
<file path=[Content_Types].xml><?xml version="1.0" encoding="utf-8"?>
<Types xmlns="http://schemas.openxmlformats.org/package/2006/content-types">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37"/>
  </p:notesMasterIdLst>
  <p:handoutMasterIdLst>
    <p:handoutMasterId r:id="rId38"/>
  </p:handoutMasterIdLst>
  <p:sldIdLst>
    <p:sldId id="6313" r:id="rId5"/>
    <p:sldId id="2146849331" r:id="rId6"/>
    <p:sldId id="2146849332" r:id="rId7"/>
    <p:sldId id="2146849334" r:id="rId8"/>
    <p:sldId id="2146849317" r:id="rId9"/>
    <p:sldId id="2146849318" r:id="rId10"/>
    <p:sldId id="2146849280" r:id="rId11"/>
    <p:sldId id="2146849263" r:id="rId12"/>
    <p:sldId id="2146849264" r:id="rId13"/>
    <p:sldId id="2146849265" r:id="rId14"/>
    <p:sldId id="2146849266" r:id="rId15"/>
    <p:sldId id="2146849212" r:id="rId16"/>
    <p:sldId id="2146849213" r:id="rId17"/>
    <p:sldId id="6314" r:id="rId18"/>
    <p:sldId id="6315" r:id="rId19"/>
    <p:sldId id="6316" r:id="rId20"/>
    <p:sldId id="6317" r:id="rId21"/>
    <p:sldId id="6318" r:id="rId22"/>
    <p:sldId id="6319" r:id="rId23"/>
    <p:sldId id="6320" r:id="rId24"/>
    <p:sldId id="6321" r:id="rId25"/>
    <p:sldId id="6322" r:id="rId26"/>
    <p:sldId id="6323" r:id="rId27"/>
    <p:sldId id="6324" r:id="rId28"/>
    <p:sldId id="6325" r:id="rId29"/>
    <p:sldId id="6326" r:id="rId30"/>
    <p:sldId id="6327" r:id="rId31"/>
    <p:sldId id="6328" r:id="rId32"/>
    <p:sldId id="6330" r:id="rId33"/>
    <p:sldId id="6331" r:id="rId34"/>
    <p:sldId id="6332" r:id="rId35"/>
    <p:sldId id="6334" r:id="rId36"/>
  </p:sldIdLst>
  <p:sldSz cx="12192000" cy="6858000"/>
  <p:notesSz cx="6858000" cy="9144000"/>
  <p:embeddedFontLst>
    <p:embeddedFont>
      <p:font typeface="Fago Pro" panose="02000506040000020004" pitchFamily="2" charset="0"/>
      <p:regular r:id="rId39"/>
      <p:bold r:id="rId40"/>
      <p:italic r:id="rId41"/>
      <p:boldItalic r:id="rId4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olution Book Automotive_EN" id="{D53242B7-9A91-4B8F-BE8B-544FF6E16F12}">
          <p14:sldIdLst>
            <p14:sldId id="6313"/>
            <p14:sldId id="2146849331"/>
            <p14:sldId id="2146849332"/>
            <p14:sldId id="2146849334"/>
            <p14:sldId id="2146849317"/>
            <p14:sldId id="2146849318"/>
            <p14:sldId id="2146849280"/>
            <p14:sldId id="2146849263"/>
            <p14:sldId id="2146849264"/>
            <p14:sldId id="2146849265"/>
            <p14:sldId id="2146849266"/>
            <p14:sldId id="2146849212"/>
            <p14:sldId id="2146849213"/>
            <p14:sldId id="6314"/>
            <p14:sldId id="6315"/>
            <p14:sldId id="6316"/>
            <p14:sldId id="6317"/>
            <p14:sldId id="6318"/>
            <p14:sldId id="6319"/>
            <p14:sldId id="6320"/>
            <p14:sldId id="6321"/>
            <p14:sldId id="6322"/>
            <p14:sldId id="6323"/>
            <p14:sldId id="6324"/>
            <p14:sldId id="6325"/>
            <p14:sldId id="6326"/>
            <p14:sldId id="6327"/>
            <p14:sldId id="6328"/>
            <p14:sldId id="6330"/>
            <p14:sldId id="6331"/>
            <p14:sldId id="6332"/>
            <p14:sldId id="633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A10610B-A594-5B1E-0588-2C18C49D1B74}" name="Ernst, Andre" initials="AE" userId="S::andre.ernst@de.schunk.com::1dbe2a9c-e160-4c68-a3e1-708caec7e813" providerId="AD"/>
  <p188:author id="{246F333C-6D17-0FEB-4A2F-6249C97C415A}" name="Mautner, Sarah" initials="MS" userId="S::Sarah.Mautner@de.schunk.com::e89a2e33-35c3-4399-9024-d4aa0a5aafb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CC"/>
    <a:srgbClr val="E3E3E3"/>
    <a:srgbClr val="FFFF00"/>
    <a:srgbClr val="009EE0"/>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varScale="1">
        <p:scale>
          <a:sx n="101" d="100"/>
          <a:sy n="101" d="100"/>
        </p:scale>
        <p:origin x="876" y="108"/>
      </p:cViewPr>
      <p:guideLst/>
    </p:cSldViewPr>
  </p:slideViewPr>
  <p:notesTextViewPr>
    <p:cViewPr>
      <p:scale>
        <a:sx n="1" d="1"/>
        <a:sy n="1" d="1"/>
      </p:scale>
      <p:origin x="0" y="0"/>
    </p:cViewPr>
  </p:notesTextViewPr>
  <p:sorterViewPr>
    <p:cViewPr varScale="1">
      <p:scale>
        <a:sx n="100" d="100"/>
        <a:sy n="100" d="100"/>
      </p:scale>
      <p:origin x="0" y="-192"/>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1.fntdata"/><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4.fntdata"/><Relationship Id="rId47"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handoutMaster" Target="handoutMasters/handoutMaster1.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notesMaster" Target="notesMasters/notesMaster1.xml"/><Relationship Id="rId40" Type="http://schemas.openxmlformats.org/officeDocument/2006/relationships/font" Target="fonts/font2.fntdata"/><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anselmann, Markus" userId="029d1f02-3ca2-4544-88e9-d09c85e465e7" providerId="ADAL" clId="{779D1F58-E732-4027-AD5E-D5FA65258A7A}"/>
    <pc:docChg chg="custSel delSld modSection">
      <pc:chgData name="Hanselmann, Markus" userId="029d1f02-3ca2-4544-88e9-d09c85e465e7" providerId="ADAL" clId="{779D1F58-E732-4027-AD5E-D5FA65258A7A}" dt="2025-12-03T11:06:58.982" v="349" actId="2696"/>
      <pc:docMkLst>
        <pc:docMk/>
      </pc:docMkLst>
      <pc:sldChg chg="del">
        <pc:chgData name="Hanselmann, Markus" userId="029d1f02-3ca2-4544-88e9-d09c85e465e7" providerId="ADAL" clId="{779D1F58-E732-4027-AD5E-D5FA65258A7A}" dt="2025-12-03T11:06:58.982" v="349" actId="2696"/>
        <pc:sldMkLst>
          <pc:docMk/>
          <pc:sldMk cId="3979042085" sldId="6095"/>
        </pc:sldMkLst>
      </pc:sldChg>
      <pc:sldChg chg="del">
        <pc:chgData name="Hanselmann, Markus" userId="029d1f02-3ca2-4544-88e9-d09c85e465e7" providerId="ADAL" clId="{779D1F58-E732-4027-AD5E-D5FA65258A7A}" dt="2025-12-03T11:06:58.823" v="327" actId="2696"/>
        <pc:sldMkLst>
          <pc:docMk/>
          <pc:sldMk cId="459634785" sldId="6096"/>
        </pc:sldMkLst>
      </pc:sldChg>
      <pc:sldChg chg="del">
        <pc:chgData name="Hanselmann, Markus" userId="029d1f02-3ca2-4544-88e9-d09c85e465e7" providerId="ADAL" clId="{779D1F58-E732-4027-AD5E-D5FA65258A7A}" dt="2025-12-03T11:06:58.917" v="338" actId="2696"/>
        <pc:sldMkLst>
          <pc:docMk/>
          <pc:sldMk cId="874999975" sldId="6123"/>
        </pc:sldMkLst>
      </pc:sldChg>
      <pc:sldChg chg="del">
        <pc:chgData name="Hanselmann, Markus" userId="029d1f02-3ca2-4544-88e9-d09c85e465e7" providerId="ADAL" clId="{779D1F58-E732-4027-AD5E-D5FA65258A7A}" dt="2025-12-03T11:06:58.437" v="314" actId="2696"/>
        <pc:sldMkLst>
          <pc:docMk/>
          <pc:sldMk cId="3798584860" sldId="6131"/>
        </pc:sldMkLst>
      </pc:sldChg>
      <pc:sldChg chg="del">
        <pc:chgData name="Hanselmann, Markus" userId="029d1f02-3ca2-4544-88e9-d09c85e465e7" providerId="ADAL" clId="{779D1F58-E732-4027-AD5E-D5FA65258A7A}" dt="2025-12-03T11:06:58.467" v="322" actId="2696"/>
        <pc:sldMkLst>
          <pc:docMk/>
          <pc:sldMk cId="123513480" sldId="6134"/>
        </pc:sldMkLst>
      </pc:sldChg>
      <pc:sldChg chg="del">
        <pc:chgData name="Hanselmann, Markus" userId="029d1f02-3ca2-4544-88e9-d09c85e465e7" providerId="ADAL" clId="{779D1F58-E732-4027-AD5E-D5FA65258A7A}" dt="2025-12-03T11:06:58.476" v="324" actId="2696"/>
        <pc:sldMkLst>
          <pc:docMk/>
          <pc:sldMk cId="3499883296" sldId="6136"/>
        </pc:sldMkLst>
      </pc:sldChg>
      <pc:sldChg chg="del">
        <pc:chgData name="Hanselmann, Markus" userId="029d1f02-3ca2-4544-88e9-d09c85e465e7" providerId="ADAL" clId="{779D1F58-E732-4027-AD5E-D5FA65258A7A}" dt="2025-12-03T11:06:58.462" v="321" actId="2696"/>
        <pc:sldMkLst>
          <pc:docMk/>
          <pc:sldMk cId="842292140" sldId="6138"/>
        </pc:sldMkLst>
      </pc:sldChg>
      <pc:sldChg chg="del">
        <pc:chgData name="Hanselmann, Markus" userId="029d1f02-3ca2-4544-88e9-d09c85e465e7" providerId="ADAL" clId="{779D1F58-E732-4027-AD5E-D5FA65258A7A}" dt="2025-12-03T11:06:58.968" v="347" actId="2696"/>
        <pc:sldMkLst>
          <pc:docMk/>
          <pc:sldMk cId="3179072550" sldId="6150"/>
        </pc:sldMkLst>
      </pc:sldChg>
      <pc:sldChg chg="del">
        <pc:chgData name="Hanselmann, Markus" userId="029d1f02-3ca2-4544-88e9-d09c85e465e7" providerId="ADAL" clId="{779D1F58-E732-4027-AD5E-D5FA65258A7A}" dt="2025-12-03T11:06:58.964" v="346" actId="2696"/>
        <pc:sldMkLst>
          <pc:docMk/>
          <pc:sldMk cId="256696470" sldId="6151"/>
        </pc:sldMkLst>
      </pc:sldChg>
      <pc:sldChg chg="del">
        <pc:chgData name="Hanselmann, Markus" userId="029d1f02-3ca2-4544-88e9-d09c85e465e7" providerId="ADAL" clId="{779D1F58-E732-4027-AD5E-D5FA65258A7A}" dt="2025-12-03T11:06:57.062" v="205" actId="2696"/>
        <pc:sldMkLst>
          <pc:docMk/>
          <pc:sldMk cId="878050757" sldId="6152"/>
        </pc:sldMkLst>
      </pc:sldChg>
      <pc:sldChg chg="del">
        <pc:chgData name="Hanselmann, Markus" userId="029d1f02-3ca2-4544-88e9-d09c85e465e7" providerId="ADAL" clId="{779D1F58-E732-4027-AD5E-D5FA65258A7A}" dt="2025-12-03T11:06:55.822" v="137" actId="2696"/>
        <pc:sldMkLst>
          <pc:docMk/>
          <pc:sldMk cId="4232572528" sldId="6153"/>
        </pc:sldMkLst>
      </pc:sldChg>
      <pc:sldChg chg="del">
        <pc:chgData name="Hanselmann, Markus" userId="029d1f02-3ca2-4544-88e9-d09c85e465e7" providerId="ADAL" clId="{779D1F58-E732-4027-AD5E-D5FA65258A7A}" dt="2025-12-03T11:06:55.150" v="79" actId="2696"/>
        <pc:sldMkLst>
          <pc:docMk/>
          <pc:sldMk cId="2395096282" sldId="6154"/>
        </pc:sldMkLst>
      </pc:sldChg>
      <pc:sldChg chg="del">
        <pc:chgData name="Hanselmann, Markus" userId="029d1f02-3ca2-4544-88e9-d09c85e465e7" providerId="ADAL" clId="{779D1F58-E732-4027-AD5E-D5FA65258A7A}" dt="2025-12-03T11:06:56.603" v="169" actId="2696"/>
        <pc:sldMkLst>
          <pc:docMk/>
          <pc:sldMk cId="1651158258" sldId="6155"/>
        </pc:sldMkLst>
      </pc:sldChg>
      <pc:sldChg chg="del">
        <pc:chgData name="Hanselmann, Markus" userId="029d1f02-3ca2-4544-88e9-d09c85e465e7" providerId="ADAL" clId="{779D1F58-E732-4027-AD5E-D5FA65258A7A}" dt="2025-12-03T11:06:55.602" v="117" actId="2696"/>
        <pc:sldMkLst>
          <pc:docMk/>
          <pc:sldMk cId="2596358337" sldId="6157"/>
        </pc:sldMkLst>
      </pc:sldChg>
      <pc:sldChg chg="del">
        <pc:chgData name="Hanselmann, Markus" userId="029d1f02-3ca2-4544-88e9-d09c85e465e7" providerId="ADAL" clId="{779D1F58-E732-4027-AD5E-D5FA65258A7A}" dt="2025-12-03T11:06:58.050" v="301" actId="2696"/>
        <pc:sldMkLst>
          <pc:docMk/>
          <pc:sldMk cId="2779619867" sldId="6161"/>
        </pc:sldMkLst>
      </pc:sldChg>
      <pc:sldChg chg="del">
        <pc:chgData name="Hanselmann, Markus" userId="029d1f02-3ca2-4544-88e9-d09c85e465e7" providerId="ADAL" clId="{779D1F58-E732-4027-AD5E-D5FA65258A7A}" dt="2025-12-03T11:06:55.590" v="116" actId="2696"/>
        <pc:sldMkLst>
          <pc:docMk/>
          <pc:sldMk cId="3563335790" sldId="6162"/>
        </pc:sldMkLst>
      </pc:sldChg>
      <pc:sldChg chg="del">
        <pc:chgData name="Hanselmann, Markus" userId="029d1f02-3ca2-4544-88e9-d09c85e465e7" providerId="ADAL" clId="{779D1F58-E732-4027-AD5E-D5FA65258A7A}" dt="2025-12-03T11:06:55.581" v="115" actId="2696"/>
        <pc:sldMkLst>
          <pc:docMk/>
          <pc:sldMk cId="3790077046" sldId="6163"/>
        </pc:sldMkLst>
      </pc:sldChg>
      <pc:sldChg chg="del">
        <pc:chgData name="Hanselmann, Markus" userId="029d1f02-3ca2-4544-88e9-d09c85e465e7" providerId="ADAL" clId="{779D1F58-E732-4027-AD5E-D5FA65258A7A}" dt="2025-12-03T11:06:55.640" v="120" actId="2696"/>
        <pc:sldMkLst>
          <pc:docMk/>
          <pc:sldMk cId="2676270532" sldId="6164"/>
        </pc:sldMkLst>
      </pc:sldChg>
      <pc:sldChg chg="del">
        <pc:chgData name="Hanselmann, Markus" userId="029d1f02-3ca2-4544-88e9-d09c85e465e7" providerId="ADAL" clId="{779D1F58-E732-4027-AD5E-D5FA65258A7A}" dt="2025-12-03T11:06:55.569" v="114" actId="2696"/>
        <pc:sldMkLst>
          <pc:docMk/>
          <pc:sldMk cId="3618543113" sldId="6165"/>
        </pc:sldMkLst>
      </pc:sldChg>
      <pc:sldChg chg="del">
        <pc:chgData name="Hanselmann, Markus" userId="029d1f02-3ca2-4544-88e9-d09c85e465e7" providerId="ADAL" clId="{779D1F58-E732-4027-AD5E-D5FA65258A7A}" dt="2025-12-03T11:06:55.557" v="113" actId="2696"/>
        <pc:sldMkLst>
          <pc:docMk/>
          <pc:sldMk cId="4913107" sldId="6166"/>
        </pc:sldMkLst>
      </pc:sldChg>
      <pc:sldChg chg="del">
        <pc:chgData name="Hanselmann, Markus" userId="029d1f02-3ca2-4544-88e9-d09c85e465e7" providerId="ADAL" clId="{779D1F58-E732-4027-AD5E-D5FA65258A7A}" dt="2025-12-03T11:06:55.614" v="118" actId="2696"/>
        <pc:sldMkLst>
          <pc:docMk/>
          <pc:sldMk cId="454113396" sldId="6168"/>
        </pc:sldMkLst>
      </pc:sldChg>
      <pc:sldChg chg="del">
        <pc:chgData name="Hanselmann, Markus" userId="029d1f02-3ca2-4544-88e9-d09c85e465e7" providerId="ADAL" clId="{779D1F58-E732-4027-AD5E-D5FA65258A7A}" dt="2025-12-03T11:06:55.546" v="112" actId="2696"/>
        <pc:sldMkLst>
          <pc:docMk/>
          <pc:sldMk cId="3951220904" sldId="6169"/>
        </pc:sldMkLst>
      </pc:sldChg>
      <pc:sldChg chg="del">
        <pc:chgData name="Hanselmann, Markus" userId="029d1f02-3ca2-4544-88e9-d09c85e465e7" providerId="ADAL" clId="{779D1F58-E732-4027-AD5E-D5FA65258A7A}" dt="2025-12-03T11:06:55.534" v="111" actId="2696"/>
        <pc:sldMkLst>
          <pc:docMk/>
          <pc:sldMk cId="3672377987" sldId="6170"/>
        </pc:sldMkLst>
      </pc:sldChg>
      <pc:sldChg chg="del">
        <pc:chgData name="Hanselmann, Markus" userId="029d1f02-3ca2-4544-88e9-d09c85e465e7" providerId="ADAL" clId="{779D1F58-E732-4027-AD5E-D5FA65258A7A}" dt="2025-12-03T11:06:55.520" v="110" actId="2696"/>
        <pc:sldMkLst>
          <pc:docMk/>
          <pc:sldMk cId="3681394920" sldId="6171"/>
        </pc:sldMkLst>
      </pc:sldChg>
      <pc:sldChg chg="del">
        <pc:chgData name="Hanselmann, Markus" userId="029d1f02-3ca2-4544-88e9-d09c85e465e7" providerId="ADAL" clId="{779D1F58-E732-4027-AD5E-D5FA65258A7A}" dt="2025-12-03T11:06:55.509" v="109" actId="2696"/>
        <pc:sldMkLst>
          <pc:docMk/>
          <pc:sldMk cId="3030411949" sldId="6172"/>
        </pc:sldMkLst>
      </pc:sldChg>
      <pc:sldChg chg="del">
        <pc:chgData name="Hanselmann, Markus" userId="029d1f02-3ca2-4544-88e9-d09c85e465e7" providerId="ADAL" clId="{779D1F58-E732-4027-AD5E-D5FA65258A7A}" dt="2025-12-03T11:06:58.458" v="320" actId="2696"/>
        <pc:sldMkLst>
          <pc:docMk/>
          <pc:sldMk cId="4286314636" sldId="6173"/>
        </pc:sldMkLst>
      </pc:sldChg>
      <pc:sldChg chg="del">
        <pc:chgData name="Hanselmann, Markus" userId="029d1f02-3ca2-4544-88e9-d09c85e465e7" providerId="ADAL" clId="{779D1F58-E732-4027-AD5E-D5FA65258A7A}" dt="2025-12-03T11:06:57.683" v="270" actId="2696"/>
        <pc:sldMkLst>
          <pc:docMk/>
          <pc:sldMk cId="1426205658" sldId="6176"/>
        </pc:sldMkLst>
      </pc:sldChg>
      <pc:sldChg chg="del">
        <pc:chgData name="Hanselmann, Markus" userId="029d1f02-3ca2-4544-88e9-d09c85e465e7" providerId="ADAL" clId="{779D1F58-E732-4027-AD5E-D5FA65258A7A}" dt="2025-12-03T11:06:54.713" v="45" actId="2696"/>
        <pc:sldMkLst>
          <pc:docMk/>
          <pc:sldMk cId="3925164048" sldId="6177"/>
        </pc:sldMkLst>
      </pc:sldChg>
      <pc:sldChg chg="del">
        <pc:chgData name="Hanselmann, Markus" userId="029d1f02-3ca2-4544-88e9-d09c85e465e7" providerId="ADAL" clId="{779D1F58-E732-4027-AD5E-D5FA65258A7A}" dt="2025-12-03T11:06:56.425" v="154" actId="2696"/>
        <pc:sldMkLst>
          <pc:docMk/>
          <pc:sldMk cId="1467230549" sldId="6178"/>
        </pc:sldMkLst>
      </pc:sldChg>
      <pc:sldChg chg="del">
        <pc:chgData name="Hanselmann, Markus" userId="029d1f02-3ca2-4544-88e9-d09c85e465e7" providerId="ADAL" clId="{779D1F58-E732-4027-AD5E-D5FA65258A7A}" dt="2025-12-03T11:06:58.444" v="316" actId="2696"/>
        <pc:sldMkLst>
          <pc:docMk/>
          <pc:sldMk cId="875017364" sldId="6179"/>
        </pc:sldMkLst>
      </pc:sldChg>
      <pc:sldChg chg="del">
        <pc:chgData name="Hanselmann, Markus" userId="029d1f02-3ca2-4544-88e9-d09c85e465e7" providerId="ADAL" clId="{779D1F58-E732-4027-AD5E-D5FA65258A7A}" dt="2025-12-03T11:06:58.920" v="339" actId="2696"/>
        <pc:sldMkLst>
          <pc:docMk/>
          <pc:sldMk cId="2948550436" sldId="6180"/>
        </pc:sldMkLst>
      </pc:sldChg>
      <pc:sldChg chg="del">
        <pc:chgData name="Hanselmann, Markus" userId="029d1f02-3ca2-4544-88e9-d09c85e465e7" providerId="ADAL" clId="{779D1F58-E732-4027-AD5E-D5FA65258A7A}" dt="2025-12-03T11:06:58.826" v="328" actId="2696"/>
        <pc:sldMkLst>
          <pc:docMk/>
          <pc:sldMk cId="2392577585" sldId="6181"/>
        </pc:sldMkLst>
      </pc:sldChg>
      <pc:sldChg chg="del">
        <pc:chgData name="Hanselmann, Markus" userId="029d1f02-3ca2-4544-88e9-d09c85e465e7" providerId="ADAL" clId="{779D1F58-E732-4027-AD5E-D5FA65258A7A}" dt="2025-12-03T11:06:57.679" v="269" actId="2696"/>
        <pc:sldMkLst>
          <pc:docMk/>
          <pc:sldMk cId="3516534105" sldId="6183"/>
        </pc:sldMkLst>
      </pc:sldChg>
      <pc:sldChg chg="del">
        <pc:chgData name="Hanselmann, Markus" userId="029d1f02-3ca2-4544-88e9-d09c85e465e7" providerId="ADAL" clId="{779D1F58-E732-4027-AD5E-D5FA65258A7A}" dt="2025-12-03T11:06:57.548" v="253" actId="2696"/>
        <pc:sldMkLst>
          <pc:docMk/>
          <pc:sldMk cId="2173269147" sldId="6185"/>
        </pc:sldMkLst>
      </pc:sldChg>
      <pc:sldChg chg="del">
        <pc:chgData name="Hanselmann, Markus" userId="029d1f02-3ca2-4544-88e9-d09c85e465e7" providerId="ADAL" clId="{779D1F58-E732-4027-AD5E-D5FA65258A7A}" dt="2025-12-03T11:06:57.979" v="288" actId="2696"/>
        <pc:sldMkLst>
          <pc:docMk/>
          <pc:sldMk cId="2966861212" sldId="6193"/>
        </pc:sldMkLst>
      </pc:sldChg>
      <pc:sldChg chg="del">
        <pc:chgData name="Hanselmann, Markus" userId="029d1f02-3ca2-4544-88e9-d09c85e465e7" providerId="ADAL" clId="{779D1F58-E732-4027-AD5E-D5FA65258A7A}" dt="2025-12-03T11:06:57.970" v="287" actId="2696"/>
        <pc:sldMkLst>
          <pc:docMk/>
          <pc:sldMk cId="1951689754" sldId="6194"/>
        </pc:sldMkLst>
      </pc:sldChg>
      <pc:sldChg chg="del">
        <pc:chgData name="Hanselmann, Markus" userId="029d1f02-3ca2-4544-88e9-d09c85e465e7" providerId="ADAL" clId="{779D1F58-E732-4027-AD5E-D5FA65258A7A}" dt="2025-12-03T11:06:57.961" v="286" actId="2696"/>
        <pc:sldMkLst>
          <pc:docMk/>
          <pc:sldMk cId="615316450" sldId="6195"/>
        </pc:sldMkLst>
      </pc:sldChg>
      <pc:sldChg chg="del">
        <pc:chgData name="Hanselmann, Markus" userId="029d1f02-3ca2-4544-88e9-d09c85e465e7" providerId="ADAL" clId="{779D1F58-E732-4027-AD5E-D5FA65258A7A}" dt="2025-12-03T11:06:57.941" v="285" actId="2696"/>
        <pc:sldMkLst>
          <pc:docMk/>
          <pc:sldMk cId="974585248" sldId="6196"/>
        </pc:sldMkLst>
      </pc:sldChg>
      <pc:sldChg chg="del">
        <pc:chgData name="Hanselmann, Markus" userId="029d1f02-3ca2-4544-88e9-d09c85e465e7" providerId="ADAL" clId="{779D1F58-E732-4027-AD5E-D5FA65258A7A}" dt="2025-12-03T11:06:57.934" v="284" actId="2696"/>
        <pc:sldMkLst>
          <pc:docMk/>
          <pc:sldMk cId="3876940176" sldId="6197"/>
        </pc:sldMkLst>
      </pc:sldChg>
      <pc:sldChg chg="del">
        <pc:chgData name="Hanselmann, Markus" userId="029d1f02-3ca2-4544-88e9-d09c85e465e7" providerId="ADAL" clId="{779D1F58-E732-4027-AD5E-D5FA65258A7A}" dt="2025-12-03T11:06:57.927" v="283" actId="2696"/>
        <pc:sldMkLst>
          <pc:docMk/>
          <pc:sldMk cId="1442002028" sldId="6198"/>
        </pc:sldMkLst>
      </pc:sldChg>
      <pc:sldChg chg="del">
        <pc:chgData name="Hanselmann, Markus" userId="029d1f02-3ca2-4544-88e9-d09c85e465e7" providerId="ADAL" clId="{779D1F58-E732-4027-AD5E-D5FA65258A7A}" dt="2025-12-03T11:06:57.920" v="282" actId="2696"/>
        <pc:sldMkLst>
          <pc:docMk/>
          <pc:sldMk cId="3981815035" sldId="6199"/>
        </pc:sldMkLst>
      </pc:sldChg>
      <pc:sldChg chg="del">
        <pc:chgData name="Hanselmann, Markus" userId="029d1f02-3ca2-4544-88e9-d09c85e465e7" providerId="ADAL" clId="{779D1F58-E732-4027-AD5E-D5FA65258A7A}" dt="2025-12-03T11:06:57.912" v="281" actId="2696"/>
        <pc:sldMkLst>
          <pc:docMk/>
          <pc:sldMk cId="1931305726" sldId="6200"/>
        </pc:sldMkLst>
      </pc:sldChg>
      <pc:sldChg chg="del">
        <pc:chgData name="Hanselmann, Markus" userId="029d1f02-3ca2-4544-88e9-d09c85e465e7" providerId="ADAL" clId="{779D1F58-E732-4027-AD5E-D5FA65258A7A}" dt="2025-12-03T11:06:57.904" v="280" actId="2696"/>
        <pc:sldMkLst>
          <pc:docMk/>
          <pc:sldMk cId="3720888217" sldId="6201"/>
        </pc:sldMkLst>
      </pc:sldChg>
      <pc:sldChg chg="del">
        <pc:chgData name="Hanselmann, Markus" userId="029d1f02-3ca2-4544-88e9-d09c85e465e7" providerId="ADAL" clId="{779D1F58-E732-4027-AD5E-D5FA65258A7A}" dt="2025-12-03T11:06:57.896" v="279" actId="2696"/>
        <pc:sldMkLst>
          <pc:docMk/>
          <pc:sldMk cId="2574808101" sldId="6202"/>
        </pc:sldMkLst>
      </pc:sldChg>
      <pc:sldChg chg="del">
        <pc:chgData name="Hanselmann, Markus" userId="029d1f02-3ca2-4544-88e9-d09c85e465e7" providerId="ADAL" clId="{779D1F58-E732-4027-AD5E-D5FA65258A7A}" dt="2025-12-03T11:06:57.888" v="278" actId="2696"/>
        <pc:sldMkLst>
          <pc:docMk/>
          <pc:sldMk cId="1678563591" sldId="6203"/>
        </pc:sldMkLst>
      </pc:sldChg>
      <pc:sldChg chg="del">
        <pc:chgData name="Hanselmann, Markus" userId="029d1f02-3ca2-4544-88e9-d09c85e465e7" providerId="ADAL" clId="{779D1F58-E732-4027-AD5E-D5FA65258A7A}" dt="2025-12-03T11:06:57.880" v="277" actId="2696"/>
        <pc:sldMkLst>
          <pc:docMk/>
          <pc:sldMk cId="4137736882" sldId="6204"/>
        </pc:sldMkLst>
      </pc:sldChg>
      <pc:sldChg chg="del">
        <pc:chgData name="Hanselmann, Markus" userId="029d1f02-3ca2-4544-88e9-d09c85e465e7" providerId="ADAL" clId="{779D1F58-E732-4027-AD5E-D5FA65258A7A}" dt="2025-12-03T11:06:57.872" v="276" actId="2696"/>
        <pc:sldMkLst>
          <pc:docMk/>
          <pc:sldMk cId="3415605711" sldId="6205"/>
        </pc:sldMkLst>
      </pc:sldChg>
      <pc:sldChg chg="del">
        <pc:chgData name="Hanselmann, Markus" userId="029d1f02-3ca2-4544-88e9-d09c85e465e7" providerId="ADAL" clId="{779D1F58-E732-4027-AD5E-D5FA65258A7A}" dt="2025-12-03T11:06:57.863" v="275" actId="2696"/>
        <pc:sldMkLst>
          <pc:docMk/>
          <pc:sldMk cId="4062820184" sldId="6206"/>
        </pc:sldMkLst>
      </pc:sldChg>
      <pc:sldChg chg="del">
        <pc:chgData name="Hanselmann, Markus" userId="029d1f02-3ca2-4544-88e9-d09c85e465e7" providerId="ADAL" clId="{779D1F58-E732-4027-AD5E-D5FA65258A7A}" dt="2025-12-03T11:06:57.855" v="274" actId="2696"/>
        <pc:sldMkLst>
          <pc:docMk/>
          <pc:sldMk cId="344497122" sldId="6207"/>
        </pc:sldMkLst>
      </pc:sldChg>
      <pc:sldChg chg="del">
        <pc:chgData name="Hanselmann, Markus" userId="029d1f02-3ca2-4544-88e9-d09c85e465e7" providerId="ADAL" clId="{779D1F58-E732-4027-AD5E-D5FA65258A7A}" dt="2025-12-03T11:06:57.843" v="273" actId="2696"/>
        <pc:sldMkLst>
          <pc:docMk/>
          <pc:sldMk cId="200700110" sldId="6209"/>
        </pc:sldMkLst>
      </pc:sldChg>
      <pc:sldChg chg="del">
        <pc:chgData name="Hanselmann, Markus" userId="029d1f02-3ca2-4544-88e9-d09c85e465e7" providerId="ADAL" clId="{779D1F58-E732-4027-AD5E-D5FA65258A7A}" dt="2025-12-03T11:06:57.834" v="272" actId="2696"/>
        <pc:sldMkLst>
          <pc:docMk/>
          <pc:sldMk cId="2964923853" sldId="6210"/>
        </pc:sldMkLst>
      </pc:sldChg>
      <pc:sldChg chg="del">
        <pc:chgData name="Hanselmann, Markus" userId="029d1f02-3ca2-4544-88e9-d09c85e465e7" providerId="ADAL" clId="{779D1F58-E732-4027-AD5E-D5FA65258A7A}" dt="2025-12-03T11:06:57.828" v="271" actId="2696"/>
        <pc:sldMkLst>
          <pc:docMk/>
          <pc:sldMk cId="3976897691" sldId="6211"/>
        </pc:sldMkLst>
      </pc:sldChg>
      <pc:sldChg chg="del">
        <pc:chgData name="Hanselmann, Markus" userId="029d1f02-3ca2-4544-88e9-d09c85e465e7" providerId="ADAL" clId="{779D1F58-E732-4027-AD5E-D5FA65258A7A}" dt="2025-12-03T11:06:54.929" v="61" actId="2696"/>
        <pc:sldMkLst>
          <pc:docMk/>
          <pc:sldMk cId="1268375177" sldId="6213"/>
        </pc:sldMkLst>
      </pc:sldChg>
      <pc:sldChg chg="del">
        <pc:chgData name="Hanselmann, Markus" userId="029d1f02-3ca2-4544-88e9-d09c85e465e7" providerId="ADAL" clId="{779D1F58-E732-4027-AD5E-D5FA65258A7A}" dt="2025-12-03T11:06:54.905" v="60" actId="2696"/>
        <pc:sldMkLst>
          <pc:docMk/>
          <pc:sldMk cId="3888786150" sldId="6214"/>
        </pc:sldMkLst>
      </pc:sldChg>
      <pc:sldChg chg="del">
        <pc:chgData name="Hanselmann, Markus" userId="029d1f02-3ca2-4544-88e9-d09c85e465e7" providerId="ADAL" clId="{779D1F58-E732-4027-AD5E-D5FA65258A7A}" dt="2025-12-03T11:06:54.869" v="58" actId="2696"/>
        <pc:sldMkLst>
          <pc:docMk/>
          <pc:sldMk cId="252685346" sldId="6216"/>
        </pc:sldMkLst>
      </pc:sldChg>
      <pc:sldChg chg="del">
        <pc:chgData name="Hanselmann, Markus" userId="029d1f02-3ca2-4544-88e9-d09c85e465e7" providerId="ADAL" clId="{779D1F58-E732-4027-AD5E-D5FA65258A7A}" dt="2025-12-03T11:06:54.856" v="57" actId="2696"/>
        <pc:sldMkLst>
          <pc:docMk/>
          <pc:sldMk cId="3722286091" sldId="6217"/>
        </pc:sldMkLst>
      </pc:sldChg>
      <pc:sldChg chg="del">
        <pc:chgData name="Hanselmann, Markus" userId="029d1f02-3ca2-4544-88e9-d09c85e465e7" providerId="ADAL" clId="{779D1F58-E732-4027-AD5E-D5FA65258A7A}" dt="2025-12-03T11:06:54.831" v="55" actId="2696"/>
        <pc:sldMkLst>
          <pc:docMk/>
          <pc:sldMk cId="2901336462" sldId="6219"/>
        </pc:sldMkLst>
      </pc:sldChg>
      <pc:sldChg chg="del">
        <pc:chgData name="Hanselmann, Markus" userId="029d1f02-3ca2-4544-88e9-d09c85e465e7" providerId="ADAL" clId="{779D1F58-E732-4027-AD5E-D5FA65258A7A}" dt="2025-12-03T11:06:54.821" v="54" actId="2696"/>
        <pc:sldMkLst>
          <pc:docMk/>
          <pc:sldMk cId="3001363601" sldId="6220"/>
        </pc:sldMkLst>
      </pc:sldChg>
      <pc:sldChg chg="del">
        <pc:chgData name="Hanselmann, Markus" userId="029d1f02-3ca2-4544-88e9-d09c85e465e7" providerId="ADAL" clId="{779D1F58-E732-4027-AD5E-D5FA65258A7A}" dt="2025-12-03T11:06:54.808" v="53" actId="2696"/>
        <pc:sldMkLst>
          <pc:docMk/>
          <pc:sldMk cId="1353503510" sldId="6221"/>
        </pc:sldMkLst>
      </pc:sldChg>
      <pc:sldChg chg="del">
        <pc:chgData name="Hanselmann, Markus" userId="029d1f02-3ca2-4544-88e9-d09c85e465e7" providerId="ADAL" clId="{779D1F58-E732-4027-AD5E-D5FA65258A7A}" dt="2025-12-03T11:06:54.797" v="52" actId="2696"/>
        <pc:sldMkLst>
          <pc:docMk/>
          <pc:sldMk cId="1709795073" sldId="6222"/>
        </pc:sldMkLst>
      </pc:sldChg>
      <pc:sldChg chg="del">
        <pc:chgData name="Hanselmann, Markus" userId="029d1f02-3ca2-4544-88e9-d09c85e465e7" providerId="ADAL" clId="{779D1F58-E732-4027-AD5E-D5FA65258A7A}" dt="2025-12-03T11:06:54.784" v="51" actId="2696"/>
        <pc:sldMkLst>
          <pc:docMk/>
          <pc:sldMk cId="2765882850" sldId="6223"/>
        </pc:sldMkLst>
      </pc:sldChg>
      <pc:sldChg chg="del">
        <pc:chgData name="Hanselmann, Markus" userId="029d1f02-3ca2-4544-88e9-d09c85e465e7" providerId="ADAL" clId="{779D1F58-E732-4027-AD5E-D5FA65258A7A}" dt="2025-12-03T11:06:54.773" v="50" actId="2696"/>
        <pc:sldMkLst>
          <pc:docMk/>
          <pc:sldMk cId="4040611211" sldId="6224"/>
        </pc:sldMkLst>
      </pc:sldChg>
      <pc:sldChg chg="del">
        <pc:chgData name="Hanselmann, Markus" userId="029d1f02-3ca2-4544-88e9-d09c85e465e7" providerId="ADAL" clId="{779D1F58-E732-4027-AD5E-D5FA65258A7A}" dt="2025-12-03T11:06:54.763" v="49" actId="2696"/>
        <pc:sldMkLst>
          <pc:docMk/>
          <pc:sldMk cId="3708672067" sldId="6225"/>
        </pc:sldMkLst>
      </pc:sldChg>
      <pc:sldChg chg="del">
        <pc:chgData name="Hanselmann, Markus" userId="029d1f02-3ca2-4544-88e9-d09c85e465e7" providerId="ADAL" clId="{779D1F58-E732-4027-AD5E-D5FA65258A7A}" dt="2025-12-03T11:06:54.752" v="48" actId="2696"/>
        <pc:sldMkLst>
          <pc:docMk/>
          <pc:sldMk cId="302938781" sldId="6226"/>
        </pc:sldMkLst>
      </pc:sldChg>
      <pc:sldChg chg="del">
        <pc:chgData name="Hanselmann, Markus" userId="029d1f02-3ca2-4544-88e9-d09c85e465e7" providerId="ADAL" clId="{779D1F58-E732-4027-AD5E-D5FA65258A7A}" dt="2025-12-03T11:06:54.741" v="47" actId="2696"/>
        <pc:sldMkLst>
          <pc:docMk/>
          <pc:sldMk cId="3513824871" sldId="6227"/>
        </pc:sldMkLst>
      </pc:sldChg>
      <pc:sldChg chg="del">
        <pc:chgData name="Hanselmann, Markus" userId="029d1f02-3ca2-4544-88e9-d09c85e465e7" providerId="ADAL" clId="{779D1F58-E732-4027-AD5E-D5FA65258A7A}" dt="2025-12-03T11:06:54.731" v="46" actId="2696"/>
        <pc:sldMkLst>
          <pc:docMk/>
          <pc:sldMk cId="3985206881" sldId="6228"/>
        </pc:sldMkLst>
      </pc:sldChg>
      <pc:sldChg chg="del">
        <pc:chgData name="Hanselmann, Markus" userId="029d1f02-3ca2-4544-88e9-d09c85e465e7" providerId="ADAL" clId="{779D1F58-E732-4027-AD5E-D5FA65258A7A}" dt="2025-12-03T11:06:56.549" v="164" actId="2696"/>
        <pc:sldMkLst>
          <pc:docMk/>
          <pc:sldMk cId="1188273775" sldId="6229"/>
        </pc:sldMkLst>
      </pc:sldChg>
      <pc:sldChg chg="del">
        <pc:chgData name="Hanselmann, Markus" userId="029d1f02-3ca2-4544-88e9-d09c85e465e7" providerId="ADAL" clId="{779D1F58-E732-4027-AD5E-D5FA65258A7A}" dt="2025-12-03T11:06:56.540" v="163" actId="2696"/>
        <pc:sldMkLst>
          <pc:docMk/>
          <pc:sldMk cId="2174185206" sldId="6230"/>
        </pc:sldMkLst>
      </pc:sldChg>
      <pc:sldChg chg="del">
        <pc:chgData name="Hanselmann, Markus" userId="029d1f02-3ca2-4544-88e9-d09c85e465e7" providerId="ADAL" clId="{779D1F58-E732-4027-AD5E-D5FA65258A7A}" dt="2025-12-03T11:06:55.844" v="140" actId="2696"/>
        <pc:sldMkLst>
          <pc:docMk/>
          <pc:sldMk cId="368492977" sldId="6232"/>
        </pc:sldMkLst>
      </pc:sldChg>
      <pc:sldChg chg="del">
        <pc:chgData name="Hanselmann, Markus" userId="029d1f02-3ca2-4544-88e9-d09c85e465e7" providerId="ADAL" clId="{779D1F58-E732-4027-AD5E-D5FA65258A7A}" dt="2025-12-03T11:06:56.531" v="162" actId="2696"/>
        <pc:sldMkLst>
          <pc:docMk/>
          <pc:sldMk cId="787645213" sldId="6233"/>
        </pc:sldMkLst>
      </pc:sldChg>
      <pc:sldChg chg="del">
        <pc:chgData name="Hanselmann, Markus" userId="029d1f02-3ca2-4544-88e9-d09c85e465e7" providerId="ADAL" clId="{779D1F58-E732-4027-AD5E-D5FA65258A7A}" dt="2025-12-03T11:06:56.522" v="161" actId="2696"/>
        <pc:sldMkLst>
          <pc:docMk/>
          <pc:sldMk cId="2404186361" sldId="6234"/>
        </pc:sldMkLst>
      </pc:sldChg>
      <pc:sldChg chg="del">
        <pc:chgData name="Hanselmann, Markus" userId="029d1f02-3ca2-4544-88e9-d09c85e465e7" providerId="ADAL" clId="{779D1F58-E732-4027-AD5E-D5FA65258A7A}" dt="2025-12-03T11:06:56.513" v="160" actId="2696"/>
        <pc:sldMkLst>
          <pc:docMk/>
          <pc:sldMk cId="3634136565" sldId="6236"/>
        </pc:sldMkLst>
      </pc:sldChg>
      <pc:sldChg chg="del">
        <pc:chgData name="Hanselmann, Markus" userId="029d1f02-3ca2-4544-88e9-d09c85e465e7" providerId="ADAL" clId="{779D1F58-E732-4027-AD5E-D5FA65258A7A}" dt="2025-12-03T11:06:56.500" v="159" actId="2696"/>
        <pc:sldMkLst>
          <pc:docMk/>
          <pc:sldMk cId="491687623" sldId="6237"/>
        </pc:sldMkLst>
      </pc:sldChg>
      <pc:sldChg chg="del">
        <pc:chgData name="Hanselmann, Markus" userId="029d1f02-3ca2-4544-88e9-d09c85e465e7" providerId="ADAL" clId="{779D1F58-E732-4027-AD5E-D5FA65258A7A}" dt="2025-12-03T11:06:56.486" v="158" actId="2696"/>
        <pc:sldMkLst>
          <pc:docMk/>
          <pc:sldMk cId="3805730465" sldId="6238"/>
        </pc:sldMkLst>
      </pc:sldChg>
      <pc:sldChg chg="del">
        <pc:chgData name="Hanselmann, Markus" userId="029d1f02-3ca2-4544-88e9-d09c85e465e7" providerId="ADAL" clId="{779D1F58-E732-4027-AD5E-D5FA65258A7A}" dt="2025-12-03T11:06:56.467" v="157" actId="2696"/>
        <pc:sldMkLst>
          <pc:docMk/>
          <pc:sldMk cId="155227510" sldId="6239"/>
        </pc:sldMkLst>
      </pc:sldChg>
      <pc:sldChg chg="del">
        <pc:chgData name="Hanselmann, Markus" userId="029d1f02-3ca2-4544-88e9-d09c85e465e7" providerId="ADAL" clId="{779D1F58-E732-4027-AD5E-D5FA65258A7A}" dt="2025-12-03T11:06:57.559" v="255" actId="2696"/>
        <pc:sldMkLst>
          <pc:docMk/>
          <pc:sldMk cId="3648468907" sldId="6251"/>
        </pc:sldMkLst>
      </pc:sldChg>
      <pc:sldChg chg="del">
        <pc:chgData name="Hanselmann, Markus" userId="029d1f02-3ca2-4544-88e9-d09c85e465e7" providerId="ADAL" clId="{779D1F58-E732-4027-AD5E-D5FA65258A7A}" dt="2025-12-03T11:06:57.556" v="254" actId="2696"/>
        <pc:sldMkLst>
          <pc:docMk/>
          <pc:sldMk cId="3807953185" sldId="6252"/>
        </pc:sldMkLst>
      </pc:sldChg>
      <pc:sldChg chg="del">
        <pc:chgData name="Hanselmann, Markus" userId="029d1f02-3ca2-4544-88e9-d09c85e465e7" providerId="ADAL" clId="{779D1F58-E732-4027-AD5E-D5FA65258A7A}" dt="2025-12-03T11:06:57.359" v="235" actId="2696"/>
        <pc:sldMkLst>
          <pc:docMk/>
          <pc:sldMk cId="3354044740" sldId="6254"/>
        </pc:sldMkLst>
      </pc:sldChg>
      <pc:sldChg chg="del">
        <pc:chgData name="Hanselmann, Markus" userId="029d1f02-3ca2-4544-88e9-d09c85e465e7" providerId="ADAL" clId="{779D1F58-E732-4027-AD5E-D5FA65258A7A}" dt="2025-12-03T11:06:57.278" v="227" actId="2696"/>
        <pc:sldMkLst>
          <pc:docMk/>
          <pc:sldMk cId="1572227556" sldId="6256"/>
        </pc:sldMkLst>
      </pc:sldChg>
      <pc:sldChg chg="del">
        <pc:chgData name="Hanselmann, Markus" userId="029d1f02-3ca2-4544-88e9-d09c85e465e7" providerId="ADAL" clId="{779D1F58-E732-4027-AD5E-D5FA65258A7A}" dt="2025-12-03T11:06:57.196" v="217" actId="2696"/>
        <pc:sldMkLst>
          <pc:docMk/>
          <pc:sldMk cId="1592271571" sldId="6258"/>
        </pc:sldMkLst>
      </pc:sldChg>
      <pc:sldChg chg="del">
        <pc:chgData name="Hanselmann, Markus" userId="029d1f02-3ca2-4544-88e9-d09c85e465e7" providerId="ADAL" clId="{779D1F58-E732-4027-AD5E-D5FA65258A7A}" dt="2025-12-03T11:06:57.144" v="212" actId="2696"/>
        <pc:sldMkLst>
          <pc:docMk/>
          <pc:sldMk cId="3281409722" sldId="6260"/>
        </pc:sldMkLst>
      </pc:sldChg>
      <pc:sldChg chg="del">
        <pc:chgData name="Hanselmann, Markus" userId="029d1f02-3ca2-4544-88e9-d09c85e465e7" providerId="ADAL" clId="{779D1F58-E732-4027-AD5E-D5FA65258A7A}" dt="2025-12-03T11:06:57.156" v="213" actId="2696"/>
        <pc:sldMkLst>
          <pc:docMk/>
          <pc:sldMk cId="308998829" sldId="6261"/>
        </pc:sldMkLst>
      </pc:sldChg>
      <pc:sldChg chg="del">
        <pc:chgData name="Hanselmann, Markus" userId="029d1f02-3ca2-4544-88e9-d09c85e465e7" providerId="ADAL" clId="{779D1F58-E732-4027-AD5E-D5FA65258A7A}" dt="2025-12-03T11:06:57.300" v="229" actId="2696"/>
        <pc:sldMkLst>
          <pc:docMk/>
          <pc:sldMk cId="2321302543" sldId="6262"/>
        </pc:sldMkLst>
      </pc:sldChg>
      <pc:sldChg chg="del">
        <pc:chgData name="Hanselmann, Markus" userId="029d1f02-3ca2-4544-88e9-d09c85e465e7" providerId="ADAL" clId="{779D1F58-E732-4027-AD5E-D5FA65258A7A}" dt="2025-12-03T11:06:57.290" v="228" actId="2696"/>
        <pc:sldMkLst>
          <pc:docMk/>
          <pc:sldMk cId="2001583102" sldId="6263"/>
        </pc:sldMkLst>
      </pc:sldChg>
      <pc:sldChg chg="del">
        <pc:chgData name="Hanselmann, Markus" userId="029d1f02-3ca2-4544-88e9-d09c85e465e7" providerId="ADAL" clId="{779D1F58-E732-4027-AD5E-D5FA65258A7A}" dt="2025-12-03T11:06:58.930" v="342" actId="2696"/>
        <pc:sldMkLst>
          <pc:docMk/>
          <pc:sldMk cId="3498812442" sldId="6267"/>
        </pc:sldMkLst>
      </pc:sldChg>
      <pc:sldChg chg="del">
        <pc:chgData name="Hanselmann, Markus" userId="029d1f02-3ca2-4544-88e9-d09c85e465e7" providerId="ADAL" clId="{779D1F58-E732-4027-AD5E-D5FA65258A7A}" dt="2025-12-03T11:06:58.455" v="319" actId="2696"/>
        <pc:sldMkLst>
          <pc:docMk/>
          <pc:sldMk cId="244078680" sldId="6269"/>
        </pc:sldMkLst>
      </pc:sldChg>
      <pc:sldChg chg="del">
        <pc:chgData name="Hanselmann, Markus" userId="029d1f02-3ca2-4544-88e9-d09c85e465e7" providerId="ADAL" clId="{779D1F58-E732-4027-AD5E-D5FA65258A7A}" dt="2025-12-03T11:06:58.452" v="318" actId="2696"/>
        <pc:sldMkLst>
          <pc:docMk/>
          <pc:sldMk cId="3678774652" sldId="6270"/>
        </pc:sldMkLst>
      </pc:sldChg>
      <pc:sldChg chg="del">
        <pc:chgData name="Hanselmann, Markus" userId="029d1f02-3ca2-4544-88e9-d09c85e465e7" providerId="ADAL" clId="{779D1F58-E732-4027-AD5E-D5FA65258A7A}" dt="2025-12-03T11:06:58.811" v="326" actId="2696"/>
        <pc:sldMkLst>
          <pc:docMk/>
          <pc:sldMk cId="3153175768" sldId="6272"/>
        </pc:sldMkLst>
      </pc:sldChg>
      <pc:sldChg chg="del">
        <pc:chgData name="Hanselmann, Markus" userId="029d1f02-3ca2-4544-88e9-d09c85e465e7" providerId="ADAL" clId="{779D1F58-E732-4027-AD5E-D5FA65258A7A}" dt="2025-12-03T11:06:58.805" v="325" actId="2696"/>
        <pc:sldMkLst>
          <pc:docMk/>
          <pc:sldMk cId="2494789537" sldId="6273"/>
        </pc:sldMkLst>
      </pc:sldChg>
      <pc:sldChg chg="del">
        <pc:chgData name="Hanselmann, Markus" userId="029d1f02-3ca2-4544-88e9-d09c85e465e7" providerId="ADAL" clId="{779D1F58-E732-4027-AD5E-D5FA65258A7A}" dt="2025-12-03T11:06:58.923" v="340" actId="2696"/>
        <pc:sldMkLst>
          <pc:docMk/>
          <pc:sldMk cId="1282815960" sldId="6275"/>
        </pc:sldMkLst>
      </pc:sldChg>
      <pc:sldChg chg="del">
        <pc:chgData name="Hanselmann, Markus" userId="029d1f02-3ca2-4544-88e9-d09c85e465e7" providerId="ADAL" clId="{779D1F58-E732-4027-AD5E-D5FA65258A7A}" dt="2025-12-03T11:06:58.448" v="317" actId="2696"/>
        <pc:sldMkLst>
          <pc:docMk/>
          <pc:sldMk cId="1747813460" sldId="6276"/>
        </pc:sldMkLst>
      </pc:sldChg>
      <pc:sldChg chg="del">
        <pc:chgData name="Hanselmann, Markus" userId="029d1f02-3ca2-4544-88e9-d09c85e465e7" providerId="ADAL" clId="{779D1F58-E732-4027-AD5E-D5FA65258A7A}" dt="2025-12-03T11:06:58.425" v="313" actId="2696"/>
        <pc:sldMkLst>
          <pc:docMk/>
          <pc:sldMk cId="3881797423" sldId="6277"/>
        </pc:sldMkLst>
      </pc:sldChg>
      <pc:sldChg chg="del">
        <pc:chgData name="Hanselmann, Markus" userId="029d1f02-3ca2-4544-88e9-d09c85e465e7" providerId="ADAL" clId="{779D1F58-E732-4027-AD5E-D5FA65258A7A}" dt="2025-12-03T11:06:58.419" v="312" actId="2696"/>
        <pc:sldMkLst>
          <pc:docMk/>
          <pc:sldMk cId="2872975240" sldId="6278"/>
        </pc:sldMkLst>
      </pc:sldChg>
      <pc:sldChg chg="del">
        <pc:chgData name="Hanselmann, Markus" userId="029d1f02-3ca2-4544-88e9-d09c85e465e7" providerId="ADAL" clId="{779D1F58-E732-4027-AD5E-D5FA65258A7A}" dt="2025-12-03T11:06:58.088" v="311" actId="2696"/>
        <pc:sldMkLst>
          <pc:docMk/>
          <pc:sldMk cId="951254610" sldId="6279"/>
        </pc:sldMkLst>
      </pc:sldChg>
      <pc:sldChg chg="del">
        <pc:chgData name="Hanselmann, Markus" userId="029d1f02-3ca2-4544-88e9-d09c85e465e7" providerId="ADAL" clId="{779D1F58-E732-4027-AD5E-D5FA65258A7A}" dt="2025-12-03T11:06:58.078" v="309" actId="2696"/>
        <pc:sldMkLst>
          <pc:docMk/>
          <pc:sldMk cId="537521635" sldId="6281"/>
        </pc:sldMkLst>
      </pc:sldChg>
      <pc:sldChg chg="del">
        <pc:chgData name="Hanselmann, Markus" userId="029d1f02-3ca2-4544-88e9-d09c85e465e7" providerId="ADAL" clId="{779D1F58-E732-4027-AD5E-D5FA65258A7A}" dt="2025-12-03T11:06:58.074" v="308" actId="2696"/>
        <pc:sldMkLst>
          <pc:docMk/>
          <pc:sldMk cId="2037468708" sldId="6283"/>
        </pc:sldMkLst>
      </pc:sldChg>
      <pc:sldChg chg="del">
        <pc:chgData name="Hanselmann, Markus" userId="029d1f02-3ca2-4544-88e9-d09c85e465e7" providerId="ADAL" clId="{779D1F58-E732-4027-AD5E-D5FA65258A7A}" dt="2025-12-03T11:06:58.070" v="307" actId="2696"/>
        <pc:sldMkLst>
          <pc:docMk/>
          <pc:sldMk cId="2315779436" sldId="6284"/>
        </pc:sldMkLst>
      </pc:sldChg>
      <pc:sldChg chg="del">
        <pc:chgData name="Hanselmann, Markus" userId="029d1f02-3ca2-4544-88e9-d09c85e465e7" providerId="ADAL" clId="{779D1F58-E732-4027-AD5E-D5FA65258A7A}" dt="2025-12-03T11:06:58.062" v="305" actId="2696"/>
        <pc:sldMkLst>
          <pc:docMk/>
          <pc:sldMk cId="709944817" sldId="6286"/>
        </pc:sldMkLst>
      </pc:sldChg>
      <pc:sldChg chg="del">
        <pc:chgData name="Hanselmann, Markus" userId="029d1f02-3ca2-4544-88e9-d09c85e465e7" providerId="ADAL" clId="{779D1F58-E732-4027-AD5E-D5FA65258A7A}" dt="2025-12-03T11:06:58.973" v="348" actId="2696"/>
        <pc:sldMkLst>
          <pc:docMk/>
          <pc:sldMk cId="3185133679" sldId="6288"/>
        </pc:sldMkLst>
      </pc:sldChg>
      <pc:sldChg chg="del">
        <pc:chgData name="Hanselmann, Markus" userId="029d1f02-3ca2-4544-88e9-d09c85e465e7" providerId="ADAL" clId="{779D1F58-E732-4027-AD5E-D5FA65258A7A}" dt="2025-12-03T11:06:58.906" v="337" actId="2696"/>
        <pc:sldMkLst>
          <pc:docMk/>
          <pc:sldMk cId="56907666" sldId="6289"/>
        </pc:sldMkLst>
      </pc:sldChg>
      <pc:sldChg chg="del">
        <pc:chgData name="Hanselmann, Markus" userId="029d1f02-3ca2-4544-88e9-d09c85e465e7" providerId="ADAL" clId="{779D1F58-E732-4027-AD5E-D5FA65258A7A}" dt="2025-12-03T11:06:56.998" v="199" actId="2696"/>
        <pc:sldMkLst>
          <pc:docMk/>
          <pc:sldMk cId="271959755" sldId="6290"/>
        </pc:sldMkLst>
      </pc:sldChg>
      <pc:sldChg chg="del">
        <pc:chgData name="Hanselmann, Markus" userId="029d1f02-3ca2-4544-88e9-d09c85e465e7" providerId="ADAL" clId="{779D1F58-E732-4027-AD5E-D5FA65258A7A}" dt="2025-12-03T11:06:56.981" v="198" actId="2696"/>
        <pc:sldMkLst>
          <pc:docMk/>
          <pc:sldMk cId="1868281958" sldId="6291"/>
        </pc:sldMkLst>
      </pc:sldChg>
      <pc:sldChg chg="del">
        <pc:chgData name="Hanselmann, Markus" userId="029d1f02-3ca2-4544-88e9-d09c85e465e7" providerId="ADAL" clId="{779D1F58-E732-4027-AD5E-D5FA65258A7A}" dt="2025-12-03T11:06:56.965" v="197" actId="2696"/>
        <pc:sldMkLst>
          <pc:docMk/>
          <pc:sldMk cId="3457031734" sldId="6292"/>
        </pc:sldMkLst>
      </pc:sldChg>
      <pc:sldChg chg="del">
        <pc:chgData name="Hanselmann, Markus" userId="029d1f02-3ca2-4544-88e9-d09c85e465e7" providerId="ADAL" clId="{779D1F58-E732-4027-AD5E-D5FA65258A7A}" dt="2025-12-03T11:06:56.949" v="196" actId="2696"/>
        <pc:sldMkLst>
          <pc:docMk/>
          <pc:sldMk cId="3958008850" sldId="6294"/>
        </pc:sldMkLst>
      </pc:sldChg>
      <pc:sldChg chg="del">
        <pc:chgData name="Hanselmann, Markus" userId="029d1f02-3ca2-4544-88e9-d09c85e465e7" providerId="ADAL" clId="{779D1F58-E732-4027-AD5E-D5FA65258A7A}" dt="2025-12-03T11:06:56.930" v="195" actId="2696"/>
        <pc:sldMkLst>
          <pc:docMk/>
          <pc:sldMk cId="966622311" sldId="6295"/>
        </pc:sldMkLst>
      </pc:sldChg>
      <pc:sldChg chg="del">
        <pc:chgData name="Hanselmann, Markus" userId="029d1f02-3ca2-4544-88e9-d09c85e465e7" providerId="ADAL" clId="{779D1F58-E732-4027-AD5E-D5FA65258A7A}" dt="2025-12-03T11:06:56.911" v="194" actId="2696"/>
        <pc:sldMkLst>
          <pc:docMk/>
          <pc:sldMk cId="1289276699" sldId="6296"/>
        </pc:sldMkLst>
      </pc:sldChg>
      <pc:sldChg chg="del">
        <pc:chgData name="Hanselmann, Markus" userId="029d1f02-3ca2-4544-88e9-d09c85e465e7" providerId="ADAL" clId="{779D1F58-E732-4027-AD5E-D5FA65258A7A}" dt="2025-12-03T11:06:56.895" v="193" actId="2696"/>
        <pc:sldMkLst>
          <pc:docMk/>
          <pc:sldMk cId="1068886369" sldId="6297"/>
        </pc:sldMkLst>
      </pc:sldChg>
      <pc:sldChg chg="del">
        <pc:chgData name="Hanselmann, Markus" userId="029d1f02-3ca2-4544-88e9-d09c85e465e7" providerId="ADAL" clId="{779D1F58-E732-4027-AD5E-D5FA65258A7A}" dt="2025-12-03T11:06:56.852" v="188" actId="2696"/>
        <pc:sldMkLst>
          <pc:docMk/>
          <pc:sldMk cId="2140693638" sldId="6298"/>
        </pc:sldMkLst>
      </pc:sldChg>
      <pc:sldChg chg="del">
        <pc:chgData name="Hanselmann, Markus" userId="029d1f02-3ca2-4544-88e9-d09c85e465e7" providerId="ADAL" clId="{779D1F58-E732-4027-AD5E-D5FA65258A7A}" dt="2025-12-03T11:06:58.829" v="329" actId="2696"/>
        <pc:sldMkLst>
          <pc:docMk/>
          <pc:sldMk cId="1825233975" sldId="6300"/>
        </pc:sldMkLst>
      </pc:sldChg>
      <pc:sldChg chg="del">
        <pc:chgData name="Hanselmann, Markus" userId="029d1f02-3ca2-4544-88e9-d09c85e465e7" providerId="ADAL" clId="{779D1F58-E732-4027-AD5E-D5FA65258A7A}" dt="2025-12-03T11:06:58.900" v="336" actId="2696"/>
        <pc:sldMkLst>
          <pc:docMk/>
          <pc:sldMk cId="54763156" sldId="6303"/>
        </pc:sldMkLst>
      </pc:sldChg>
      <pc:sldChg chg="del">
        <pc:chgData name="Hanselmann, Markus" userId="029d1f02-3ca2-4544-88e9-d09c85e465e7" providerId="ADAL" clId="{779D1F58-E732-4027-AD5E-D5FA65258A7A}" dt="2025-12-03T11:06:58.894" v="335" actId="2696"/>
        <pc:sldMkLst>
          <pc:docMk/>
          <pc:sldMk cId="3577852576" sldId="6304"/>
        </pc:sldMkLst>
      </pc:sldChg>
      <pc:sldChg chg="del">
        <pc:chgData name="Hanselmann, Markus" userId="029d1f02-3ca2-4544-88e9-d09c85e465e7" providerId="ADAL" clId="{779D1F58-E732-4027-AD5E-D5FA65258A7A}" dt="2025-12-03T11:06:58.937" v="344" actId="2696"/>
        <pc:sldMkLst>
          <pc:docMk/>
          <pc:sldMk cId="660704576" sldId="6306"/>
        </pc:sldMkLst>
      </pc:sldChg>
      <pc:sldChg chg="del">
        <pc:chgData name="Hanselmann, Markus" userId="029d1f02-3ca2-4544-88e9-d09c85e465e7" providerId="ADAL" clId="{779D1F58-E732-4027-AD5E-D5FA65258A7A}" dt="2025-12-03T11:06:58.839" v="332" actId="2696"/>
        <pc:sldMkLst>
          <pc:docMk/>
          <pc:sldMk cId="532289242" sldId="6307"/>
        </pc:sldMkLst>
      </pc:sldChg>
      <pc:sldChg chg="del">
        <pc:chgData name="Hanselmann, Markus" userId="029d1f02-3ca2-4544-88e9-d09c85e465e7" providerId="ADAL" clId="{779D1F58-E732-4027-AD5E-D5FA65258A7A}" dt="2025-12-03T11:06:58.058" v="304" actId="2696"/>
        <pc:sldMkLst>
          <pc:docMk/>
          <pc:sldMk cId="105689960" sldId="6308"/>
        </pc:sldMkLst>
      </pc:sldChg>
      <pc:sldChg chg="del">
        <pc:chgData name="Hanselmann, Markus" userId="029d1f02-3ca2-4544-88e9-d09c85e465e7" providerId="ADAL" clId="{779D1F58-E732-4027-AD5E-D5FA65258A7A}" dt="2025-12-03T11:06:58.927" v="341" actId="2696"/>
        <pc:sldMkLst>
          <pc:docMk/>
          <pc:sldMk cId="2796804600" sldId="6311"/>
        </pc:sldMkLst>
      </pc:sldChg>
      <pc:sldChg chg="del">
        <pc:chgData name="Hanselmann, Markus" userId="029d1f02-3ca2-4544-88e9-d09c85e465e7" providerId="ADAL" clId="{779D1F58-E732-4027-AD5E-D5FA65258A7A}" dt="2025-12-03T11:06:54.424" v="22" actId="2696"/>
        <pc:sldMkLst>
          <pc:docMk/>
          <pc:sldMk cId="3291809082" sldId="6336"/>
        </pc:sldMkLst>
      </pc:sldChg>
      <pc:sldChg chg="del">
        <pc:chgData name="Hanselmann, Markus" userId="029d1f02-3ca2-4544-88e9-d09c85e465e7" providerId="ADAL" clId="{779D1F58-E732-4027-AD5E-D5FA65258A7A}" dt="2025-12-03T11:06:54.221" v="11" actId="2696"/>
        <pc:sldMkLst>
          <pc:docMk/>
          <pc:sldMk cId="2692521557" sldId="6337"/>
        </pc:sldMkLst>
      </pc:sldChg>
      <pc:sldChg chg="del">
        <pc:chgData name="Hanselmann, Markus" userId="029d1f02-3ca2-4544-88e9-d09c85e465e7" providerId="ADAL" clId="{779D1F58-E732-4027-AD5E-D5FA65258A7A}" dt="2025-12-03T11:06:55.292" v="89" actId="2696"/>
        <pc:sldMkLst>
          <pc:docMk/>
          <pc:sldMk cId="449204140" sldId="6338"/>
        </pc:sldMkLst>
      </pc:sldChg>
      <pc:sldChg chg="del">
        <pc:chgData name="Hanselmann, Markus" userId="029d1f02-3ca2-4544-88e9-d09c85e465e7" providerId="ADAL" clId="{779D1F58-E732-4027-AD5E-D5FA65258A7A}" dt="2025-12-03T11:06:56.702" v="177" actId="2696"/>
        <pc:sldMkLst>
          <pc:docMk/>
          <pc:sldMk cId="3769748229" sldId="6339"/>
        </pc:sldMkLst>
      </pc:sldChg>
      <pc:sldChg chg="del">
        <pc:chgData name="Hanselmann, Markus" userId="029d1f02-3ca2-4544-88e9-d09c85e465e7" providerId="ADAL" clId="{779D1F58-E732-4027-AD5E-D5FA65258A7A}" dt="2025-12-03T11:06:56.683" v="176" actId="2696"/>
        <pc:sldMkLst>
          <pc:docMk/>
          <pc:sldMk cId="2747963537" sldId="6340"/>
        </pc:sldMkLst>
      </pc:sldChg>
      <pc:sldChg chg="del">
        <pc:chgData name="Hanselmann, Markus" userId="029d1f02-3ca2-4544-88e9-d09c85e465e7" providerId="ADAL" clId="{779D1F58-E732-4027-AD5E-D5FA65258A7A}" dt="2025-12-03T11:06:56.726" v="178" actId="2696"/>
        <pc:sldMkLst>
          <pc:docMk/>
          <pc:sldMk cId="3998298266" sldId="6341"/>
        </pc:sldMkLst>
      </pc:sldChg>
      <pc:sldChg chg="del">
        <pc:chgData name="Hanselmann, Markus" userId="029d1f02-3ca2-4544-88e9-d09c85e465e7" providerId="ADAL" clId="{779D1F58-E732-4027-AD5E-D5FA65258A7A}" dt="2025-12-03T11:06:58.832" v="330" actId="2696"/>
        <pc:sldMkLst>
          <pc:docMk/>
          <pc:sldMk cId="2261550292" sldId="6342"/>
        </pc:sldMkLst>
      </pc:sldChg>
      <pc:sldChg chg="del">
        <pc:chgData name="Hanselmann, Markus" userId="029d1f02-3ca2-4544-88e9-d09c85e465e7" providerId="ADAL" clId="{779D1F58-E732-4027-AD5E-D5FA65258A7A}" dt="2025-12-03T11:06:56.664" v="175" actId="2696"/>
        <pc:sldMkLst>
          <pc:docMk/>
          <pc:sldMk cId="3075619420" sldId="6343"/>
        </pc:sldMkLst>
      </pc:sldChg>
      <pc:sldChg chg="del">
        <pc:chgData name="Hanselmann, Markus" userId="029d1f02-3ca2-4544-88e9-d09c85e465e7" providerId="ADAL" clId="{779D1F58-E732-4027-AD5E-D5FA65258A7A}" dt="2025-12-03T11:06:56.771" v="181" actId="2696"/>
        <pc:sldMkLst>
          <pc:docMk/>
          <pc:sldMk cId="1283122671" sldId="6344"/>
        </pc:sldMkLst>
      </pc:sldChg>
      <pc:sldChg chg="del">
        <pc:chgData name="Hanselmann, Markus" userId="029d1f02-3ca2-4544-88e9-d09c85e465e7" providerId="ADAL" clId="{779D1F58-E732-4027-AD5E-D5FA65258A7A}" dt="2025-12-03T11:06:56.758" v="180" actId="2696"/>
        <pc:sldMkLst>
          <pc:docMk/>
          <pc:sldMk cId="3065080356" sldId="6345"/>
        </pc:sldMkLst>
      </pc:sldChg>
      <pc:sldChg chg="del">
        <pc:chgData name="Hanselmann, Markus" userId="029d1f02-3ca2-4544-88e9-d09c85e465e7" providerId="ADAL" clId="{779D1F58-E732-4027-AD5E-D5FA65258A7A}" dt="2025-12-03T11:06:56.743" v="179" actId="2696"/>
        <pc:sldMkLst>
          <pc:docMk/>
          <pc:sldMk cId="4182074864" sldId="6346"/>
        </pc:sldMkLst>
      </pc:sldChg>
      <pc:sldChg chg="del">
        <pc:chgData name="Hanselmann, Markus" userId="029d1f02-3ca2-4544-88e9-d09c85e465e7" providerId="ADAL" clId="{779D1F58-E732-4027-AD5E-D5FA65258A7A}" dt="2025-12-03T11:06:56.845" v="187" actId="2696"/>
        <pc:sldMkLst>
          <pc:docMk/>
          <pc:sldMk cId="1457528689" sldId="6347"/>
        </pc:sldMkLst>
      </pc:sldChg>
      <pc:sldChg chg="del">
        <pc:chgData name="Hanselmann, Markus" userId="029d1f02-3ca2-4544-88e9-d09c85e465e7" providerId="ADAL" clId="{779D1F58-E732-4027-AD5E-D5FA65258A7A}" dt="2025-12-03T11:06:56.607" v="170" actId="2696"/>
        <pc:sldMkLst>
          <pc:docMk/>
          <pc:sldMk cId="2240085111" sldId="6349"/>
        </pc:sldMkLst>
      </pc:sldChg>
      <pc:sldChg chg="del">
        <pc:chgData name="Hanselmann, Markus" userId="029d1f02-3ca2-4544-88e9-d09c85e465e7" providerId="ADAL" clId="{779D1F58-E732-4027-AD5E-D5FA65258A7A}" dt="2025-12-03T11:06:54.880" v="59" actId="2696"/>
        <pc:sldMkLst>
          <pc:docMk/>
          <pc:sldMk cId="3046052631" sldId="6352"/>
        </pc:sldMkLst>
      </pc:sldChg>
      <pc:sldChg chg="del">
        <pc:chgData name="Hanselmann, Markus" userId="029d1f02-3ca2-4544-88e9-d09c85e465e7" providerId="ADAL" clId="{779D1F58-E732-4027-AD5E-D5FA65258A7A}" dt="2025-12-03T11:06:54.459" v="24" actId="2696"/>
        <pc:sldMkLst>
          <pc:docMk/>
          <pc:sldMk cId="278405340" sldId="6353"/>
        </pc:sldMkLst>
      </pc:sldChg>
      <pc:sldChg chg="del">
        <pc:chgData name="Hanselmann, Markus" userId="029d1f02-3ca2-4544-88e9-d09c85e465e7" providerId="ADAL" clId="{779D1F58-E732-4027-AD5E-D5FA65258A7A}" dt="2025-12-03T11:06:54.843" v="56" actId="2696"/>
        <pc:sldMkLst>
          <pc:docMk/>
          <pc:sldMk cId="360041932" sldId="6354"/>
        </pc:sldMkLst>
      </pc:sldChg>
      <pc:sldChg chg="del">
        <pc:chgData name="Hanselmann, Markus" userId="029d1f02-3ca2-4544-88e9-d09c85e465e7" providerId="ADAL" clId="{779D1F58-E732-4027-AD5E-D5FA65258A7A}" dt="2025-12-03T11:06:54.408" v="21" actId="2696"/>
        <pc:sldMkLst>
          <pc:docMk/>
          <pc:sldMk cId="1518491079" sldId="6355"/>
        </pc:sldMkLst>
      </pc:sldChg>
      <pc:sldChg chg="del">
        <pc:chgData name="Hanselmann, Markus" userId="029d1f02-3ca2-4544-88e9-d09c85e465e7" providerId="ADAL" clId="{779D1F58-E732-4027-AD5E-D5FA65258A7A}" dt="2025-12-03T11:06:57.545" v="252" actId="2696"/>
        <pc:sldMkLst>
          <pc:docMk/>
          <pc:sldMk cId="2388815803" sldId="6357"/>
        </pc:sldMkLst>
      </pc:sldChg>
      <pc:sldChg chg="del">
        <pc:chgData name="Hanselmann, Markus" userId="029d1f02-3ca2-4544-88e9-d09c85e465e7" providerId="ADAL" clId="{779D1F58-E732-4027-AD5E-D5FA65258A7A}" dt="2025-12-03T11:06:57.362" v="236" actId="2696"/>
        <pc:sldMkLst>
          <pc:docMk/>
          <pc:sldMk cId="4106409561" sldId="6358"/>
        </pc:sldMkLst>
      </pc:sldChg>
      <pc:sldChg chg="del">
        <pc:chgData name="Hanselmann, Markus" userId="029d1f02-3ca2-4544-88e9-d09c85e465e7" providerId="ADAL" clId="{779D1F58-E732-4027-AD5E-D5FA65258A7A}" dt="2025-12-03T11:06:57.275" v="226" actId="2696"/>
        <pc:sldMkLst>
          <pc:docMk/>
          <pc:sldMk cId="3791807242" sldId="6360"/>
        </pc:sldMkLst>
      </pc:sldChg>
      <pc:sldChg chg="del">
        <pc:chgData name="Hanselmann, Markus" userId="029d1f02-3ca2-4544-88e9-d09c85e465e7" providerId="ADAL" clId="{779D1F58-E732-4027-AD5E-D5FA65258A7A}" dt="2025-12-03T11:06:57.204" v="218" actId="2696"/>
        <pc:sldMkLst>
          <pc:docMk/>
          <pc:sldMk cId="205639514" sldId="6361"/>
        </pc:sldMkLst>
      </pc:sldChg>
      <pc:sldChg chg="del">
        <pc:chgData name="Hanselmann, Markus" userId="029d1f02-3ca2-4544-88e9-d09c85e465e7" providerId="ADAL" clId="{779D1F58-E732-4027-AD5E-D5FA65258A7A}" dt="2025-12-03T11:06:56.417" v="153" actId="2696"/>
        <pc:sldMkLst>
          <pc:docMk/>
          <pc:sldMk cId="145494890" sldId="6363"/>
        </pc:sldMkLst>
      </pc:sldChg>
      <pc:sldChg chg="del">
        <pc:chgData name="Hanselmann, Markus" userId="029d1f02-3ca2-4544-88e9-d09c85e465e7" providerId="ADAL" clId="{779D1F58-E732-4027-AD5E-D5FA65258A7A}" dt="2025-12-03T11:06:55.827" v="138" actId="2696"/>
        <pc:sldMkLst>
          <pc:docMk/>
          <pc:sldMk cId="4023313628" sldId="6364"/>
        </pc:sldMkLst>
      </pc:sldChg>
      <pc:sldChg chg="del">
        <pc:chgData name="Hanselmann, Markus" userId="029d1f02-3ca2-4544-88e9-d09c85e465e7" providerId="ADAL" clId="{779D1F58-E732-4027-AD5E-D5FA65258A7A}" dt="2025-12-03T11:06:55.503" v="108" actId="2696"/>
        <pc:sldMkLst>
          <pc:docMk/>
          <pc:sldMk cId="2347094887" sldId="6366"/>
        </pc:sldMkLst>
      </pc:sldChg>
      <pc:sldChg chg="del">
        <pc:chgData name="Hanselmann, Markus" userId="029d1f02-3ca2-4544-88e9-d09c85e465e7" providerId="ADAL" clId="{779D1F58-E732-4027-AD5E-D5FA65258A7A}" dt="2025-12-03T11:06:55.156" v="80" actId="2696"/>
        <pc:sldMkLst>
          <pc:docMk/>
          <pc:sldMk cId="676117909" sldId="6367"/>
        </pc:sldMkLst>
      </pc:sldChg>
      <pc:sldChg chg="del">
        <pc:chgData name="Hanselmann, Markus" userId="029d1f02-3ca2-4544-88e9-d09c85e465e7" providerId="ADAL" clId="{779D1F58-E732-4027-AD5E-D5FA65258A7A}" dt="2025-12-03T11:06:54.701" v="44" actId="2696"/>
        <pc:sldMkLst>
          <pc:docMk/>
          <pc:sldMk cId="1881941758" sldId="6369"/>
        </pc:sldMkLst>
      </pc:sldChg>
      <pc:sldChg chg="del">
        <pc:chgData name="Hanselmann, Markus" userId="029d1f02-3ca2-4544-88e9-d09c85e465e7" providerId="ADAL" clId="{779D1F58-E732-4027-AD5E-D5FA65258A7A}" dt="2025-12-03T11:06:54.196" v="10" actId="2696"/>
        <pc:sldMkLst>
          <pc:docMk/>
          <pc:sldMk cId="249680500" sldId="6370"/>
        </pc:sldMkLst>
      </pc:sldChg>
      <pc:sldChg chg="del">
        <pc:chgData name="Hanselmann, Markus" userId="029d1f02-3ca2-4544-88e9-d09c85e465e7" providerId="ADAL" clId="{779D1F58-E732-4027-AD5E-D5FA65258A7A}" dt="2025-12-03T11:06:55.628" v="119" actId="2696"/>
        <pc:sldMkLst>
          <pc:docMk/>
          <pc:sldMk cId="1052250562" sldId="6371"/>
        </pc:sldMkLst>
      </pc:sldChg>
      <pc:sldChg chg="del">
        <pc:chgData name="Hanselmann, Markus" userId="029d1f02-3ca2-4544-88e9-d09c85e465e7" providerId="ADAL" clId="{779D1F58-E732-4027-AD5E-D5FA65258A7A}" dt="2025-12-03T11:06:55.305" v="90" actId="2696"/>
        <pc:sldMkLst>
          <pc:docMk/>
          <pc:sldMk cId="1363305960" sldId="6372"/>
        </pc:sldMkLst>
      </pc:sldChg>
      <pc:sldChg chg="del">
        <pc:chgData name="Hanselmann, Markus" userId="029d1f02-3ca2-4544-88e9-d09c85e465e7" providerId="ADAL" clId="{779D1F58-E732-4027-AD5E-D5FA65258A7A}" dt="2025-12-03T11:06:55.317" v="91" actId="2696"/>
        <pc:sldMkLst>
          <pc:docMk/>
          <pc:sldMk cId="2734474715" sldId="6373"/>
        </pc:sldMkLst>
      </pc:sldChg>
      <pc:sldChg chg="del">
        <pc:chgData name="Hanselmann, Markus" userId="029d1f02-3ca2-4544-88e9-d09c85e465e7" providerId="ADAL" clId="{779D1F58-E732-4027-AD5E-D5FA65258A7A}" dt="2025-12-03T11:06:55.273" v="88" actId="2696"/>
        <pc:sldMkLst>
          <pc:docMk/>
          <pc:sldMk cId="1206966808" sldId="6374"/>
        </pc:sldMkLst>
      </pc:sldChg>
      <pc:sldChg chg="del">
        <pc:chgData name="Hanselmann, Markus" userId="029d1f02-3ca2-4544-88e9-d09c85e465e7" providerId="ADAL" clId="{779D1F58-E732-4027-AD5E-D5FA65258A7A}" dt="2025-12-03T11:06:55.260" v="87" actId="2696"/>
        <pc:sldMkLst>
          <pc:docMk/>
          <pc:sldMk cId="690942319" sldId="6375"/>
        </pc:sldMkLst>
      </pc:sldChg>
      <pc:sldChg chg="del">
        <pc:chgData name="Hanselmann, Markus" userId="029d1f02-3ca2-4544-88e9-d09c85e465e7" providerId="ADAL" clId="{779D1F58-E732-4027-AD5E-D5FA65258A7A}" dt="2025-12-03T11:06:55.245" v="86" actId="2696"/>
        <pc:sldMkLst>
          <pc:docMk/>
          <pc:sldMk cId="2667455603" sldId="6376"/>
        </pc:sldMkLst>
      </pc:sldChg>
      <pc:sldChg chg="del">
        <pc:chgData name="Hanselmann, Markus" userId="029d1f02-3ca2-4544-88e9-d09c85e465e7" providerId="ADAL" clId="{779D1F58-E732-4027-AD5E-D5FA65258A7A}" dt="2025-12-03T11:06:55.232" v="85" actId="2696"/>
        <pc:sldMkLst>
          <pc:docMk/>
          <pc:sldMk cId="2758027565" sldId="6377"/>
        </pc:sldMkLst>
      </pc:sldChg>
      <pc:sldChg chg="del">
        <pc:chgData name="Hanselmann, Markus" userId="029d1f02-3ca2-4544-88e9-d09c85e465e7" providerId="ADAL" clId="{779D1F58-E732-4027-AD5E-D5FA65258A7A}" dt="2025-12-03T11:06:55.217" v="84" actId="2696"/>
        <pc:sldMkLst>
          <pc:docMk/>
          <pc:sldMk cId="3573970958" sldId="6378"/>
        </pc:sldMkLst>
      </pc:sldChg>
      <pc:sldChg chg="del">
        <pc:chgData name="Hanselmann, Markus" userId="029d1f02-3ca2-4544-88e9-d09c85e465e7" providerId="ADAL" clId="{779D1F58-E732-4027-AD5E-D5FA65258A7A}" dt="2025-12-03T11:06:55.205" v="83" actId="2696"/>
        <pc:sldMkLst>
          <pc:docMk/>
          <pc:sldMk cId="2139030466" sldId="6379"/>
        </pc:sldMkLst>
      </pc:sldChg>
      <pc:sldChg chg="del">
        <pc:chgData name="Hanselmann, Markus" userId="029d1f02-3ca2-4544-88e9-d09c85e465e7" providerId="ADAL" clId="{779D1F58-E732-4027-AD5E-D5FA65258A7A}" dt="2025-12-03T11:06:55.193" v="82" actId="2696"/>
        <pc:sldMkLst>
          <pc:docMk/>
          <pc:sldMk cId="18195287" sldId="6380"/>
        </pc:sldMkLst>
      </pc:sldChg>
      <pc:sldChg chg="del">
        <pc:chgData name="Hanselmann, Markus" userId="029d1f02-3ca2-4544-88e9-d09c85e465e7" providerId="ADAL" clId="{779D1F58-E732-4027-AD5E-D5FA65258A7A}" dt="2025-12-03T11:06:55.175" v="81" actId="2696"/>
        <pc:sldMkLst>
          <pc:docMk/>
          <pc:sldMk cId="2907296543" sldId="6381"/>
        </pc:sldMkLst>
      </pc:sldChg>
      <pc:sldChg chg="del">
        <pc:chgData name="Hanselmann, Markus" userId="029d1f02-3ca2-4544-88e9-d09c85e465e7" providerId="ADAL" clId="{779D1F58-E732-4027-AD5E-D5FA65258A7A}" dt="2025-12-03T11:06:56.351" v="148" actId="2696"/>
        <pc:sldMkLst>
          <pc:docMk/>
          <pc:sldMk cId="2851144949" sldId="6390"/>
        </pc:sldMkLst>
      </pc:sldChg>
      <pc:sldChg chg="del">
        <pc:chgData name="Hanselmann, Markus" userId="029d1f02-3ca2-4544-88e9-d09c85e465e7" providerId="ADAL" clId="{779D1F58-E732-4027-AD5E-D5FA65258A7A}" dt="2025-12-03T11:06:55.041" v="70" actId="2696"/>
        <pc:sldMkLst>
          <pc:docMk/>
          <pc:sldMk cId="611389188" sldId="6394"/>
        </pc:sldMkLst>
      </pc:sldChg>
      <pc:sldChg chg="del">
        <pc:chgData name="Hanselmann, Markus" userId="029d1f02-3ca2-4544-88e9-d09c85e465e7" providerId="ADAL" clId="{779D1F58-E732-4027-AD5E-D5FA65258A7A}" dt="2025-12-03T11:06:56.337" v="147" actId="2696"/>
        <pc:sldMkLst>
          <pc:docMk/>
          <pc:sldMk cId="3758042123" sldId="6396"/>
        </pc:sldMkLst>
      </pc:sldChg>
      <pc:sldChg chg="del">
        <pc:chgData name="Hanselmann, Markus" userId="029d1f02-3ca2-4544-88e9-d09c85e465e7" providerId="ADAL" clId="{779D1F58-E732-4027-AD5E-D5FA65258A7A}" dt="2025-12-03T11:06:56.322" v="146" actId="2696"/>
        <pc:sldMkLst>
          <pc:docMk/>
          <pc:sldMk cId="1719768002" sldId="6397"/>
        </pc:sldMkLst>
      </pc:sldChg>
      <pc:sldChg chg="del">
        <pc:chgData name="Hanselmann, Markus" userId="029d1f02-3ca2-4544-88e9-d09c85e465e7" providerId="ADAL" clId="{779D1F58-E732-4027-AD5E-D5FA65258A7A}" dt="2025-12-03T11:06:56.311" v="145" actId="2696"/>
        <pc:sldMkLst>
          <pc:docMk/>
          <pc:sldMk cId="3051741152" sldId="6398"/>
        </pc:sldMkLst>
      </pc:sldChg>
      <pc:sldChg chg="del">
        <pc:chgData name="Hanselmann, Markus" userId="029d1f02-3ca2-4544-88e9-d09c85e465e7" providerId="ADAL" clId="{779D1F58-E732-4027-AD5E-D5FA65258A7A}" dt="2025-12-03T11:06:56.302" v="144" actId="2696"/>
        <pc:sldMkLst>
          <pc:docMk/>
          <pc:sldMk cId="193764940" sldId="6399"/>
        </pc:sldMkLst>
      </pc:sldChg>
      <pc:sldChg chg="del">
        <pc:chgData name="Hanselmann, Markus" userId="029d1f02-3ca2-4544-88e9-d09c85e465e7" providerId="ADAL" clId="{779D1F58-E732-4027-AD5E-D5FA65258A7A}" dt="2025-12-03T11:06:56.281" v="143" actId="2696"/>
        <pc:sldMkLst>
          <pc:docMk/>
          <pc:sldMk cId="3536200444" sldId="6400"/>
        </pc:sldMkLst>
      </pc:sldChg>
      <pc:sldChg chg="del">
        <pc:chgData name="Hanselmann, Markus" userId="029d1f02-3ca2-4544-88e9-d09c85e465e7" providerId="ADAL" clId="{779D1F58-E732-4027-AD5E-D5FA65258A7A}" dt="2025-12-03T11:06:56.266" v="142" actId="2696"/>
        <pc:sldMkLst>
          <pc:docMk/>
          <pc:sldMk cId="1115415254" sldId="6401"/>
        </pc:sldMkLst>
      </pc:sldChg>
      <pc:sldChg chg="del">
        <pc:chgData name="Hanselmann, Markus" userId="029d1f02-3ca2-4544-88e9-d09c85e465e7" providerId="ADAL" clId="{779D1F58-E732-4027-AD5E-D5FA65258A7A}" dt="2025-12-03T11:06:56.239" v="141" actId="2696"/>
        <pc:sldMkLst>
          <pc:docMk/>
          <pc:sldMk cId="2958520400" sldId="6402"/>
        </pc:sldMkLst>
      </pc:sldChg>
      <pc:sldChg chg="del">
        <pc:chgData name="Hanselmann, Markus" userId="029d1f02-3ca2-4544-88e9-d09c85e465e7" providerId="ADAL" clId="{779D1F58-E732-4027-AD5E-D5FA65258A7A}" dt="2025-12-03T11:06:56.449" v="156" actId="2696"/>
        <pc:sldMkLst>
          <pc:docMk/>
          <pc:sldMk cId="4124616023" sldId="6408"/>
        </pc:sldMkLst>
      </pc:sldChg>
      <pc:sldChg chg="del">
        <pc:chgData name="Hanselmann, Markus" userId="029d1f02-3ca2-4544-88e9-d09c85e465e7" providerId="ADAL" clId="{779D1F58-E732-4027-AD5E-D5FA65258A7A}" dt="2025-12-03T11:06:57.376" v="238" actId="2696"/>
        <pc:sldMkLst>
          <pc:docMk/>
          <pc:sldMk cId="1852128087" sldId="6412"/>
        </pc:sldMkLst>
      </pc:sldChg>
      <pc:sldChg chg="del">
        <pc:chgData name="Hanselmann, Markus" userId="029d1f02-3ca2-4544-88e9-d09c85e465e7" providerId="ADAL" clId="{779D1F58-E732-4027-AD5E-D5FA65258A7A}" dt="2025-12-03T11:06:57.647" v="263" actId="2696"/>
        <pc:sldMkLst>
          <pc:docMk/>
          <pc:sldMk cId="66662694" sldId="6414"/>
        </pc:sldMkLst>
      </pc:sldChg>
      <pc:sldChg chg="del">
        <pc:chgData name="Hanselmann, Markus" userId="029d1f02-3ca2-4544-88e9-d09c85e465e7" providerId="ADAL" clId="{779D1F58-E732-4027-AD5E-D5FA65258A7A}" dt="2025-12-03T11:06:57.639" v="262" actId="2696"/>
        <pc:sldMkLst>
          <pc:docMk/>
          <pc:sldMk cId="3434149389" sldId="6415"/>
        </pc:sldMkLst>
      </pc:sldChg>
      <pc:sldChg chg="del">
        <pc:chgData name="Hanselmann, Markus" userId="029d1f02-3ca2-4544-88e9-d09c85e465e7" providerId="ADAL" clId="{779D1F58-E732-4027-AD5E-D5FA65258A7A}" dt="2025-12-03T11:06:57.627" v="261" actId="2696"/>
        <pc:sldMkLst>
          <pc:docMk/>
          <pc:sldMk cId="713675924" sldId="6416"/>
        </pc:sldMkLst>
      </pc:sldChg>
      <pc:sldChg chg="del">
        <pc:chgData name="Hanselmann, Markus" userId="029d1f02-3ca2-4544-88e9-d09c85e465e7" providerId="ADAL" clId="{779D1F58-E732-4027-AD5E-D5FA65258A7A}" dt="2025-12-03T11:06:57.613" v="260" actId="2696"/>
        <pc:sldMkLst>
          <pc:docMk/>
          <pc:sldMk cId="1375600124" sldId="6417"/>
        </pc:sldMkLst>
      </pc:sldChg>
      <pc:sldChg chg="del">
        <pc:chgData name="Hanselmann, Markus" userId="029d1f02-3ca2-4544-88e9-d09c85e465e7" providerId="ADAL" clId="{779D1F58-E732-4027-AD5E-D5FA65258A7A}" dt="2025-12-03T11:06:57.600" v="259" actId="2696"/>
        <pc:sldMkLst>
          <pc:docMk/>
          <pc:sldMk cId="538394257" sldId="6418"/>
        </pc:sldMkLst>
      </pc:sldChg>
      <pc:sldChg chg="del">
        <pc:chgData name="Hanselmann, Markus" userId="029d1f02-3ca2-4544-88e9-d09c85e465e7" providerId="ADAL" clId="{779D1F58-E732-4027-AD5E-D5FA65258A7A}" dt="2025-12-03T11:06:57.590" v="258" actId="2696"/>
        <pc:sldMkLst>
          <pc:docMk/>
          <pc:sldMk cId="3961209357" sldId="6419"/>
        </pc:sldMkLst>
      </pc:sldChg>
      <pc:sldChg chg="del">
        <pc:chgData name="Hanselmann, Markus" userId="029d1f02-3ca2-4544-88e9-d09c85e465e7" providerId="ADAL" clId="{779D1F58-E732-4027-AD5E-D5FA65258A7A}" dt="2025-12-03T11:06:57.581" v="257" actId="2696"/>
        <pc:sldMkLst>
          <pc:docMk/>
          <pc:sldMk cId="1584059717" sldId="6420"/>
        </pc:sldMkLst>
      </pc:sldChg>
      <pc:sldChg chg="del">
        <pc:chgData name="Hanselmann, Markus" userId="029d1f02-3ca2-4544-88e9-d09c85e465e7" providerId="ADAL" clId="{779D1F58-E732-4027-AD5E-D5FA65258A7A}" dt="2025-12-03T11:06:57.569" v="256" actId="2696"/>
        <pc:sldMkLst>
          <pc:docMk/>
          <pc:sldMk cId="3724891220" sldId="6421"/>
        </pc:sldMkLst>
      </pc:sldChg>
      <pc:sldChg chg="del">
        <pc:chgData name="Hanselmann, Markus" userId="029d1f02-3ca2-4544-88e9-d09c85e465e7" providerId="ADAL" clId="{779D1F58-E732-4027-AD5E-D5FA65258A7A}" dt="2025-12-03T11:06:57.492" v="246" actId="2696"/>
        <pc:sldMkLst>
          <pc:docMk/>
          <pc:sldMk cId="1791647283" sldId="6422"/>
        </pc:sldMkLst>
      </pc:sldChg>
      <pc:sldChg chg="del">
        <pc:chgData name="Hanselmann, Markus" userId="029d1f02-3ca2-4544-88e9-d09c85e465e7" providerId="ADAL" clId="{779D1F58-E732-4027-AD5E-D5FA65258A7A}" dt="2025-12-03T11:06:57.484" v="245" actId="2696"/>
        <pc:sldMkLst>
          <pc:docMk/>
          <pc:sldMk cId="2439237273" sldId="6423"/>
        </pc:sldMkLst>
      </pc:sldChg>
      <pc:sldChg chg="del">
        <pc:chgData name="Hanselmann, Markus" userId="029d1f02-3ca2-4544-88e9-d09c85e465e7" providerId="ADAL" clId="{779D1F58-E732-4027-AD5E-D5FA65258A7A}" dt="2025-12-03T11:06:57.473" v="244" actId="2696"/>
        <pc:sldMkLst>
          <pc:docMk/>
          <pc:sldMk cId="3902431115" sldId="6424"/>
        </pc:sldMkLst>
      </pc:sldChg>
      <pc:sldChg chg="del">
        <pc:chgData name="Hanselmann, Markus" userId="029d1f02-3ca2-4544-88e9-d09c85e465e7" providerId="ADAL" clId="{779D1F58-E732-4027-AD5E-D5FA65258A7A}" dt="2025-12-03T11:06:57.458" v="243" actId="2696"/>
        <pc:sldMkLst>
          <pc:docMk/>
          <pc:sldMk cId="1922485587" sldId="6425"/>
        </pc:sldMkLst>
      </pc:sldChg>
      <pc:sldChg chg="del">
        <pc:chgData name="Hanselmann, Markus" userId="029d1f02-3ca2-4544-88e9-d09c85e465e7" providerId="ADAL" clId="{779D1F58-E732-4027-AD5E-D5FA65258A7A}" dt="2025-12-03T11:06:57.442" v="242" actId="2696"/>
        <pc:sldMkLst>
          <pc:docMk/>
          <pc:sldMk cId="3901918999" sldId="6426"/>
        </pc:sldMkLst>
      </pc:sldChg>
      <pc:sldChg chg="del">
        <pc:chgData name="Hanselmann, Markus" userId="029d1f02-3ca2-4544-88e9-d09c85e465e7" providerId="ADAL" clId="{779D1F58-E732-4027-AD5E-D5FA65258A7A}" dt="2025-12-03T11:06:57.427" v="241" actId="2696"/>
        <pc:sldMkLst>
          <pc:docMk/>
          <pc:sldMk cId="3982474879" sldId="6427"/>
        </pc:sldMkLst>
      </pc:sldChg>
      <pc:sldChg chg="del">
        <pc:chgData name="Hanselmann, Markus" userId="029d1f02-3ca2-4544-88e9-d09c85e465e7" providerId="ADAL" clId="{779D1F58-E732-4027-AD5E-D5FA65258A7A}" dt="2025-12-03T11:06:57.407" v="240" actId="2696"/>
        <pc:sldMkLst>
          <pc:docMk/>
          <pc:sldMk cId="241474142" sldId="6428"/>
        </pc:sldMkLst>
      </pc:sldChg>
      <pc:sldChg chg="del">
        <pc:chgData name="Hanselmann, Markus" userId="029d1f02-3ca2-4544-88e9-d09c85e465e7" providerId="ADAL" clId="{779D1F58-E732-4027-AD5E-D5FA65258A7A}" dt="2025-12-03T11:06:57.390" v="239" actId="2696"/>
        <pc:sldMkLst>
          <pc:docMk/>
          <pc:sldMk cId="2926483063" sldId="6429"/>
        </pc:sldMkLst>
      </pc:sldChg>
      <pc:sldChg chg="del">
        <pc:chgData name="Hanselmann, Markus" userId="029d1f02-3ca2-4544-88e9-d09c85e465e7" providerId="ADAL" clId="{779D1F58-E732-4027-AD5E-D5FA65258A7A}" dt="2025-12-03T11:06:54.490" v="26" actId="2696"/>
        <pc:sldMkLst>
          <pc:docMk/>
          <pc:sldMk cId="2378408879" sldId="6430"/>
        </pc:sldMkLst>
      </pc:sldChg>
      <pc:sldChg chg="del">
        <pc:chgData name="Hanselmann, Markus" userId="029d1f02-3ca2-4544-88e9-d09c85e465e7" providerId="ADAL" clId="{779D1F58-E732-4027-AD5E-D5FA65258A7A}" dt="2025-12-03T11:06:54.477" v="25" actId="2696"/>
        <pc:sldMkLst>
          <pc:docMk/>
          <pc:sldMk cId="2714243376" sldId="6431"/>
        </pc:sldMkLst>
      </pc:sldChg>
      <pc:sldChg chg="del">
        <pc:chgData name="Hanselmann, Markus" userId="029d1f02-3ca2-4544-88e9-d09c85e465e7" providerId="ADAL" clId="{779D1F58-E732-4027-AD5E-D5FA65258A7A}" dt="2025-12-03T11:06:54.448" v="23" actId="2696"/>
        <pc:sldMkLst>
          <pc:docMk/>
          <pc:sldMk cId="1334055793" sldId="6432"/>
        </pc:sldMkLst>
      </pc:sldChg>
      <pc:sldChg chg="del">
        <pc:chgData name="Hanselmann, Markus" userId="029d1f02-3ca2-4544-88e9-d09c85e465e7" providerId="ADAL" clId="{779D1F58-E732-4027-AD5E-D5FA65258A7A}" dt="2025-12-03T11:06:54.394" v="20" actId="2696"/>
        <pc:sldMkLst>
          <pc:docMk/>
          <pc:sldMk cId="1104642823" sldId="6433"/>
        </pc:sldMkLst>
      </pc:sldChg>
      <pc:sldChg chg="del">
        <pc:chgData name="Hanselmann, Markus" userId="029d1f02-3ca2-4544-88e9-d09c85e465e7" providerId="ADAL" clId="{779D1F58-E732-4027-AD5E-D5FA65258A7A}" dt="2025-12-03T11:06:54.382" v="19" actId="2696"/>
        <pc:sldMkLst>
          <pc:docMk/>
          <pc:sldMk cId="1801538806" sldId="6434"/>
        </pc:sldMkLst>
      </pc:sldChg>
      <pc:sldChg chg="del">
        <pc:chgData name="Hanselmann, Markus" userId="029d1f02-3ca2-4544-88e9-d09c85e465e7" providerId="ADAL" clId="{779D1F58-E732-4027-AD5E-D5FA65258A7A}" dt="2025-12-03T11:06:54.357" v="18" actId="2696"/>
        <pc:sldMkLst>
          <pc:docMk/>
          <pc:sldMk cId="2497219301" sldId="6435"/>
        </pc:sldMkLst>
      </pc:sldChg>
      <pc:sldChg chg="del">
        <pc:chgData name="Hanselmann, Markus" userId="029d1f02-3ca2-4544-88e9-d09c85e465e7" providerId="ADAL" clId="{779D1F58-E732-4027-AD5E-D5FA65258A7A}" dt="2025-12-03T11:06:54.334" v="17" actId="2696"/>
        <pc:sldMkLst>
          <pc:docMk/>
          <pc:sldMk cId="726650671" sldId="6436"/>
        </pc:sldMkLst>
      </pc:sldChg>
      <pc:sldChg chg="del">
        <pc:chgData name="Hanselmann, Markus" userId="029d1f02-3ca2-4544-88e9-d09c85e465e7" providerId="ADAL" clId="{779D1F58-E732-4027-AD5E-D5FA65258A7A}" dt="2025-12-03T11:06:54.315" v="16" actId="2696"/>
        <pc:sldMkLst>
          <pc:docMk/>
          <pc:sldMk cId="149232540" sldId="6437"/>
        </pc:sldMkLst>
      </pc:sldChg>
      <pc:sldChg chg="del">
        <pc:chgData name="Hanselmann, Markus" userId="029d1f02-3ca2-4544-88e9-d09c85e465e7" providerId="ADAL" clId="{779D1F58-E732-4027-AD5E-D5FA65258A7A}" dt="2025-12-03T11:06:54.297" v="15" actId="2696"/>
        <pc:sldMkLst>
          <pc:docMk/>
          <pc:sldMk cId="1283117016" sldId="6438"/>
        </pc:sldMkLst>
      </pc:sldChg>
      <pc:sldChg chg="del">
        <pc:chgData name="Hanselmann, Markus" userId="029d1f02-3ca2-4544-88e9-d09c85e465e7" providerId="ADAL" clId="{779D1F58-E732-4027-AD5E-D5FA65258A7A}" dt="2025-12-03T11:06:54.273" v="14" actId="2696"/>
        <pc:sldMkLst>
          <pc:docMk/>
          <pc:sldMk cId="2857999373" sldId="6439"/>
        </pc:sldMkLst>
      </pc:sldChg>
      <pc:sldChg chg="del">
        <pc:chgData name="Hanselmann, Markus" userId="029d1f02-3ca2-4544-88e9-d09c85e465e7" providerId="ADAL" clId="{779D1F58-E732-4027-AD5E-D5FA65258A7A}" dt="2025-12-03T11:06:54.251" v="13" actId="2696"/>
        <pc:sldMkLst>
          <pc:docMk/>
          <pc:sldMk cId="4209380856" sldId="6440"/>
        </pc:sldMkLst>
      </pc:sldChg>
      <pc:sldChg chg="del">
        <pc:chgData name="Hanselmann, Markus" userId="029d1f02-3ca2-4544-88e9-d09c85e465e7" providerId="ADAL" clId="{779D1F58-E732-4027-AD5E-D5FA65258A7A}" dt="2025-12-03T11:06:54.239" v="12" actId="2696"/>
        <pc:sldMkLst>
          <pc:docMk/>
          <pc:sldMk cId="3528230464" sldId="6441"/>
        </pc:sldMkLst>
      </pc:sldChg>
      <pc:sldChg chg="del">
        <pc:chgData name="Hanselmann, Markus" userId="029d1f02-3ca2-4544-88e9-d09c85e465e7" providerId="ADAL" clId="{779D1F58-E732-4027-AD5E-D5FA65258A7A}" dt="2025-12-03T11:06:58.054" v="303" actId="2696"/>
        <pc:sldMkLst>
          <pc:docMk/>
          <pc:sldMk cId="2691060181" sldId="6442"/>
        </pc:sldMkLst>
      </pc:sldChg>
      <pc:sldChg chg="del">
        <pc:chgData name="Hanselmann, Markus" userId="029d1f02-3ca2-4544-88e9-d09c85e465e7" providerId="ADAL" clId="{779D1F58-E732-4027-AD5E-D5FA65258A7A}" dt="2025-12-03T11:06:58.472" v="323" actId="2696"/>
        <pc:sldMkLst>
          <pc:docMk/>
          <pc:sldMk cId="1464254991" sldId="6443"/>
        </pc:sldMkLst>
      </pc:sldChg>
      <pc:sldChg chg="del">
        <pc:chgData name="Hanselmann, Markus" userId="029d1f02-3ca2-4544-88e9-d09c85e465e7" providerId="ADAL" clId="{779D1F58-E732-4027-AD5E-D5FA65258A7A}" dt="2025-12-03T11:06:58.083" v="310" actId="2696"/>
        <pc:sldMkLst>
          <pc:docMk/>
          <pc:sldMk cId="650727169" sldId="6444"/>
        </pc:sldMkLst>
      </pc:sldChg>
      <pc:sldChg chg="del">
        <pc:chgData name="Hanselmann, Markus" userId="029d1f02-3ca2-4544-88e9-d09c85e465e7" providerId="ADAL" clId="{779D1F58-E732-4027-AD5E-D5FA65258A7A}" dt="2025-12-03T11:06:58.842" v="333" actId="2696"/>
        <pc:sldMkLst>
          <pc:docMk/>
          <pc:sldMk cId="902510961" sldId="6445"/>
        </pc:sldMkLst>
      </pc:sldChg>
      <pc:sldChg chg="del">
        <pc:chgData name="Hanselmann, Markus" userId="029d1f02-3ca2-4544-88e9-d09c85e465e7" providerId="ADAL" clId="{779D1F58-E732-4027-AD5E-D5FA65258A7A}" dt="2025-12-03T11:06:58.835" v="331" actId="2696"/>
        <pc:sldMkLst>
          <pc:docMk/>
          <pc:sldMk cId="3228338695" sldId="6446"/>
        </pc:sldMkLst>
      </pc:sldChg>
      <pc:sldChg chg="del">
        <pc:chgData name="Hanselmann, Markus" userId="029d1f02-3ca2-4544-88e9-d09c85e465e7" providerId="ADAL" clId="{779D1F58-E732-4027-AD5E-D5FA65258A7A}" dt="2025-12-03T11:06:58.934" v="343" actId="2696"/>
        <pc:sldMkLst>
          <pc:docMk/>
          <pc:sldMk cId="312562210" sldId="6449"/>
        </pc:sldMkLst>
      </pc:sldChg>
      <pc:sldChg chg="del">
        <pc:chgData name="Hanselmann, Markus" userId="029d1f02-3ca2-4544-88e9-d09c85e465e7" providerId="ADAL" clId="{779D1F58-E732-4027-AD5E-D5FA65258A7A}" dt="2025-12-03T11:06:58.960" v="345" actId="2696"/>
        <pc:sldMkLst>
          <pc:docMk/>
          <pc:sldMk cId="1430195812" sldId="6450"/>
        </pc:sldMkLst>
      </pc:sldChg>
      <pc:sldChg chg="del">
        <pc:chgData name="Hanselmann, Markus" userId="029d1f02-3ca2-4544-88e9-d09c85e465e7" providerId="ADAL" clId="{779D1F58-E732-4027-AD5E-D5FA65258A7A}" dt="2025-12-03T11:06:58.890" v="334" actId="2696"/>
        <pc:sldMkLst>
          <pc:docMk/>
          <pc:sldMk cId="1487780663" sldId="6451"/>
        </pc:sldMkLst>
      </pc:sldChg>
      <pc:sldChg chg="del">
        <pc:chgData name="Hanselmann, Markus" userId="029d1f02-3ca2-4544-88e9-d09c85e465e7" providerId="ADAL" clId="{779D1F58-E732-4027-AD5E-D5FA65258A7A}" dt="2025-12-03T11:06:58.053" v="302" actId="2696"/>
        <pc:sldMkLst>
          <pc:docMk/>
          <pc:sldMk cId="2979280822" sldId="6452"/>
        </pc:sldMkLst>
      </pc:sldChg>
      <pc:sldChg chg="del">
        <pc:chgData name="Hanselmann, Markus" userId="029d1f02-3ca2-4544-88e9-d09c85e465e7" providerId="ADAL" clId="{779D1F58-E732-4027-AD5E-D5FA65258A7A}" dt="2025-12-03T11:06:58.442" v="315" actId="2696"/>
        <pc:sldMkLst>
          <pc:docMk/>
          <pc:sldMk cId="3919055010" sldId="6453"/>
        </pc:sldMkLst>
      </pc:sldChg>
      <pc:sldChg chg="del">
        <pc:chgData name="Hanselmann, Markus" userId="029d1f02-3ca2-4544-88e9-d09c85e465e7" providerId="ADAL" clId="{779D1F58-E732-4027-AD5E-D5FA65258A7A}" dt="2025-12-03T11:06:58.066" v="306" actId="2696"/>
        <pc:sldMkLst>
          <pc:docMk/>
          <pc:sldMk cId="3318684205" sldId="6459"/>
        </pc:sldMkLst>
      </pc:sldChg>
      <pc:sldChg chg="del">
        <pc:chgData name="Hanselmann, Markus" userId="029d1f02-3ca2-4544-88e9-d09c85e465e7" providerId="ADAL" clId="{779D1F58-E732-4027-AD5E-D5FA65258A7A}" dt="2025-12-03T11:06:55.733" v="129" actId="2696"/>
        <pc:sldMkLst>
          <pc:docMk/>
          <pc:sldMk cId="800814093" sldId="6460"/>
        </pc:sldMkLst>
      </pc:sldChg>
      <pc:sldChg chg="del">
        <pc:chgData name="Hanselmann, Markus" userId="029d1f02-3ca2-4544-88e9-d09c85e465e7" providerId="ADAL" clId="{779D1F58-E732-4027-AD5E-D5FA65258A7A}" dt="2025-12-03T11:06:55.810" v="136" actId="2696"/>
        <pc:sldMkLst>
          <pc:docMk/>
          <pc:sldMk cId="1955194780" sldId="6461"/>
        </pc:sldMkLst>
      </pc:sldChg>
      <pc:sldChg chg="del">
        <pc:chgData name="Hanselmann, Markus" userId="029d1f02-3ca2-4544-88e9-d09c85e465e7" providerId="ADAL" clId="{779D1F58-E732-4027-AD5E-D5FA65258A7A}" dt="2025-12-03T11:06:55.098" v="74" actId="2696"/>
        <pc:sldMkLst>
          <pc:docMk/>
          <pc:sldMk cId="2931526058" sldId="6462"/>
        </pc:sldMkLst>
      </pc:sldChg>
      <pc:sldChg chg="del">
        <pc:chgData name="Hanselmann, Markus" userId="029d1f02-3ca2-4544-88e9-d09c85e465e7" providerId="ADAL" clId="{779D1F58-E732-4027-AD5E-D5FA65258A7A}" dt="2025-12-03T11:06:54.554" v="32" actId="2696"/>
        <pc:sldMkLst>
          <pc:docMk/>
          <pc:sldMk cId="980445671" sldId="6468"/>
        </pc:sldMkLst>
      </pc:sldChg>
      <pc:sldChg chg="del">
        <pc:chgData name="Hanselmann, Markus" userId="029d1f02-3ca2-4544-88e9-d09c85e465e7" providerId="ADAL" clId="{779D1F58-E732-4027-AD5E-D5FA65258A7A}" dt="2025-12-03T11:06:54.537" v="30" actId="2696"/>
        <pc:sldMkLst>
          <pc:docMk/>
          <pc:sldMk cId="1970081164" sldId="6469"/>
        </pc:sldMkLst>
      </pc:sldChg>
      <pc:sldChg chg="del">
        <pc:chgData name="Hanselmann, Markus" userId="029d1f02-3ca2-4544-88e9-d09c85e465e7" providerId="ADAL" clId="{779D1F58-E732-4027-AD5E-D5FA65258A7A}" dt="2025-12-03T11:06:55.720" v="128" actId="2696"/>
        <pc:sldMkLst>
          <pc:docMk/>
          <pc:sldMk cId="436493158" sldId="6472"/>
        </pc:sldMkLst>
      </pc:sldChg>
      <pc:sldChg chg="del">
        <pc:chgData name="Hanselmann, Markus" userId="029d1f02-3ca2-4544-88e9-d09c85e465e7" providerId="ADAL" clId="{779D1F58-E732-4027-AD5E-D5FA65258A7A}" dt="2025-12-03T11:06:54.544" v="31" actId="2696"/>
        <pc:sldMkLst>
          <pc:docMk/>
          <pc:sldMk cId="1673723681" sldId="2146849169"/>
        </pc:sldMkLst>
      </pc:sldChg>
      <pc:sldChg chg="del">
        <pc:chgData name="Hanselmann, Markus" userId="029d1f02-3ca2-4544-88e9-d09c85e465e7" providerId="ADAL" clId="{779D1F58-E732-4027-AD5E-D5FA65258A7A}" dt="2025-12-03T11:06:58.013" v="294" actId="2696"/>
        <pc:sldMkLst>
          <pc:docMk/>
          <pc:sldMk cId="1791304854" sldId="2146849203"/>
        </pc:sldMkLst>
      </pc:sldChg>
      <pc:sldChg chg="del">
        <pc:chgData name="Hanselmann, Markus" userId="029d1f02-3ca2-4544-88e9-d09c85e465e7" providerId="ADAL" clId="{779D1F58-E732-4027-AD5E-D5FA65258A7A}" dt="2025-12-03T11:06:58.007" v="293" actId="2696"/>
        <pc:sldMkLst>
          <pc:docMk/>
          <pc:sldMk cId="3627929608" sldId="2146849204"/>
        </pc:sldMkLst>
      </pc:sldChg>
      <pc:sldChg chg="del">
        <pc:chgData name="Hanselmann, Markus" userId="029d1f02-3ca2-4544-88e9-d09c85e465e7" providerId="ADAL" clId="{779D1F58-E732-4027-AD5E-D5FA65258A7A}" dt="2025-12-03T11:06:58.004" v="292" actId="2696"/>
        <pc:sldMkLst>
          <pc:docMk/>
          <pc:sldMk cId="3167448326" sldId="2146849205"/>
        </pc:sldMkLst>
      </pc:sldChg>
      <pc:sldChg chg="del">
        <pc:chgData name="Hanselmann, Markus" userId="029d1f02-3ca2-4544-88e9-d09c85e465e7" providerId="ADAL" clId="{779D1F58-E732-4027-AD5E-D5FA65258A7A}" dt="2025-12-03T11:06:58.030" v="297" actId="2696"/>
        <pc:sldMkLst>
          <pc:docMk/>
          <pc:sldMk cId="1598752983" sldId="2146849208"/>
        </pc:sldMkLst>
      </pc:sldChg>
      <pc:sldChg chg="del">
        <pc:chgData name="Hanselmann, Markus" userId="029d1f02-3ca2-4544-88e9-d09c85e465e7" providerId="ADAL" clId="{779D1F58-E732-4027-AD5E-D5FA65258A7A}" dt="2025-12-03T11:06:57.993" v="290" actId="2696"/>
        <pc:sldMkLst>
          <pc:docMk/>
          <pc:sldMk cId="1166569040" sldId="2146849215"/>
        </pc:sldMkLst>
      </pc:sldChg>
      <pc:sldChg chg="del">
        <pc:chgData name="Hanselmann, Markus" userId="029d1f02-3ca2-4544-88e9-d09c85e465e7" providerId="ADAL" clId="{779D1F58-E732-4027-AD5E-D5FA65258A7A}" dt="2025-12-03T11:06:57.982" v="289" actId="2696"/>
        <pc:sldMkLst>
          <pc:docMk/>
          <pc:sldMk cId="2318522108" sldId="2146849216"/>
        </pc:sldMkLst>
      </pc:sldChg>
      <pc:sldChg chg="del">
        <pc:chgData name="Hanselmann, Markus" userId="029d1f02-3ca2-4544-88e9-d09c85e465e7" providerId="ADAL" clId="{779D1F58-E732-4027-AD5E-D5FA65258A7A}" dt="2025-12-03T11:06:54.957" v="63" actId="2696"/>
        <pc:sldMkLst>
          <pc:docMk/>
          <pc:sldMk cId="893996249" sldId="2146849217"/>
        </pc:sldMkLst>
      </pc:sldChg>
      <pc:sldChg chg="del">
        <pc:chgData name="Hanselmann, Markus" userId="029d1f02-3ca2-4544-88e9-d09c85e465e7" providerId="ADAL" clId="{779D1F58-E732-4027-AD5E-D5FA65258A7A}" dt="2025-12-03T11:06:54.944" v="62" actId="2696"/>
        <pc:sldMkLst>
          <pc:docMk/>
          <pc:sldMk cId="3872766148" sldId="2146849218"/>
        </pc:sldMkLst>
      </pc:sldChg>
      <pc:sldChg chg="del">
        <pc:chgData name="Hanselmann, Markus" userId="029d1f02-3ca2-4544-88e9-d09c85e465e7" providerId="ADAL" clId="{779D1F58-E732-4027-AD5E-D5FA65258A7A}" dt="2025-12-03T11:06:55.660" v="122" actId="2696"/>
        <pc:sldMkLst>
          <pc:docMk/>
          <pc:sldMk cId="1611885290" sldId="2146849219"/>
        </pc:sldMkLst>
      </pc:sldChg>
      <pc:sldChg chg="del">
        <pc:chgData name="Hanselmann, Markus" userId="029d1f02-3ca2-4544-88e9-d09c85e465e7" providerId="ADAL" clId="{779D1F58-E732-4027-AD5E-D5FA65258A7A}" dt="2025-12-03T11:06:55.646" v="121" actId="2696"/>
        <pc:sldMkLst>
          <pc:docMk/>
          <pc:sldMk cId="3203859006" sldId="2146849220"/>
        </pc:sldMkLst>
      </pc:sldChg>
      <pc:sldChg chg="del">
        <pc:chgData name="Hanselmann, Markus" userId="029d1f02-3ca2-4544-88e9-d09c85e465e7" providerId="ADAL" clId="{779D1F58-E732-4027-AD5E-D5FA65258A7A}" dt="2025-12-03T11:06:55.339" v="93" actId="2696"/>
        <pc:sldMkLst>
          <pc:docMk/>
          <pc:sldMk cId="716270185" sldId="2146849221"/>
        </pc:sldMkLst>
      </pc:sldChg>
      <pc:sldChg chg="del">
        <pc:chgData name="Hanselmann, Markus" userId="029d1f02-3ca2-4544-88e9-d09c85e465e7" providerId="ADAL" clId="{779D1F58-E732-4027-AD5E-D5FA65258A7A}" dt="2025-12-03T11:06:55.325" v="92" actId="2696"/>
        <pc:sldMkLst>
          <pc:docMk/>
          <pc:sldMk cId="3714143543" sldId="2146849222"/>
        </pc:sldMkLst>
      </pc:sldChg>
      <pc:sldChg chg="del">
        <pc:chgData name="Hanselmann, Markus" userId="029d1f02-3ca2-4544-88e9-d09c85e465e7" providerId="ADAL" clId="{779D1F58-E732-4027-AD5E-D5FA65258A7A}" dt="2025-12-03T11:06:54.518" v="28" actId="2696"/>
        <pc:sldMkLst>
          <pc:docMk/>
          <pc:sldMk cId="2732623675" sldId="2146849223"/>
        </pc:sldMkLst>
      </pc:sldChg>
      <pc:sldChg chg="del">
        <pc:chgData name="Hanselmann, Markus" userId="029d1f02-3ca2-4544-88e9-d09c85e465e7" providerId="ADAL" clId="{779D1F58-E732-4027-AD5E-D5FA65258A7A}" dt="2025-12-03T11:06:54.497" v="27" actId="2696"/>
        <pc:sldMkLst>
          <pc:docMk/>
          <pc:sldMk cId="3696835083" sldId="2146849224"/>
        </pc:sldMkLst>
      </pc:sldChg>
      <pc:sldChg chg="del">
        <pc:chgData name="Hanselmann, Markus" userId="029d1f02-3ca2-4544-88e9-d09c85e465e7" providerId="ADAL" clId="{779D1F58-E732-4027-AD5E-D5FA65258A7A}" dt="2025-12-03T11:06:56.884" v="192" actId="2696"/>
        <pc:sldMkLst>
          <pc:docMk/>
          <pc:sldMk cId="1326222180" sldId="2146849233"/>
        </pc:sldMkLst>
      </pc:sldChg>
      <pc:sldChg chg="del">
        <pc:chgData name="Hanselmann, Markus" userId="029d1f02-3ca2-4544-88e9-d09c85e465e7" providerId="ADAL" clId="{779D1F58-E732-4027-AD5E-D5FA65258A7A}" dt="2025-12-03T11:06:56.878" v="191" actId="2696"/>
        <pc:sldMkLst>
          <pc:docMk/>
          <pc:sldMk cId="3970229048" sldId="2146849234"/>
        </pc:sldMkLst>
      </pc:sldChg>
      <pc:sldChg chg="del">
        <pc:chgData name="Hanselmann, Markus" userId="029d1f02-3ca2-4544-88e9-d09c85e465e7" providerId="ADAL" clId="{779D1F58-E732-4027-AD5E-D5FA65258A7A}" dt="2025-12-03T11:06:56.870" v="190" actId="2696"/>
        <pc:sldMkLst>
          <pc:docMk/>
          <pc:sldMk cId="3036874615" sldId="2146849235"/>
        </pc:sldMkLst>
      </pc:sldChg>
      <pc:sldChg chg="del">
        <pc:chgData name="Hanselmann, Markus" userId="029d1f02-3ca2-4544-88e9-d09c85e465e7" providerId="ADAL" clId="{779D1F58-E732-4027-AD5E-D5FA65258A7A}" dt="2025-12-03T11:06:56.861" v="189" actId="2696"/>
        <pc:sldMkLst>
          <pc:docMk/>
          <pc:sldMk cId="4125119700" sldId="2146849236"/>
        </pc:sldMkLst>
      </pc:sldChg>
      <pc:sldChg chg="del">
        <pc:chgData name="Hanselmann, Markus" userId="029d1f02-3ca2-4544-88e9-d09c85e465e7" providerId="ADAL" clId="{779D1F58-E732-4027-AD5E-D5FA65258A7A}" dt="2025-12-03T11:06:56.639" v="174" actId="2696"/>
        <pc:sldMkLst>
          <pc:docMk/>
          <pc:sldMk cId="2255625774" sldId="2146849237"/>
        </pc:sldMkLst>
      </pc:sldChg>
      <pc:sldChg chg="del">
        <pc:chgData name="Hanselmann, Markus" userId="029d1f02-3ca2-4544-88e9-d09c85e465e7" providerId="ADAL" clId="{779D1F58-E732-4027-AD5E-D5FA65258A7A}" dt="2025-12-03T11:06:56.630" v="173" actId="2696"/>
        <pc:sldMkLst>
          <pc:docMk/>
          <pc:sldMk cId="774638521" sldId="2146849238"/>
        </pc:sldMkLst>
      </pc:sldChg>
      <pc:sldChg chg="del">
        <pc:chgData name="Hanselmann, Markus" userId="029d1f02-3ca2-4544-88e9-d09c85e465e7" providerId="ADAL" clId="{779D1F58-E732-4027-AD5E-D5FA65258A7A}" dt="2025-12-03T11:06:56.620" v="172" actId="2696"/>
        <pc:sldMkLst>
          <pc:docMk/>
          <pc:sldMk cId="514208164" sldId="2146849239"/>
        </pc:sldMkLst>
      </pc:sldChg>
      <pc:sldChg chg="del">
        <pc:chgData name="Hanselmann, Markus" userId="029d1f02-3ca2-4544-88e9-d09c85e465e7" providerId="ADAL" clId="{779D1F58-E732-4027-AD5E-D5FA65258A7A}" dt="2025-12-03T11:06:56.612" v="171" actId="2696"/>
        <pc:sldMkLst>
          <pc:docMk/>
          <pc:sldMk cId="1490245234" sldId="2146849240"/>
        </pc:sldMkLst>
      </pc:sldChg>
      <pc:sldChg chg="del">
        <pc:chgData name="Hanselmann, Markus" userId="029d1f02-3ca2-4544-88e9-d09c85e465e7" providerId="ADAL" clId="{779D1F58-E732-4027-AD5E-D5FA65258A7A}" dt="2025-12-03T11:06:54.525" v="29" actId="2696"/>
        <pc:sldMkLst>
          <pc:docMk/>
          <pc:sldMk cId="1377055878" sldId="2146849249"/>
        </pc:sldMkLst>
      </pc:sldChg>
      <pc:sldChg chg="del">
        <pc:chgData name="Hanselmann, Markus" userId="029d1f02-3ca2-4544-88e9-d09c85e465e7" providerId="ADAL" clId="{779D1F58-E732-4027-AD5E-D5FA65258A7A}" dt="2025-12-03T11:06:57.996" v="291" actId="2696"/>
        <pc:sldMkLst>
          <pc:docMk/>
          <pc:sldMk cId="3008388814" sldId="2146849250"/>
        </pc:sldMkLst>
      </pc:sldChg>
      <pc:sldChg chg="del">
        <pc:chgData name="Hanselmann, Markus" userId="029d1f02-3ca2-4544-88e9-d09c85e465e7" providerId="ADAL" clId="{779D1F58-E732-4027-AD5E-D5FA65258A7A}" dt="2025-12-03T11:06:55.002" v="67" actId="2696"/>
        <pc:sldMkLst>
          <pc:docMk/>
          <pc:sldMk cId="2516861909" sldId="2146849251"/>
        </pc:sldMkLst>
      </pc:sldChg>
      <pc:sldChg chg="del">
        <pc:chgData name="Hanselmann, Markus" userId="029d1f02-3ca2-4544-88e9-d09c85e465e7" providerId="ADAL" clId="{779D1F58-E732-4027-AD5E-D5FA65258A7A}" dt="2025-12-03T11:06:54.987" v="66" actId="2696"/>
        <pc:sldMkLst>
          <pc:docMk/>
          <pc:sldMk cId="810430672" sldId="2146849252"/>
        </pc:sldMkLst>
      </pc:sldChg>
      <pc:sldChg chg="del">
        <pc:chgData name="Hanselmann, Markus" userId="029d1f02-3ca2-4544-88e9-d09c85e465e7" providerId="ADAL" clId="{779D1F58-E732-4027-AD5E-D5FA65258A7A}" dt="2025-12-03T11:06:54.979" v="65" actId="2696"/>
        <pc:sldMkLst>
          <pc:docMk/>
          <pc:sldMk cId="702687666" sldId="2146849253"/>
        </pc:sldMkLst>
      </pc:sldChg>
      <pc:sldChg chg="del">
        <pc:chgData name="Hanselmann, Markus" userId="029d1f02-3ca2-4544-88e9-d09c85e465e7" providerId="ADAL" clId="{779D1F58-E732-4027-AD5E-D5FA65258A7A}" dt="2025-12-03T11:06:54.965" v="64" actId="2696"/>
        <pc:sldMkLst>
          <pc:docMk/>
          <pc:sldMk cId="3094388265" sldId="2146849254"/>
        </pc:sldMkLst>
      </pc:sldChg>
      <pc:sldChg chg="del">
        <pc:chgData name="Hanselmann, Markus" userId="029d1f02-3ca2-4544-88e9-d09c85e465e7" providerId="ADAL" clId="{779D1F58-E732-4027-AD5E-D5FA65258A7A}" dt="2025-12-03T11:06:55.698" v="126" actId="2696"/>
        <pc:sldMkLst>
          <pc:docMk/>
          <pc:sldMk cId="3011747742" sldId="2146849255"/>
        </pc:sldMkLst>
      </pc:sldChg>
      <pc:sldChg chg="del">
        <pc:chgData name="Hanselmann, Markus" userId="029d1f02-3ca2-4544-88e9-d09c85e465e7" providerId="ADAL" clId="{779D1F58-E732-4027-AD5E-D5FA65258A7A}" dt="2025-12-03T11:06:55.687" v="125" actId="2696"/>
        <pc:sldMkLst>
          <pc:docMk/>
          <pc:sldMk cId="252210771" sldId="2146849256"/>
        </pc:sldMkLst>
      </pc:sldChg>
      <pc:sldChg chg="del">
        <pc:chgData name="Hanselmann, Markus" userId="029d1f02-3ca2-4544-88e9-d09c85e465e7" providerId="ADAL" clId="{779D1F58-E732-4027-AD5E-D5FA65258A7A}" dt="2025-12-03T11:06:55.680" v="124" actId="2696"/>
        <pc:sldMkLst>
          <pc:docMk/>
          <pc:sldMk cId="1349914406" sldId="2146849257"/>
        </pc:sldMkLst>
      </pc:sldChg>
      <pc:sldChg chg="del">
        <pc:chgData name="Hanselmann, Markus" userId="029d1f02-3ca2-4544-88e9-d09c85e465e7" providerId="ADAL" clId="{779D1F58-E732-4027-AD5E-D5FA65258A7A}" dt="2025-12-03T11:06:55.667" v="123" actId="2696"/>
        <pc:sldMkLst>
          <pc:docMk/>
          <pc:sldMk cId="4190105882" sldId="2146849258"/>
        </pc:sldMkLst>
      </pc:sldChg>
      <pc:sldChg chg="del">
        <pc:chgData name="Hanselmann, Markus" userId="029d1f02-3ca2-4544-88e9-d09c85e465e7" providerId="ADAL" clId="{779D1F58-E732-4027-AD5E-D5FA65258A7A}" dt="2025-12-03T11:06:55.387" v="97" actId="2696"/>
        <pc:sldMkLst>
          <pc:docMk/>
          <pc:sldMk cId="3733230787" sldId="2146849259"/>
        </pc:sldMkLst>
      </pc:sldChg>
      <pc:sldChg chg="del">
        <pc:chgData name="Hanselmann, Markus" userId="029d1f02-3ca2-4544-88e9-d09c85e465e7" providerId="ADAL" clId="{779D1F58-E732-4027-AD5E-D5FA65258A7A}" dt="2025-12-03T11:06:55.375" v="96" actId="2696"/>
        <pc:sldMkLst>
          <pc:docMk/>
          <pc:sldMk cId="2964440740" sldId="2146849260"/>
        </pc:sldMkLst>
      </pc:sldChg>
      <pc:sldChg chg="del">
        <pc:chgData name="Hanselmann, Markus" userId="029d1f02-3ca2-4544-88e9-d09c85e465e7" providerId="ADAL" clId="{779D1F58-E732-4027-AD5E-D5FA65258A7A}" dt="2025-12-03T11:06:55.368" v="95" actId="2696"/>
        <pc:sldMkLst>
          <pc:docMk/>
          <pc:sldMk cId="2537839640" sldId="2146849261"/>
        </pc:sldMkLst>
      </pc:sldChg>
      <pc:sldChg chg="del">
        <pc:chgData name="Hanselmann, Markus" userId="029d1f02-3ca2-4544-88e9-d09c85e465e7" providerId="ADAL" clId="{779D1F58-E732-4027-AD5E-D5FA65258A7A}" dt="2025-12-03T11:06:55.346" v="94" actId="2696"/>
        <pc:sldMkLst>
          <pc:docMk/>
          <pc:sldMk cId="2157170267" sldId="2146849262"/>
        </pc:sldMkLst>
      </pc:sldChg>
      <pc:sldChg chg="del">
        <pc:chgData name="Hanselmann, Markus" userId="029d1f02-3ca2-4544-88e9-d09c85e465e7" providerId="ADAL" clId="{779D1F58-E732-4027-AD5E-D5FA65258A7A}" dt="2025-12-03T11:06:55.713" v="127" actId="2696"/>
        <pc:sldMkLst>
          <pc:docMk/>
          <pc:sldMk cId="3502106291" sldId="2146849272"/>
        </pc:sldMkLst>
      </pc:sldChg>
      <pc:sldChg chg="del">
        <pc:chgData name="Hanselmann, Markus" userId="029d1f02-3ca2-4544-88e9-d09c85e465e7" providerId="ADAL" clId="{779D1F58-E732-4027-AD5E-D5FA65258A7A}" dt="2025-12-03T11:06:55.397" v="98" actId="2696"/>
        <pc:sldMkLst>
          <pc:docMk/>
          <pc:sldMk cId="695440300" sldId="2146849273"/>
        </pc:sldMkLst>
      </pc:sldChg>
      <pc:sldChg chg="del">
        <pc:chgData name="Hanselmann, Markus" userId="029d1f02-3ca2-4544-88e9-d09c85e465e7" providerId="ADAL" clId="{779D1F58-E732-4027-AD5E-D5FA65258A7A}" dt="2025-12-03T11:06:58.019" v="295" actId="2696"/>
        <pc:sldMkLst>
          <pc:docMk/>
          <pc:sldMk cId="4004161248" sldId="2146849276"/>
        </pc:sldMkLst>
      </pc:sldChg>
      <pc:sldChg chg="del">
        <pc:chgData name="Hanselmann, Markus" userId="029d1f02-3ca2-4544-88e9-d09c85e465e7" providerId="ADAL" clId="{779D1F58-E732-4027-AD5E-D5FA65258A7A}" dt="2025-12-03T11:06:56.561" v="165" actId="2696"/>
        <pc:sldMkLst>
          <pc:docMk/>
          <pc:sldMk cId="735954348" sldId="2146849278"/>
        </pc:sldMkLst>
      </pc:sldChg>
      <pc:sldChg chg="del">
        <pc:chgData name="Hanselmann, Markus" userId="029d1f02-3ca2-4544-88e9-d09c85e465e7" providerId="ADAL" clId="{779D1F58-E732-4027-AD5E-D5FA65258A7A}" dt="2025-12-03T11:06:55.014" v="68" actId="2696"/>
        <pc:sldMkLst>
          <pc:docMk/>
          <pc:sldMk cId="2497935108" sldId="2146849279"/>
        </pc:sldMkLst>
      </pc:sldChg>
      <pc:sldChg chg="del">
        <pc:chgData name="Hanselmann, Markus" userId="029d1f02-3ca2-4544-88e9-d09c85e465e7" providerId="ADAL" clId="{779D1F58-E732-4027-AD5E-D5FA65258A7A}" dt="2025-12-03T11:06:56.364" v="149" actId="2696"/>
        <pc:sldMkLst>
          <pc:docMk/>
          <pc:sldMk cId="1603468359" sldId="2146849282"/>
        </pc:sldMkLst>
      </pc:sldChg>
      <pc:sldChg chg="del">
        <pc:chgData name="Hanselmann, Markus" userId="029d1f02-3ca2-4544-88e9-d09c85e465e7" providerId="ADAL" clId="{779D1F58-E732-4027-AD5E-D5FA65258A7A}" dt="2025-12-03T11:06:54.572" v="33" actId="2696"/>
        <pc:sldMkLst>
          <pc:docMk/>
          <pc:sldMk cId="2880876582" sldId="2146849283"/>
        </pc:sldMkLst>
      </pc:sldChg>
      <pc:sldChg chg="del">
        <pc:chgData name="Hanselmann, Markus" userId="029d1f02-3ca2-4544-88e9-d09c85e465e7" providerId="ADAL" clId="{779D1F58-E732-4027-AD5E-D5FA65258A7A}" dt="2025-12-03T11:06:55.020" v="69" actId="2696"/>
        <pc:sldMkLst>
          <pc:docMk/>
          <pc:sldMk cId="1532657280" sldId="2146849301"/>
        </pc:sldMkLst>
      </pc:sldChg>
      <pc:sldChg chg="del">
        <pc:chgData name="Hanselmann, Markus" userId="029d1f02-3ca2-4544-88e9-d09c85e465e7" providerId="ADAL" clId="{779D1F58-E732-4027-AD5E-D5FA65258A7A}" dt="2025-12-03T11:06:54.590" v="35" actId="2696"/>
        <pc:sldMkLst>
          <pc:docMk/>
          <pc:sldMk cId="3326413751" sldId="2146849302"/>
        </pc:sldMkLst>
      </pc:sldChg>
      <pc:sldChg chg="del">
        <pc:chgData name="Hanselmann, Markus" userId="029d1f02-3ca2-4544-88e9-d09c85e465e7" providerId="ADAL" clId="{779D1F58-E732-4027-AD5E-D5FA65258A7A}" dt="2025-12-03T11:06:54.579" v="34" actId="2696"/>
        <pc:sldMkLst>
          <pc:docMk/>
          <pc:sldMk cId="278270306" sldId="2146849303"/>
        </pc:sldMkLst>
      </pc:sldChg>
      <pc:sldChg chg="del">
        <pc:chgData name="Hanselmann, Markus" userId="029d1f02-3ca2-4544-88e9-d09c85e465e7" providerId="ADAL" clId="{779D1F58-E732-4027-AD5E-D5FA65258A7A}" dt="2025-12-03T11:06:58.021" v="296" actId="2696"/>
        <pc:sldMkLst>
          <pc:docMk/>
          <pc:sldMk cId="228596214" sldId="2146849304"/>
        </pc:sldMkLst>
      </pc:sldChg>
      <pc:sldChg chg="del">
        <pc:chgData name="Hanselmann, Markus" userId="029d1f02-3ca2-4544-88e9-d09c85e465e7" providerId="ADAL" clId="{779D1F58-E732-4027-AD5E-D5FA65258A7A}" dt="2025-12-03T11:06:56.794" v="183" actId="2696"/>
        <pc:sldMkLst>
          <pc:docMk/>
          <pc:sldMk cId="4243968761" sldId="2146849305"/>
        </pc:sldMkLst>
      </pc:sldChg>
      <pc:sldChg chg="del">
        <pc:chgData name="Hanselmann, Markus" userId="029d1f02-3ca2-4544-88e9-d09c85e465e7" providerId="ADAL" clId="{779D1F58-E732-4027-AD5E-D5FA65258A7A}" dt="2025-12-03T11:06:56.776" v="182" actId="2696"/>
        <pc:sldMkLst>
          <pc:docMk/>
          <pc:sldMk cId="3276303386" sldId="2146849306"/>
        </pc:sldMkLst>
      </pc:sldChg>
      <pc:sldChg chg="del">
        <pc:chgData name="Hanselmann, Markus" userId="029d1f02-3ca2-4544-88e9-d09c85e465e7" providerId="ADAL" clId="{779D1F58-E732-4027-AD5E-D5FA65258A7A}" dt="2025-12-03T11:06:57.023" v="201" actId="2696"/>
        <pc:sldMkLst>
          <pc:docMk/>
          <pc:sldMk cId="616110896" sldId="2146849307"/>
        </pc:sldMkLst>
      </pc:sldChg>
      <pc:sldChg chg="del">
        <pc:chgData name="Hanselmann, Markus" userId="029d1f02-3ca2-4544-88e9-d09c85e465e7" providerId="ADAL" clId="{779D1F58-E732-4027-AD5E-D5FA65258A7A}" dt="2025-12-03T11:06:57.005" v="200" actId="2696"/>
        <pc:sldMkLst>
          <pc:docMk/>
          <pc:sldMk cId="76208834" sldId="2146849308"/>
        </pc:sldMkLst>
      </pc:sldChg>
      <pc:sldChg chg="del">
        <pc:chgData name="Hanselmann, Markus" userId="029d1f02-3ca2-4544-88e9-d09c85e465e7" providerId="ADAL" clId="{779D1F58-E732-4027-AD5E-D5FA65258A7A}" dt="2025-12-03T11:06:57.658" v="265" actId="2696"/>
        <pc:sldMkLst>
          <pc:docMk/>
          <pc:sldMk cId="907278604" sldId="2146849309"/>
        </pc:sldMkLst>
      </pc:sldChg>
      <pc:sldChg chg="del">
        <pc:chgData name="Hanselmann, Markus" userId="029d1f02-3ca2-4544-88e9-d09c85e465e7" providerId="ADAL" clId="{779D1F58-E732-4027-AD5E-D5FA65258A7A}" dt="2025-12-03T11:06:57.649" v="264" actId="2696"/>
        <pc:sldMkLst>
          <pc:docMk/>
          <pc:sldMk cId="1805478025" sldId="2146849310"/>
        </pc:sldMkLst>
      </pc:sldChg>
      <pc:sldChg chg="del">
        <pc:chgData name="Hanselmann, Markus" userId="029d1f02-3ca2-4544-88e9-d09c85e465e7" providerId="ADAL" clId="{779D1F58-E732-4027-AD5E-D5FA65258A7A}" dt="2025-12-03T11:06:57.323" v="231" actId="2696"/>
        <pc:sldMkLst>
          <pc:docMk/>
          <pc:sldMk cId="1727081077" sldId="2146849311"/>
        </pc:sldMkLst>
      </pc:sldChg>
      <pc:sldChg chg="del">
        <pc:chgData name="Hanselmann, Markus" userId="029d1f02-3ca2-4544-88e9-d09c85e465e7" providerId="ADAL" clId="{779D1F58-E732-4027-AD5E-D5FA65258A7A}" dt="2025-12-03T11:06:57.305" v="230" actId="2696"/>
        <pc:sldMkLst>
          <pc:docMk/>
          <pc:sldMk cId="2058478973" sldId="2146849312"/>
        </pc:sldMkLst>
      </pc:sldChg>
      <pc:sldChg chg="del">
        <pc:chgData name="Hanselmann, Markus" userId="029d1f02-3ca2-4544-88e9-d09c85e465e7" providerId="ADAL" clId="{779D1F58-E732-4027-AD5E-D5FA65258A7A}" dt="2025-12-03T11:06:57.505" v="248" actId="2696"/>
        <pc:sldMkLst>
          <pc:docMk/>
          <pc:sldMk cId="2784482702" sldId="2146849313"/>
        </pc:sldMkLst>
      </pc:sldChg>
      <pc:sldChg chg="del">
        <pc:chgData name="Hanselmann, Markus" userId="029d1f02-3ca2-4544-88e9-d09c85e465e7" providerId="ADAL" clId="{779D1F58-E732-4027-AD5E-D5FA65258A7A}" dt="2025-12-03T11:06:57.496" v="247" actId="2696"/>
        <pc:sldMkLst>
          <pc:docMk/>
          <pc:sldMk cId="2729312259" sldId="2146849314"/>
        </pc:sldMkLst>
      </pc:sldChg>
      <pc:sldChg chg="del">
        <pc:chgData name="Hanselmann, Markus" userId="029d1f02-3ca2-4544-88e9-d09c85e465e7" providerId="ADAL" clId="{779D1F58-E732-4027-AD5E-D5FA65258A7A}" dt="2025-12-03T11:06:57.245" v="222" actId="2696"/>
        <pc:sldMkLst>
          <pc:docMk/>
          <pc:sldMk cId="2467524083" sldId="2146849315"/>
        </pc:sldMkLst>
      </pc:sldChg>
      <pc:sldChg chg="del">
        <pc:chgData name="Hanselmann, Markus" userId="029d1f02-3ca2-4544-88e9-d09c85e465e7" providerId="ADAL" clId="{779D1F58-E732-4027-AD5E-D5FA65258A7A}" dt="2025-12-03T11:06:57.234" v="221" actId="2696"/>
        <pc:sldMkLst>
          <pc:docMk/>
          <pc:sldMk cId="319244251" sldId="2146849316"/>
        </pc:sldMkLst>
      </pc:sldChg>
      <pc:sldChg chg="del">
        <pc:chgData name="Hanselmann, Markus" userId="029d1f02-3ca2-4544-88e9-d09c85e465e7" providerId="ADAL" clId="{779D1F58-E732-4027-AD5E-D5FA65258A7A}" dt="2025-12-03T11:06:57.229" v="220" actId="2696"/>
        <pc:sldMkLst>
          <pc:docMk/>
          <pc:sldMk cId="1299912031" sldId="2146849319"/>
        </pc:sldMkLst>
      </pc:sldChg>
      <pc:sldChg chg="del">
        <pc:chgData name="Hanselmann, Markus" userId="029d1f02-3ca2-4544-88e9-d09c85e465e7" providerId="ADAL" clId="{779D1F58-E732-4027-AD5E-D5FA65258A7A}" dt="2025-12-03T11:06:57.218" v="219" actId="2696"/>
        <pc:sldMkLst>
          <pc:docMk/>
          <pc:sldMk cId="2092973556" sldId="2146849320"/>
        </pc:sldMkLst>
      </pc:sldChg>
      <pc:sldChg chg="del">
        <pc:chgData name="Hanselmann, Markus" userId="029d1f02-3ca2-4544-88e9-d09c85e465e7" providerId="ADAL" clId="{779D1F58-E732-4027-AD5E-D5FA65258A7A}" dt="2025-12-03T11:06:54.687" v="43" actId="2696"/>
        <pc:sldMkLst>
          <pc:docMk/>
          <pc:sldMk cId="3884059849" sldId="2146849321"/>
        </pc:sldMkLst>
      </pc:sldChg>
      <pc:sldChg chg="del">
        <pc:chgData name="Hanselmann, Markus" userId="029d1f02-3ca2-4544-88e9-d09c85e465e7" providerId="ADAL" clId="{779D1F58-E732-4027-AD5E-D5FA65258A7A}" dt="2025-12-03T11:06:54.674" v="42" actId="2696"/>
        <pc:sldMkLst>
          <pc:docMk/>
          <pc:sldMk cId="256279455" sldId="2146849322"/>
        </pc:sldMkLst>
      </pc:sldChg>
      <pc:sldChg chg="del">
        <pc:chgData name="Hanselmann, Markus" userId="029d1f02-3ca2-4544-88e9-d09c85e465e7" providerId="ADAL" clId="{779D1F58-E732-4027-AD5E-D5FA65258A7A}" dt="2025-12-03T11:06:55.418" v="100" actId="2696"/>
        <pc:sldMkLst>
          <pc:docMk/>
          <pc:sldMk cId="3968399372" sldId="2146849323"/>
        </pc:sldMkLst>
      </pc:sldChg>
      <pc:sldChg chg="del">
        <pc:chgData name="Hanselmann, Markus" userId="029d1f02-3ca2-4544-88e9-d09c85e465e7" providerId="ADAL" clId="{779D1F58-E732-4027-AD5E-D5FA65258A7A}" dt="2025-12-03T11:06:55.404" v="99" actId="2696"/>
        <pc:sldMkLst>
          <pc:docMk/>
          <pc:sldMk cId="2135731250" sldId="2146849324"/>
        </pc:sldMkLst>
      </pc:sldChg>
      <pc:sldChg chg="del">
        <pc:chgData name="Hanselmann, Markus" userId="029d1f02-3ca2-4544-88e9-d09c85e465e7" providerId="ADAL" clId="{779D1F58-E732-4027-AD5E-D5FA65258A7A}" dt="2025-12-03T11:06:55.438" v="102" actId="2696"/>
        <pc:sldMkLst>
          <pc:docMk/>
          <pc:sldMk cId="3330006557" sldId="2146849325"/>
        </pc:sldMkLst>
      </pc:sldChg>
      <pc:sldChg chg="del">
        <pc:chgData name="Hanselmann, Markus" userId="029d1f02-3ca2-4544-88e9-d09c85e465e7" providerId="ADAL" clId="{779D1F58-E732-4027-AD5E-D5FA65258A7A}" dt="2025-12-03T11:06:55.424" v="101" actId="2696"/>
        <pc:sldMkLst>
          <pc:docMk/>
          <pc:sldMk cId="3790233193" sldId="2146849326"/>
        </pc:sldMkLst>
      </pc:sldChg>
      <pc:sldChg chg="del">
        <pc:chgData name="Hanselmann, Markus" userId="029d1f02-3ca2-4544-88e9-d09c85e465e7" providerId="ADAL" clId="{779D1F58-E732-4027-AD5E-D5FA65258A7A}" dt="2025-12-03T11:06:54.667" v="41" actId="2696"/>
        <pc:sldMkLst>
          <pc:docMk/>
          <pc:sldMk cId="2684710919" sldId="2146849327"/>
        </pc:sldMkLst>
      </pc:sldChg>
      <pc:sldChg chg="del">
        <pc:chgData name="Hanselmann, Markus" userId="029d1f02-3ca2-4544-88e9-d09c85e465e7" providerId="ADAL" clId="{779D1F58-E732-4027-AD5E-D5FA65258A7A}" dt="2025-12-03T11:06:54.648" v="40" actId="2696"/>
        <pc:sldMkLst>
          <pc:docMk/>
          <pc:sldMk cId="44526506" sldId="2146849328"/>
        </pc:sldMkLst>
      </pc:sldChg>
      <pc:sldChg chg="del">
        <pc:chgData name="Hanselmann, Markus" userId="029d1f02-3ca2-4544-88e9-d09c85e465e7" providerId="ADAL" clId="{779D1F58-E732-4027-AD5E-D5FA65258A7A}" dt="2025-12-03T11:06:57.531" v="251" actId="2696"/>
        <pc:sldMkLst>
          <pc:docMk/>
          <pc:sldMk cId="4138881739" sldId="2146849347"/>
        </pc:sldMkLst>
      </pc:sldChg>
      <pc:sldChg chg="del">
        <pc:chgData name="Hanselmann, Markus" userId="029d1f02-3ca2-4544-88e9-d09c85e465e7" providerId="ADAL" clId="{779D1F58-E732-4027-AD5E-D5FA65258A7A}" dt="2025-12-03T11:06:57.523" v="250" actId="2696"/>
        <pc:sldMkLst>
          <pc:docMk/>
          <pc:sldMk cId="1562929143" sldId="2146849348"/>
        </pc:sldMkLst>
      </pc:sldChg>
      <pc:sldChg chg="del">
        <pc:chgData name="Hanselmann, Markus" userId="029d1f02-3ca2-4544-88e9-d09c85e465e7" providerId="ADAL" clId="{779D1F58-E732-4027-AD5E-D5FA65258A7A}" dt="2025-12-03T11:06:56.828" v="186" actId="2696"/>
        <pc:sldMkLst>
          <pc:docMk/>
          <pc:sldMk cId="2331086078" sldId="2146849349"/>
        </pc:sldMkLst>
      </pc:sldChg>
      <pc:sldChg chg="del">
        <pc:chgData name="Hanselmann, Markus" userId="029d1f02-3ca2-4544-88e9-d09c85e465e7" providerId="ADAL" clId="{779D1F58-E732-4027-AD5E-D5FA65258A7A}" dt="2025-12-03T11:06:56.818" v="185" actId="2696"/>
        <pc:sldMkLst>
          <pc:docMk/>
          <pc:sldMk cId="886618896" sldId="2146849350"/>
        </pc:sldMkLst>
      </pc:sldChg>
      <pc:sldChg chg="del">
        <pc:chgData name="Hanselmann, Markus" userId="029d1f02-3ca2-4544-88e9-d09c85e465e7" providerId="ADAL" clId="{779D1F58-E732-4027-AD5E-D5FA65258A7A}" dt="2025-12-03T11:06:56.402" v="152" actId="2696"/>
        <pc:sldMkLst>
          <pc:docMk/>
          <pc:sldMk cId="1130214286" sldId="2146849351"/>
        </pc:sldMkLst>
      </pc:sldChg>
      <pc:sldChg chg="del">
        <pc:chgData name="Hanselmann, Markus" userId="029d1f02-3ca2-4544-88e9-d09c85e465e7" providerId="ADAL" clId="{779D1F58-E732-4027-AD5E-D5FA65258A7A}" dt="2025-12-03T11:06:56.391" v="151" actId="2696"/>
        <pc:sldMkLst>
          <pc:docMk/>
          <pc:sldMk cId="3039255155" sldId="2146849352"/>
        </pc:sldMkLst>
      </pc:sldChg>
      <pc:sldChg chg="del">
        <pc:chgData name="Hanselmann, Markus" userId="029d1f02-3ca2-4544-88e9-d09c85e465e7" providerId="ADAL" clId="{779D1F58-E732-4027-AD5E-D5FA65258A7A}" dt="2025-12-03T11:06:57.264" v="225" actId="2696"/>
        <pc:sldMkLst>
          <pc:docMk/>
          <pc:sldMk cId="3556173206" sldId="2146849353"/>
        </pc:sldMkLst>
      </pc:sldChg>
      <pc:sldChg chg="del">
        <pc:chgData name="Hanselmann, Markus" userId="029d1f02-3ca2-4544-88e9-d09c85e465e7" providerId="ADAL" clId="{779D1F58-E732-4027-AD5E-D5FA65258A7A}" dt="2025-12-03T11:06:57.257" v="224" actId="2696"/>
        <pc:sldMkLst>
          <pc:docMk/>
          <pc:sldMk cId="1633553346" sldId="2146849354"/>
        </pc:sldMkLst>
      </pc:sldChg>
      <pc:sldChg chg="del">
        <pc:chgData name="Hanselmann, Markus" userId="029d1f02-3ca2-4544-88e9-d09c85e465e7" providerId="ADAL" clId="{779D1F58-E732-4027-AD5E-D5FA65258A7A}" dt="2025-12-03T11:06:57.136" v="211" actId="2696"/>
        <pc:sldMkLst>
          <pc:docMk/>
          <pc:sldMk cId="1061078313" sldId="2146849356"/>
        </pc:sldMkLst>
      </pc:sldChg>
      <pc:sldChg chg="del">
        <pc:chgData name="Hanselmann, Markus" userId="029d1f02-3ca2-4544-88e9-d09c85e465e7" providerId="ADAL" clId="{779D1F58-E732-4027-AD5E-D5FA65258A7A}" dt="2025-12-03T11:06:57.120" v="210" actId="2696"/>
        <pc:sldMkLst>
          <pc:docMk/>
          <pc:sldMk cId="1962322194" sldId="2146849357"/>
        </pc:sldMkLst>
      </pc:sldChg>
      <pc:sldChg chg="del">
        <pc:chgData name="Hanselmann, Markus" userId="029d1f02-3ca2-4544-88e9-d09c85e465e7" providerId="ADAL" clId="{779D1F58-E732-4027-AD5E-D5FA65258A7A}" dt="2025-12-03T11:06:57.111" v="209" actId="2696"/>
        <pc:sldMkLst>
          <pc:docMk/>
          <pc:sldMk cId="520747788" sldId="2146849358"/>
        </pc:sldMkLst>
      </pc:sldChg>
      <pc:sldChg chg="del">
        <pc:chgData name="Hanselmann, Markus" userId="029d1f02-3ca2-4544-88e9-d09c85e465e7" providerId="ADAL" clId="{779D1F58-E732-4027-AD5E-D5FA65258A7A}" dt="2025-12-03T11:06:57.089" v="207" actId="2696"/>
        <pc:sldMkLst>
          <pc:docMk/>
          <pc:sldMk cId="3540251763" sldId="2146849359"/>
        </pc:sldMkLst>
      </pc:sldChg>
      <pc:sldChg chg="del">
        <pc:chgData name="Hanselmann, Markus" userId="029d1f02-3ca2-4544-88e9-d09c85e465e7" providerId="ADAL" clId="{779D1F58-E732-4027-AD5E-D5FA65258A7A}" dt="2025-12-03T11:06:57.068" v="206" actId="2696"/>
        <pc:sldMkLst>
          <pc:docMk/>
          <pc:sldMk cId="44600997" sldId="2146849360"/>
        </pc:sldMkLst>
      </pc:sldChg>
      <pc:sldChg chg="del">
        <pc:chgData name="Hanselmann, Markus" userId="029d1f02-3ca2-4544-88e9-d09c85e465e7" providerId="ADAL" clId="{779D1F58-E732-4027-AD5E-D5FA65258A7A}" dt="2025-12-03T11:06:58.042" v="300" actId="2696"/>
        <pc:sldMkLst>
          <pc:docMk/>
          <pc:sldMk cId="2052040177" sldId="2146849386"/>
        </pc:sldMkLst>
      </pc:sldChg>
      <pc:sldChg chg="del">
        <pc:chgData name="Hanselmann, Markus" userId="029d1f02-3ca2-4544-88e9-d09c85e465e7" providerId="ADAL" clId="{779D1F58-E732-4027-AD5E-D5FA65258A7A}" dt="2025-12-03T11:06:58.038" v="299" actId="2696"/>
        <pc:sldMkLst>
          <pc:docMk/>
          <pc:sldMk cId="2217073454" sldId="2146849387"/>
        </pc:sldMkLst>
      </pc:sldChg>
      <pc:sldChg chg="del">
        <pc:chgData name="Hanselmann, Markus" userId="029d1f02-3ca2-4544-88e9-d09c85e465e7" providerId="ADAL" clId="{779D1F58-E732-4027-AD5E-D5FA65258A7A}" dt="2025-12-03T11:06:57.672" v="268" actId="2696"/>
        <pc:sldMkLst>
          <pc:docMk/>
          <pc:sldMk cId="1282706645" sldId="2146849388"/>
        </pc:sldMkLst>
      </pc:sldChg>
      <pc:sldChg chg="del">
        <pc:chgData name="Hanselmann, Markus" userId="029d1f02-3ca2-4544-88e9-d09c85e465e7" providerId="ADAL" clId="{779D1F58-E732-4027-AD5E-D5FA65258A7A}" dt="2025-12-03T11:06:57.667" v="267" actId="2696"/>
        <pc:sldMkLst>
          <pc:docMk/>
          <pc:sldMk cId="4107547190" sldId="2146849389"/>
        </pc:sldMkLst>
      </pc:sldChg>
      <pc:sldChg chg="del">
        <pc:chgData name="Hanselmann, Markus" userId="029d1f02-3ca2-4544-88e9-d09c85e465e7" providerId="ADAL" clId="{779D1F58-E732-4027-AD5E-D5FA65258A7A}" dt="2025-12-03T11:06:57.346" v="234" actId="2696"/>
        <pc:sldMkLst>
          <pc:docMk/>
          <pc:sldMk cId="39601052" sldId="2146849390"/>
        </pc:sldMkLst>
      </pc:sldChg>
      <pc:sldChg chg="del">
        <pc:chgData name="Hanselmann, Markus" userId="029d1f02-3ca2-4544-88e9-d09c85e465e7" providerId="ADAL" clId="{779D1F58-E732-4027-AD5E-D5FA65258A7A}" dt="2025-12-03T11:06:57.335" v="233" actId="2696"/>
        <pc:sldMkLst>
          <pc:docMk/>
          <pc:sldMk cId="3790391004" sldId="2146849391"/>
        </pc:sldMkLst>
      </pc:sldChg>
      <pc:sldChg chg="del">
        <pc:chgData name="Hanselmann, Markus" userId="029d1f02-3ca2-4544-88e9-d09c85e465e7" providerId="ADAL" clId="{779D1F58-E732-4027-AD5E-D5FA65258A7A}" dt="2025-12-03T11:06:57.180" v="216" actId="2696"/>
        <pc:sldMkLst>
          <pc:docMk/>
          <pc:sldMk cId="3374385193" sldId="2146849392"/>
        </pc:sldMkLst>
      </pc:sldChg>
      <pc:sldChg chg="del">
        <pc:chgData name="Hanselmann, Markus" userId="029d1f02-3ca2-4544-88e9-d09c85e465e7" providerId="ADAL" clId="{779D1F58-E732-4027-AD5E-D5FA65258A7A}" dt="2025-12-03T11:06:57.172" v="215" actId="2696"/>
        <pc:sldMkLst>
          <pc:docMk/>
          <pc:sldMk cId="3303422894" sldId="2146849393"/>
        </pc:sldMkLst>
      </pc:sldChg>
      <pc:sldChg chg="del">
        <pc:chgData name="Hanselmann, Markus" userId="029d1f02-3ca2-4544-88e9-d09c85e465e7" providerId="ADAL" clId="{779D1F58-E732-4027-AD5E-D5FA65258A7A}" dt="2025-12-03T11:06:57.046" v="204" actId="2696"/>
        <pc:sldMkLst>
          <pc:docMk/>
          <pc:sldMk cId="2838627259" sldId="2146849394"/>
        </pc:sldMkLst>
      </pc:sldChg>
      <pc:sldChg chg="del">
        <pc:chgData name="Hanselmann, Markus" userId="029d1f02-3ca2-4544-88e9-d09c85e465e7" providerId="ADAL" clId="{779D1F58-E732-4027-AD5E-D5FA65258A7A}" dt="2025-12-03T11:06:57.037" v="203" actId="2696"/>
        <pc:sldMkLst>
          <pc:docMk/>
          <pc:sldMk cId="3302852090" sldId="2146849395"/>
        </pc:sldMkLst>
      </pc:sldChg>
      <pc:sldChg chg="del">
        <pc:chgData name="Hanselmann, Markus" userId="029d1f02-3ca2-4544-88e9-d09c85e465e7" providerId="ADAL" clId="{779D1F58-E732-4027-AD5E-D5FA65258A7A}" dt="2025-12-03T11:06:56.590" v="168" actId="2696"/>
        <pc:sldMkLst>
          <pc:docMk/>
          <pc:sldMk cId="561866161" sldId="2146849396"/>
        </pc:sldMkLst>
      </pc:sldChg>
      <pc:sldChg chg="del">
        <pc:chgData name="Hanselmann, Markus" userId="029d1f02-3ca2-4544-88e9-d09c85e465e7" providerId="ADAL" clId="{779D1F58-E732-4027-AD5E-D5FA65258A7A}" dt="2025-12-03T11:06:56.581" v="167" actId="2696"/>
        <pc:sldMkLst>
          <pc:docMk/>
          <pc:sldMk cId="2328187942" sldId="2146849397"/>
        </pc:sldMkLst>
      </pc:sldChg>
      <pc:sldChg chg="del">
        <pc:chgData name="Hanselmann, Markus" userId="029d1f02-3ca2-4544-88e9-d09c85e465e7" providerId="ADAL" clId="{779D1F58-E732-4027-AD5E-D5FA65258A7A}" dt="2025-12-03T11:06:54.189" v="9" actId="2696"/>
        <pc:sldMkLst>
          <pc:docMk/>
          <pc:sldMk cId="3871676031" sldId="2146849402"/>
        </pc:sldMkLst>
      </pc:sldChg>
      <pc:sldChg chg="del">
        <pc:chgData name="Hanselmann, Markus" userId="029d1f02-3ca2-4544-88e9-d09c85e465e7" providerId="ADAL" clId="{779D1F58-E732-4027-AD5E-D5FA65258A7A}" dt="2025-12-03T11:06:54.150" v="5" actId="2696"/>
        <pc:sldMkLst>
          <pc:docMk/>
          <pc:sldMk cId="1532408518" sldId="2146849403"/>
        </pc:sldMkLst>
      </pc:sldChg>
      <pc:sldChg chg="del">
        <pc:chgData name="Hanselmann, Markus" userId="029d1f02-3ca2-4544-88e9-d09c85e465e7" providerId="ADAL" clId="{779D1F58-E732-4027-AD5E-D5FA65258A7A}" dt="2025-12-03T11:06:54.144" v="4" actId="2696"/>
        <pc:sldMkLst>
          <pc:docMk/>
          <pc:sldMk cId="81851388" sldId="2146849405"/>
        </pc:sldMkLst>
      </pc:sldChg>
      <pc:sldChg chg="del">
        <pc:chgData name="Hanselmann, Markus" userId="029d1f02-3ca2-4544-88e9-d09c85e465e7" providerId="ADAL" clId="{779D1F58-E732-4027-AD5E-D5FA65258A7A}" dt="2025-12-03T11:06:54.066" v="0" actId="2696"/>
        <pc:sldMkLst>
          <pc:docMk/>
          <pc:sldMk cId="129458511" sldId="2146849406"/>
        </pc:sldMkLst>
      </pc:sldChg>
      <pc:sldChg chg="del">
        <pc:chgData name="Hanselmann, Markus" userId="029d1f02-3ca2-4544-88e9-d09c85e465e7" providerId="ADAL" clId="{779D1F58-E732-4027-AD5E-D5FA65258A7A}" dt="2025-12-03T11:06:54.177" v="8" actId="2696"/>
        <pc:sldMkLst>
          <pc:docMk/>
          <pc:sldMk cId="3328816595" sldId="2146849407"/>
        </pc:sldMkLst>
      </pc:sldChg>
      <pc:sldChg chg="del">
        <pc:chgData name="Hanselmann, Markus" userId="029d1f02-3ca2-4544-88e9-d09c85e465e7" providerId="ADAL" clId="{779D1F58-E732-4027-AD5E-D5FA65258A7A}" dt="2025-12-03T11:06:54.170" v="7" actId="2696"/>
        <pc:sldMkLst>
          <pc:docMk/>
          <pc:sldMk cId="4070721461" sldId="2146849408"/>
        </pc:sldMkLst>
      </pc:sldChg>
      <pc:sldChg chg="del">
        <pc:chgData name="Hanselmann, Markus" userId="029d1f02-3ca2-4544-88e9-d09c85e465e7" providerId="ADAL" clId="{779D1F58-E732-4027-AD5E-D5FA65258A7A}" dt="2025-12-03T11:06:54.163" v="6" actId="2696"/>
        <pc:sldMkLst>
          <pc:docMk/>
          <pc:sldMk cId="3688855316" sldId="2146849409"/>
        </pc:sldMkLst>
      </pc:sldChg>
      <pc:sldChg chg="del">
        <pc:chgData name="Hanselmann, Markus" userId="029d1f02-3ca2-4544-88e9-d09c85e465e7" providerId="ADAL" clId="{779D1F58-E732-4027-AD5E-D5FA65258A7A}" dt="2025-12-03T11:06:54.087" v="3" actId="2696"/>
        <pc:sldMkLst>
          <pc:docMk/>
          <pc:sldMk cId="3815792804" sldId="2146849411"/>
        </pc:sldMkLst>
      </pc:sldChg>
      <pc:sldChg chg="del">
        <pc:chgData name="Hanselmann, Markus" userId="029d1f02-3ca2-4544-88e9-d09c85e465e7" providerId="ADAL" clId="{779D1F58-E732-4027-AD5E-D5FA65258A7A}" dt="2025-12-03T11:06:54.081" v="2" actId="2696"/>
        <pc:sldMkLst>
          <pc:docMk/>
          <pc:sldMk cId="3490016307" sldId="2146849412"/>
        </pc:sldMkLst>
      </pc:sldChg>
      <pc:sldChg chg="del">
        <pc:chgData name="Hanselmann, Markus" userId="029d1f02-3ca2-4544-88e9-d09c85e465e7" providerId="ADAL" clId="{779D1F58-E732-4027-AD5E-D5FA65258A7A}" dt="2025-12-03T11:06:54.073" v="1" actId="2696"/>
        <pc:sldMkLst>
          <pc:docMk/>
          <pc:sldMk cId="1756512171" sldId="2146849413"/>
        </pc:sldMkLst>
      </pc:sldChg>
      <pc:sldChg chg="del">
        <pc:chgData name="Hanselmann, Markus" userId="029d1f02-3ca2-4544-88e9-d09c85e465e7" providerId="ADAL" clId="{779D1F58-E732-4027-AD5E-D5FA65258A7A}" dt="2025-12-03T11:06:55.076" v="72" actId="2696"/>
        <pc:sldMkLst>
          <pc:docMk/>
          <pc:sldMk cId="2106673013" sldId="2146849423"/>
        </pc:sldMkLst>
      </pc:sldChg>
      <pc:sldChg chg="del">
        <pc:chgData name="Hanselmann, Markus" userId="029d1f02-3ca2-4544-88e9-d09c85e465e7" providerId="ADAL" clId="{779D1F58-E732-4027-AD5E-D5FA65258A7A}" dt="2025-12-03T11:06:55.054" v="71" actId="2696"/>
        <pc:sldMkLst>
          <pc:docMk/>
          <pc:sldMk cId="2506932548" sldId="2146849424"/>
        </pc:sldMkLst>
      </pc:sldChg>
      <pc:sldChg chg="del">
        <pc:chgData name="Hanselmann, Markus" userId="029d1f02-3ca2-4544-88e9-d09c85e465e7" providerId="ADAL" clId="{779D1F58-E732-4027-AD5E-D5FA65258A7A}" dt="2025-12-03T11:06:54.614" v="37" actId="2696"/>
        <pc:sldMkLst>
          <pc:docMk/>
          <pc:sldMk cId="1789904985" sldId="2146849425"/>
        </pc:sldMkLst>
      </pc:sldChg>
      <pc:sldChg chg="del">
        <pc:chgData name="Hanselmann, Markus" userId="029d1f02-3ca2-4544-88e9-d09c85e465e7" providerId="ADAL" clId="{779D1F58-E732-4027-AD5E-D5FA65258A7A}" dt="2025-12-03T11:06:54.598" v="36" actId="2696"/>
        <pc:sldMkLst>
          <pc:docMk/>
          <pc:sldMk cId="3668955448" sldId="2146849426"/>
        </pc:sldMkLst>
      </pc:sldChg>
      <pc:sldChg chg="del">
        <pc:chgData name="Hanselmann, Markus" userId="029d1f02-3ca2-4544-88e9-d09c85e465e7" providerId="ADAL" clId="{779D1F58-E732-4027-AD5E-D5FA65258A7A}" dt="2025-12-03T11:06:55.086" v="73" actId="2696"/>
        <pc:sldMkLst>
          <pc:docMk/>
          <pc:sldMk cId="2529112448" sldId="2146849427"/>
        </pc:sldMkLst>
      </pc:sldChg>
      <pc:sldChg chg="del">
        <pc:chgData name="Hanselmann, Markus" userId="029d1f02-3ca2-4544-88e9-d09c85e465e7" providerId="ADAL" clId="{779D1F58-E732-4027-AD5E-D5FA65258A7A}" dt="2025-12-03T11:06:55.752" v="131" actId="2696"/>
        <pc:sldMkLst>
          <pc:docMk/>
          <pc:sldMk cId="4135894044" sldId="2146849428"/>
        </pc:sldMkLst>
      </pc:sldChg>
      <pc:sldChg chg="del">
        <pc:chgData name="Hanselmann, Markus" userId="029d1f02-3ca2-4544-88e9-d09c85e465e7" providerId="ADAL" clId="{779D1F58-E732-4027-AD5E-D5FA65258A7A}" dt="2025-12-03T11:06:55.739" v="130" actId="2696"/>
        <pc:sldMkLst>
          <pc:docMk/>
          <pc:sldMk cId="310156840" sldId="2146849429"/>
        </pc:sldMkLst>
      </pc:sldChg>
      <pc:sldChg chg="del">
        <pc:chgData name="Hanselmann, Markus" userId="029d1f02-3ca2-4544-88e9-d09c85e465e7" providerId="ADAL" clId="{779D1F58-E732-4027-AD5E-D5FA65258A7A}" dt="2025-12-03T11:06:54.641" v="39" actId="2696"/>
        <pc:sldMkLst>
          <pc:docMk/>
          <pc:sldMk cId="1933601232" sldId="2146849430"/>
        </pc:sldMkLst>
      </pc:sldChg>
      <pc:sldChg chg="del">
        <pc:chgData name="Hanselmann, Markus" userId="029d1f02-3ca2-4544-88e9-d09c85e465e7" providerId="ADAL" clId="{779D1F58-E732-4027-AD5E-D5FA65258A7A}" dt="2025-12-03T11:06:54.626" v="38" actId="2696"/>
        <pc:sldMkLst>
          <pc:docMk/>
          <pc:sldMk cId="839874581" sldId="2146849431"/>
        </pc:sldMkLst>
      </pc:sldChg>
      <pc:sldChg chg="del">
        <pc:chgData name="Hanselmann, Markus" userId="029d1f02-3ca2-4544-88e9-d09c85e465e7" providerId="ADAL" clId="{779D1F58-E732-4027-AD5E-D5FA65258A7A}" dt="2025-12-03T11:06:55.771" v="133" actId="2696"/>
        <pc:sldMkLst>
          <pc:docMk/>
          <pc:sldMk cId="2161171324" sldId="2146849433"/>
        </pc:sldMkLst>
      </pc:sldChg>
      <pc:sldChg chg="del">
        <pc:chgData name="Hanselmann, Markus" userId="029d1f02-3ca2-4544-88e9-d09c85e465e7" providerId="ADAL" clId="{779D1F58-E732-4027-AD5E-D5FA65258A7A}" dt="2025-12-03T11:06:55.758" v="132" actId="2696"/>
        <pc:sldMkLst>
          <pc:docMk/>
          <pc:sldMk cId="1116600698" sldId="2146849434"/>
        </pc:sldMkLst>
      </pc:sldChg>
      <pc:sldChg chg="del">
        <pc:chgData name="Hanselmann, Markus" userId="029d1f02-3ca2-4544-88e9-d09c85e465e7" providerId="ADAL" clId="{779D1F58-E732-4027-AD5E-D5FA65258A7A}" dt="2025-12-03T11:06:55.117" v="76" actId="2696"/>
        <pc:sldMkLst>
          <pc:docMk/>
          <pc:sldMk cId="4044741920" sldId="2146849435"/>
        </pc:sldMkLst>
      </pc:sldChg>
      <pc:sldChg chg="del">
        <pc:chgData name="Hanselmann, Markus" userId="029d1f02-3ca2-4544-88e9-d09c85e465e7" providerId="ADAL" clId="{779D1F58-E732-4027-AD5E-D5FA65258A7A}" dt="2025-12-03T11:06:55.105" v="75" actId="2696"/>
        <pc:sldMkLst>
          <pc:docMk/>
          <pc:sldMk cId="3989399176" sldId="2146849436"/>
        </pc:sldMkLst>
      </pc:sldChg>
      <pc:sldChg chg="del">
        <pc:chgData name="Hanselmann, Markus" userId="029d1f02-3ca2-4544-88e9-d09c85e465e7" providerId="ADAL" clId="{779D1F58-E732-4027-AD5E-D5FA65258A7A}" dt="2025-12-03T11:06:55.458" v="104" actId="2696"/>
        <pc:sldMkLst>
          <pc:docMk/>
          <pc:sldMk cId="2480762913" sldId="2146849437"/>
        </pc:sldMkLst>
      </pc:sldChg>
      <pc:sldChg chg="del">
        <pc:chgData name="Hanselmann, Markus" userId="029d1f02-3ca2-4544-88e9-d09c85e465e7" providerId="ADAL" clId="{779D1F58-E732-4027-AD5E-D5FA65258A7A}" dt="2025-12-03T11:06:55.445" v="103" actId="2696"/>
        <pc:sldMkLst>
          <pc:docMk/>
          <pc:sldMk cId="122685277" sldId="2146849438"/>
        </pc:sldMkLst>
      </pc:sldChg>
      <pc:sldChg chg="del">
        <pc:chgData name="Hanselmann, Markus" userId="029d1f02-3ca2-4544-88e9-d09c85e465e7" providerId="ADAL" clId="{779D1F58-E732-4027-AD5E-D5FA65258A7A}" dt="2025-12-03T11:06:58.033" v="298" actId="2696"/>
        <pc:sldMkLst>
          <pc:docMk/>
          <pc:sldMk cId="346704155" sldId="2146849440"/>
        </pc:sldMkLst>
      </pc:sldChg>
      <pc:sldChg chg="del">
        <pc:chgData name="Hanselmann, Markus" userId="029d1f02-3ca2-4544-88e9-d09c85e465e7" providerId="ADAL" clId="{779D1F58-E732-4027-AD5E-D5FA65258A7A}" dt="2025-12-03T11:06:57.661" v="266" actId="2696"/>
        <pc:sldMkLst>
          <pc:docMk/>
          <pc:sldMk cId="735371590" sldId="2146849441"/>
        </pc:sldMkLst>
      </pc:sldChg>
      <pc:sldChg chg="del">
        <pc:chgData name="Hanselmann, Markus" userId="029d1f02-3ca2-4544-88e9-d09c85e465e7" providerId="ADAL" clId="{779D1F58-E732-4027-AD5E-D5FA65258A7A}" dt="2025-12-03T11:06:57.327" v="232" actId="2696"/>
        <pc:sldMkLst>
          <pc:docMk/>
          <pc:sldMk cId="3982647783" sldId="2146849442"/>
        </pc:sldMkLst>
      </pc:sldChg>
      <pc:sldChg chg="del">
        <pc:chgData name="Hanselmann, Markus" userId="029d1f02-3ca2-4544-88e9-d09c85e465e7" providerId="ADAL" clId="{779D1F58-E732-4027-AD5E-D5FA65258A7A}" dt="2025-12-03T11:06:57.160" v="214" actId="2696"/>
        <pc:sldMkLst>
          <pc:docMk/>
          <pc:sldMk cId="300084720" sldId="2146849443"/>
        </pc:sldMkLst>
      </pc:sldChg>
      <pc:sldChg chg="del">
        <pc:chgData name="Hanselmann, Markus" userId="029d1f02-3ca2-4544-88e9-d09c85e465e7" providerId="ADAL" clId="{779D1F58-E732-4027-AD5E-D5FA65258A7A}" dt="2025-12-03T11:06:57.030" v="202" actId="2696"/>
        <pc:sldMkLst>
          <pc:docMk/>
          <pc:sldMk cId="2701215621" sldId="2146849444"/>
        </pc:sldMkLst>
      </pc:sldChg>
      <pc:sldChg chg="del">
        <pc:chgData name="Hanselmann, Markus" userId="029d1f02-3ca2-4544-88e9-d09c85e465e7" providerId="ADAL" clId="{779D1F58-E732-4027-AD5E-D5FA65258A7A}" dt="2025-12-03T11:06:56.569" v="166" actId="2696"/>
        <pc:sldMkLst>
          <pc:docMk/>
          <pc:sldMk cId="2536443735" sldId="2146849445"/>
        </pc:sldMkLst>
      </pc:sldChg>
      <pc:sldChg chg="del">
        <pc:chgData name="Hanselmann, Markus" userId="029d1f02-3ca2-4544-88e9-d09c85e465e7" providerId="ADAL" clId="{779D1F58-E732-4027-AD5E-D5FA65258A7A}" dt="2025-12-03T11:06:56.371" v="150" actId="2696"/>
        <pc:sldMkLst>
          <pc:docMk/>
          <pc:sldMk cId="2435863415" sldId="2146849446"/>
        </pc:sldMkLst>
      </pc:sldChg>
      <pc:sldChg chg="del">
        <pc:chgData name="Hanselmann, Markus" userId="029d1f02-3ca2-4544-88e9-d09c85e465e7" providerId="ADAL" clId="{779D1F58-E732-4027-AD5E-D5FA65258A7A}" dt="2025-12-03T11:06:57.511" v="249" actId="2696"/>
        <pc:sldMkLst>
          <pc:docMk/>
          <pc:sldMk cId="500159507" sldId="2146849447"/>
        </pc:sldMkLst>
      </pc:sldChg>
      <pc:sldChg chg="del">
        <pc:chgData name="Hanselmann, Markus" userId="029d1f02-3ca2-4544-88e9-d09c85e465e7" providerId="ADAL" clId="{779D1F58-E732-4027-AD5E-D5FA65258A7A}" dt="2025-12-03T11:06:57.249" v="223" actId="2696"/>
        <pc:sldMkLst>
          <pc:docMk/>
          <pc:sldMk cId="1045948356" sldId="2146849448"/>
        </pc:sldMkLst>
      </pc:sldChg>
      <pc:sldChg chg="del">
        <pc:chgData name="Hanselmann, Markus" userId="029d1f02-3ca2-4544-88e9-d09c85e465e7" providerId="ADAL" clId="{779D1F58-E732-4027-AD5E-D5FA65258A7A}" dt="2025-12-03T11:06:57.096" v="208" actId="2696"/>
        <pc:sldMkLst>
          <pc:docMk/>
          <pc:sldMk cId="1891443050" sldId="2146849449"/>
        </pc:sldMkLst>
      </pc:sldChg>
      <pc:sldChg chg="del">
        <pc:chgData name="Hanselmann, Markus" userId="029d1f02-3ca2-4544-88e9-d09c85e465e7" providerId="ADAL" clId="{779D1F58-E732-4027-AD5E-D5FA65258A7A}" dt="2025-12-03T11:06:56.801" v="184" actId="2696"/>
        <pc:sldMkLst>
          <pc:docMk/>
          <pc:sldMk cId="3679063388" sldId="2146849450"/>
        </pc:sldMkLst>
      </pc:sldChg>
      <pc:sldChg chg="del">
        <pc:chgData name="Hanselmann, Markus" userId="029d1f02-3ca2-4544-88e9-d09c85e465e7" providerId="ADAL" clId="{779D1F58-E732-4027-AD5E-D5FA65258A7A}" dt="2025-12-03T11:06:55.470" v="105" actId="2696"/>
        <pc:sldMkLst>
          <pc:docMk/>
          <pc:sldMk cId="144157042" sldId="2146849452"/>
        </pc:sldMkLst>
      </pc:sldChg>
      <pc:sldChg chg="del">
        <pc:chgData name="Hanselmann, Markus" userId="029d1f02-3ca2-4544-88e9-d09c85e465e7" providerId="ADAL" clId="{779D1F58-E732-4027-AD5E-D5FA65258A7A}" dt="2025-12-03T11:06:55.791" v="134" actId="2696"/>
        <pc:sldMkLst>
          <pc:docMk/>
          <pc:sldMk cId="723668143" sldId="2146849453"/>
        </pc:sldMkLst>
      </pc:sldChg>
      <pc:sldChg chg="del">
        <pc:chgData name="Hanselmann, Markus" userId="029d1f02-3ca2-4544-88e9-d09c85e465e7" providerId="ADAL" clId="{779D1F58-E732-4027-AD5E-D5FA65258A7A}" dt="2025-12-03T11:06:57.372" v="237" actId="2696"/>
        <pc:sldMkLst>
          <pc:docMk/>
          <pc:sldMk cId="3229601879" sldId="2146849455"/>
        </pc:sldMkLst>
      </pc:sldChg>
      <pc:sldChg chg="del">
        <pc:chgData name="Hanselmann, Markus" userId="029d1f02-3ca2-4544-88e9-d09c85e465e7" providerId="ADAL" clId="{779D1F58-E732-4027-AD5E-D5FA65258A7A}" dt="2025-12-03T11:06:55.838" v="139" actId="2696"/>
        <pc:sldMkLst>
          <pc:docMk/>
          <pc:sldMk cId="1388841" sldId="2146849456"/>
        </pc:sldMkLst>
      </pc:sldChg>
      <pc:sldChg chg="del">
        <pc:chgData name="Hanselmann, Markus" userId="029d1f02-3ca2-4544-88e9-d09c85e465e7" providerId="ADAL" clId="{779D1F58-E732-4027-AD5E-D5FA65258A7A}" dt="2025-12-03T11:06:56.441" v="155" actId="2696"/>
        <pc:sldMkLst>
          <pc:docMk/>
          <pc:sldMk cId="2768722019" sldId="2146849457"/>
        </pc:sldMkLst>
      </pc:sldChg>
      <pc:sldChg chg="del">
        <pc:chgData name="Hanselmann, Markus" userId="029d1f02-3ca2-4544-88e9-d09c85e465e7" providerId="ADAL" clId="{779D1F58-E732-4027-AD5E-D5FA65258A7A}" dt="2025-12-03T11:06:55.797" v="135" actId="2696"/>
        <pc:sldMkLst>
          <pc:docMk/>
          <pc:sldMk cId="2915646600" sldId="2146849458"/>
        </pc:sldMkLst>
      </pc:sldChg>
      <pc:sldChg chg="del">
        <pc:chgData name="Hanselmann, Markus" userId="029d1f02-3ca2-4544-88e9-d09c85e465e7" providerId="ADAL" clId="{779D1F58-E732-4027-AD5E-D5FA65258A7A}" dt="2025-12-03T11:06:55.138" v="78" actId="2696"/>
        <pc:sldMkLst>
          <pc:docMk/>
          <pc:sldMk cId="823784223" sldId="2146849459"/>
        </pc:sldMkLst>
      </pc:sldChg>
      <pc:sldChg chg="del">
        <pc:chgData name="Hanselmann, Markus" userId="029d1f02-3ca2-4544-88e9-d09c85e465e7" providerId="ADAL" clId="{779D1F58-E732-4027-AD5E-D5FA65258A7A}" dt="2025-12-03T11:06:55.124" v="77" actId="2696"/>
        <pc:sldMkLst>
          <pc:docMk/>
          <pc:sldMk cId="1577944834" sldId="2146849460"/>
        </pc:sldMkLst>
      </pc:sldChg>
      <pc:sldChg chg="del">
        <pc:chgData name="Hanselmann, Markus" userId="029d1f02-3ca2-4544-88e9-d09c85e465e7" providerId="ADAL" clId="{779D1F58-E732-4027-AD5E-D5FA65258A7A}" dt="2025-12-03T11:06:55.491" v="107" actId="2696"/>
        <pc:sldMkLst>
          <pc:docMk/>
          <pc:sldMk cId="1681989978" sldId="2146849461"/>
        </pc:sldMkLst>
      </pc:sldChg>
      <pc:sldChg chg="del">
        <pc:chgData name="Hanselmann, Markus" userId="029d1f02-3ca2-4544-88e9-d09c85e465e7" providerId="ADAL" clId="{779D1F58-E732-4027-AD5E-D5FA65258A7A}" dt="2025-12-03T11:06:55.478" v="106" actId="2696"/>
        <pc:sldMkLst>
          <pc:docMk/>
          <pc:sldMk cId="3135746928" sldId="2146849462"/>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ABBDE3E-F3DD-4441-E348-237218AA2B0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E109508-F983-9363-608D-F81E02C1B76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1D14994-51ED-4918-BF39-4CC839D63D5F}" type="datetimeFigureOut">
              <a:rPr lang="de-DE" smtClean="0"/>
              <a:t>03.12.2025</a:t>
            </a:fld>
            <a:endParaRPr lang="de-DE"/>
          </a:p>
        </p:txBody>
      </p:sp>
      <p:sp>
        <p:nvSpPr>
          <p:cNvPr id="4" name="Fußzeilenplatzhalter 3">
            <a:extLst>
              <a:ext uri="{FF2B5EF4-FFF2-40B4-BE49-F238E27FC236}">
                <a16:creationId xmlns:a16="http://schemas.microsoft.com/office/drawing/2014/main" id="{5D8510AD-C110-4DF7-ED12-B6E0D8990BB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18A23828-83C6-19BE-51E7-C067746035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4BA9C9-4243-464F-801B-FD66B462AA98}" type="slidenum">
              <a:rPr lang="de-DE" smtClean="0"/>
              <a:t>‹Nr.›</a:t>
            </a:fld>
            <a:endParaRPr lang="de-DE"/>
          </a:p>
        </p:txBody>
      </p:sp>
    </p:spTree>
    <p:extLst>
      <p:ext uri="{BB962C8B-B14F-4D97-AF65-F5344CB8AC3E}">
        <p14:creationId xmlns:p14="http://schemas.microsoft.com/office/powerpoint/2010/main" val="15231753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AA609D-33A1-49C1-99CD-9DA0D02D59BC}" type="datetimeFigureOut">
              <a:rPr lang="de-DE" smtClean="0"/>
              <a:t>03.12.2025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C4DAAC-953A-4DDC-ADA9-6566D2D0868D}" type="slidenum">
              <a:rPr lang="de-DE" smtClean="0"/>
              <a:t>‹Nr.›</a:t>
            </a:fld>
            <a:endParaRPr lang="de-DE"/>
          </a:p>
        </p:txBody>
      </p:sp>
    </p:spTree>
    <p:extLst>
      <p:ext uri="{BB962C8B-B14F-4D97-AF65-F5344CB8AC3E}">
        <p14:creationId xmlns:p14="http://schemas.microsoft.com/office/powerpoint/2010/main" val="235310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053BEC-D5DD-185F-B059-F8A86F3EE9A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67AB1AD-55FF-2C1A-069D-FA1B27940DF6}"/>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55B4AB6-007E-7A20-2A47-43D1DC614313}"/>
              </a:ext>
            </a:extLst>
          </p:cNvPr>
          <p:cNvSpPr>
            <a:spLocks noGrp="1"/>
          </p:cNvSpPr>
          <p:nvPr>
            <p:ph type="body" idx="1"/>
          </p:nvPr>
        </p:nvSpPr>
        <p:spPr/>
        <p:txBody>
          <a:bodyPr/>
          <a:lstStyle/>
          <a:p>
            <a:endParaRPr lang="en-US"/>
          </a:p>
        </p:txBody>
      </p:sp>
      <p:sp>
        <p:nvSpPr>
          <p:cNvPr id="4" name="Foliennummernplatzhalter 3">
            <a:extLst>
              <a:ext uri="{FF2B5EF4-FFF2-40B4-BE49-F238E27FC236}">
                <a16:creationId xmlns:a16="http://schemas.microsoft.com/office/drawing/2014/main" id="{3A7BEDFA-F53F-F957-951E-D19C97F67A0F}"/>
              </a:ext>
            </a:extLst>
          </p:cNvPr>
          <p:cNvSpPr>
            <a:spLocks noGrp="1"/>
          </p:cNvSpPr>
          <p:nvPr>
            <p:ph type="sldNum" sz="quarter" idx="5"/>
          </p:nvPr>
        </p:nvSpPr>
        <p:spPr/>
        <p:txBody>
          <a:bodyPr/>
          <a:lstStyle/>
          <a:p>
            <a:fld id="{DCC4DAAC-953A-4DDC-ADA9-6566D2D0868D}" type="slidenum">
              <a:rPr lang="de-DE" smtClean="0"/>
              <a:t>2</a:t>
            </a:fld>
            <a:endParaRPr lang="de-DE"/>
          </a:p>
        </p:txBody>
      </p:sp>
    </p:spTree>
    <p:extLst>
      <p:ext uri="{BB962C8B-B14F-4D97-AF65-F5344CB8AC3E}">
        <p14:creationId xmlns:p14="http://schemas.microsoft.com/office/powerpoint/2010/main" val="14153374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de-DE" sz="1200">
                <a:solidFill>
                  <a:schemeClr val="tx1"/>
                </a:solidFill>
              </a:rPr>
              <a:t>1566116</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11</a:t>
            </a:fld>
            <a:endParaRPr lang="de-DE"/>
          </a:p>
        </p:txBody>
      </p:sp>
    </p:spTree>
    <p:extLst>
      <p:ext uri="{BB962C8B-B14F-4D97-AF65-F5344CB8AC3E}">
        <p14:creationId xmlns:p14="http://schemas.microsoft.com/office/powerpoint/2010/main" val="3706134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1535228</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12</a:t>
            </a:fld>
            <a:endParaRPr lang="de-DE"/>
          </a:p>
        </p:txBody>
      </p:sp>
    </p:spTree>
    <p:extLst>
      <p:ext uri="{BB962C8B-B14F-4D97-AF65-F5344CB8AC3E}">
        <p14:creationId xmlns:p14="http://schemas.microsoft.com/office/powerpoint/2010/main" val="1479279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1535228</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13</a:t>
            </a:fld>
            <a:endParaRPr lang="de-DE"/>
          </a:p>
        </p:txBody>
      </p:sp>
    </p:spTree>
    <p:extLst>
      <p:ext uri="{BB962C8B-B14F-4D97-AF65-F5344CB8AC3E}">
        <p14:creationId xmlns:p14="http://schemas.microsoft.com/office/powerpoint/2010/main" val="3093619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30045320</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14</a:t>
            </a:fld>
            <a:endParaRPr lang="de-DE"/>
          </a:p>
        </p:txBody>
      </p:sp>
    </p:spTree>
    <p:extLst>
      <p:ext uri="{BB962C8B-B14F-4D97-AF65-F5344CB8AC3E}">
        <p14:creationId xmlns:p14="http://schemas.microsoft.com/office/powerpoint/2010/main" val="25267938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de-DE" sz="1200">
                <a:solidFill>
                  <a:schemeClr val="tx1"/>
                </a:solidFill>
              </a:rPr>
              <a:t>1347859</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15</a:t>
            </a:fld>
            <a:endParaRPr lang="de-DE"/>
          </a:p>
        </p:txBody>
      </p:sp>
    </p:spTree>
    <p:extLst>
      <p:ext uri="{BB962C8B-B14F-4D97-AF65-F5344CB8AC3E}">
        <p14:creationId xmlns:p14="http://schemas.microsoft.com/office/powerpoint/2010/main" val="998579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F63BC0-8F52-0D1B-8F2B-8B4F3700CDB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7085D85-37C3-E3C8-C416-D91E4BB8EF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2C61FC1-92BB-F048-45E5-F2EF168F58C9}"/>
              </a:ext>
            </a:extLst>
          </p:cNvPr>
          <p:cNvSpPr>
            <a:spLocks noGrp="1"/>
          </p:cNvSpPr>
          <p:nvPr>
            <p:ph type="body" idx="1"/>
          </p:nvPr>
        </p:nvSpPr>
        <p:spPr/>
        <p:txBody>
          <a:bodyPr/>
          <a:lstStyle/>
          <a:p>
            <a:r>
              <a:rPr lang="en-US"/>
              <a:t>SCHUNK ID: </a:t>
            </a:r>
            <a:r>
              <a:rPr lang="en-US" sz="1200">
                <a:solidFill>
                  <a:schemeClr val="accent1"/>
                </a:solidFill>
                <a:ea typeface="+mn-lt"/>
                <a:cs typeface="+mn-lt"/>
              </a:rPr>
              <a:t>1404609</a:t>
            </a:r>
            <a:endParaRPr lang="de-DE"/>
          </a:p>
        </p:txBody>
      </p:sp>
      <p:sp>
        <p:nvSpPr>
          <p:cNvPr id="4" name="Foliennummernplatzhalter 3">
            <a:extLst>
              <a:ext uri="{FF2B5EF4-FFF2-40B4-BE49-F238E27FC236}">
                <a16:creationId xmlns:a16="http://schemas.microsoft.com/office/drawing/2014/main" id="{A885F292-0235-B4C5-6C74-23304236085C}"/>
              </a:ext>
            </a:extLst>
          </p:cNvPr>
          <p:cNvSpPr>
            <a:spLocks noGrp="1"/>
          </p:cNvSpPr>
          <p:nvPr>
            <p:ph type="sldNum" sz="quarter" idx="5"/>
          </p:nvPr>
        </p:nvSpPr>
        <p:spPr/>
        <p:txBody>
          <a:bodyPr/>
          <a:lstStyle/>
          <a:p>
            <a:fld id="{DCC4DAAC-953A-4DDC-ADA9-6566D2D0868D}" type="slidenum">
              <a:rPr lang="de-DE" smtClean="0"/>
              <a:t>16</a:t>
            </a:fld>
            <a:endParaRPr lang="de-DE"/>
          </a:p>
        </p:txBody>
      </p:sp>
    </p:spTree>
    <p:extLst>
      <p:ext uri="{BB962C8B-B14F-4D97-AF65-F5344CB8AC3E}">
        <p14:creationId xmlns:p14="http://schemas.microsoft.com/office/powerpoint/2010/main" val="37974685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30089390</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17</a:t>
            </a:fld>
            <a:endParaRPr lang="de-DE"/>
          </a:p>
        </p:txBody>
      </p:sp>
    </p:spTree>
    <p:extLst>
      <p:ext uri="{BB962C8B-B14F-4D97-AF65-F5344CB8AC3E}">
        <p14:creationId xmlns:p14="http://schemas.microsoft.com/office/powerpoint/2010/main" val="4876999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de-DE" sz="1200">
                <a:solidFill>
                  <a:schemeClr val="tx1"/>
                </a:solidFill>
              </a:rPr>
              <a:t>30085645</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18</a:t>
            </a:fld>
            <a:endParaRPr lang="de-DE"/>
          </a:p>
        </p:txBody>
      </p:sp>
    </p:spTree>
    <p:extLst>
      <p:ext uri="{BB962C8B-B14F-4D97-AF65-F5344CB8AC3E}">
        <p14:creationId xmlns:p14="http://schemas.microsoft.com/office/powerpoint/2010/main" val="3469543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de-DE" sz="1200">
                <a:solidFill>
                  <a:schemeClr val="tx1"/>
                </a:solidFill>
              </a:rPr>
              <a:t>30083459</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19</a:t>
            </a:fld>
            <a:endParaRPr lang="de-DE"/>
          </a:p>
        </p:txBody>
      </p:sp>
    </p:spTree>
    <p:extLst>
      <p:ext uri="{BB962C8B-B14F-4D97-AF65-F5344CB8AC3E}">
        <p14:creationId xmlns:p14="http://schemas.microsoft.com/office/powerpoint/2010/main" val="11342534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30086493</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20</a:t>
            </a:fld>
            <a:endParaRPr lang="de-DE"/>
          </a:p>
        </p:txBody>
      </p:sp>
    </p:spTree>
    <p:extLst>
      <p:ext uri="{BB962C8B-B14F-4D97-AF65-F5344CB8AC3E}">
        <p14:creationId xmlns:p14="http://schemas.microsoft.com/office/powerpoint/2010/main" val="32993435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35496B-ADEF-E41F-48B6-43AAC106358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11792785-556D-944B-3E9B-7E5C53FA3B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459F9D5-0C6D-3262-A4C8-05D1235059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Foliennummernplatzhalter 3">
            <a:extLst>
              <a:ext uri="{FF2B5EF4-FFF2-40B4-BE49-F238E27FC236}">
                <a16:creationId xmlns:a16="http://schemas.microsoft.com/office/drawing/2014/main" id="{8D2690D2-5D0E-269A-018B-D97D7D791C6D}"/>
              </a:ext>
            </a:extLst>
          </p:cNvPr>
          <p:cNvSpPr>
            <a:spLocks noGrp="1"/>
          </p:cNvSpPr>
          <p:nvPr>
            <p:ph type="sldNum" sz="quarter" idx="5"/>
          </p:nvPr>
        </p:nvSpPr>
        <p:spPr/>
        <p:txBody>
          <a:bodyPr/>
          <a:lstStyle/>
          <a:p>
            <a:fld id="{DCC4DAAC-953A-4DDC-ADA9-6566D2D0868D}" type="slidenum">
              <a:rPr lang="de-DE" smtClean="0"/>
              <a:t>3</a:t>
            </a:fld>
            <a:endParaRPr lang="de-DE"/>
          </a:p>
        </p:txBody>
      </p:sp>
    </p:spTree>
    <p:extLst>
      <p:ext uri="{BB962C8B-B14F-4D97-AF65-F5344CB8AC3E}">
        <p14:creationId xmlns:p14="http://schemas.microsoft.com/office/powerpoint/2010/main" val="3277004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en-US" sz="1200">
                <a:solidFill>
                  <a:schemeClr val="tx1"/>
                </a:solidFill>
              </a:rPr>
              <a:t>1316727</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21</a:t>
            </a:fld>
            <a:endParaRPr lang="de-DE"/>
          </a:p>
        </p:txBody>
      </p:sp>
    </p:spTree>
    <p:extLst>
      <p:ext uri="{BB962C8B-B14F-4D97-AF65-F5344CB8AC3E}">
        <p14:creationId xmlns:p14="http://schemas.microsoft.com/office/powerpoint/2010/main" val="36426647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en-US" sz="1200">
                <a:solidFill>
                  <a:schemeClr val="tx1"/>
                </a:solidFill>
              </a:rPr>
              <a:t>1427405</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22</a:t>
            </a:fld>
            <a:endParaRPr lang="de-DE"/>
          </a:p>
        </p:txBody>
      </p:sp>
    </p:spTree>
    <p:extLst>
      <p:ext uri="{BB962C8B-B14F-4D97-AF65-F5344CB8AC3E}">
        <p14:creationId xmlns:p14="http://schemas.microsoft.com/office/powerpoint/2010/main" val="334835474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en-US" sz="1200">
                <a:solidFill>
                  <a:schemeClr val="tx1"/>
                </a:solidFill>
              </a:rPr>
              <a:t>1427053</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23</a:t>
            </a:fld>
            <a:endParaRPr lang="de-DE"/>
          </a:p>
        </p:txBody>
      </p:sp>
    </p:spTree>
    <p:extLst>
      <p:ext uri="{BB962C8B-B14F-4D97-AF65-F5344CB8AC3E}">
        <p14:creationId xmlns:p14="http://schemas.microsoft.com/office/powerpoint/2010/main" val="36505415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1427056</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24</a:t>
            </a:fld>
            <a:endParaRPr lang="de-DE"/>
          </a:p>
        </p:txBody>
      </p:sp>
    </p:spTree>
    <p:extLst>
      <p:ext uri="{BB962C8B-B14F-4D97-AF65-F5344CB8AC3E}">
        <p14:creationId xmlns:p14="http://schemas.microsoft.com/office/powerpoint/2010/main" val="13266525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1452210 (SES </a:t>
            </a:r>
            <a:r>
              <a:rPr lang="de-DE" sz="1200">
                <a:solidFill>
                  <a:schemeClr val="tx1"/>
                </a:solidFill>
              </a:rPr>
              <a:t>415211)</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25</a:t>
            </a:fld>
            <a:endParaRPr lang="de-DE"/>
          </a:p>
        </p:txBody>
      </p:sp>
    </p:spTree>
    <p:extLst>
      <p:ext uri="{BB962C8B-B14F-4D97-AF65-F5344CB8AC3E}">
        <p14:creationId xmlns:p14="http://schemas.microsoft.com/office/powerpoint/2010/main" val="13193440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1356442 (SES: </a:t>
            </a:r>
            <a:r>
              <a:rPr lang="de-DE" sz="1200">
                <a:solidFill>
                  <a:schemeClr val="tx1"/>
                </a:solidFill>
              </a:rPr>
              <a:t>399561)</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26</a:t>
            </a:fld>
            <a:endParaRPr lang="de-DE"/>
          </a:p>
        </p:txBody>
      </p:sp>
    </p:spTree>
    <p:extLst>
      <p:ext uri="{BB962C8B-B14F-4D97-AF65-F5344CB8AC3E}">
        <p14:creationId xmlns:p14="http://schemas.microsoft.com/office/powerpoint/2010/main" val="26769052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30701340 (SES </a:t>
            </a:r>
            <a:r>
              <a:rPr lang="de-DE" sz="1200">
                <a:solidFill>
                  <a:schemeClr val="tx1"/>
                </a:solidFill>
              </a:rPr>
              <a:t>371064)</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27</a:t>
            </a:fld>
            <a:endParaRPr lang="de-DE"/>
          </a:p>
        </p:txBody>
      </p:sp>
    </p:spTree>
    <p:extLst>
      <p:ext uri="{BB962C8B-B14F-4D97-AF65-F5344CB8AC3E}">
        <p14:creationId xmlns:p14="http://schemas.microsoft.com/office/powerpoint/2010/main" val="289790636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de-DE" sz="1200">
                <a:solidFill>
                  <a:schemeClr val="tx1"/>
                </a:solidFill>
              </a:rPr>
              <a:t>30035374, 30036488</a:t>
            </a:r>
          </a:p>
        </p:txBody>
      </p:sp>
      <p:sp>
        <p:nvSpPr>
          <p:cNvPr id="4" name="Foliennummernplatzhalter 3"/>
          <p:cNvSpPr>
            <a:spLocks noGrp="1"/>
          </p:cNvSpPr>
          <p:nvPr>
            <p:ph type="sldNum" sz="quarter" idx="5"/>
          </p:nvPr>
        </p:nvSpPr>
        <p:spPr/>
        <p:txBody>
          <a:bodyPr/>
          <a:lstStyle/>
          <a:p>
            <a:fld id="{DCC4DAAC-953A-4DDC-ADA9-6566D2D0868D}" type="slidenum">
              <a:rPr lang="de-DE" smtClean="0"/>
              <a:t>28</a:t>
            </a:fld>
            <a:endParaRPr lang="de-DE"/>
          </a:p>
        </p:txBody>
      </p:sp>
    </p:spTree>
    <p:extLst>
      <p:ext uri="{BB962C8B-B14F-4D97-AF65-F5344CB8AC3E}">
        <p14:creationId xmlns:p14="http://schemas.microsoft.com/office/powerpoint/2010/main" val="8918887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F89B3-65E6-13F4-2DC7-A560283342B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A372CDF3-2B42-7C81-837C-E8382AE278A7}"/>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0E1B491-823C-4E3F-BEFE-36C2E17BE75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de-DE" sz="1200">
                <a:solidFill>
                  <a:schemeClr val="tx1"/>
                </a:solidFill>
              </a:rPr>
              <a:t>1375286 (SES 398417) // SES 39801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solidFill>
            </a:endParaRPr>
          </a:p>
        </p:txBody>
      </p:sp>
      <p:sp>
        <p:nvSpPr>
          <p:cNvPr id="4" name="Foliennummernplatzhalter 3">
            <a:extLst>
              <a:ext uri="{FF2B5EF4-FFF2-40B4-BE49-F238E27FC236}">
                <a16:creationId xmlns:a16="http://schemas.microsoft.com/office/drawing/2014/main" id="{6481DB8A-A1EC-667B-9F95-3B5C1EA297F0}"/>
              </a:ext>
            </a:extLst>
          </p:cNvPr>
          <p:cNvSpPr>
            <a:spLocks noGrp="1"/>
          </p:cNvSpPr>
          <p:nvPr>
            <p:ph type="sldNum" sz="quarter" idx="5"/>
          </p:nvPr>
        </p:nvSpPr>
        <p:spPr/>
        <p:txBody>
          <a:bodyPr/>
          <a:lstStyle/>
          <a:p>
            <a:fld id="{DCC4DAAC-953A-4DDC-ADA9-6566D2D0868D}" type="slidenum">
              <a:rPr lang="de-DE" smtClean="0"/>
              <a:t>29</a:t>
            </a:fld>
            <a:endParaRPr lang="de-DE"/>
          </a:p>
        </p:txBody>
      </p:sp>
    </p:spTree>
    <p:extLst>
      <p:ext uri="{BB962C8B-B14F-4D97-AF65-F5344CB8AC3E}">
        <p14:creationId xmlns:p14="http://schemas.microsoft.com/office/powerpoint/2010/main" val="11880592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416317</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30</a:t>
            </a:fld>
            <a:endParaRPr lang="de-DE"/>
          </a:p>
        </p:txBody>
      </p:sp>
    </p:spTree>
    <p:extLst>
      <p:ext uri="{BB962C8B-B14F-4D97-AF65-F5344CB8AC3E}">
        <p14:creationId xmlns:p14="http://schemas.microsoft.com/office/powerpoint/2010/main" val="703242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de-DE" sz="1200">
                <a:effectLst/>
                <a:latin typeface="Calibri" panose="020F0502020204030204" pitchFamily="34" charset="0"/>
                <a:ea typeface="Aptos" panose="020B0004020202020204" pitchFamily="34" charset="0"/>
                <a:cs typeface="Aptos" panose="020B0004020202020204" pitchFamily="34" charset="0"/>
              </a:rPr>
              <a:t>1602006</a:t>
            </a:r>
            <a:endParaRPr lang="en-US"/>
          </a:p>
          <a:p>
            <a:endParaRPr lang="de-DE"/>
          </a:p>
        </p:txBody>
      </p:sp>
      <p:sp>
        <p:nvSpPr>
          <p:cNvPr id="4" name="Foliennummernplatzhalter 3"/>
          <p:cNvSpPr>
            <a:spLocks noGrp="1"/>
          </p:cNvSpPr>
          <p:nvPr>
            <p:ph type="sldNum" sz="quarter" idx="5"/>
          </p:nvPr>
        </p:nvSpPr>
        <p:spPr/>
        <p:txBody>
          <a:bodyPr/>
          <a:lstStyle/>
          <a:p>
            <a:fld id="{DCC4DAAC-953A-4DDC-ADA9-6566D2D0868D}" type="slidenum">
              <a:rPr lang="de-DE" smtClean="0"/>
              <a:t>4</a:t>
            </a:fld>
            <a:endParaRPr lang="de-DE"/>
          </a:p>
        </p:txBody>
      </p:sp>
    </p:spTree>
    <p:extLst>
      <p:ext uri="{BB962C8B-B14F-4D97-AF65-F5344CB8AC3E}">
        <p14:creationId xmlns:p14="http://schemas.microsoft.com/office/powerpoint/2010/main" val="4316083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en-US" sz="1200">
                <a:solidFill>
                  <a:schemeClr val="tx1"/>
                </a:solidFill>
              </a:rPr>
              <a:t>253125</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31</a:t>
            </a:fld>
            <a:endParaRPr lang="de-DE"/>
          </a:p>
        </p:txBody>
      </p:sp>
    </p:spTree>
    <p:extLst>
      <p:ext uri="{BB962C8B-B14F-4D97-AF65-F5344CB8AC3E}">
        <p14:creationId xmlns:p14="http://schemas.microsoft.com/office/powerpoint/2010/main" val="24651691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76537B-4530-73E9-978B-C1AC511D3364}"/>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6E4F915-1061-1866-A841-846AEC5BB814}"/>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F3A7ED8F-2B2B-5F87-9345-B2701C9EB721}"/>
              </a:ext>
            </a:extLst>
          </p:cNvPr>
          <p:cNvSpPr>
            <a:spLocks noGrp="1"/>
          </p:cNvSpPr>
          <p:nvPr>
            <p:ph type="body" idx="1"/>
          </p:nvPr>
        </p:nvSpPr>
        <p:spPr/>
        <p:txBody>
          <a:bodyPr/>
          <a:lstStyle/>
          <a:p>
            <a:r>
              <a:rPr lang="en-US"/>
              <a:t>SCHUNK ID: </a:t>
            </a:r>
            <a:r>
              <a:rPr lang="de-DE" sz="1200">
                <a:solidFill>
                  <a:schemeClr val="tx1"/>
                </a:solidFill>
              </a:rPr>
              <a:t>1554728</a:t>
            </a:r>
            <a:endParaRPr lang="en-US"/>
          </a:p>
        </p:txBody>
      </p:sp>
      <p:sp>
        <p:nvSpPr>
          <p:cNvPr id="4" name="Foliennummernplatzhalter 3">
            <a:extLst>
              <a:ext uri="{FF2B5EF4-FFF2-40B4-BE49-F238E27FC236}">
                <a16:creationId xmlns:a16="http://schemas.microsoft.com/office/drawing/2014/main" id="{C0CC35BC-B22C-F910-7524-249551CBD815}"/>
              </a:ext>
            </a:extLst>
          </p:cNvPr>
          <p:cNvSpPr>
            <a:spLocks noGrp="1"/>
          </p:cNvSpPr>
          <p:nvPr>
            <p:ph type="sldNum" sz="quarter" idx="5"/>
          </p:nvPr>
        </p:nvSpPr>
        <p:spPr/>
        <p:txBody>
          <a:bodyPr/>
          <a:lstStyle/>
          <a:p>
            <a:fld id="{DCC4DAAC-953A-4DDC-ADA9-6566D2D0868D}" type="slidenum">
              <a:rPr lang="de-DE" smtClean="0"/>
              <a:t>5</a:t>
            </a:fld>
            <a:endParaRPr lang="de-DE"/>
          </a:p>
        </p:txBody>
      </p:sp>
    </p:spTree>
    <p:extLst>
      <p:ext uri="{BB962C8B-B14F-4D97-AF65-F5344CB8AC3E}">
        <p14:creationId xmlns:p14="http://schemas.microsoft.com/office/powerpoint/2010/main" val="13901054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EF2F8E-552B-D720-F821-AC4EF15E8169}"/>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413BED0E-3C40-4B70-429A-28825DEB2DD0}"/>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5411914B-686F-4533-D274-4237D0E0926C}"/>
              </a:ext>
            </a:extLst>
          </p:cNvPr>
          <p:cNvSpPr>
            <a:spLocks noGrp="1"/>
          </p:cNvSpPr>
          <p:nvPr>
            <p:ph type="body" idx="1"/>
          </p:nvPr>
        </p:nvSpPr>
        <p:spPr/>
        <p:txBody>
          <a:bodyPr/>
          <a:lstStyle/>
          <a:p>
            <a:r>
              <a:rPr lang="en-US"/>
              <a:t>SCHUNK ID: </a:t>
            </a:r>
            <a:r>
              <a:rPr lang="de-DE" sz="1200">
                <a:solidFill>
                  <a:schemeClr val="tx1"/>
                </a:solidFill>
              </a:rPr>
              <a:t>1554728</a:t>
            </a:r>
            <a:endParaRPr lang="en-US"/>
          </a:p>
        </p:txBody>
      </p:sp>
      <p:sp>
        <p:nvSpPr>
          <p:cNvPr id="4" name="Foliennummernplatzhalter 3">
            <a:extLst>
              <a:ext uri="{FF2B5EF4-FFF2-40B4-BE49-F238E27FC236}">
                <a16:creationId xmlns:a16="http://schemas.microsoft.com/office/drawing/2014/main" id="{4DC3CA01-3E53-0DD5-96FE-3BD5E85F27FC}"/>
              </a:ext>
            </a:extLst>
          </p:cNvPr>
          <p:cNvSpPr>
            <a:spLocks noGrp="1"/>
          </p:cNvSpPr>
          <p:nvPr>
            <p:ph type="sldNum" sz="quarter" idx="5"/>
          </p:nvPr>
        </p:nvSpPr>
        <p:spPr/>
        <p:txBody>
          <a:bodyPr/>
          <a:lstStyle/>
          <a:p>
            <a:fld id="{DCC4DAAC-953A-4DDC-ADA9-6566D2D0868D}" type="slidenum">
              <a:rPr lang="de-DE" smtClean="0"/>
              <a:t>6</a:t>
            </a:fld>
            <a:endParaRPr lang="de-DE"/>
          </a:p>
        </p:txBody>
      </p:sp>
    </p:spTree>
    <p:extLst>
      <p:ext uri="{BB962C8B-B14F-4D97-AF65-F5344CB8AC3E}">
        <p14:creationId xmlns:p14="http://schemas.microsoft.com/office/powerpoint/2010/main" val="3729807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B35037-E27C-B12E-5E9A-E52E827A9FF5}"/>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29A943DE-C42B-8EC4-EE41-00ACBEF90133}"/>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E4DE9075-FC2C-8563-3D83-E68930D97937}"/>
              </a:ext>
            </a:extLst>
          </p:cNvPr>
          <p:cNvSpPr>
            <a:spLocks noGrp="1"/>
          </p:cNvSpPr>
          <p:nvPr>
            <p:ph type="body" idx="1"/>
          </p:nvPr>
        </p:nvSpPr>
        <p:spPr/>
        <p:txBody>
          <a:bodyPr/>
          <a:lstStyle/>
          <a:p>
            <a:r>
              <a:rPr lang="en-US"/>
              <a:t>SCHUNK ID: </a:t>
            </a:r>
            <a:r>
              <a:rPr lang="de-DE" sz="1800" b="0" i="0" u="none" strike="noStrike" baseline="0">
                <a:solidFill>
                  <a:srgbClr val="000000"/>
                </a:solidFill>
              </a:rPr>
              <a:t>1562643  /  ausschließlich ENTWURF-Status</a:t>
            </a:r>
            <a:endParaRPr lang="en-US"/>
          </a:p>
        </p:txBody>
      </p:sp>
      <p:sp>
        <p:nvSpPr>
          <p:cNvPr id="4" name="Foliennummernplatzhalter 3">
            <a:extLst>
              <a:ext uri="{FF2B5EF4-FFF2-40B4-BE49-F238E27FC236}">
                <a16:creationId xmlns:a16="http://schemas.microsoft.com/office/drawing/2014/main" id="{0B763664-91A7-70A6-E63E-3DFC3A1BF24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C4DAAC-953A-4DDC-ADA9-6566D2D0868D}" type="slidenum">
              <a:rPr kumimoji="0" lang="de-DE"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72433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en-US" sz="1200">
                <a:solidFill>
                  <a:schemeClr val="tx1"/>
                </a:solidFill>
              </a:rPr>
              <a:t>1571789 / 1571786</a:t>
            </a:r>
          </a:p>
        </p:txBody>
      </p:sp>
      <p:sp>
        <p:nvSpPr>
          <p:cNvPr id="4" name="Foliennummernplatzhalter 3"/>
          <p:cNvSpPr>
            <a:spLocks noGrp="1"/>
          </p:cNvSpPr>
          <p:nvPr>
            <p:ph type="sldNum" sz="quarter" idx="5"/>
          </p:nvPr>
        </p:nvSpPr>
        <p:spPr/>
        <p:txBody>
          <a:bodyPr/>
          <a:lstStyle/>
          <a:p>
            <a:fld id="{DCC4DAAC-953A-4DDC-ADA9-6566D2D0868D}" type="slidenum">
              <a:rPr lang="de-DE" smtClean="0"/>
              <a:t>8</a:t>
            </a:fld>
            <a:endParaRPr lang="de-DE"/>
          </a:p>
        </p:txBody>
      </p:sp>
    </p:spTree>
    <p:extLst>
      <p:ext uri="{BB962C8B-B14F-4D97-AF65-F5344CB8AC3E}">
        <p14:creationId xmlns:p14="http://schemas.microsoft.com/office/powerpoint/2010/main" val="12573993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SCHUNK ID: </a:t>
            </a:r>
            <a:r>
              <a:rPr lang="en-US" sz="1200">
                <a:solidFill>
                  <a:schemeClr val="tx1"/>
                </a:solidFill>
              </a:rPr>
              <a:t>1571789 / 1571786</a:t>
            </a:r>
          </a:p>
        </p:txBody>
      </p:sp>
      <p:sp>
        <p:nvSpPr>
          <p:cNvPr id="4" name="Foliennummernplatzhalter 3"/>
          <p:cNvSpPr>
            <a:spLocks noGrp="1"/>
          </p:cNvSpPr>
          <p:nvPr>
            <p:ph type="sldNum" sz="quarter" idx="5"/>
          </p:nvPr>
        </p:nvSpPr>
        <p:spPr/>
        <p:txBody>
          <a:bodyPr/>
          <a:lstStyle/>
          <a:p>
            <a:fld id="{DCC4DAAC-953A-4DDC-ADA9-6566D2D0868D}" type="slidenum">
              <a:rPr lang="de-DE" smtClean="0"/>
              <a:t>9</a:t>
            </a:fld>
            <a:endParaRPr lang="de-DE"/>
          </a:p>
        </p:txBody>
      </p:sp>
    </p:spTree>
    <p:extLst>
      <p:ext uri="{BB962C8B-B14F-4D97-AF65-F5344CB8AC3E}">
        <p14:creationId xmlns:p14="http://schemas.microsoft.com/office/powerpoint/2010/main" val="37245493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SCHUNK ID: </a:t>
            </a:r>
            <a:r>
              <a:rPr lang="de-DE" sz="1200">
                <a:solidFill>
                  <a:schemeClr val="tx1"/>
                </a:solidFill>
              </a:rPr>
              <a:t>1566116</a:t>
            </a:r>
            <a:endParaRPr lang="en-US"/>
          </a:p>
        </p:txBody>
      </p:sp>
      <p:sp>
        <p:nvSpPr>
          <p:cNvPr id="4" name="Foliennummernplatzhalter 3"/>
          <p:cNvSpPr>
            <a:spLocks noGrp="1"/>
          </p:cNvSpPr>
          <p:nvPr>
            <p:ph type="sldNum" sz="quarter" idx="5"/>
          </p:nvPr>
        </p:nvSpPr>
        <p:spPr/>
        <p:txBody>
          <a:bodyPr/>
          <a:lstStyle/>
          <a:p>
            <a:fld id="{DCC4DAAC-953A-4DDC-ADA9-6566D2D0868D}" type="slidenum">
              <a:rPr lang="de-DE" smtClean="0"/>
              <a:t>10</a:t>
            </a:fld>
            <a:endParaRPr lang="de-DE"/>
          </a:p>
        </p:txBody>
      </p:sp>
    </p:spTree>
    <p:extLst>
      <p:ext uri="{BB962C8B-B14F-4D97-AF65-F5344CB8AC3E}">
        <p14:creationId xmlns:p14="http://schemas.microsoft.com/office/powerpoint/2010/main" val="44288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Textfeld 9">
            <a:extLst>
              <a:ext uri="{FF2B5EF4-FFF2-40B4-BE49-F238E27FC236}">
                <a16:creationId xmlns:a16="http://schemas.microsoft.com/office/drawing/2014/main" id="{78CC97A4-1A82-DEDB-CB65-650832807737}"/>
              </a:ext>
            </a:extLst>
          </p:cNvPr>
          <p:cNvSpPr txBox="1"/>
          <p:nvPr userDrawn="1"/>
        </p:nvSpPr>
        <p:spPr>
          <a:xfrm>
            <a:off x="658813" y="271886"/>
            <a:ext cx="2009083" cy="276999"/>
          </a:xfrm>
          <a:prstGeom prst="rect">
            <a:avLst/>
          </a:prstGeom>
          <a:noFill/>
        </p:spPr>
        <p:txBody>
          <a:bodyPr wrap="square" lIns="0" tIns="0" rIns="0" bIns="0" rtlCol="0">
            <a:spAutoFit/>
          </a:bodyPr>
          <a:lstStyle/>
          <a:p>
            <a:r>
              <a:rPr lang="de-DE" sz="1800" b="1">
                <a:solidFill>
                  <a:schemeClr val="bg2"/>
                </a:solidFill>
                <a:latin typeface="Fago Pro" panose="02000506040000020004" pitchFamily="50" charset="0"/>
              </a:rPr>
              <a:t>Agenda</a:t>
            </a:r>
          </a:p>
        </p:txBody>
      </p:sp>
      <p:sp>
        <p:nvSpPr>
          <p:cNvPr id="13" name="Textplatzhalter 12">
            <a:extLst>
              <a:ext uri="{FF2B5EF4-FFF2-40B4-BE49-F238E27FC236}">
                <a16:creationId xmlns:a16="http://schemas.microsoft.com/office/drawing/2014/main" id="{01ECF792-B14B-88A1-18F5-A6044518CCCA}"/>
              </a:ext>
            </a:extLst>
          </p:cNvPr>
          <p:cNvSpPr>
            <a:spLocks noGrp="1"/>
          </p:cNvSpPr>
          <p:nvPr>
            <p:ph type="body" sz="quarter" idx="13" hasCustomPrompt="1"/>
          </p:nvPr>
        </p:nvSpPr>
        <p:spPr>
          <a:xfrm>
            <a:off x="658813" y="779585"/>
            <a:ext cx="8937625" cy="5494215"/>
          </a:xfrm>
        </p:spPr>
        <p:txBody>
          <a:bodyPr/>
          <a:lstStyle>
            <a:lvl1pPr marL="633413" indent="-633413">
              <a:buFont typeface="+mj-lt"/>
              <a:buAutoNum type="arabicPeriod"/>
              <a:defRPr sz="3000" b="1">
                <a:latin typeface="Fago Pro" panose="02000506040000020004" pitchFamily="50" charset="0"/>
              </a:defRPr>
            </a:lvl1pPr>
            <a:lvl2pPr marL="785813" indent="-176213">
              <a:tabLst>
                <a:tab pos="652463" algn="l"/>
                <a:tab pos="809625" algn="l"/>
              </a:tabLst>
              <a:defRPr sz="2000">
                <a:latin typeface="Fago Pro" panose="02000506040000020004" pitchFamily="50" charset="0"/>
              </a:defRPr>
            </a:lvl2pPr>
            <a:lvl3pPr marL="1014413" indent="-246063">
              <a:defRPr sz="2000">
                <a:latin typeface="Fago Pro" panose="02000506040000020004" pitchFamily="50" charset="0"/>
              </a:defRPr>
            </a:lvl3pPr>
            <a:lvl4pPr marL="1219200" indent="-204788">
              <a:defRPr sz="2000">
                <a:latin typeface="Fago Pro" panose="02000506040000020004" pitchFamily="50" charset="0"/>
              </a:defRPr>
            </a:lvl4pPr>
            <a:lvl5pPr marL="1441450" indent="-233363">
              <a:defRPr sz="2000">
                <a:latin typeface="Fago Pro" panose="02000506040000020004" pitchFamily="50" charset="0"/>
              </a:defRPr>
            </a:lvl5pPr>
          </a:lstStyle>
          <a:p>
            <a:pPr lvl="0"/>
            <a:r>
              <a:rPr lang="de-DE" err="1"/>
              <a:t>Agendapunkt</a:t>
            </a:r>
            <a:r>
              <a:rPr lang="de-DE"/>
              <a:t> eins</a:t>
            </a:r>
          </a:p>
          <a:p>
            <a:pPr lvl="1"/>
            <a:r>
              <a:rPr lang="de-DE"/>
              <a:t>Zweite Ebene</a:t>
            </a:r>
          </a:p>
          <a:p>
            <a:pPr lvl="2"/>
            <a:r>
              <a:rPr lang="de-DE"/>
              <a:t>Dritte Ebene</a:t>
            </a:r>
          </a:p>
          <a:p>
            <a:pPr lvl="3"/>
            <a:r>
              <a:rPr lang="de-DE"/>
              <a:t>Vierte Ebene</a:t>
            </a:r>
          </a:p>
          <a:p>
            <a:pPr lvl="4"/>
            <a:r>
              <a:rPr lang="de-DE"/>
              <a:t>Fünfte Ebene</a:t>
            </a:r>
          </a:p>
        </p:txBody>
      </p:sp>
      <p:pic>
        <p:nvPicPr>
          <p:cNvPr id="5" name="Grafik 4">
            <a:extLst>
              <a:ext uri="{FF2B5EF4-FFF2-40B4-BE49-F238E27FC236}">
                <a16:creationId xmlns:a16="http://schemas.microsoft.com/office/drawing/2014/main" id="{AF40E45D-1310-95F1-0289-F373E713D316}"/>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5DD3872C-6A16-2E03-A6AD-10D113692A59}"/>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6884136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roduktbeispiel_Seite 1">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8F22500D-D835-4FBB-3488-21E818EF3677}"/>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
        <p:nvSpPr>
          <p:cNvPr id="9" name="Inhaltsplatzhalter 8">
            <a:extLst>
              <a:ext uri="{FF2B5EF4-FFF2-40B4-BE49-F238E27FC236}">
                <a16:creationId xmlns:a16="http://schemas.microsoft.com/office/drawing/2014/main" id="{1BBA8AEB-8808-1699-B840-F0778FC428CD}"/>
              </a:ext>
            </a:extLst>
          </p:cNvPr>
          <p:cNvSpPr>
            <a:spLocks noGrp="1"/>
          </p:cNvSpPr>
          <p:nvPr>
            <p:ph sz="quarter" idx="14"/>
          </p:nvPr>
        </p:nvSpPr>
        <p:spPr>
          <a:xfrm>
            <a:off x="658814" y="2097088"/>
            <a:ext cx="5327650" cy="4176712"/>
          </a:xfrm>
        </p:spPr>
        <p:txBody>
          <a:bodyPr/>
          <a:lstStyle>
            <a:lvl1pPr marL="0" indent="0">
              <a:buNone/>
              <a:defRPr/>
            </a:lvl1pPr>
          </a:lstStyle>
          <a:p>
            <a:pPr lvl="0"/>
            <a:endParaRPr lang="de-DE"/>
          </a:p>
        </p:txBody>
      </p:sp>
    </p:spTree>
    <p:extLst>
      <p:ext uri="{BB962C8B-B14F-4D97-AF65-F5344CB8AC3E}">
        <p14:creationId xmlns:p14="http://schemas.microsoft.com/office/powerpoint/2010/main" val="19735420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F06C9C45-08CA-C8A5-4F3A-866E41750A02}"/>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3993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halt - 2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5328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platzhalter 9">
            <a:extLst>
              <a:ext uri="{FF2B5EF4-FFF2-40B4-BE49-F238E27FC236}">
                <a16:creationId xmlns:a16="http://schemas.microsoft.com/office/drawing/2014/main" id="{53107FD3-920A-90B1-F04E-846B8FA091F5}"/>
              </a:ext>
            </a:extLst>
          </p:cNvPr>
          <p:cNvSpPr>
            <a:spLocks noGrp="1"/>
          </p:cNvSpPr>
          <p:nvPr>
            <p:ph type="body" sz="quarter" idx="13"/>
          </p:nvPr>
        </p:nvSpPr>
        <p:spPr>
          <a:xfrm>
            <a:off x="6530413" y="2114550"/>
            <a:ext cx="5328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feld 4">
            <a:extLst>
              <a:ext uri="{FF2B5EF4-FFF2-40B4-BE49-F238E27FC236}">
                <a16:creationId xmlns:a16="http://schemas.microsoft.com/office/drawing/2014/main" id="{7C3B888C-7AEF-90E7-C067-D5626FF50E5D}"/>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10510749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halt - 3 Spalten">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platzhalter 9">
            <a:extLst>
              <a:ext uri="{FF2B5EF4-FFF2-40B4-BE49-F238E27FC236}">
                <a16:creationId xmlns:a16="http://schemas.microsoft.com/office/drawing/2014/main" id="{53107FD3-920A-90B1-F04E-846B8FA091F5}"/>
              </a:ext>
            </a:extLst>
          </p:cNvPr>
          <p:cNvSpPr>
            <a:spLocks noGrp="1"/>
          </p:cNvSpPr>
          <p:nvPr>
            <p:ph type="body" sz="quarter" idx="13"/>
          </p:nvPr>
        </p:nvSpPr>
        <p:spPr>
          <a:xfrm>
            <a:off x="45666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Textplatzhalter 9">
            <a:extLst>
              <a:ext uri="{FF2B5EF4-FFF2-40B4-BE49-F238E27FC236}">
                <a16:creationId xmlns:a16="http://schemas.microsoft.com/office/drawing/2014/main" id="{773ACF9F-7994-CE00-5D2E-3550EA5D353E}"/>
              </a:ext>
            </a:extLst>
          </p:cNvPr>
          <p:cNvSpPr>
            <a:spLocks noGrp="1"/>
          </p:cNvSpPr>
          <p:nvPr>
            <p:ph type="body" sz="quarter" idx="14"/>
          </p:nvPr>
        </p:nvSpPr>
        <p:spPr>
          <a:xfrm>
            <a:off x="8474413" y="2114550"/>
            <a:ext cx="3384000"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feld 4">
            <a:extLst>
              <a:ext uri="{FF2B5EF4-FFF2-40B4-BE49-F238E27FC236}">
                <a16:creationId xmlns:a16="http://schemas.microsoft.com/office/drawing/2014/main" id="{3AB92381-652F-34CC-6160-C8576854BE66}"/>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2797051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r Kapitel und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3" name="Foliennummernplatzhalter 2">
            <a:extLst>
              <a:ext uri="{FF2B5EF4-FFF2-40B4-BE49-F238E27FC236}">
                <a16:creationId xmlns:a16="http://schemas.microsoft.com/office/drawing/2014/main" id="{B608AA44-849E-76DD-D654-94961F473712}"/>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8" name="Textplatzhalter 7">
            <a:extLst>
              <a:ext uri="{FF2B5EF4-FFF2-40B4-BE49-F238E27FC236}">
                <a16:creationId xmlns:a16="http://schemas.microsoft.com/office/drawing/2014/main" id="{01C6B8FC-3DF4-DFC6-9D42-886621A4A3B2}"/>
              </a:ext>
            </a:extLst>
          </p:cNvPr>
          <p:cNvSpPr>
            <a:spLocks noGrp="1"/>
          </p:cNvSpPr>
          <p:nvPr>
            <p:ph type="body" sz="quarter" idx="11" hasCustomPrompt="1"/>
          </p:nvPr>
        </p:nvSpPr>
        <p:spPr>
          <a:xfrm>
            <a:off x="658814" y="271887"/>
            <a:ext cx="8996816" cy="338554"/>
          </a:xfrm>
        </p:spPr>
        <p:txBody>
          <a:bodyPr>
            <a:noAutofit/>
          </a:bodyPr>
          <a:lstStyle>
            <a:lvl1pPr marL="0" indent="0">
              <a:buNone/>
              <a:defRPr sz="1800" b="1">
                <a:solidFill>
                  <a:schemeClr val="bg2"/>
                </a:solidFill>
                <a:latin typeface="Fago Pro" panose="02000506040000020004" pitchFamily="50" charset="0"/>
              </a:defRPr>
            </a:lvl1pPr>
          </a:lstStyle>
          <a:p>
            <a:pPr lvl="0"/>
            <a:r>
              <a:rPr lang="de-DE"/>
              <a:t>Hier steht das Kapitel</a:t>
            </a:r>
          </a:p>
        </p:txBody>
      </p:sp>
      <p:pic>
        <p:nvPicPr>
          <p:cNvPr id="7" name="Grafik 6">
            <a:extLst>
              <a:ext uri="{FF2B5EF4-FFF2-40B4-BE49-F238E27FC236}">
                <a16:creationId xmlns:a16="http://schemas.microsoft.com/office/drawing/2014/main" id="{AFACFECB-17DE-E53B-159A-D5268568834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8F22500D-D835-4FBB-3488-21E818EF3677}"/>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8096475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Zitat ­­­­- Fazit - Empfehlu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FC792D1-F0A6-D256-D340-655CE5F32C45}"/>
              </a:ext>
            </a:extLst>
          </p:cNvPr>
          <p:cNvSpPr>
            <a:spLocks noGrp="1"/>
          </p:cNvSpPr>
          <p:nvPr>
            <p:ph type="title" hasCustomPrompt="1"/>
          </p:nvPr>
        </p:nvSpPr>
        <p:spPr>
          <a:xfrm>
            <a:off x="658814" y="666750"/>
            <a:ext cx="8996816" cy="3286125"/>
          </a:xfrm>
        </p:spPr>
        <p:txBody>
          <a:bodyPr anchor="b" anchorCtr="0"/>
          <a:lstStyle>
            <a:lvl1pPr>
              <a:defRPr sz="5400"/>
            </a:lvl1pPr>
          </a:lstStyle>
          <a:p>
            <a:r>
              <a:rPr lang="en-US" noProof="0"/>
              <a:t>Here is a quote / Recommendation / Result</a:t>
            </a:r>
            <a:endParaRPr lang="de-DE"/>
          </a:p>
        </p:txBody>
      </p:sp>
      <p:sp>
        <p:nvSpPr>
          <p:cNvPr id="3" name="Foliennummernplatzhalter 2">
            <a:extLst>
              <a:ext uri="{FF2B5EF4-FFF2-40B4-BE49-F238E27FC236}">
                <a16:creationId xmlns:a16="http://schemas.microsoft.com/office/drawing/2014/main" id="{A2253897-4149-A9A4-96B3-1666630B6463}"/>
              </a:ext>
            </a:extLst>
          </p:cNvPr>
          <p:cNvSpPr>
            <a:spLocks noGrp="1"/>
          </p:cNvSpPr>
          <p:nvPr>
            <p:ph type="sldNum" sz="quarter" idx="10"/>
          </p:nvPr>
        </p:nvSpPr>
        <p:spPr/>
        <p:txBody>
          <a:bodyPr/>
          <a:lstStyle/>
          <a:p>
            <a:fld id="{73F7D4EC-FAF2-48D2-B8E5-457915FC50F3}" type="slidenum">
              <a:rPr lang="de-DE" smtClean="0"/>
              <a:pPr/>
              <a:t>‹Nr.›</a:t>
            </a:fld>
            <a:endParaRPr lang="de-DE"/>
          </a:p>
        </p:txBody>
      </p:sp>
      <p:sp>
        <p:nvSpPr>
          <p:cNvPr id="24" name="Grafik 22">
            <a:extLst>
              <a:ext uri="{FF2B5EF4-FFF2-40B4-BE49-F238E27FC236}">
                <a16:creationId xmlns:a16="http://schemas.microsoft.com/office/drawing/2014/main" id="{19CCC31C-6825-1ED2-D136-4A6E0AE52F11}"/>
              </a:ext>
            </a:extLst>
          </p:cNvPr>
          <p:cNvSpPr/>
          <p:nvPr/>
        </p:nvSpPr>
        <p:spPr>
          <a:xfrm>
            <a:off x="686183" y="4266814"/>
            <a:ext cx="2258186" cy="404695"/>
          </a:xfrm>
          <a:custGeom>
            <a:avLst/>
            <a:gdLst>
              <a:gd name="connsiteX0" fmla="*/ 1911685 w 3041035"/>
              <a:gd name="connsiteY0" fmla="*/ 185560 h 544991"/>
              <a:gd name="connsiteX1" fmla="*/ 1226038 w 3041035"/>
              <a:gd name="connsiteY1" fmla="*/ 544991 h 544991"/>
              <a:gd name="connsiteX2" fmla="*/ 0 w 3041035"/>
              <a:gd name="connsiteY2" fmla="*/ 544991 h 544991"/>
              <a:gd name="connsiteX3" fmla="*/ 0 w 3041035"/>
              <a:gd name="connsiteY3" fmla="*/ 359431 h 544991"/>
              <a:gd name="connsiteX4" fmla="*/ 1180367 w 3041035"/>
              <a:gd name="connsiteY4" fmla="*/ 359431 h 544991"/>
              <a:gd name="connsiteX5" fmla="*/ 1865971 w 3041035"/>
              <a:gd name="connsiteY5" fmla="*/ 0 h 544991"/>
              <a:gd name="connsiteX6" fmla="*/ 3041036 w 3041035"/>
              <a:gd name="connsiteY6" fmla="*/ 0 h 544991"/>
              <a:gd name="connsiteX7" fmla="*/ 3041036 w 3041035"/>
              <a:gd name="connsiteY7" fmla="*/ 185560 h 544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41035" h="544991">
                <a:moveTo>
                  <a:pt x="1911685" y="185560"/>
                </a:moveTo>
                <a:lnTo>
                  <a:pt x="1226038" y="544991"/>
                </a:lnTo>
                <a:lnTo>
                  <a:pt x="0" y="544991"/>
                </a:lnTo>
                <a:lnTo>
                  <a:pt x="0" y="359431"/>
                </a:lnTo>
                <a:lnTo>
                  <a:pt x="1180367" y="359431"/>
                </a:lnTo>
                <a:lnTo>
                  <a:pt x="1865971" y="0"/>
                </a:lnTo>
                <a:lnTo>
                  <a:pt x="3041036" y="0"/>
                </a:lnTo>
                <a:lnTo>
                  <a:pt x="3041036" y="185560"/>
                </a:lnTo>
              </a:path>
            </a:pathLst>
          </a:custGeom>
          <a:solidFill>
            <a:schemeClr val="bg2"/>
          </a:solidFill>
          <a:ln w="21248" cap="flat">
            <a:noFill/>
            <a:prstDash val="solid"/>
            <a:miter/>
          </a:ln>
        </p:spPr>
        <p:txBody>
          <a:bodyPr rtlCol="0" anchor="ctr"/>
          <a:lstStyle/>
          <a:p>
            <a:endParaRPr lang="de-DE">
              <a:latin typeface="Fago Pro" panose="02000506040000020004" pitchFamily="50" charset="0"/>
            </a:endParaRPr>
          </a:p>
        </p:txBody>
      </p:sp>
      <p:sp>
        <p:nvSpPr>
          <p:cNvPr id="26" name="Textplatzhalter 25">
            <a:extLst>
              <a:ext uri="{FF2B5EF4-FFF2-40B4-BE49-F238E27FC236}">
                <a16:creationId xmlns:a16="http://schemas.microsoft.com/office/drawing/2014/main" id="{0B18618C-AB6E-049B-38C5-4999CED06E90}"/>
              </a:ext>
            </a:extLst>
          </p:cNvPr>
          <p:cNvSpPr>
            <a:spLocks noGrp="1"/>
          </p:cNvSpPr>
          <p:nvPr>
            <p:ph type="body" sz="quarter" idx="11" hasCustomPrompt="1"/>
          </p:nvPr>
        </p:nvSpPr>
        <p:spPr>
          <a:xfrm>
            <a:off x="658813" y="5143500"/>
            <a:ext cx="8996816" cy="1130300"/>
          </a:xfrm>
        </p:spPr>
        <p:txBody>
          <a:bodyPr/>
          <a:lstStyle>
            <a:lvl1pPr marL="0" indent="0">
              <a:buNone/>
              <a:defRPr sz="2400" b="1">
                <a:solidFill>
                  <a:schemeClr val="bg2"/>
                </a:solidFill>
                <a:latin typeface="Fago Pro" panose="02000506040000020004" pitchFamily="50" charset="0"/>
              </a:defRPr>
            </a:lvl1pPr>
          </a:lstStyle>
          <a:p>
            <a:r>
              <a:rPr lang="en-US" noProof="0"/>
              <a:t>Optional quoter</a:t>
            </a:r>
          </a:p>
        </p:txBody>
      </p:sp>
      <p:pic>
        <p:nvPicPr>
          <p:cNvPr id="28" name="Grafik 27">
            <a:extLst>
              <a:ext uri="{FF2B5EF4-FFF2-40B4-BE49-F238E27FC236}">
                <a16:creationId xmlns:a16="http://schemas.microsoft.com/office/drawing/2014/main" id="{6C5F3724-686E-CBBC-E9B6-90A5F7F4AC6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0030968" y="351118"/>
            <a:ext cx="1826070" cy="465835"/>
          </a:xfrm>
          <a:prstGeom prst="rect">
            <a:avLst/>
          </a:prstGeom>
        </p:spPr>
      </p:pic>
      <p:sp>
        <p:nvSpPr>
          <p:cNvPr id="4" name="Textfeld 3">
            <a:extLst>
              <a:ext uri="{FF2B5EF4-FFF2-40B4-BE49-F238E27FC236}">
                <a16:creationId xmlns:a16="http://schemas.microsoft.com/office/drawing/2014/main" id="{F9A19B4A-6BD5-2077-A8AF-47F7F2A35A45}"/>
              </a:ext>
            </a:extLst>
          </p:cNvPr>
          <p:cNvSpPr txBox="1"/>
          <p:nvPr userDrawn="1"/>
        </p:nvSpPr>
        <p:spPr>
          <a:xfrm>
            <a:off x="10037820" y="921376"/>
            <a:ext cx="1793761" cy="145424"/>
          </a:xfrm>
          <a:prstGeom prst="rect">
            <a:avLst/>
          </a:prstGeom>
          <a:noFill/>
        </p:spPr>
        <p:txBody>
          <a:bodyPr wrap="square" lIns="0" tIns="0" rIns="0" bIns="0" rtlCol="0">
            <a:spAutoFit/>
          </a:bodyPr>
          <a:lstStyle/>
          <a:p>
            <a:pPr marR="0" algn="ctr" defTabSz="914400" rtl="0" eaLnBrk="1" fontAlgn="auto" latinLnBrk="0" hangingPunct="1">
              <a:lnSpc>
                <a:spcPct val="90000"/>
              </a:lnSpc>
              <a:spcBef>
                <a:spcPts val="300"/>
              </a:spcBef>
              <a:spcAft>
                <a:spcPts val="0"/>
              </a:spcAft>
              <a:buClr>
                <a:srgbClr val="009EE0"/>
              </a:buClr>
              <a:buSzTx/>
              <a:tabLst/>
            </a:pPr>
            <a:r>
              <a:rPr kumimoji="0" lang="en-US" sz="1050" b="1" i="0" u="none" strike="noStrike" kern="1200" cap="none" spc="0" normalizeH="0" baseline="0" noProof="0">
                <a:ln>
                  <a:noFill/>
                </a:ln>
                <a:solidFill>
                  <a:schemeClr val="accent4"/>
                </a:solidFill>
                <a:effectLst/>
                <a:uLnTx/>
                <a:uFillTx/>
                <a:ea typeface="+mn-ea"/>
                <a:cs typeface="+mn-cs"/>
              </a:rPr>
              <a:t>- Confidential Information - </a:t>
            </a:r>
          </a:p>
        </p:txBody>
      </p:sp>
    </p:spTree>
    <p:extLst>
      <p:ext uri="{BB962C8B-B14F-4D97-AF65-F5344CB8AC3E}">
        <p14:creationId xmlns:p14="http://schemas.microsoft.com/office/powerpoint/2010/main" val="1729450352"/>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hlussfolie">
    <p:bg>
      <p:bgPr>
        <a:solidFill>
          <a:schemeClr val="tx2"/>
        </a:solidFill>
        <a:effectLst/>
      </p:bgPr>
    </p:bg>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4F493582-DCC1-F192-74C6-EED58EE52B73}"/>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488531" y="1886839"/>
            <a:ext cx="5214938" cy="1542161"/>
          </a:xfrm>
          <a:prstGeom prst="rect">
            <a:avLst/>
          </a:prstGeom>
        </p:spPr>
      </p:pic>
      <p:sp>
        <p:nvSpPr>
          <p:cNvPr id="21" name="Textfeld 20">
            <a:extLst>
              <a:ext uri="{FF2B5EF4-FFF2-40B4-BE49-F238E27FC236}">
                <a16:creationId xmlns:a16="http://schemas.microsoft.com/office/drawing/2014/main" id="{C2900A8C-B0B5-C546-9BE1-53E2ECB57D02}"/>
              </a:ext>
            </a:extLst>
          </p:cNvPr>
          <p:cNvSpPr txBox="1"/>
          <p:nvPr userDrawn="1"/>
        </p:nvSpPr>
        <p:spPr>
          <a:xfrm>
            <a:off x="4193381" y="5905500"/>
            <a:ext cx="3805238" cy="368300"/>
          </a:xfrm>
          <a:prstGeom prst="rect">
            <a:avLst/>
          </a:prstGeom>
          <a:noFill/>
        </p:spPr>
        <p:txBody>
          <a:bodyPr wrap="square" lIns="0" tIns="0" rIns="0" bIns="0" rtlCol="0" anchor="t" anchorCtr="0">
            <a:noAutofit/>
          </a:bodyPr>
          <a:lstStyle/>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 SCHUNK SE &amp; Co. KG</a:t>
            </a:r>
          </a:p>
          <a:p>
            <a:pPr marL="0" marR="0" indent="0" algn="ctr" defTabSz="914400" rtl="0" eaLnBrk="1" fontAlgn="auto" latinLnBrk="0" hangingPunct="1">
              <a:lnSpc>
                <a:spcPct val="90000"/>
              </a:lnSpc>
              <a:spcBef>
                <a:spcPts val="300"/>
              </a:spcBef>
              <a:spcAft>
                <a:spcPts val="0"/>
              </a:spcAft>
              <a:buClr>
                <a:srgbClr val="009EE0"/>
              </a:buClr>
              <a:buSzTx/>
              <a:buFont typeface="Arial" panose="020B0604020202020204" pitchFamily="34" charset="0"/>
              <a:buNone/>
              <a:tabLst/>
            </a:pPr>
            <a:r>
              <a:rPr kumimoji="0" lang="de-DE" sz="1200" b="0" i="0" u="none" strike="noStrike" kern="1200" cap="none" spc="0" normalizeH="0" baseline="0" noProof="0">
                <a:ln>
                  <a:noFill/>
                </a:ln>
                <a:solidFill>
                  <a:schemeClr val="bg1"/>
                </a:solidFill>
                <a:effectLst/>
                <a:uLnTx/>
                <a:uFillTx/>
                <a:latin typeface="Fago Pro" panose="02000506040000020004" pitchFamily="50" charset="0"/>
                <a:ea typeface="+mn-ea"/>
                <a:cs typeface="+mn-cs"/>
              </a:rPr>
              <a:t>schunk.com</a:t>
            </a:r>
          </a:p>
        </p:txBody>
      </p:sp>
      <p:grpSp>
        <p:nvGrpSpPr>
          <p:cNvPr id="5" name="Grafik 6">
            <a:extLst>
              <a:ext uri="{FF2B5EF4-FFF2-40B4-BE49-F238E27FC236}">
                <a16:creationId xmlns:a16="http://schemas.microsoft.com/office/drawing/2014/main" id="{94BC3787-8E20-671D-7B41-38B60F6FDA78}"/>
              </a:ext>
            </a:extLst>
          </p:cNvPr>
          <p:cNvGrpSpPr>
            <a:grpSpLocks noChangeAspect="1"/>
          </p:cNvGrpSpPr>
          <p:nvPr userDrawn="1"/>
        </p:nvGrpSpPr>
        <p:grpSpPr>
          <a:xfrm>
            <a:off x="3474242" y="4744704"/>
            <a:ext cx="5269708" cy="324440"/>
            <a:chOff x="4381500" y="3324234"/>
            <a:chExt cx="3430676" cy="211216"/>
          </a:xfrm>
          <a:solidFill>
            <a:schemeClr val="bg1"/>
          </a:solidFill>
        </p:grpSpPr>
        <p:sp>
          <p:nvSpPr>
            <p:cNvPr id="6" name="Freihandform: Form 5">
              <a:extLst>
                <a:ext uri="{FF2B5EF4-FFF2-40B4-BE49-F238E27FC236}">
                  <a16:creationId xmlns:a16="http://schemas.microsoft.com/office/drawing/2014/main" id="{B9AD97F3-99FA-A188-8AA3-9615E6F9F198}"/>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8" name="Freihandform: Form 7">
              <a:extLst>
                <a:ext uri="{FF2B5EF4-FFF2-40B4-BE49-F238E27FC236}">
                  <a16:creationId xmlns:a16="http://schemas.microsoft.com/office/drawing/2014/main" id="{8B6A8E9D-4DA8-CFB1-1413-A17B09E1BC43}"/>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9" name="Freihandform: Form 8">
              <a:extLst>
                <a:ext uri="{FF2B5EF4-FFF2-40B4-BE49-F238E27FC236}">
                  <a16:creationId xmlns:a16="http://schemas.microsoft.com/office/drawing/2014/main" id="{CB3D29B4-50AB-43DF-8566-2C7ECDEC701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0" name="Freihandform: Form 9">
              <a:extLst>
                <a:ext uri="{FF2B5EF4-FFF2-40B4-BE49-F238E27FC236}">
                  <a16:creationId xmlns:a16="http://schemas.microsoft.com/office/drawing/2014/main" id="{D16DB84B-EF0D-C922-F83B-E8F6CDEF2FC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1" name="Freihandform: Form 10">
              <a:extLst>
                <a:ext uri="{FF2B5EF4-FFF2-40B4-BE49-F238E27FC236}">
                  <a16:creationId xmlns:a16="http://schemas.microsoft.com/office/drawing/2014/main" id="{B630B98E-43B1-EF41-09CD-546ECB205F8A}"/>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2" name="Freihandform: Form 11">
              <a:extLst>
                <a:ext uri="{FF2B5EF4-FFF2-40B4-BE49-F238E27FC236}">
                  <a16:creationId xmlns:a16="http://schemas.microsoft.com/office/drawing/2014/main" id="{445D5EEE-6290-E8CF-AD9D-51B0D2DBE7E2}"/>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3" name="Freihandform: Form 12">
              <a:extLst>
                <a:ext uri="{FF2B5EF4-FFF2-40B4-BE49-F238E27FC236}">
                  <a16:creationId xmlns:a16="http://schemas.microsoft.com/office/drawing/2014/main" id="{87D5CC84-381F-6533-8AD9-177551CADF4E}"/>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4" name="Freihandform: Form 13">
              <a:extLst>
                <a:ext uri="{FF2B5EF4-FFF2-40B4-BE49-F238E27FC236}">
                  <a16:creationId xmlns:a16="http://schemas.microsoft.com/office/drawing/2014/main" id="{92906D59-C67F-D48E-FD4C-1C787F0D018A}"/>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5" name="Freihandform: Form 14">
              <a:extLst>
                <a:ext uri="{FF2B5EF4-FFF2-40B4-BE49-F238E27FC236}">
                  <a16:creationId xmlns:a16="http://schemas.microsoft.com/office/drawing/2014/main" id="{2BA0181B-0FD8-4750-65A4-1C63A382ADD9}"/>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6" name="Freihandform: Form 15">
              <a:extLst>
                <a:ext uri="{FF2B5EF4-FFF2-40B4-BE49-F238E27FC236}">
                  <a16:creationId xmlns:a16="http://schemas.microsoft.com/office/drawing/2014/main" id="{DADD0553-C42A-60B7-9A7C-E8730FF6BDA8}"/>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7" name="Freihandform: Form 16">
              <a:extLst>
                <a:ext uri="{FF2B5EF4-FFF2-40B4-BE49-F238E27FC236}">
                  <a16:creationId xmlns:a16="http://schemas.microsoft.com/office/drawing/2014/main" id="{F5883756-7C62-4F66-36BC-79DFF5C6225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8" name="Freihandform: Form 17">
              <a:extLst>
                <a:ext uri="{FF2B5EF4-FFF2-40B4-BE49-F238E27FC236}">
                  <a16:creationId xmlns:a16="http://schemas.microsoft.com/office/drawing/2014/main" id="{EE79465C-5991-5C91-AA32-EFA93511255C}"/>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19" name="Freihandform: Form 18">
              <a:extLst>
                <a:ext uri="{FF2B5EF4-FFF2-40B4-BE49-F238E27FC236}">
                  <a16:creationId xmlns:a16="http://schemas.microsoft.com/office/drawing/2014/main" id="{D3432199-7093-5BB0-F834-EA6EC5DCA38C}"/>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2" name="Freihandform: Form 21">
              <a:extLst>
                <a:ext uri="{FF2B5EF4-FFF2-40B4-BE49-F238E27FC236}">
                  <a16:creationId xmlns:a16="http://schemas.microsoft.com/office/drawing/2014/main" id="{C4269B68-93E6-860F-E11C-D4D2D0DF1254}"/>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3" name="Freihandform: Form 22">
              <a:extLst>
                <a:ext uri="{FF2B5EF4-FFF2-40B4-BE49-F238E27FC236}">
                  <a16:creationId xmlns:a16="http://schemas.microsoft.com/office/drawing/2014/main" id="{EFC8B9D1-197F-BA20-6F8F-37F1E4B8B1DD}"/>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4" name="Freihandform: Form 23">
              <a:extLst>
                <a:ext uri="{FF2B5EF4-FFF2-40B4-BE49-F238E27FC236}">
                  <a16:creationId xmlns:a16="http://schemas.microsoft.com/office/drawing/2014/main" id="{888ADFD8-2147-57B7-B418-F2C3EA028AE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5" name="Freihandform: Form 24">
              <a:extLst>
                <a:ext uri="{FF2B5EF4-FFF2-40B4-BE49-F238E27FC236}">
                  <a16:creationId xmlns:a16="http://schemas.microsoft.com/office/drawing/2014/main" id="{14CA5783-03D3-C3E2-831A-AF4F5E82CB26}"/>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6" name="Freihandform: Form 25">
              <a:extLst>
                <a:ext uri="{FF2B5EF4-FFF2-40B4-BE49-F238E27FC236}">
                  <a16:creationId xmlns:a16="http://schemas.microsoft.com/office/drawing/2014/main" id="{41379709-396A-169C-5C45-4076C9B3F722}"/>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7" name="Freihandform: Form 26">
              <a:extLst>
                <a:ext uri="{FF2B5EF4-FFF2-40B4-BE49-F238E27FC236}">
                  <a16:creationId xmlns:a16="http://schemas.microsoft.com/office/drawing/2014/main" id="{1B2A0758-EF67-E539-4C1A-A4585148CE20}"/>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8" name="Freihandform: Form 27">
              <a:extLst>
                <a:ext uri="{FF2B5EF4-FFF2-40B4-BE49-F238E27FC236}">
                  <a16:creationId xmlns:a16="http://schemas.microsoft.com/office/drawing/2014/main" id="{FC4CEFF2-EE32-95F5-BC66-118D603CDE5D}"/>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endParaRPr lang="de-DE">
                <a:latin typeface="Fago Pro" panose="02000506040000020004" pitchFamily="50" charset="0"/>
              </a:endParaRPr>
            </a:p>
          </p:txBody>
        </p:sp>
        <p:sp>
          <p:nvSpPr>
            <p:cNvPr id="29" name="Freihandform: Form 28">
              <a:extLst>
                <a:ext uri="{FF2B5EF4-FFF2-40B4-BE49-F238E27FC236}">
                  <a16:creationId xmlns:a16="http://schemas.microsoft.com/office/drawing/2014/main" id="{CDA27B0A-0E26-B0F8-4D48-D5FC8400CACD}"/>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endParaRPr lang="de-DE">
                <a:latin typeface="Fago Pro" panose="02000506040000020004" pitchFamily="50" charset="0"/>
              </a:endParaRPr>
            </a:p>
          </p:txBody>
        </p:sp>
      </p:grpSp>
    </p:spTree>
    <p:extLst>
      <p:ext uri="{BB962C8B-B14F-4D97-AF65-F5344CB8AC3E}">
        <p14:creationId xmlns:p14="http://schemas.microsoft.com/office/powerpoint/2010/main" val="140768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halt ohne Logo">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1A6669-BEC9-635E-C610-2A750E8BEC04}"/>
              </a:ext>
            </a:extLst>
          </p:cNvPr>
          <p:cNvSpPr>
            <a:spLocks noGrp="1"/>
          </p:cNvSpPr>
          <p:nvPr>
            <p:ph type="title"/>
          </p:nvPr>
        </p:nvSpPr>
        <p:spPr/>
        <p:txBody>
          <a:bodyPr/>
          <a:lstStyle/>
          <a:p>
            <a:r>
              <a:rPr lang="de-DE"/>
              <a:t>Mastertitelformat bearbeiten</a:t>
            </a:r>
          </a:p>
        </p:txBody>
      </p:sp>
      <p:sp>
        <p:nvSpPr>
          <p:cNvPr id="10" name="Textplatzhalter 9">
            <a:extLst>
              <a:ext uri="{FF2B5EF4-FFF2-40B4-BE49-F238E27FC236}">
                <a16:creationId xmlns:a16="http://schemas.microsoft.com/office/drawing/2014/main" id="{1F6F39E2-88FE-A04B-0206-C2A69CE7F658}"/>
              </a:ext>
            </a:extLst>
          </p:cNvPr>
          <p:cNvSpPr>
            <a:spLocks noGrp="1"/>
          </p:cNvSpPr>
          <p:nvPr>
            <p:ph type="body" sz="quarter" idx="12"/>
          </p:nvPr>
        </p:nvSpPr>
        <p:spPr>
          <a:xfrm>
            <a:off x="658813" y="2114550"/>
            <a:ext cx="11198225" cy="415925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29137462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8748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24B176A3-0CCA-EE39-C7CC-A980B30259D1}"/>
              </a:ext>
            </a:extLst>
          </p:cNvPr>
          <p:cNvSpPr>
            <a:spLocks noGrp="1"/>
          </p:cNvSpPr>
          <p:nvPr>
            <p:ph type="title"/>
          </p:nvPr>
        </p:nvSpPr>
        <p:spPr>
          <a:xfrm>
            <a:off x="658814" y="666751"/>
            <a:ext cx="8996816" cy="1020318"/>
          </a:xfrm>
          <a:prstGeom prst="rect">
            <a:avLst/>
          </a:prstGeom>
        </p:spPr>
        <p:txBody>
          <a:bodyPr vert="horz" lIns="0" tIns="0" rIns="0" bIns="0" rtlCol="0" anchor="t" anchorCtr="0">
            <a:noAutofit/>
          </a:bodyPr>
          <a:lstStyle/>
          <a:p>
            <a:endParaRPr lang="de-DE"/>
          </a:p>
        </p:txBody>
      </p:sp>
      <p:sp>
        <p:nvSpPr>
          <p:cNvPr id="6" name="Foliennummernplatzhalter 5">
            <a:extLst>
              <a:ext uri="{FF2B5EF4-FFF2-40B4-BE49-F238E27FC236}">
                <a16:creationId xmlns:a16="http://schemas.microsoft.com/office/drawing/2014/main" id="{C3547760-748F-E2D9-DB12-20A8218552CB}"/>
              </a:ext>
            </a:extLst>
          </p:cNvPr>
          <p:cNvSpPr>
            <a:spLocks noGrp="1"/>
          </p:cNvSpPr>
          <p:nvPr>
            <p:ph type="sldNum" sz="quarter" idx="4"/>
          </p:nvPr>
        </p:nvSpPr>
        <p:spPr>
          <a:xfrm>
            <a:off x="11244942" y="6384353"/>
            <a:ext cx="612095" cy="365125"/>
          </a:xfrm>
          <a:prstGeom prst="rect">
            <a:avLst/>
          </a:prstGeom>
        </p:spPr>
        <p:txBody>
          <a:bodyPr vert="horz" lIns="0" tIns="0" rIns="0" bIns="0" rtlCol="0" anchor="ctr">
            <a:noAutofit/>
          </a:bodyPr>
          <a:lstStyle>
            <a:lvl1pPr algn="r">
              <a:defRPr sz="1200">
                <a:solidFill>
                  <a:schemeClr val="tx2"/>
                </a:solidFill>
                <a:latin typeface="Fago Pro" panose="02000506040000020004" pitchFamily="50" charset="0"/>
              </a:defRPr>
            </a:lvl1pPr>
          </a:lstStyle>
          <a:p>
            <a:fld id="{73F7D4EC-FAF2-48D2-B8E5-457915FC50F3}" type="slidenum">
              <a:rPr lang="de-DE" smtClean="0"/>
              <a:pPr/>
              <a:t>‹Nr.›</a:t>
            </a:fld>
            <a:endParaRPr lang="de-DE"/>
          </a:p>
        </p:txBody>
      </p:sp>
      <p:sp>
        <p:nvSpPr>
          <p:cNvPr id="23" name="Textplatzhalter 22">
            <a:extLst>
              <a:ext uri="{FF2B5EF4-FFF2-40B4-BE49-F238E27FC236}">
                <a16:creationId xmlns:a16="http://schemas.microsoft.com/office/drawing/2014/main" id="{19924481-2BAC-44B6-A3F3-4FF71CB8E905}"/>
              </a:ext>
            </a:extLst>
          </p:cNvPr>
          <p:cNvSpPr>
            <a:spLocks noGrp="1"/>
          </p:cNvSpPr>
          <p:nvPr>
            <p:ph type="body" idx="1"/>
          </p:nvPr>
        </p:nvSpPr>
        <p:spPr>
          <a:xfrm>
            <a:off x="658814" y="2112579"/>
            <a:ext cx="11198224" cy="416122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89359983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5" r:id="rId3"/>
    <p:sldLayoutId id="2147483656" r:id="rId4"/>
    <p:sldLayoutId id="2147483657" r:id="rId5"/>
    <p:sldLayoutId id="2147483651" r:id="rId6"/>
    <p:sldLayoutId id="2147483652" r:id="rId7"/>
    <p:sldLayoutId id="2147483654" r:id="rId8"/>
    <p:sldLayoutId id="2147483653" r:id="rId9"/>
    <p:sldLayoutId id="2147483658" r:id="rId10"/>
  </p:sldLayoutIdLst>
  <p:hf hdr="0" ftr="0" dt="0"/>
  <p:txStyles>
    <p:titleStyle>
      <a:lvl1pPr algn="l" defTabSz="914400" rtl="0" eaLnBrk="1" latinLnBrk="0" hangingPunct="1">
        <a:lnSpc>
          <a:spcPct val="90000"/>
        </a:lnSpc>
        <a:spcBef>
          <a:spcPct val="0"/>
        </a:spcBef>
        <a:buNone/>
        <a:defRPr sz="3600" b="1" kern="1200">
          <a:solidFill>
            <a:schemeClr val="tx2"/>
          </a:solidFill>
          <a:latin typeface="Fago Pro" panose="02000506040000020004" pitchFamily="50" charset="0"/>
          <a:ea typeface="+mj-ea"/>
          <a:cs typeface="+mj-cs"/>
        </a:defRPr>
      </a:lvl1pPr>
    </p:titleStyle>
    <p:bodyStyle>
      <a:lvl1pPr marL="247650" indent="-247650" algn="l" defTabSz="914400" rtl="0" eaLnBrk="1" latinLnBrk="0" hangingPunct="1">
        <a:lnSpc>
          <a:spcPct val="100000"/>
        </a:lnSpc>
        <a:spcBef>
          <a:spcPts val="600"/>
        </a:spcBef>
        <a:buClr>
          <a:schemeClr val="bg2"/>
        </a:buClr>
        <a:buFont typeface="Arial" panose="020B0604020202020204" pitchFamily="34" charset="0"/>
        <a:buChar char="•"/>
        <a:defRPr sz="2200" kern="1200">
          <a:solidFill>
            <a:schemeClr val="tx2"/>
          </a:solidFill>
          <a:latin typeface="Fago Pro" panose="02000506040000020004" pitchFamily="50" charset="0"/>
          <a:ea typeface="+mn-ea"/>
          <a:cs typeface="+mn-cs"/>
        </a:defRPr>
      </a:lvl1pPr>
      <a:lvl2pPr marL="636588" indent="-179388" algn="l" defTabSz="914400" rtl="0" eaLnBrk="1" latinLnBrk="0" hangingPunct="1">
        <a:lnSpc>
          <a:spcPct val="100000"/>
        </a:lnSpc>
        <a:spcBef>
          <a:spcPts val="300"/>
        </a:spcBef>
        <a:buClr>
          <a:schemeClr val="bg2"/>
        </a:buClr>
        <a:buFont typeface="Arial" panose="020B0604020202020204" pitchFamily="34" charset="0"/>
        <a:buChar char="•"/>
        <a:tabLst>
          <a:tab pos="652463" algn="l"/>
        </a:tabLst>
        <a:defRPr sz="1800" kern="1200">
          <a:solidFill>
            <a:schemeClr val="tx2"/>
          </a:solidFill>
          <a:latin typeface="Fago Pro" panose="02000506040000020004" pitchFamily="50" charset="0"/>
          <a:ea typeface="+mn-ea"/>
          <a:cs typeface="+mn-cs"/>
        </a:defRPr>
      </a:lvl2pPr>
      <a:lvl3pPr marL="925513" indent="-209550" algn="l" defTabSz="914400" rtl="0" eaLnBrk="1" latinLnBrk="0" hangingPunct="1">
        <a:lnSpc>
          <a:spcPct val="100000"/>
        </a:lnSpc>
        <a:spcBef>
          <a:spcPts val="300"/>
        </a:spcBef>
        <a:buClr>
          <a:schemeClr val="bg2"/>
        </a:buClr>
        <a:buFont typeface="Courier New" panose="02070309020205020404" pitchFamily="49" charset="0"/>
        <a:buChar char="o"/>
        <a:defRPr sz="1800" kern="1200">
          <a:solidFill>
            <a:schemeClr val="tx2"/>
          </a:solidFill>
          <a:latin typeface="Fago Pro" panose="02000506040000020004" pitchFamily="50" charset="0"/>
          <a:ea typeface="+mn-ea"/>
          <a:cs typeface="+mn-cs"/>
        </a:defRPr>
      </a:lvl3pPr>
      <a:lvl4pPr marL="1250950" indent="-196850" algn="l" defTabSz="914400" rtl="0" eaLnBrk="1" latinLnBrk="0" hangingPunct="1">
        <a:lnSpc>
          <a:spcPct val="100000"/>
        </a:lnSpc>
        <a:spcBef>
          <a:spcPts val="300"/>
        </a:spcBef>
        <a:buClr>
          <a:schemeClr val="bg2"/>
        </a:buClr>
        <a:buFont typeface="Wingdings" panose="05000000000000000000" pitchFamily="2" charset="2"/>
        <a:buChar char="§"/>
        <a:defRPr sz="1800" kern="1200">
          <a:solidFill>
            <a:schemeClr val="tx2"/>
          </a:solidFill>
          <a:latin typeface="Fago Pro" panose="02000506040000020004" pitchFamily="50" charset="0"/>
          <a:ea typeface="+mn-ea"/>
          <a:cs typeface="+mn-cs"/>
        </a:defRPr>
      </a:lvl4pPr>
      <a:lvl5pPr marL="1497013" indent="-196850" algn="l" defTabSz="914400" rtl="0" eaLnBrk="1" latinLnBrk="0" hangingPunct="1">
        <a:lnSpc>
          <a:spcPct val="100000"/>
        </a:lnSpc>
        <a:spcBef>
          <a:spcPts val="300"/>
        </a:spcBef>
        <a:buClr>
          <a:schemeClr val="bg2"/>
        </a:buClr>
        <a:buFont typeface="Symbol" panose="05050102010706020507" pitchFamily="18" charset="2"/>
        <a:buChar char="-"/>
        <a:defRPr sz="1800" kern="1200">
          <a:solidFill>
            <a:schemeClr val="tx2"/>
          </a:solidFill>
          <a:latin typeface="Fago Pro" panose="0200050604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952" userDrawn="1">
          <p15:clr>
            <a:srgbClr val="F26B43"/>
          </p15:clr>
        </p15:guide>
        <p15:guide id="2" pos="3764" userDrawn="1">
          <p15:clr>
            <a:srgbClr val="F26B43"/>
          </p15:clr>
        </p15:guide>
        <p15:guide id="3" pos="7469" userDrawn="1">
          <p15:clr>
            <a:srgbClr val="F26B43"/>
          </p15:clr>
        </p15:guide>
        <p15:guide id="4" orient="horz" pos="414" userDrawn="1">
          <p15:clr>
            <a:srgbClr val="F26B43"/>
          </p15:clr>
        </p15:guide>
        <p15:guide id="5" orient="horz" pos="1321" userDrawn="1">
          <p15:clr>
            <a:srgbClr val="F26B43"/>
          </p15:clr>
        </p15:guide>
        <p15:guide id="6" pos="4116" userDrawn="1">
          <p15:clr>
            <a:srgbClr val="F26B43"/>
          </p15:clr>
        </p15:guide>
        <p15:guide id="7" orient="horz" pos="1074" userDrawn="1">
          <p15:clr>
            <a:srgbClr val="F26B43"/>
          </p15:clr>
        </p15:guide>
        <p15:guide id="8" pos="415"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6.sv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5.png"/><Relationship Id="rId5" Type="http://schemas.openxmlformats.org/officeDocument/2006/relationships/image" Target="../media/image27.png"/><Relationship Id="rId10" Type="http://schemas.openxmlformats.org/officeDocument/2006/relationships/image" Target="../media/image46.svg"/><Relationship Id="rId4" Type="http://schemas.openxmlformats.org/officeDocument/2006/relationships/image" Target="../media/image26.sv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svg"/><Relationship Id="rId3" Type="http://schemas.openxmlformats.org/officeDocument/2006/relationships/image" Target="../media/image49.png"/><Relationship Id="rId7" Type="http://schemas.openxmlformats.org/officeDocument/2006/relationships/image" Target="../media/image28.svg"/><Relationship Id="rId12"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1.svg"/><Relationship Id="rId5" Type="http://schemas.openxmlformats.org/officeDocument/2006/relationships/image" Target="../media/image26.svg"/><Relationship Id="rId10" Type="http://schemas.openxmlformats.org/officeDocument/2006/relationships/image" Target="../media/image50.png"/><Relationship Id="rId4" Type="http://schemas.openxmlformats.org/officeDocument/2006/relationships/image" Target="../media/image25.png"/><Relationship Id="rId9" Type="http://schemas.openxmlformats.org/officeDocument/2006/relationships/image" Target="../media/image39.sv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5.png"/><Relationship Id="rId3" Type="http://schemas.openxmlformats.org/officeDocument/2006/relationships/image" Target="../media/image23.png"/><Relationship Id="rId7" Type="http://schemas.openxmlformats.org/officeDocument/2006/relationships/image" Target="../media/image25.png"/><Relationship Id="rId12"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54.svg"/><Relationship Id="rId11" Type="http://schemas.openxmlformats.org/officeDocument/2006/relationships/image" Target="../media/image33.png"/><Relationship Id="rId5" Type="http://schemas.openxmlformats.org/officeDocument/2006/relationships/image" Target="../media/image53.png"/><Relationship Id="rId15" Type="http://schemas.openxmlformats.org/officeDocument/2006/relationships/image" Target="../media/image57.png"/><Relationship Id="rId10" Type="http://schemas.openxmlformats.org/officeDocument/2006/relationships/image" Target="../media/image56.svg"/><Relationship Id="rId4" Type="http://schemas.openxmlformats.org/officeDocument/2006/relationships/image" Target="../media/image24.svg"/><Relationship Id="rId9" Type="http://schemas.openxmlformats.org/officeDocument/2006/relationships/image" Target="../media/image55.png"/><Relationship Id="rId14"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62.png"/><Relationship Id="rId18" Type="http://schemas.openxmlformats.org/officeDocument/2006/relationships/image" Target="../media/image64.png"/><Relationship Id="rId3" Type="http://schemas.openxmlformats.org/officeDocument/2006/relationships/image" Target="../media/image58.png"/><Relationship Id="rId7" Type="http://schemas.openxmlformats.org/officeDocument/2006/relationships/image" Target="../media/image27.png"/><Relationship Id="rId12" Type="http://schemas.openxmlformats.org/officeDocument/2006/relationships/image" Target="../media/image61.svg"/><Relationship Id="rId17" Type="http://schemas.openxmlformats.org/officeDocument/2006/relationships/image" Target="../media/image35.png"/><Relationship Id="rId2" Type="http://schemas.openxmlformats.org/officeDocument/2006/relationships/notesSlide" Target="../notesSlides/notesSlide14.xml"/><Relationship Id="rId16" Type="http://schemas.openxmlformats.org/officeDocument/2006/relationships/image" Target="../media/image34.png"/><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60.png"/><Relationship Id="rId5" Type="http://schemas.openxmlformats.org/officeDocument/2006/relationships/image" Target="../media/image25.png"/><Relationship Id="rId15" Type="http://schemas.openxmlformats.org/officeDocument/2006/relationships/image" Target="../media/image33.png"/><Relationship Id="rId10" Type="http://schemas.openxmlformats.org/officeDocument/2006/relationships/image" Target="../media/image39.svg"/><Relationship Id="rId4" Type="http://schemas.openxmlformats.org/officeDocument/2006/relationships/image" Target="../media/image59.png"/><Relationship Id="rId9" Type="http://schemas.openxmlformats.org/officeDocument/2006/relationships/image" Target="../media/image38.png"/><Relationship Id="rId14" Type="http://schemas.openxmlformats.org/officeDocument/2006/relationships/image" Target="../media/image63.sv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8.svg"/><Relationship Id="rId3" Type="http://schemas.openxmlformats.org/officeDocument/2006/relationships/image" Target="../media/image18.png"/><Relationship Id="rId7" Type="http://schemas.openxmlformats.org/officeDocument/2006/relationships/image" Target="../media/image54.svg"/><Relationship Id="rId12"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66.svg"/><Relationship Id="rId5" Type="http://schemas.openxmlformats.org/officeDocument/2006/relationships/image" Target="../media/image24.svg"/><Relationship Id="rId10" Type="http://schemas.openxmlformats.org/officeDocument/2006/relationships/image" Target="../media/image65.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69.png"/></Relationships>
</file>

<file path=ppt/slides/_rels/slide17.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71.svg"/><Relationship Id="rId4" Type="http://schemas.openxmlformats.org/officeDocument/2006/relationships/image" Target="../media/image26.svg"/><Relationship Id="rId9" Type="http://schemas.openxmlformats.org/officeDocument/2006/relationships/image" Target="../media/image70.png"/><Relationship Id="rId14" Type="http://schemas.openxmlformats.org/officeDocument/2006/relationships/image" Target="../media/image72.png"/></Relationships>
</file>

<file path=ppt/slides/_rels/slide1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71.svg"/><Relationship Id="rId4" Type="http://schemas.openxmlformats.org/officeDocument/2006/relationships/image" Target="../media/image26.svg"/><Relationship Id="rId9" Type="http://schemas.openxmlformats.org/officeDocument/2006/relationships/image" Target="../media/image70.png"/><Relationship Id="rId14" Type="http://schemas.openxmlformats.org/officeDocument/2006/relationships/image" Target="../media/image73.png"/></Relationships>
</file>

<file path=ppt/slides/_rels/slide19.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35.png"/><Relationship Id="rId3" Type="http://schemas.openxmlformats.org/officeDocument/2006/relationships/image" Target="../media/image70.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33.png"/><Relationship Id="rId5" Type="http://schemas.openxmlformats.org/officeDocument/2006/relationships/image" Target="../media/image25.png"/><Relationship Id="rId10" Type="http://schemas.openxmlformats.org/officeDocument/2006/relationships/image" Target="../media/image39.svg"/><Relationship Id="rId4" Type="http://schemas.openxmlformats.org/officeDocument/2006/relationships/image" Target="../media/image71.svg"/><Relationship Id="rId9" Type="http://schemas.openxmlformats.org/officeDocument/2006/relationships/image" Target="../media/image38.png"/><Relationship Id="rId14" Type="http://schemas.openxmlformats.org/officeDocument/2006/relationships/image" Target="../media/image7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svg"/><Relationship Id="rId3"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notesSlide" Target="../notesSlides/notesSlide19.xml"/><Relationship Id="rId16"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26.svg"/><Relationship Id="rId5" Type="http://schemas.openxmlformats.org/officeDocument/2006/relationships/image" Target="../media/image62.png"/><Relationship Id="rId15" Type="http://schemas.openxmlformats.org/officeDocument/2006/relationships/image" Target="../media/image39.svg"/><Relationship Id="rId10" Type="http://schemas.openxmlformats.org/officeDocument/2006/relationships/image" Target="../media/image25.png"/><Relationship Id="rId4" Type="http://schemas.openxmlformats.org/officeDocument/2006/relationships/image" Target="../media/image61.svg"/><Relationship Id="rId9" Type="http://schemas.openxmlformats.org/officeDocument/2006/relationships/image" Target="../media/image35.png"/><Relationship Id="rId14" Type="http://schemas.openxmlformats.org/officeDocument/2006/relationships/image" Target="../media/image38.png"/></Relationships>
</file>

<file path=ppt/slides/_rels/slide21.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63.svg"/><Relationship Id="rId2" Type="http://schemas.openxmlformats.org/officeDocument/2006/relationships/notesSlide" Target="../notesSlides/notesSlide20.xml"/><Relationship Id="rId16" Type="http://schemas.openxmlformats.org/officeDocument/2006/relationships/image" Target="../media/image76.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62.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61.svg"/><Relationship Id="rId4" Type="http://schemas.openxmlformats.org/officeDocument/2006/relationships/image" Target="../media/image26.svg"/><Relationship Id="rId9" Type="http://schemas.openxmlformats.org/officeDocument/2006/relationships/image" Target="../media/image60.png"/><Relationship Id="rId14" Type="http://schemas.openxmlformats.org/officeDocument/2006/relationships/image" Target="../media/image34.png"/></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28.svg"/><Relationship Id="rId3" Type="http://schemas.openxmlformats.org/officeDocument/2006/relationships/image" Target="../media/image60.png"/><Relationship Id="rId7" Type="http://schemas.openxmlformats.org/officeDocument/2006/relationships/image" Target="../media/image33.png"/><Relationship Id="rId12" Type="http://schemas.openxmlformats.org/officeDocument/2006/relationships/image" Target="../media/image27.png"/><Relationship Id="rId2" Type="http://schemas.openxmlformats.org/officeDocument/2006/relationships/notesSlide" Target="../notesSlides/notesSlide21.xml"/><Relationship Id="rId16" Type="http://schemas.openxmlformats.org/officeDocument/2006/relationships/image" Target="../media/image77.png"/><Relationship Id="rId1" Type="http://schemas.openxmlformats.org/officeDocument/2006/relationships/slideLayout" Target="../slideLayouts/slideLayout2.xml"/><Relationship Id="rId6" Type="http://schemas.openxmlformats.org/officeDocument/2006/relationships/image" Target="../media/image63.svg"/><Relationship Id="rId11" Type="http://schemas.openxmlformats.org/officeDocument/2006/relationships/image" Target="../media/image26.svg"/><Relationship Id="rId5" Type="http://schemas.openxmlformats.org/officeDocument/2006/relationships/image" Target="../media/image62.png"/><Relationship Id="rId15" Type="http://schemas.openxmlformats.org/officeDocument/2006/relationships/image" Target="../media/image39.svg"/><Relationship Id="rId10" Type="http://schemas.openxmlformats.org/officeDocument/2006/relationships/image" Target="../media/image25.png"/><Relationship Id="rId4" Type="http://schemas.openxmlformats.org/officeDocument/2006/relationships/image" Target="../media/image61.svg"/><Relationship Id="rId9" Type="http://schemas.openxmlformats.org/officeDocument/2006/relationships/image" Target="../media/image35.png"/><Relationship Id="rId14" Type="http://schemas.openxmlformats.org/officeDocument/2006/relationships/image" Target="../media/image38.png"/></Relationships>
</file>

<file path=ppt/slides/_rels/slide23.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61.svg"/><Relationship Id="rId2" Type="http://schemas.openxmlformats.org/officeDocument/2006/relationships/notesSlide" Target="../notesSlides/notesSlide22.xml"/><Relationship Id="rId16" Type="http://schemas.openxmlformats.org/officeDocument/2006/relationships/image" Target="../media/image79.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60.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78.svg"/><Relationship Id="rId4" Type="http://schemas.openxmlformats.org/officeDocument/2006/relationships/image" Target="../media/image26.svg"/><Relationship Id="rId9" Type="http://schemas.openxmlformats.org/officeDocument/2006/relationships/image" Target="../media/image45.png"/><Relationship Id="rId14" Type="http://schemas.openxmlformats.org/officeDocument/2006/relationships/image" Target="../media/image34.png"/></Relationships>
</file>

<file path=ppt/slides/_rels/slide24.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3.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61.svg"/><Relationship Id="rId2" Type="http://schemas.openxmlformats.org/officeDocument/2006/relationships/notesSlide" Target="../notesSlides/notesSlide23.xml"/><Relationship Id="rId16"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60.png"/><Relationship Id="rId5" Type="http://schemas.openxmlformats.org/officeDocument/2006/relationships/image" Target="../media/image27.png"/><Relationship Id="rId15" Type="http://schemas.openxmlformats.org/officeDocument/2006/relationships/image" Target="../media/image35.png"/><Relationship Id="rId10" Type="http://schemas.openxmlformats.org/officeDocument/2006/relationships/image" Target="../media/image78.svg"/><Relationship Id="rId4" Type="http://schemas.openxmlformats.org/officeDocument/2006/relationships/image" Target="../media/image26.svg"/><Relationship Id="rId9" Type="http://schemas.openxmlformats.org/officeDocument/2006/relationships/image" Target="../media/image45.png"/><Relationship Id="rId14" Type="http://schemas.openxmlformats.org/officeDocument/2006/relationships/image" Target="../media/image34.png"/></Relationships>
</file>

<file path=ppt/slides/_rels/slide2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4.png"/><Relationship Id="rId3" Type="http://schemas.openxmlformats.org/officeDocument/2006/relationships/image" Target="../media/image81.jpeg"/><Relationship Id="rId7" Type="http://schemas.openxmlformats.org/officeDocument/2006/relationships/image" Target="../media/image26.svg"/><Relationship Id="rId12" Type="http://schemas.openxmlformats.org/officeDocument/2006/relationships/image" Target="../media/image83.svg"/><Relationship Id="rId2" Type="http://schemas.openxmlformats.org/officeDocument/2006/relationships/notesSlide" Target="../notesSlides/notesSlide24.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82.png"/><Relationship Id="rId5" Type="http://schemas.openxmlformats.org/officeDocument/2006/relationships/image" Target="../media/image24.svg"/><Relationship Id="rId15" Type="http://schemas.openxmlformats.org/officeDocument/2006/relationships/image" Target="../media/image86.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85.svg"/></Relationships>
</file>

<file path=ppt/slides/_rels/slide2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4.png"/><Relationship Id="rId3" Type="http://schemas.openxmlformats.org/officeDocument/2006/relationships/image" Target="../media/image88.jpeg"/><Relationship Id="rId7" Type="http://schemas.openxmlformats.org/officeDocument/2006/relationships/image" Target="../media/image26.svg"/><Relationship Id="rId12" Type="http://schemas.openxmlformats.org/officeDocument/2006/relationships/image" Target="../media/image83.svg"/><Relationship Id="rId2" Type="http://schemas.openxmlformats.org/officeDocument/2006/relationships/notesSlide" Target="../notesSlides/notesSlide25.xml"/><Relationship Id="rId16" Type="http://schemas.openxmlformats.org/officeDocument/2006/relationships/image" Target="../media/image87.svg"/><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82.png"/><Relationship Id="rId5" Type="http://schemas.openxmlformats.org/officeDocument/2006/relationships/image" Target="../media/image24.svg"/><Relationship Id="rId15" Type="http://schemas.openxmlformats.org/officeDocument/2006/relationships/image" Target="../media/image86.pn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85.svg"/></Relationships>
</file>

<file path=ppt/slides/_rels/slide27.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85.svg"/><Relationship Id="rId3" Type="http://schemas.openxmlformats.org/officeDocument/2006/relationships/image" Target="../media/image23.png"/><Relationship Id="rId7" Type="http://schemas.openxmlformats.org/officeDocument/2006/relationships/image" Target="../media/image27.png"/><Relationship Id="rId12" Type="http://schemas.openxmlformats.org/officeDocument/2006/relationships/image" Target="../media/image84.png"/><Relationship Id="rId2" Type="http://schemas.openxmlformats.org/officeDocument/2006/relationships/notesSlide" Target="../notesSlides/notesSlide26.xml"/><Relationship Id="rId16" Type="http://schemas.openxmlformats.org/officeDocument/2006/relationships/image" Target="../media/image89.tiff"/><Relationship Id="rId1" Type="http://schemas.openxmlformats.org/officeDocument/2006/relationships/slideLayout" Target="../slideLayouts/slideLayout2.xml"/><Relationship Id="rId6" Type="http://schemas.openxmlformats.org/officeDocument/2006/relationships/image" Target="../media/image26.svg"/><Relationship Id="rId11" Type="http://schemas.openxmlformats.org/officeDocument/2006/relationships/image" Target="../media/image83.svg"/><Relationship Id="rId5" Type="http://schemas.openxmlformats.org/officeDocument/2006/relationships/image" Target="../media/image25.png"/><Relationship Id="rId15" Type="http://schemas.openxmlformats.org/officeDocument/2006/relationships/image" Target="../media/image87.svg"/><Relationship Id="rId10" Type="http://schemas.openxmlformats.org/officeDocument/2006/relationships/image" Target="../media/image82.png"/><Relationship Id="rId4" Type="http://schemas.openxmlformats.org/officeDocument/2006/relationships/image" Target="../media/image24.svg"/><Relationship Id="rId9" Type="http://schemas.openxmlformats.org/officeDocument/2006/relationships/image" Target="../media/image18.png"/><Relationship Id="rId14" Type="http://schemas.openxmlformats.org/officeDocument/2006/relationships/image" Target="../media/image86.png"/></Relationships>
</file>

<file path=ppt/slides/_rels/slide28.xml.rels><?xml version="1.0" encoding="UTF-8" standalone="yes"?>
<Relationships xmlns="http://schemas.openxmlformats.org/package/2006/relationships"><Relationship Id="rId8" Type="http://schemas.openxmlformats.org/officeDocument/2006/relationships/image" Target="../media/image39.svg"/><Relationship Id="rId13" Type="http://schemas.openxmlformats.org/officeDocument/2006/relationships/image" Target="../media/image34.png"/><Relationship Id="rId3" Type="http://schemas.openxmlformats.org/officeDocument/2006/relationships/image" Target="../media/image25.png"/><Relationship Id="rId7" Type="http://schemas.openxmlformats.org/officeDocument/2006/relationships/image" Target="../media/image38.png"/><Relationship Id="rId12"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28.svg"/><Relationship Id="rId11" Type="http://schemas.openxmlformats.org/officeDocument/2006/relationships/image" Target="../media/image90.png"/><Relationship Id="rId5" Type="http://schemas.openxmlformats.org/officeDocument/2006/relationships/image" Target="../media/image27.png"/><Relationship Id="rId10" Type="http://schemas.openxmlformats.org/officeDocument/2006/relationships/image" Target="../media/image71.svg"/><Relationship Id="rId4" Type="http://schemas.openxmlformats.org/officeDocument/2006/relationships/image" Target="../media/image26.svg"/><Relationship Id="rId9" Type="http://schemas.openxmlformats.org/officeDocument/2006/relationships/image" Target="../media/image70.png"/><Relationship Id="rId14" Type="http://schemas.openxmlformats.org/officeDocument/2006/relationships/image" Target="../media/image35.png"/></Relationships>
</file>

<file path=ppt/slides/_rels/slide29.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95.svg"/><Relationship Id="rId3" Type="http://schemas.openxmlformats.org/officeDocument/2006/relationships/image" Target="../media/image91.jpeg"/><Relationship Id="rId7" Type="http://schemas.openxmlformats.org/officeDocument/2006/relationships/image" Target="../media/image54.svg"/><Relationship Id="rId12" Type="http://schemas.openxmlformats.org/officeDocument/2006/relationships/image" Target="../media/image94.png"/><Relationship Id="rId2" Type="http://schemas.openxmlformats.org/officeDocument/2006/relationships/notesSlide" Target="../notesSlides/notesSlide28.xml"/><Relationship Id="rId16" Type="http://schemas.openxmlformats.org/officeDocument/2006/relationships/image" Target="../media/image96.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93.svg"/><Relationship Id="rId5" Type="http://schemas.openxmlformats.org/officeDocument/2006/relationships/image" Target="../media/image24.svg"/><Relationship Id="rId15" Type="http://schemas.openxmlformats.org/officeDocument/2006/relationships/image" Target="../media/image83.svg"/><Relationship Id="rId10" Type="http://schemas.openxmlformats.org/officeDocument/2006/relationships/image" Target="../media/image92.png"/><Relationship Id="rId4" Type="http://schemas.openxmlformats.org/officeDocument/2006/relationships/image" Target="../media/image23.png"/><Relationship Id="rId9" Type="http://schemas.openxmlformats.org/officeDocument/2006/relationships/image" Target="../media/image26.svg"/><Relationship Id="rId14" Type="http://schemas.openxmlformats.org/officeDocument/2006/relationships/image" Target="../media/image82.pn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16.svg"/><Relationship Id="rId3" Type="http://schemas.openxmlformats.org/officeDocument/2006/relationships/slideLayout" Target="../slideLayouts/slideLayout5.xml"/><Relationship Id="rId7" Type="http://schemas.openxmlformats.org/officeDocument/2006/relationships/image" Target="../media/image12.png"/><Relationship Id="rId12" Type="http://schemas.openxmlformats.org/officeDocument/2006/relationships/image" Target="../media/image15.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1.png"/><Relationship Id="rId11" Type="http://schemas.microsoft.com/office/2007/relationships/hdphoto" Target="../media/hdphoto2.wdp"/><Relationship Id="rId5" Type="http://schemas.openxmlformats.org/officeDocument/2006/relationships/image" Target="../media/image10.png"/><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png"/></Relationships>
</file>

<file path=ppt/slides/_rels/slide30.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97.jpeg"/><Relationship Id="rId7" Type="http://schemas.openxmlformats.org/officeDocument/2006/relationships/image" Target="../media/image26.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svg"/><Relationship Id="rId10" Type="http://schemas.openxmlformats.org/officeDocument/2006/relationships/image" Target="../media/image98.png"/><Relationship Id="rId4" Type="http://schemas.openxmlformats.org/officeDocument/2006/relationships/image" Target="../media/image23.png"/><Relationship Id="rId9" Type="http://schemas.openxmlformats.org/officeDocument/2006/relationships/image" Target="../media/image28.svg"/></Relationships>
</file>

<file path=ppt/slides/_rels/slide31.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87.svg"/><Relationship Id="rId3" Type="http://schemas.openxmlformats.org/officeDocument/2006/relationships/image" Target="../media/image99.jpeg"/><Relationship Id="rId7" Type="http://schemas.openxmlformats.org/officeDocument/2006/relationships/image" Target="../media/image26.svg"/><Relationship Id="rId12" Type="http://schemas.openxmlformats.org/officeDocument/2006/relationships/image" Target="../media/image86.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98.png"/><Relationship Id="rId5" Type="http://schemas.openxmlformats.org/officeDocument/2006/relationships/image" Target="../media/image24.svg"/><Relationship Id="rId15" Type="http://schemas.openxmlformats.org/officeDocument/2006/relationships/image" Target="../media/image101.svg"/><Relationship Id="rId10" Type="http://schemas.openxmlformats.org/officeDocument/2006/relationships/image" Target="../media/image18.png"/><Relationship Id="rId4" Type="http://schemas.openxmlformats.org/officeDocument/2006/relationships/image" Target="../media/image23.png"/><Relationship Id="rId9" Type="http://schemas.openxmlformats.org/officeDocument/2006/relationships/image" Target="../media/image28.svg"/><Relationship Id="rId14" Type="http://schemas.openxmlformats.org/officeDocument/2006/relationships/image" Target="../media/image100.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18.png"/><Relationship Id="rId7" Type="http://schemas.openxmlformats.org/officeDocument/2006/relationships/image" Target="../media/image22.png"/><Relationship Id="rId12" Type="http://schemas.openxmlformats.org/officeDocument/2006/relationships/image" Target="../media/image27.png"/><Relationship Id="rId17" Type="http://schemas.openxmlformats.org/officeDocument/2006/relationships/image" Target="../media/image6.svg"/><Relationship Id="rId2" Type="http://schemas.openxmlformats.org/officeDocument/2006/relationships/notesSlide" Target="../notesSlides/notesSlide4.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svg"/><Relationship Id="rId11" Type="http://schemas.openxmlformats.org/officeDocument/2006/relationships/image" Target="../media/image26.svg"/><Relationship Id="rId5" Type="http://schemas.openxmlformats.org/officeDocument/2006/relationships/image" Target="../media/image20.png"/><Relationship Id="rId15" Type="http://schemas.openxmlformats.org/officeDocument/2006/relationships/hyperlink" Target="https://schunk.com/de/en/news/kompakter-geht-es-nicht-/28227" TargetMode="External"/><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jpe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hyperlink" Target="https://schunk.com/de/en/news/kompakter-geht-es-nicht-/28227" TargetMode="External"/><Relationship Id="rId5" Type="http://schemas.openxmlformats.org/officeDocument/2006/relationships/image" Target="../media/image31.jpeg"/><Relationship Id="rId4" Type="http://schemas.openxmlformats.org/officeDocument/2006/relationships/image" Target="../media/image30.jpeg"/></Relationships>
</file>

<file path=ppt/slides/_rels/slide7.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32.jpeg"/><Relationship Id="rId7"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10" Type="http://schemas.openxmlformats.org/officeDocument/2006/relationships/image" Target="../media/image37.svg"/><Relationship Id="rId4" Type="http://schemas.openxmlformats.org/officeDocument/2006/relationships/image" Target="../media/image33.pn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1.png"/><Relationship Id="rId3" Type="http://schemas.openxmlformats.org/officeDocument/2006/relationships/image" Target="../media/image33.png"/><Relationship Id="rId7" Type="http://schemas.openxmlformats.org/officeDocument/2006/relationships/image" Target="../media/image28.svg"/><Relationship Id="rId12" Type="http://schemas.openxmlformats.org/officeDocument/2006/relationships/image" Target="../media/image6.sv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png"/><Relationship Id="rId11" Type="http://schemas.openxmlformats.org/officeDocument/2006/relationships/image" Target="../media/image5.png"/><Relationship Id="rId5" Type="http://schemas.openxmlformats.org/officeDocument/2006/relationships/image" Target="../media/image35.pn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svg"/><Relationship Id="rId14"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4B77B41-1A0E-2096-6C35-2725B52D32B0}"/>
            </a:ext>
          </a:extLst>
        </p:cNvPr>
        <p:cNvGrpSpPr/>
        <p:nvPr/>
      </p:nvGrpSpPr>
      <p:grpSpPr>
        <a:xfrm>
          <a:off x="0" y="0"/>
          <a:ext cx="0" cy="0"/>
          <a:chOff x="0" y="0"/>
          <a:chExt cx="0" cy="0"/>
        </a:xfrm>
      </p:grpSpPr>
      <p:sp>
        <p:nvSpPr>
          <p:cNvPr id="7" name="Freihandform: Form 6">
            <a:extLst>
              <a:ext uri="{FF2B5EF4-FFF2-40B4-BE49-F238E27FC236}">
                <a16:creationId xmlns:a16="http://schemas.microsoft.com/office/drawing/2014/main" id="{72C245C6-A6C7-C755-92FA-D4208748BC7E}"/>
              </a:ext>
            </a:extLst>
          </p:cNvPr>
          <p:cNvSpPr>
            <a:spLocks noChangeAspect="1"/>
          </p:cNvSpPr>
          <p:nvPr/>
        </p:nvSpPr>
        <p:spPr>
          <a:xfrm>
            <a:off x="0" y="1940915"/>
            <a:ext cx="12192000" cy="4332887"/>
          </a:xfrm>
          <a:custGeom>
            <a:avLst/>
            <a:gdLst>
              <a:gd name="connsiteX0" fmla="*/ 9392001 w 12192000"/>
              <a:gd name="connsiteY0" fmla="*/ 0 h 4332887"/>
              <a:gd name="connsiteX1" fmla="*/ 12192000 w 12192000"/>
              <a:gd name="connsiteY1" fmla="*/ 0 h 4332887"/>
              <a:gd name="connsiteX2" fmla="*/ 12192000 w 12192000"/>
              <a:gd name="connsiteY2" fmla="*/ 1693812 h 4332887"/>
              <a:gd name="connsiteX3" fmla="*/ 9815013 w 12192000"/>
              <a:gd name="connsiteY3" fmla="*/ 1693812 h 4332887"/>
              <a:gd name="connsiteX4" fmla="*/ 4861549 w 12192000"/>
              <a:gd name="connsiteY4" fmla="*/ 4332887 h 4332887"/>
              <a:gd name="connsiteX5" fmla="*/ 0 w 12192000"/>
              <a:gd name="connsiteY5" fmla="*/ 4332887 h 4332887"/>
              <a:gd name="connsiteX6" fmla="*/ 0 w 12192000"/>
              <a:gd name="connsiteY6" fmla="*/ 2639076 h 4332887"/>
              <a:gd name="connsiteX7" fmla="*/ 4438485 w 12192000"/>
              <a:gd name="connsiteY7" fmla="*/ 2639076 h 4332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4332887">
                <a:moveTo>
                  <a:pt x="9392001" y="0"/>
                </a:moveTo>
                <a:lnTo>
                  <a:pt x="12192000" y="0"/>
                </a:lnTo>
                <a:lnTo>
                  <a:pt x="12192000" y="1693812"/>
                </a:lnTo>
                <a:lnTo>
                  <a:pt x="9815013" y="1693812"/>
                </a:lnTo>
                <a:lnTo>
                  <a:pt x="4861549" y="4332887"/>
                </a:lnTo>
                <a:lnTo>
                  <a:pt x="0" y="4332887"/>
                </a:lnTo>
                <a:lnTo>
                  <a:pt x="0" y="2639076"/>
                </a:lnTo>
                <a:lnTo>
                  <a:pt x="4438485" y="2639076"/>
                </a:lnTo>
                <a:close/>
              </a:path>
            </a:pathLst>
          </a:custGeom>
          <a:solidFill>
            <a:schemeClr val="bg2"/>
          </a:solidFill>
          <a:ln w="14193" cap="flat">
            <a:noFill/>
            <a:prstDash val="solid"/>
            <a:miter/>
          </a:ln>
        </p:spPr>
        <p:txBody>
          <a:bodyPr wrap="square"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2" name="Titel 1">
            <a:extLst>
              <a:ext uri="{FF2B5EF4-FFF2-40B4-BE49-F238E27FC236}">
                <a16:creationId xmlns:a16="http://schemas.microsoft.com/office/drawing/2014/main" id="{E0CE6C28-CA80-5933-4A1D-2D3759676C04}"/>
              </a:ext>
            </a:extLst>
          </p:cNvPr>
          <p:cNvSpPr>
            <a:spLocks noGrp="1"/>
          </p:cNvSpPr>
          <p:nvPr>
            <p:ph type="title"/>
          </p:nvPr>
        </p:nvSpPr>
        <p:spPr>
          <a:xfrm>
            <a:off x="658813" y="669034"/>
            <a:ext cx="4653850" cy="1620773"/>
          </a:xfrm>
        </p:spPr>
        <p:txBody>
          <a:bodyPr/>
          <a:lstStyle/>
          <a:p>
            <a:r>
              <a:rPr lang="de-DE">
                <a:solidFill>
                  <a:schemeClr val="bg1"/>
                </a:solidFill>
              </a:rPr>
              <a:t>SCHUNK Engineering</a:t>
            </a:r>
          </a:p>
        </p:txBody>
      </p:sp>
      <p:sp>
        <p:nvSpPr>
          <p:cNvPr id="3" name="Textplatzhalter 2">
            <a:extLst>
              <a:ext uri="{FF2B5EF4-FFF2-40B4-BE49-F238E27FC236}">
                <a16:creationId xmlns:a16="http://schemas.microsoft.com/office/drawing/2014/main" id="{C719CCE9-B243-4716-39C3-7628342ADF24}"/>
              </a:ext>
            </a:extLst>
          </p:cNvPr>
          <p:cNvSpPr>
            <a:spLocks noGrp="1"/>
          </p:cNvSpPr>
          <p:nvPr>
            <p:ph type="body" sz="quarter" idx="12"/>
          </p:nvPr>
        </p:nvSpPr>
        <p:spPr>
          <a:xfrm>
            <a:off x="658812" y="2631207"/>
            <a:ext cx="5158093" cy="845602"/>
          </a:xfrm>
        </p:spPr>
        <p:txBody>
          <a:bodyPr/>
          <a:lstStyle/>
          <a:p>
            <a:pPr marL="0" indent="0">
              <a:buNone/>
            </a:pPr>
            <a:r>
              <a:rPr lang="de-DE" sz="2000" b="1">
                <a:solidFill>
                  <a:schemeClr val="bg2"/>
                </a:solidFill>
              </a:rPr>
              <a:t>Solution Book - Automotive</a:t>
            </a:r>
          </a:p>
        </p:txBody>
      </p:sp>
      <p:pic>
        <p:nvPicPr>
          <p:cNvPr id="8" name="Grafik 7">
            <a:extLst>
              <a:ext uri="{FF2B5EF4-FFF2-40B4-BE49-F238E27FC236}">
                <a16:creationId xmlns:a16="http://schemas.microsoft.com/office/drawing/2014/main" id="{D809E191-945E-2509-8BCD-C02D6364B820}"/>
              </a:ext>
            </a:extLst>
          </p:cNvPr>
          <p:cNvPicPr>
            <a:picLocks noChangeAspect="1"/>
          </p:cNvPicPr>
          <p:nvPr/>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258300" y="342900"/>
            <a:ext cx="2598738" cy="768498"/>
          </a:xfrm>
          <a:prstGeom prst="rect">
            <a:avLst/>
          </a:prstGeom>
        </p:spPr>
      </p:pic>
      <p:grpSp>
        <p:nvGrpSpPr>
          <p:cNvPr id="33" name="Grafik 6">
            <a:extLst>
              <a:ext uri="{FF2B5EF4-FFF2-40B4-BE49-F238E27FC236}">
                <a16:creationId xmlns:a16="http://schemas.microsoft.com/office/drawing/2014/main" id="{6ED225A3-ADF4-AF33-8519-A87EC2594E3F}"/>
              </a:ext>
            </a:extLst>
          </p:cNvPr>
          <p:cNvGrpSpPr>
            <a:grpSpLocks noChangeAspect="1"/>
          </p:cNvGrpSpPr>
          <p:nvPr/>
        </p:nvGrpSpPr>
        <p:grpSpPr>
          <a:xfrm>
            <a:off x="9222316" y="6107294"/>
            <a:ext cx="2631282" cy="162000"/>
            <a:chOff x="4381500" y="3324234"/>
            <a:chExt cx="3430676" cy="211216"/>
          </a:xfrm>
          <a:solidFill>
            <a:schemeClr val="bg1"/>
          </a:solidFill>
        </p:grpSpPr>
        <p:sp>
          <p:nvSpPr>
            <p:cNvPr id="34" name="Freihandform: Form 33">
              <a:extLst>
                <a:ext uri="{FF2B5EF4-FFF2-40B4-BE49-F238E27FC236}">
                  <a16:creationId xmlns:a16="http://schemas.microsoft.com/office/drawing/2014/main" id="{7F6BA17F-1A34-B845-FB99-3F62E906D4D3}"/>
                </a:ext>
              </a:extLst>
            </p:cNvPr>
            <p:cNvSpPr/>
            <p:nvPr/>
          </p:nvSpPr>
          <p:spPr>
            <a:xfrm>
              <a:off x="4381500" y="3343179"/>
              <a:ext cx="129997" cy="189566"/>
            </a:xfrm>
            <a:custGeom>
              <a:avLst/>
              <a:gdLst>
                <a:gd name="connsiteX0" fmla="*/ 92069 w 129997"/>
                <a:gd name="connsiteY0" fmla="*/ 189567 h 189566"/>
                <a:gd name="connsiteX1" fmla="*/ 92069 w 129997"/>
                <a:gd name="connsiteY1" fmla="*/ 102365 h 189566"/>
                <a:gd name="connsiteX2" fmla="*/ 37919 w 129997"/>
                <a:gd name="connsiteY2" fmla="*/ 102365 h 189566"/>
                <a:gd name="connsiteX3" fmla="*/ 37919 w 129997"/>
                <a:gd name="connsiteY3" fmla="*/ 189567 h 189566"/>
                <a:gd name="connsiteX4" fmla="*/ 0 w 129997"/>
                <a:gd name="connsiteY4" fmla="*/ 189567 h 189566"/>
                <a:gd name="connsiteX5" fmla="*/ 0 w 129997"/>
                <a:gd name="connsiteY5" fmla="*/ 0 h 189566"/>
                <a:gd name="connsiteX6" fmla="*/ 37919 w 129997"/>
                <a:gd name="connsiteY6" fmla="*/ 0 h 189566"/>
                <a:gd name="connsiteX7" fmla="*/ 37919 w 129997"/>
                <a:gd name="connsiteY7" fmla="*/ 73133 h 189566"/>
                <a:gd name="connsiteX8" fmla="*/ 92078 w 129997"/>
                <a:gd name="connsiteY8" fmla="*/ 73133 h 189566"/>
                <a:gd name="connsiteX9" fmla="*/ 92078 w 129997"/>
                <a:gd name="connsiteY9" fmla="*/ 0 h 189566"/>
                <a:gd name="connsiteX10" fmla="*/ 129997 w 129997"/>
                <a:gd name="connsiteY10" fmla="*/ 0 h 189566"/>
                <a:gd name="connsiteX11" fmla="*/ 129997 w 129997"/>
                <a:gd name="connsiteY11" fmla="*/ 189567 h 189566"/>
                <a:gd name="connsiteX12" fmla="*/ 92069 w 129997"/>
                <a:gd name="connsiteY12" fmla="*/ 189567 h 189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997" h="189566">
                  <a:moveTo>
                    <a:pt x="92069" y="189567"/>
                  </a:moveTo>
                  <a:lnTo>
                    <a:pt x="92069" y="102365"/>
                  </a:lnTo>
                  <a:lnTo>
                    <a:pt x="37919" y="102365"/>
                  </a:lnTo>
                  <a:lnTo>
                    <a:pt x="37919" y="189567"/>
                  </a:lnTo>
                  <a:lnTo>
                    <a:pt x="0" y="189567"/>
                  </a:lnTo>
                  <a:lnTo>
                    <a:pt x="0" y="0"/>
                  </a:lnTo>
                  <a:lnTo>
                    <a:pt x="37919" y="0"/>
                  </a:lnTo>
                  <a:lnTo>
                    <a:pt x="37919" y="73133"/>
                  </a:lnTo>
                  <a:lnTo>
                    <a:pt x="92078" y="73133"/>
                  </a:lnTo>
                  <a:lnTo>
                    <a:pt x="92078" y="0"/>
                  </a:lnTo>
                  <a:lnTo>
                    <a:pt x="129997" y="0"/>
                  </a:lnTo>
                  <a:lnTo>
                    <a:pt x="129997" y="189567"/>
                  </a:lnTo>
                  <a:lnTo>
                    <a:pt x="92069" y="1895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5" name="Freihandform: Form 34">
              <a:extLst>
                <a:ext uri="{FF2B5EF4-FFF2-40B4-BE49-F238E27FC236}">
                  <a16:creationId xmlns:a16="http://schemas.microsoft.com/office/drawing/2014/main" id="{E5FEDB6D-BE4B-60A5-2B5A-4217FAE189AC}"/>
                </a:ext>
              </a:extLst>
            </p:cNvPr>
            <p:cNvSpPr/>
            <p:nvPr/>
          </p:nvSpPr>
          <p:spPr>
            <a:xfrm>
              <a:off x="4545282"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704 w 116433"/>
                <a:gd name="connsiteY15" fmla="*/ 77734 h 148942"/>
                <a:gd name="connsiteX16" fmla="*/ 37929 w 116433"/>
                <a:gd name="connsiteY16" fmla="*/ 101832 h 148942"/>
                <a:gd name="connsiteX17" fmla="*/ 54435 w 116433"/>
                <a:gd name="connsiteY17" fmla="*/ 120787 h 148942"/>
                <a:gd name="connsiteX18" fmla="*/ 78543 w 116433"/>
                <a:gd name="connsiteY18" fmla="*/ 113738 h 148942"/>
                <a:gd name="connsiteX19" fmla="*/ 78543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8"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704" y="77734"/>
                  </a:lnTo>
                  <a:cubicBezTo>
                    <a:pt x="46320" y="78276"/>
                    <a:pt x="37929" y="83420"/>
                    <a:pt x="37929" y="101832"/>
                  </a:cubicBezTo>
                  <a:cubicBezTo>
                    <a:pt x="37929" y="116719"/>
                    <a:pt x="44691" y="120787"/>
                    <a:pt x="54435" y="120787"/>
                  </a:cubicBezTo>
                  <a:cubicBezTo>
                    <a:pt x="63922" y="120787"/>
                    <a:pt x="71228" y="117805"/>
                    <a:pt x="78543" y="113738"/>
                  </a:cubicBezTo>
                  <a:lnTo>
                    <a:pt x="78543"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6" name="Freihandform: Form 35">
              <a:extLst>
                <a:ext uri="{FF2B5EF4-FFF2-40B4-BE49-F238E27FC236}">
                  <a16:creationId xmlns:a16="http://schemas.microsoft.com/office/drawing/2014/main" id="{53459218-5E7E-E654-3130-4363343E1471}"/>
                </a:ext>
              </a:extLst>
            </p:cNvPr>
            <p:cNvSpPr/>
            <p:nvPr/>
          </p:nvSpPr>
          <p:spPr>
            <a:xfrm>
              <a:off x="4703664"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7" name="Freihandform: Form 36">
              <a:extLst>
                <a:ext uri="{FF2B5EF4-FFF2-40B4-BE49-F238E27FC236}">
                  <a16:creationId xmlns:a16="http://schemas.microsoft.com/office/drawing/2014/main" id="{1CE38BA7-F4C9-5A6B-CE63-30EDD237C88D}"/>
                </a:ext>
              </a:extLst>
            </p:cNvPr>
            <p:cNvSpPr/>
            <p:nvPr/>
          </p:nvSpPr>
          <p:spPr>
            <a:xfrm>
              <a:off x="4862026" y="3337779"/>
              <a:ext cx="127292" cy="197672"/>
            </a:xfrm>
            <a:custGeom>
              <a:avLst/>
              <a:gdLst>
                <a:gd name="connsiteX0" fmla="*/ 96679 w 127292"/>
                <a:gd name="connsiteY0" fmla="*/ 194967 h 197672"/>
                <a:gd name="connsiteX1" fmla="*/ 92345 w 127292"/>
                <a:gd name="connsiteY1" fmla="*/ 183318 h 197672"/>
                <a:gd name="connsiteX2" fmla="*/ 54169 w 127292"/>
                <a:gd name="connsiteY2" fmla="*/ 197672 h 197672"/>
                <a:gd name="connsiteX3" fmla="*/ 0 w 127292"/>
                <a:gd name="connsiteY3" fmla="*/ 123206 h 197672"/>
                <a:gd name="connsiteX4" fmla="*/ 59579 w 127292"/>
                <a:gd name="connsiteY4" fmla="*/ 48739 h 197672"/>
                <a:gd name="connsiteX5" fmla="*/ 89373 w 127292"/>
                <a:gd name="connsiteY5" fmla="*/ 60103 h 197672"/>
                <a:gd name="connsiteX6" fmla="*/ 89373 w 127292"/>
                <a:gd name="connsiteY6" fmla="*/ 0 h 197672"/>
                <a:gd name="connsiteX7" fmla="*/ 127292 w 127292"/>
                <a:gd name="connsiteY7" fmla="*/ 0 h 197672"/>
                <a:gd name="connsiteX8" fmla="*/ 127292 w 127292"/>
                <a:gd name="connsiteY8" fmla="*/ 194967 h 197672"/>
                <a:gd name="connsiteX9" fmla="*/ 96679 w 127292"/>
                <a:gd name="connsiteY9" fmla="*/ 194967 h 197672"/>
                <a:gd name="connsiteX10" fmla="*/ 89383 w 127292"/>
                <a:gd name="connsiteY10" fmla="*/ 84753 h 197672"/>
                <a:gd name="connsiteX11" fmla="*/ 67713 w 127292"/>
                <a:gd name="connsiteY11" fmla="*/ 77429 h 197672"/>
                <a:gd name="connsiteX12" fmla="*/ 37919 w 127292"/>
                <a:gd name="connsiteY12" fmla="*/ 123196 h 197672"/>
                <a:gd name="connsiteX13" fmla="*/ 64999 w 127292"/>
                <a:gd name="connsiteY13" fmla="*/ 169507 h 197672"/>
                <a:gd name="connsiteX14" fmla="*/ 89373 w 127292"/>
                <a:gd name="connsiteY14" fmla="*/ 160582 h 197672"/>
                <a:gd name="connsiteX15" fmla="*/ 89373 w 12729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92" h="197672">
                  <a:moveTo>
                    <a:pt x="96679" y="194967"/>
                  </a:moveTo>
                  <a:lnTo>
                    <a:pt x="92345" y="183318"/>
                  </a:lnTo>
                  <a:cubicBezTo>
                    <a:pt x="83134" y="191443"/>
                    <a:pt x="69332"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92" y="0"/>
                  </a:lnTo>
                  <a:lnTo>
                    <a:pt x="127292" y="194967"/>
                  </a:lnTo>
                  <a:lnTo>
                    <a:pt x="96679" y="194967"/>
                  </a:lnTo>
                  <a:close/>
                  <a:moveTo>
                    <a:pt x="89383" y="84753"/>
                  </a:moveTo>
                  <a:cubicBezTo>
                    <a:pt x="83420" y="80686"/>
                    <a:pt x="75571" y="77429"/>
                    <a:pt x="67713" y="77429"/>
                  </a:cubicBezTo>
                  <a:cubicBezTo>
                    <a:pt x="51730" y="77429"/>
                    <a:pt x="37919" y="80410"/>
                    <a:pt x="37919" y="123196"/>
                  </a:cubicBezTo>
                  <a:cubicBezTo>
                    <a:pt x="37919" y="166526"/>
                    <a:pt x="49835" y="169507"/>
                    <a:pt x="64999" y="169507"/>
                  </a:cubicBezTo>
                  <a:cubicBezTo>
                    <a:pt x="72857" y="169507"/>
                    <a:pt x="81791" y="165983"/>
                    <a:pt x="89373" y="160582"/>
                  </a:cubicBezTo>
                  <a:lnTo>
                    <a:pt x="89373"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8" name="Freihandform: Form 37">
              <a:extLst>
                <a:ext uri="{FF2B5EF4-FFF2-40B4-BE49-F238E27FC236}">
                  <a16:creationId xmlns:a16="http://schemas.microsoft.com/office/drawing/2014/main" id="{3D8552C6-AC7B-6B69-9B14-294D16975291}"/>
                </a:ext>
              </a:extLst>
            </p:cNvPr>
            <p:cNvSpPr/>
            <p:nvPr/>
          </p:nvSpPr>
          <p:spPr>
            <a:xfrm>
              <a:off x="5118401" y="3324234"/>
              <a:ext cx="44967" cy="208511"/>
            </a:xfrm>
            <a:custGeom>
              <a:avLst/>
              <a:gdLst>
                <a:gd name="connsiteX0" fmla="*/ 22479 w 44967"/>
                <a:gd name="connsiteY0" fmla="*/ 46025 h 208511"/>
                <a:gd name="connsiteX1" fmla="*/ 0 w 44967"/>
                <a:gd name="connsiteY1" fmla="*/ 23012 h 208511"/>
                <a:gd name="connsiteX2" fmla="*/ 22479 w 44967"/>
                <a:gd name="connsiteY2" fmla="*/ 0 h 208511"/>
                <a:gd name="connsiteX3" fmla="*/ 44968 w 44967"/>
                <a:gd name="connsiteY3" fmla="*/ 23012 h 208511"/>
                <a:gd name="connsiteX4" fmla="*/ 22479 w 44967"/>
                <a:gd name="connsiteY4" fmla="*/ 46025 h 208511"/>
                <a:gd name="connsiteX5" fmla="*/ 3524 w 44967"/>
                <a:gd name="connsiteY5" fmla="*/ 208512 h 208511"/>
                <a:gd name="connsiteX6" fmla="*/ 3524 w 44967"/>
                <a:gd name="connsiteY6" fmla="*/ 64970 h 208511"/>
                <a:gd name="connsiteX7" fmla="*/ 41443 w 44967"/>
                <a:gd name="connsiteY7" fmla="*/ 64970 h 208511"/>
                <a:gd name="connsiteX8" fmla="*/ 41443 w 44967"/>
                <a:gd name="connsiteY8" fmla="*/ 208512 h 208511"/>
                <a:gd name="connsiteX9" fmla="*/ 3524 w 44967"/>
                <a:gd name="connsiteY9" fmla="*/ 208512 h 20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967" h="208511">
                  <a:moveTo>
                    <a:pt x="22479" y="46025"/>
                  </a:moveTo>
                  <a:cubicBezTo>
                    <a:pt x="9754" y="46025"/>
                    <a:pt x="0" y="35481"/>
                    <a:pt x="0" y="23012"/>
                  </a:cubicBezTo>
                  <a:cubicBezTo>
                    <a:pt x="0" y="10563"/>
                    <a:pt x="9744" y="0"/>
                    <a:pt x="22479" y="0"/>
                  </a:cubicBezTo>
                  <a:cubicBezTo>
                    <a:pt x="35214" y="0"/>
                    <a:pt x="44968" y="10563"/>
                    <a:pt x="44968" y="23012"/>
                  </a:cubicBezTo>
                  <a:cubicBezTo>
                    <a:pt x="44958" y="35471"/>
                    <a:pt x="35204" y="46025"/>
                    <a:pt x="22479" y="46025"/>
                  </a:cubicBezTo>
                  <a:close/>
                  <a:moveTo>
                    <a:pt x="3524" y="208512"/>
                  </a:moveTo>
                  <a:lnTo>
                    <a:pt x="3524" y="64970"/>
                  </a:lnTo>
                  <a:lnTo>
                    <a:pt x="41443" y="64970"/>
                  </a:lnTo>
                  <a:lnTo>
                    <a:pt x="41443" y="208512"/>
                  </a:lnTo>
                  <a:lnTo>
                    <a:pt x="3524" y="20851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39" name="Freihandform: Form 38">
              <a:extLst>
                <a:ext uri="{FF2B5EF4-FFF2-40B4-BE49-F238E27FC236}">
                  <a16:creationId xmlns:a16="http://schemas.microsoft.com/office/drawing/2014/main" id="{93BAFC7B-5601-DA95-D6DA-A90E2E41A0C3}"/>
                </a:ext>
              </a:extLst>
            </p:cNvPr>
            <p:cNvSpPr/>
            <p:nvPr/>
          </p:nvSpPr>
          <p:spPr>
            <a:xfrm>
              <a:off x="5201783"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73"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0" name="Freihandform: Form 39">
              <a:extLst>
                <a:ext uri="{FF2B5EF4-FFF2-40B4-BE49-F238E27FC236}">
                  <a16:creationId xmlns:a16="http://schemas.microsoft.com/office/drawing/2014/main" id="{F977CEEC-6DC1-8904-DC3B-ACDF6C974D2B}"/>
                </a:ext>
              </a:extLst>
            </p:cNvPr>
            <p:cNvSpPr/>
            <p:nvPr/>
          </p:nvSpPr>
          <p:spPr>
            <a:xfrm>
              <a:off x="5457624" y="3337779"/>
              <a:ext cx="124577" cy="194967"/>
            </a:xfrm>
            <a:custGeom>
              <a:avLst/>
              <a:gdLst>
                <a:gd name="connsiteX0" fmla="*/ 86659 w 124577"/>
                <a:gd name="connsiteY0" fmla="*/ 194967 h 194967"/>
                <a:gd name="connsiteX1" fmla="*/ 86659 w 124577"/>
                <a:gd name="connsiteY1" fmla="*/ 93678 h 194967"/>
                <a:gd name="connsiteX2" fmla="*/ 70409 w 124577"/>
                <a:gd name="connsiteY2" fmla="*/ 80153 h 194967"/>
                <a:gd name="connsiteX3" fmla="*/ 37919 w 124577"/>
                <a:gd name="connsiteY3" fmla="*/ 90440 h 194967"/>
                <a:gd name="connsiteX4" fmla="*/ 37919 w 124577"/>
                <a:gd name="connsiteY4" fmla="*/ 194967 h 194967"/>
                <a:gd name="connsiteX5" fmla="*/ 0 w 124577"/>
                <a:gd name="connsiteY5" fmla="*/ 194967 h 194967"/>
                <a:gd name="connsiteX6" fmla="*/ 0 w 124577"/>
                <a:gd name="connsiteY6" fmla="*/ 0 h 194967"/>
                <a:gd name="connsiteX7" fmla="*/ 37919 w 124577"/>
                <a:gd name="connsiteY7" fmla="*/ 0 h 194967"/>
                <a:gd name="connsiteX8" fmla="*/ 37919 w 124577"/>
                <a:gd name="connsiteY8" fmla="*/ 66342 h 194967"/>
                <a:gd name="connsiteX9" fmla="*/ 84773 w 124577"/>
                <a:gd name="connsiteY9" fmla="*/ 48730 h 194967"/>
                <a:gd name="connsiteX10" fmla="*/ 124578 w 124577"/>
                <a:gd name="connsiteY10" fmla="*/ 91516 h 194967"/>
                <a:gd name="connsiteX11" fmla="*/ 124578 w 124577"/>
                <a:gd name="connsiteY11" fmla="*/ 194967 h 194967"/>
                <a:gd name="connsiteX12" fmla="*/ 86659 w 124577"/>
                <a:gd name="connsiteY12" fmla="*/ 194967 h 194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77" h="194967">
                  <a:moveTo>
                    <a:pt x="86659" y="194967"/>
                  </a:moveTo>
                  <a:lnTo>
                    <a:pt x="86659" y="93678"/>
                  </a:lnTo>
                  <a:cubicBezTo>
                    <a:pt x="86659" y="83391"/>
                    <a:pt x="82868" y="80153"/>
                    <a:pt x="70409" y="80153"/>
                  </a:cubicBezTo>
                  <a:cubicBezTo>
                    <a:pt x="61741" y="80153"/>
                    <a:pt x="50378" y="84220"/>
                    <a:pt x="37919" y="90440"/>
                  </a:cubicBezTo>
                  <a:lnTo>
                    <a:pt x="37919" y="194967"/>
                  </a:lnTo>
                  <a:lnTo>
                    <a:pt x="0" y="194967"/>
                  </a:lnTo>
                  <a:lnTo>
                    <a:pt x="0" y="0"/>
                  </a:lnTo>
                  <a:lnTo>
                    <a:pt x="37919" y="0"/>
                  </a:lnTo>
                  <a:lnTo>
                    <a:pt x="37919" y="66342"/>
                  </a:lnTo>
                  <a:cubicBezTo>
                    <a:pt x="50644" y="56855"/>
                    <a:pt x="68247" y="48730"/>
                    <a:pt x="84773" y="48730"/>
                  </a:cubicBezTo>
                  <a:cubicBezTo>
                    <a:pt x="108595" y="48730"/>
                    <a:pt x="124578" y="59836"/>
                    <a:pt x="124578" y="91516"/>
                  </a:cubicBezTo>
                  <a:lnTo>
                    <a:pt x="124578" y="194967"/>
                  </a:lnTo>
                  <a:lnTo>
                    <a:pt x="86659" y="19496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1" name="Freihandform: Form 40">
              <a:extLst>
                <a:ext uri="{FF2B5EF4-FFF2-40B4-BE49-F238E27FC236}">
                  <a16:creationId xmlns:a16="http://schemas.microsoft.com/office/drawing/2014/main" id="{D0D75191-0B35-B9BB-60DB-21C5569F0E30}"/>
                </a:ext>
              </a:extLst>
            </p:cNvPr>
            <p:cNvSpPr/>
            <p:nvPr/>
          </p:nvSpPr>
          <p:spPr>
            <a:xfrm>
              <a:off x="5612206" y="3386508"/>
              <a:ext cx="116433" cy="148942"/>
            </a:xfrm>
            <a:custGeom>
              <a:avLst/>
              <a:gdLst>
                <a:gd name="connsiteX0" fmla="*/ 83410 w 116433"/>
                <a:gd name="connsiteY0" fmla="*/ 146237 h 148942"/>
                <a:gd name="connsiteX1" fmla="*/ 79343 w 116433"/>
                <a:gd name="connsiteY1" fmla="*/ 133512 h 148942"/>
                <a:gd name="connsiteX2" fmla="*/ 40615 w 116433"/>
                <a:gd name="connsiteY2" fmla="*/ 148942 h 148942"/>
                <a:gd name="connsiteX3" fmla="*/ 0 w 116433"/>
                <a:gd name="connsiteY3" fmla="*/ 102632 h 148942"/>
                <a:gd name="connsiteX4" fmla="*/ 53616 w 116433"/>
                <a:gd name="connsiteY4" fmla="*/ 56598 h 148942"/>
                <a:gd name="connsiteX5" fmla="*/ 78534 w 116433"/>
                <a:gd name="connsiteY5" fmla="*/ 56598 h 148942"/>
                <a:gd name="connsiteX6" fmla="*/ 78534 w 116433"/>
                <a:gd name="connsiteY6" fmla="*/ 46311 h 148942"/>
                <a:gd name="connsiteX7" fmla="*/ 58217 w 116433"/>
                <a:gd name="connsiteY7" fmla="*/ 30604 h 148942"/>
                <a:gd name="connsiteX8" fmla="*/ 12992 w 116433"/>
                <a:gd name="connsiteY8" fmla="*/ 38729 h 148942"/>
                <a:gd name="connsiteX9" fmla="*/ 12992 w 116433"/>
                <a:gd name="connsiteY9" fmla="*/ 8668 h 148942"/>
                <a:gd name="connsiteX10" fmla="*/ 64713 w 116433"/>
                <a:gd name="connsiteY10" fmla="*/ 0 h 148942"/>
                <a:gd name="connsiteX11" fmla="*/ 116434 w 116433"/>
                <a:gd name="connsiteY11" fmla="*/ 46568 h 148942"/>
                <a:gd name="connsiteX12" fmla="*/ 116434 w 116433"/>
                <a:gd name="connsiteY12" fmla="*/ 146237 h 148942"/>
                <a:gd name="connsiteX13" fmla="*/ 83410 w 116433"/>
                <a:gd name="connsiteY13" fmla="*/ 146237 h 148942"/>
                <a:gd name="connsiteX14" fmla="*/ 78534 w 116433"/>
                <a:gd name="connsiteY14" fmla="*/ 77448 h 148942"/>
                <a:gd name="connsiteX15" fmla="*/ 67694 w 116433"/>
                <a:gd name="connsiteY15" fmla="*/ 77724 h 148942"/>
                <a:gd name="connsiteX16" fmla="*/ 37919 w 116433"/>
                <a:gd name="connsiteY16" fmla="*/ 101822 h 148942"/>
                <a:gd name="connsiteX17" fmla="*/ 54426 w 116433"/>
                <a:gd name="connsiteY17" fmla="*/ 120777 h 148942"/>
                <a:gd name="connsiteX18" fmla="*/ 78534 w 116433"/>
                <a:gd name="connsiteY18" fmla="*/ 113729 h 148942"/>
                <a:gd name="connsiteX19" fmla="*/ 78534 w 116433"/>
                <a:gd name="connsiteY19" fmla="*/ 77448 h 148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33" h="148942">
                  <a:moveTo>
                    <a:pt x="83410" y="146237"/>
                  </a:moveTo>
                  <a:lnTo>
                    <a:pt x="79343" y="133512"/>
                  </a:lnTo>
                  <a:cubicBezTo>
                    <a:pt x="69599" y="142999"/>
                    <a:pt x="56055" y="148942"/>
                    <a:pt x="40615" y="148942"/>
                  </a:cubicBezTo>
                  <a:cubicBezTo>
                    <a:pt x="23012" y="148942"/>
                    <a:pt x="0" y="141637"/>
                    <a:pt x="0" y="102632"/>
                  </a:cubicBezTo>
                  <a:cubicBezTo>
                    <a:pt x="0" y="63370"/>
                    <a:pt x="32223" y="56598"/>
                    <a:pt x="53616" y="56598"/>
                  </a:cubicBezTo>
                  <a:lnTo>
                    <a:pt x="78534" y="56598"/>
                  </a:lnTo>
                  <a:lnTo>
                    <a:pt x="78534" y="46311"/>
                  </a:lnTo>
                  <a:cubicBezTo>
                    <a:pt x="78534" y="32223"/>
                    <a:pt x="71218" y="30604"/>
                    <a:pt x="58217" y="30604"/>
                  </a:cubicBezTo>
                  <a:cubicBezTo>
                    <a:pt x="44949" y="30604"/>
                    <a:pt x="26270" y="34404"/>
                    <a:pt x="12992" y="38729"/>
                  </a:cubicBezTo>
                  <a:lnTo>
                    <a:pt x="12992" y="8668"/>
                  </a:lnTo>
                  <a:cubicBezTo>
                    <a:pt x="28975" y="3524"/>
                    <a:pt x="47111" y="0"/>
                    <a:pt x="64713" y="0"/>
                  </a:cubicBezTo>
                  <a:cubicBezTo>
                    <a:pt x="92869" y="0"/>
                    <a:pt x="116434" y="7048"/>
                    <a:pt x="116434" y="46568"/>
                  </a:cubicBezTo>
                  <a:lnTo>
                    <a:pt x="116434" y="146237"/>
                  </a:lnTo>
                  <a:lnTo>
                    <a:pt x="83410" y="146237"/>
                  </a:lnTo>
                  <a:close/>
                  <a:moveTo>
                    <a:pt x="78534" y="77448"/>
                  </a:moveTo>
                  <a:lnTo>
                    <a:pt x="67694" y="77724"/>
                  </a:lnTo>
                  <a:cubicBezTo>
                    <a:pt x="46311" y="78267"/>
                    <a:pt x="37919" y="83410"/>
                    <a:pt x="37919" y="101822"/>
                  </a:cubicBezTo>
                  <a:cubicBezTo>
                    <a:pt x="37919" y="116710"/>
                    <a:pt x="44682" y="120777"/>
                    <a:pt x="54426" y="120777"/>
                  </a:cubicBezTo>
                  <a:cubicBezTo>
                    <a:pt x="63913" y="120777"/>
                    <a:pt x="71218" y="117796"/>
                    <a:pt x="78534" y="113729"/>
                  </a:cubicBezTo>
                  <a:lnTo>
                    <a:pt x="78534" y="7744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2" name="Freihandform: Form 41">
              <a:extLst>
                <a:ext uri="{FF2B5EF4-FFF2-40B4-BE49-F238E27FC236}">
                  <a16:creationId xmlns:a16="http://schemas.microsoft.com/office/drawing/2014/main" id="{7DDE0565-AA66-2500-17BA-DFDDB2C075FE}"/>
                </a:ext>
              </a:extLst>
            </p:cNvPr>
            <p:cNvSpPr/>
            <p:nvPr/>
          </p:nvSpPr>
          <p:spPr>
            <a:xfrm>
              <a:off x="5770578" y="3386499"/>
              <a:ext cx="124567" cy="146246"/>
            </a:xfrm>
            <a:custGeom>
              <a:avLst/>
              <a:gdLst>
                <a:gd name="connsiteX0" fmla="*/ 86658 w 124567"/>
                <a:gd name="connsiteY0" fmla="*/ 146247 h 146246"/>
                <a:gd name="connsiteX1" fmla="*/ 86658 w 124567"/>
                <a:gd name="connsiteY1" fmla="*/ 44958 h 146246"/>
                <a:gd name="connsiteX2" fmla="*/ 70409 w 124567"/>
                <a:gd name="connsiteY2" fmla="*/ 31433 h 146246"/>
                <a:gd name="connsiteX3" fmla="*/ 37919 w 124567"/>
                <a:gd name="connsiteY3" fmla="*/ 41720 h 146246"/>
                <a:gd name="connsiteX4" fmla="*/ 37919 w 124567"/>
                <a:gd name="connsiteY4" fmla="*/ 146247 h 146246"/>
                <a:gd name="connsiteX5" fmla="*/ 0 w 124567"/>
                <a:gd name="connsiteY5" fmla="*/ 146247 h 146246"/>
                <a:gd name="connsiteX6" fmla="*/ 0 w 124567"/>
                <a:gd name="connsiteY6" fmla="*/ 2705 h 146246"/>
                <a:gd name="connsiteX7" fmla="*/ 31680 w 124567"/>
                <a:gd name="connsiteY7" fmla="*/ 2705 h 146246"/>
                <a:gd name="connsiteX8" fmla="*/ 37100 w 124567"/>
                <a:gd name="connsiteY8" fmla="*/ 18155 h 146246"/>
                <a:gd name="connsiteX9" fmla="*/ 84763 w 124567"/>
                <a:gd name="connsiteY9" fmla="*/ 0 h 146246"/>
                <a:gd name="connsiteX10" fmla="*/ 124568 w 124567"/>
                <a:gd name="connsiteY10" fmla="*/ 42786 h 146246"/>
                <a:gd name="connsiteX11" fmla="*/ 124568 w 124567"/>
                <a:gd name="connsiteY11" fmla="*/ 146237 h 146246"/>
                <a:gd name="connsiteX12" fmla="*/ 86658 w 124567"/>
                <a:gd name="connsiteY12"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4567" h="146246">
                  <a:moveTo>
                    <a:pt x="86658" y="146247"/>
                  </a:moveTo>
                  <a:lnTo>
                    <a:pt x="86658" y="44958"/>
                  </a:lnTo>
                  <a:cubicBezTo>
                    <a:pt x="86658" y="34671"/>
                    <a:pt x="82591" y="31433"/>
                    <a:pt x="70409" y="31433"/>
                  </a:cubicBezTo>
                  <a:cubicBezTo>
                    <a:pt x="59855" y="31433"/>
                    <a:pt x="48206" y="35757"/>
                    <a:pt x="37919" y="41720"/>
                  </a:cubicBezTo>
                  <a:lnTo>
                    <a:pt x="37919" y="146247"/>
                  </a:lnTo>
                  <a:lnTo>
                    <a:pt x="0" y="146247"/>
                  </a:lnTo>
                  <a:lnTo>
                    <a:pt x="0" y="2705"/>
                  </a:lnTo>
                  <a:lnTo>
                    <a:pt x="31680" y="2705"/>
                  </a:lnTo>
                  <a:lnTo>
                    <a:pt x="37100" y="18155"/>
                  </a:lnTo>
                  <a:cubicBezTo>
                    <a:pt x="49282" y="8411"/>
                    <a:pt x="67151" y="0"/>
                    <a:pt x="84763" y="0"/>
                  </a:cubicBezTo>
                  <a:cubicBezTo>
                    <a:pt x="108585" y="0"/>
                    <a:pt x="124568" y="10563"/>
                    <a:pt x="124568" y="42786"/>
                  </a:cubicBezTo>
                  <a:lnTo>
                    <a:pt x="124568" y="146237"/>
                  </a:lnTo>
                  <a:lnTo>
                    <a:pt x="86658"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3" name="Freihandform: Form 42">
              <a:extLst>
                <a:ext uri="{FF2B5EF4-FFF2-40B4-BE49-F238E27FC236}">
                  <a16:creationId xmlns:a16="http://schemas.microsoft.com/office/drawing/2014/main" id="{B460D380-871D-195E-D53A-98DD0738A76D}"/>
                </a:ext>
              </a:extLst>
            </p:cNvPr>
            <p:cNvSpPr/>
            <p:nvPr/>
          </p:nvSpPr>
          <p:spPr>
            <a:xfrm>
              <a:off x="5928941" y="3337779"/>
              <a:ext cx="127282" cy="197672"/>
            </a:xfrm>
            <a:custGeom>
              <a:avLst/>
              <a:gdLst>
                <a:gd name="connsiteX0" fmla="*/ 96679 w 127282"/>
                <a:gd name="connsiteY0" fmla="*/ 194967 h 197672"/>
                <a:gd name="connsiteX1" fmla="*/ 92345 w 127282"/>
                <a:gd name="connsiteY1" fmla="*/ 183318 h 197672"/>
                <a:gd name="connsiteX2" fmla="*/ 54169 w 127282"/>
                <a:gd name="connsiteY2" fmla="*/ 197672 h 197672"/>
                <a:gd name="connsiteX3" fmla="*/ 0 w 127282"/>
                <a:gd name="connsiteY3" fmla="*/ 123206 h 197672"/>
                <a:gd name="connsiteX4" fmla="*/ 59579 w 127282"/>
                <a:gd name="connsiteY4" fmla="*/ 48739 h 197672"/>
                <a:gd name="connsiteX5" fmla="*/ 89373 w 127282"/>
                <a:gd name="connsiteY5" fmla="*/ 60103 h 197672"/>
                <a:gd name="connsiteX6" fmla="*/ 89373 w 127282"/>
                <a:gd name="connsiteY6" fmla="*/ 0 h 197672"/>
                <a:gd name="connsiteX7" fmla="*/ 127283 w 127282"/>
                <a:gd name="connsiteY7" fmla="*/ 0 h 197672"/>
                <a:gd name="connsiteX8" fmla="*/ 127283 w 127282"/>
                <a:gd name="connsiteY8" fmla="*/ 194967 h 197672"/>
                <a:gd name="connsiteX9" fmla="*/ 96679 w 127282"/>
                <a:gd name="connsiteY9" fmla="*/ 194967 h 197672"/>
                <a:gd name="connsiteX10" fmla="*/ 89373 w 127282"/>
                <a:gd name="connsiteY10" fmla="*/ 84753 h 197672"/>
                <a:gd name="connsiteX11" fmla="*/ 67704 w 127282"/>
                <a:gd name="connsiteY11" fmla="*/ 77429 h 197672"/>
                <a:gd name="connsiteX12" fmla="*/ 37909 w 127282"/>
                <a:gd name="connsiteY12" fmla="*/ 123196 h 197672"/>
                <a:gd name="connsiteX13" fmla="*/ 64989 w 127282"/>
                <a:gd name="connsiteY13" fmla="*/ 169507 h 197672"/>
                <a:gd name="connsiteX14" fmla="*/ 89364 w 127282"/>
                <a:gd name="connsiteY14" fmla="*/ 160582 h 197672"/>
                <a:gd name="connsiteX15" fmla="*/ 89364 w 127282"/>
                <a:gd name="connsiteY15" fmla="*/ 84753 h 197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27282" h="197672">
                  <a:moveTo>
                    <a:pt x="96679" y="194967"/>
                  </a:moveTo>
                  <a:lnTo>
                    <a:pt x="92345" y="183318"/>
                  </a:lnTo>
                  <a:cubicBezTo>
                    <a:pt x="83134" y="191443"/>
                    <a:pt x="69333" y="197672"/>
                    <a:pt x="54169" y="197672"/>
                  </a:cubicBezTo>
                  <a:cubicBezTo>
                    <a:pt x="31680" y="197672"/>
                    <a:pt x="0" y="188204"/>
                    <a:pt x="0" y="123206"/>
                  </a:cubicBezTo>
                  <a:cubicBezTo>
                    <a:pt x="0" y="56864"/>
                    <a:pt x="41434" y="48739"/>
                    <a:pt x="59579" y="48739"/>
                  </a:cubicBezTo>
                  <a:cubicBezTo>
                    <a:pt x="72038" y="48739"/>
                    <a:pt x="82867" y="53340"/>
                    <a:pt x="89373" y="60103"/>
                  </a:cubicBezTo>
                  <a:lnTo>
                    <a:pt x="89373" y="0"/>
                  </a:lnTo>
                  <a:lnTo>
                    <a:pt x="127283" y="0"/>
                  </a:lnTo>
                  <a:lnTo>
                    <a:pt x="127283" y="194967"/>
                  </a:lnTo>
                  <a:lnTo>
                    <a:pt x="96679" y="194967"/>
                  </a:lnTo>
                  <a:close/>
                  <a:moveTo>
                    <a:pt x="89373" y="84753"/>
                  </a:moveTo>
                  <a:cubicBezTo>
                    <a:pt x="83410" y="80686"/>
                    <a:pt x="75562" y="77429"/>
                    <a:pt x="67704" y="77429"/>
                  </a:cubicBezTo>
                  <a:cubicBezTo>
                    <a:pt x="51721" y="77429"/>
                    <a:pt x="37909" y="80410"/>
                    <a:pt x="37909" y="123196"/>
                  </a:cubicBezTo>
                  <a:cubicBezTo>
                    <a:pt x="37909" y="166526"/>
                    <a:pt x="49825" y="169507"/>
                    <a:pt x="64989" y="169507"/>
                  </a:cubicBezTo>
                  <a:cubicBezTo>
                    <a:pt x="72847" y="169507"/>
                    <a:pt x="81782" y="165983"/>
                    <a:pt x="89364" y="160582"/>
                  </a:cubicBezTo>
                  <a:lnTo>
                    <a:pt x="89364" y="8475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4" name="Freihandform: Form 43">
              <a:extLst>
                <a:ext uri="{FF2B5EF4-FFF2-40B4-BE49-F238E27FC236}">
                  <a16:creationId xmlns:a16="http://schemas.microsoft.com/office/drawing/2014/main" id="{4ED54932-9143-DCB4-AD56-9D18574F1D6D}"/>
                </a:ext>
              </a:extLst>
            </p:cNvPr>
            <p:cNvSpPr/>
            <p:nvPr/>
          </p:nvSpPr>
          <p:spPr>
            <a:xfrm>
              <a:off x="6169885" y="3335054"/>
              <a:ext cx="105613" cy="197700"/>
            </a:xfrm>
            <a:custGeom>
              <a:avLst/>
              <a:gdLst>
                <a:gd name="connsiteX0" fmla="*/ 76638 w 105613"/>
                <a:gd name="connsiteY0" fmla="*/ 30061 h 197700"/>
                <a:gd name="connsiteX1" fmla="*/ 62284 w 105613"/>
                <a:gd name="connsiteY1" fmla="*/ 46596 h 197700"/>
                <a:gd name="connsiteX2" fmla="*/ 62284 w 105613"/>
                <a:gd name="connsiteY2" fmla="*/ 54159 h 197700"/>
                <a:gd name="connsiteX3" fmla="*/ 94783 w 105613"/>
                <a:gd name="connsiteY3" fmla="*/ 54159 h 197700"/>
                <a:gd name="connsiteX4" fmla="*/ 91002 w 105613"/>
                <a:gd name="connsiteY4" fmla="*/ 79619 h 197700"/>
                <a:gd name="connsiteX5" fmla="*/ 62284 w 105613"/>
                <a:gd name="connsiteY5" fmla="*/ 79619 h 197700"/>
                <a:gd name="connsiteX6" fmla="*/ 62284 w 105613"/>
                <a:gd name="connsiteY6" fmla="*/ 197701 h 197700"/>
                <a:gd name="connsiteX7" fmla="*/ 24365 w 105613"/>
                <a:gd name="connsiteY7" fmla="*/ 197701 h 197700"/>
                <a:gd name="connsiteX8" fmla="*/ 24365 w 105613"/>
                <a:gd name="connsiteY8" fmla="*/ 79610 h 197700"/>
                <a:gd name="connsiteX9" fmla="*/ 0 w 105613"/>
                <a:gd name="connsiteY9" fmla="*/ 79610 h 197700"/>
                <a:gd name="connsiteX10" fmla="*/ 0 w 105613"/>
                <a:gd name="connsiteY10" fmla="*/ 54150 h 197700"/>
                <a:gd name="connsiteX11" fmla="*/ 24365 w 105613"/>
                <a:gd name="connsiteY11" fmla="*/ 54150 h 197700"/>
                <a:gd name="connsiteX12" fmla="*/ 24365 w 105613"/>
                <a:gd name="connsiteY12" fmla="*/ 44691 h 197700"/>
                <a:gd name="connsiteX13" fmla="*/ 70152 w 105613"/>
                <a:gd name="connsiteY13" fmla="*/ 0 h 197700"/>
                <a:gd name="connsiteX14" fmla="*/ 105613 w 105613"/>
                <a:gd name="connsiteY14" fmla="*/ 6506 h 197700"/>
                <a:gd name="connsiteX15" fmla="*/ 105613 w 105613"/>
                <a:gd name="connsiteY15" fmla="*/ 34404 h 197700"/>
                <a:gd name="connsiteX16" fmla="*/ 76638 w 105613"/>
                <a:gd name="connsiteY16" fmla="*/ 30061 h 19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05613" h="197700">
                  <a:moveTo>
                    <a:pt x="76638" y="30061"/>
                  </a:moveTo>
                  <a:cubicBezTo>
                    <a:pt x="66094" y="30061"/>
                    <a:pt x="62284" y="34661"/>
                    <a:pt x="62284" y="46596"/>
                  </a:cubicBezTo>
                  <a:lnTo>
                    <a:pt x="62284" y="54159"/>
                  </a:lnTo>
                  <a:lnTo>
                    <a:pt x="94783" y="54159"/>
                  </a:lnTo>
                  <a:lnTo>
                    <a:pt x="91002" y="79619"/>
                  </a:lnTo>
                  <a:lnTo>
                    <a:pt x="62284" y="79619"/>
                  </a:lnTo>
                  <a:lnTo>
                    <a:pt x="62284" y="197701"/>
                  </a:lnTo>
                  <a:lnTo>
                    <a:pt x="24365" y="197701"/>
                  </a:lnTo>
                  <a:lnTo>
                    <a:pt x="24365" y="79610"/>
                  </a:lnTo>
                  <a:lnTo>
                    <a:pt x="0" y="79610"/>
                  </a:lnTo>
                  <a:lnTo>
                    <a:pt x="0" y="54150"/>
                  </a:lnTo>
                  <a:lnTo>
                    <a:pt x="24365" y="54150"/>
                  </a:lnTo>
                  <a:lnTo>
                    <a:pt x="24365" y="44691"/>
                  </a:lnTo>
                  <a:cubicBezTo>
                    <a:pt x="24365" y="9744"/>
                    <a:pt x="46034" y="0"/>
                    <a:pt x="70152" y="0"/>
                  </a:cubicBezTo>
                  <a:cubicBezTo>
                    <a:pt x="83420" y="0"/>
                    <a:pt x="96945" y="2981"/>
                    <a:pt x="105613" y="6506"/>
                  </a:cubicBezTo>
                  <a:lnTo>
                    <a:pt x="105613" y="34404"/>
                  </a:lnTo>
                  <a:cubicBezTo>
                    <a:pt x="95869" y="31956"/>
                    <a:pt x="83677" y="30061"/>
                    <a:pt x="76638" y="30061"/>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5" name="Freihandform: Form 44">
              <a:extLst>
                <a:ext uri="{FF2B5EF4-FFF2-40B4-BE49-F238E27FC236}">
                  <a16:creationId xmlns:a16="http://schemas.microsoft.com/office/drawing/2014/main" id="{3B3267EF-BF71-E246-8523-4B07BD8983F9}"/>
                </a:ext>
              </a:extLst>
            </p:cNvPr>
            <p:cNvSpPr/>
            <p:nvPr/>
          </p:nvSpPr>
          <p:spPr>
            <a:xfrm>
              <a:off x="6271679" y="3386518"/>
              <a:ext cx="131082" cy="148932"/>
            </a:xfrm>
            <a:custGeom>
              <a:avLst/>
              <a:gdLst>
                <a:gd name="connsiteX0" fmla="*/ 65541 w 131082"/>
                <a:gd name="connsiteY0" fmla="*/ 148933 h 148932"/>
                <a:gd name="connsiteX1" fmla="*/ 0 w 131082"/>
                <a:gd name="connsiteY1" fmla="*/ 74466 h 148932"/>
                <a:gd name="connsiteX2" fmla="*/ 65541 w 131082"/>
                <a:gd name="connsiteY2" fmla="*/ 0 h 148932"/>
                <a:gd name="connsiteX3" fmla="*/ 131083 w 131082"/>
                <a:gd name="connsiteY3" fmla="*/ 74466 h 148932"/>
                <a:gd name="connsiteX4" fmla="*/ 65541 w 131082"/>
                <a:gd name="connsiteY4" fmla="*/ 148933 h 148932"/>
                <a:gd name="connsiteX5" fmla="*/ 65541 w 131082"/>
                <a:gd name="connsiteY5" fmla="*/ 26803 h 148932"/>
                <a:gd name="connsiteX6" fmla="*/ 37919 w 131082"/>
                <a:gd name="connsiteY6" fmla="*/ 74457 h 148932"/>
                <a:gd name="connsiteX7" fmla="*/ 65541 w 131082"/>
                <a:gd name="connsiteY7" fmla="*/ 121853 h 148932"/>
                <a:gd name="connsiteX8" fmla="*/ 93164 w 131082"/>
                <a:gd name="connsiteY8" fmla="*/ 74457 h 148932"/>
                <a:gd name="connsiteX9" fmla="*/ 65541 w 131082"/>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82" h="148932">
                  <a:moveTo>
                    <a:pt x="65541" y="148933"/>
                  </a:moveTo>
                  <a:cubicBezTo>
                    <a:pt x="36557" y="148933"/>
                    <a:pt x="0" y="138646"/>
                    <a:pt x="0" y="74466"/>
                  </a:cubicBezTo>
                  <a:cubicBezTo>
                    <a:pt x="0" y="11906"/>
                    <a:pt x="35481" y="0"/>
                    <a:pt x="65541" y="0"/>
                  </a:cubicBezTo>
                  <a:cubicBezTo>
                    <a:pt x="95317" y="0"/>
                    <a:pt x="131083" y="10030"/>
                    <a:pt x="131083" y="74466"/>
                  </a:cubicBezTo>
                  <a:cubicBezTo>
                    <a:pt x="131093" y="139465"/>
                    <a:pt x="94240" y="148933"/>
                    <a:pt x="65541" y="148933"/>
                  </a:cubicBezTo>
                  <a:close/>
                  <a:moveTo>
                    <a:pt x="65541" y="26803"/>
                  </a:moveTo>
                  <a:cubicBezTo>
                    <a:pt x="50654" y="26803"/>
                    <a:pt x="37919" y="31661"/>
                    <a:pt x="37919" y="74457"/>
                  </a:cubicBezTo>
                  <a:cubicBezTo>
                    <a:pt x="37919" y="116710"/>
                    <a:pt x="53350" y="121853"/>
                    <a:pt x="65541" y="121853"/>
                  </a:cubicBezTo>
                  <a:cubicBezTo>
                    <a:pt x="77733" y="121853"/>
                    <a:pt x="93164" y="116996"/>
                    <a:pt x="93164" y="74457"/>
                  </a:cubicBezTo>
                  <a:cubicBezTo>
                    <a:pt x="93164" y="30051"/>
                    <a:pt x="80429" y="26803"/>
                    <a:pt x="65541"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6" name="Freihandform: Form 45">
              <a:extLst>
                <a:ext uri="{FF2B5EF4-FFF2-40B4-BE49-F238E27FC236}">
                  <a16:creationId xmlns:a16="http://schemas.microsoft.com/office/drawing/2014/main" id="{025C3CC7-03DD-8324-7BDE-37D33037FC91}"/>
                </a:ext>
              </a:extLst>
            </p:cNvPr>
            <p:cNvSpPr/>
            <p:nvPr/>
          </p:nvSpPr>
          <p:spPr>
            <a:xfrm>
              <a:off x="6435194" y="3386508"/>
              <a:ext cx="78000" cy="146237"/>
            </a:xfrm>
            <a:custGeom>
              <a:avLst/>
              <a:gdLst>
                <a:gd name="connsiteX0" fmla="*/ 78000 w 78000"/>
                <a:gd name="connsiteY0" fmla="*/ 37643 h 146237"/>
                <a:gd name="connsiteX1" fmla="*/ 56321 w 78000"/>
                <a:gd name="connsiteY1" fmla="*/ 34938 h 146237"/>
                <a:gd name="connsiteX2" fmla="*/ 37910 w 78000"/>
                <a:gd name="connsiteY2" fmla="*/ 40081 h 146237"/>
                <a:gd name="connsiteX3" fmla="*/ 37910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5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6" y="36024"/>
                    <a:pt x="60389" y="34938"/>
                    <a:pt x="56321" y="34938"/>
                  </a:cubicBezTo>
                  <a:cubicBezTo>
                    <a:pt x="51464" y="34938"/>
                    <a:pt x="44415" y="36814"/>
                    <a:pt x="37910" y="40081"/>
                  </a:cubicBezTo>
                  <a:lnTo>
                    <a:pt x="37910" y="146237"/>
                  </a:lnTo>
                  <a:lnTo>
                    <a:pt x="0" y="146237"/>
                  </a:lnTo>
                  <a:lnTo>
                    <a:pt x="0" y="2696"/>
                  </a:lnTo>
                  <a:lnTo>
                    <a:pt x="30318" y="2696"/>
                  </a:lnTo>
                  <a:lnTo>
                    <a:pt x="35205"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7" name="Freihandform: Form 46">
              <a:extLst>
                <a:ext uri="{FF2B5EF4-FFF2-40B4-BE49-F238E27FC236}">
                  <a16:creationId xmlns:a16="http://schemas.microsoft.com/office/drawing/2014/main" id="{052A91EB-3862-0138-CC6B-2B77FF81BFD9}"/>
                </a:ext>
              </a:extLst>
            </p:cNvPr>
            <p:cNvSpPr/>
            <p:nvPr/>
          </p:nvSpPr>
          <p:spPr>
            <a:xfrm>
              <a:off x="6605482" y="3345875"/>
              <a:ext cx="97488" cy="189576"/>
            </a:xfrm>
            <a:custGeom>
              <a:avLst/>
              <a:gdLst>
                <a:gd name="connsiteX0" fmla="*/ 63637 w 97488"/>
                <a:gd name="connsiteY0" fmla="*/ 189576 h 189576"/>
                <a:gd name="connsiteX1" fmla="*/ 24375 w 97488"/>
                <a:gd name="connsiteY1" fmla="*/ 150847 h 189576"/>
                <a:gd name="connsiteX2" fmla="*/ 24375 w 97488"/>
                <a:gd name="connsiteY2" fmla="*/ 68790 h 189576"/>
                <a:gd name="connsiteX3" fmla="*/ 0 w 97488"/>
                <a:gd name="connsiteY3" fmla="*/ 68790 h 189576"/>
                <a:gd name="connsiteX4" fmla="*/ 0 w 97488"/>
                <a:gd name="connsiteY4" fmla="*/ 43329 h 189576"/>
                <a:gd name="connsiteX5" fmla="*/ 24375 w 97488"/>
                <a:gd name="connsiteY5" fmla="*/ 43329 h 189576"/>
                <a:gd name="connsiteX6" fmla="*/ 27080 w 97488"/>
                <a:gd name="connsiteY6" fmla="*/ 11649 h 189576"/>
                <a:gd name="connsiteX7" fmla="*/ 62284 w 97488"/>
                <a:gd name="connsiteY7" fmla="*/ 0 h 189576"/>
                <a:gd name="connsiteX8" fmla="*/ 62284 w 97488"/>
                <a:gd name="connsiteY8" fmla="*/ 43329 h 189576"/>
                <a:gd name="connsiteX9" fmla="*/ 94783 w 97488"/>
                <a:gd name="connsiteY9" fmla="*/ 43329 h 189576"/>
                <a:gd name="connsiteX10" fmla="*/ 91002 w 97488"/>
                <a:gd name="connsiteY10" fmla="*/ 68790 h 189576"/>
                <a:gd name="connsiteX11" fmla="*/ 62284 w 97488"/>
                <a:gd name="connsiteY11" fmla="*/ 68790 h 189576"/>
                <a:gd name="connsiteX12" fmla="*/ 62284 w 97488"/>
                <a:gd name="connsiteY12" fmla="*/ 150305 h 189576"/>
                <a:gd name="connsiteX13" fmla="*/ 71495 w 97488"/>
                <a:gd name="connsiteY13" fmla="*/ 159515 h 189576"/>
                <a:gd name="connsiteX14" fmla="*/ 97488 w 97488"/>
                <a:gd name="connsiteY14" fmla="*/ 154657 h 189576"/>
                <a:gd name="connsiteX15" fmla="*/ 97488 w 97488"/>
                <a:gd name="connsiteY15" fmla="*/ 183356 h 189576"/>
                <a:gd name="connsiteX16" fmla="*/ 63637 w 97488"/>
                <a:gd name="connsiteY16" fmla="*/ 189576 h 189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7488" h="189576">
                  <a:moveTo>
                    <a:pt x="63637" y="189576"/>
                  </a:moveTo>
                  <a:cubicBezTo>
                    <a:pt x="44148" y="189576"/>
                    <a:pt x="24375" y="184718"/>
                    <a:pt x="24375" y="150847"/>
                  </a:cubicBezTo>
                  <a:lnTo>
                    <a:pt x="24375" y="68790"/>
                  </a:lnTo>
                  <a:lnTo>
                    <a:pt x="0" y="68790"/>
                  </a:lnTo>
                  <a:lnTo>
                    <a:pt x="0" y="43329"/>
                  </a:lnTo>
                  <a:lnTo>
                    <a:pt x="24375" y="43329"/>
                  </a:lnTo>
                  <a:lnTo>
                    <a:pt x="27080" y="11649"/>
                  </a:lnTo>
                  <a:lnTo>
                    <a:pt x="62284" y="0"/>
                  </a:lnTo>
                  <a:lnTo>
                    <a:pt x="62284" y="43329"/>
                  </a:lnTo>
                  <a:lnTo>
                    <a:pt x="94783" y="43329"/>
                  </a:lnTo>
                  <a:lnTo>
                    <a:pt x="91002" y="68790"/>
                  </a:lnTo>
                  <a:lnTo>
                    <a:pt x="62284" y="68790"/>
                  </a:lnTo>
                  <a:lnTo>
                    <a:pt x="62284" y="150305"/>
                  </a:lnTo>
                  <a:cubicBezTo>
                    <a:pt x="62284" y="158429"/>
                    <a:pt x="66627" y="159515"/>
                    <a:pt x="71495" y="159515"/>
                  </a:cubicBezTo>
                  <a:cubicBezTo>
                    <a:pt x="75019" y="159515"/>
                    <a:pt x="88030" y="157096"/>
                    <a:pt x="97488" y="154657"/>
                  </a:cubicBezTo>
                  <a:lnTo>
                    <a:pt x="97488" y="183356"/>
                  </a:lnTo>
                  <a:cubicBezTo>
                    <a:pt x="87192" y="187147"/>
                    <a:pt x="73924" y="189576"/>
                    <a:pt x="63637" y="189576"/>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8" name="Freihandform: Form 47">
              <a:extLst>
                <a:ext uri="{FF2B5EF4-FFF2-40B4-BE49-F238E27FC236}">
                  <a16:creationId xmlns:a16="http://schemas.microsoft.com/office/drawing/2014/main" id="{F2C44043-0FDA-0862-E480-48625C39EEF2}"/>
                </a:ext>
              </a:extLst>
            </p:cNvPr>
            <p:cNvSpPr/>
            <p:nvPr/>
          </p:nvSpPr>
          <p:spPr>
            <a:xfrm>
              <a:off x="6714048"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2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49" name="Freihandform: Form 48">
              <a:extLst>
                <a:ext uri="{FF2B5EF4-FFF2-40B4-BE49-F238E27FC236}">
                  <a16:creationId xmlns:a16="http://schemas.microsoft.com/office/drawing/2014/main" id="{0D4B819C-4194-CEF0-B4A5-A22987D697BC}"/>
                </a:ext>
              </a:extLst>
            </p:cNvPr>
            <p:cNvSpPr/>
            <p:nvPr/>
          </p:nvSpPr>
          <p:spPr>
            <a:xfrm>
              <a:off x="6877554" y="3386499"/>
              <a:ext cx="194995" cy="146246"/>
            </a:xfrm>
            <a:custGeom>
              <a:avLst/>
              <a:gdLst>
                <a:gd name="connsiteX0" fmla="*/ 157067 w 194995"/>
                <a:gd name="connsiteY0" fmla="*/ 146247 h 146246"/>
                <a:gd name="connsiteX1" fmla="*/ 157067 w 194995"/>
                <a:gd name="connsiteY1" fmla="*/ 43882 h 146246"/>
                <a:gd name="connsiteX2" fmla="*/ 142180 w 194995"/>
                <a:gd name="connsiteY2" fmla="*/ 31433 h 146246"/>
                <a:gd name="connsiteX3" fmla="*/ 116462 w 194995"/>
                <a:gd name="connsiteY3" fmla="*/ 39815 h 146246"/>
                <a:gd name="connsiteX4" fmla="*/ 116462 w 194995"/>
                <a:gd name="connsiteY4" fmla="*/ 146247 h 146246"/>
                <a:gd name="connsiteX5" fmla="*/ 78534 w 194995"/>
                <a:gd name="connsiteY5" fmla="*/ 146247 h 146246"/>
                <a:gd name="connsiteX6" fmla="*/ 78534 w 194995"/>
                <a:gd name="connsiteY6" fmla="*/ 43882 h 146246"/>
                <a:gd name="connsiteX7" fmla="*/ 63646 w 194995"/>
                <a:gd name="connsiteY7" fmla="*/ 31433 h 146246"/>
                <a:gd name="connsiteX8" fmla="*/ 37929 w 194995"/>
                <a:gd name="connsiteY8" fmla="*/ 39815 h 146246"/>
                <a:gd name="connsiteX9" fmla="*/ 37929 w 194995"/>
                <a:gd name="connsiteY9" fmla="*/ 146247 h 146246"/>
                <a:gd name="connsiteX10" fmla="*/ 0 w 194995"/>
                <a:gd name="connsiteY10" fmla="*/ 146247 h 146246"/>
                <a:gd name="connsiteX11" fmla="*/ 0 w 194995"/>
                <a:gd name="connsiteY11" fmla="*/ 2705 h 146246"/>
                <a:gd name="connsiteX12" fmla="*/ 31680 w 194995"/>
                <a:gd name="connsiteY12" fmla="*/ 2705 h 146246"/>
                <a:gd name="connsiteX13" fmla="*/ 37100 w 194995"/>
                <a:gd name="connsiteY13" fmla="*/ 16793 h 146246"/>
                <a:gd name="connsiteX14" fmla="*/ 77991 w 194995"/>
                <a:gd name="connsiteY14" fmla="*/ 0 h 146246"/>
                <a:gd name="connsiteX15" fmla="*/ 112395 w 194995"/>
                <a:gd name="connsiteY15" fmla="*/ 19774 h 146246"/>
                <a:gd name="connsiteX16" fmla="*/ 156524 w 194995"/>
                <a:gd name="connsiteY16" fmla="*/ 0 h 146246"/>
                <a:gd name="connsiteX17" fmla="*/ 194996 w 194995"/>
                <a:gd name="connsiteY17" fmla="*/ 42786 h 146246"/>
                <a:gd name="connsiteX18" fmla="*/ 194996 w 194995"/>
                <a:gd name="connsiteY18" fmla="*/ 146237 h 146246"/>
                <a:gd name="connsiteX19" fmla="*/ 157067 w 194995"/>
                <a:gd name="connsiteY19" fmla="*/ 146237 h 146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94995" h="146246">
                  <a:moveTo>
                    <a:pt x="157067" y="146247"/>
                  </a:moveTo>
                  <a:lnTo>
                    <a:pt x="157067" y="43882"/>
                  </a:lnTo>
                  <a:cubicBezTo>
                    <a:pt x="157067" y="33880"/>
                    <a:pt x="151924" y="31433"/>
                    <a:pt x="142180" y="31433"/>
                  </a:cubicBezTo>
                  <a:cubicBezTo>
                    <a:pt x="134598" y="31433"/>
                    <a:pt x="124587" y="35214"/>
                    <a:pt x="116462" y="39815"/>
                  </a:cubicBezTo>
                  <a:lnTo>
                    <a:pt x="116462" y="146247"/>
                  </a:lnTo>
                  <a:lnTo>
                    <a:pt x="78534" y="146247"/>
                  </a:lnTo>
                  <a:lnTo>
                    <a:pt x="78534" y="43882"/>
                  </a:lnTo>
                  <a:cubicBezTo>
                    <a:pt x="78534" y="33880"/>
                    <a:pt x="73390" y="31433"/>
                    <a:pt x="63646" y="31433"/>
                  </a:cubicBezTo>
                  <a:cubicBezTo>
                    <a:pt x="55797" y="31433"/>
                    <a:pt x="46853" y="34414"/>
                    <a:pt x="37929" y="39815"/>
                  </a:cubicBezTo>
                  <a:lnTo>
                    <a:pt x="37929" y="146247"/>
                  </a:lnTo>
                  <a:lnTo>
                    <a:pt x="0" y="146247"/>
                  </a:lnTo>
                  <a:lnTo>
                    <a:pt x="0" y="2705"/>
                  </a:lnTo>
                  <a:lnTo>
                    <a:pt x="31680" y="2705"/>
                  </a:lnTo>
                  <a:lnTo>
                    <a:pt x="37100" y="16793"/>
                  </a:lnTo>
                  <a:cubicBezTo>
                    <a:pt x="46311" y="8125"/>
                    <a:pt x="61198" y="0"/>
                    <a:pt x="77991" y="0"/>
                  </a:cubicBezTo>
                  <a:cubicBezTo>
                    <a:pt x="95860" y="0"/>
                    <a:pt x="106975" y="6220"/>
                    <a:pt x="112395" y="19774"/>
                  </a:cubicBezTo>
                  <a:cubicBezTo>
                    <a:pt x="124301" y="8944"/>
                    <a:pt x="137855" y="0"/>
                    <a:pt x="156524" y="0"/>
                  </a:cubicBezTo>
                  <a:cubicBezTo>
                    <a:pt x="179279" y="0"/>
                    <a:pt x="194996" y="10830"/>
                    <a:pt x="194996" y="42786"/>
                  </a:cubicBezTo>
                  <a:lnTo>
                    <a:pt x="194996" y="146237"/>
                  </a:lnTo>
                  <a:lnTo>
                    <a:pt x="157067" y="146237"/>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0" name="Freihandform: Form 49">
              <a:extLst>
                <a:ext uri="{FF2B5EF4-FFF2-40B4-BE49-F238E27FC236}">
                  <a16:creationId xmlns:a16="http://schemas.microsoft.com/office/drawing/2014/main" id="{6D5360C5-300D-F485-0AC8-85FB71BAFBB4}"/>
                </a:ext>
              </a:extLst>
            </p:cNvPr>
            <p:cNvSpPr/>
            <p:nvPr/>
          </p:nvSpPr>
          <p:spPr>
            <a:xfrm>
              <a:off x="7103630"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5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1" name="Freihandform: Form 50">
              <a:extLst>
                <a:ext uri="{FF2B5EF4-FFF2-40B4-BE49-F238E27FC236}">
                  <a16:creationId xmlns:a16="http://schemas.microsoft.com/office/drawing/2014/main" id="{BC6B5593-0C27-A314-8156-3DF7F717F40E}"/>
                </a:ext>
              </a:extLst>
            </p:cNvPr>
            <p:cNvSpPr/>
            <p:nvPr/>
          </p:nvSpPr>
          <p:spPr>
            <a:xfrm>
              <a:off x="7267127" y="3386508"/>
              <a:ext cx="77990" cy="146237"/>
            </a:xfrm>
            <a:custGeom>
              <a:avLst/>
              <a:gdLst>
                <a:gd name="connsiteX0" fmla="*/ 77991 w 77990"/>
                <a:gd name="connsiteY0" fmla="*/ 37643 h 146237"/>
                <a:gd name="connsiteX1" fmla="*/ 56340 w 77990"/>
                <a:gd name="connsiteY1" fmla="*/ 34938 h 146237"/>
                <a:gd name="connsiteX2" fmla="*/ 37929 w 77990"/>
                <a:gd name="connsiteY2" fmla="*/ 40081 h 146237"/>
                <a:gd name="connsiteX3" fmla="*/ 37929 w 77990"/>
                <a:gd name="connsiteY3" fmla="*/ 146237 h 146237"/>
                <a:gd name="connsiteX4" fmla="*/ 0 w 77990"/>
                <a:gd name="connsiteY4" fmla="*/ 146237 h 146237"/>
                <a:gd name="connsiteX5" fmla="*/ 0 w 77990"/>
                <a:gd name="connsiteY5" fmla="*/ 2696 h 146237"/>
                <a:gd name="connsiteX6" fmla="*/ 30337 w 77990"/>
                <a:gd name="connsiteY6" fmla="*/ 2696 h 146237"/>
                <a:gd name="connsiteX7" fmla="*/ 35195 w 77990"/>
                <a:gd name="connsiteY7" fmla="*/ 17069 h 146237"/>
                <a:gd name="connsiteX8" fmla="*/ 62017 w 77990"/>
                <a:gd name="connsiteY8" fmla="*/ 0 h 146237"/>
                <a:gd name="connsiteX9" fmla="*/ 77991 w 77990"/>
                <a:gd name="connsiteY9" fmla="*/ 1619 h 146237"/>
                <a:gd name="connsiteX10" fmla="*/ 77991 w 7799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7990" h="146237">
                  <a:moveTo>
                    <a:pt x="77991" y="37643"/>
                  </a:moveTo>
                  <a:cubicBezTo>
                    <a:pt x="69866" y="36024"/>
                    <a:pt x="60398" y="34938"/>
                    <a:pt x="56340" y="34938"/>
                  </a:cubicBezTo>
                  <a:cubicBezTo>
                    <a:pt x="51454" y="34938"/>
                    <a:pt x="44415" y="36814"/>
                    <a:pt x="37929" y="40081"/>
                  </a:cubicBezTo>
                  <a:lnTo>
                    <a:pt x="37929" y="146237"/>
                  </a:lnTo>
                  <a:lnTo>
                    <a:pt x="0" y="146237"/>
                  </a:lnTo>
                  <a:lnTo>
                    <a:pt x="0" y="2696"/>
                  </a:lnTo>
                  <a:lnTo>
                    <a:pt x="30337" y="2696"/>
                  </a:lnTo>
                  <a:lnTo>
                    <a:pt x="35195" y="17069"/>
                  </a:lnTo>
                  <a:cubicBezTo>
                    <a:pt x="41977" y="6220"/>
                    <a:pt x="51445" y="0"/>
                    <a:pt x="62017" y="0"/>
                  </a:cubicBezTo>
                  <a:cubicBezTo>
                    <a:pt x="67161" y="0"/>
                    <a:pt x="73666"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2" name="Freihandform: Form 51">
              <a:extLst>
                <a:ext uri="{FF2B5EF4-FFF2-40B4-BE49-F238E27FC236}">
                  <a16:creationId xmlns:a16="http://schemas.microsoft.com/office/drawing/2014/main" id="{D367A1E8-A3CC-3133-5B9B-007ED76191E2}"/>
                </a:ext>
              </a:extLst>
            </p:cNvPr>
            <p:cNvSpPr/>
            <p:nvPr/>
          </p:nvSpPr>
          <p:spPr>
            <a:xfrm>
              <a:off x="7368387" y="3386508"/>
              <a:ext cx="78000" cy="146237"/>
            </a:xfrm>
            <a:custGeom>
              <a:avLst/>
              <a:gdLst>
                <a:gd name="connsiteX0" fmla="*/ 78000 w 78000"/>
                <a:gd name="connsiteY0" fmla="*/ 37643 h 146237"/>
                <a:gd name="connsiteX1" fmla="*/ 56321 w 78000"/>
                <a:gd name="connsiteY1" fmla="*/ 34938 h 146237"/>
                <a:gd name="connsiteX2" fmla="*/ 37909 w 78000"/>
                <a:gd name="connsiteY2" fmla="*/ 40081 h 146237"/>
                <a:gd name="connsiteX3" fmla="*/ 37909 w 78000"/>
                <a:gd name="connsiteY3" fmla="*/ 146237 h 146237"/>
                <a:gd name="connsiteX4" fmla="*/ 0 w 78000"/>
                <a:gd name="connsiteY4" fmla="*/ 146237 h 146237"/>
                <a:gd name="connsiteX5" fmla="*/ 0 w 78000"/>
                <a:gd name="connsiteY5" fmla="*/ 2696 h 146237"/>
                <a:gd name="connsiteX6" fmla="*/ 30318 w 78000"/>
                <a:gd name="connsiteY6" fmla="*/ 2696 h 146237"/>
                <a:gd name="connsiteX7" fmla="*/ 35204 w 78000"/>
                <a:gd name="connsiteY7" fmla="*/ 17069 h 146237"/>
                <a:gd name="connsiteX8" fmla="*/ 61998 w 78000"/>
                <a:gd name="connsiteY8" fmla="*/ 0 h 146237"/>
                <a:gd name="connsiteX9" fmla="*/ 77991 w 78000"/>
                <a:gd name="connsiteY9" fmla="*/ 1619 h 146237"/>
                <a:gd name="connsiteX10" fmla="*/ 77991 w 78000"/>
                <a:gd name="connsiteY10" fmla="*/ 37643 h 146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8000" h="146237">
                  <a:moveTo>
                    <a:pt x="78000" y="37643"/>
                  </a:moveTo>
                  <a:cubicBezTo>
                    <a:pt x="69875" y="36024"/>
                    <a:pt x="60388" y="34938"/>
                    <a:pt x="56321" y="34938"/>
                  </a:cubicBezTo>
                  <a:cubicBezTo>
                    <a:pt x="51463" y="34938"/>
                    <a:pt x="44415" y="36814"/>
                    <a:pt x="37909" y="40081"/>
                  </a:cubicBezTo>
                  <a:lnTo>
                    <a:pt x="37909" y="146237"/>
                  </a:lnTo>
                  <a:lnTo>
                    <a:pt x="0" y="146237"/>
                  </a:lnTo>
                  <a:lnTo>
                    <a:pt x="0" y="2696"/>
                  </a:lnTo>
                  <a:lnTo>
                    <a:pt x="30318" y="2696"/>
                  </a:lnTo>
                  <a:lnTo>
                    <a:pt x="35204" y="17069"/>
                  </a:lnTo>
                  <a:cubicBezTo>
                    <a:pt x="41967" y="6220"/>
                    <a:pt x="51454" y="0"/>
                    <a:pt x="61998" y="0"/>
                  </a:cubicBezTo>
                  <a:cubicBezTo>
                    <a:pt x="67142" y="0"/>
                    <a:pt x="73647" y="543"/>
                    <a:pt x="77991" y="1619"/>
                  </a:cubicBezTo>
                  <a:lnTo>
                    <a:pt x="77991" y="37643"/>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3" name="Freihandform: Form 52">
              <a:extLst>
                <a:ext uri="{FF2B5EF4-FFF2-40B4-BE49-F238E27FC236}">
                  <a16:creationId xmlns:a16="http://schemas.microsoft.com/office/drawing/2014/main" id="{427B5E02-3ECA-0226-DBC4-6ED0D45DF26F}"/>
                </a:ext>
              </a:extLst>
            </p:cNvPr>
            <p:cNvSpPr/>
            <p:nvPr/>
          </p:nvSpPr>
          <p:spPr>
            <a:xfrm>
              <a:off x="7457455" y="3386518"/>
              <a:ext cx="131064" cy="148932"/>
            </a:xfrm>
            <a:custGeom>
              <a:avLst/>
              <a:gdLst>
                <a:gd name="connsiteX0" fmla="*/ 65542 w 131064"/>
                <a:gd name="connsiteY0" fmla="*/ 148933 h 148932"/>
                <a:gd name="connsiteX1" fmla="*/ 0 w 131064"/>
                <a:gd name="connsiteY1" fmla="*/ 74466 h 148932"/>
                <a:gd name="connsiteX2" fmla="*/ 65542 w 131064"/>
                <a:gd name="connsiteY2" fmla="*/ 0 h 148932"/>
                <a:gd name="connsiteX3" fmla="*/ 131064 w 131064"/>
                <a:gd name="connsiteY3" fmla="*/ 74466 h 148932"/>
                <a:gd name="connsiteX4" fmla="*/ 65542 w 131064"/>
                <a:gd name="connsiteY4" fmla="*/ 148933 h 148932"/>
                <a:gd name="connsiteX5" fmla="*/ 65542 w 131064"/>
                <a:gd name="connsiteY5" fmla="*/ 26803 h 148932"/>
                <a:gd name="connsiteX6" fmla="*/ 37900 w 131064"/>
                <a:gd name="connsiteY6" fmla="*/ 74457 h 148932"/>
                <a:gd name="connsiteX7" fmla="*/ 65542 w 131064"/>
                <a:gd name="connsiteY7" fmla="*/ 121853 h 148932"/>
                <a:gd name="connsiteX8" fmla="*/ 93164 w 131064"/>
                <a:gd name="connsiteY8" fmla="*/ 74457 h 148932"/>
                <a:gd name="connsiteX9" fmla="*/ 65542 w 131064"/>
                <a:gd name="connsiteY9" fmla="*/ 26803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4" h="148932">
                  <a:moveTo>
                    <a:pt x="65542" y="148933"/>
                  </a:moveTo>
                  <a:cubicBezTo>
                    <a:pt x="36557" y="148933"/>
                    <a:pt x="0" y="138646"/>
                    <a:pt x="0" y="74466"/>
                  </a:cubicBezTo>
                  <a:cubicBezTo>
                    <a:pt x="0" y="11906"/>
                    <a:pt x="35481" y="0"/>
                    <a:pt x="65542" y="0"/>
                  </a:cubicBezTo>
                  <a:cubicBezTo>
                    <a:pt x="95317" y="0"/>
                    <a:pt x="131064" y="10030"/>
                    <a:pt x="131064" y="74466"/>
                  </a:cubicBezTo>
                  <a:cubicBezTo>
                    <a:pt x="131064" y="139465"/>
                    <a:pt x="94240" y="148933"/>
                    <a:pt x="65542" y="148933"/>
                  </a:cubicBezTo>
                  <a:close/>
                  <a:moveTo>
                    <a:pt x="65542" y="26803"/>
                  </a:moveTo>
                  <a:cubicBezTo>
                    <a:pt x="50635" y="26803"/>
                    <a:pt x="37900" y="31661"/>
                    <a:pt x="37900" y="74457"/>
                  </a:cubicBezTo>
                  <a:cubicBezTo>
                    <a:pt x="37900" y="116710"/>
                    <a:pt x="53350" y="121853"/>
                    <a:pt x="65542" y="121853"/>
                  </a:cubicBezTo>
                  <a:cubicBezTo>
                    <a:pt x="77705" y="121853"/>
                    <a:pt x="93164" y="116996"/>
                    <a:pt x="93164" y="74457"/>
                  </a:cubicBezTo>
                  <a:cubicBezTo>
                    <a:pt x="93164" y="30051"/>
                    <a:pt x="80429" y="26803"/>
                    <a:pt x="65542" y="26803"/>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sp>
          <p:nvSpPr>
            <p:cNvPr id="54" name="Freihandform: Form 53">
              <a:extLst>
                <a:ext uri="{FF2B5EF4-FFF2-40B4-BE49-F238E27FC236}">
                  <a16:creationId xmlns:a16="http://schemas.microsoft.com/office/drawing/2014/main" id="{6F67A889-9F32-2B88-DEBC-A70E32C99A0A}"/>
                </a:ext>
              </a:extLst>
            </p:cNvPr>
            <p:cNvSpPr/>
            <p:nvPr/>
          </p:nvSpPr>
          <p:spPr>
            <a:xfrm>
              <a:off x="7600950" y="3389204"/>
              <a:ext cx="211226" cy="143541"/>
            </a:xfrm>
            <a:custGeom>
              <a:avLst/>
              <a:gdLst>
                <a:gd name="connsiteX0" fmla="*/ 181165 w 211226"/>
                <a:gd name="connsiteY0" fmla="*/ 143542 h 143541"/>
                <a:gd name="connsiteX1" fmla="*/ 129426 w 211226"/>
                <a:gd name="connsiteY1" fmla="*/ 143542 h 143541"/>
                <a:gd name="connsiteX2" fmla="*/ 117520 w 211226"/>
                <a:gd name="connsiteY2" fmla="*/ 85325 h 143541"/>
                <a:gd name="connsiteX3" fmla="*/ 105613 w 211226"/>
                <a:gd name="connsiteY3" fmla="*/ 22498 h 143541"/>
                <a:gd name="connsiteX4" fmla="*/ 93421 w 211226"/>
                <a:gd name="connsiteY4" fmla="*/ 83963 h 143541"/>
                <a:gd name="connsiteX5" fmla="*/ 81772 w 211226"/>
                <a:gd name="connsiteY5" fmla="*/ 143542 h 143541"/>
                <a:gd name="connsiteX6" fmla="*/ 30061 w 211226"/>
                <a:gd name="connsiteY6" fmla="*/ 143542 h 143541"/>
                <a:gd name="connsiteX7" fmla="*/ 0 w 211226"/>
                <a:gd name="connsiteY7" fmla="*/ 0 h 143541"/>
                <a:gd name="connsiteX8" fmla="*/ 41691 w 211226"/>
                <a:gd name="connsiteY8" fmla="*/ 0 h 143541"/>
                <a:gd name="connsiteX9" fmla="*/ 50102 w 211226"/>
                <a:gd name="connsiteY9" fmla="*/ 66904 h 143541"/>
                <a:gd name="connsiteX10" fmla="*/ 56064 w 211226"/>
                <a:gd name="connsiteY10" fmla="*/ 122958 h 143541"/>
                <a:gd name="connsiteX11" fmla="*/ 65808 w 211226"/>
                <a:gd name="connsiteY11" fmla="*/ 66904 h 143541"/>
                <a:gd name="connsiteX12" fmla="*/ 79877 w 211226"/>
                <a:gd name="connsiteY12" fmla="*/ 0 h 143541"/>
                <a:gd name="connsiteX13" fmla="*/ 131331 w 211226"/>
                <a:gd name="connsiteY13" fmla="*/ 0 h 143541"/>
                <a:gd name="connsiteX14" fmla="*/ 145418 w 211226"/>
                <a:gd name="connsiteY14" fmla="*/ 66904 h 143541"/>
                <a:gd name="connsiteX15" fmla="*/ 154629 w 211226"/>
                <a:gd name="connsiteY15" fmla="*/ 122958 h 143541"/>
                <a:gd name="connsiteX16" fmla="*/ 160849 w 211226"/>
                <a:gd name="connsiteY16" fmla="*/ 66904 h 143541"/>
                <a:gd name="connsiteX17" fmla="*/ 170059 w 211226"/>
                <a:gd name="connsiteY17" fmla="*/ 0 h 143541"/>
                <a:gd name="connsiteX18" fmla="*/ 211226 w 211226"/>
                <a:gd name="connsiteY18" fmla="*/ 0 h 143541"/>
                <a:gd name="connsiteX19" fmla="*/ 181165 w 211226"/>
                <a:gd name="connsiteY19" fmla="*/ 143542 h 1435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11226" h="143541">
                  <a:moveTo>
                    <a:pt x="181165" y="143542"/>
                  </a:moveTo>
                  <a:lnTo>
                    <a:pt x="129426" y="143542"/>
                  </a:lnTo>
                  <a:lnTo>
                    <a:pt x="117520" y="85325"/>
                  </a:lnTo>
                  <a:cubicBezTo>
                    <a:pt x="115357" y="74495"/>
                    <a:pt x="109937" y="46320"/>
                    <a:pt x="105613" y="22498"/>
                  </a:cubicBezTo>
                  <a:cubicBezTo>
                    <a:pt x="100727" y="46053"/>
                    <a:pt x="95326" y="73676"/>
                    <a:pt x="93421" y="83963"/>
                  </a:cubicBezTo>
                  <a:lnTo>
                    <a:pt x="81772" y="143542"/>
                  </a:lnTo>
                  <a:lnTo>
                    <a:pt x="30061" y="143542"/>
                  </a:lnTo>
                  <a:lnTo>
                    <a:pt x="0" y="0"/>
                  </a:lnTo>
                  <a:lnTo>
                    <a:pt x="41691" y="0"/>
                  </a:lnTo>
                  <a:lnTo>
                    <a:pt x="50102" y="66904"/>
                  </a:lnTo>
                  <a:cubicBezTo>
                    <a:pt x="52264" y="83953"/>
                    <a:pt x="55788" y="120777"/>
                    <a:pt x="56064" y="122958"/>
                  </a:cubicBezTo>
                  <a:cubicBezTo>
                    <a:pt x="56607" y="119691"/>
                    <a:pt x="62008" y="84773"/>
                    <a:pt x="65808" y="66904"/>
                  </a:cubicBezTo>
                  <a:lnTo>
                    <a:pt x="79877" y="0"/>
                  </a:lnTo>
                  <a:lnTo>
                    <a:pt x="131331" y="0"/>
                  </a:lnTo>
                  <a:lnTo>
                    <a:pt x="145418" y="66904"/>
                  </a:lnTo>
                  <a:cubicBezTo>
                    <a:pt x="148657" y="83153"/>
                    <a:pt x="154086" y="119158"/>
                    <a:pt x="154629" y="122958"/>
                  </a:cubicBezTo>
                  <a:cubicBezTo>
                    <a:pt x="154886" y="120520"/>
                    <a:pt x="158410" y="83410"/>
                    <a:pt x="160849" y="66904"/>
                  </a:cubicBezTo>
                  <a:lnTo>
                    <a:pt x="170059" y="0"/>
                  </a:lnTo>
                  <a:lnTo>
                    <a:pt x="211226" y="0"/>
                  </a:lnTo>
                  <a:lnTo>
                    <a:pt x="181165" y="143542"/>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black"/>
                </a:solidFill>
                <a:effectLst/>
                <a:uLnTx/>
                <a:uFillTx/>
                <a:latin typeface="Fago Pro" panose="02000506040000020004" pitchFamily="50" charset="0"/>
                <a:ea typeface="+mn-ea"/>
                <a:cs typeface="+mn-cs"/>
              </a:endParaRPr>
            </a:p>
          </p:txBody>
        </p:sp>
      </p:grpSp>
      <p:sp>
        <p:nvSpPr>
          <p:cNvPr id="5" name="Rechteck 4">
            <a:extLst>
              <a:ext uri="{FF2B5EF4-FFF2-40B4-BE49-F238E27FC236}">
                <a16:creationId xmlns:a16="http://schemas.microsoft.com/office/drawing/2014/main" id="{CC40916C-D5B4-8818-05D4-2C8ABF7FD87C}"/>
              </a:ext>
            </a:extLst>
          </p:cNvPr>
          <p:cNvSpPr/>
          <p:nvPr/>
        </p:nvSpPr>
        <p:spPr>
          <a:xfrm>
            <a:off x="8495013" y="3099816"/>
            <a:ext cx="3696987" cy="2228938"/>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360000"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white"/>
                </a:solidFill>
                <a:effectLst/>
                <a:uLnTx/>
                <a:uFillTx/>
                <a:latin typeface="Fago Pro" panose="02000506040000020004" pitchFamily="50" charset="0"/>
                <a:ea typeface="+mn-ea"/>
                <a:cs typeface="+mn-cs"/>
              </a:rPr>
              <a:t>Note:</a:t>
            </a:r>
            <a:endParaRPr lang="en-US" sz="1200" b="1">
              <a:solidFill>
                <a:prstClr val="white"/>
              </a:solidFill>
              <a:latin typeface="Fago Pro" panose="02000506040000020004" pitchFamily="50" charset="0"/>
            </a:endParaRP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rPr>
              <a:t>This presentation contains confidential information and is only released for non-public use by customers and suppliers.</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rPr>
              <a:t>Consultation with specialist department may be necessary.</a:t>
            </a:r>
          </a:p>
          <a:p>
            <a:pPr marL="0" marR="0" lvl="0" indent="0"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Fago Pro" panose="02000506040000020004" pitchFamily="50" charset="0"/>
              <a:ea typeface="+mn-ea"/>
              <a:cs typeface="+mn-cs"/>
            </a:endParaRP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a:ln>
                  <a:noFill/>
                </a:ln>
                <a:solidFill>
                  <a:prstClr val="white"/>
                </a:solidFill>
                <a:effectLst/>
                <a:uLnTx/>
                <a:uFillTx/>
                <a:latin typeface="Fago Pro" panose="02000506040000020004" pitchFamily="50" charset="0"/>
                <a:ea typeface="+mn-ea"/>
                <a:cs typeface="+mn-cs"/>
              </a:rPr>
              <a:t>- Remove this note before use -</a:t>
            </a:r>
            <a:endParaRPr kumimoji="0" lang="de-DE" sz="1200" b="1" i="1" u="none" strike="noStrike" kern="1200" cap="none" spc="0" normalizeH="0" baseline="0" noProof="0">
              <a:ln>
                <a:noFill/>
              </a:ln>
              <a:solidFill>
                <a:prstClr val="white"/>
              </a:solidFill>
              <a:effectLst/>
              <a:uLnTx/>
              <a:uFillTx/>
              <a:latin typeface="Fago Pro" panose="02000506040000020004" pitchFamily="50" charset="0"/>
              <a:ea typeface="+mn-ea"/>
              <a:cs typeface="+mn-cs"/>
            </a:endParaRPr>
          </a:p>
        </p:txBody>
      </p:sp>
    </p:spTree>
    <p:extLst>
      <p:ext uri="{BB962C8B-B14F-4D97-AF65-F5344CB8AC3E}">
        <p14:creationId xmlns:p14="http://schemas.microsoft.com/office/powerpoint/2010/main" val="27891161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DBCD-951C-D471-E97E-FCE1B6AB0BC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67826D0-E206-E2E8-D01F-E5CAAC20B3C2}"/>
              </a:ext>
            </a:extLst>
          </p:cNvPr>
          <p:cNvSpPr>
            <a:spLocks noGrp="1"/>
          </p:cNvSpPr>
          <p:nvPr>
            <p:ph type="title"/>
          </p:nvPr>
        </p:nvSpPr>
        <p:spPr/>
        <p:txBody>
          <a:bodyPr/>
          <a:lstStyle/>
          <a:p>
            <a:r>
              <a:rPr lang="en-US" sz="3200"/>
              <a:t>3-finger double gripper + quick-change system</a:t>
            </a:r>
            <a:br>
              <a:rPr lang="en-US"/>
            </a:br>
            <a:r>
              <a:rPr lang="en-US" sz="2400" b="0"/>
              <a:t>Light-weight design with maximum gripping force</a:t>
            </a:r>
            <a:endParaRPr lang="en-US" b="0"/>
          </a:p>
        </p:txBody>
      </p:sp>
      <p:sp>
        <p:nvSpPr>
          <p:cNvPr id="5" name="Textplatzhalter 4">
            <a:extLst>
              <a:ext uri="{FF2B5EF4-FFF2-40B4-BE49-F238E27FC236}">
                <a16:creationId xmlns:a16="http://schemas.microsoft.com/office/drawing/2014/main" id="{35AA5E52-8EE7-A940-3D29-56EDEDBFD48B}"/>
              </a:ext>
            </a:extLst>
          </p:cNvPr>
          <p:cNvSpPr>
            <a:spLocks noGrp="1"/>
          </p:cNvSpPr>
          <p:nvPr>
            <p:ph type="body" sz="quarter" idx="11"/>
          </p:nvPr>
        </p:nvSpPr>
        <p:spPr/>
        <p:txBody>
          <a:bodyPr/>
          <a:lstStyle/>
          <a:p>
            <a:r>
              <a:rPr lang="de-DE"/>
              <a:t>Automotive</a:t>
            </a:r>
            <a:r>
              <a:rPr lang="en-US"/>
              <a:t> - Metal Processing</a:t>
            </a:r>
          </a:p>
        </p:txBody>
      </p:sp>
      <p:sp>
        <p:nvSpPr>
          <p:cNvPr id="102" name="Foliennummernplatzhalter 2">
            <a:extLst>
              <a:ext uri="{FF2B5EF4-FFF2-40B4-BE49-F238E27FC236}">
                <a16:creationId xmlns:a16="http://schemas.microsoft.com/office/drawing/2014/main" id="{B0F3F910-E49B-D309-0A0F-60436A3B0872}"/>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10</a:t>
            </a:fld>
            <a:endParaRPr lang="de-DE"/>
          </a:p>
        </p:txBody>
      </p:sp>
      <p:sp>
        <p:nvSpPr>
          <p:cNvPr id="95" name="Textfeld 94">
            <a:extLst>
              <a:ext uri="{FF2B5EF4-FFF2-40B4-BE49-F238E27FC236}">
                <a16:creationId xmlns:a16="http://schemas.microsoft.com/office/drawing/2014/main" id="{B14297CF-A271-A3BD-63E0-97FAC738A3FF}"/>
              </a:ext>
            </a:extLst>
          </p:cNvPr>
          <p:cNvSpPr txBox="1"/>
          <p:nvPr/>
        </p:nvSpPr>
        <p:spPr>
          <a:xfrm>
            <a:off x="7056950" y="1851750"/>
            <a:ext cx="4800087" cy="4247317"/>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en-US" sz="2000" b="1">
                <a:solidFill>
                  <a:srgbClr val="003D6A"/>
                </a:solidFill>
                <a:latin typeface="Fago Pro"/>
              </a:rPr>
              <a:t>Function and benefits</a:t>
            </a:r>
            <a:br>
              <a:rPr lang="en-US" sz="2000" b="1" i="0" u="none" strike="noStrike" kern="1200" cap="none" spc="0" normalizeH="0" baseline="0" noProof="0">
                <a:ln>
                  <a:noFill/>
                </a:ln>
                <a:effectLst/>
                <a:uLnTx/>
                <a:uFillTx/>
                <a:latin typeface="Fago Pro"/>
              </a:rPr>
            </a:br>
            <a:r>
              <a:rPr kumimoji="0" lang="en-US" sz="1600" b="0" i="0" u="none" strike="noStrike" kern="1200" cap="none" spc="0" normalizeH="0" baseline="0" noProof="0">
                <a:ln>
                  <a:noFill/>
                </a:ln>
                <a:solidFill>
                  <a:srgbClr val="003D6A"/>
                </a:solidFill>
                <a:effectLst/>
                <a:uLnTx/>
                <a:uFillTx/>
                <a:latin typeface="Fago Pro"/>
                <a:ea typeface="+mn-ea"/>
                <a:cs typeface="+mn-cs"/>
              </a:rPr>
              <a:t>3-finger double gripper with manual quick-change system </a:t>
            </a:r>
            <a:r>
              <a:rPr lang="en-US" sz="1600">
                <a:solidFill>
                  <a:srgbClr val="003D6A"/>
                </a:solidFill>
                <a:latin typeface="Fago Pro"/>
              </a:rPr>
              <a:t>as end-of-arm on a robot</a:t>
            </a:r>
            <a:r>
              <a:rPr kumimoji="0" lang="en-US" sz="1600" b="0" i="0" u="none" strike="noStrike" kern="1200" cap="none" spc="0" normalizeH="0" baseline="0" noProof="0">
                <a:ln>
                  <a:noFill/>
                </a:ln>
                <a:solidFill>
                  <a:srgbClr val="003D6A"/>
                </a:solidFill>
                <a:effectLst/>
                <a:uLnTx/>
                <a:uFillTx/>
                <a:latin typeface="Fago Pro"/>
                <a:ea typeface="+mn-ea"/>
                <a:cs typeface="+mn-cs"/>
              </a:rPr>
              <a:t>. Reduction of gripper weight to allow heaver workpiece but carry over the existing robot.</a:t>
            </a:r>
            <a:endParaRPr lang="en-US" sz="1600">
              <a:solidFill>
                <a:srgbClr val="003D6A"/>
              </a:solidFill>
            </a:endParaRPr>
          </a:p>
          <a:p>
            <a:pPr marL="342900" indent="-342900">
              <a:buClr>
                <a:schemeClr val="bg2"/>
              </a:buClr>
              <a:buSzPct val="100000"/>
              <a:buFont typeface="Wingdings" panose="05000000000000000000" pitchFamily="2" charset="2"/>
              <a:buChar char="ü"/>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Scope</a:t>
            </a:r>
          </a:p>
          <a:p>
            <a:pPr marL="800100" lvl="1" indent="-342900">
              <a:buClr>
                <a:schemeClr val="bg2"/>
              </a:buClr>
              <a:buSzPct val="100000"/>
              <a:buFont typeface="Wingdings" panose="05000000000000000000" pitchFamily="2" charset="2"/>
              <a:buChar char="ü"/>
            </a:pPr>
            <a:r>
              <a:rPr lang="en-US" sz="1600">
                <a:solidFill>
                  <a:srgbClr val="003D6A"/>
                </a:solidFill>
              </a:rPr>
              <a:t>2x 3-finger centric gripper PZN-plus 125-2</a:t>
            </a:r>
          </a:p>
          <a:p>
            <a:pPr marL="800100" lvl="1" indent="-342900">
              <a:buClr>
                <a:schemeClr val="bg2"/>
              </a:buClr>
              <a:buSzPct val="100000"/>
              <a:buFont typeface="Wingdings" panose="05000000000000000000" pitchFamily="2" charset="2"/>
              <a:buChar char="ü"/>
            </a:pPr>
            <a:r>
              <a:rPr lang="en-US" sz="1600">
                <a:solidFill>
                  <a:srgbClr val="003D6A"/>
                </a:solidFill>
              </a:rPr>
              <a:t>quick change system SHS-125</a:t>
            </a:r>
          </a:p>
          <a:p>
            <a:pPr marL="800100" lvl="1" indent="-342900">
              <a:buClr>
                <a:schemeClr val="bg2"/>
              </a:buClr>
              <a:buSzPct val="100000"/>
              <a:buFont typeface="Wingdings" panose="05000000000000000000" pitchFamily="2" charset="2"/>
              <a:buChar char="ü"/>
            </a:pPr>
            <a:r>
              <a:rPr lang="en-US" sz="1600">
                <a:solidFill>
                  <a:srgbClr val="003D6A"/>
                </a:solidFill>
              </a:rPr>
              <a:t>light-weight adapter plate</a:t>
            </a:r>
          </a:p>
          <a:p>
            <a:pPr marL="800100" lvl="1" indent="-342900">
              <a:buClr>
                <a:schemeClr val="bg2"/>
              </a:buClr>
              <a:buSzPct val="100000"/>
              <a:buFont typeface="Wingdings" panose="05000000000000000000" pitchFamily="2" charset="2"/>
              <a:buChar char="ü"/>
            </a:pPr>
            <a:r>
              <a:rPr lang="en-US" sz="1600">
                <a:solidFill>
                  <a:srgbClr val="003D6A"/>
                </a:solidFill>
              </a:rPr>
              <a:t>Pressure maintenance valve SDV-P</a:t>
            </a:r>
          </a:p>
          <a:p>
            <a:pPr>
              <a:buClr>
                <a:schemeClr val="bg2"/>
              </a:buClr>
              <a:buSzPct val="100000"/>
            </a:pPr>
            <a:endParaRPr lang="en-US" sz="1000" b="1">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a:ln>
                  <a:noFill/>
                </a:ln>
                <a:solidFill>
                  <a:srgbClr val="003D6A"/>
                </a:solidFill>
                <a:effectLst/>
                <a:uLnTx/>
                <a:uFillTx/>
                <a:latin typeface="Fago Pro"/>
                <a:ea typeface="+mn-ea"/>
                <a:cs typeface="+mn-cs"/>
              </a:rPr>
              <a:t>Customized top jaws</a:t>
            </a:r>
            <a:br>
              <a:rPr kumimoji="0" lang="en-US" sz="2000" b="1" i="0" u="none" strike="noStrike" kern="1200" cap="none" spc="0" normalizeH="0" baseline="0" noProof="0">
                <a:ln>
                  <a:noFill/>
                </a:ln>
                <a:solidFill>
                  <a:prstClr val="black"/>
                </a:solidFill>
                <a:effectLst/>
                <a:highlight>
                  <a:srgbClr val="FFFF00"/>
                </a:highligh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with peaky inserts for higher friction</a:t>
            </a:r>
            <a:endParaRPr kumimoji="0" lang="en-US" sz="1600" b="0" i="0" u="none" strike="noStrike" kern="1200" cap="none" spc="0" normalizeH="0" baseline="0" noProof="0">
              <a:ln>
                <a:noFill/>
              </a:ln>
              <a:solidFill>
                <a:srgbClr val="003D6A"/>
              </a:solidFill>
              <a:effectLst/>
              <a:highlight>
                <a:srgbClr val="FFFF00"/>
              </a:highlight>
              <a:uLnTx/>
              <a:uFillTx/>
              <a:latin typeface="Fago Pro"/>
              <a:ea typeface="+mn-ea"/>
              <a:cs typeface="+mn-cs"/>
            </a:endParaRPr>
          </a:p>
          <a:p>
            <a:pPr>
              <a:buClr>
                <a:schemeClr val="bg2"/>
              </a:buClr>
              <a:buSzPct val="100000"/>
            </a:pPr>
            <a:endParaRPr lang="en-US" sz="100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a:ln>
                  <a:noFill/>
                </a:ln>
                <a:solidFill>
                  <a:srgbClr val="003D6A"/>
                </a:solidFill>
                <a:effectLst/>
                <a:uLnTx/>
                <a:uFillTx/>
                <a:latin typeface="Fago Pro"/>
                <a:ea typeface="+mn-ea"/>
                <a:cs typeface="+mn-cs"/>
              </a:rPr>
              <a:t>Expert project planning teams</a:t>
            </a:r>
            <a:br>
              <a:rPr kumimoji="0" lang="en-US" sz="2000" b="1" i="0" u="none" strike="noStrike" kern="1200" cap="none" spc="0" normalizeH="0" baseline="0" noProof="0">
                <a:ln>
                  <a:noFill/>
                </a:ln>
                <a:solidFill>
                  <a:prstClr val="black"/>
                </a:solidFill>
                <a:effectLs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endParaRPr kumimoji="0" lang="en-US" sz="2000" b="0" i="0" u="none" strike="noStrike" kern="1200" cap="none" spc="0" normalizeH="0" baseline="0" noProof="0">
              <a:ln>
                <a:noFill/>
              </a:ln>
              <a:solidFill>
                <a:srgbClr val="003D6A"/>
              </a:solidFill>
              <a:effectLst/>
              <a:uLnTx/>
              <a:uFillTx/>
              <a:latin typeface="Fago Pro"/>
              <a:ea typeface="+mn-ea"/>
              <a:cs typeface="+mn-cs"/>
            </a:endParaRPr>
          </a:p>
        </p:txBody>
      </p:sp>
      <p:grpSp>
        <p:nvGrpSpPr>
          <p:cNvPr id="66" name="Gruppieren 65">
            <a:extLst>
              <a:ext uri="{FF2B5EF4-FFF2-40B4-BE49-F238E27FC236}">
                <a16:creationId xmlns:a16="http://schemas.microsoft.com/office/drawing/2014/main" id="{2DF81EE2-CDF4-1599-7F8C-55710AD1795D}"/>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D2EE13EE-5C0A-8164-87C1-F4A764810CE8}"/>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1AFF6568-0895-3F4D-C91A-D5B28273FAA2}"/>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597F0595-E2CE-0F1A-5F6D-C92ABAAB00DE}"/>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AF1AFFB-E62A-DD36-9007-70B3E597465D}"/>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EA5213F-A013-B0DE-E186-EC8BAB99634F}"/>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59F0C96C-22AD-F771-F62C-44F349542866}"/>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7795B4F9-62BF-925D-D3B9-6438607112D3}"/>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7DAA7967-5AAA-6E02-BFFB-4B1B3E72FA71}"/>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8015AE9F-F8AE-2603-B44B-ED8586421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4" name="Gruppieren 3">
            <a:extLst>
              <a:ext uri="{FF2B5EF4-FFF2-40B4-BE49-F238E27FC236}">
                <a16:creationId xmlns:a16="http://schemas.microsoft.com/office/drawing/2014/main" id="{9EE5BE8C-D7A5-93A2-0D84-D7982B39B63A}"/>
              </a:ext>
            </a:extLst>
          </p:cNvPr>
          <p:cNvGrpSpPr/>
          <p:nvPr/>
        </p:nvGrpSpPr>
        <p:grpSpPr>
          <a:xfrm>
            <a:off x="2548441" y="6110324"/>
            <a:ext cx="629579" cy="598693"/>
            <a:chOff x="4749430" y="2974495"/>
            <a:chExt cx="2215224" cy="2106551"/>
          </a:xfrm>
        </p:grpSpPr>
        <p:sp>
          <p:nvSpPr>
            <p:cNvPr id="9" name="Rechteck 8">
              <a:extLst>
                <a:ext uri="{FF2B5EF4-FFF2-40B4-BE49-F238E27FC236}">
                  <a16:creationId xmlns:a16="http://schemas.microsoft.com/office/drawing/2014/main" id="{7D97823B-4150-B60D-3EC1-D3B3910A7A3C}"/>
                </a:ext>
              </a:extLst>
            </p:cNvPr>
            <p:cNvSpPr/>
            <p:nvPr/>
          </p:nvSpPr>
          <p:spPr>
            <a:xfrm>
              <a:off x="5386243" y="4155146"/>
              <a:ext cx="914400" cy="925900"/>
            </a:xfrm>
            <a:prstGeom prst="rect">
              <a:avLst/>
            </a:prstGeom>
            <a:solidFill>
              <a:srgbClr val="003D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sp>
          <p:nvSpPr>
            <p:cNvPr id="10" name="Rechteck 9">
              <a:extLst>
                <a:ext uri="{FF2B5EF4-FFF2-40B4-BE49-F238E27FC236}">
                  <a16:creationId xmlns:a16="http://schemas.microsoft.com/office/drawing/2014/main" id="{D10E9D58-11F3-0FFE-0070-47FFF1C99E5E}"/>
                </a:ext>
              </a:extLst>
            </p:cNvPr>
            <p:cNvSpPr/>
            <p:nvPr/>
          </p:nvSpPr>
          <p:spPr>
            <a:xfrm>
              <a:off x="6543234"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sp>
          <p:nvSpPr>
            <p:cNvPr id="11" name="Rechteck: obere Ecken abgeschnitten 10">
              <a:extLst>
                <a:ext uri="{FF2B5EF4-FFF2-40B4-BE49-F238E27FC236}">
                  <a16:creationId xmlns:a16="http://schemas.microsoft.com/office/drawing/2014/main" id="{82FB9763-2519-F1EF-399C-B5B63F09AE87}"/>
                </a:ext>
              </a:extLst>
            </p:cNvPr>
            <p:cNvSpPr/>
            <p:nvPr/>
          </p:nvSpPr>
          <p:spPr>
            <a:xfrm rot="16200000">
              <a:off x="6311198"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sp>
          <p:nvSpPr>
            <p:cNvPr id="12" name="Rechteck 11">
              <a:extLst>
                <a:ext uri="{FF2B5EF4-FFF2-40B4-BE49-F238E27FC236}">
                  <a16:creationId xmlns:a16="http://schemas.microsoft.com/office/drawing/2014/main" id="{4C7473AD-8489-F293-E8C0-9275B735BD21}"/>
                </a:ext>
              </a:extLst>
            </p:cNvPr>
            <p:cNvSpPr/>
            <p:nvPr/>
          </p:nvSpPr>
          <p:spPr>
            <a:xfrm flipH="1">
              <a:off x="4891268"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sp>
          <p:nvSpPr>
            <p:cNvPr id="13" name="Rechteck: obere Ecken abgeschnitten 12">
              <a:extLst>
                <a:ext uri="{FF2B5EF4-FFF2-40B4-BE49-F238E27FC236}">
                  <a16:creationId xmlns:a16="http://schemas.microsoft.com/office/drawing/2014/main" id="{39A5B4DD-DC14-A601-6B85-63696F882C8A}"/>
                </a:ext>
              </a:extLst>
            </p:cNvPr>
            <p:cNvSpPr/>
            <p:nvPr/>
          </p:nvSpPr>
          <p:spPr>
            <a:xfrm rot="5400000" flipH="1">
              <a:off x="5016067"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sp>
          <p:nvSpPr>
            <p:cNvPr id="14" name="Rechteck 13">
              <a:extLst>
                <a:ext uri="{FF2B5EF4-FFF2-40B4-BE49-F238E27FC236}">
                  <a16:creationId xmlns:a16="http://schemas.microsoft.com/office/drawing/2014/main" id="{12308326-F9CC-7E87-2238-53ABEB248692}"/>
                </a:ext>
              </a:extLst>
            </p:cNvPr>
            <p:cNvSpPr/>
            <p:nvPr/>
          </p:nvSpPr>
          <p:spPr>
            <a:xfrm>
              <a:off x="4749430" y="2974495"/>
              <a:ext cx="2215224" cy="715224"/>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Fago Pro"/>
                <a:ea typeface="+mn-ea"/>
                <a:cs typeface="+mn-cs"/>
              </a:endParaRPr>
            </a:p>
          </p:txBody>
        </p:sp>
      </p:grpSp>
      <p:grpSp>
        <p:nvGrpSpPr>
          <p:cNvPr id="15" name="Gruppieren 14">
            <a:extLst>
              <a:ext uri="{FF2B5EF4-FFF2-40B4-BE49-F238E27FC236}">
                <a16:creationId xmlns:a16="http://schemas.microsoft.com/office/drawing/2014/main" id="{19F2CBF5-5436-B9C4-A692-5C8FDCFB09F9}"/>
              </a:ext>
            </a:extLst>
          </p:cNvPr>
          <p:cNvGrpSpPr/>
          <p:nvPr/>
        </p:nvGrpSpPr>
        <p:grpSpPr>
          <a:xfrm>
            <a:off x="3491472" y="6110324"/>
            <a:ext cx="693325" cy="573682"/>
            <a:chOff x="1359016" y="3758268"/>
            <a:chExt cx="947956" cy="784373"/>
          </a:xfrm>
        </p:grpSpPr>
        <p:sp>
          <p:nvSpPr>
            <p:cNvPr id="16" name="Rechteck 15">
              <a:extLst>
                <a:ext uri="{FF2B5EF4-FFF2-40B4-BE49-F238E27FC236}">
                  <a16:creationId xmlns:a16="http://schemas.microsoft.com/office/drawing/2014/main" id="{0073F2EC-1554-AE92-8175-2CD4237241AF}"/>
                </a:ext>
              </a:extLst>
            </p:cNvPr>
            <p:cNvSpPr/>
            <p:nvPr/>
          </p:nvSpPr>
          <p:spPr>
            <a:xfrm>
              <a:off x="1367406" y="3758268"/>
              <a:ext cx="939566" cy="2097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Rechteck 16">
              <a:extLst>
                <a:ext uri="{FF2B5EF4-FFF2-40B4-BE49-F238E27FC236}">
                  <a16:creationId xmlns:a16="http://schemas.microsoft.com/office/drawing/2014/main" id="{B9C8A92E-211C-90A1-0F2E-19294423D9FB}"/>
                </a:ext>
              </a:extLst>
            </p:cNvPr>
            <p:cNvSpPr/>
            <p:nvPr/>
          </p:nvSpPr>
          <p:spPr>
            <a:xfrm>
              <a:off x="1606491" y="3967993"/>
              <a:ext cx="461395" cy="922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17">
              <a:extLst>
                <a:ext uri="{FF2B5EF4-FFF2-40B4-BE49-F238E27FC236}">
                  <a16:creationId xmlns:a16="http://schemas.microsoft.com/office/drawing/2014/main" id="{83F3D497-71CE-4B86-8199-1B7E1BBFD3F6}"/>
                </a:ext>
              </a:extLst>
            </p:cNvPr>
            <p:cNvSpPr/>
            <p:nvPr/>
          </p:nvSpPr>
          <p:spPr>
            <a:xfrm>
              <a:off x="1359016" y="4391639"/>
              <a:ext cx="939566" cy="15100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18">
              <a:extLst>
                <a:ext uri="{FF2B5EF4-FFF2-40B4-BE49-F238E27FC236}">
                  <a16:creationId xmlns:a16="http://schemas.microsoft.com/office/drawing/2014/main" id="{D73EE3FA-FA69-82D4-9CDF-B757DC4839D8}"/>
                </a:ext>
              </a:extLst>
            </p:cNvPr>
            <p:cNvSpPr/>
            <p:nvPr/>
          </p:nvSpPr>
          <p:spPr>
            <a:xfrm>
              <a:off x="1367406" y="4215469"/>
              <a:ext cx="302003"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Pfeil: nach rechts 19">
              <a:extLst>
                <a:ext uri="{FF2B5EF4-FFF2-40B4-BE49-F238E27FC236}">
                  <a16:creationId xmlns:a16="http://schemas.microsoft.com/office/drawing/2014/main" id="{3EE92E07-4EFF-3AF6-B4AB-8759911AB7D1}"/>
                </a:ext>
              </a:extLst>
            </p:cNvPr>
            <p:cNvSpPr/>
            <p:nvPr/>
          </p:nvSpPr>
          <p:spPr>
            <a:xfrm rot="10800000">
              <a:off x="2004967" y="4236441"/>
              <a:ext cx="302003"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Pfeil: nach rechts 20">
              <a:extLst>
                <a:ext uri="{FF2B5EF4-FFF2-40B4-BE49-F238E27FC236}">
                  <a16:creationId xmlns:a16="http://schemas.microsoft.com/office/drawing/2014/main" id="{EDDEA488-ABC8-07E4-B1D4-0F5A3EA60230}"/>
                </a:ext>
              </a:extLst>
            </p:cNvPr>
            <p:cNvSpPr/>
            <p:nvPr/>
          </p:nvSpPr>
          <p:spPr>
            <a:xfrm rot="10800000">
              <a:off x="1359016" y="4077050"/>
              <a:ext cx="302003"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rechts 21">
              <a:extLst>
                <a:ext uri="{FF2B5EF4-FFF2-40B4-BE49-F238E27FC236}">
                  <a16:creationId xmlns:a16="http://schemas.microsoft.com/office/drawing/2014/main" id="{4601115B-DA24-79E2-8925-2BAF013DED8D}"/>
                </a:ext>
              </a:extLst>
            </p:cNvPr>
            <p:cNvSpPr/>
            <p:nvPr/>
          </p:nvSpPr>
          <p:spPr>
            <a:xfrm>
              <a:off x="2004969" y="4077050"/>
              <a:ext cx="302003" cy="1006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23" name="Gruppieren 22">
            <a:extLst>
              <a:ext uri="{FF2B5EF4-FFF2-40B4-BE49-F238E27FC236}">
                <a16:creationId xmlns:a16="http://schemas.microsoft.com/office/drawing/2014/main" id="{D10C2FE0-EF0A-A35F-194F-22A7F9862F3A}"/>
              </a:ext>
            </a:extLst>
          </p:cNvPr>
          <p:cNvGrpSpPr/>
          <p:nvPr/>
        </p:nvGrpSpPr>
        <p:grpSpPr>
          <a:xfrm>
            <a:off x="4624160" y="6048017"/>
            <a:ext cx="2284290" cy="723308"/>
            <a:chOff x="3486608" y="2216930"/>
            <a:chExt cx="2284290" cy="723308"/>
          </a:xfrm>
        </p:grpSpPr>
        <p:grpSp>
          <p:nvGrpSpPr>
            <p:cNvPr id="24" name="Gruppieren 23">
              <a:extLst>
                <a:ext uri="{FF2B5EF4-FFF2-40B4-BE49-F238E27FC236}">
                  <a16:creationId xmlns:a16="http://schemas.microsoft.com/office/drawing/2014/main" id="{C652F325-E109-6AB8-4AAC-B95CD7729FC4}"/>
                </a:ext>
              </a:extLst>
            </p:cNvPr>
            <p:cNvGrpSpPr/>
            <p:nvPr/>
          </p:nvGrpSpPr>
          <p:grpSpPr>
            <a:xfrm>
              <a:off x="3486608" y="2216930"/>
              <a:ext cx="2284290" cy="723308"/>
              <a:chOff x="3486608" y="2216930"/>
              <a:chExt cx="2284290" cy="723308"/>
            </a:xfrm>
          </p:grpSpPr>
          <p:pic>
            <p:nvPicPr>
              <p:cNvPr id="26" name="Grafik 124">
                <a:extLst>
                  <a:ext uri="{FF2B5EF4-FFF2-40B4-BE49-F238E27FC236}">
                    <a16:creationId xmlns:a16="http://schemas.microsoft.com/office/drawing/2014/main" id="{77B88603-0EE6-36D9-34F5-638C789F0CA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27" name="Textfeld 127">
                <a:extLst>
                  <a:ext uri="{FF2B5EF4-FFF2-40B4-BE49-F238E27FC236}">
                    <a16:creationId xmlns:a16="http://schemas.microsoft.com/office/drawing/2014/main" id="{009ADD01-4B71-49F2-366F-B11DC60E1887}"/>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RELIABILITY</a:t>
                </a:r>
              </a:p>
            </p:txBody>
          </p:sp>
          <p:sp>
            <p:nvSpPr>
              <p:cNvPr id="28" name="Textfeld 125">
                <a:extLst>
                  <a:ext uri="{FF2B5EF4-FFF2-40B4-BE49-F238E27FC236}">
                    <a16:creationId xmlns:a16="http://schemas.microsoft.com/office/drawing/2014/main" id="{4EA5D38A-F6E0-A0C8-B2A2-AD74AB85BBB1}"/>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STRONG</a:t>
                </a:r>
              </a:p>
            </p:txBody>
          </p:sp>
          <p:sp>
            <p:nvSpPr>
              <p:cNvPr id="29" name="Textfeld 123">
                <a:extLst>
                  <a:ext uri="{FF2B5EF4-FFF2-40B4-BE49-F238E27FC236}">
                    <a16:creationId xmlns:a16="http://schemas.microsoft.com/office/drawing/2014/main" id="{A245782A-81E6-346F-FC97-AED472B32C9F}"/>
                  </a:ext>
                </a:extLst>
              </p:cNvPr>
              <p:cNvSpPr txBox="1"/>
              <p:nvPr/>
            </p:nvSpPr>
            <p:spPr>
              <a:xfrm>
                <a:off x="489625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ACCURACY</a:t>
                </a:r>
              </a:p>
            </p:txBody>
          </p:sp>
          <p:pic>
            <p:nvPicPr>
              <p:cNvPr id="30" name="Grafik 29">
                <a:extLst>
                  <a:ext uri="{FF2B5EF4-FFF2-40B4-BE49-F238E27FC236}">
                    <a16:creationId xmlns:a16="http://schemas.microsoft.com/office/drawing/2014/main" id="{2A56C66A-74AE-ACDE-B20F-02B38138313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25" name="Grafik 24">
              <a:extLst>
                <a:ext uri="{FF2B5EF4-FFF2-40B4-BE49-F238E27FC236}">
                  <a16:creationId xmlns:a16="http://schemas.microsoft.com/office/drawing/2014/main" id="{3F09018E-D8AC-14BA-75F5-BF254DBB034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pic>
        <p:nvPicPr>
          <p:cNvPr id="64" name="Grafik 63">
            <a:extLst>
              <a:ext uri="{FF2B5EF4-FFF2-40B4-BE49-F238E27FC236}">
                <a16:creationId xmlns:a16="http://schemas.microsoft.com/office/drawing/2014/main" id="{C3B902F4-EF7C-FBE5-7D5B-1A59C79D4A5A}"/>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4292" y="6058545"/>
            <a:ext cx="720000" cy="720000"/>
          </a:xfrm>
          <a:prstGeom prst="rect">
            <a:avLst/>
          </a:prstGeom>
        </p:spPr>
      </p:pic>
      <p:grpSp>
        <p:nvGrpSpPr>
          <p:cNvPr id="72" name="Gruppieren 71">
            <a:extLst>
              <a:ext uri="{FF2B5EF4-FFF2-40B4-BE49-F238E27FC236}">
                <a16:creationId xmlns:a16="http://schemas.microsoft.com/office/drawing/2014/main" id="{80F8A2CB-0C7D-B685-3AEC-37FA902CD6A3}"/>
              </a:ext>
            </a:extLst>
          </p:cNvPr>
          <p:cNvGrpSpPr/>
          <p:nvPr/>
        </p:nvGrpSpPr>
        <p:grpSpPr>
          <a:xfrm>
            <a:off x="316831" y="5230058"/>
            <a:ext cx="1386053" cy="432000"/>
            <a:chOff x="198239" y="4950297"/>
            <a:chExt cx="1386053" cy="432000"/>
          </a:xfrm>
        </p:grpSpPr>
        <p:sp>
          <p:nvSpPr>
            <p:cNvPr id="68" name="Textfeld 67">
              <a:extLst>
                <a:ext uri="{FF2B5EF4-FFF2-40B4-BE49-F238E27FC236}">
                  <a16:creationId xmlns:a16="http://schemas.microsoft.com/office/drawing/2014/main" id="{BE27FC0F-6FBC-4386-536C-E852D69245CA}"/>
                </a:ext>
              </a:extLst>
            </p:cNvPr>
            <p:cNvSpPr txBox="1"/>
            <p:nvPr/>
          </p:nvSpPr>
          <p:spPr>
            <a:xfrm>
              <a:off x="658814" y="5000098"/>
              <a:ext cx="925478" cy="3323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en-US" sz="1200">
                  <a:solidFill>
                    <a:srgbClr val="003D6A"/>
                  </a:solidFill>
                </a:rPr>
                <a:t>second page available</a:t>
              </a:r>
              <a:endParaRPr kumimoji="0" lang="en-US" sz="1200" b="0" i="0" u="none" strike="noStrike" kern="1200" cap="none" spc="0" normalizeH="0" baseline="0" noProof="0" err="1">
                <a:ln>
                  <a:noFill/>
                </a:ln>
                <a:solidFill>
                  <a:srgbClr val="003D6A"/>
                </a:solidFill>
                <a:effectLst/>
                <a:uLnTx/>
                <a:uFillTx/>
                <a:ea typeface="+mn-ea"/>
                <a:cs typeface="+mn-cs"/>
              </a:endParaRPr>
            </a:p>
          </p:txBody>
        </p:sp>
        <p:pic>
          <p:nvPicPr>
            <p:cNvPr id="70" name="Grafik 69" descr="Informationen mit einfarbiger Füllung">
              <a:extLst>
                <a:ext uri="{FF2B5EF4-FFF2-40B4-BE49-F238E27FC236}">
                  <a16:creationId xmlns:a16="http://schemas.microsoft.com/office/drawing/2014/main" id="{AE2BA6EE-7ACF-513D-D1BD-A0F3B32CF4F6}"/>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8239" y="4950297"/>
              <a:ext cx="432000" cy="432000"/>
            </a:xfrm>
            <a:prstGeom prst="rect">
              <a:avLst/>
            </a:prstGeom>
          </p:spPr>
        </p:pic>
      </p:grpSp>
      <p:pic>
        <p:nvPicPr>
          <p:cNvPr id="31" name="Grafik 30">
            <a:extLst>
              <a:ext uri="{FF2B5EF4-FFF2-40B4-BE49-F238E27FC236}">
                <a16:creationId xmlns:a16="http://schemas.microsoft.com/office/drawing/2014/main" id="{9FABE0A8-07CC-F849-117C-1767512630E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6200000">
            <a:off x="1512774" y="1604612"/>
            <a:ext cx="3485614" cy="4499117"/>
          </a:xfrm>
          <a:prstGeom prst="rect">
            <a:avLst/>
          </a:prstGeom>
        </p:spPr>
      </p:pic>
    </p:spTree>
    <p:extLst>
      <p:ext uri="{BB962C8B-B14F-4D97-AF65-F5344CB8AC3E}">
        <p14:creationId xmlns:p14="http://schemas.microsoft.com/office/powerpoint/2010/main" val="403497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DBCD-951C-D471-E97E-FCE1B6AB0BC6}"/>
            </a:ext>
          </a:extLst>
        </p:cNvPr>
        <p:cNvGrpSpPr/>
        <p:nvPr/>
      </p:nvGrpSpPr>
      <p:grpSpPr>
        <a:xfrm>
          <a:off x="0" y="0"/>
          <a:ext cx="0" cy="0"/>
          <a:chOff x="0" y="0"/>
          <a:chExt cx="0" cy="0"/>
        </a:xfrm>
      </p:grpSpPr>
      <p:pic>
        <p:nvPicPr>
          <p:cNvPr id="3" name="Grafik 2">
            <a:extLst>
              <a:ext uri="{FF2B5EF4-FFF2-40B4-BE49-F238E27FC236}">
                <a16:creationId xmlns:a16="http://schemas.microsoft.com/office/drawing/2014/main" id="{C7FC691C-283C-8BCE-A544-B41A10517C2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4008001" y="1486507"/>
            <a:ext cx="4176000" cy="5390244"/>
          </a:xfrm>
          <a:prstGeom prst="rect">
            <a:avLst/>
          </a:prstGeom>
        </p:spPr>
      </p:pic>
      <p:sp>
        <p:nvSpPr>
          <p:cNvPr id="7" name="Titel 6">
            <a:extLst>
              <a:ext uri="{FF2B5EF4-FFF2-40B4-BE49-F238E27FC236}">
                <a16:creationId xmlns:a16="http://schemas.microsoft.com/office/drawing/2014/main" id="{467826D0-E206-E2E8-D01F-E5CAAC20B3C2}"/>
              </a:ext>
            </a:extLst>
          </p:cNvPr>
          <p:cNvSpPr>
            <a:spLocks noGrp="1"/>
          </p:cNvSpPr>
          <p:nvPr>
            <p:ph type="title"/>
          </p:nvPr>
        </p:nvSpPr>
        <p:spPr/>
        <p:txBody>
          <a:bodyPr/>
          <a:lstStyle/>
          <a:p>
            <a:r>
              <a:rPr lang="en-US" sz="3200"/>
              <a:t>3-finger double gripper + quick-change system</a:t>
            </a:r>
            <a:br>
              <a:rPr lang="en-US"/>
            </a:br>
            <a:r>
              <a:rPr lang="en-US" sz="2400" b="0"/>
              <a:t>Light-weight design with maximum gripping force</a:t>
            </a:r>
            <a:endParaRPr lang="en-US" b="0"/>
          </a:p>
        </p:txBody>
      </p:sp>
      <p:sp>
        <p:nvSpPr>
          <p:cNvPr id="5" name="Textplatzhalter 4">
            <a:extLst>
              <a:ext uri="{FF2B5EF4-FFF2-40B4-BE49-F238E27FC236}">
                <a16:creationId xmlns:a16="http://schemas.microsoft.com/office/drawing/2014/main" id="{35AA5E52-8EE7-A940-3D29-56EDEDBFD48B}"/>
              </a:ext>
            </a:extLst>
          </p:cNvPr>
          <p:cNvSpPr>
            <a:spLocks noGrp="1"/>
          </p:cNvSpPr>
          <p:nvPr>
            <p:ph type="body" sz="quarter" idx="11"/>
          </p:nvPr>
        </p:nvSpPr>
        <p:spPr/>
        <p:txBody>
          <a:bodyPr/>
          <a:lstStyle/>
          <a:p>
            <a:r>
              <a:rPr lang="de-DE"/>
              <a:t>Automotive</a:t>
            </a:r>
            <a:r>
              <a:rPr lang="en-US"/>
              <a:t> - Metal Processing</a:t>
            </a:r>
          </a:p>
        </p:txBody>
      </p:sp>
      <p:sp>
        <p:nvSpPr>
          <p:cNvPr id="102" name="Foliennummernplatzhalter 2">
            <a:extLst>
              <a:ext uri="{FF2B5EF4-FFF2-40B4-BE49-F238E27FC236}">
                <a16:creationId xmlns:a16="http://schemas.microsoft.com/office/drawing/2014/main" id="{B0F3F910-E49B-D309-0A0F-60436A3B0872}"/>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11</a:t>
            </a:fld>
            <a:endParaRPr lang="de-DE"/>
          </a:p>
        </p:txBody>
      </p:sp>
      <p:sp>
        <p:nvSpPr>
          <p:cNvPr id="95" name="Textfeld 94">
            <a:extLst>
              <a:ext uri="{FF2B5EF4-FFF2-40B4-BE49-F238E27FC236}">
                <a16:creationId xmlns:a16="http://schemas.microsoft.com/office/drawing/2014/main" id="{B14297CF-A271-A3BD-63E0-97FAC738A3FF}"/>
              </a:ext>
            </a:extLst>
          </p:cNvPr>
          <p:cNvSpPr txBox="1"/>
          <p:nvPr/>
        </p:nvSpPr>
        <p:spPr>
          <a:xfrm>
            <a:off x="8908384" y="4719391"/>
            <a:ext cx="3057013" cy="1477328"/>
          </a:xfrm>
          <a:prstGeom prst="rect">
            <a:avLst/>
          </a:prstGeom>
          <a:noFill/>
        </p:spPr>
        <p:txBody>
          <a:bodyPr wrap="square" lIns="91440" tIns="45720" rIns="91440" bIns="45720" rtlCol="0" anchor="t">
            <a:spAutoFit/>
          </a:bodyPr>
          <a:lstStyle/>
          <a:p>
            <a:pPr>
              <a:buClr>
                <a:schemeClr val="bg2"/>
              </a:buClr>
              <a:buSzPct val="100000"/>
            </a:pPr>
            <a:r>
              <a:rPr lang="en-US">
                <a:solidFill>
                  <a:srgbClr val="003D6A"/>
                </a:solidFill>
              </a:rPr>
              <a:t>2x 3-finger centric gripper</a:t>
            </a:r>
            <a:br>
              <a:rPr lang="en-US">
                <a:solidFill>
                  <a:srgbClr val="003D6A"/>
                </a:solidFill>
              </a:rPr>
            </a:br>
            <a:r>
              <a:rPr lang="en-US">
                <a:solidFill>
                  <a:srgbClr val="003D6A"/>
                </a:solidFill>
              </a:rPr>
              <a:t>PZN-plus 125-2</a:t>
            </a:r>
          </a:p>
          <a:p>
            <a:pPr>
              <a:buClr>
                <a:schemeClr val="bg2"/>
              </a:buClr>
              <a:buSzPct val="100000"/>
            </a:pPr>
            <a:r>
              <a:rPr lang="en-US">
                <a:solidFill>
                  <a:srgbClr val="003D6A"/>
                </a:solidFill>
              </a:rPr>
              <a:t>with customized top jaws: peaky inserts for higher friction</a:t>
            </a:r>
          </a:p>
        </p:txBody>
      </p:sp>
      <p:sp>
        <p:nvSpPr>
          <p:cNvPr id="2" name="AutoShape 2">
            <a:extLst>
              <a:ext uri="{FF2B5EF4-FFF2-40B4-BE49-F238E27FC236}">
                <a16:creationId xmlns:a16="http://schemas.microsoft.com/office/drawing/2014/main" id="{8015AE9F-F8AE-2603-B44B-ED8586421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sp>
        <p:nvSpPr>
          <p:cNvPr id="6" name="Textfeld 5">
            <a:extLst>
              <a:ext uri="{FF2B5EF4-FFF2-40B4-BE49-F238E27FC236}">
                <a16:creationId xmlns:a16="http://schemas.microsoft.com/office/drawing/2014/main" id="{2EB760B8-8D7A-00BA-69DA-5B4BD61D9254}"/>
              </a:ext>
            </a:extLst>
          </p:cNvPr>
          <p:cNvSpPr txBox="1"/>
          <p:nvPr/>
        </p:nvSpPr>
        <p:spPr>
          <a:xfrm>
            <a:off x="680515" y="2569957"/>
            <a:ext cx="3180679" cy="646331"/>
          </a:xfrm>
          <a:prstGeom prst="rect">
            <a:avLst/>
          </a:prstGeom>
          <a:noFill/>
        </p:spPr>
        <p:txBody>
          <a:bodyPr wrap="none" lIns="91440" tIns="45720" rIns="91440" bIns="45720" rtlCol="0" anchor="t">
            <a:spAutoFit/>
          </a:bodyPr>
          <a:lstStyle>
            <a:defPPr>
              <a:defRPr lang="de-DE"/>
            </a:defPPr>
            <a:lvl1pPr>
              <a:buClr>
                <a:schemeClr val="bg2"/>
              </a:buClr>
              <a:buSzPct val="100000"/>
              <a:defRPr sz="1600">
                <a:solidFill>
                  <a:srgbClr val="003D6A"/>
                </a:solidFill>
              </a:defRPr>
            </a:lvl1pPr>
          </a:lstStyle>
          <a:p>
            <a:r>
              <a:rPr lang="en-US" sz="1800"/>
              <a:t>manual quick change system</a:t>
            </a:r>
            <a:br>
              <a:rPr lang="en-US" sz="1800"/>
            </a:br>
            <a:r>
              <a:rPr lang="en-US" sz="1800"/>
              <a:t>SHS-125</a:t>
            </a:r>
          </a:p>
        </p:txBody>
      </p:sp>
      <p:sp>
        <p:nvSpPr>
          <p:cNvPr id="31" name="Textfeld 30">
            <a:extLst>
              <a:ext uri="{FF2B5EF4-FFF2-40B4-BE49-F238E27FC236}">
                <a16:creationId xmlns:a16="http://schemas.microsoft.com/office/drawing/2014/main" id="{08DE92AA-202B-3FFE-EC7B-8EBF07A324BC}"/>
              </a:ext>
            </a:extLst>
          </p:cNvPr>
          <p:cNvSpPr txBox="1"/>
          <p:nvPr/>
        </p:nvSpPr>
        <p:spPr>
          <a:xfrm>
            <a:off x="636857" y="3768842"/>
            <a:ext cx="2961067" cy="369332"/>
          </a:xfrm>
          <a:prstGeom prst="rect">
            <a:avLst/>
          </a:prstGeom>
          <a:noFill/>
        </p:spPr>
        <p:txBody>
          <a:bodyPr wrap="none" lIns="91440" tIns="45720" rIns="91440" bIns="45720" rtlCol="0" anchor="t">
            <a:spAutoFit/>
          </a:bodyPr>
          <a:lstStyle>
            <a:defPPr>
              <a:defRPr lang="de-DE"/>
            </a:defPPr>
            <a:lvl1pPr>
              <a:buClr>
                <a:schemeClr val="bg2"/>
              </a:buClr>
              <a:buSzPct val="100000"/>
              <a:defRPr sz="1600">
                <a:solidFill>
                  <a:srgbClr val="003D6A"/>
                </a:solidFill>
              </a:defRPr>
            </a:lvl1pPr>
          </a:lstStyle>
          <a:p>
            <a:r>
              <a:rPr lang="en-US" sz="1800"/>
              <a:t>light-weight adapter plate</a:t>
            </a:r>
          </a:p>
        </p:txBody>
      </p:sp>
      <p:sp>
        <p:nvSpPr>
          <p:cNvPr id="65" name="Textfeld 64">
            <a:extLst>
              <a:ext uri="{FF2B5EF4-FFF2-40B4-BE49-F238E27FC236}">
                <a16:creationId xmlns:a16="http://schemas.microsoft.com/office/drawing/2014/main" id="{7EF61C82-ABB6-573E-2026-FA70114AA952}"/>
              </a:ext>
            </a:extLst>
          </p:cNvPr>
          <p:cNvSpPr txBox="1"/>
          <p:nvPr/>
        </p:nvSpPr>
        <p:spPr>
          <a:xfrm>
            <a:off x="788990" y="4175740"/>
            <a:ext cx="3751348" cy="369332"/>
          </a:xfrm>
          <a:prstGeom prst="rect">
            <a:avLst/>
          </a:prstGeom>
          <a:noFill/>
        </p:spPr>
        <p:txBody>
          <a:bodyPr wrap="none" lIns="91440" tIns="45720" rIns="91440" bIns="45720" rtlCol="0" anchor="t">
            <a:spAutoFit/>
          </a:bodyPr>
          <a:lstStyle>
            <a:defPPr>
              <a:defRPr lang="de-DE"/>
            </a:defPPr>
            <a:lvl1pPr>
              <a:buClr>
                <a:schemeClr val="bg2"/>
              </a:buClr>
              <a:buSzPct val="100000"/>
              <a:defRPr sz="1600">
                <a:solidFill>
                  <a:srgbClr val="003D6A"/>
                </a:solidFill>
              </a:defRPr>
            </a:lvl1pPr>
          </a:lstStyle>
          <a:p>
            <a:r>
              <a:rPr lang="en-US" sz="1800"/>
              <a:t>Pressure maintenance valve SDV-P</a:t>
            </a:r>
          </a:p>
        </p:txBody>
      </p:sp>
      <p:cxnSp>
        <p:nvCxnSpPr>
          <p:cNvPr id="67" name="Verbinder: gewinkelt 66">
            <a:extLst>
              <a:ext uri="{FF2B5EF4-FFF2-40B4-BE49-F238E27FC236}">
                <a16:creationId xmlns:a16="http://schemas.microsoft.com/office/drawing/2014/main" id="{7AC059A4-0590-34DE-1AD8-FC93960DF9A4}"/>
              </a:ext>
            </a:extLst>
          </p:cNvPr>
          <p:cNvCxnSpPr>
            <a:cxnSpLocks/>
          </p:cNvCxnSpPr>
          <p:nvPr/>
        </p:nvCxnSpPr>
        <p:spPr>
          <a:xfrm flipV="1">
            <a:off x="2336800" y="2212743"/>
            <a:ext cx="3484880" cy="766893"/>
          </a:xfrm>
          <a:prstGeom prst="bentConnector3">
            <a:avLst>
              <a:gd name="adj1" fmla="val 44752"/>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69" name="Verbinder: gewinkelt 68">
            <a:extLst>
              <a:ext uri="{FF2B5EF4-FFF2-40B4-BE49-F238E27FC236}">
                <a16:creationId xmlns:a16="http://schemas.microsoft.com/office/drawing/2014/main" id="{D2259DD3-955E-BE4F-0724-599F91363437}"/>
              </a:ext>
            </a:extLst>
          </p:cNvPr>
          <p:cNvCxnSpPr>
            <a:cxnSpLocks/>
            <a:stCxn id="31" idx="3"/>
          </p:cNvCxnSpPr>
          <p:nvPr/>
        </p:nvCxnSpPr>
        <p:spPr>
          <a:xfrm flipV="1">
            <a:off x="3597924" y="3276600"/>
            <a:ext cx="2377426" cy="676908"/>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72" name="Verbinder: gewinkelt 71">
            <a:extLst>
              <a:ext uri="{FF2B5EF4-FFF2-40B4-BE49-F238E27FC236}">
                <a16:creationId xmlns:a16="http://schemas.microsoft.com/office/drawing/2014/main" id="{C9CF44F4-C066-F35E-477C-836E264D2FB6}"/>
              </a:ext>
            </a:extLst>
          </p:cNvPr>
          <p:cNvCxnSpPr>
            <a:cxnSpLocks/>
          </p:cNvCxnSpPr>
          <p:nvPr/>
        </p:nvCxnSpPr>
        <p:spPr>
          <a:xfrm flipV="1">
            <a:off x="4540338" y="4308029"/>
            <a:ext cx="2102288" cy="0"/>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77" name="Verbinder: gewinkelt 76">
            <a:extLst>
              <a:ext uri="{FF2B5EF4-FFF2-40B4-BE49-F238E27FC236}">
                <a16:creationId xmlns:a16="http://schemas.microsoft.com/office/drawing/2014/main" id="{638FB585-9E9F-9D1A-1F05-14392AE2671B}"/>
              </a:ext>
            </a:extLst>
          </p:cNvPr>
          <p:cNvCxnSpPr>
            <a:cxnSpLocks/>
          </p:cNvCxnSpPr>
          <p:nvPr/>
        </p:nvCxnSpPr>
        <p:spPr>
          <a:xfrm rot="10800000">
            <a:off x="7167600" y="4740955"/>
            <a:ext cx="1740784" cy="738664"/>
          </a:xfrm>
          <a:prstGeom prst="bentConnector3">
            <a:avLst>
              <a:gd name="adj1" fmla="val 10019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81" name="Verbinder: gewinkelt 80">
            <a:extLst>
              <a:ext uri="{FF2B5EF4-FFF2-40B4-BE49-F238E27FC236}">
                <a16:creationId xmlns:a16="http://schemas.microsoft.com/office/drawing/2014/main" id="{0E1F2AB7-D2AE-9F68-F7B1-C919B9BF6941}"/>
              </a:ext>
            </a:extLst>
          </p:cNvPr>
          <p:cNvCxnSpPr>
            <a:cxnSpLocks/>
          </p:cNvCxnSpPr>
          <p:nvPr/>
        </p:nvCxnSpPr>
        <p:spPr>
          <a:xfrm rot="10800000">
            <a:off x="5975350" y="4695166"/>
            <a:ext cx="2973686" cy="784453"/>
          </a:xfrm>
          <a:prstGeom prst="bentConnector3">
            <a:avLst>
              <a:gd name="adj1" fmla="val 100908"/>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030020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DBCD-951C-D471-E97E-FCE1B6AB0BC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67826D0-E206-E2E8-D01F-E5CAAC20B3C2}"/>
              </a:ext>
            </a:extLst>
          </p:cNvPr>
          <p:cNvSpPr>
            <a:spLocks noGrp="1"/>
          </p:cNvSpPr>
          <p:nvPr>
            <p:ph type="title"/>
          </p:nvPr>
        </p:nvSpPr>
        <p:spPr/>
        <p:txBody>
          <a:bodyPr/>
          <a:lstStyle/>
          <a:p>
            <a:r>
              <a:rPr lang="en-US"/>
              <a:t>Heavy-duty handling</a:t>
            </a:r>
            <a:br>
              <a:rPr lang="en-US"/>
            </a:br>
            <a:r>
              <a:rPr lang="en-US" sz="2400" b="0" err="1"/>
              <a:t>Handling</a:t>
            </a:r>
            <a:r>
              <a:rPr lang="en-US" sz="2400" b="0"/>
              <a:t> an engine block weighing approx. 350 kg for trucks</a:t>
            </a:r>
            <a:endParaRPr lang="en-US" b="0"/>
          </a:p>
        </p:txBody>
      </p:sp>
      <p:sp>
        <p:nvSpPr>
          <p:cNvPr id="5" name="Textplatzhalter 4">
            <a:extLst>
              <a:ext uri="{FF2B5EF4-FFF2-40B4-BE49-F238E27FC236}">
                <a16:creationId xmlns:a16="http://schemas.microsoft.com/office/drawing/2014/main" id="{35AA5E52-8EE7-A940-3D29-56EDEDBFD48B}"/>
              </a:ext>
            </a:extLst>
          </p:cNvPr>
          <p:cNvSpPr>
            <a:spLocks noGrp="1"/>
          </p:cNvSpPr>
          <p:nvPr>
            <p:ph type="body" sz="quarter" idx="11"/>
          </p:nvPr>
        </p:nvSpPr>
        <p:spPr/>
        <p:txBody>
          <a:bodyPr/>
          <a:lstStyle/>
          <a:p>
            <a:r>
              <a:rPr lang="de-DE"/>
              <a:t>Automotive – </a:t>
            </a:r>
            <a:r>
              <a:rPr lang="de-DE" err="1"/>
              <a:t>Metal</a:t>
            </a:r>
            <a:r>
              <a:rPr lang="de-DE"/>
              <a:t> </a:t>
            </a:r>
            <a:r>
              <a:rPr lang="de-DE" err="1"/>
              <a:t>processing</a:t>
            </a:r>
            <a:endParaRPr lang="de-DE"/>
          </a:p>
        </p:txBody>
      </p:sp>
      <p:sp>
        <p:nvSpPr>
          <p:cNvPr id="102" name="Foliennummernplatzhalter 2">
            <a:extLst>
              <a:ext uri="{FF2B5EF4-FFF2-40B4-BE49-F238E27FC236}">
                <a16:creationId xmlns:a16="http://schemas.microsoft.com/office/drawing/2014/main" id="{B0F3F910-E49B-D309-0A0F-60436A3B0872}"/>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12</a:t>
            </a:fld>
            <a:endParaRPr lang="en-US"/>
          </a:p>
        </p:txBody>
      </p:sp>
      <p:sp>
        <p:nvSpPr>
          <p:cNvPr id="95" name="Textfeld 94">
            <a:extLst>
              <a:ext uri="{FF2B5EF4-FFF2-40B4-BE49-F238E27FC236}">
                <a16:creationId xmlns:a16="http://schemas.microsoft.com/office/drawing/2014/main" id="{B14297CF-A271-A3BD-63E0-97FAC738A3FF}"/>
              </a:ext>
            </a:extLst>
          </p:cNvPr>
          <p:cNvSpPr txBox="1"/>
          <p:nvPr/>
        </p:nvSpPr>
        <p:spPr>
          <a:xfrm>
            <a:off x="7056950" y="1851750"/>
            <a:ext cx="4800088" cy="4278094"/>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en-US" sz="2000" b="1">
                <a:solidFill>
                  <a:srgbClr val="003D6A"/>
                </a:solidFill>
                <a:latin typeface="Fago Pro"/>
              </a:rPr>
              <a:t>Function and customer benefits</a:t>
            </a:r>
            <a:br>
              <a:rPr lang="en-US" sz="2000" b="1">
                <a:solidFill>
                  <a:srgbClr val="003D6A"/>
                </a:solidFill>
                <a:latin typeface="Fago Pro"/>
              </a:rPr>
            </a:br>
            <a:r>
              <a:rPr kumimoji="0" lang="en-US" sz="1600" b="0" i="0" u="none" strike="noStrike" kern="1200" cap="none" spc="0" normalizeH="0" baseline="0" noProof="0">
                <a:ln>
                  <a:noFill/>
                </a:ln>
                <a:solidFill>
                  <a:srgbClr val="003D6A"/>
                </a:solidFill>
                <a:effectLst/>
                <a:uLnTx/>
                <a:uFillTx/>
                <a:latin typeface="Fago Pro"/>
              </a:rPr>
              <a:t>Transferring the unmachined casting part to the machine tool. Multiple tolerance compensation enables clamping on raw clamping contours with component tolerances of several millimeters.</a:t>
            </a: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Scope</a:t>
            </a:r>
          </a:p>
          <a:p>
            <a:pPr marL="800100" lvl="1" indent="-342900">
              <a:buClr>
                <a:schemeClr val="bg2"/>
              </a:buClr>
              <a:buSzPct val="100000"/>
              <a:buFont typeface="Wingdings" panose="05000000000000000000" pitchFamily="2" charset="2"/>
              <a:buChar char="ü"/>
            </a:pPr>
            <a:r>
              <a:rPr lang="en-US" sz="1600">
                <a:solidFill>
                  <a:srgbClr val="003D6A"/>
                </a:solidFill>
              </a:rPr>
              <a:t>C-axis</a:t>
            </a:r>
            <a:endParaRPr lang="en-US" sz="1600">
              <a:solidFill>
                <a:srgbClr val="003D6A"/>
              </a:solidFill>
              <a:highlight>
                <a:srgbClr val="FFFF00"/>
              </a:highlight>
            </a:endParaRPr>
          </a:p>
          <a:p>
            <a:pPr marL="800100" lvl="1" indent="-342900">
              <a:buClr>
                <a:schemeClr val="bg2"/>
              </a:buClr>
              <a:buSzPct val="100000"/>
              <a:buFont typeface="Wingdings" panose="05000000000000000000" pitchFamily="2" charset="2"/>
              <a:buChar char="ü"/>
            </a:pPr>
            <a:r>
              <a:rPr lang="en-US" sz="1600">
                <a:solidFill>
                  <a:srgbClr val="003D6A"/>
                </a:solidFill>
              </a:rPr>
              <a:t>x-y-z compensation unit</a:t>
            </a:r>
            <a:endParaRPr lang="en-US" sz="1600">
              <a:solidFill>
                <a:srgbClr val="003D6A"/>
              </a:solidFill>
              <a:highlight>
                <a:srgbClr val="FFFF00"/>
              </a:highlight>
            </a:endParaRPr>
          </a:p>
          <a:p>
            <a:pPr marL="800100" lvl="1" indent="-342900">
              <a:buClr>
                <a:schemeClr val="bg2"/>
              </a:buClr>
              <a:buSzPct val="100000"/>
              <a:buFont typeface="Wingdings" panose="05000000000000000000" pitchFamily="2" charset="2"/>
              <a:buChar char="ü"/>
            </a:pPr>
            <a:r>
              <a:rPr lang="en-US" sz="1600">
                <a:solidFill>
                  <a:srgbClr val="003D6A"/>
                </a:solidFill>
              </a:rPr>
              <a:t>2-finger parallel gripper</a:t>
            </a:r>
            <a:endParaRPr lang="en-US" sz="1600">
              <a:solidFill>
                <a:srgbClr val="003D6A"/>
              </a:solidFill>
              <a:highlight>
                <a:srgbClr val="FFFF00"/>
              </a:highlight>
            </a:endParaRPr>
          </a:p>
          <a:p>
            <a:pPr marL="800100" lvl="1" indent="-342900">
              <a:buClr>
                <a:schemeClr val="bg2"/>
              </a:buClr>
              <a:buSzPct val="100000"/>
              <a:buFont typeface="Wingdings" panose="05000000000000000000" pitchFamily="2" charset="2"/>
              <a:buChar char="ü"/>
            </a:pPr>
            <a:r>
              <a:rPr lang="en-US" sz="1600">
                <a:solidFill>
                  <a:srgbClr val="003D6A"/>
                </a:solidFill>
              </a:rPr>
              <a:t>Swivel finger with tolerance compensation</a:t>
            </a:r>
            <a:endParaRPr lang="en-US" sz="1600">
              <a:solidFill>
                <a:srgbClr val="003D6A"/>
              </a:solidFill>
              <a:highlight>
                <a:srgbClr val="FFFF00"/>
              </a:highlight>
            </a:endParaRPr>
          </a:p>
          <a:p>
            <a:pPr marL="800100" lvl="1" indent="-342900">
              <a:buClr>
                <a:schemeClr val="bg2"/>
              </a:buClr>
              <a:buSzPct val="100000"/>
              <a:buFont typeface="Wingdings" panose="05000000000000000000" pitchFamily="2" charset="2"/>
              <a:buChar char="ü"/>
            </a:pPr>
            <a:r>
              <a:rPr lang="en-US" sz="1600">
                <a:solidFill>
                  <a:srgbClr val="003D6A"/>
                </a:solidFill>
              </a:rPr>
              <a:t>Adapter plates and other accessories</a:t>
            </a:r>
          </a:p>
          <a:p>
            <a:pPr>
              <a:buClr>
                <a:schemeClr val="bg2"/>
              </a:buClr>
              <a:buSzPct val="100000"/>
            </a:pPr>
            <a:endParaRPr lang="en-US" sz="100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de-DE" sz="2000" b="1" i="0" u="none" strike="noStrike" kern="1200" cap="none" spc="0" normalizeH="0" baseline="0" noProof="0">
                <a:ln>
                  <a:noFill/>
                </a:ln>
                <a:solidFill>
                  <a:srgbClr val="003D6A"/>
                </a:solidFill>
                <a:effectLst/>
                <a:uLnTx/>
                <a:uFillTx/>
                <a:latin typeface="Fago Pro"/>
                <a:ea typeface="+mn-ea"/>
                <a:cs typeface="+mn-cs"/>
              </a:rPr>
              <a:t>Expert </a:t>
            </a:r>
            <a:r>
              <a:rPr kumimoji="0" lang="de-DE" sz="2000" b="1" i="0" u="none" strike="noStrike" kern="1200" cap="none" spc="0" normalizeH="0" baseline="0" noProof="0" err="1">
                <a:ln>
                  <a:noFill/>
                </a:ln>
                <a:solidFill>
                  <a:srgbClr val="003D6A"/>
                </a:solidFill>
                <a:effectLst/>
                <a:uLnTx/>
                <a:uFillTx/>
                <a:latin typeface="Fago Pro"/>
                <a:ea typeface="+mn-ea"/>
                <a:cs typeface="+mn-cs"/>
              </a:rPr>
              <a:t>project</a:t>
            </a:r>
            <a:r>
              <a:rPr kumimoji="0" lang="de-DE" sz="2000" b="1" i="0" u="none" strike="noStrike" kern="1200" cap="none" spc="0" normalizeH="0" baseline="0" noProof="0">
                <a:ln>
                  <a:noFill/>
                </a:ln>
                <a:solidFill>
                  <a:srgbClr val="003D6A"/>
                </a:solidFill>
                <a:effectLst/>
                <a:uLnTx/>
                <a:uFillTx/>
                <a:latin typeface="Fago Pro"/>
                <a:ea typeface="+mn-ea"/>
                <a:cs typeface="+mn-cs"/>
              </a:rPr>
              <a:t> </a:t>
            </a:r>
            <a:r>
              <a:rPr kumimoji="0" lang="de-DE" sz="2000" b="1" i="0" u="none" strike="noStrike" kern="1200" cap="none" spc="0" normalizeH="0" baseline="0" noProof="0" err="1">
                <a:ln>
                  <a:noFill/>
                </a:ln>
                <a:solidFill>
                  <a:srgbClr val="003D6A"/>
                </a:solidFill>
                <a:effectLst/>
                <a:uLnTx/>
                <a:uFillTx/>
                <a:latin typeface="Fago Pro"/>
                <a:ea typeface="+mn-ea"/>
                <a:cs typeface="+mn-cs"/>
              </a:rPr>
              <a:t>planning</a:t>
            </a:r>
            <a:r>
              <a:rPr kumimoji="0" lang="de-DE" sz="2000" b="1" i="0" u="none" strike="noStrike" kern="1200" cap="none" spc="0" normalizeH="0" baseline="0" noProof="0">
                <a:ln>
                  <a:noFill/>
                </a:ln>
                <a:solidFill>
                  <a:srgbClr val="003D6A"/>
                </a:solidFill>
                <a:effectLst/>
                <a:uLnTx/>
                <a:uFillTx/>
                <a:latin typeface="Fago Pro"/>
                <a:ea typeface="+mn-ea"/>
                <a:cs typeface="+mn-cs"/>
              </a:rPr>
              <a:t> </a:t>
            </a:r>
            <a:r>
              <a:rPr kumimoji="0" lang="de-DE" sz="2000" b="1" i="0" u="none" strike="noStrike" kern="1200" cap="none" spc="0" normalizeH="0" baseline="0" noProof="0" err="1">
                <a:ln>
                  <a:noFill/>
                </a:ln>
                <a:solidFill>
                  <a:srgbClr val="003D6A"/>
                </a:solidFill>
                <a:effectLst/>
                <a:uLnTx/>
                <a:uFillTx/>
                <a:latin typeface="Fago Pro"/>
                <a:ea typeface="+mn-ea"/>
                <a:cs typeface="+mn-cs"/>
              </a:rPr>
              <a:t>team</a:t>
            </a:r>
            <a:br>
              <a:rPr kumimoji="0" lang="de-DE" sz="2000" b="1" i="0" u="none" strike="noStrike" kern="1200" cap="none" spc="0" normalizeH="0" baseline="0" noProof="0">
                <a:ln>
                  <a:noFill/>
                </a:ln>
                <a:solidFill>
                  <a:prstClr val="black"/>
                </a:solidFill>
                <a:effectLs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endParaRPr kumimoji="0" lang="de-DE" sz="1600" b="0" i="0" u="none" strike="noStrike" kern="1200" cap="none" spc="0" normalizeH="0" baseline="0" noProof="0">
              <a:ln>
                <a:noFill/>
              </a:ln>
              <a:solidFill>
                <a:srgbClr val="003D6A"/>
              </a:solidFill>
              <a:effectLst/>
              <a:uLnTx/>
              <a:uFillTx/>
              <a:latin typeface="Fago Pro"/>
              <a:ea typeface="+mn-ea"/>
              <a:cs typeface="+mn-cs"/>
            </a:endParaRPr>
          </a:p>
        </p:txBody>
      </p:sp>
      <p:grpSp>
        <p:nvGrpSpPr>
          <p:cNvPr id="66" name="Gruppieren 65">
            <a:extLst>
              <a:ext uri="{FF2B5EF4-FFF2-40B4-BE49-F238E27FC236}">
                <a16:creationId xmlns:a16="http://schemas.microsoft.com/office/drawing/2014/main" id="{2DF81EE2-CDF4-1599-7F8C-55710AD1795D}"/>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D2EE13EE-5C0A-8164-87C1-F4A764810CE8}"/>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1AFF6568-0895-3F4D-C91A-D5B28273FAA2}"/>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597F0595-E2CE-0F1A-5F6D-C92ABAAB00DE}"/>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AF1AFFB-E62A-DD36-9007-70B3E597465D}"/>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EA5213F-A013-B0DE-E186-EC8BAB99634F}"/>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59F0C96C-22AD-F771-F62C-44F349542866}"/>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7795B4F9-62BF-925D-D3B9-6438607112D3}"/>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7DAA7967-5AAA-6E02-BFFB-4B1B3E72FA71}"/>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8015AE9F-F8AE-2603-B44B-ED8586421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rafik 5">
            <a:extLst>
              <a:ext uri="{FF2B5EF4-FFF2-40B4-BE49-F238E27FC236}">
                <a16:creationId xmlns:a16="http://schemas.microsoft.com/office/drawing/2014/main" id="{FE898B26-CC83-A76E-AA1E-ADF11DEF1169}"/>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69614" y="1817837"/>
            <a:ext cx="2695334" cy="3907056"/>
          </a:xfrm>
          <a:prstGeom prst="rect">
            <a:avLst/>
          </a:prstGeom>
        </p:spPr>
      </p:pic>
      <p:grpSp>
        <p:nvGrpSpPr>
          <p:cNvPr id="9" name="Gruppieren 8">
            <a:extLst>
              <a:ext uri="{FF2B5EF4-FFF2-40B4-BE49-F238E27FC236}">
                <a16:creationId xmlns:a16="http://schemas.microsoft.com/office/drawing/2014/main" id="{8BE45E43-8FFC-9654-4271-49A4EA0BF9AD}"/>
              </a:ext>
            </a:extLst>
          </p:cNvPr>
          <p:cNvGrpSpPr/>
          <p:nvPr/>
        </p:nvGrpSpPr>
        <p:grpSpPr>
          <a:xfrm>
            <a:off x="4600818" y="6026170"/>
            <a:ext cx="2284290" cy="723308"/>
            <a:chOff x="3486608" y="2216930"/>
            <a:chExt cx="2284290" cy="723308"/>
          </a:xfrm>
        </p:grpSpPr>
        <p:grpSp>
          <p:nvGrpSpPr>
            <p:cNvPr id="10" name="Gruppieren 9">
              <a:extLst>
                <a:ext uri="{FF2B5EF4-FFF2-40B4-BE49-F238E27FC236}">
                  <a16:creationId xmlns:a16="http://schemas.microsoft.com/office/drawing/2014/main" id="{E212621E-004F-D811-657E-9E9BC18F2F21}"/>
                </a:ext>
              </a:extLst>
            </p:cNvPr>
            <p:cNvGrpSpPr/>
            <p:nvPr/>
          </p:nvGrpSpPr>
          <p:grpSpPr>
            <a:xfrm>
              <a:off x="3486608" y="2216930"/>
              <a:ext cx="2284290" cy="723308"/>
              <a:chOff x="3486608" y="2216930"/>
              <a:chExt cx="2284290" cy="723308"/>
            </a:xfrm>
          </p:grpSpPr>
          <p:pic>
            <p:nvPicPr>
              <p:cNvPr id="12" name="Grafik 124">
                <a:extLst>
                  <a:ext uri="{FF2B5EF4-FFF2-40B4-BE49-F238E27FC236}">
                    <a16:creationId xmlns:a16="http://schemas.microsoft.com/office/drawing/2014/main" id="{E80F4B5D-856F-F056-0880-9A6F4AC91B3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126732" y="2291521"/>
                <a:ext cx="432214" cy="432214"/>
              </a:xfrm>
              <a:prstGeom prst="rect">
                <a:avLst/>
              </a:prstGeom>
            </p:spPr>
          </p:pic>
          <p:sp>
            <p:nvSpPr>
              <p:cNvPr id="13" name="Textfeld 127">
                <a:extLst>
                  <a:ext uri="{FF2B5EF4-FFF2-40B4-BE49-F238E27FC236}">
                    <a16:creationId xmlns:a16="http://schemas.microsoft.com/office/drawing/2014/main" id="{A6ECDE15-5719-ED0A-135A-A0D20F6E678F}"/>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14" name="Textfeld 125">
                <a:extLst>
                  <a:ext uri="{FF2B5EF4-FFF2-40B4-BE49-F238E27FC236}">
                    <a16:creationId xmlns:a16="http://schemas.microsoft.com/office/drawing/2014/main" id="{C6512E67-F1C1-7623-8294-91B7D8D8868C}"/>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15" name="Textfeld 123">
                <a:extLst>
                  <a:ext uri="{FF2B5EF4-FFF2-40B4-BE49-F238E27FC236}">
                    <a16:creationId xmlns:a16="http://schemas.microsoft.com/office/drawing/2014/main" id="{3D1ACCB0-85C1-B44C-825B-DD91636A8CB1}"/>
                  </a:ext>
                </a:extLst>
              </p:cNvPr>
              <p:cNvSpPr txBox="1"/>
              <p:nvPr/>
            </p:nvSpPr>
            <p:spPr>
              <a:xfrm>
                <a:off x="489625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16" name="Grafik 15">
                <a:extLst>
                  <a:ext uri="{FF2B5EF4-FFF2-40B4-BE49-F238E27FC236}">
                    <a16:creationId xmlns:a16="http://schemas.microsoft.com/office/drawing/2014/main" id="{802EEB2D-B775-E1C6-A6C3-0005B549C50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67587" y="2216930"/>
                <a:ext cx="526231" cy="526231"/>
              </a:xfrm>
              <a:prstGeom prst="rect">
                <a:avLst/>
              </a:prstGeom>
            </p:spPr>
          </p:pic>
        </p:grpSp>
        <p:pic>
          <p:nvPicPr>
            <p:cNvPr id="11" name="Grafik 10">
              <a:extLst>
                <a:ext uri="{FF2B5EF4-FFF2-40B4-BE49-F238E27FC236}">
                  <a16:creationId xmlns:a16="http://schemas.microsoft.com/office/drawing/2014/main" id="{7BE19C4F-9FCB-076C-A227-CD6EC8D1624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9778" y="2291521"/>
              <a:ext cx="461426" cy="461426"/>
            </a:xfrm>
            <a:prstGeom prst="rect">
              <a:avLst/>
            </a:prstGeom>
          </p:spPr>
        </p:pic>
      </p:grpSp>
      <p:grpSp>
        <p:nvGrpSpPr>
          <p:cNvPr id="17" name="Gruppieren 16">
            <a:extLst>
              <a:ext uri="{FF2B5EF4-FFF2-40B4-BE49-F238E27FC236}">
                <a16:creationId xmlns:a16="http://schemas.microsoft.com/office/drawing/2014/main" id="{D0BC894A-129D-5AF5-AE7A-0E8A75A26702}"/>
              </a:ext>
            </a:extLst>
          </p:cNvPr>
          <p:cNvGrpSpPr/>
          <p:nvPr/>
        </p:nvGrpSpPr>
        <p:grpSpPr>
          <a:xfrm>
            <a:off x="3518052" y="6215016"/>
            <a:ext cx="652151" cy="389081"/>
            <a:chOff x="4308916" y="3967993"/>
            <a:chExt cx="1908397" cy="1138572"/>
          </a:xfrm>
        </p:grpSpPr>
        <p:sp>
          <p:nvSpPr>
            <p:cNvPr id="18" name="Rechteck 80">
              <a:extLst>
                <a:ext uri="{FF2B5EF4-FFF2-40B4-BE49-F238E27FC236}">
                  <a16:creationId xmlns:a16="http://schemas.microsoft.com/office/drawing/2014/main" id="{708124A2-7BB7-9D6C-7456-89935C1F7E2B}"/>
                </a:ext>
              </a:extLst>
            </p:cNvPr>
            <p:cNvSpPr/>
            <p:nvPr/>
          </p:nvSpPr>
          <p:spPr>
            <a:xfrm>
              <a:off x="4308916" y="3967993"/>
              <a:ext cx="1908397" cy="44572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hteck 81">
              <a:extLst>
                <a:ext uri="{FF2B5EF4-FFF2-40B4-BE49-F238E27FC236}">
                  <a16:creationId xmlns:a16="http://schemas.microsoft.com/office/drawing/2014/main" id="{1FD2FC8F-B75D-030F-1D87-D2847769FD11}"/>
                </a:ext>
              </a:extLst>
            </p:cNvPr>
            <p:cNvSpPr/>
            <p:nvPr/>
          </p:nvSpPr>
          <p:spPr>
            <a:xfrm>
              <a:off x="4871016" y="4413715"/>
              <a:ext cx="784198" cy="151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Pfeil: nach rechts gekrümmt 82">
              <a:extLst>
                <a:ext uri="{FF2B5EF4-FFF2-40B4-BE49-F238E27FC236}">
                  <a16:creationId xmlns:a16="http://schemas.microsoft.com/office/drawing/2014/main" id="{BE8BF2AC-63AF-8DAC-2EB9-679E71A0A587}"/>
                </a:ext>
              </a:extLst>
            </p:cNvPr>
            <p:cNvSpPr/>
            <p:nvPr/>
          </p:nvSpPr>
          <p:spPr>
            <a:xfrm>
              <a:off x="4662281" y="4694746"/>
              <a:ext cx="600834" cy="411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Pfeil: nach links gekrümmt 83">
              <a:extLst>
                <a:ext uri="{FF2B5EF4-FFF2-40B4-BE49-F238E27FC236}">
                  <a16:creationId xmlns:a16="http://schemas.microsoft.com/office/drawing/2014/main" id="{B62E46C2-3FE6-F9D6-941A-34B214D3C5FB}"/>
                </a:ext>
              </a:extLst>
            </p:cNvPr>
            <p:cNvSpPr/>
            <p:nvPr/>
          </p:nvSpPr>
          <p:spPr>
            <a:xfrm>
              <a:off x="5263115" y="4694745"/>
              <a:ext cx="639171" cy="4118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2" name="Gruppieren 21">
            <a:extLst>
              <a:ext uri="{FF2B5EF4-FFF2-40B4-BE49-F238E27FC236}">
                <a16:creationId xmlns:a16="http://schemas.microsoft.com/office/drawing/2014/main" id="{FFAB4A34-3EF3-B673-CEDF-B43BFD2293BE}"/>
              </a:ext>
            </a:extLst>
          </p:cNvPr>
          <p:cNvGrpSpPr/>
          <p:nvPr/>
        </p:nvGrpSpPr>
        <p:grpSpPr>
          <a:xfrm>
            <a:off x="2642478" y="6152039"/>
            <a:ext cx="535542" cy="509270"/>
            <a:chOff x="4749430" y="2974495"/>
            <a:chExt cx="2215224" cy="2106551"/>
          </a:xfrm>
        </p:grpSpPr>
        <p:sp>
          <p:nvSpPr>
            <p:cNvPr id="23" name="Rechteck 22">
              <a:extLst>
                <a:ext uri="{FF2B5EF4-FFF2-40B4-BE49-F238E27FC236}">
                  <a16:creationId xmlns:a16="http://schemas.microsoft.com/office/drawing/2014/main" id="{3366EC74-22D6-B746-D306-8089275783D3}"/>
                </a:ext>
              </a:extLst>
            </p:cNvPr>
            <p:cNvSpPr/>
            <p:nvPr/>
          </p:nvSpPr>
          <p:spPr>
            <a:xfrm>
              <a:off x="5386243" y="4155146"/>
              <a:ext cx="914400" cy="925900"/>
            </a:xfrm>
            <a:prstGeom prst="rect">
              <a:avLst/>
            </a:prstGeom>
            <a:solidFill>
              <a:srgbClr val="003D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24" name="Rechteck 23">
              <a:extLst>
                <a:ext uri="{FF2B5EF4-FFF2-40B4-BE49-F238E27FC236}">
                  <a16:creationId xmlns:a16="http://schemas.microsoft.com/office/drawing/2014/main" id="{595953C6-DC0A-A2AF-9E97-E7B5CB6D89DC}"/>
                </a:ext>
              </a:extLst>
            </p:cNvPr>
            <p:cNvSpPr/>
            <p:nvPr/>
          </p:nvSpPr>
          <p:spPr>
            <a:xfrm>
              <a:off x="6543234"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25" name="Rechteck: obere Ecken abgeschnitten 24">
              <a:extLst>
                <a:ext uri="{FF2B5EF4-FFF2-40B4-BE49-F238E27FC236}">
                  <a16:creationId xmlns:a16="http://schemas.microsoft.com/office/drawing/2014/main" id="{F35EF127-91E8-8530-0A1F-DECA24B6A25B}"/>
                </a:ext>
              </a:extLst>
            </p:cNvPr>
            <p:cNvSpPr/>
            <p:nvPr/>
          </p:nvSpPr>
          <p:spPr>
            <a:xfrm rot="16200000">
              <a:off x="6311198"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26" name="Rechteck 25">
              <a:extLst>
                <a:ext uri="{FF2B5EF4-FFF2-40B4-BE49-F238E27FC236}">
                  <a16:creationId xmlns:a16="http://schemas.microsoft.com/office/drawing/2014/main" id="{3153F0EF-770F-C1A9-A6EC-E983742346B9}"/>
                </a:ext>
              </a:extLst>
            </p:cNvPr>
            <p:cNvSpPr/>
            <p:nvPr/>
          </p:nvSpPr>
          <p:spPr>
            <a:xfrm flipH="1">
              <a:off x="4891268"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27" name="Rechteck: obere Ecken abgeschnitten 26">
              <a:extLst>
                <a:ext uri="{FF2B5EF4-FFF2-40B4-BE49-F238E27FC236}">
                  <a16:creationId xmlns:a16="http://schemas.microsoft.com/office/drawing/2014/main" id="{1C1D9DA1-1CA7-7E19-4CBF-5C6263026512}"/>
                </a:ext>
              </a:extLst>
            </p:cNvPr>
            <p:cNvSpPr/>
            <p:nvPr/>
          </p:nvSpPr>
          <p:spPr>
            <a:xfrm rot="5400000" flipH="1">
              <a:off x="5016067"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28" name="Rechteck 27">
              <a:extLst>
                <a:ext uri="{FF2B5EF4-FFF2-40B4-BE49-F238E27FC236}">
                  <a16:creationId xmlns:a16="http://schemas.microsoft.com/office/drawing/2014/main" id="{524C6995-2AE2-DF0E-AC54-7EC7B1D0E317}"/>
                </a:ext>
              </a:extLst>
            </p:cNvPr>
            <p:cNvSpPr/>
            <p:nvPr/>
          </p:nvSpPr>
          <p:spPr>
            <a:xfrm>
              <a:off x="4749430" y="2974495"/>
              <a:ext cx="2215224" cy="715224"/>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grpSp>
      <p:pic>
        <p:nvPicPr>
          <p:cNvPr id="29" name="Grafik 28">
            <a:extLst>
              <a:ext uri="{FF2B5EF4-FFF2-40B4-BE49-F238E27FC236}">
                <a16:creationId xmlns:a16="http://schemas.microsoft.com/office/drawing/2014/main" id="{762AF924-9039-493E-1F9E-6D91D2E2386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61734" y="6035607"/>
            <a:ext cx="720000" cy="720000"/>
          </a:xfrm>
          <a:prstGeom prst="rect">
            <a:avLst/>
          </a:prstGeom>
        </p:spPr>
      </p:pic>
      <p:grpSp>
        <p:nvGrpSpPr>
          <p:cNvPr id="8" name="Gruppieren 7">
            <a:extLst>
              <a:ext uri="{FF2B5EF4-FFF2-40B4-BE49-F238E27FC236}">
                <a16:creationId xmlns:a16="http://schemas.microsoft.com/office/drawing/2014/main" id="{643C376D-1EDE-28B2-093D-2D08ACA34E4A}"/>
              </a:ext>
            </a:extLst>
          </p:cNvPr>
          <p:cNvGrpSpPr/>
          <p:nvPr/>
        </p:nvGrpSpPr>
        <p:grpSpPr>
          <a:xfrm>
            <a:off x="316831" y="5230058"/>
            <a:ext cx="1386053" cy="432000"/>
            <a:chOff x="198239" y="4950297"/>
            <a:chExt cx="1386053" cy="432000"/>
          </a:xfrm>
        </p:grpSpPr>
        <p:sp>
          <p:nvSpPr>
            <p:cNvPr id="30" name="Textfeld 29">
              <a:extLst>
                <a:ext uri="{FF2B5EF4-FFF2-40B4-BE49-F238E27FC236}">
                  <a16:creationId xmlns:a16="http://schemas.microsoft.com/office/drawing/2014/main" id="{CC4F973C-D1B4-4C18-3C19-21D8C39FF1EA}"/>
                </a:ext>
              </a:extLst>
            </p:cNvPr>
            <p:cNvSpPr txBox="1"/>
            <p:nvPr/>
          </p:nvSpPr>
          <p:spPr>
            <a:xfrm>
              <a:off x="658814" y="5000098"/>
              <a:ext cx="925478" cy="3323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en-US" sz="1200">
                  <a:solidFill>
                    <a:srgbClr val="003D6A"/>
                  </a:solidFill>
                </a:rPr>
                <a:t>second page available</a:t>
              </a:r>
              <a:endParaRPr kumimoji="0" lang="en-US" sz="1200" b="0" i="0" u="none" strike="noStrike" kern="1200" cap="none" spc="0" normalizeH="0" baseline="0" noProof="0" err="1">
                <a:ln>
                  <a:noFill/>
                </a:ln>
                <a:solidFill>
                  <a:srgbClr val="003D6A"/>
                </a:solidFill>
                <a:effectLst/>
                <a:uLnTx/>
                <a:uFillTx/>
                <a:ea typeface="+mn-ea"/>
                <a:cs typeface="+mn-cs"/>
              </a:endParaRPr>
            </a:p>
          </p:txBody>
        </p:sp>
        <p:pic>
          <p:nvPicPr>
            <p:cNvPr id="31" name="Grafik 30" descr="Informationen mit einfarbiger Füllung">
              <a:extLst>
                <a:ext uri="{FF2B5EF4-FFF2-40B4-BE49-F238E27FC236}">
                  <a16:creationId xmlns:a16="http://schemas.microsoft.com/office/drawing/2014/main" id="{14618EDB-3036-BE8D-EDA2-B0E45B7D9A9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98239" y="4950297"/>
              <a:ext cx="432000" cy="432000"/>
            </a:xfrm>
            <a:prstGeom prst="rect">
              <a:avLst/>
            </a:prstGeom>
          </p:spPr>
        </p:pic>
      </p:grpSp>
    </p:spTree>
    <p:extLst>
      <p:ext uri="{BB962C8B-B14F-4D97-AF65-F5344CB8AC3E}">
        <p14:creationId xmlns:p14="http://schemas.microsoft.com/office/powerpoint/2010/main" val="22974409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59642EB5-43AE-DD83-2B0A-18CE030DC227}"/>
              </a:ext>
            </a:extLst>
          </p:cNvPr>
          <p:cNvSpPr>
            <a:spLocks noGrp="1"/>
          </p:cNvSpPr>
          <p:nvPr>
            <p:ph type="title"/>
          </p:nvPr>
        </p:nvSpPr>
        <p:spPr/>
        <p:txBody>
          <a:bodyPr/>
          <a:lstStyle/>
          <a:p>
            <a:r>
              <a:rPr lang="en-US"/>
              <a:t>Heavy-duty handling</a:t>
            </a:r>
            <a:br>
              <a:rPr kumimoji="0" lang="en-US" sz="3600" b="1" i="0" u="none" strike="noStrike" kern="1200" cap="none" spc="0" normalizeH="0" baseline="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err="1">
                <a:ln>
                  <a:noFill/>
                </a:ln>
                <a:solidFill>
                  <a:srgbClr val="003D6A"/>
                </a:solidFill>
                <a:effectLst/>
                <a:uLnTx/>
                <a:uFillTx/>
                <a:latin typeface="Fago Pro" panose="02000506040000020004" pitchFamily="50" charset="0"/>
                <a:ea typeface="+mj-ea"/>
                <a:cs typeface="+mj-cs"/>
              </a:rPr>
              <a:t>Handling</a:t>
            </a:r>
            <a:r>
              <a:rPr kumimoji="0" lang="en-US" sz="2400" b="0" i="0" u="none" strike="noStrike" kern="1200" cap="none" spc="0" normalizeH="0" baseline="0">
                <a:ln>
                  <a:noFill/>
                </a:ln>
                <a:solidFill>
                  <a:srgbClr val="003D6A"/>
                </a:solidFill>
                <a:effectLst/>
                <a:uLnTx/>
                <a:uFillTx/>
                <a:latin typeface="Fago Pro" panose="02000506040000020004" pitchFamily="50" charset="0"/>
                <a:ea typeface="+mj-ea"/>
                <a:cs typeface="+mj-cs"/>
              </a:rPr>
              <a:t> an engine block weighing approx. 350 kg for trucks</a:t>
            </a:r>
            <a:endParaRPr lang="en-US"/>
          </a:p>
        </p:txBody>
      </p:sp>
      <p:sp>
        <p:nvSpPr>
          <p:cNvPr id="3" name="Foliennummernplatzhalter 2">
            <a:extLst>
              <a:ext uri="{FF2B5EF4-FFF2-40B4-BE49-F238E27FC236}">
                <a16:creationId xmlns:a16="http://schemas.microsoft.com/office/drawing/2014/main" id="{B7B725BD-8E5D-FBD4-D7F4-03FA3DB67AD0}"/>
              </a:ext>
            </a:extLst>
          </p:cNvPr>
          <p:cNvSpPr>
            <a:spLocks noGrp="1"/>
          </p:cNvSpPr>
          <p:nvPr>
            <p:ph type="sldNum" sz="quarter" idx="10"/>
          </p:nvPr>
        </p:nvSpPr>
        <p:spPr/>
        <p:txBody>
          <a:bodyPr/>
          <a:lstStyle/>
          <a:p>
            <a:fld id="{73F7D4EC-FAF2-48D2-B8E5-457915FC50F3}" type="slidenum">
              <a:rPr lang="en-US" smtClean="0"/>
              <a:pPr/>
              <a:t>13</a:t>
            </a:fld>
            <a:endParaRPr lang="en-US"/>
          </a:p>
        </p:txBody>
      </p:sp>
      <p:sp>
        <p:nvSpPr>
          <p:cNvPr id="8" name="Textplatzhalter 7">
            <a:extLst>
              <a:ext uri="{FF2B5EF4-FFF2-40B4-BE49-F238E27FC236}">
                <a16:creationId xmlns:a16="http://schemas.microsoft.com/office/drawing/2014/main" id="{B59548C1-7FF8-A968-4801-9BF5FE627A94}"/>
              </a:ext>
            </a:extLst>
          </p:cNvPr>
          <p:cNvSpPr>
            <a:spLocks noGrp="1"/>
          </p:cNvSpPr>
          <p:nvPr>
            <p:ph type="body" sz="quarter" idx="11"/>
          </p:nvPr>
        </p:nvSpPr>
        <p:spPr/>
        <p:txBody>
          <a:bodyPr/>
          <a:lstStyle/>
          <a:p>
            <a:r>
              <a:rPr lang="de-DE"/>
              <a:t>Automotive – </a:t>
            </a:r>
            <a:r>
              <a:rPr lang="de-DE" err="1"/>
              <a:t>Metal</a:t>
            </a:r>
            <a:r>
              <a:rPr lang="de-DE"/>
              <a:t> </a:t>
            </a:r>
            <a:r>
              <a:rPr lang="de-DE" err="1"/>
              <a:t>processing</a:t>
            </a:r>
            <a:endParaRPr lang="de-DE"/>
          </a:p>
        </p:txBody>
      </p:sp>
      <p:pic>
        <p:nvPicPr>
          <p:cNvPr id="6" name="Grafik 5">
            <a:extLst>
              <a:ext uri="{FF2B5EF4-FFF2-40B4-BE49-F238E27FC236}">
                <a16:creationId xmlns:a16="http://schemas.microsoft.com/office/drawing/2014/main" id="{27487A1B-0E2B-6C60-F599-1DF804E298CF}"/>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1880474" y="2109937"/>
            <a:ext cx="2868451" cy="4158000"/>
          </a:xfrm>
          <a:prstGeom prst="rect">
            <a:avLst/>
          </a:prstGeom>
        </p:spPr>
      </p:pic>
      <p:sp>
        <p:nvSpPr>
          <p:cNvPr id="12" name="Textfeld 11">
            <a:extLst>
              <a:ext uri="{FF2B5EF4-FFF2-40B4-BE49-F238E27FC236}">
                <a16:creationId xmlns:a16="http://schemas.microsoft.com/office/drawing/2014/main" id="{A425FD33-E57D-CB47-004A-9308DF53B28D}"/>
              </a:ext>
            </a:extLst>
          </p:cNvPr>
          <p:cNvSpPr txBox="1"/>
          <p:nvPr/>
        </p:nvSpPr>
        <p:spPr>
          <a:xfrm>
            <a:off x="5448299" y="2535680"/>
            <a:ext cx="637995" cy="249299"/>
          </a:xfrm>
          <a:prstGeom prst="rect">
            <a:avLst/>
          </a:prstGeom>
          <a:noFill/>
        </p:spPr>
        <p:txBody>
          <a:bodyPr wrap="non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b="0" i="0" u="none" strike="noStrike" cap="none" spc="0" normalizeH="0" baseline="0">
                <a:ln>
                  <a:noFill/>
                </a:ln>
                <a:solidFill>
                  <a:srgbClr val="003D6A"/>
                </a:solidFill>
                <a:effectLst/>
                <a:uLnTx/>
                <a:uFillTx/>
              </a:defRPr>
            </a:lvl1pPr>
          </a:lstStyle>
          <a:p>
            <a:r>
              <a:rPr lang="en-US"/>
              <a:t>C-axis</a:t>
            </a:r>
          </a:p>
        </p:txBody>
      </p:sp>
      <p:sp>
        <p:nvSpPr>
          <p:cNvPr id="15" name="Textfeld 14">
            <a:extLst>
              <a:ext uri="{FF2B5EF4-FFF2-40B4-BE49-F238E27FC236}">
                <a16:creationId xmlns:a16="http://schemas.microsoft.com/office/drawing/2014/main" id="{58D6F1EE-66D3-770A-57D8-70860F89247B}"/>
              </a:ext>
            </a:extLst>
          </p:cNvPr>
          <p:cNvSpPr txBox="1"/>
          <p:nvPr/>
        </p:nvSpPr>
        <p:spPr>
          <a:xfrm>
            <a:off x="5448299" y="3218181"/>
            <a:ext cx="2601674" cy="249299"/>
          </a:xfrm>
          <a:prstGeom prst="rect">
            <a:avLst/>
          </a:prstGeom>
          <a:noFill/>
        </p:spPr>
        <p:txBody>
          <a:bodyPr wrap="non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b="0" i="0" u="none" strike="noStrike" cap="none" spc="0" normalizeH="0" baseline="0">
                <a:ln>
                  <a:noFill/>
                </a:ln>
                <a:solidFill>
                  <a:srgbClr val="003D6A"/>
                </a:solidFill>
                <a:effectLst/>
                <a:uLnTx/>
                <a:uFillTx/>
              </a:defRPr>
            </a:lvl1pPr>
          </a:lstStyle>
          <a:p>
            <a:r>
              <a:rPr lang="en-US" sz="1800">
                <a:solidFill>
                  <a:srgbClr val="003D6A"/>
                </a:solidFill>
              </a:rPr>
              <a:t>x-y-z compensation unit</a:t>
            </a:r>
          </a:p>
        </p:txBody>
      </p:sp>
      <p:sp>
        <p:nvSpPr>
          <p:cNvPr id="17" name="Textfeld 16">
            <a:extLst>
              <a:ext uri="{FF2B5EF4-FFF2-40B4-BE49-F238E27FC236}">
                <a16:creationId xmlns:a16="http://schemas.microsoft.com/office/drawing/2014/main" id="{34BF65BB-C0EC-3289-D601-D7E3182848B7}"/>
              </a:ext>
            </a:extLst>
          </p:cNvPr>
          <p:cNvSpPr txBox="1"/>
          <p:nvPr/>
        </p:nvSpPr>
        <p:spPr>
          <a:xfrm>
            <a:off x="5448299" y="3766481"/>
            <a:ext cx="2505494" cy="249299"/>
          </a:xfrm>
          <a:prstGeom prst="rect">
            <a:avLst/>
          </a:prstGeom>
          <a:noFill/>
        </p:spPr>
        <p:txBody>
          <a:bodyPr wrap="non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b="0" i="0" u="none" strike="noStrike" cap="none" spc="0" normalizeH="0" baseline="0">
                <a:ln>
                  <a:noFill/>
                </a:ln>
                <a:solidFill>
                  <a:srgbClr val="003D6A"/>
                </a:solidFill>
                <a:effectLst/>
                <a:uLnTx/>
                <a:uFillTx/>
              </a:defRPr>
            </a:lvl1pPr>
          </a:lstStyle>
          <a:p>
            <a:r>
              <a:rPr lang="en-US"/>
              <a:t>2-finger parallel gripper</a:t>
            </a:r>
          </a:p>
        </p:txBody>
      </p:sp>
      <p:sp>
        <p:nvSpPr>
          <p:cNvPr id="19" name="Textfeld 18">
            <a:extLst>
              <a:ext uri="{FF2B5EF4-FFF2-40B4-BE49-F238E27FC236}">
                <a16:creationId xmlns:a16="http://schemas.microsoft.com/office/drawing/2014/main" id="{B9A4DF0C-9012-1A11-A7A8-711C03380936}"/>
              </a:ext>
            </a:extLst>
          </p:cNvPr>
          <p:cNvSpPr txBox="1"/>
          <p:nvPr/>
        </p:nvSpPr>
        <p:spPr>
          <a:xfrm>
            <a:off x="5448299" y="5503131"/>
            <a:ext cx="4419480" cy="249299"/>
          </a:xfrm>
          <a:prstGeom prst="rect">
            <a:avLst/>
          </a:prstGeom>
          <a:noFill/>
        </p:spPr>
        <p:txBody>
          <a:bodyPr wrap="non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b="0" i="0" u="none" strike="noStrike" cap="none" spc="0" normalizeH="0" baseline="0">
                <a:ln>
                  <a:noFill/>
                </a:ln>
                <a:solidFill>
                  <a:srgbClr val="003D6A"/>
                </a:solidFill>
                <a:effectLst/>
                <a:uLnTx/>
                <a:uFillTx/>
              </a:defRPr>
            </a:lvl1pPr>
          </a:lstStyle>
          <a:p>
            <a:r>
              <a:rPr lang="en-US"/>
              <a:t>Swivel finger with tolerance compensation</a:t>
            </a:r>
          </a:p>
        </p:txBody>
      </p:sp>
      <p:sp>
        <p:nvSpPr>
          <p:cNvPr id="21" name="Textfeld 20">
            <a:extLst>
              <a:ext uri="{FF2B5EF4-FFF2-40B4-BE49-F238E27FC236}">
                <a16:creationId xmlns:a16="http://schemas.microsoft.com/office/drawing/2014/main" id="{DB147B95-D506-CF95-4044-97A056317E52}"/>
              </a:ext>
            </a:extLst>
          </p:cNvPr>
          <p:cNvSpPr txBox="1"/>
          <p:nvPr/>
        </p:nvSpPr>
        <p:spPr>
          <a:xfrm>
            <a:off x="8451015" y="2960876"/>
            <a:ext cx="3180724" cy="1361911"/>
          </a:xfrm>
          <a:prstGeom prst="rect">
            <a:avLst/>
          </a:prstGeom>
          <a:noFill/>
        </p:spPr>
        <p:txBody>
          <a:bodyPr wrap="square" lIns="0" tIns="0" rIns="0" bIns="0" rtlCol="0">
            <a:spAutoFit/>
          </a:bodyPr>
          <a:lstStyle>
            <a:defPPr>
              <a:defRPr lang="de-DE"/>
            </a:defPPr>
            <a:lvl1pPr marR="0" fontAlgn="auto">
              <a:lnSpc>
                <a:spcPct val="90000"/>
              </a:lnSpc>
              <a:spcBef>
                <a:spcPts val="300"/>
              </a:spcBef>
              <a:spcAft>
                <a:spcPts val="0"/>
              </a:spcAft>
              <a:buClr>
                <a:srgbClr val="009EE0"/>
              </a:buClr>
              <a:buSzTx/>
              <a:tabLst/>
              <a:defRPr kumimoji="0" b="0" i="0" u="none" strike="noStrike" cap="none" spc="0" normalizeH="0" baseline="0">
                <a:ln>
                  <a:noFill/>
                </a:ln>
                <a:solidFill>
                  <a:srgbClr val="003D6A"/>
                </a:solidFill>
                <a:effectLst/>
                <a:uLnTx/>
                <a:uFillTx/>
              </a:defRPr>
            </a:lvl1pPr>
          </a:lstStyle>
          <a:p>
            <a:r>
              <a:rPr lang="en-US"/>
              <a:t>Others:</a:t>
            </a:r>
          </a:p>
          <a:p>
            <a:pPr marL="285750" indent="-285750">
              <a:buFont typeface="Wingdings" panose="05000000000000000000" pitchFamily="2" charset="2"/>
              <a:buChar char="ü"/>
            </a:pPr>
            <a:r>
              <a:rPr lang="en-US"/>
              <a:t>Adapter plates</a:t>
            </a:r>
          </a:p>
          <a:p>
            <a:pPr marL="285750" indent="-285750">
              <a:buFont typeface="Wingdings" panose="05000000000000000000" pitchFamily="2" charset="2"/>
              <a:buChar char="ü"/>
            </a:pPr>
            <a:r>
              <a:rPr lang="en-US"/>
              <a:t>Sensors, Gear unit</a:t>
            </a:r>
          </a:p>
          <a:p>
            <a:pPr marL="285750" indent="-285750">
              <a:buFont typeface="Wingdings" panose="05000000000000000000" pitchFamily="2" charset="2"/>
              <a:buChar char="ü"/>
            </a:pPr>
            <a:r>
              <a:rPr lang="en-US"/>
              <a:t>Blow nozzles for cleaning the gripper pins incl. tubing</a:t>
            </a:r>
          </a:p>
        </p:txBody>
      </p:sp>
      <p:cxnSp>
        <p:nvCxnSpPr>
          <p:cNvPr id="22" name="Verbinder: gewinkelt 21">
            <a:extLst>
              <a:ext uri="{FF2B5EF4-FFF2-40B4-BE49-F238E27FC236}">
                <a16:creationId xmlns:a16="http://schemas.microsoft.com/office/drawing/2014/main" id="{8F39EE33-30AB-1446-B7FB-8F2BFD09C6F5}"/>
              </a:ext>
            </a:extLst>
          </p:cNvPr>
          <p:cNvCxnSpPr>
            <a:cxnSpLocks/>
          </p:cNvCxnSpPr>
          <p:nvPr/>
        </p:nvCxnSpPr>
        <p:spPr>
          <a:xfrm rot="10800000">
            <a:off x="3718197" y="2660330"/>
            <a:ext cx="1620000" cy="0"/>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3" name="Verbinder: gewinkelt 22">
            <a:extLst>
              <a:ext uri="{FF2B5EF4-FFF2-40B4-BE49-F238E27FC236}">
                <a16:creationId xmlns:a16="http://schemas.microsoft.com/office/drawing/2014/main" id="{54916422-1C77-44D4-E4C8-7CBCCBFBC96F}"/>
              </a:ext>
            </a:extLst>
          </p:cNvPr>
          <p:cNvCxnSpPr>
            <a:cxnSpLocks/>
          </p:cNvCxnSpPr>
          <p:nvPr/>
        </p:nvCxnSpPr>
        <p:spPr>
          <a:xfrm rot="10800000" flipV="1">
            <a:off x="4335712" y="5627781"/>
            <a:ext cx="935583" cy="216731"/>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5" name="Verbinder: gewinkelt 24">
            <a:extLst>
              <a:ext uri="{FF2B5EF4-FFF2-40B4-BE49-F238E27FC236}">
                <a16:creationId xmlns:a16="http://schemas.microsoft.com/office/drawing/2014/main" id="{3C3CA765-CA2A-DF20-05E4-59BC75CF72AC}"/>
              </a:ext>
            </a:extLst>
          </p:cNvPr>
          <p:cNvCxnSpPr>
            <a:cxnSpLocks/>
          </p:cNvCxnSpPr>
          <p:nvPr/>
        </p:nvCxnSpPr>
        <p:spPr>
          <a:xfrm rot="10800000">
            <a:off x="3502197" y="3332481"/>
            <a:ext cx="1836000" cy="0"/>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6" name="Verbinder: gewinkelt 25">
            <a:extLst>
              <a:ext uri="{FF2B5EF4-FFF2-40B4-BE49-F238E27FC236}">
                <a16:creationId xmlns:a16="http://schemas.microsoft.com/office/drawing/2014/main" id="{2E489352-0053-EFAA-7DC1-DDDA51FEA160}"/>
              </a:ext>
            </a:extLst>
          </p:cNvPr>
          <p:cNvCxnSpPr>
            <a:cxnSpLocks/>
          </p:cNvCxnSpPr>
          <p:nvPr/>
        </p:nvCxnSpPr>
        <p:spPr>
          <a:xfrm rot="10800000">
            <a:off x="3970197" y="3891131"/>
            <a:ext cx="1368000" cy="0"/>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28" name="Verbinder: gewinkelt 27">
            <a:extLst>
              <a:ext uri="{FF2B5EF4-FFF2-40B4-BE49-F238E27FC236}">
                <a16:creationId xmlns:a16="http://schemas.microsoft.com/office/drawing/2014/main" id="{83987A22-1EDE-444C-98F2-7CADA19D8E0F}"/>
              </a:ext>
            </a:extLst>
          </p:cNvPr>
          <p:cNvCxnSpPr>
            <a:cxnSpLocks/>
          </p:cNvCxnSpPr>
          <p:nvPr/>
        </p:nvCxnSpPr>
        <p:spPr>
          <a:xfrm rot="10800000">
            <a:off x="2242197" y="5627782"/>
            <a:ext cx="3096000" cy="0"/>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4268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261EB2-B4CD-AAD9-DBBA-9D78145F3D4A}"/>
            </a:ext>
          </a:extLst>
        </p:cNvPr>
        <p:cNvGrpSpPr/>
        <p:nvPr/>
      </p:nvGrpSpPr>
      <p:grpSpPr>
        <a:xfrm>
          <a:off x="0" y="0"/>
          <a:ext cx="0" cy="0"/>
          <a:chOff x="0" y="0"/>
          <a:chExt cx="0" cy="0"/>
        </a:xfrm>
      </p:grpSpPr>
      <p:sp>
        <p:nvSpPr>
          <p:cNvPr id="23" name="Textfeld 22">
            <a:extLst>
              <a:ext uri="{FF2B5EF4-FFF2-40B4-BE49-F238E27FC236}">
                <a16:creationId xmlns:a16="http://schemas.microsoft.com/office/drawing/2014/main" id="{1B6FC527-B466-6D7C-5CEE-274A2714203A}"/>
              </a:ext>
            </a:extLst>
          </p:cNvPr>
          <p:cNvSpPr txBox="1"/>
          <p:nvPr/>
        </p:nvSpPr>
        <p:spPr>
          <a:xfrm>
            <a:off x="7014141" y="1687069"/>
            <a:ext cx="4829729" cy="4647426"/>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en-US" sz="2000" b="1" dirty="0">
                <a:solidFill>
                  <a:srgbClr val="003D6A"/>
                </a:solidFill>
                <a:latin typeface="Fago Pro"/>
              </a:rPr>
              <a:t>Application</a:t>
            </a:r>
            <a:br>
              <a:rPr lang="en-US" sz="2800" b="1" i="0" u="none" strike="noStrike" kern="1200" cap="none" spc="0" normalizeH="0" baseline="0" noProof="0" dirty="0">
                <a:ln>
                  <a:noFill/>
                </a:ln>
                <a:effectLst/>
                <a:uLnTx/>
                <a:uFillTx/>
                <a:latin typeface="Fago Pro"/>
              </a:rPr>
            </a:br>
            <a:r>
              <a:rPr kumimoji="0" lang="en-US" sz="1600" i="0" u="none" strike="noStrike" kern="1200" cap="none" spc="0" normalizeH="0" baseline="0" noProof="0" dirty="0">
                <a:ln>
                  <a:noFill/>
                </a:ln>
                <a:solidFill>
                  <a:srgbClr val="003D6A"/>
                </a:solidFill>
                <a:effectLst/>
                <a:uLnTx/>
                <a:uFillTx/>
                <a:latin typeface="Fago Pro"/>
              </a:rPr>
              <a:t>several workpieces are picked up from the belt, swiveled and placed in different containers with a different gauge</a:t>
            </a:r>
            <a:r>
              <a:rPr kumimoji="0" lang="en-US" sz="1600" b="0" i="0" u="none" strike="noStrike" kern="1200" cap="none" spc="0" normalizeH="0" baseline="0" noProof="0" dirty="0">
                <a:ln>
                  <a:noFill/>
                </a:ln>
                <a:solidFill>
                  <a:srgbClr val="003D6A"/>
                </a:solidFill>
                <a:effectLst/>
                <a:uLnTx/>
                <a:uFillTx/>
                <a:latin typeface="Fago Pro"/>
              </a:rPr>
              <a:t>.</a:t>
            </a: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endParaRPr kumimoji="0" lang="en-US" sz="1400" b="0" i="0" u="none" strike="noStrike" kern="1200" cap="none" spc="0" normalizeH="0" baseline="0" noProof="0" dirty="0">
              <a:ln>
                <a:noFill/>
              </a:ln>
              <a:solidFill>
                <a:srgbClr val="003D6A"/>
              </a:solidFill>
              <a:effectLst/>
              <a:uLnTx/>
              <a:uFillTx/>
              <a:latin typeface="Fago Pro"/>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en-US" sz="2000" b="1" dirty="0">
                <a:solidFill>
                  <a:srgbClr val="003D6A"/>
                </a:solidFill>
              </a:rPr>
              <a:t>Components</a:t>
            </a:r>
          </a:p>
          <a:p>
            <a:pPr marL="542925" lvl="1" indent="-176213">
              <a:buClr>
                <a:schemeClr val="bg2"/>
              </a:buClr>
              <a:buSzPct val="100000"/>
              <a:buFont typeface="Symbol" panose="05050102010706020507" pitchFamily="18" charset="2"/>
              <a:buChar char="-"/>
            </a:pPr>
            <a:r>
              <a:rPr lang="en-US" sz="1600" dirty="0">
                <a:solidFill>
                  <a:srgbClr val="003D6A"/>
                </a:solidFill>
              </a:rPr>
              <a:t>Linear axes type B110-ASS / D240-ZSS /</a:t>
            </a:r>
            <a:br>
              <a:rPr lang="en-US" sz="1600" dirty="0">
                <a:solidFill>
                  <a:srgbClr val="003D6A"/>
                </a:solidFill>
              </a:rPr>
            </a:br>
            <a:r>
              <a:rPr lang="en-US" sz="1600" dirty="0">
                <a:solidFill>
                  <a:srgbClr val="003D6A"/>
                </a:solidFill>
              </a:rPr>
              <a:t>B180-SSS</a:t>
            </a:r>
          </a:p>
          <a:p>
            <a:pPr marL="542925" lvl="1" indent="-176213">
              <a:buClr>
                <a:schemeClr val="bg2"/>
              </a:buClr>
              <a:buSzPct val="100000"/>
              <a:buFont typeface="Symbol" panose="05050102010706020507" pitchFamily="18" charset="2"/>
              <a:buChar char="-"/>
            </a:pPr>
            <a:r>
              <a:rPr lang="en-US" sz="1600" dirty="0">
                <a:solidFill>
                  <a:srgbClr val="003D6A"/>
                </a:solidFill>
              </a:rPr>
              <a:t>3-fold Gripping unit with swivel module type SRU 40 and linear adjustment</a:t>
            </a:r>
          </a:p>
          <a:p>
            <a:pPr>
              <a:buClr>
                <a:schemeClr val="bg2"/>
              </a:buClr>
              <a:buSzPct val="100000"/>
            </a:pPr>
            <a:endParaRPr lang="en-US" sz="1600" dirty="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dirty="0">
                <a:ln>
                  <a:noFill/>
                </a:ln>
                <a:solidFill>
                  <a:srgbClr val="003D6A"/>
                </a:solidFill>
                <a:effectLst/>
                <a:uLnTx/>
                <a:uFillTx/>
                <a:latin typeface="Fago Pro"/>
              </a:rPr>
              <a:t>Workpiece</a:t>
            </a:r>
            <a:br>
              <a:rPr lang="en-US" sz="2000" b="1" i="0" u="none" strike="noStrike" kern="1200" cap="none" spc="0" normalizeH="0" baseline="0" noProof="0" dirty="0">
                <a:ln>
                  <a:noFill/>
                </a:ln>
                <a:effectLst/>
                <a:uLnTx/>
                <a:uFillTx/>
                <a:latin typeface="Fago Pro"/>
              </a:rPr>
            </a:br>
            <a:r>
              <a:rPr lang="en-US" sz="1600" dirty="0">
                <a:solidFill>
                  <a:srgbClr val="003D6A"/>
                </a:solidFill>
                <a:latin typeface="Fago Pro"/>
              </a:rPr>
              <a:t>Battery cell packs</a:t>
            </a:r>
            <a:endParaRPr lang="en-US" sz="1600" b="0" i="0" u="none" strike="noStrike" kern="1200" cap="none" spc="0" normalizeH="0" baseline="0" noProof="0" dirty="0">
              <a:ln>
                <a:noFill/>
              </a:ln>
              <a:solidFill>
                <a:srgbClr val="003D6A"/>
              </a:solidFill>
              <a:effectLst/>
              <a:uLnTx/>
              <a:uFillTx/>
              <a:latin typeface="Fago Pro"/>
            </a:endParaRPr>
          </a:p>
          <a:p>
            <a:pPr marL="0" marR="0" lvl="0" indent="0" algn="l" defTabSz="914400" rtl="0" eaLnBrk="1" fontAlgn="auto" latinLnBrk="0" hangingPunct="1">
              <a:lnSpc>
                <a:spcPct val="100000"/>
              </a:lnSpc>
              <a:spcBef>
                <a:spcPts val="0"/>
              </a:spcBef>
              <a:spcAft>
                <a:spcPts val="0"/>
              </a:spcAft>
              <a:buClr>
                <a:srgbClr val="009EE0"/>
              </a:buClr>
              <a:buSzPct val="100000"/>
              <a:buFontTx/>
              <a:buNone/>
              <a:tabLst/>
              <a:defRPr/>
            </a:pPr>
            <a:endParaRPr kumimoji="0" lang="en-US" sz="1600" b="0" i="0" u="none" strike="noStrike" kern="1200" cap="none" spc="0" normalizeH="0" baseline="0" noProof="0" dirty="0">
              <a:ln>
                <a:noFill/>
              </a:ln>
              <a:solidFill>
                <a:srgbClr val="003D6A"/>
              </a:solidFill>
              <a:effectLst/>
              <a:uLnTx/>
              <a:uFillTx/>
              <a:latin typeface="Fago Pro"/>
            </a:endParaRPr>
          </a:p>
          <a:p>
            <a:pPr marL="342900" indent="-342900">
              <a:buClr>
                <a:schemeClr val="bg2"/>
              </a:buClr>
              <a:buSzPct val="100000"/>
              <a:buFont typeface="Wingdings" panose="05000000000000000000" pitchFamily="2" charset="2"/>
              <a:buChar char="ü"/>
            </a:pPr>
            <a:r>
              <a:rPr lang="en-US" sz="2000" b="1" dirty="0">
                <a:solidFill>
                  <a:srgbClr val="003D6A"/>
                </a:solidFill>
              </a:rPr>
              <a:t>Scope of delivery</a:t>
            </a:r>
            <a:br>
              <a:rPr lang="en-US" sz="2800" b="1" dirty="0"/>
            </a:br>
            <a:r>
              <a:rPr lang="en-US" sz="1600" dirty="0">
                <a:solidFill>
                  <a:srgbClr val="003D6A"/>
                </a:solidFill>
              </a:rPr>
              <a:t>Complete multi-axis system with special gripper, incl. servomotors, wired and hosed</a:t>
            </a:r>
            <a:endParaRPr kumimoji="0" lang="en-US" sz="2000" b="0" i="0" u="none" strike="noStrike" kern="1200" cap="none" spc="0" normalizeH="0" baseline="0" noProof="0" dirty="0">
              <a:ln>
                <a:noFill/>
              </a:ln>
              <a:solidFill>
                <a:srgbClr val="003D6A"/>
              </a:solidFill>
              <a:effectLst/>
              <a:uLnTx/>
              <a:uFillTx/>
              <a:latin typeface="Fago Pro"/>
            </a:endParaRPr>
          </a:p>
        </p:txBody>
      </p:sp>
      <p:sp>
        <p:nvSpPr>
          <p:cNvPr id="7" name="Titel 6">
            <a:extLst>
              <a:ext uri="{FF2B5EF4-FFF2-40B4-BE49-F238E27FC236}">
                <a16:creationId xmlns:a16="http://schemas.microsoft.com/office/drawing/2014/main" id="{129C744E-EE9B-669A-8930-013331ADEE50}"/>
              </a:ext>
            </a:extLst>
          </p:cNvPr>
          <p:cNvSpPr>
            <a:spLocks noGrp="1"/>
          </p:cNvSpPr>
          <p:nvPr>
            <p:ph type="title"/>
          </p:nvPr>
        </p:nvSpPr>
        <p:spPr>
          <a:xfrm>
            <a:off x="658813" y="666751"/>
            <a:ext cx="9325695" cy="1020318"/>
          </a:xfrm>
        </p:spPr>
        <p:txBody>
          <a:bodyPr/>
          <a:lstStyle/>
          <a:p>
            <a:r>
              <a:rPr lang="en-US">
                <a:latin typeface="Fago Pro"/>
              </a:rPr>
              <a:t>Multi-axis system with special gripper unit</a:t>
            </a:r>
            <a:br>
              <a:rPr lang="en-US"/>
            </a:br>
            <a:r>
              <a:rPr lang="en-US" sz="2400" b="0">
                <a:latin typeface="Fago Pro"/>
              </a:rPr>
              <a:t>Handling of AGM cells</a:t>
            </a:r>
            <a:endParaRPr lang="en-US" b="0">
              <a:latin typeface="Fago Pro"/>
            </a:endParaRPr>
          </a:p>
        </p:txBody>
      </p:sp>
      <p:sp>
        <p:nvSpPr>
          <p:cNvPr id="5" name="Textplatzhalter 4">
            <a:extLst>
              <a:ext uri="{FF2B5EF4-FFF2-40B4-BE49-F238E27FC236}">
                <a16:creationId xmlns:a16="http://schemas.microsoft.com/office/drawing/2014/main" id="{F291A40C-FF6E-7BB3-10CA-232FC7FFAE6B}"/>
              </a:ext>
            </a:extLst>
          </p:cNvPr>
          <p:cNvSpPr>
            <a:spLocks noGrp="1"/>
          </p:cNvSpPr>
          <p:nvPr>
            <p:ph type="body" sz="quarter" idx="11"/>
          </p:nvPr>
        </p:nvSpPr>
        <p:spPr/>
        <p:txBody>
          <a:bodyPr/>
          <a:lstStyle/>
          <a:p>
            <a:r>
              <a:rPr lang="en-US"/>
              <a:t>Automotive – Assembly technology</a:t>
            </a:r>
          </a:p>
        </p:txBody>
      </p:sp>
      <p:sp>
        <p:nvSpPr>
          <p:cNvPr id="102" name="Foliennummernplatzhalter 2">
            <a:extLst>
              <a:ext uri="{FF2B5EF4-FFF2-40B4-BE49-F238E27FC236}">
                <a16:creationId xmlns:a16="http://schemas.microsoft.com/office/drawing/2014/main" id="{F5647278-CCA8-EA66-9B78-6862F6CD0A04}"/>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14</a:t>
            </a:fld>
            <a:endParaRPr lang="en-US"/>
          </a:p>
        </p:txBody>
      </p:sp>
      <p:grpSp>
        <p:nvGrpSpPr>
          <p:cNvPr id="66" name="Gruppieren 65">
            <a:extLst>
              <a:ext uri="{FF2B5EF4-FFF2-40B4-BE49-F238E27FC236}">
                <a16:creationId xmlns:a16="http://schemas.microsoft.com/office/drawing/2014/main" id="{96C67A57-8DD7-D05E-BD14-CB5B32398105}"/>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64BCF55C-C9F3-FB88-BBA5-6FC98F62881B}"/>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8EB8F6F4-B386-FCAD-2C8A-83F28EA87FE6}"/>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FCE43DD8-F61D-F3A4-D736-0567189DDF0E}"/>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78E9C63F-F949-AD32-DB35-CDE471A60C83}"/>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2135426-3059-78AB-F353-6D989A0E9839}"/>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sp>
        <p:nvSpPr>
          <p:cNvPr id="2" name="AutoShape 2">
            <a:extLst>
              <a:ext uri="{FF2B5EF4-FFF2-40B4-BE49-F238E27FC236}">
                <a16:creationId xmlns:a16="http://schemas.microsoft.com/office/drawing/2014/main" id="{5EC5E471-E863-7D87-4EEA-B5C1C5561A2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Rechteck 117">
            <a:extLst>
              <a:ext uri="{FF2B5EF4-FFF2-40B4-BE49-F238E27FC236}">
                <a16:creationId xmlns:a16="http://schemas.microsoft.com/office/drawing/2014/main" id="{90A03142-0062-00F6-D3EA-E58A9CD58228}"/>
              </a:ext>
            </a:extLst>
          </p:cNvPr>
          <p:cNvSpPr/>
          <p:nvPr/>
        </p:nvSpPr>
        <p:spPr>
          <a:xfrm>
            <a:off x="4640424" y="5794112"/>
            <a:ext cx="2160000" cy="96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sp>
        <p:nvSpPr>
          <p:cNvPr id="30" name="Textfeld 116">
            <a:extLst>
              <a:ext uri="{FF2B5EF4-FFF2-40B4-BE49-F238E27FC236}">
                <a16:creationId xmlns:a16="http://schemas.microsoft.com/office/drawing/2014/main" id="{C0B2B497-3815-E33E-E643-BA56E2749AF6}"/>
              </a:ext>
            </a:extLst>
          </p:cNvPr>
          <p:cNvSpPr txBox="1"/>
          <p:nvPr/>
        </p:nvSpPr>
        <p:spPr>
          <a:xfrm>
            <a:off x="4640425" y="5819185"/>
            <a:ext cx="2159999" cy="307777"/>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grpSp>
        <p:nvGrpSpPr>
          <p:cNvPr id="24" name="Gruppieren 23">
            <a:extLst>
              <a:ext uri="{FF2B5EF4-FFF2-40B4-BE49-F238E27FC236}">
                <a16:creationId xmlns:a16="http://schemas.microsoft.com/office/drawing/2014/main" id="{6550D0D3-355F-0EF6-D944-B2CE838A00E7}"/>
              </a:ext>
            </a:extLst>
          </p:cNvPr>
          <p:cNvGrpSpPr/>
          <p:nvPr/>
        </p:nvGrpSpPr>
        <p:grpSpPr>
          <a:xfrm>
            <a:off x="4558826" y="6178245"/>
            <a:ext cx="2325750" cy="612936"/>
            <a:chOff x="4558826" y="6178245"/>
            <a:chExt cx="2325750" cy="612936"/>
          </a:xfrm>
        </p:grpSpPr>
        <p:pic>
          <p:nvPicPr>
            <p:cNvPr id="31" name="Grafik 128">
              <a:extLst>
                <a:ext uri="{FF2B5EF4-FFF2-40B4-BE49-F238E27FC236}">
                  <a16:creationId xmlns:a16="http://schemas.microsoft.com/office/drawing/2014/main" id="{74B120DC-4C99-49CC-1B3A-492104CBD41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4754006" y="6188984"/>
              <a:ext cx="388705" cy="388705"/>
            </a:xfrm>
            <a:prstGeom prst="rect">
              <a:avLst/>
            </a:prstGeom>
          </p:spPr>
        </p:pic>
        <p:pic>
          <p:nvPicPr>
            <p:cNvPr id="32" name="Grafik 126">
              <a:extLst>
                <a:ext uri="{FF2B5EF4-FFF2-40B4-BE49-F238E27FC236}">
                  <a16:creationId xmlns:a16="http://schemas.microsoft.com/office/drawing/2014/main" id="{6BA67F24-04A8-074A-3F24-0AA0BBF0F64C}"/>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p:blipFill>
          <p:spPr>
            <a:xfrm>
              <a:off x="5493423" y="6178245"/>
              <a:ext cx="390860" cy="390860"/>
            </a:xfrm>
            <a:prstGeom prst="rect">
              <a:avLst/>
            </a:prstGeom>
          </p:spPr>
        </p:pic>
        <p:pic>
          <p:nvPicPr>
            <p:cNvPr id="33" name="Grafik 124">
              <a:extLst>
                <a:ext uri="{FF2B5EF4-FFF2-40B4-BE49-F238E27FC236}">
                  <a16:creationId xmlns:a16="http://schemas.microsoft.com/office/drawing/2014/main" id="{A86E8006-097F-DB6D-9046-858702DA79BE}"/>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263130" y="6206644"/>
              <a:ext cx="368034" cy="368034"/>
            </a:xfrm>
            <a:prstGeom prst="rect">
              <a:avLst/>
            </a:prstGeom>
          </p:spPr>
        </p:pic>
        <p:sp>
          <p:nvSpPr>
            <p:cNvPr id="34" name="Textfeld 127">
              <a:extLst>
                <a:ext uri="{FF2B5EF4-FFF2-40B4-BE49-F238E27FC236}">
                  <a16:creationId xmlns:a16="http://schemas.microsoft.com/office/drawing/2014/main" id="{1DDDC6D4-C520-E61E-0E57-DED841E19507}"/>
                </a:ext>
              </a:extLst>
            </p:cNvPr>
            <p:cNvSpPr txBox="1"/>
            <p:nvPr/>
          </p:nvSpPr>
          <p:spPr>
            <a:xfrm>
              <a:off x="4558826" y="6544960"/>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35" name="Textfeld 125">
              <a:extLst>
                <a:ext uri="{FF2B5EF4-FFF2-40B4-BE49-F238E27FC236}">
                  <a16:creationId xmlns:a16="http://schemas.microsoft.com/office/drawing/2014/main" id="{2463B98D-CD68-D5B4-08A1-05E5D27E3F17}"/>
                </a:ext>
              </a:extLst>
            </p:cNvPr>
            <p:cNvSpPr txBox="1"/>
            <p:nvPr/>
          </p:nvSpPr>
          <p:spPr>
            <a:xfrm>
              <a:off x="5284368" y="6541323"/>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36" name="Textfeld 123">
              <a:extLst>
                <a:ext uri="{FF2B5EF4-FFF2-40B4-BE49-F238E27FC236}">
                  <a16:creationId xmlns:a16="http://schemas.microsoft.com/office/drawing/2014/main" id="{B17F8A2E-C43D-70F2-D334-E0C354249236}"/>
                </a:ext>
              </a:extLst>
            </p:cNvPr>
            <p:cNvSpPr txBox="1"/>
            <p:nvPr/>
          </p:nvSpPr>
          <p:spPr>
            <a:xfrm>
              <a:off x="6009935" y="6543402"/>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grpSp>
      <p:pic>
        <p:nvPicPr>
          <p:cNvPr id="39" name="Grafik 38">
            <a:extLst>
              <a:ext uri="{FF2B5EF4-FFF2-40B4-BE49-F238E27FC236}">
                <a16:creationId xmlns:a16="http://schemas.microsoft.com/office/drawing/2014/main" id="{B571FA59-7741-450E-070B-112FDC9DA83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854040" y="6140137"/>
            <a:ext cx="624330" cy="624330"/>
          </a:xfrm>
          <a:prstGeom prst="rect">
            <a:avLst/>
          </a:prstGeom>
        </p:spPr>
      </p:pic>
      <p:grpSp>
        <p:nvGrpSpPr>
          <p:cNvPr id="44" name="Gruppieren 34">
            <a:extLst>
              <a:ext uri="{FF2B5EF4-FFF2-40B4-BE49-F238E27FC236}">
                <a16:creationId xmlns:a16="http://schemas.microsoft.com/office/drawing/2014/main" id="{F2470BCF-8E67-66E7-12F3-1B8A9E7B7E95}"/>
              </a:ext>
            </a:extLst>
          </p:cNvPr>
          <p:cNvGrpSpPr/>
          <p:nvPr/>
        </p:nvGrpSpPr>
        <p:grpSpPr>
          <a:xfrm>
            <a:off x="3721610" y="6100083"/>
            <a:ext cx="577211" cy="582667"/>
            <a:chOff x="4733026" y="2729172"/>
            <a:chExt cx="2213040" cy="2085946"/>
          </a:xfrm>
        </p:grpSpPr>
        <p:grpSp>
          <p:nvGrpSpPr>
            <p:cNvPr id="45" name="Gruppieren 35">
              <a:extLst>
                <a:ext uri="{FF2B5EF4-FFF2-40B4-BE49-F238E27FC236}">
                  <a16:creationId xmlns:a16="http://schemas.microsoft.com/office/drawing/2014/main" id="{E7B4F5C0-A9C0-32D4-4F1A-216DC86DDC46}"/>
                </a:ext>
              </a:extLst>
            </p:cNvPr>
            <p:cNvGrpSpPr/>
            <p:nvPr/>
          </p:nvGrpSpPr>
          <p:grpSpPr>
            <a:xfrm>
              <a:off x="5023155" y="3429000"/>
              <a:ext cx="1618160" cy="1386118"/>
              <a:chOff x="5023155" y="3429000"/>
              <a:chExt cx="1618160" cy="1386118"/>
            </a:xfrm>
          </p:grpSpPr>
          <p:pic>
            <p:nvPicPr>
              <p:cNvPr id="47" name="Grafik 37">
                <a:extLst>
                  <a:ext uri="{FF2B5EF4-FFF2-40B4-BE49-F238E27FC236}">
                    <a16:creationId xmlns:a16="http://schemas.microsoft.com/office/drawing/2014/main" id="{75CCD28B-D535-ACDF-8C86-0272A95816D5}"/>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48" name="Grafik 38">
                <a:extLst>
                  <a:ext uri="{FF2B5EF4-FFF2-40B4-BE49-F238E27FC236}">
                    <a16:creationId xmlns:a16="http://schemas.microsoft.com/office/drawing/2014/main" id="{A7D9097A-A6BE-016F-EA9D-A400D6366E55}"/>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49" name="Ellipse 39">
                <a:extLst>
                  <a:ext uri="{FF2B5EF4-FFF2-40B4-BE49-F238E27FC236}">
                    <a16:creationId xmlns:a16="http://schemas.microsoft.com/office/drawing/2014/main" id="{EB44C8E6-1BEA-B665-0E60-BCCF7FE9CBEF}"/>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Pfeil: Chevron 40">
                <a:extLst>
                  <a:ext uri="{FF2B5EF4-FFF2-40B4-BE49-F238E27FC236}">
                    <a16:creationId xmlns:a16="http://schemas.microsoft.com/office/drawing/2014/main" id="{9B7FE429-0736-6C11-B1BA-7D72BDB404A6}"/>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Rechteck 41">
                <a:extLst>
                  <a:ext uri="{FF2B5EF4-FFF2-40B4-BE49-F238E27FC236}">
                    <a16:creationId xmlns:a16="http://schemas.microsoft.com/office/drawing/2014/main" id="{1FB95BE8-DD70-E87A-56A1-AA66899817D4}"/>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46" name="Grafik 36">
              <a:extLst>
                <a:ext uri="{FF2B5EF4-FFF2-40B4-BE49-F238E27FC236}">
                  <a16:creationId xmlns:a16="http://schemas.microsoft.com/office/drawing/2014/main" id="{D9C3ACF2-6037-3B58-D5E9-FFF9298B0CE8}"/>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grpSp>
        <p:nvGrpSpPr>
          <p:cNvPr id="52" name="Gruppieren 71">
            <a:extLst>
              <a:ext uri="{FF2B5EF4-FFF2-40B4-BE49-F238E27FC236}">
                <a16:creationId xmlns:a16="http://schemas.microsoft.com/office/drawing/2014/main" id="{2B7855FB-679E-A7AF-08CE-F22468F27375}"/>
              </a:ext>
            </a:extLst>
          </p:cNvPr>
          <p:cNvGrpSpPr/>
          <p:nvPr/>
        </p:nvGrpSpPr>
        <p:grpSpPr>
          <a:xfrm>
            <a:off x="2536383" y="6077388"/>
            <a:ext cx="337813" cy="638864"/>
            <a:chOff x="2734813" y="2340050"/>
            <a:chExt cx="663255" cy="2981325"/>
          </a:xfrm>
        </p:grpSpPr>
        <p:sp>
          <p:nvSpPr>
            <p:cNvPr id="53" name="Rechteck 72">
              <a:extLst>
                <a:ext uri="{FF2B5EF4-FFF2-40B4-BE49-F238E27FC236}">
                  <a16:creationId xmlns:a16="http://schemas.microsoft.com/office/drawing/2014/main" id="{D511E347-F355-0B6C-3A4F-FC7EDBD30565}"/>
                </a:ext>
              </a:extLst>
            </p:cNvPr>
            <p:cNvSpPr/>
            <p:nvPr/>
          </p:nvSpPr>
          <p:spPr>
            <a:xfrm>
              <a:off x="2734813" y="234005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echteck 73">
              <a:extLst>
                <a:ext uri="{FF2B5EF4-FFF2-40B4-BE49-F238E27FC236}">
                  <a16:creationId xmlns:a16="http://schemas.microsoft.com/office/drawing/2014/main" id="{28AD6484-79EA-6CA1-8B8D-5DA07B739E2D}"/>
                </a:ext>
              </a:extLst>
            </p:cNvPr>
            <p:cNvSpPr/>
            <p:nvPr/>
          </p:nvSpPr>
          <p:spPr>
            <a:xfrm>
              <a:off x="3111427" y="4410074"/>
              <a:ext cx="92739" cy="6065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hteck 74">
              <a:extLst>
                <a:ext uri="{FF2B5EF4-FFF2-40B4-BE49-F238E27FC236}">
                  <a16:creationId xmlns:a16="http://schemas.microsoft.com/office/drawing/2014/main" id="{71DFC64B-2883-F851-A236-EF05B137B22A}"/>
                </a:ext>
              </a:extLst>
            </p:cNvPr>
            <p:cNvSpPr/>
            <p:nvPr/>
          </p:nvSpPr>
          <p:spPr>
            <a:xfrm>
              <a:off x="2734813" y="2340050"/>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6" name="Grafik 75">
              <a:extLst>
                <a:ext uri="{FF2B5EF4-FFF2-40B4-BE49-F238E27FC236}">
                  <a16:creationId xmlns:a16="http://schemas.microsoft.com/office/drawing/2014/main" id="{BC195ABC-870B-8B12-BCE3-0C004FB2132C}"/>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2734813" y="5120190"/>
              <a:ext cx="377985" cy="201185"/>
            </a:xfrm>
            <a:prstGeom prst="rect">
              <a:avLst/>
            </a:prstGeom>
          </p:spPr>
        </p:pic>
        <p:sp>
          <p:nvSpPr>
            <p:cNvPr id="57" name="Pfeil: nach oben und unten 76">
              <a:extLst>
                <a:ext uri="{FF2B5EF4-FFF2-40B4-BE49-F238E27FC236}">
                  <a16:creationId xmlns:a16="http://schemas.microsoft.com/office/drawing/2014/main" id="{AF064AE4-2AEC-C832-7475-C36FD7D8BF8E}"/>
                </a:ext>
              </a:extLst>
            </p:cNvPr>
            <p:cNvSpPr/>
            <p:nvPr/>
          </p:nvSpPr>
          <p:spPr>
            <a:xfrm>
              <a:off x="3305329" y="2535892"/>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58" name="Gruppieren 77">
            <a:extLst>
              <a:ext uri="{FF2B5EF4-FFF2-40B4-BE49-F238E27FC236}">
                <a16:creationId xmlns:a16="http://schemas.microsoft.com/office/drawing/2014/main" id="{C3A691B1-D342-E2C2-C8C0-2D284A4A482D}"/>
              </a:ext>
            </a:extLst>
          </p:cNvPr>
          <p:cNvGrpSpPr/>
          <p:nvPr/>
        </p:nvGrpSpPr>
        <p:grpSpPr>
          <a:xfrm>
            <a:off x="3086870" y="6110290"/>
            <a:ext cx="427322" cy="589291"/>
            <a:chOff x="8899398" y="2717009"/>
            <a:chExt cx="791492" cy="1693066"/>
          </a:xfrm>
        </p:grpSpPr>
        <p:sp>
          <p:nvSpPr>
            <p:cNvPr id="59" name="Rechteck 80">
              <a:extLst>
                <a:ext uri="{FF2B5EF4-FFF2-40B4-BE49-F238E27FC236}">
                  <a16:creationId xmlns:a16="http://schemas.microsoft.com/office/drawing/2014/main" id="{BBB58AA5-C439-2A32-E46C-71368AA079A9}"/>
                </a:ext>
              </a:extLst>
            </p:cNvPr>
            <p:cNvSpPr/>
            <p:nvPr/>
          </p:nvSpPr>
          <p:spPr>
            <a:xfrm>
              <a:off x="9077325" y="2717009"/>
              <a:ext cx="484588" cy="10680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Rechteck 81">
              <a:extLst>
                <a:ext uri="{FF2B5EF4-FFF2-40B4-BE49-F238E27FC236}">
                  <a16:creationId xmlns:a16="http://schemas.microsoft.com/office/drawing/2014/main" id="{BADDE74E-7221-0B21-73B8-4F5F8878DD45}"/>
                </a:ext>
              </a:extLst>
            </p:cNvPr>
            <p:cNvSpPr/>
            <p:nvPr/>
          </p:nvSpPr>
          <p:spPr>
            <a:xfrm>
              <a:off x="9144000" y="3785100"/>
              <a:ext cx="342900" cy="158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Pfeil: nach rechts gekrümmt 82">
              <a:extLst>
                <a:ext uri="{FF2B5EF4-FFF2-40B4-BE49-F238E27FC236}">
                  <a16:creationId xmlns:a16="http://schemas.microsoft.com/office/drawing/2014/main" id="{8459EFE5-9F5E-F7DD-CEFC-6101C9A19F57}"/>
                </a:ext>
              </a:extLst>
            </p:cNvPr>
            <p:cNvSpPr/>
            <p:nvPr/>
          </p:nvSpPr>
          <p:spPr>
            <a:xfrm>
              <a:off x="8899398" y="4038600"/>
              <a:ext cx="383511" cy="3714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2" name="Pfeil: nach links gekrümmt 83">
              <a:extLst>
                <a:ext uri="{FF2B5EF4-FFF2-40B4-BE49-F238E27FC236}">
                  <a16:creationId xmlns:a16="http://schemas.microsoft.com/office/drawing/2014/main" id="{0D2465EC-BDD2-2335-0DD3-D79D7CA6ACD7}"/>
                </a:ext>
              </a:extLst>
            </p:cNvPr>
            <p:cNvSpPr/>
            <p:nvPr/>
          </p:nvSpPr>
          <p:spPr>
            <a:xfrm>
              <a:off x="9282909" y="4038599"/>
              <a:ext cx="407981" cy="3714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3" name="Grafik 2">
            <a:extLst>
              <a:ext uri="{FF2B5EF4-FFF2-40B4-BE49-F238E27FC236}">
                <a16:creationId xmlns:a16="http://schemas.microsoft.com/office/drawing/2014/main" id="{1C9965F6-884D-766F-323F-481EA493E0A3}"/>
              </a:ext>
            </a:extLst>
          </p:cNvPr>
          <p:cNvPicPr>
            <a:picLocks noChangeAspect="1"/>
          </p:cNvPicPr>
          <p:nvPr/>
        </p:nvPicPr>
        <p:blipFill>
          <a:blip r:embed="rId15" cstate="hqprint">
            <a:extLst>
              <a:ext uri="{28A0092B-C50C-407E-A947-70E740481C1C}">
                <a14:useLocalDpi xmlns:a14="http://schemas.microsoft.com/office/drawing/2010/main"/>
              </a:ext>
            </a:extLst>
          </a:blip>
          <a:srcRect/>
          <a:stretch/>
        </p:blipFill>
        <p:spPr>
          <a:xfrm>
            <a:off x="1651435" y="1716999"/>
            <a:ext cx="3690215" cy="3996000"/>
          </a:xfrm>
          <a:prstGeom prst="rect">
            <a:avLst/>
          </a:prstGeom>
        </p:spPr>
      </p:pic>
    </p:spTree>
    <p:extLst>
      <p:ext uri="{BB962C8B-B14F-4D97-AF65-F5344CB8AC3E}">
        <p14:creationId xmlns:p14="http://schemas.microsoft.com/office/powerpoint/2010/main" val="34405848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DBCD-951C-D471-E97E-FCE1B6AB0BC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67826D0-E206-E2E8-D01F-E5CAAC20B3C2}"/>
              </a:ext>
            </a:extLst>
          </p:cNvPr>
          <p:cNvSpPr>
            <a:spLocks noGrp="1"/>
          </p:cNvSpPr>
          <p:nvPr>
            <p:ph type="title"/>
          </p:nvPr>
        </p:nvSpPr>
        <p:spPr/>
        <p:txBody>
          <a:bodyPr/>
          <a:lstStyle/>
          <a:p>
            <a:r>
              <a:rPr lang="de-DE" err="1"/>
              <a:t>Gripping</a:t>
            </a:r>
            <a:r>
              <a:rPr lang="de-DE"/>
              <a:t> </a:t>
            </a:r>
            <a:r>
              <a:rPr lang="de-DE" err="1"/>
              <a:t>unit</a:t>
            </a:r>
            <a:r>
              <a:rPr lang="de-DE"/>
              <a:t> PGN-plus, EGM</a:t>
            </a:r>
            <a:br>
              <a:rPr lang="de-DE"/>
            </a:br>
            <a:r>
              <a:rPr lang="en-US" sz="2400" b="0"/>
              <a:t>Separation and loading and unloading of B-pillars</a:t>
            </a:r>
            <a:endParaRPr lang="de-DE" b="0"/>
          </a:p>
        </p:txBody>
      </p:sp>
      <p:sp>
        <p:nvSpPr>
          <p:cNvPr id="5" name="Textplatzhalter 4">
            <a:extLst>
              <a:ext uri="{FF2B5EF4-FFF2-40B4-BE49-F238E27FC236}">
                <a16:creationId xmlns:a16="http://schemas.microsoft.com/office/drawing/2014/main" id="{35AA5E52-8EE7-A940-3D29-56EDEDBFD48B}"/>
              </a:ext>
            </a:extLst>
          </p:cNvPr>
          <p:cNvSpPr>
            <a:spLocks noGrp="1"/>
          </p:cNvSpPr>
          <p:nvPr>
            <p:ph type="body" sz="quarter" idx="11"/>
          </p:nvPr>
        </p:nvSpPr>
        <p:spPr/>
        <p:txBody>
          <a:bodyPr/>
          <a:lstStyle/>
          <a:p>
            <a:r>
              <a:rPr lang="en-US"/>
              <a:t>Automotive</a:t>
            </a:r>
            <a:r>
              <a:rPr lang="de-DE"/>
              <a:t> - Sheet </a:t>
            </a:r>
            <a:r>
              <a:rPr lang="de-DE" err="1"/>
              <a:t>metal</a:t>
            </a:r>
            <a:r>
              <a:rPr lang="de-DE"/>
              <a:t> </a:t>
            </a:r>
            <a:r>
              <a:rPr lang="de-DE" err="1"/>
              <a:t>processing</a:t>
            </a:r>
            <a:endParaRPr lang="de-DE"/>
          </a:p>
        </p:txBody>
      </p:sp>
      <p:sp>
        <p:nvSpPr>
          <p:cNvPr id="102" name="Foliennummernplatzhalter 2">
            <a:extLst>
              <a:ext uri="{FF2B5EF4-FFF2-40B4-BE49-F238E27FC236}">
                <a16:creationId xmlns:a16="http://schemas.microsoft.com/office/drawing/2014/main" id="{B0F3F910-E49B-D309-0A0F-60436A3B0872}"/>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15</a:t>
            </a:fld>
            <a:endParaRPr lang="de-DE"/>
          </a:p>
        </p:txBody>
      </p:sp>
      <p:sp>
        <p:nvSpPr>
          <p:cNvPr id="95" name="Textfeld 94">
            <a:extLst>
              <a:ext uri="{FF2B5EF4-FFF2-40B4-BE49-F238E27FC236}">
                <a16:creationId xmlns:a16="http://schemas.microsoft.com/office/drawing/2014/main" id="{B14297CF-A271-A3BD-63E0-97FAC738A3FF}"/>
              </a:ext>
            </a:extLst>
          </p:cNvPr>
          <p:cNvSpPr txBox="1"/>
          <p:nvPr/>
        </p:nvSpPr>
        <p:spPr>
          <a:xfrm>
            <a:off x="7056950" y="2112998"/>
            <a:ext cx="4800088" cy="3662541"/>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de-DE" sz="2000" b="1">
                <a:solidFill>
                  <a:srgbClr val="003D6A"/>
                </a:solidFill>
                <a:latin typeface="Fago Pro"/>
              </a:rPr>
              <a:t>Expert </a:t>
            </a:r>
            <a:r>
              <a:rPr lang="de-DE" sz="2000" b="1" err="1">
                <a:solidFill>
                  <a:srgbClr val="003D6A"/>
                </a:solidFill>
                <a:latin typeface="Fago Pro"/>
              </a:rPr>
              <a:t>project</a:t>
            </a:r>
            <a:r>
              <a:rPr lang="de-DE" sz="2000" b="1">
                <a:solidFill>
                  <a:srgbClr val="003D6A"/>
                </a:solidFill>
                <a:latin typeface="Fago Pro"/>
              </a:rPr>
              <a:t> </a:t>
            </a:r>
            <a:r>
              <a:rPr lang="de-DE" sz="2000" b="1" err="1">
                <a:solidFill>
                  <a:srgbClr val="003D6A"/>
                </a:solidFill>
                <a:latin typeface="Fago Pro"/>
              </a:rPr>
              <a:t>planning</a:t>
            </a:r>
            <a:r>
              <a:rPr lang="de-DE" sz="2000" b="1">
                <a:solidFill>
                  <a:srgbClr val="003D6A"/>
                </a:solidFill>
                <a:latin typeface="Fago Pro"/>
              </a:rPr>
              <a:t> </a:t>
            </a:r>
            <a:r>
              <a:rPr lang="de-DE" sz="2000" b="1" err="1">
                <a:solidFill>
                  <a:srgbClr val="003D6A"/>
                </a:solidFill>
                <a:latin typeface="Fago Pro"/>
              </a:rPr>
              <a:t>team</a:t>
            </a:r>
            <a:br>
              <a:rPr lang="de-DE" sz="2000" b="1" i="0" u="none" strike="noStrike" kern="1200" cap="none" spc="0" normalizeH="0" baseline="0" noProof="0">
                <a:ln>
                  <a:noFill/>
                </a:ln>
                <a:effectLst/>
                <a:uLnTx/>
                <a:uFillTx/>
                <a:latin typeface="Fago Pro"/>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endParaRPr lang="de-DE" sz="1600">
              <a:solidFill>
                <a:srgbClr val="003D6A"/>
              </a:solidFill>
            </a:endParaRPr>
          </a:p>
          <a:p>
            <a:pPr marL="342900" indent="-342900">
              <a:buClr>
                <a:schemeClr val="bg2"/>
              </a:buClr>
              <a:buSzPct val="100000"/>
              <a:buFont typeface="Wingdings" panose="05000000000000000000" pitchFamily="2" charset="2"/>
              <a:buChar char="ü"/>
            </a:pPr>
            <a:endParaRPr lang="de-DE" sz="2000" b="1">
              <a:solidFill>
                <a:srgbClr val="003D6A"/>
              </a:solidFill>
            </a:endParaRPr>
          </a:p>
          <a:p>
            <a:pPr marL="342900" indent="-342900">
              <a:buClr>
                <a:schemeClr val="bg2"/>
              </a:buClr>
              <a:buSzPct val="100000"/>
              <a:buFont typeface="Wingdings" panose="05000000000000000000" pitchFamily="2" charset="2"/>
              <a:buChar char="ü"/>
            </a:pPr>
            <a:r>
              <a:rPr lang="de-DE" sz="2000" b="1">
                <a:solidFill>
                  <a:srgbClr val="003D6A"/>
                </a:solidFill>
              </a:rPr>
              <a:t>Parallel </a:t>
            </a:r>
            <a:r>
              <a:rPr lang="de-DE" sz="2000" b="1" err="1">
                <a:solidFill>
                  <a:srgbClr val="003D6A"/>
                </a:solidFill>
              </a:rPr>
              <a:t>gripper</a:t>
            </a:r>
            <a:r>
              <a:rPr lang="de-DE" sz="2000" b="1">
                <a:solidFill>
                  <a:srgbClr val="003D6A"/>
                </a:solidFill>
              </a:rPr>
              <a:t> PGN-plus</a:t>
            </a:r>
            <a:br>
              <a:rPr lang="de-DE" sz="2000" b="1"/>
            </a:br>
            <a:r>
              <a:rPr lang="en-US" sz="1600">
                <a:solidFill>
                  <a:srgbClr val="003D6A"/>
                </a:solidFill>
              </a:rPr>
              <a:t>Customized gripper fingers with integrated spreading function</a:t>
            </a:r>
            <a:endParaRPr lang="de-DE" sz="1600">
              <a:solidFill>
                <a:srgbClr val="003D6A"/>
              </a:solidFill>
            </a:endParaRPr>
          </a:p>
          <a:p>
            <a:pPr>
              <a:buClr>
                <a:schemeClr val="bg2"/>
              </a:buClr>
              <a:buSzPct val="100000"/>
            </a:pPr>
            <a:endParaRPr lang="de-DE" sz="2000" b="1">
              <a:solidFill>
                <a:srgbClr val="003D6A"/>
              </a:solidFill>
            </a:endParaRPr>
          </a:p>
          <a:p>
            <a:pPr marL="342900" indent="-342900">
              <a:buClr>
                <a:schemeClr val="bg2"/>
              </a:buClr>
              <a:buSzPct val="100000"/>
              <a:buFont typeface="Wingdings" panose="05000000000000000000" pitchFamily="2" charset="2"/>
              <a:buChar char="ü"/>
            </a:pPr>
            <a:r>
              <a:rPr lang="de-DE" sz="2000" b="1" err="1">
                <a:solidFill>
                  <a:srgbClr val="003D6A"/>
                </a:solidFill>
              </a:rPr>
              <a:t>Magnetic</a:t>
            </a:r>
            <a:r>
              <a:rPr lang="de-DE" sz="2000" b="1">
                <a:solidFill>
                  <a:srgbClr val="003D6A"/>
                </a:solidFill>
              </a:rPr>
              <a:t> </a:t>
            </a:r>
            <a:r>
              <a:rPr lang="de-DE" sz="2000" b="1" err="1">
                <a:solidFill>
                  <a:srgbClr val="003D6A"/>
                </a:solidFill>
              </a:rPr>
              <a:t>gripper</a:t>
            </a:r>
            <a:r>
              <a:rPr lang="de-DE" sz="2000" b="1">
                <a:solidFill>
                  <a:srgbClr val="003D6A"/>
                </a:solidFill>
              </a:rPr>
              <a:t> EGM</a:t>
            </a:r>
            <a:br>
              <a:rPr lang="de-DE" sz="2000" b="1"/>
            </a:br>
            <a:r>
              <a:rPr lang="en-US" sz="1600">
                <a:solidFill>
                  <a:srgbClr val="003D6A"/>
                </a:solidFill>
              </a:rPr>
              <a:t>Floating bearing for flexible workpiece mounting</a:t>
            </a:r>
          </a:p>
          <a:p>
            <a:pPr marL="342900" indent="-342900">
              <a:buClr>
                <a:schemeClr val="bg2"/>
              </a:buClr>
              <a:buSzPct val="100000"/>
              <a:buFont typeface="Wingdings" panose="05000000000000000000" pitchFamily="2" charset="2"/>
              <a:buChar char="ü"/>
            </a:pPr>
            <a:endParaRPr lang="de-DE" sz="1600">
              <a:solidFill>
                <a:srgbClr val="003D6A"/>
              </a:solidFill>
            </a:endParaRPr>
          </a:p>
          <a:p>
            <a:pPr marL="342900" indent="-342900">
              <a:buClr>
                <a:schemeClr val="bg2"/>
              </a:buClr>
              <a:buSzPct val="100000"/>
              <a:buFont typeface="Wingdings" panose="05000000000000000000" pitchFamily="2" charset="2"/>
              <a:buChar char="ü"/>
            </a:pPr>
            <a:r>
              <a:rPr lang="de-DE" sz="2000" b="1" err="1">
                <a:solidFill>
                  <a:srgbClr val="003D6A"/>
                </a:solidFill>
              </a:rPr>
              <a:t>Compensation</a:t>
            </a:r>
            <a:r>
              <a:rPr lang="de-DE" sz="2000" b="1">
                <a:solidFill>
                  <a:srgbClr val="003D6A"/>
                </a:solidFill>
              </a:rPr>
              <a:t> </a:t>
            </a:r>
            <a:r>
              <a:rPr lang="de-DE" sz="2000" b="1" err="1">
                <a:solidFill>
                  <a:srgbClr val="003D6A"/>
                </a:solidFill>
              </a:rPr>
              <a:t>unit</a:t>
            </a:r>
            <a:r>
              <a:rPr lang="de-DE" sz="2000" b="1">
                <a:solidFill>
                  <a:srgbClr val="003D6A"/>
                </a:solidFill>
              </a:rPr>
              <a:t> AGE-U</a:t>
            </a:r>
            <a:br>
              <a:rPr lang="de-DE" sz="2000" b="1"/>
            </a:br>
            <a:r>
              <a:rPr lang="de-DE" sz="1600" err="1">
                <a:solidFill>
                  <a:srgbClr val="003D6A"/>
                </a:solidFill>
              </a:rPr>
              <a:t>Compensation</a:t>
            </a:r>
            <a:r>
              <a:rPr lang="de-DE" sz="1600">
                <a:solidFill>
                  <a:srgbClr val="003D6A"/>
                </a:solidFill>
              </a:rPr>
              <a:t> </a:t>
            </a:r>
            <a:r>
              <a:rPr lang="de-DE" sz="1600" err="1">
                <a:solidFill>
                  <a:srgbClr val="003D6A"/>
                </a:solidFill>
              </a:rPr>
              <a:t>direction</a:t>
            </a:r>
            <a:r>
              <a:rPr lang="de-DE" sz="1600">
                <a:solidFill>
                  <a:srgbClr val="003D6A"/>
                </a:solidFill>
              </a:rPr>
              <a:t> X, Y, Z, angle</a:t>
            </a:r>
            <a:endParaRPr lang="de-DE" sz="2000">
              <a:solidFill>
                <a:srgbClr val="003D6A"/>
              </a:solidFill>
            </a:endParaRPr>
          </a:p>
        </p:txBody>
      </p:sp>
      <p:grpSp>
        <p:nvGrpSpPr>
          <p:cNvPr id="66" name="Gruppieren 65">
            <a:extLst>
              <a:ext uri="{FF2B5EF4-FFF2-40B4-BE49-F238E27FC236}">
                <a16:creationId xmlns:a16="http://schemas.microsoft.com/office/drawing/2014/main" id="{2DF81EE2-CDF4-1599-7F8C-55710AD1795D}"/>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D2EE13EE-5C0A-8164-87C1-F4A764810CE8}"/>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1AFF6568-0895-3F4D-C91A-D5B28273FAA2}"/>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597F0595-E2CE-0F1A-5F6D-C92ABAAB00DE}"/>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AF1AFFB-E62A-DD36-9007-70B3E597465D}"/>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EA5213F-A013-B0DE-E186-EC8BAB99634F}"/>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59F0C96C-22AD-F771-F62C-44F349542866}"/>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7795B4F9-62BF-925D-D3B9-6438607112D3}"/>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7DAA7967-5AAA-6E02-BFFB-4B1B3E72FA71}"/>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8015AE9F-F8AE-2603-B44B-ED8586421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pic>
        <p:nvPicPr>
          <p:cNvPr id="4" name="Grafik 3">
            <a:extLst>
              <a:ext uri="{FF2B5EF4-FFF2-40B4-BE49-F238E27FC236}">
                <a16:creationId xmlns:a16="http://schemas.microsoft.com/office/drawing/2014/main" id="{0168BE0D-53ED-0CDC-08AC-3B90EB68969E}"/>
              </a:ext>
            </a:extLst>
          </p:cNvPr>
          <p:cNvPicPr>
            <a:picLocks noChangeAspect="1"/>
          </p:cNvPicPr>
          <p:nvPr/>
        </p:nvPicPr>
        <p:blipFill>
          <a:blip r:embed="rId3"/>
          <a:stretch>
            <a:fillRect/>
          </a:stretch>
        </p:blipFill>
        <p:spPr>
          <a:xfrm>
            <a:off x="2979442" y="6148943"/>
            <a:ext cx="524769" cy="466462"/>
          </a:xfrm>
          <a:prstGeom prst="rect">
            <a:avLst/>
          </a:prstGeom>
        </p:spPr>
      </p:pic>
      <p:grpSp>
        <p:nvGrpSpPr>
          <p:cNvPr id="24" name="Gruppieren 23">
            <a:extLst>
              <a:ext uri="{FF2B5EF4-FFF2-40B4-BE49-F238E27FC236}">
                <a16:creationId xmlns:a16="http://schemas.microsoft.com/office/drawing/2014/main" id="{7E36EA06-37B9-11FF-11B6-CC9BB9695F79}"/>
              </a:ext>
            </a:extLst>
          </p:cNvPr>
          <p:cNvGrpSpPr/>
          <p:nvPr/>
        </p:nvGrpSpPr>
        <p:grpSpPr>
          <a:xfrm>
            <a:off x="3525036" y="6125797"/>
            <a:ext cx="931218" cy="489612"/>
            <a:chOff x="5817127" y="3512888"/>
            <a:chExt cx="2042778" cy="966832"/>
          </a:xfrm>
        </p:grpSpPr>
        <p:sp>
          <p:nvSpPr>
            <p:cNvPr id="25" name="Rechteck 24">
              <a:extLst>
                <a:ext uri="{FF2B5EF4-FFF2-40B4-BE49-F238E27FC236}">
                  <a16:creationId xmlns:a16="http://schemas.microsoft.com/office/drawing/2014/main" id="{5FB9A3A0-1C92-9D9A-D36E-9E4E4AE246C5}"/>
                </a:ext>
              </a:extLst>
            </p:cNvPr>
            <p:cNvSpPr/>
            <p:nvPr/>
          </p:nvSpPr>
          <p:spPr>
            <a:xfrm>
              <a:off x="6593747" y="3512888"/>
              <a:ext cx="880844" cy="748716"/>
            </a:xfrm>
            <a:prstGeom prst="rect">
              <a:avLst/>
            </a:prstGeom>
            <a:solidFill>
              <a:srgbClr val="00B0F0"/>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6" name="Flussdiagramm: Daten 25">
              <a:extLst>
                <a:ext uri="{FF2B5EF4-FFF2-40B4-BE49-F238E27FC236}">
                  <a16:creationId xmlns:a16="http://schemas.microsoft.com/office/drawing/2014/main" id="{CAB1C8EF-E53F-8007-F207-0D2E3DCAD29E}"/>
                </a:ext>
              </a:extLst>
            </p:cNvPr>
            <p:cNvSpPr/>
            <p:nvPr/>
          </p:nvSpPr>
          <p:spPr>
            <a:xfrm>
              <a:off x="6694415" y="4261604"/>
              <a:ext cx="100667" cy="176170"/>
            </a:xfrm>
            <a:prstGeom prst="flowChartInputOutpu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7" name="Flussdiagramm: Daten 26">
              <a:extLst>
                <a:ext uri="{FF2B5EF4-FFF2-40B4-BE49-F238E27FC236}">
                  <a16:creationId xmlns:a16="http://schemas.microsoft.com/office/drawing/2014/main" id="{C8DE573E-2363-B2D1-9570-20567AE05FE9}"/>
                </a:ext>
              </a:extLst>
            </p:cNvPr>
            <p:cNvSpPr/>
            <p:nvPr/>
          </p:nvSpPr>
          <p:spPr>
            <a:xfrm>
              <a:off x="6990761" y="4261605"/>
              <a:ext cx="96050" cy="176170"/>
            </a:xfrm>
            <a:prstGeom prst="flowChartInputOutpu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8" name="Flussdiagramm: Daten 27">
              <a:extLst>
                <a:ext uri="{FF2B5EF4-FFF2-40B4-BE49-F238E27FC236}">
                  <a16:creationId xmlns:a16="http://schemas.microsoft.com/office/drawing/2014/main" id="{9C38DA59-973C-D611-5778-BE5A32D0714B}"/>
                </a:ext>
              </a:extLst>
            </p:cNvPr>
            <p:cNvSpPr/>
            <p:nvPr/>
          </p:nvSpPr>
          <p:spPr>
            <a:xfrm>
              <a:off x="7282490" y="4261603"/>
              <a:ext cx="100667" cy="212474"/>
            </a:xfrm>
            <a:prstGeom prst="flowChartInputOutpu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9" name="Rechteck 28">
              <a:extLst>
                <a:ext uri="{FF2B5EF4-FFF2-40B4-BE49-F238E27FC236}">
                  <a16:creationId xmlns:a16="http://schemas.microsoft.com/office/drawing/2014/main" id="{BDF1BEB6-C78A-E106-D9E3-C8651CB460FA}"/>
                </a:ext>
              </a:extLst>
            </p:cNvPr>
            <p:cNvSpPr/>
            <p:nvPr/>
          </p:nvSpPr>
          <p:spPr>
            <a:xfrm rot="417732">
              <a:off x="6593747" y="4395828"/>
              <a:ext cx="880844" cy="83892"/>
            </a:xfrm>
            <a:prstGeom prst="rect">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30" name="Pfeil: nach links gekrümmt 29">
              <a:extLst>
                <a:ext uri="{FF2B5EF4-FFF2-40B4-BE49-F238E27FC236}">
                  <a16:creationId xmlns:a16="http://schemas.microsoft.com/office/drawing/2014/main" id="{5782EB0B-C1F7-C304-87B1-F5AC2645C6FE}"/>
                </a:ext>
              </a:extLst>
            </p:cNvPr>
            <p:cNvSpPr/>
            <p:nvPr/>
          </p:nvSpPr>
          <p:spPr>
            <a:xfrm>
              <a:off x="7552471" y="3753025"/>
              <a:ext cx="307434" cy="508578"/>
            </a:xfrm>
            <a:prstGeom prst="curvedLeftArrow">
              <a:avLst/>
            </a:prstGeom>
            <a:solidFill>
              <a:srgbClr val="4472C4"/>
            </a:solidFill>
            <a:ln w="12700" cap="flat" cmpd="sng" algn="ctr">
              <a:solidFill>
                <a:srgbClr val="4472C4">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pic>
          <p:nvPicPr>
            <p:cNvPr id="31" name="Grafik 30">
              <a:extLst>
                <a:ext uri="{FF2B5EF4-FFF2-40B4-BE49-F238E27FC236}">
                  <a16:creationId xmlns:a16="http://schemas.microsoft.com/office/drawing/2014/main" id="{29FCB164-42D7-1CFD-BADE-EF250F4B617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817127" y="3610761"/>
              <a:ext cx="737680" cy="670618"/>
            </a:xfrm>
            <a:prstGeom prst="rect">
              <a:avLst/>
            </a:prstGeom>
          </p:spPr>
        </p:pic>
      </p:grpSp>
      <p:grpSp>
        <p:nvGrpSpPr>
          <p:cNvPr id="32" name="Gruppieren 31">
            <a:extLst>
              <a:ext uri="{FF2B5EF4-FFF2-40B4-BE49-F238E27FC236}">
                <a16:creationId xmlns:a16="http://schemas.microsoft.com/office/drawing/2014/main" id="{5A61C7D8-8C3C-D72D-8B9F-16DBBC89BB65}"/>
              </a:ext>
            </a:extLst>
          </p:cNvPr>
          <p:cNvGrpSpPr/>
          <p:nvPr/>
        </p:nvGrpSpPr>
        <p:grpSpPr>
          <a:xfrm>
            <a:off x="4624160" y="6078883"/>
            <a:ext cx="2287650" cy="723308"/>
            <a:chOff x="3486608" y="2216930"/>
            <a:chExt cx="2287650" cy="723308"/>
          </a:xfrm>
        </p:grpSpPr>
        <p:grpSp>
          <p:nvGrpSpPr>
            <p:cNvPr id="33" name="Gruppieren 32">
              <a:extLst>
                <a:ext uri="{FF2B5EF4-FFF2-40B4-BE49-F238E27FC236}">
                  <a16:creationId xmlns:a16="http://schemas.microsoft.com/office/drawing/2014/main" id="{18EB1DDB-266A-D42B-CC5E-FFE8AB9C5184}"/>
                </a:ext>
              </a:extLst>
            </p:cNvPr>
            <p:cNvGrpSpPr/>
            <p:nvPr/>
          </p:nvGrpSpPr>
          <p:grpSpPr>
            <a:xfrm>
              <a:off x="3486608" y="2216930"/>
              <a:ext cx="2287650" cy="723308"/>
              <a:chOff x="3486608" y="2216930"/>
              <a:chExt cx="2287650" cy="723308"/>
            </a:xfrm>
          </p:grpSpPr>
          <p:pic>
            <p:nvPicPr>
              <p:cNvPr id="35" name="Grafik 124">
                <a:extLst>
                  <a:ext uri="{FF2B5EF4-FFF2-40B4-BE49-F238E27FC236}">
                    <a16:creationId xmlns:a16="http://schemas.microsoft.com/office/drawing/2014/main" id="{FBE6BA44-9F08-C955-9E22-0127C52CC718}"/>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26732" y="2291521"/>
                <a:ext cx="432214" cy="432214"/>
              </a:xfrm>
              <a:prstGeom prst="rect">
                <a:avLst/>
              </a:prstGeom>
            </p:spPr>
          </p:pic>
          <p:sp>
            <p:nvSpPr>
              <p:cNvPr id="36" name="Textfeld 127">
                <a:extLst>
                  <a:ext uri="{FF2B5EF4-FFF2-40B4-BE49-F238E27FC236}">
                    <a16:creationId xmlns:a16="http://schemas.microsoft.com/office/drawing/2014/main" id="{6E9663F0-0584-E314-64E6-2B72702B2E95}"/>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RELIABILITY</a:t>
                </a:r>
              </a:p>
            </p:txBody>
          </p:sp>
          <p:sp>
            <p:nvSpPr>
              <p:cNvPr id="37" name="Textfeld 125">
                <a:extLst>
                  <a:ext uri="{FF2B5EF4-FFF2-40B4-BE49-F238E27FC236}">
                    <a16:creationId xmlns:a16="http://schemas.microsoft.com/office/drawing/2014/main" id="{250D1120-3FC6-E9F1-3682-AEF6C3A7256C}"/>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STRONG</a:t>
                </a:r>
              </a:p>
            </p:txBody>
          </p:sp>
          <p:sp>
            <p:nvSpPr>
              <p:cNvPr id="38" name="Textfeld 123">
                <a:extLst>
                  <a:ext uri="{FF2B5EF4-FFF2-40B4-BE49-F238E27FC236}">
                    <a16:creationId xmlns:a16="http://schemas.microsoft.com/office/drawing/2014/main" id="{2943FD58-30FC-901A-900A-F00526A99C06}"/>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ACCURACY</a:t>
                </a:r>
              </a:p>
            </p:txBody>
          </p:sp>
          <p:pic>
            <p:nvPicPr>
              <p:cNvPr id="39" name="Grafik 38">
                <a:extLst>
                  <a:ext uri="{FF2B5EF4-FFF2-40B4-BE49-F238E27FC236}">
                    <a16:creationId xmlns:a16="http://schemas.microsoft.com/office/drawing/2014/main" id="{A5B1BC39-C228-9AC4-11FE-F385DE4C347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67587" y="2216930"/>
                <a:ext cx="526231" cy="526231"/>
              </a:xfrm>
              <a:prstGeom prst="rect">
                <a:avLst/>
              </a:prstGeom>
            </p:spPr>
          </p:pic>
        </p:grpSp>
        <p:pic>
          <p:nvPicPr>
            <p:cNvPr id="34" name="Grafik 33">
              <a:extLst>
                <a:ext uri="{FF2B5EF4-FFF2-40B4-BE49-F238E27FC236}">
                  <a16:creationId xmlns:a16="http://schemas.microsoft.com/office/drawing/2014/main" id="{B5F9FEDE-010F-12D6-260D-4A730CE0699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9778" y="2291521"/>
              <a:ext cx="461426" cy="461426"/>
            </a:xfrm>
            <a:prstGeom prst="rect">
              <a:avLst/>
            </a:prstGeom>
          </p:spPr>
        </p:pic>
      </p:grpSp>
      <p:pic>
        <p:nvPicPr>
          <p:cNvPr id="40" name="Grafik 39">
            <a:extLst>
              <a:ext uri="{FF2B5EF4-FFF2-40B4-BE49-F238E27FC236}">
                <a16:creationId xmlns:a16="http://schemas.microsoft.com/office/drawing/2014/main" id="{0447479A-5591-912D-8C71-A008106BE23F}"/>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327672" y="6029097"/>
            <a:ext cx="828903" cy="828903"/>
          </a:xfrm>
          <a:prstGeom prst="rect">
            <a:avLst/>
          </a:prstGeom>
        </p:spPr>
      </p:pic>
      <p:pic>
        <p:nvPicPr>
          <p:cNvPr id="41" name="Grafik 40">
            <a:extLst>
              <a:ext uri="{FF2B5EF4-FFF2-40B4-BE49-F238E27FC236}">
                <a16:creationId xmlns:a16="http://schemas.microsoft.com/office/drawing/2014/main" id="{18F705E0-0CD8-F871-B8CA-B1D23D798EDF}"/>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1243271" y="5952471"/>
            <a:ext cx="914400" cy="914400"/>
          </a:xfrm>
          <a:prstGeom prst="rect">
            <a:avLst/>
          </a:prstGeom>
        </p:spPr>
      </p:pic>
      <p:grpSp>
        <p:nvGrpSpPr>
          <p:cNvPr id="6" name="Gruppieren 34">
            <a:extLst>
              <a:ext uri="{FF2B5EF4-FFF2-40B4-BE49-F238E27FC236}">
                <a16:creationId xmlns:a16="http://schemas.microsoft.com/office/drawing/2014/main" id="{F9D71B2E-FF87-2F53-5F2E-008AB8D31BCA}"/>
              </a:ext>
            </a:extLst>
          </p:cNvPr>
          <p:cNvGrpSpPr/>
          <p:nvPr/>
        </p:nvGrpSpPr>
        <p:grpSpPr>
          <a:xfrm>
            <a:off x="2355873" y="6118337"/>
            <a:ext cx="577211" cy="582667"/>
            <a:chOff x="4733026" y="2729172"/>
            <a:chExt cx="2213040" cy="2085946"/>
          </a:xfrm>
        </p:grpSpPr>
        <p:grpSp>
          <p:nvGrpSpPr>
            <p:cNvPr id="8" name="Gruppieren 35">
              <a:extLst>
                <a:ext uri="{FF2B5EF4-FFF2-40B4-BE49-F238E27FC236}">
                  <a16:creationId xmlns:a16="http://schemas.microsoft.com/office/drawing/2014/main" id="{2EBA3837-BFA3-D90F-F62E-18666F7FCD33}"/>
                </a:ext>
              </a:extLst>
            </p:cNvPr>
            <p:cNvGrpSpPr/>
            <p:nvPr/>
          </p:nvGrpSpPr>
          <p:grpSpPr>
            <a:xfrm>
              <a:off x="5023155" y="3429000"/>
              <a:ext cx="1618160" cy="1386118"/>
              <a:chOff x="5023155" y="3429000"/>
              <a:chExt cx="1618160" cy="1386118"/>
            </a:xfrm>
          </p:grpSpPr>
          <p:pic>
            <p:nvPicPr>
              <p:cNvPr id="11" name="Grafik 37">
                <a:extLst>
                  <a:ext uri="{FF2B5EF4-FFF2-40B4-BE49-F238E27FC236}">
                    <a16:creationId xmlns:a16="http://schemas.microsoft.com/office/drawing/2014/main" id="{2E7ED988-741B-966B-0EC8-A76EDC8A5649}"/>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12" name="Grafik 38">
                <a:extLst>
                  <a:ext uri="{FF2B5EF4-FFF2-40B4-BE49-F238E27FC236}">
                    <a16:creationId xmlns:a16="http://schemas.microsoft.com/office/drawing/2014/main" id="{B4072AC1-5EF7-C2B9-A8DF-9DF98AE9769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13" name="Ellipse 39">
                <a:extLst>
                  <a:ext uri="{FF2B5EF4-FFF2-40B4-BE49-F238E27FC236}">
                    <a16:creationId xmlns:a16="http://schemas.microsoft.com/office/drawing/2014/main" id="{61C99FAF-43A0-E6AE-2073-E7EB2C9B09AE}"/>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Pfeil: Chevron 40">
                <a:extLst>
                  <a:ext uri="{FF2B5EF4-FFF2-40B4-BE49-F238E27FC236}">
                    <a16:creationId xmlns:a16="http://schemas.microsoft.com/office/drawing/2014/main" id="{9B7E88AC-401C-FF9F-DC48-81CC5AA5BBAB}"/>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5" name="Rechteck 41">
                <a:extLst>
                  <a:ext uri="{FF2B5EF4-FFF2-40B4-BE49-F238E27FC236}">
                    <a16:creationId xmlns:a16="http://schemas.microsoft.com/office/drawing/2014/main" id="{79179F87-AFCC-D9DE-D181-A7089B02A333}"/>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grpSp>
        <p:pic>
          <p:nvPicPr>
            <p:cNvPr id="10" name="Grafik 36">
              <a:extLst>
                <a:ext uri="{FF2B5EF4-FFF2-40B4-BE49-F238E27FC236}">
                  <a16:creationId xmlns:a16="http://schemas.microsoft.com/office/drawing/2014/main" id="{B313CF64-4554-A167-F018-64BE9C952BA6}"/>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pic>
        <p:nvPicPr>
          <p:cNvPr id="3" name="Grafik 2">
            <a:extLst>
              <a:ext uri="{FF2B5EF4-FFF2-40B4-BE49-F238E27FC236}">
                <a16:creationId xmlns:a16="http://schemas.microsoft.com/office/drawing/2014/main" id="{878384F3-4E6E-D00D-0E13-A3C1DDAA9E6B}"/>
              </a:ext>
            </a:extLst>
          </p:cNvPr>
          <p:cNvPicPr>
            <a:picLocks noChangeAspect="1"/>
          </p:cNvPicPr>
          <p:nvPr/>
        </p:nvPicPr>
        <p:blipFill>
          <a:blip r:embed="rId18" cstate="print">
            <a:extLst>
              <a:ext uri="{28A0092B-C50C-407E-A947-70E740481C1C}">
                <a14:useLocalDpi xmlns:a14="http://schemas.microsoft.com/office/drawing/2010/main"/>
              </a:ext>
            </a:extLst>
          </a:blip>
          <a:srcRect/>
          <a:stretch/>
        </p:blipFill>
        <p:spPr>
          <a:xfrm>
            <a:off x="707608" y="1743253"/>
            <a:ext cx="5989880" cy="3857790"/>
          </a:xfrm>
          <a:prstGeom prst="rect">
            <a:avLst/>
          </a:prstGeom>
        </p:spPr>
      </p:pic>
    </p:spTree>
    <p:extLst>
      <p:ext uri="{BB962C8B-B14F-4D97-AF65-F5344CB8AC3E}">
        <p14:creationId xmlns:p14="http://schemas.microsoft.com/office/powerpoint/2010/main" val="211134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C67294-36BF-B5A2-484E-531852FFDA3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F711CA4C-DBEA-93AB-C05C-DA080E3DF361}"/>
              </a:ext>
            </a:extLst>
          </p:cNvPr>
          <p:cNvSpPr>
            <a:spLocks noGrp="1"/>
          </p:cNvSpPr>
          <p:nvPr>
            <p:ph type="title"/>
          </p:nvPr>
        </p:nvSpPr>
        <p:spPr/>
        <p:txBody>
          <a:bodyPr/>
          <a:lstStyle/>
          <a:p>
            <a:r>
              <a:rPr lang="en-US">
                <a:latin typeface="Fago Pro"/>
              </a:rPr>
              <a:t>2-axis system with long-stroke gripper</a:t>
            </a:r>
            <a:br>
              <a:rPr lang="en-US">
                <a:latin typeface="Fago Pro"/>
              </a:rPr>
            </a:br>
            <a:r>
              <a:rPr lang="en-US" sz="2400" b="0">
                <a:latin typeface="Fago Pro"/>
              </a:rPr>
              <a:t>Relocating engine blocks</a:t>
            </a:r>
            <a:endParaRPr lang="en-US" b="0"/>
          </a:p>
        </p:txBody>
      </p:sp>
      <p:sp>
        <p:nvSpPr>
          <p:cNvPr id="5" name="Textplatzhalter 4">
            <a:extLst>
              <a:ext uri="{FF2B5EF4-FFF2-40B4-BE49-F238E27FC236}">
                <a16:creationId xmlns:a16="http://schemas.microsoft.com/office/drawing/2014/main" id="{90A43D03-43E6-B6E9-AC37-013CAD1A137D}"/>
              </a:ext>
            </a:extLst>
          </p:cNvPr>
          <p:cNvSpPr>
            <a:spLocks noGrp="1"/>
          </p:cNvSpPr>
          <p:nvPr>
            <p:ph type="body" sz="quarter" idx="11"/>
          </p:nvPr>
        </p:nvSpPr>
        <p:spPr/>
        <p:txBody>
          <a:bodyPr vert="horz" lIns="0" tIns="0" rIns="0" bIns="0" rtlCol="0" anchor="t">
            <a:noAutofit/>
          </a:bodyPr>
          <a:lstStyle/>
          <a:p>
            <a:r>
              <a:rPr lang="en-US">
                <a:latin typeface="Fago Pro"/>
              </a:rPr>
              <a:t>Automotive - Assembly</a:t>
            </a:r>
            <a:endParaRPr lang="en-US"/>
          </a:p>
        </p:txBody>
      </p:sp>
      <p:sp>
        <p:nvSpPr>
          <p:cNvPr id="102" name="Foliennummernplatzhalter 2">
            <a:extLst>
              <a:ext uri="{FF2B5EF4-FFF2-40B4-BE49-F238E27FC236}">
                <a16:creationId xmlns:a16="http://schemas.microsoft.com/office/drawing/2014/main" id="{AE40C87E-18B4-CF47-1C68-69267F6104B7}"/>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16</a:t>
            </a:fld>
            <a:endParaRPr lang="en-US"/>
          </a:p>
        </p:txBody>
      </p:sp>
      <p:grpSp>
        <p:nvGrpSpPr>
          <p:cNvPr id="66" name="Gruppieren 65">
            <a:extLst>
              <a:ext uri="{FF2B5EF4-FFF2-40B4-BE49-F238E27FC236}">
                <a16:creationId xmlns:a16="http://schemas.microsoft.com/office/drawing/2014/main" id="{D9B72B72-D111-968C-422D-438E8B38844F}"/>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E3700D22-46AA-0FBC-403C-3C3D9A5DC568}"/>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C5CFD251-7C8D-0D7D-7355-C31CAAB2828F}"/>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E32C02BA-080B-9CA9-75BC-B0CB03EC1970}"/>
              </a:ext>
            </a:extLst>
          </p:cNvPr>
          <p:cNvGrpSpPr/>
          <p:nvPr/>
        </p:nvGrpSpPr>
        <p:grpSpPr>
          <a:xfrm>
            <a:off x="2324226" y="5794107"/>
            <a:ext cx="2160000" cy="959999"/>
            <a:chOff x="1512203" y="3612787"/>
            <a:chExt cx="1620000" cy="720000"/>
          </a:xfrm>
        </p:grpSpPr>
        <p:sp>
          <p:nvSpPr>
            <p:cNvPr id="91" name="Textfeld 90">
              <a:extLst>
                <a:ext uri="{FF2B5EF4-FFF2-40B4-BE49-F238E27FC236}">
                  <a16:creationId xmlns:a16="http://schemas.microsoft.com/office/drawing/2014/main" id="{01E68CFF-1D73-1697-22C1-090ACDB8D706}"/>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D6FDDF81-A498-4AD3-0663-0AAA51CB85C8}"/>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010106D8-C738-4D70-F8C5-A6A1F8818111}"/>
              </a:ext>
            </a:extLst>
          </p:cNvPr>
          <p:cNvGrpSpPr/>
          <p:nvPr/>
        </p:nvGrpSpPr>
        <p:grpSpPr>
          <a:xfrm>
            <a:off x="4640424" y="5794107"/>
            <a:ext cx="2160000" cy="959999"/>
            <a:chOff x="1528539" y="3612787"/>
            <a:chExt cx="1620001" cy="720000"/>
          </a:xfrm>
        </p:grpSpPr>
        <p:sp>
          <p:nvSpPr>
            <p:cNvPr id="117" name="Textfeld 116">
              <a:extLst>
                <a:ext uri="{FF2B5EF4-FFF2-40B4-BE49-F238E27FC236}">
                  <a16:creationId xmlns:a16="http://schemas.microsoft.com/office/drawing/2014/main" id="{77748C5D-F039-9ADD-8652-38BE75713812}"/>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48B1FDE2-2038-2A28-9DC5-E275C732BDC7}"/>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57BD63B8-786F-5228-4A38-BCB881E581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22" name="Gruppieren 21">
            <a:extLst>
              <a:ext uri="{FF2B5EF4-FFF2-40B4-BE49-F238E27FC236}">
                <a16:creationId xmlns:a16="http://schemas.microsoft.com/office/drawing/2014/main" id="{0BC90F49-C62B-4E1B-A980-89C1381074D6}"/>
              </a:ext>
            </a:extLst>
          </p:cNvPr>
          <p:cNvGrpSpPr/>
          <p:nvPr/>
        </p:nvGrpSpPr>
        <p:grpSpPr>
          <a:xfrm>
            <a:off x="2652079" y="6243992"/>
            <a:ext cx="1218381" cy="394813"/>
            <a:chOff x="2665270" y="3795958"/>
            <a:chExt cx="2981325" cy="751869"/>
          </a:xfrm>
        </p:grpSpPr>
        <p:sp>
          <p:nvSpPr>
            <p:cNvPr id="23" name="Rechteck 22">
              <a:extLst>
                <a:ext uri="{FF2B5EF4-FFF2-40B4-BE49-F238E27FC236}">
                  <a16:creationId xmlns:a16="http://schemas.microsoft.com/office/drawing/2014/main" id="{F0F14030-0E74-40DB-D6D0-B84B1ED6BAE5}"/>
                </a:ext>
              </a:extLst>
            </p:cNvPr>
            <p:cNvSpPr/>
            <p:nvPr/>
          </p:nvSpPr>
          <p:spPr>
            <a:xfrm rot="16200000">
              <a:off x="3971910" y="2873142"/>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FA7830B7-3B3D-3F6B-BF7B-A9620215668A}"/>
                </a:ext>
              </a:extLst>
            </p:cNvPr>
            <p:cNvSpPr/>
            <p:nvPr/>
          </p:nvSpPr>
          <p:spPr>
            <a:xfrm rot="16200000">
              <a:off x="4872311" y="3843229"/>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324FD47F-1F17-E8B0-69FA-9019E30D4C2C}"/>
                </a:ext>
              </a:extLst>
            </p:cNvPr>
            <p:cNvSpPr/>
            <p:nvPr/>
          </p:nvSpPr>
          <p:spPr>
            <a:xfrm rot="16200000">
              <a:off x="2576497" y="4268554"/>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Grafik 25">
              <a:extLst>
                <a:ext uri="{FF2B5EF4-FFF2-40B4-BE49-F238E27FC236}">
                  <a16:creationId xmlns:a16="http://schemas.microsoft.com/office/drawing/2014/main" id="{2FA53784-C19A-9F56-1311-A80CE448A5C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5357010" y="4258241"/>
              <a:ext cx="377985" cy="201185"/>
            </a:xfrm>
            <a:prstGeom prst="rect">
              <a:avLst/>
            </a:prstGeom>
          </p:spPr>
        </p:pic>
        <p:sp>
          <p:nvSpPr>
            <p:cNvPr id="27" name="Pfeil: nach oben und unten 26">
              <a:extLst>
                <a:ext uri="{FF2B5EF4-FFF2-40B4-BE49-F238E27FC236}">
                  <a16:creationId xmlns:a16="http://schemas.microsoft.com/office/drawing/2014/main" id="{2F4DF42C-3E65-3AD4-7A34-A686AF239451}"/>
                </a:ext>
              </a:extLst>
            </p:cNvPr>
            <p:cNvSpPr/>
            <p:nvPr/>
          </p:nvSpPr>
          <p:spPr>
            <a:xfrm rot="16200000">
              <a:off x="4104221" y="2547508"/>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8" name="Gruppieren 27">
            <a:extLst>
              <a:ext uri="{FF2B5EF4-FFF2-40B4-BE49-F238E27FC236}">
                <a16:creationId xmlns:a16="http://schemas.microsoft.com/office/drawing/2014/main" id="{751F9C28-4E02-A6F2-FC9E-175FDE57BA97}"/>
              </a:ext>
            </a:extLst>
          </p:cNvPr>
          <p:cNvGrpSpPr/>
          <p:nvPr/>
        </p:nvGrpSpPr>
        <p:grpSpPr>
          <a:xfrm rot="5400000">
            <a:off x="3847999" y="6153974"/>
            <a:ext cx="820297" cy="270769"/>
            <a:chOff x="2665270" y="3795958"/>
            <a:chExt cx="2981325" cy="751869"/>
          </a:xfrm>
        </p:grpSpPr>
        <p:sp>
          <p:nvSpPr>
            <p:cNvPr id="29" name="Rechteck 28">
              <a:extLst>
                <a:ext uri="{FF2B5EF4-FFF2-40B4-BE49-F238E27FC236}">
                  <a16:creationId xmlns:a16="http://schemas.microsoft.com/office/drawing/2014/main" id="{41CF2D9E-BDFF-488A-FC44-7A7032EEF319}"/>
                </a:ext>
              </a:extLst>
            </p:cNvPr>
            <p:cNvSpPr/>
            <p:nvPr/>
          </p:nvSpPr>
          <p:spPr>
            <a:xfrm rot="16200000">
              <a:off x="3971910" y="2873142"/>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hteck 29">
              <a:extLst>
                <a:ext uri="{FF2B5EF4-FFF2-40B4-BE49-F238E27FC236}">
                  <a16:creationId xmlns:a16="http://schemas.microsoft.com/office/drawing/2014/main" id="{C5394D25-1709-9B0F-2A98-9BC89B407526}"/>
                </a:ext>
              </a:extLst>
            </p:cNvPr>
            <p:cNvSpPr/>
            <p:nvPr/>
          </p:nvSpPr>
          <p:spPr>
            <a:xfrm rot="16200000">
              <a:off x="4872311" y="3843229"/>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F680DAE4-8F54-4A70-946D-76EFA497DF73}"/>
                </a:ext>
              </a:extLst>
            </p:cNvPr>
            <p:cNvSpPr/>
            <p:nvPr/>
          </p:nvSpPr>
          <p:spPr>
            <a:xfrm rot="16200000">
              <a:off x="2576497" y="4268554"/>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 name="Grafik 31">
              <a:extLst>
                <a:ext uri="{FF2B5EF4-FFF2-40B4-BE49-F238E27FC236}">
                  <a16:creationId xmlns:a16="http://schemas.microsoft.com/office/drawing/2014/main" id="{5D88F969-FC11-E993-C0DD-70F135A5A3E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5357010" y="4258241"/>
              <a:ext cx="377985" cy="201185"/>
            </a:xfrm>
            <a:prstGeom prst="rect">
              <a:avLst/>
            </a:prstGeom>
          </p:spPr>
        </p:pic>
        <p:sp>
          <p:nvSpPr>
            <p:cNvPr id="33" name="Pfeil: nach oben und unten 32">
              <a:extLst>
                <a:ext uri="{FF2B5EF4-FFF2-40B4-BE49-F238E27FC236}">
                  <a16:creationId xmlns:a16="http://schemas.microsoft.com/office/drawing/2014/main" id="{9E4AE48A-456A-941D-7235-BCA278A30F8F}"/>
                </a:ext>
              </a:extLst>
            </p:cNvPr>
            <p:cNvSpPr/>
            <p:nvPr/>
          </p:nvSpPr>
          <p:spPr>
            <a:xfrm rot="16200000">
              <a:off x="4104221" y="2547508"/>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uppieren 33">
            <a:extLst>
              <a:ext uri="{FF2B5EF4-FFF2-40B4-BE49-F238E27FC236}">
                <a16:creationId xmlns:a16="http://schemas.microsoft.com/office/drawing/2014/main" id="{4522BE06-BDCE-9312-A293-5B885DCF39B4}"/>
              </a:ext>
            </a:extLst>
          </p:cNvPr>
          <p:cNvGrpSpPr/>
          <p:nvPr/>
        </p:nvGrpSpPr>
        <p:grpSpPr>
          <a:xfrm>
            <a:off x="4605174" y="6154762"/>
            <a:ext cx="2316225" cy="612936"/>
            <a:chOff x="4558826" y="6178245"/>
            <a:chExt cx="2316225" cy="612936"/>
          </a:xfrm>
        </p:grpSpPr>
        <p:pic>
          <p:nvPicPr>
            <p:cNvPr id="35" name="Grafik 128">
              <a:extLst>
                <a:ext uri="{FF2B5EF4-FFF2-40B4-BE49-F238E27FC236}">
                  <a16:creationId xmlns:a16="http://schemas.microsoft.com/office/drawing/2014/main" id="{77217FEF-9AE4-9459-CE9A-4606BF408CC6}"/>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54006" y="6188984"/>
              <a:ext cx="388705" cy="388705"/>
            </a:xfrm>
            <a:prstGeom prst="rect">
              <a:avLst/>
            </a:prstGeom>
          </p:spPr>
        </p:pic>
        <p:pic>
          <p:nvPicPr>
            <p:cNvPr id="36" name="Grafik 126">
              <a:extLst>
                <a:ext uri="{FF2B5EF4-FFF2-40B4-BE49-F238E27FC236}">
                  <a16:creationId xmlns:a16="http://schemas.microsoft.com/office/drawing/2014/main" id="{3A4AFAA2-DCC7-0F08-3C13-6970E18EE007}"/>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93423" y="6178245"/>
              <a:ext cx="390860" cy="390860"/>
            </a:xfrm>
            <a:prstGeom prst="rect">
              <a:avLst/>
            </a:prstGeom>
          </p:spPr>
        </p:pic>
        <p:pic>
          <p:nvPicPr>
            <p:cNvPr id="37" name="Grafik 124">
              <a:extLst>
                <a:ext uri="{FF2B5EF4-FFF2-40B4-BE49-F238E27FC236}">
                  <a16:creationId xmlns:a16="http://schemas.microsoft.com/office/drawing/2014/main" id="{828AD95D-659A-0828-413E-78CBE179AB14}"/>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63130" y="6206644"/>
              <a:ext cx="368034" cy="368034"/>
            </a:xfrm>
            <a:prstGeom prst="rect">
              <a:avLst/>
            </a:prstGeom>
          </p:spPr>
        </p:pic>
        <p:sp>
          <p:nvSpPr>
            <p:cNvPr id="38" name="Textfeld 127">
              <a:extLst>
                <a:ext uri="{FF2B5EF4-FFF2-40B4-BE49-F238E27FC236}">
                  <a16:creationId xmlns:a16="http://schemas.microsoft.com/office/drawing/2014/main" id="{4926F30B-0A5C-9E4B-086C-DC7A0C6468EE}"/>
                </a:ext>
              </a:extLst>
            </p:cNvPr>
            <p:cNvSpPr txBox="1"/>
            <p:nvPr/>
          </p:nvSpPr>
          <p:spPr>
            <a:xfrm>
              <a:off x="4558826" y="6544960"/>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39" name="Textfeld 125">
              <a:extLst>
                <a:ext uri="{FF2B5EF4-FFF2-40B4-BE49-F238E27FC236}">
                  <a16:creationId xmlns:a16="http://schemas.microsoft.com/office/drawing/2014/main" id="{7B005FC7-2E17-A693-B4B4-C1084000FEE5}"/>
                </a:ext>
              </a:extLst>
            </p:cNvPr>
            <p:cNvSpPr txBox="1"/>
            <p:nvPr/>
          </p:nvSpPr>
          <p:spPr>
            <a:xfrm>
              <a:off x="5284368" y="6541323"/>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40" name="Textfeld 123">
              <a:extLst>
                <a:ext uri="{FF2B5EF4-FFF2-40B4-BE49-F238E27FC236}">
                  <a16:creationId xmlns:a16="http://schemas.microsoft.com/office/drawing/2014/main" id="{A483DC9A-4CE7-9695-A42B-1B676317921F}"/>
                </a:ext>
              </a:extLst>
            </p:cNvPr>
            <p:cNvSpPr txBox="1"/>
            <p:nvPr/>
          </p:nvSpPr>
          <p:spPr>
            <a:xfrm>
              <a:off x="6000410" y="6543402"/>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grpSp>
      <p:pic>
        <p:nvPicPr>
          <p:cNvPr id="8" name="Grafik 7">
            <a:extLst>
              <a:ext uri="{FF2B5EF4-FFF2-40B4-BE49-F238E27FC236}">
                <a16:creationId xmlns:a16="http://schemas.microsoft.com/office/drawing/2014/main" id="{A578A45B-954A-5A4C-FF14-AFB48B95F25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445617" y="6073716"/>
            <a:ext cx="621273" cy="621273"/>
          </a:xfrm>
          <a:prstGeom prst="rect">
            <a:avLst/>
          </a:prstGeom>
        </p:spPr>
      </p:pic>
      <p:pic>
        <p:nvPicPr>
          <p:cNvPr id="43" name="Grafik 42">
            <a:extLst>
              <a:ext uri="{FF2B5EF4-FFF2-40B4-BE49-F238E27FC236}">
                <a16:creationId xmlns:a16="http://schemas.microsoft.com/office/drawing/2014/main" id="{30833DC1-2885-500D-7C99-A5D1A50F619A}"/>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286501" y="6106810"/>
            <a:ext cx="604307" cy="604307"/>
          </a:xfrm>
          <a:prstGeom prst="rect">
            <a:avLst/>
          </a:prstGeom>
        </p:spPr>
      </p:pic>
      <p:sp>
        <p:nvSpPr>
          <p:cNvPr id="44" name="Textfeld 43">
            <a:extLst>
              <a:ext uri="{FF2B5EF4-FFF2-40B4-BE49-F238E27FC236}">
                <a16:creationId xmlns:a16="http://schemas.microsoft.com/office/drawing/2014/main" id="{F173A522-C9A2-28CC-8D17-50616D20D7A3}"/>
              </a:ext>
            </a:extLst>
          </p:cNvPr>
          <p:cNvSpPr txBox="1"/>
          <p:nvPr/>
        </p:nvSpPr>
        <p:spPr>
          <a:xfrm>
            <a:off x="7044457" y="1658314"/>
            <a:ext cx="5135051" cy="4278094"/>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Line gantry with gripper unit</a:t>
            </a:r>
            <a:br>
              <a:rPr lang="en-US" sz="2000" b="1">
                <a:solidFill>
                  <a:srgbClr val="003D6A"/>
                </a:solidFill>
              </a:rPr>
            </a:br>
            <a:r>
              <a:rPr lang="en-US" sz="1600">
                <a:solidFill>
                  <a:srgbClr val="003D6A"/>
                </a:solidFill>
              </a:rPr>
              <a:t>for pick &amp; place task</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Components</a:t>
            </a:r>
            <a:br>
              <a:rPr lang="en-US" sz="2000" b="1">
                <a:solidFill>
                  <a:srgbClr val="003D6A"/>
                </a:solidFill>
              </a:rPr>
            </a:br>
            <a:r>
              <a:rPr lang="en-US" sz="1600">
                <a:solidFill>
                  <a:srgbClr val="003D6A"/>
                </a:solidFill>
              </a:rPr>
              <a:t>- Linear axes type G 220-ZSS / G 160-ASH</a:t>
            </a:r>
          </a:p>
          <a:p>
            <a:pPr>
              <a:buClr>
                <a:schemeClr val="bg2"/>
              </a:buClr>
              <a:buSzPct val="100000"/>
            </a:pPr>
            <a:r>
              <a:rPr lang="en-US" sz="1600">
                <a:solidFill>
                  <a:srgbClr val="003D6A"/>
                </a:solidFill>
              </a:rPr>
              <a:t>      - Gripping unit type D 145-C-SSS-L/R</a:t>
            </a:r>
          </a:p>
          <a:p>
            <a:pPr>
              <a:buClr>
                <a:schemeClr val="bg2"/>
              </a:buClr>
              <a:buSzPct val="100000"/>
            </a:pPr>
            <a:r>
              <a:rPr lang="en-US" sz="1600">
                <a:solidFill>
                  <a:srgbClr val="003D6A"/>
                </a:solidFill>
              </a:rPr>
              <a:t>         (long-stroke gripper up to 200 mm stoke/jaw)</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kumimoji="0" lang="en-US" sz="2000" b="1" i="0" u="none" strike="noStrike" kern="1200" cap="none" spc="0" normalizeH="0" baseline="0" noProof="0">
                <a:ln>
                  <a:noFill/>
                </a:ln>
                <a:solidFill>
                  <a:srgbClr val="003D6A"/>
                </a:solidFill>
                <a:effectLst/>
                <a:uLnTx/>
                <a:uFillTx/>
                <a:latin typeface="Fago Pro"/>
              </a:rPr>
              <a:t>Workpiece</a:t>
            </a:r>
            <a:br>
              <a:rPr lang="en-US" sz="2000" b="1">
                <a:solidFill>
                  <a:srgbClr val="003D6A"/>
                </a:solidFill>
              </a:rPr>
            </a:br>
            <a:r>
              <a:rPr lang="en-US" sz="1600">
                <a:solidFill>
                  <a:srgbClr val="003D6A"/>
                </a:solidFill>
              </a:rPr>
              <a:t>Large-volume, medium-weight components</a:t>
            </a:r>
          </a:p>
          <a:p>
            <a:pPr>
              <a:buClr>
                <a:schemeClr val="bg2"/>
              </a:buClr>
              <a:buSzPct val="100000"/>
            </a:pPr>
            <a:endParaRPr lang="en-US" sz="2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Scope of delivery</a:t>
            </a:r>
            <a:br>
              <a:rPr lang="en-US" sz="2000" b="1">
                <a:solidFill>
                  <a:srgbClr val="003D6A"/>
                </a:solidFill>
              </a:rPr>
            </a:br>
            <a:r>
              <a:rPr lang="en-US" sz="1600">
                <a:solidFill>
                  <a:srgbClr val="003D6A"/>
                </a:solidFill>
              </a:rPr>
              <a:t>Complete axis system incl. gearbox</a:t>
            </a: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endParaRPr lang="en-US" sz="2000">
              <a:solidFill>
                <a:srgbClr val="003D6A"/>
              </a:solidFill>
            </a:endParaRPr>
          </a:p>
        </p:txBody>
      </p:sp>
      <p:pic>
        <p:nvPicPr>
          <p:cNvPr id="3" name="Grafik 2">
            <a:extLst>
              <a:ext uri="{FF2B5EF4-FFF2-40B4-BE49-F238E27FC236}">
                <a16:creationId xmlns:a16="http://schemas.microsoft.com/office/drawing/2014/main" id="{D4AEF82C-CB56-2AAD-8420-9EE2C047FEFE}"/>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665209" y="1711144"/>
            <a:ext cx="6224268" cy="4032000"/>
          </a:xfrm>
          <a:prstGeom prst="rect">
            <a:avLst/>
          </a:prstGeom>
        </p:spPr>
      </p:pic>
    </p:spTree>
    <p:extLst>
      <p:ext uri="{BB962C8B-B14F-4D97-AF65-F5344CB8AC3E}">
        <p14:creationId xmlns:p14="http://schemas.microsoft.com/office/powerpoint/2010/main" val="11778045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8B9D41-F559-BA4F-B3B6-8CE059A918BC}"/>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3A137653-7423-9004-02AD-163F95997AFD}"/>
              </a:ext>
            </a:extLst>
          </p:cNvPr>
          <p:cNvSpPr>
            <a:spLocks noGrp="1"/>
          </p:cNvSpPr>
          <p:nvPr>
            <p:ph type="title"/>
          </p:nvPr>
        </p:nvSpPr>
        <p:spPr>
          <a:xfrm>
            <a:off x="658814" y="666751"/>
            <a:ext cx="9816146" cy="1020318"/>
          </a:xfrm>
        </p:spPr>
        <p:txBody>
          <a:bodyPr/>
          <a:lstStyle/>
          <a:p>
            <a:r>
              <a:rPr lang="en-US"/>
              <a:t>Double gripping unit</a:t>
            </a:r>
            <a:br>
              <a:rPr lang="en-US"/>
            </a:br>
            <a:r>
              <a:rPr lang="en-US" sz="2400" b="0"/>
              <a:t>Moving rims in the paint shop</a:t>
            </a:r>
            <a:endParaRPr lang="en-US" b="0"/>
          </a:p>
        </p:txBody>
      </p:sp>
      <p:sp>
        <p:nvSpPr>
          <p:cNvPr id="5" name="Textplatzhalter 4">
            <a:extLst>
              <a:ext uri="{FF2B5EF4-FFF2-40B4-BE49-F238E27FC236}">
                <a16:creationId xmlns:a16="http://schemas.microsoft.com/office/drawing/2014/main" id="{45196A0B-E6DC-FCB5-3832-8372F11527EC}"/>
              </a:ext>
            </a:extLst>
          </p:cNvPr>
          <p:cNvSpPr>
            <a:spLocks noGrp="1"/>
          </p:cNvSpPr>
          <p:nvPr>
            <p:ph type="body" sz="quarter" idx="11"/>
          </p:nvPr>
        </p:nvSpPr>
        <p:spPr/>
        <p:txBody>
          <a:bodyPr/>
          <a:lstStyle/>
          <a:p>
            <a:r>
              <a:rPr lang="en-US"/>
              <a:t>Automotive – Rims / wheels</a:t>
            </a:r>
          </a:p>
        </p:txBody>
      </p:sp>
      <p:sp>
        <p:nvSpPr>
          <p:cNvPr id="102" name="Foliennummernplatzhalter 2">
            <a:extLst>
              <a:ext uri="{FF2B5EF4-FFF2-40B4-BE49-F238E27FC236}">
                <a16:creationId xmlns:a16="http://schemas.microsoft.com/office/drawing/2014/main" id="{3D50E5F5-A39F-9812-0AA5-2320F7C3C845}"/>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17</a:t>
            </a:fld>
            <a:endParaRPr lang="en-US"/>
          </a:p>
        </p:txBody>
      </p:sp>
      <p:sp>
        <p:nvSpPr>
          <p:cNvPr id="95" name="Textfeld 94">
            <a:extLst>
              <a:ext uri="{FF2B5EF4-FFF2-40B4-BE49-F238E27FC236}">
                <a16:creationId xmlns:a16="http://schemas.microsoft.com/office/drawing/2014/main" id="{59EFA46F-2FE3-DCF2-8889-9DF01D35E887}"/>
              </a:ext>
            </a:extLst>
          </p:cNvPr>
          <p:cNvSpPr txBox="1"/>
          <p:nvPr/>
        </p:nvSpPr>
        <p:spPr>
          <a:xfrm>
            <a:off x="7056950" y="1717607"/>
            <a:ext cx="4800088" cy="4678204"/>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Pneumatic double gripping unit</a:t>
            </a:r>
            <a:br>
              <a:rPr lang="en-US" sz="2000" b="1">
                <a:solidFill>
                  <a:srgbClr val="003D6A"/>
                </a:solidFill>
              </a:rPr>
            </a:br>
            <a:r>
              <a:rPr lang="en-US" sz="1600">
                <a:solidFill>
                  <a:srgbClr val="003D6A"/>
                </a:solidFill>
              </a:rPr>
              <a:t>for handling of aluminum rims - radial gripping</a:t>
            </a:r>
          </a:p>
          <a:p>
            <a:pPr marL="342900" indent="-342900">
              <a:buClr>
                <a:schemeClr val="bg2"/>
              </a:buClr>
              <a:buSzPct val="100000"/>
              <a:buFont typeface="Wingdings" panose="05000000000000000000" pitchFamily="2" charset="2"/>
              <a:buChar char="ü"/>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Long-stroke gripper with stroke measuring system</a:t>
            </a:r>
            <a:br>
              <a:rPr lang="en-US" sz="2000" b="1">
                <a:solidFill>
                  <a:srgbClr val="003D6A"/>
                </a:solidFill>
              </a:rPr>
            </a:br>
            <a:r>
              <a:rPr lang="en-US" sz="1600">
                <a:solidFill>
                  <a:srgbClr val="003D6A"/>
                </a:solidFill>
              </a:rPr>
              <a:t>Workpieces : 14-24 inches</a:t>
            </a:r>
          </a:p>
          <a:p>
            <a:pPr marL="342900" indent="-342900">
              <a:buClr>
                <a:schemeClr val="bg2"/>
              </a:buClr>
              <a:buSzPct val="100000"/>
              <a:buFont typeface="Wingdings" panose="05000000000000000000" pitchFamily="2" charset="2"/>
              <a:buChar char="ü"/>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Customized top jaws</a:t>
            </a:r>
            <a:br>
              <a:rPr lang="en-US" sz="2000" b="1">
                <a:solidFill>
                  <a:srgbClr val="003D6A"/>
                </a:solidFill>
              </a:rPr>
            </a:br>
            <a:r>
              <a:rPr lang="en-US" sz="1600">
                <a:solidFill>
                  <a:srgbClr val="003D6A"/>
                </a:solidFill>
              </a:rPr>
              <a:t>with integrated collision protection</a:t>
            </a:r>
          </a:p>
          <a:p>
            <a:pPr>
              <a:buClr>
                <a:schemeClr val="bg2"/>
              </a:buClr>
              <a:buSzPct val="100000"/>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Gentle gripping</a:t>
            </a:r>
            <a:br>
              <a:rPr lang="en-US" sz="2000" b="1">
                <a:solidFill>
                  <a:srgbClr val="003D6A"/>
                </a:solidFill>
              </a:rPr>
            </a:br>
            <a:r>
              <a:rPr lang="en-US" sz="1600">
                <a:solidFill>
                  <a:srgbClr val="003D6A"/>
                </a:solidFill>
              </a:rPr>
              <a:t>Plastic clamping inserts</a:t>
            </a:r>
          </a:p>
          <a:p>
            <a:pPr>
              <a:buClr>
                <a:schemeClr val="bg2"/>
              </a:buClr>
              <a:buSzPct val="100000"/>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2000" b="1">
                <a:solidFill>
                  <a:srgbClr val="003D6A"/>
                </a:solidFill>
              </a:rPr>
            </a:br>
            <a:r>
              <a:rPr lang="en-US" sz="1600">
                <a:solidFill>
                  <a:srgbClr val="003D6A"/>
                </a:solidFill>
              </a:rPr>
              <a:t>with bus valve terminal and bus distributor, fully wired and hosed</a:t>
            </a:r>
          </a:p>
        </p:txBody>
      </p:sp>
      <p:grpSp>
        <p:nvGrpSpPr>
          <p:cNvPr id="66" name="Gruppieren 65">
            <a:extLst>
              <a:ext uri="{FF2B5EF4-FFF2-40B4-BE49-F238E27FC236}">
                <a16:creationId xmlns:a16="http://schemas.microsoft.com/office/drawing/2014/main" id="{367C1548-39E1-6647-F0AA-1B504074334C}"/>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8CC19CA6-2585-0926-EE6C-A79C17F0909B}"/>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0E78725B-57C8-A6CC-FF59-BF9F165C963D}"/>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E09413C9-CE0D-5460-3EA8-AF0DFE95A5BB}"/>
              </a:ext>
            </a:extLst>
          </p:cNvPr>
          <p:cNvGrpSpPr/>
          <p:nvPr/>
        </p:nvGrpSpPr>
        <p:grpSpPr>
          <a:xfrm>
            <a:off x="2324226" y="5794107"/>
            <a:ext cx="2160000" cy="959999"/>
            <a:chOff x="1512203" y="3612787"/>
            <a:chExt cx="1620000" cy="720000"/>
          </a:xfrm>
        </p:grpSpPr>
        <p:sp>
          <p:nvSpPr>
            <p:cNvPr id="91" name="Textfeld 90">
              <a:extLst>
                <a:ext uri="{FF2B5EF4-FFF2-40B4-BE49-F238E27FC236}">
                  <a16:creationId xmlns:a16="http://schemas.microsoft.com/office/drawing/2014/main" id="{F165E6FA-5878-FBC4-9949-CC324BA4B0DB}"/>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D38DC1FB-54FA-C6FB-834E-927041AD3C40}"/>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3D9EEAD3-68DD-AEB9-BBC3-2BA063E168CA}"/>
              </a:ext>
            </a:extLst>
          </p:cNvPr>
          <p:cNvGrpSpPr/>
          <p:nvPr/>
        </p:nvGrpSpPr>
        <p:grpSpPr>
          <a:xfrm>
            <a:off x="4640424" y="5794107"/>
            <a:ext cx="2160000" cy="959999"/>
            <a:chOff x="1528539" y="3612787"/>
            <a:chExt cx="1620001" cy="720000"/>
          </a:xfrm>
        </p:grpSpPr>
        <p:sp>
          <p:nvSpPr>
            <p:cNvPr id="117" name="Textfeld 116">
              <a:extLst>
                <a:ext uri="{FF2B5EF4-FFF2-40B4-BE49-F238E27FC236}">
                  <a16:creationId xmlns:a16="http://schemas.microsoft.com/office/drawing/2014/main" id="{E7A739CC-C019-9021-E861-0E5A43C2657B}"/>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CB9B6C7C-9055-F329-E5BA-99A37C6C047F}"/>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3D1C6063-5550-32A8-28B7-D0A159E8A94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52" name="Gruppieren 51">
            <a:extLst>
              <a:ext uri="{FF2B5EF4-FFF2-40B4-BE49-F238E27FC236}">
                <a16:creationId xmlns:a16="http://schemas.microsoft.com/office/drawing/2014/main" id="{187F2EFB-B2AA-CDDD-E127-0445F6E3F788}"/>
              </a:ext>
            </a:extLst>
          </p:cNvPr>
          <p:cNvGrpSpPr/>
          <p:nvPr/>
        </p:nvGrpSpPr>
        <p:grpSpPr>
          <a:xfrm>
            <a:off x="4624160" y="6069513"/>
            <a:ext cx="2287650" cy="723308"/>
            <a:chOff x="3486608" y="2216930"/>
            <a:chExt cx="2287650" cy="723308"/>
          </a:xfrm>
        </p:grpSpPr>
        <p:grpSp>
          <p:nvGrpSpPr>
            <p:cNvPr id="53" name="Gruppieren 52">
              <a:extLst>
                <a:ext uri="{FF2B5EF4-FFF2-40B4-BE49-F238E27FC236}">
                  <a16:creationId xmlns:a16="http://schemas.microsoft.com/office/drawing/2014/main" id="{D2AF67A4-E6E3-3CA1-E045-EAF8573A1CF9}"/>
                </a:ext>
              </a:extLst>
            </p:cNvPr>
            <p:cNvGrpSpPr/>
            <p:nvPr/>
          </p:nvGrpSpPr>
          <p:grpSpPr>
            <a:xfrm>
              <a:off x="3486608" y="2216930"/>
              <a:ext cx="2287650" cy="723308"/>
              <a:chOff x="3486608" y="2216930"/>
              <a:chExt cx="2287650" cy="723308"/>
            </a:xfrm>
          </p:grpSpPr>
          <p:pic>
            <p:nvPicPr>
              <p:cNvPr id="55" name="Grafik 124">
                <a:extLst>
                  <a:ext uri="{FF2B5EF4-FFF2-40B4-BE49-F238E27FC236}">
                    <a16:creationId xmlns:a16="http://schemas.microsoft.com/office/drawing/2014/main" id="{70EF7AE1-D016-F542-DA73-4C0B6CC29D3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56" name="Textfeld 127">
                <a:extLst>
                  <a:ext uri="{FF2B5EF4-FFF2-40B4-BE49-F238E27FC236}">
                    <a16:creationId xmlns:a16="http://schemas.microsoft.com/office/drawing/2014/main" id="{B9DDB3DE-9210-A624-C4AC-8D54D4E98F21}"/>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57" name="Textfeld 125">
                <a:extLst>
                  <a:ext uri="{FF2B5EF4-FFF2-40B4-BE49-F238E27FC236}">
                    <a16:creationId xmlns:a16="http://schemas.microsoft.com/office/drawing/2014/main" id="{15CB14A2-B080-C306-9619-6F3F50B2504A}"/>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58" name="Textfeld 123">
                <a:extLst>
                  <a:ext uri="{FF2B5EF4-FFF2-40B4-BE49-F238E27FC236}">
                    <a16:creationId xmlns:a16="http://schemas.microsoft.com/office/drawing/2014/main" id="{D59ECD41-A210-183C-8116-85202A23EE7D}"/>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59" name="Grafik 58">
                <a:extLst>
                  <a:ext uri="{FF2B5EF4-FFF2-40B4-BE49-F238E27FC236}">
                    <a16:creationId xmlns:a16="http://schemas.microsoft.com/office/drawing/2014/main" id="{8065D4C6-0C66-62EC-895D-81628291641F}"/>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54" name="Grafik 53">
              <a:extLst>
                <a:ext uri="{FF2B5EF4-FFF2-40B4-BE49-F238E27FC236}">
                  <a16:creationId xmlns:a16="http://schemas.microsoft.com/office/drawing/2014/main" id="{4BA48968-5AFC-31AA-F1C2-A276E4FC92BD}"/>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grpSp>
        <p:nvGrpSpPr>
          <p:cNvPr id="60" name="Gruppieren 59">
            <a:extLst>
              <a:ext uri="{FF2B5EF4-FFF2-40B4-BE49-F238E27FC236}">
                <a16:creationId xmlns:a16="http://schemas.microsoft.com/office/drawing/2014/main" id="{95AC1CEF-6D50-58CF-6D16-21357AD73492}"/>
              </a:ext>
            </a:extLst>
          </p:cNvPr>
          <p:cNvGrpSpPr/>
          <p:nvPr/>
        </p:nvGrpSpPr>
        <p:grpSpPr>
          <a:xfrm>
            <a:off x="756255" y="5983897"/>
            <a:ext cx="828905" cy="866268"/>
            <a:chOff x="6116447" y="4295683"/>
            <a:chExt cx="648892" cy="613981"/>
          </a:xfrm>
        </p:grpSpPr>
        <p:pic>
          <p:nvPicPr>
            <p:cNvPr id="61" name="Grafik 60" descr="Ärger mit einfarbiger Füllung">
              <a:extLst>
                <a:ext uri="{FF2B5EF4-FFF2-40B4-BE49-F238E27FC236}">
                  <a16:creationId xmlns:a16="http://schemas.microsoft.com/office/drawing/2014/main" id="{4E537D0F-B380-5D7F-02C4-7BA72DAB4821}"/>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20020" y="4295683"/>
              <a:ext cx="645319" cy="613981"/>
            </a:xfrm>
            <a:prstGeom prst="rect">
              <a:avLst/>
            </a:prstGeom>
          </p:spPr>
        </p:pic>
        <p:sp>
          <p:nvSpPr>
            <p:cNvPr id="62" name="Ellipse 61">
              <a:extLst>
                <a:ext uri="{FF2B5EF4-FFF2-40B4-BE49-F238E27FC236}">
                  <a16:creationId xmlns:a16="http://schemas.microsoft.com/office/drawing/2014/main" id="{0C2B86B0-50EB-9A49-5BD7-6F9FE57B3999}"/>
                </a:ext>
              </a:extLst>
            </p:cNvPr>
            <p:cNvSpPr/>
            <p:nvPr/>
          </p:nvSpPr>
          <p:spPr>
            <a:xfrm>
              <a:off x="6359335" y="4524091"/>
              <a:ext cx="166688" cy="157163"/>
            </a:xfrm>
            <a:prstGeom prst="ellipse">
              <a:avLst/>
            </a:prstGeom>
            <a:solidFill>
              <a:srgbClr val="007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llipse 62">
              <a:extLst>
                <a:ext uri="{FF2B5EF4-FFF2-40B4-BE49-F238E27FC236}">
                  <a16:creationId xmlns:a16="http://schemas.microsoft.com/office/drawing/2014/main" id="{48B1B627-D0E9-816C-B1EF-3FE406E960CE}"/>
                </a:ext>
              </a:extLst>
            </p:cNvPr>
            <p:cNvSpPr/>
            <p:nvPr/>
          </p:nvSpPr>
          <p:spPr>
            <a:xfrm>
              <a:off x="6199791"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llipse 63">
              <a:extLst>
                <a:ext uri="{FF2B5EF4-FFF2-40B4-BE49-F238E27FC236}">
                  <a16:creationId xmlns:a16="http://schemas.microsoft.com/office/drawing/2014/main" id="{82898B14-3F6A-5444-B0D4-AB63CE820325}"/>
                </a:ext>
              </a:extLst>
            </p:cNvPr>
            <p:cNvSpPr/>
            <p:nvPr/>
          </p:nvSpPr>
          <p:spPr>
            <a:xfrm>
              <a:off x="6116447"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 name="Gruppieren 34">
            <a:extLst>
              <a:ext uri="{FF2B5EF4-FFF2-40B4-BE49-F238E27FC236}">
                <a16:creationId xmlns:a16="http://schemas.microsoft.com/office/drawing/2014/main" id="{D39B3E90-E43D-75DA-574F-432E438AE41C}"/>
              </a:ext>
            </a:extLst>
          </p:cNvPr>
          <p:cNvGrpSpPr/>
          <p:nvPr/>
        </p:nvGrpSpPr>
        <p:grpSpPr>
          <a:xfrm>
            <a:off x="3088502" y="6147716"/>
            <a:ext cx="577211" cy="582667"/>
            <a:chOff x="4733026" y="2729172"/>
            <a:chExt cx="2213040" cy="2085946"/>
          </a:xfrm>
        </p:grpSpPr>
        <p:grpSp>
          <p:nvGrpSpPr>
            <p:cNvPr id="4" name="Gruppieren 35">
              <a:extLst>
                <a:ext uri="{FF2B5EF4-FFF2-40B4-BE49-F238E27FC236}">
                  <a16:creationId xmlns:a16="http://schemas.microsoft.com/office/drawing/2014/main" id="{E6CB96FA-447E-6C4C-4AD3-E453A886C584}"/>
                </a:ext>
              </a:extLst>
            </p:cNvPr>
            <p:cNvGrpSpPr/>
            <p:nvPr/>
          </p:nvGrpSpPr>
          <p:grpSpPr>
            <a:xfrm>
              <a:off x="5023155" y="3429000"/>
              <a:ext cx="1618160" cy="1386118"/>
              <a:chOff x="5023155" y="3429000"/>
              <a:chExt cx="1618160" cy="1386118"/>
            </a:xfrm>
          </p:grpSpPr>
          <p:pic>
            <p:nvPicPr>
              <p:cNvPr id="8" name="Grafik 37">
                <a:extLst>
                  <a:ext uri="{FF2B5EF4-FFF2-40B4-BE49-F238E27FC236}">
                    <a16:creationId xmlns:a16="http://schemas.microsoft.com/office/drawing/2014/main" id="{3BB1373A-4705-96F4-2358-DA694D242A3A}"/>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9" name="Grafik 38">
                <a:extLst>
                  <a:ext uri="{FF2B5EF4-FFF2-40B4-BE49-F238E27FC236}">
                    <a16:creationId xmlns:a16="http://schemas.microsoft.com/office/drawing/2014/main" id="{0FC9CED7-560F-DCD2-D90A-E7B58409BF2E}"/>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11" name="Ellipse 39">
                <a:extLst>
                  <a:ext uri="{FF2B5EF4-FFF2-40B4-BE49-F238E27FC236}">
                    <a16:creationId xmlns:a16="http://schemas.microsoft.com/office/drawing/2014/main" id="{8C5378FD-30F8-B0AE-B736-1C9861B90090}"/>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feil: Chevron 40">
                <a:extLst>
                  <a:ext uri="{FF2B5EF4-FFF2-40B4-BE49-F238E27FC236}">
                    <a16:creationId xmlns:a16="http://schemas.microsoft.com/office/drawing/2014/main" id="{36AF13F4-DAAA-6AF4-B8C6-2A9042FD0D83}"/>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hteck 41">
                <a:extLst>
                  <a:ext uri="{FF2B5EF4-FFF2-40B4-BE49-F238E27FC236}">
                    <a16:creationId xmlns:a16="http://schemas.microsoft.com/office/drawing/2014/main" id="{17E5887B-C9AA-25A9-A74E-CF6A64811DC9}"/>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6" name="Grafik 36">
              <a:extLst>
                <a:ext uri="{FF2B5EF4-FFF2-40B4-BE49-F238E27FC236}">
                  <a16:creationId xmlns:a16="http://schemas.microsoft.com/office/drawing/2014/main" id="{3EB5C29A-6719-779D-F260-63E81308F78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pic>
        <p:nvPicPr>
          <p:cNvPr id="14" name="Grafik 13">
            <a:extLst>
              <a:ext uri="{FF2B5EF4-FFF2-40B4-BE49-F238E27FC236}">
                <a16:creationId xmlns:a16="http://schemas.microsoft.com/office/drawing/2014/main" id="{DC025C05-130F-E766-8A12-EDE9BE49CB0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61691" y="1717445"/>
            <a:ext cx="5948462" cy="3854467"/>
          </a:xfrm>
          <a:prstGeom prst="rect">
            <a:avLst/>
          </a:prstGeom>
        </p:spPr>
      </p:pic>
    </p:spTree>
    <p:extLst>
      <p:ext uri="{BB962C8B-B14F-4D97-AF65-F5344CB8AC3E}">
        <p14:creationId xmlns:p14="http://schemas.microsoft.com/office/powerpoint/2010/main" val="11067745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429AC-4C12-DE55-652A-BA27599E801C}"/>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9E4FC11-9473-73D0-7D1D-EC91BD532FC7}"/>
              </a:ext>
            </a:extLst>
          </p:cNvPr>
          <p:cNvSpPr>
            <a:spLocks noGrp="1"/>
          </p:cNvSpPr>
          <p:nvPr>
            <p:ph type="title"/>
          </p:nvPr>
        </p:nvSpPr>
        <p:spPr>
          <a:xfrm>
            <a:off x="658814" y="666751"/>
            <a:ext cx="9816146" cy="1020318"/>
          </a:xfrm>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Double gripping unit</a:t>
            </a:r>
            <a:b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a:ln>
                  <a:noFill/>
                </a:ln>
                <a:solidFill>
                  <a:srgbClr val="003D6A"/>
                </a:solidFill>
                <a:effectLst/>
                <a:uLnTx/>
                <a:uFillTx/>
                <a:latin typeface="Fago Pro" panose="02000506040000020004" pitchFamily="50" charset="0"/>
                <a:ea typeface="+mj-ea"/>
                <a:cs typeface="+mj-cs"/>
              </a:rPr>
              <a:t>Moving rims in the paint shop</a:t>
            </a:r>
            <a:endParaRPr lang="de-DE" b="0"/>
          </a:p>
        </p:txBody>
      </p:sp>
      <p:sp>
        <p:nvSpPr>
          <p:cNvPr id="5" name="Textplatzhalter 4">
            <a:extLst>
              <a:ext uri="{FF2B5EF4-FFF2-40B4-BE49-F238E27FC236}">
                <a16:creationId xmlns:a16="http://schemas.microsoft.com/office/drawing/2014/main" id="{38F08B5E-6308-F99C-28A6-482D45C0FB4B}"/>
              </a:ext>
            </a:extLst>
          </p:cNvPr>
          <p:cNvSpPr>
            <a:spLocks noGrp="1"/>
          </p:cNvSpPr>
          <p:nvPr>
            <p:ph type="body" sz="quarter" idx="11"/>
          </p:nvPr>
        </p:nvSpPr>
        <p:spPr/>
        <p:txBody>
          <a:bodyPr/>
          <a:lstStyle/>
          <a:p>
            <a:r>
              <a:rPr lang="de-DE"/>
              <a:t>Automotive – </a:t>
            </a:r>
            <a:r>
              <a:rPr lang="en-US"/>
              <a:t>Rims / wheels</a:t>
            </a:r>
            <a:endParaRPr lang="de-DE"/>
          </a:p>
        </p:txBody>
      </p:sp>
      <p:sp>
        <p:nvSpPr>
          <p:cNvPr id="102" name="Foliennummernplatzhalter 2">
            <a:extLst>
              <a:ext uri="{FF2B5EF4-FFF2-40B4-BE49-F238E27FC236}">
                <a16:creationId xmlns:a16="http://schemas.microsoft.com/office/drawing/2014/main" id="{7BF197EA-7F01-FB28-8E78-1F8F04BC84C8}"/>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18</a:t>
            </a:fld>
            <a:endParaRPr lang="de-DE"/>
          </a:p>
        </p:txBody>
      </p:sp>
      <p:grpSp>
        <p:nvGrpSpPr>
          <p:cNvPr id="66" name="Gruppieren 65">
            <a:extLst>
              <a:ext uri="{FF2B5EF4-FFF2-40B4-BE49-F238E27FC236}">
                <a16:creationId xmlns:a16="http://schemas.microsoft.com/office/drawing/2014/main" id="{8654CAF5-34B8-E537-AF7E-8489B1847011}"/>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A3EDDC97-2DD8-1DC3-E669-130D8ED9FE93}"/>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F7BC25AD-1978-9FAD-44A5-19AA101473AA}"/>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09230F3C-963E-2656-0392-2095E19BFBEB}"/>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A4C09693-6C0E-BC15-1694-6DF01C3E9691}"/>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6AA613E2-FC9D-A79F-147A-14A302D8FA55}"/>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D7EDEFA1-7C7C-DE9F-E70F-DC86CCBD3D0B}"/>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CE01BFD2-B8D1-777B-C059-26B26A23F9E7}"/>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1AAB31F2-2B29-04DC-1180-33F3EAA51206}"/>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F0CD7A3F-7A02-7D35-7DB7-4E0BF7B1E66D}"/>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52" name="Gruppieren 51">
            <a:extLst>
              <a:ext uri="{FF2B5EF4-FFF2-40B4-BE49-F238E27FC236}">
                <a16:creationId xmlns:a16="http://schemas.microsoft.com/office/drawing/2014/main" id="{A9DE6A32-314F-1D57-AEC1-37445F5C4143}"/>
              </a:ext>
            </a:extLst>
          </p:cNvPr>
          <p:cNvGrpSpPr/>
          <p:nvPr/>
        </p:nvGrpSpPr>
        <p:grpSpPr>
          <a:xfrm>
            <a:off x="4624160" y="6069513"/>
            <a:ext cx="2287650" cy="723308"/>
            <a:chOff x="3486608" y="2216930"/>
            <a:chExt cx="2287650" cy="723308"/>
          </a:xfrm>
        </p:grpSpPr>
        <p:grpSp>
          <p:nvGrpSpPr>
            <p:cNvPr id="53" name="Gruppieren 52">
              <a:extLst>
                <a:ext uri="{FF2B5EF4-FFF2-40B4-BE49-F238E27FC236}">
                  <a16:creationId xmlns:a16="http://schemas.microsoft.com/office/drawing/2014/main" id="{3E29E2AE-F3F8-49AE-F2C8-C5B0C0E26814}"/>
                </a:ext>
              </a:extLst>
            </p:cNvPr>
            <p:cNvGrpSpPr/>
            <p:nvPr/>
          </p:nvGrpSpPr>
          <p:grpSpPr>
            <a:xfrm>
              <a:off x="3486608" y="2216930"/>
              <a:ext cx="2287650" cy="723308"/>
              <a:chOff x="3486608" y="2216930"/>
              <a:chExt cx="2287650" cy="723308"/>
            </a:xfrm>
          </p:grpSpPr>
          <p:pic>
            <p:nvPicPr>
              <p:cNvPr id="55" name="Grafik 124">
                <a:extLst>
                  <a:ext uri="{FF2B5EF4-FFF2-40B4-BE49-F238E27FC236}">
                    <a16:creationId xmlns:a16="http://schemas.microsoft.com/office/drawing/2014/main" id="{8BC7D39F-8F47-7E22-13C0-D7146082FEEC}"/>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56" name="Textfeld 127">
                <a:extLst>
                  <a:ext uri="{FF2B5EF4-FFF2-40B4-BE49-F238E27FC236}">
                    <a16:creationId xmlns:a16="http://schemas.microsoft.com/office/drawing/2014/main" id="{8A1AA525-BC6D-ADF7-3088-5439F2ADBC25}"/>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RELIABILITY</a:t>
                </a:r>
              </a:p>
            </p:txBody>
          </p:sp>
          <p:sp>
            <p:nvSpPr>
              <p:cNvPr id="57" name="Textfeld 125">
                <a:extLst>
                  <a:ext uri="{FF2B5EF4-FFF2-40B4-BE49-F238E27FC236}">
                    <a16:creationId xmlns:a16="http://schemas.microsoft.com/office/drawing/2014/main" id="{890692EF-3931-F41E-D5FF-B075DB3F59CA}"/>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STRONG</a:t>
                </a:r>
              </a:p>
            </p:txBody>
          </p:sp>
          <p:sp>
            <p:nvSpPr>
              <p:cNvPr id="58" name="Textfeld 123">
                <a:extLst>
                  <a:ext uri="{FF2B5EF4-FFF2-40B4-BE49-F238E27FC236}">
                    <a16:creationId xmlns:a16="http://schemas.microsoft.com/office/drawing/2014/main" id="{499A13CA-8709-A6E6-C5B7-C1A1CF8BED15}"/>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ACCURACY</a:t>
                </a:r>
              </a:p>
            </p:txBody>
          </p:sp>
          <p:pic>
            <p:nvPicPr>
              <p:cNvPr id="59" name="Grafik 58">
                <a:extLst>
                  <a:ext uri="{FF2B5EF4-FFF2-40B4-BE49-F238E27FC236}">
                    <a16:creationId xmlns:a16="http://schemas.microsoft.com/office/drawing/2014/main" id="{B809B4D6-103D-611B-6F03-BB712951544B}"/>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54" name="Grafik 53">
              <a:extLst>
                <a:ext uri="{FF2B5EF4-FFF2-40B4-BE49-F238E27FC236}">
                  <a16:creationId xmlns:a16="http://schemas.microsoft.com/office/drawing/2014/main" id="{888EFE34-E3B1-BB15-DB5F-C3528C4B9E7E}"/>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grpSp>
        <p:nvGrpSpPr>
          <p:cNvPr id="60" name="Gruppieren 59">
            <a:extLst>
              <a:ext uri="{FF2B5EF4-FFF2-40B4-BE49-F238E27FC236}">
                <a16:creationId xmlns:a16="http://schemas.microsoft.com/office/drawing/2014/main" id="{C32CCF50-D5C5-11A2-5D29-56B0D61B2BCD}"/>
              </a:ext>
            </a:extLst>
          </p:cNvPr>
          <p:cNvGrpSpPr/>
          <p:nvPr/>
        </p:nvGrpSpPr>
        <p:grpSpPr>
          <a:xfrm>
            <a:off x="756255" y="5983897"/>
            <a:ext cx="828905" cy="866268"/>
            <a:chOff x="6116447" y="4295683"/>
            <a:chExt cx="648892" cy="613981"/>
          </a:xfrm>
        </p:grpSpPr>
        <p:pic>
          <p:nvPicPr>
            <p:cNvPr id="61" name="Grafik 60" descr="Ärger mit einfarbiger Füllung">
              <a:extLst>
                <a:ext uri="{FF2B5EF4-FFF2-40B4-BE49-F238E27FC236}">
                  <a16:creationId xmlns:a16="http://schemas.microsoft.com/office/drawing/2014/main" id="{D6ECAEF0-BA03-295D-216C-601D2A7E143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20020" y="4295683"/>
              <a:ext cx="645319" cy="613981"/>
            </a:xfrm>
            <a:prstGeom prst="rect">
              <a:avLst/>
            </a:prstGeom>
          </p:spPr>
        </p:pic>
        <p:sp>
          <p:nvSpPr>
            <p:cNvPr id="62" name="Ellipse 61">
              <a:extLst>
                <a:ext uri="{FF2B5EF4-FFF2-40B4-BE49-F238E27FC236}">
                  <a16:creationId xmlns:a16="http://schemas.microsoft.com/office/drawing/2014/main" id="{94C9228D-8D7B-585C-DBC2-6AEB49EC4981}"/>
                </a:ext>
              </a:extLst>
            </p:cNvPr>
            <p:cNvSpPr/>
            <p:nvPr/>
          </p:nvSpPr>
          <p:spPr>
            <a:xfrm>
              <a:off x="6359335" y="4524091"/>
              <a:ext cx="166688" cy="157163"/>
            </a:xfrm>
            <a:prstGeom prst="ellipse">
              <a:avLst/>
            </a:prstGeom>
            <a:solidFill>
              <a:srgbClr val="007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Ellipse 62">
              <a:extLst>
                <a:ext uri="{FF2B5EF4-FFF2-40B4-BE49-F238E27FC236}">
                  <a16:creationId xmlns:a16="http://schemas.microsoft.com/office/drawing/2014/main" id="{E7BF7BE1-3E19-DE83-4027-D04765CE3DF8}"/>
                </a:ext>
              </a:extLst>
            </p:cNvPr>
            <p:cNvSpPr/>
            <p:nvPr/>
          </p:nvSpPr>
          <p:spPr>
            <a:xfrm>
              <a:off x="6199791"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4" name="Ellipse 63">
              <a:extLst>
                <a:ext uri="{FF2B5EF4-FFF2-40B4-BE49-F238E27FC236}">
                  <a16:creationId xmlns:a16="http://schemas.microsoft.com/office/drawing/2014/main" id="{9F74345C-CDD0-9BCD-2BC5-14B7A6F14AA2}"/>
                </a:ext>
              </a:extLst>
            </p:cNvPr>
            <p:cNvSpPr/>
            <p:nvPr/>
          </p:nvSpPr>
          <p:spPr>
            <a:xfrm>
              <a:off x="6116447"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 name="Gruppieren 34">
            <a:extLst>
              <a:ext uri="{FF2B5EF4-FFF2-40B4-BE49-F238E27FC236}">
                <a16:creationId xmlns:a16="http://schemas.microsoft.com/office/drawing/2014/main" id="{A5559C0B-C2C6-7E76-B545-CDB7F697DDB1}"/>
              </a:ext>
            </a:extLst>
          </p:cNvPr>
          <p:cNvGrpSpPr/>
          <p:nvPr/>
        </p:nvGrpSpPr>
        <p:grpSpPr>
          <a:xfrm>
            <a:off x="3088502" y="6147716"/>
            <a:ext cx="577211" cy="582667"/>
            <a:chOff x="4733026" y="2729172"/>
            <a:chExt cx="2213040" cy="2085946"/>
          </a:xfrm>
        </p:grpSpPr>
        <p:grpSp>
          <p:nvGrpSpPr>
            <p:cNvPr id="4" name="Gruppieren 35">
              <a:extLst>
                <a:ext uri="{FF2B5EF4-FFF2-40B4-BE49-F238E27FC236}">
                  <a16:creationId xmlns:a16="http://schemas.microsoft.com/office/drawing/2014/main" id="{1DB4F671-96E4-361A-A301-28AA1B2B3677}"/>
                </a:ext>
              </a:extLst>
            </p:cNvPr>
            <p:cNvGrpSpPr/>
            <p:nvPr/>
          </p:nvGrpSpPr>
          <p:grpSpPr>
            <a:xfrm>
              <a:off x="5023155" y="3429000"/>
              <a:ext cx="1618160" cy="1386118"/>
              <a:chOff x="5023155" y="3429000"/>
              <a:chExt cx="1618160" cy="1386118"/>
            </a:xfrm>
          </p:grpSpPr>
          <p:pic>
            <p:nvPicPr>
              <p:cNvPr id="9" name="Grafik 37">
                <a:extLst>
                  <a:ext uri="{FF2B5EF4-FFF2-40B4-BE49-F238E27FC236}">
                    <a16:creationId xmlns:a16="http://schemas.microsoft.com/office/drawing/2014/main" id="{17676702-F1CC-FF2C-0ED3-279E478C8B4B}"/>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10" name="Grafik 38">
                <a:extLst>
                  <a:ext uri="{FF2B5EF4-FFF2-40B4-BE49-F238E27FC236}">
                    <a16:creationId xmlns:a16="http://schemas.microsoft.com/office/drawing/2014/main" id="{90660790-7F23-4C0E-BD8B-8529AF23CD13}"/>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11" name="Ellipse 39">
                <a:extLst>
                  <a:ext uri="{FF2B5EF4-FFF2-40B4-BE49-F238E27FC236}">
                    <a16:creationId xmlns:a16="http://schemas.microsoft.com/office/drawing/2014/main" id="{E274F966-F4AF-F2E5-FCBE-4980CCAB80C2}"/>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Chevron 40">
                <a:extLst>
                  <a:ext uri="{FF2B5EF4-FFF2-40B4-BE49-F238E27FC236}">
                    <a16:creationId xmlns:a16="http://schemas.microsoft.com/office/drawing/2014/main" id="{FEC3594C-CDCB-68AF-AB35-83EB392A9349}"/>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Rechteck 41">
                <a:extLst>
                  <a:ext uri="{FF2B5EF4-FFF2-40B4-BE49-F238E27FC236}">
                    <a16:creationId xmlns:a16="http://schemas.microsoft.com/office/drawing/2014/main" id="{F98C5CF3-1A34-2651-97D3-E3E9BA570970}"/>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grpSp>
        <p:pic>
          <p:nvPicPr>
            <p:cNvPr id="8" name="Grafik 36">
              <a:extLst>
                <a:ext uri="{FF2B5EF4-FFF2-40B4-BE49-F238E27FC236}">
                  <a16:creationId xmlns:a16="http://schemas.microsoft.com/office/drawing/2014/main" id="{E28A4557-7B7B-0710-BC5D-DD66086488F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sp>
        <p:nvSpPr>
          <p:cNvPr id="15" name="Textfeld 14">
            <a:extLst>
              <a:ext uri="{FF2B5EF4-FFF2-40B4-BE49-F238E27FC236}">
                <a16:creationId xmlns:a16="http://schemas.microsoft.com/office/drawing/2014/main" id="{A7F3723E-2C37-58FB-541D-550B6733BCDC}"/>
              </a:ext>
            </a:extLst>
          </p:cNvPr>
          <p:cNvSpPr txBox="1"/>
          <p:nvPr/>
        </p:nvSpPr>
        <p:spPr>
          <a:xfrm>
            <a:off x="7056950" y="1717607"/>
            <a:ext cx="4800088" cy="4678204"/>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Pneumatic double gripping unit</a:t>
            </a:r>
            <a:br>
              <a:rPr lang="en-US" sz="2000" b="1">
                <a:solidFill>
                  <a:srgbClr val="003D6A"/>
                </a:solidFill>
              </a:rPr>
            </a:br>
            <a:r>
              <a:rPr lang="en-US" sz="1600">
                <a:solidFill>
                  <a:srgbClr val="003D6A"/>
                </a:solidFill>
              </a:rPr>
              <a:t>for handling of aluminum rims - radial gripping</a:t>
            </a:r>
          </a:p>
          <a:p>
            <a:pPr marL="342900" indent="-342900">
              <a:buClr>
                <a:schemeClr val="bg2"/>
              </a:buClr>
              <a:buSzPct val="100000"/>
              <a:buFont typeface="Wingdings" panose="05000000000000000000" pitchFamily="2" charset="2"/>
              <a:buChar char="ü"/>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Long-stroke gripper with stroke measuring system</a:t>
            </a:r>
            <a:br>
              <a:rPr lang="en-US" sz="2000" b="1">
                <a:solidFill>
                  <a:srgbClr val="003D6A"/>
                </a:solidFill>
              </a:rPr>
            </a:br>
            <a:r>
              <a:rPr lang="en-US" sz="1600">
                <a:solidFill>
                  <a:srgbClr val="003D6A"/>
                </a:solidFill>
              </a:rPr>
              <a:t>Workpieces : 14-24 inches</a:t>
            </a:r>
          </a:p>
          <a:p>
            <a:pPr marL="342900" indent="-342900">
              <a:buClr>
                <a:schemeClr val="bg2"/>
              </a:buClr>
              <a:buSzPct val="100000"/>
              <a:buFont typeface="Wingdings" panose="05000000000000000000" pitchFamily="2" charset="2"/>
              <a:buChar char="ü"/>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Customized top jaws</a:t>
            </a:r>
            <a:br>
              <a:rPr lang="en-US" sz="2000" b="1">
                <a:solidFill>
                  <a:srgbClr val="003D6A"/>
                </a:solidFill>
              </a:rPr>
            </a:br>
            <a:r>
              <a:rPr lang="en-US" sz="1600">
                <a:solidFill>
                  <a:srgbClr val="003D6A"/>
                </a:solidFill>
              </a:rPr>
              <a:t>with integrated collision protection</a:t>
            </a:r>
          </a:p>
          <a:p>
            <a:pPr>
              <a:buClr>
                <a:schemeClr val="bg2"/>
              </a:buClr>
              <a:buSzPct val="100000"/>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Gentle gripping</a:t>
            </a:r>
            <a:br>
              <a:rPr lang="en-US" sz="2000" b="1">
                <a:solidFill>
                  <a:srgbClr val="003D6A"/>
                </a:solidFill>
              </a:rPr>
            </a:br>
            <a:r>
              <a:rPr lang="en-US" sz="1600">
                <a:solidFill>
                  <a:srgbClr val="003D6A"/>
                </a:solidFill>
              </a:rPr>
              <a:t>Plastic clamping inserts</a:t>
            </a:r>
          </a:p>
          <a:p>
            <a:pPr>
              <a:buClr>
                <a:schemeClr val="bg2"/>
              </a:buClr>
              <a:buSzPct val="100000"/>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2000" b="1">
                <a:solidFill>
                  <a:srgbClr val="003D6A"/>
                </a:solidFill>
              </a:rPr>
            </a:br>
            <a:r>
              <a:rPr lang="en-US" sz="1600">
                <a:solidFill>
                  <a:srgbClr val="003D6A"/>
                </a:solidFill>
              </a:rPr>
              <a:t>with bus valve terminal and bus distributor, fully wired and hosed</a:t>
            </a:r>
          </a:p>
        </p:txBody>
      </p:sp>
      <p:pic>
        <p:nvPicPr>
          <p:cNvPr id="14" name="Grafik 13">
            <a:extLst>
              <a:ext uri="{FF2B5EF4-FFF2-40B4-BE49-F238E27FC236}">
                <a16:creationId xmlns:a16="http://schemas.microsoft.com/office/drawing/2014/main" id="{1D0FEFE4-5E92-735E-6DE5-32939825114B}"/>
              </a:ext>
            </a:extLst>
          </p:cNvPr>
          <p:cNvPicPr>
            <a:picLocks noChangeAspect="1"/>
          </p:cNvPicPr>
          <p:nvPr/>
        </p:nvPicPr>
        <p:blipFill>
          <a:blip r:embed="rId14" cstate="hqprint">
            <a:extLst>
              <a:ext uri="{28A0092B-C50C-407E-A947-70E740481C1C}">
                <a14:useLocalDpi xmlns:a14="http://schemas.microsoft.com/office/drawing/2010/main"/>
              </a:ext>
            </a:extLst>
          </a:blip>
          <a:stretch>
            <a:fillRect/>
          </a:stretch>
        </p:blipFill>
        <p:spPr>
          <a:xfrm>
            <a:off x="1055939" y="1712363"/>
            <a:ext cx="4576209" cy="3960000"/>
          </a:xfrm>
          <a:prstGeom prst="rect">
            <a:avLst/>
          </a:prstGeom>
        </p:spPr>
      </p:pic>
    </p:spTree>
    <p:extLst>
      <p:ext uri="{BB962C8B-B14F-4D97-AF65-F5344CB8AC3E}">
        <p14:creationId xmlns:p14="http://schemas.microsoft.com/office/powerpoint/2010/main" val="18386598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4F17CD-43EB-2061-9F7F-D93D1071D62E}"/>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3E1198E1-BDDD-17A4-3EDE-05EFCC709E67}"/>
              </a:ext>
            </a:extLst>
          </p:cNvPr>
          <p:cNvSpPr>
            <a:spLocks noGrp="1"/>
          </p:cNvSpPr>
          <p:nvPr>
            <p:ph type="title"/>
          </p:nvPr>
        </p:nvSpPr>
        <p:spPr>
          <a:xfrm>
            <a:off x="658814" y="666751"/>
            <a:ext cx="9358946" cy="873940"/>
          </a:xfrm>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Double gripping unit</a:t>
            </a:r>
            <a:b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a:ln>
                  <a:noFill/>
                </a:ln>
                <a:solidFill>
                  <a:srgbClr val="003D6A"/>
                </a:solidFill>
                <a:effectLst/>
                <a:uLnTx/>
                <a:uFillTx/>
                <a:latin typeface="Fago Pro" panose="02000506040000020004" pitchFamily="50" charset="0"/>
                <a:ea typeface="+mj-ea"/>
                <a:cs typeface="+mj-cs"/>
              </a:rPr>
              <a:t>Moving rims in the paint shop</a:t>
            </a:r>
            <a:endParaRPr lang="de-DE" b="0"/>
          </a:p>
        </p:txBody>
      </p:sp>
      <p:sp>
        <p:nvSpPr>
          <p:cNvPr id="5" name="Textplatzhalter 4">
            <a:extLst>
              <a:ext uri="{FF2B5EF4-FFF2-40B4-BE49-F238E27FC236}">
                <a16:creationId xmlns:a16="http://schemas.microsoft.com/office/drawing/2014/main" id="{79FB3E6F-F149-D14F-EC9A-0CA92C3C069A}"/>
              </a:ext>
            </a:extLst>
          </p:cNvPr>
          <p:cNvSpPr>
            <a:spLocks noGrp="1"/>
          </p:cNvSpPr>
          <p:nvPr>
            <p:ph type="body" sz="quarter" idx="11"/>
          </p:nvPr>
        </p:nvSpPr>
        <p:spPr/>
        <p:txBody>
          <a:bodyPr/>
          <a:lstStyle/>
          <a:p>
            <a:r>
              <a:rPr lang="de-DE"/>
              <a:t>Automotive – </a:t>
            </a:r>
            <a:r>
              <a:rPr lang="en-US"/>
              <a:t>Rims / wheels</a:t>
            </a:r>
            <a:endParaRPr lang="de-DE"/>
          </a:p>
        </p:txBody>
      </p:sp>
      <p:sp>
        <p:nvSpPr>
          <p:cNvPr id="102" name="Foliennummernplatzhalter 2">
            <a:extLst>
              <a:ext uri="{FF2B5EF4-FFF2-40B4-BE49-F238E27FC236}">
                <a16:creationId xmlns:a16="http://schemas.microsoft.com/office/drawing/2014/main" id="{648AA23F-9594-FB60-77AB-37956E2EAA86}"/>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19</a:t>
            </a:fld>
            <a:endParaRPr lang="de-DE"/>
          </a:p>
        </p:txBody>
      </p:sp>
      <p:grpSp>
        <p:nvGrpSpPr>
          <p:cNvPr id="66" name="Gruppieren 65">
            <a:extLst>
              <a:ext uri="{FF2B5EF4-FFF2-40B4-BE49-F238E27FC236}">
                <a16:creationId xmlns:a16="http://schemas.microsoft.com/office/drawing/2014/main" id="{0D731638-478A-DAE5-5399-9BB157A2A74A}"/>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4627F75F-1F29-4CBE-2ADD-9ACF043E4104}"/>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70F290E9-3C6F-E8A3-9CFC-0EE8E5D7205F}"/>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55F70091-31F6-1EAA-9E91-CF5E170B7E03}"/>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BEE5D1B-E1BD-E004-DBC6-73E3A228517C}"/>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C579713C-F1B9-DC2C-3E6A-E691601EC024}"/>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D2BBAABB-7128-8F26-9550-AD2FDAEFD781}"/>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3DA6BE22-98D9-1DC5-6B50-22A27DD38549}"/>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DBA89353-96EE-D4F3-CF99-C5DE15B28193}"/>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06D6D1FA-384D-0568-11AA-B7C1322E52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24" name="Gruppieren 23">
            <a:extLst>
              <a:ext uri="{FF2B5EF4-FFF2-40B4-BE49-F238E27FC236}">
                <a16:creationId xmlns:a16="http://schemas.microsoft.com/office/drawing/2014/main" id="{E1BD3C1F-8F52-DECB-83B4-AE09D1673AB6}"/>
              </a:ext>
            </a:extLst>
          </p:cNvPr>
          <p:cNvGrpSpPr/>
          <p:nvPr/>
        </p:nvGrpSpPr>
        <p:grpSpPr>
          <a:xfrm>
            <a:off x="756254" y="5948218"/>
            <a:ext cx="872268" cy="894587"/>
            <a:chOff x="6116447" y="4295683"/>
            <a:chExt cx="648892" cy="613981"/>
          </a:xfrm>
        </p:grpSpPr>
        <p:pic>
          <p:nvPicPr>
            <p:cNvPr id="25" name="Grafik 24" descr="Ärger mit einfarbiger Füllung">
              <a:extLst>
                <a:ext uri="{FF2B5EF4-FFF2-40B4-BE49-F238E27FC236}">
                  <a16:creationId xmlns:a16="http://schemas.microsoft.com/office/drawing/2014/main" id="{1231ECCF-FE88-9F53-5A26-16C74D8D8C8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120020" y="4295683"/>
              <a:ext cx="645319" cy="613981"/>
            </a:xfrm>
            <a:prstGeom prst="rect">
              <a:avLst/>
            </a:prstGeom>
          </p:spPr>
        </p:pic>
        <p:sp>
          <p:nvSpPr>
            <p:cNvPr id="26" name="Ellipse 25">
              <a:extLst>
                <a:ext uri="{FF2B5EF4-FFF2-40B4-BE49-F238E27FC236}">
                  <a16:creationId xmlns:a16="http://schemas.microsoft.com/office/drawing/2014/main" id="{94D44E35-5FD7-B1B8-94E9-0B6CCB8E3642}"/>
                </a:ext>
              </a:extLst>
            </p:cNvPr>
            <p:cNvSpPr/>
            <p:nvPr/>
          </p:nvSpPr>
          <p:spPr>
            <a:xfrm>
              <a:off x="6359335" y="4524091"/>
              <a:ext cx="166688" cy="157163"/>
            </a:xfrm>
            <a:prstGeom prst="ellipse">
              <a:avLst/>
            </a:prstGeom>
            <a:solidFill>
              <a:srgbClr val="0070C0"/>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Ellipse 26">
              <a:extLst>
                <a:ext uri="{FF2B5EF4-FFF2-40B4-BE49-F238E27FC236}">
                  <a16:creationId xmlns:a16="http://schemas.microsoft.com/office/drawing/2014/main" id="{CE681336-DA3F-7DE2-0CF1-4192B92E93A8}"/>
                </a:ext>
              </a:extLst>
            </p:cNvPr>
            <p:cNvSpPr/>
            <p:nvPr/>
          </p:nvSpPr>
          <p:spPr>
            <a:xfrm>
              <a:off x="6199791"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Ellipse 27">
              <a:extLst>
                <a:ext uri="{FF2B5EF4-FFF2-40B4-BE49-F238E27FC236}">
                  <a16:creationId xmlns:a16="http://schemas.microsoft.com/office/drawing/2014/main" id="{453DF72D-117D-0677-78C2-3099A06AB5E4}"/>
                </a:ext>
              </a:extLst>
            </p:cNvPr>
            <p:cNvSpPr/>
            <p:nvPr/>
          </p:nvSpPr>
          <p:spPr>
            <a:xfrm>
              <a:off x="6116447" y="4378247"/>
              <a:ext cx="485775" cy="448850"/>
            </a:xfrm>
            <a:prstGeom prst="ellipse">
              <a:avLst/>
            </a:prstGeom>
            <a:noFill/>
            <a:ln w="190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6" name="Gruppieren 35">
            <a:extLst>
              <a:ext uri="{FF2B5EF4-FFF2-40B4-BE49-F238E27FC236}">
                <a16:creationId xmlns:a16="http://schemas.microsoft.com/office/drawing/2014/main" id="{B438A857-D22E-16BD-08A7-F42BDF5CA1E0}"/>
              </a:ext>
            </a:extLst>
          </p:cNvPr>
          <p:cNvGrpSpPr/>
          <p:nvPr/>
        </p:nvGrpSpPr>
        <p:grpSpPr>
          <a:xfrm>
            <a:off x="4624160" y="6069513"/>
            <a:ext cx="2287650" cy="723308"/>
            <a:chOff x="3486608" y="2216930"/>
            <a:chExt cx="2287650" cy="723308"/>
          </a:xfrm>
        </p:grpSpPr>
        <p:grpSp>
          <p:nvGrpSpPr>
            <p:cNvPr id="37" name="Gruppieren 36">
              <a:extLst>
                <a:ext uri="{FF2B5EF4-FFF2-40B4-BE49-F238E27FC236}">
                  <a16:creationId xmlns:a16="http://schemas.microsoft.com/office/drawing/2014/main" id="{30FE3F0E-4DD4-1124-DB1F-7CFF3F426424}"/>
                </a:ext>
              </a:extLst>
            </p:cNvPr>
            <p:cNvGrpSpPr/>
            <p:nvPr/>
          </p:nvGrpSpPr>
          <p:grpSpPr>
            <a:xfrm>
              <a:off x="3486608" y="2216930"/>
              <a:ext cx="2287650" cy="723308"/>
              <a:chOff x="3486608" y="2216930"/>
              <a:chExt cx="2287650" cy="723308"/>
            </a:xfrm>
          </p:grpSpPr>
          <p:pic>
            <p:nvPicPr>
              <p:cNvPr id="39" name="Grafik 124">
                <a:extLst>
                  <a:ext uri="{FF2B5EF4-FFF2-40B4-BE49-F238E27FC236}">
                    <a16:creationId xmlns:a16="http://schemas.microsoft.com/office/drawing/2014/main" id="{CD0C9E0A-94E8-94FD-565C-77C04D1B0E4C}"/>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26732" y="2291521"/>
                <a:ext cx="432214" cy="432214"/>
              </a:xfrm>
              <a:prstGeom prst="rect">
                <a:avLst/>
              </a:prstGeom>
            </p:spPr>
          </p:pic>
          <p:sp>
            <p:nvSpPr>
              <p:cNvPr id="40" name="Textfeld 127">
                <a:extLst>
                  <a:ext uri="{FF2B5EF4-FFF2-40B4-BE49-F238E27FC236}">
                    <a16:creationId xmlns:a16="http://schemas.microsoft.com/office/drawing/2014/main" id="{292BF7E5-C3B1-016F-2967-D0C54102DA1B}"/>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RELIABILITY</a:t>
                </a:r>
              </a:p>
            </p:txBody>
          </p:sp>
          <p:sp>
            <p:nvSpPr>
              <p:cNvPr id="41" name="Textfeld 125">
                <a:extLst>
                  <a:ext uri="{FF2B5EF4-FFF2-40B4-BE49-F238E27FC236}">
                    <a16:creationId xmlns:a16="http://schemas.microsoft.com/office/drawing/2014/main" id="{96C479B6-15A7-3316-6367-61183C6217FA}"/>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STRONG</a:t>
                </a:r>
              </a:p>
            </p:txBody>
          </p:sp>
          <p:sp>
            <p:nvSpPr>
              <p:cNvPr id="42" name="Textfeld 123">
                <a:extLst>
                  <a:ext uri="{FF2B5EF4-FFF2-40B4-BE49-F238E27FC236}">
                    <a16:creationId xmlns:a16="http://schemas.microsoft.com/office/drawing/2014/main" id="{419F8324-6740-101F-FC8E-FA59963235B8}"/>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ACCURACY</a:t>
                </a:r>
              </a:p>
            </p:txBody>
          </p:sp>
          <p:pic>
            <p:nvPicPr>
              <p:cNvPr id="43" name="Grafik 42">
                <a:extLst>
                  <a:ext uri="{FF2B5EF4-FFF2-40B4-BE49-F238E27FC236}">
                    <a16:creationId xmlns:a16="http://schemas.microsoft.com/office/drawing/2014/main" id="{A29FFAEF-7B5D-FF75-E944-3E9E41BCB5B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67587" y="2216930"/>
                <a:ext cx="526231" cy="526231"/>
              </a:xfrm>
              <a:prstGeom prst="rect">
                <a:avLst/>
              </a:prstGeom>
            </p:spPr>
          </p:pic>
        </p:grpSp>
        <p:pic>
          <p:nvPicPr>
            <p:cNvPr id="38" name="Grafik 37">
              <a:extLst>
                <a:ext uri="{FF2B5EF4-FFF2-40B4-BE49-F238E27FC236}">
                  <a16:creationId xmlns:a16="http://schemas.microsoft.com/office/drawing/2014/main" id="{66120504-9453-3FD6-8AAD-EAE1D061EED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679778" y="2291521"/>
              <a:ext cx="461426" cy="461426"/>
            </a:xfrm>
            <a:prstGeom prst="rect">
              <a:avLst/>
            </a:prstGeom>
          </p:spPr>
        </p:pic>
      </p:grpSp>
      <p:grpSp>
        <p:nvGrpSpPr>
          <p:cNvPr id="3" name="Gruppieren 34">
            <a:extLst>
              <a:ext uri="{FF2B5EF4-FFF2-40B4-BE49-F238E27FC236}">
                <a16:creationId xmlns:a16="http://schemas.microsoft.com/office/drawing/2014/main" id="{1A596DE1-CA3D-1492-0DF3-96D3AE9CF87C}"/>
              </a:ext>
            </a:extLst>
          </p:cNvPr>
          <p:cNvGrpSpPr/>
          <p:nvPr/>
        </p:nvGrpSpPr>
        <p:grpSpPr>
          <a:xfrm>
            <a:off x="3088502" y="6147716"/>
            <a:ext cx="577211" cy="582667"/>
            <a:chOff x="4733026" y="2729172"/>
            <a:chExt cx="2213040" cy="2085946"/>
          </a:xfrm>
        </p:grpSpPr>
        <p:grpSp>
          <p:nvGrpSpPr>
            <p:cNvPr id="4" name="Gruppieren 35">
              <a:extLst>
                <a:ext uri="{FF2B5EF4-FFF2-40B4-BE49-F238E27FC236}">
                  <a16:creationId xmlns:a16="http://schemas.microsoft.com/office/drawing/2014/main" id="{D5A386DE-7474-6B5F-3EF6-597F93FE1256}"/>
                </a:ext>
              </a:extLst>
            </p:cNvPr>
            <p:cNvGrpSpPr/>
            <p:nvPr/>
          </p:nvGrpSpPr>
          <p:grpSpPr>
            <a:xfrm>
              <a:off x="5023155" y="3429000"/>
              <a:ext cx="1618160" cy="1386118"/>
              <a:chOff x="5023155" y="3429000"/>
              <a:chExt cx="1618160" cy="1386118"/>
            </a:xfrm>
          </p:grpSpPr>
          <p:pic>
            <p:nvPicPr>
              <p:cNvPr id="8" name="Grafik 37">
                <a:extLst>
                  <a:ext uri="{FF2B5EF4-FFF2-40B4-BE49-F238E27FC236}">
                    <a16:creationId xmlns:a16="http://schemas.microsoft.com/office/drawing/2014/main" id="{05A8E732-F462-FBB4-ED8D-6D67EC8DA7D6}"/>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10" name="Grafik 38">
                <a:extLst>
                  <a:ext uri="{FF2B5EF4-FFF2-40B4-BE49-F238E27FC236}">
                    <a16:creationId xmlns:a16="http://schemas.microsoft.com/office/drawing/2014/main" id="{AB6DB877-E997-F617-6AB3-3F36C59F6258}"/>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11" name="Ellipse 39">
                <a:extLst>
                  <a:ext uri="{FF2B5EF4-FFF2-40B4-BE49-F238E27FC236}">
                    <a16:creationId xmlns:a16="http://schemas.microsoft.com/office/drawing/2014/main" id="{87ACCB07-9DE8-2801-020D-3A4B4836F66A}"/>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Pfeil: Chevron 40">
                <a:extLst>
                  <a:ext uri="{FF2B5EF4-FFF2-40B4-BE49-F238E27FC236}">
                    <a16:creationId xmlns:a16="http://schemas.microsoft.com/office/drawing/2014/main" id="{C9EE47E9-C81E-E57B-7993-37BABEACA8D5}"/>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3" name="Rechteck 41">
                <a:extLst>
                  <a:ext uri="{FF2B5EF4-FFF2-40B4-BE49-F238E27FC236}">
                    <a16:creationId xmlns:a16="http://schemas.microsoft.com/office/drawing/2014/main" id="{7D4F1E6F-37A3-309E-5951-2DBDE5FD05C1}"/>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grpSp>
        <p:pic>
          <p:nvPicPr>
            <p:cNvPr id="6" name="Grafik 36">
              <a:extLst>
                <a:ext uri="{FF2B5EF4-FFF2-40B4-BE49-F238E27FC236}">
                  <a16:creationId xmlns:a16="http://schemas.microsoft.com/office/drawing/2014/main" id="{810C3F79-62A2-35D7-A05B-7FDBDC1CC2CE}"/>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sp>
        <p:nvSpPr>
          <p:cNvPr id="15" name="Textfeld 14">
            <a:extLst>
              <a:ext uri="{FF2B5EF4-FFF2-40B4-BE49-F238E27FC236}">
                <a16:creationId xmlns:a16="http://schemas.microsoft.com/office/drawing/2014/main" id="{76D51810-75B2-78C7-08A8-BEF84DFD5186}"/>
              </a:ext>
            </a:extLst>
          </p:cNvPr>
          <p:cNvSpPr txBox="1"/>
          <p:nvPr/>
        </p:nvSpPr>
        <p:spPr>
          <a:xfrm>
            <a:off x="7056950" y="1717607"/>
            <a:ext cx="4800088" cy="4524315"/>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Pneumatic double gripping unit</a:t>
            </a:r>
            <a:br>
              <a:rPr lang="en-US" sz="2000" b="1">
                <a:solidFill>
                  <a:srgbClr val="003D6A"/>
                </a:solidFill>
              </a:rPr>
            </a:br>
            <a:r>
              <a:rPr lang="en-US" sz="1600">
                <a:solidFill>
                  <a:srgbClr val="003D6A"/>
                </a:solidFill>
              </a:rPr>
              <a:t>for handling of aluminum rims - axial gripping</a:t>
            </a:r>
          </a:p>
          <a:p>
            <a:pPr marL="342900" indent="-342900">
              <a:buClr>
                <a:schemeClr val="bg2"/>
              </a:buClr>
              <a:buSzPct val="100000"/>
              <a:buFont typeface="Wingdings" panose="05000000000000000000" pitchFamily="2" charset="2"/>
              <a:buChar char="ü"/>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Long-stroke gripper with stroke measuring system</a:t>
            </a:r>
            <a:br>
              <a:rPr lang="en-US" sz="2000" b="1">
                <a:solidFill>
                  <a:srgbClr val="003D6A"/>
                </a:solidFill>
              </a:rPr>
            </a:br>
            <a:r>
              <a:rPr lang="en-US" sz="1600">
                <a:solidFill>
                  <a:srgbClr val="003D6A"/>
                </a:solidFill>
              </a:rPr>
              <a:t>Workpieces : 14-24 inches</a:t>
            </a:r>
          </a:p>
          <a:p>
            <a:pPr marL="342900" indent="-342900">
              <a:buClr>
                <a:schemeClr val="bg2"/>
              </a:buClr>
              <a:buSzPct val="100000"/>
              <a:buFont typeface="Wingdings" panose="05000000000000000000" pitchFamily="2" charset="2"/>
              <a:buChar char="ü"/>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Customized top jaws</a:t>
            </a:r>
            <a:br>
              <a:rPr lang="en-US" sz="2000" b="1">
                <a:solidFill>
                  <a:srgbClr val="003D6A"/>
                </a:solidFill>
              </a:rPr>
            </a:br>
            <a:r>
              <a:rPr lang="en-US" sz="1600">
                <a:solidFill>
                  <a:srgbClr val="003D6A"/>
                </a:solidFill>
              </a:rPr>
              <a:t>with integrated collision protection</a:t>
            </a:r>
          </a:p>
          <a:p>
            <a:pPr>
              <a:buClr>
                <a:schemeClr val="bg2"/>
              </a:buClr>
              <a:buSzPct val="100000"/>
            </a:pPr>
            <a:endParaRPr lang="en-US" sz="14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Gentle gripping</a:t>
            </a:r>
            <a:br>
              <a:rPr lang="en-US" sz="2000" b="1">
                <a:solidFill>
                  <a:srgbClr val="003D6A"/>
                </a:solidFill>
              </a:rPr>
            </a:br>
            <a:r>
              <a:rPr lang="en-US" sz="1600">
                <a:solidFill>
                  <a:srgbClr val="003D6A"/>
                </a:solidFill>
              </a:rPr>
              <a:t>Plastic clamping inserts</a:t>
            </a:r>
          </a:p>
          <a:p>
            <a:pPr>
              <a:buClr>
                <a:schemeClr val="bg2"/>
              </a:buClr>
              <a:buSzPct val="100000"/>
            </a:pPr>
            <a:endParaRPr lang="en-US" sz="14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2000" b="1">
                <a:solidFill>
                  <a:srgbClr val="003D6A"/>
                </a:solidFill>
              </a:rPr>
            </a:br>
            <a:r>
              <a:rPr lang="en-US" sz="1600">
                <a:solidFill>
                  <a:srgbClr val="003D6A"/>
                </a:solidFill>
              </a:rPr>
              <a:t>with bus valve terminal and bus distributor, fully wired and hosed</a:t>
            </a:r>
          </a:p>
        </p:txBody>
      </p:sp>
      <p:pic>
        <p:nvPicPr>
          <p:cNvPr id="14" name="Grafik 13">
            <a:extLst>
              <a:ext uri="{FF2B5EF4-FFF2-40B4-BE49-F238E27FC236}">
                <a16:creationId xmlns:a16="http://schemas.microsoft.com/office/drawing/2014/main" id="{03A0F2A2-EA73-50F9-2F74-B5B65F4CDB43}"/>
              </a:ext>
            </a:extLst>
          </p:cNvPr>
          <p:cNvPicPr>
            <a:picLocks noChangeAspect="1"/>
          </p:cNvPicPr>
          <p:nvPr/>
        </p:nvPicPr>
        <p:blipFill>
          <a:blip r:embed="rId14" cstate="hqprint">
            <a:extLst>
              <a:ext uri="{28A0092B-C50C-407E-A947-70E740481C1C}">
                <a14:useLocalDpi xmlns:a14="http://schemas.microsoft.com/office/drawing/2010/main"/>
              </a:ext>
            </a:extLst>
          </a:blip>
          <a:srcRect/>
          <a:stretch/>
        </p:blipFill>
        <p:spPr>
          <a:xfrm>
            <a:off x="1064086" y="1550380"/>
            <a:ext cx="4941664" cy="4134286"/>
          </a:xfrm>
          <a:prstGeom prst="rect">
            <a:avLst/>
          </a:prstGeom>
        </p:spPr>
      </p:pic>
    </p:spTree>
    <p:extLst>
      <p:ext uri="{BB962C8B-B14F-4D97-AF65-F5344CB8AC3E}">
        <p14:creationId xmlns:p14="http://schemas.microsoft.com/office/powerpoint/2010/main" val="11376506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18B831-4884-66BC-1E32-80B127225B2F}"/>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7E8F2F8D-514E-F78E-E9A7-0ABD215A292F}"/>
              </a:ext>
            </a:extLst>
          </p:cNvPr>
          <p:cNvSpPr>
            <a:spLocks noGrp="1"/>
          </p:cNvSpPr>
          <p:nvPr>
            <p:ph type="title"/>
          </p:nvPr>
        </p:nvSpPr>
        <p:spPr>
          <a:xfrm>
            <a:off x="658813" y="666751"/>
            <a:ext cx="9571313" cy="917444"/>
          </a:xfrm>
        </p:spPr>
        <p:txBody>
          <a:bodyPr/>
          <a:lstStyle/>
          <a:p>
            <a:r>
              <a:rPr lang="en-US"/>
              <a:t>Material Lifter</a:t>
            </a:r>
            <a:br>
              <a:rPr lang="en-US"/>
            </a:br>
            <a:r>
              <a:rPr lang="en-US" sz="2400" b="0"/>
              <a:t>Lifting trays for automated unloading</a:t>
            </a:r>
            <a:endParaRPr lang="en-US" b="0"/>
          </a:p>
        </p:txBody>
      </p:sp>
      <p:sp>
        <p:nvSpPr>
          <p:cNvPr id="5" name="Textplatzhalter 4">
            <a:extLst>
              <a:ext uri="{FF2B5EF4-FFF2-40B4-BE49-F238E27FC236}">
                <a16:creationId xmlns:a16="http://schemas.microsoft.com/office/drawing/2014/main" id="{D359261B-2263-3B86-A9B2-C23AAA5372E7}"/>
              </a:ext>
            </a:extLst>
          </p:cNvPr>
          <p:cNvSpPr>
            <a:spLocks noGrp="1"/>
          </p:cNvSpPr>
          <p:nvPr>
            <p:ph type="body" sz="quarter" idx="11"/>
          </p:nvPr>
        </p:nvSpPr>
        <p:spPr/>
        <p:txBody>
          <a:bodyPr/>
          <a:lstStyle/>
          <a:p>
            <a:r>
              <a:rPr lang="de-DE"/>
              <a:t>Automotive - </a:t>
            </a:r>
            <a:r>
              <a:rPr lang="de-DE" err="1"/>
              <a:t>Intralogistics</a:t>
            </a:r>
            <a:endParaRPr lang="de-DE"/>
          </a:p>
        </p:txBody>
      </p:sp>
      <p:sp>
        <p:nvSpPr>
          <p:cNvPr id="102" name="Foliennummernplatzhalter 2">
            <a:extLst>
              <a:ext uri="{FF2B5EF4-FFF2-40B4-BE49-F238E27FC236}">
                <a16:creationId xmlns:a16="http://schemas.microsoft.com/office/drawing/2014/main" id="{D91C0205-3358-404B-E454-0DB0F0A44E5E}"/>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a:t>
            </a:fld>
            <a:endParaRPr lang="en-US"/>
          </a:p>
        </p:txBody>
      </p:sp>
      <p:sp>
        <p:nvSpPr>
          <p:cNvPr id="95" name="Textfeld 94">
            <a:extLst>
              <a:ext uri="{FF2B5EF4-FFF2-40B4-BE49-F238E27FC236}">
                <a16:creationId xmlns:a16="http://schemas.microsoft.com/office/drawing/2014/main" id="{35D8B112-8B1F-A614-7D31-C4236AAAEA6B}"/>
              </a:ext>
            </a:extLst>
          </p:cNvPr>
          <p:cNvSpPr txBox="1"/>
          <p:nvPr/>
        </p:nvSpPr>
        <p:spPr>
          <a:xfrm>
            <a:off x="6544908" y="2106637"/>
            <a:ext cx="5312130" cy="3785652"/>
          </a:xfrm>
          <a:prstGeom prst="rect">
            <a:avLst/>
          </a:prstGeom>
          <a:noFill/>
        </p:spPr>
        <p:txBody>
          <a:bodyPr wrap="square" lIns="91440" tIns="45720" rIns="91440" bIns="45720" rtlCol="0" anchor="t">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Function</a:t>
            </a:r>
            <a:br>
              <a:rPr lang="en-US" sz="2000" b="1"/>
            </a:br>
            <a:r>
              <a:rPr lang="en-US" sz="1600">
                <a:solidFill>
                  <a:srgbClr val="003D6A"/>
                </a:solidFill>
              </a:rPr>
              <a:t>Lifting trays layer by layer for automated unloading.</a:t>
            </a:r>
          </a:p>
          <a:p>
            <a:pPr>
              <a:buClr>
                <a:schemeClr val="bg2"/>
              </a:buClr>
              <a:buSzPct val="100000"/>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Customer benefits</a:t>
            </a:r>
          </a:p>
          <a:p>
            <a:pPr marL="342900" indent="-342900">
              <a:buClr>
                <a:schemeClr val="bg2"/>
              </a:buClr>
              <a:buSzPct val="100000"/>
              <a:buFont typeface="Wingdings" panose="05000000000000000000" pitchFamily="2" charset="2"/>
              <a:buChar char="ü"/>
            </a:pPr>
            <a:r>
              <a:rPr lang="en-US" sz="1600" b="1">
                <a:solidFill>
                  <a:schemeClr val="accent3"/>
                </a:solidFill>
              </a:rPr>
              <a:t>Compact and space saving:</a:t>
            </a:r>
            <a:br>
              <a:rPr lang="en-US" sz="1600" b="1">
                <a:solidFill>
                  <a:srgbClr val="003D6A"/>
                </a:solidFill>
              </a:rPr>
            </a:br>
            <a:r>
              <a:rPr lang="en-US" sz="1600">
                <a:solidFill>
                  <a:srgbClr val="003D6A"/>
                </a:solidFill>
              </a:rPr>
              <a:t>Using the z-axis vs. x/y-axis saves valuable installation / floor area</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1600" b="1">
                <a:solidFill>
                  <a:schemeClr val="accent3"/>
                </a:solidFill>
              </a:rPr>
              <a:t>Flexibility - virtually universal:</a:t>
            </a:r>
            <a:br>
              <a:rPr lang="en-US" sz="1600" b="1">
                <a:solidFill>
                  <a:schemeClr val="accent3"/>
                </a:solidFill>
              </a:rPr>
            </a:br>
            <a:r>
              <a:rPr lang="en-US" sz="1600">
                <a:solidFill>
                  <a:srgbClr val="003D6A"/>
                </a:solidFill>
              </a:rPr>
              <a:t>The Material Lifter with configurable axis and gripper can be adapted to many applications in terms of size, load, speed, …</a:t>
            </a:r>
          </a:p>
          <a:p>
            <a:pPr>
              <a:buClr>
                <a:schemeClr val="bg2"/>
              </a:buClr>
              <a:buSzPct val="100000"/>
            </a:pPr>
            <a:endParaRPr lang="en-US" sz="1000" b="1">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a:ln>
                  <a:noFill/>
                </a:ln>
                <a:solidFill>
                  <a:srgbClr val="003D6A"/>
                </a:solidFill>
                <a:effectLst/>
                <a:uLnTx/>
                <a:uFillTx/>
                <a:latin typeface="Fago Pro"/>
                <a:ea typeface="+mn-ea"/>
                <a:cs typeface="+mn-cs"/>
              </a:rPr>
              <a:t>Expert project planning team</a:t>
            </a:r>
            <a:br>
              <a:rPr kumimoji="0" lang="en-US" sz="2000" b="1" i="0" u="none" strike="noStrike" kern="1200" cap="none" spc="0" normalizeH="0" baseline="0" noProof="0">
                <a:ln>
                  <a:noFill/>
                </a:ln>
                <a:solidFill>
                  <a:prstClr val="black"/>
                </a:solidFill>
                <a:effectLs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p>
        </p:txBody>
      </p:sp>
      <p:grpSp>
        <p:nvGrpSpPr>
          <p:cNvPr id="9" name="Gruppieren 8">
            <a:extLst>
              <a:ext uri="{FF2B5EF4-FFF2-40B4-BE49-F238E27FC236}">
                <a16:creationId xmlns:a16="http://schemas.microsoft.com/office/drawing/2014/main" id="{A31C67B7-C43C-1B03-6E6D-2062F2381A16}"/>
              </a:ext>
            </a:extLst>
          </p:cNvPr>
          <p:cNvGrpSpPr/>
          <p:nvPr/>
        </p:nvGrpSpPr>
        <p:grpSpPr>
          <a:xfrm>
            <a:off x="752217" y="5759249"/>
            <a:ext cx="1576574" cy="432000"/>
            <a:chOff x="198239" y="4950297"/>
            <a:chExt cx="1576574" cy="432000"/>
          </a:xfrm>
        </p:grpSpPr>
        <p:sp>
          <p:nvSpPr>
            <p:cNvPr id="10" name="Textfeld 9">
              <a:extLst>
                <a:ext uri="{FF2B5EF4-FFF2-40B4-BE49-F238E27FC236}">
                  <a16:creationId xmlns:a16="http://schemas.microsoft.com/office/drawing/2014/main" id="{E3EAC1EB-7B22-F848-756A-CDD1E2DBD50E}"/>
                </a:ext>
              </a:extLst>
            </p:cNvPr>
            <p:cNvSpPr txBox="1"/>
            <p:nvPr/>
          </p:nvSpPr>
          <p:spPr>
            <a:xfrm>
              <a:off x="658813" y="5000098"/>
              <a:ext cx="1116000" cy="3323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en-US" sz="1200">
                  <a:solidFill>
                    <a:srgbClr val="003D6A"/>
                  </a:solidFill>
                </a:rPr>
                <a:t>additional slides available</a:t>
              </a:r>
              <a:endParaRPr kumimoji="0" lang="en-US" sz="1200" b="0" i="0" u="none" strike="noStrike" kern="1200" cap="none" spc="0" normalizeH="0" baseline="0">
                <a:ln>
                  <a:noFill/>
                </a:ln>
                <a:solidFill>
                  <a:srgbClr val="003D6A"/>
                </a:solidFill>
                <a:effectLst/>
                <a:uLnTx/>
                <a:uFillTx/>
                <a:ea typeface="+mn-ea"/>
                <a:cs typeface="+mn-cs"/>
              </a:endParaRPr>
            </a:p>
          </p:txBody>
        </p:sp>
        <p:pic>
          <p:nvPicPr>
            <p:cNvPr id="11" name="Grafik 10" descr="Informationen mit einfarbiger Füllung">
              <a:extLst>
                <a:ext uri="{FF2B5EF4-FFF2-40B4-BE49-F238E27FC236}">
                  <a16:creationId xmlns:a16="http://schemas.microsoft.com/office/drawing/2014/main" id="{77814CAE-2A76-A994-A5EA-2DF24C46BE6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98239" y="4950297"/>
              <a:ext cx="432000" cy="432000"/>
            </a:xfrm>
            <a:prstGeom prst="rect">
              <a:avLst/>
            </a:prstGeom>
          </p:spPr>
        </p:pic>
      </p:grpSp>
      <p:pic>
        <p:nvPicPr>
          <p:cNvPr id="12" name="Grafik 11">
            <a:extLst>
              <a:ext uri="{FF2B5EF4-FFF2-40B4-BE49-F238E27FC236}">
                <a16:creationId xmlns:a16="http://schemas.microsoft.com/office/drawing/2014/main" id="{3B445565-52CE-2799-019D-ACDC7CC2B37D}"/>
              </a:ext>
            </a:extLst>
          </p:cNvPr>
          <p:cNvPicPr>
            <a:picLocks noChangeAspect="1"/>
          </p:cNvPicPr>
          <p:nvPr/>
        </p:nvPicPr>
        <p:blipFill>
          <a:blip r:embed="rId5" cstate="print">
            <a:extLst>
              <a:ext uri="{28A0092B-C50C-407E-A947-70E740481C1C}">
                <a14:useLocalDpi xmlns:a14="http://schemas.microsoft.com/office/drawing/2010/main"/>
              </a:ext>
            </a:extLst>
          </a:blip>
          <a:srcRect/>
          <a:stretch>
            <a:fillRect/>
          </a:stretch>
        </p:blipFill>
        <p:spPr>
          <a:xfrm>
            <a:off x="2698076" y="2095879"/>
            <a:ext cx="3128795" cy="4311013"/>
          </a:xfrm>
          <a:prstGeom prst="rect">
            <a:avLst/>
          </a:prstGeom>
        </p:spPr>
      </p:pic>
      <p:pic>
        <p:nvPicPr>
          <p:cNvPr id="13" name="Grafik 12">
            <a:extLst>
              <a:ext uri="{FF2B5EF4-FFF2-40B4-BE49-F238E27FC236}">
                <a16:creationId xmlns:a16="http://schemas.microsoft.com/office/drawing/2014/main" id="{258724F0-453A-75E4-957F-0160BB36DDF3}"/>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555265" y="3320045"/>
            <a:ext cx="2054995" cy="1541246"/>
          </a:xfrm>
          <a:prstGeom prst="rect">
            <a:avLst/>
          </a:prstGeom>
        </p:spPr>
      </p:pic>
      <p:pic>
        <p:nvPicPr>
          <p:cNvPr id="14" name="Grafik 13">
            <a:extLst>
              <a:ext uri="{FF2B5EF4-FFF2-40B4-BE49-F238E27FC236}">
                <a16:creationId xmlns:a16="http://schemas.microsoft.com/office/drawing/2014/main" id="{61E8B821-63E6-AFA7-313D-881CAA58FCE6}"/>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669471" y="1978128"/>
            <a:ext cx="1826582" cy="1027453"/>
          </a:xfrm>
          <a:prstGeom prst="rect">
            <a:avLst/>
          </a:prstGeom>
        </p:spPr>
      </p:pic>
      <p:sp>
        <p:nvSpPr>
          <p:cNvPr id="15" name="Ellipse 14">
            <a:extLst>
              <a:ext uri="{FF2B5EF4-FFF2-40B4-BE49-F238E27FC236}">
                <a16:creationId xmlns:a16="http://schemas.microsoft.com/office/drawing/2014/main" id="{AC605B41-45A8-980C-9449-4B4FB56954EA}"/>
              </a:ext>
            </a:extLst>
          </p:cNvPr>
          <p:cNvSpPr/>
          <p:nvPr/>
        </p:nvSpPr>
        <p:spPr>
          <a:xfrm>
            <a:off x="1390722" y="2856994"/>
            <a:ext cx="384081" cy="38408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3200" b="1" noProof="0"/>
              <a:t>+</a:t>
            </a:r>
          </a:p>
        </p:txBody>
      </p:sp>
      <p:grpSp>
        <p:nvGrpSpPr>
          <p:cNvPr id="16" name="Gruppieren 15">
            <a:extLst>
              <a:ext uri="{FF2B5EF4-FFF2-40B4-BE49-F238E27FC236}">
                <a16:creationId xmlns:a16="http://schemas.microsoft.com/office/drawing/2014/main" id="{411E7797-3A73-6077-58AF-56542A1D59F1}"/>
              </a:ext>
            </a:extLst>
          </p:cNvPr>
          <p:cNvGrpSpPr/>
          <p:nvPr/>
        </p:nvGrpSpPr>
        <p:grpSpPr>
          <a:xfrm>
            <a:off x="2778794" y="2633772"/>
            <a:ext cx="180000" cy="1456896"/>
            <a:chOff x="5014094" y="2693763"/>
            <a:chExt cx="180000" cy="1456896"/>
          </a:xfrm>
        </p:grpSpPr>
        <p:cxnSp>
          <p:nvCxnSpPr>
            <p:cNvPr id="17" name="Gerader Verbinder 16">
              <a:extLst>
                <a:ext uri="{FF2B5EF4-FFF2-40B4-BE49-F238E27FC236}">
                  <a16:creationId xmlns:a16="http://schemas.microsoft.com/office/drawing/2014/main" id="{2AC539F7-BD73-8A37-92F2-7B59D776AD97}"/>
                </a:ext>
              </a:extLst>
            </p:cNvPr>
            <p:cNvCxnSpPr>
              <a:cxnSpLocks/>
            </p:cNvCxnSpPr>
            <p:nvPr/>
          </p:nvCxnSpPr>
          <p:spPr>
            <a:xfrm>
              <a:off x="5014094" y="2693763"/>
              <a:ext cx="0" cy="1456896"/>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18" name="Gleichschenkliges Dreieck 17">
              <a:extLst>
                <a:ext uri="{FF2B5EF4-FFF2-40B4-BE49-F238E27FC236}">
                  <a16:creationId xmlns:a16="http://schemas.microsoft.com/office/drawing/2014/main" id="{EF4D3503-9BDB-FB51-BB8F-6B900C61EC36}"/>
                </a:ext>
              </a:extLst>
            </p:cNvPr>
            <p:cNvSpPr/>
            <p:nvPr/>
          </p:nvSpPr>
          <p:spPr>
            <a:xfrm rot="5400000">
              <a:off x="4834094" y="3332211"/>
              <a:ext cx="540000" cy="180000"/>
            </a:xfrm>
            <a:prstGeom prst="triangle">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6341426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3D396E-1A04-9692-95CF-EAFE93E9946F}"/>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53A52D3A-2344-BBD6-133E-B4F16FFF6E1F}"/>
              </a:ext>
            </a:extLst>
          </p:cNvPr>
          <p:cNvSpPr>
            <a:spLocks noGrp="1"/>
          </p:cNvSpPr>
          <p:nvPr>
            <p:ph type="title"/>
          </p:nvPr>
        </p:nvSpPr>
        <p:spPr/>
        <p:txBody>
          <a:bodyPr/>
          <a:lstStyle/>
          <a:p>
            <a:r>
              <a:rPr lang="en-US"/>
              <a:t>Gripping unit for pipes A-pillar</a:t>
            </a:r>
            <a:br>
              <a:rPr lang="en-US"/>
            </a:br>
            <a:r>
              <a:rPr lang="en-US" sz="2400" b="0"/>
              <a:t>Loading/unloading of hydroforming presses</a:t>
            </a:r>
            <a:endParaRPr lang="en-US" b="0"/>
          </a:p>
        </p:txBody>
      </p:sp>
      <p:sp>
        <p:nvSpPr>
          <p:cNvPr id="5" name="Textplatzhalter 4">
            <a:extLst>
              <a:ext uri="{FF2B5EF4-FFF2-40B4-BE49-F238E27FC236}">
                <a16:creationId xmlns:a16="http://schemas.microsoft.com/office/drawing/2014/main" id="{70F2532D-3125-3FB0-9E9F-410D5EEA87AF}"/>
              </a:ext>
            </a:extLst>
          </p:cNvPr>
          <p:cNvSpPr>
            <a:spLocks noGrp="1"/>
          </p:cNvSpPr>
          <p:nvPr>
            <p:ph type="body" sz="quarter" idx="11"/>
          </p:nvPr>
        </p:nvSpPr>
        <p:spPr/>
        <p:txBody>
          <a:bodyPr/>
          <a:lstStyle/>
          <a:p>
            <a:r>
              <a:rPr lang="en-US"/>
              <a:t>Automotive - Forming technology - High temperature </a:t>
            </a:r>
          </a:p>
        </p:txBody>
      </p:sp>
      <p:sp>
        <p:nvSpPr>
          <p:cNvPr id="102" name="Foliennummernplatzhalter 2">
            <a:extLst>
              <a:ext uri="{FF2B5EF4-FFF2-40B4-BE49-F238E27FC236}">
                <a16:creationId xmlns:a16="http://schemas.microsoft.com/office/drawing/2014/main" id="{EA7F5CDC-D578-B66E-28CA-220832782402}"/>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20</a:t>
            </a:fld>
            <a:endParaRPr lang="en-US"/>
          </a:p>
        </p:txBody>
      </p:sp>
      <p:sp>
        <p:nvSpPr>
          <p:cNvPr id="95" name="Textfeld 94">
            <a:extLst>
              <a:ext uri="{FF2B5EF4-FFF2-40B4-BE49-F238E27FC236}">
                <a16:creationId xmlns:a16="http://schemas.microsoft.com/office/drawing/2014/main" id="{715558A1-67BE-3469-5595-A0F120D3F33F}"/>
              </a:ext>
            </a:extLst>
          </p:cNvPr>
          <p:cNvSpPr txBox="1"/>
          <p:nvPr/>
        </p:nvSpPr>
        <p:spPr>
          <a:xfrm>
            <a:off x="7278466" y="1845494"/>
            <a:ext cx="4578572" cy="4431983"/>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Complete assembly</a:t>
            </a:r>
            <a:br>
              <a:rPr lang="en-US" sz="2000" b="1">
                <a:solidFill>
                  <a:srgbClr val="003D6A"/>
                </a:solidFill>
              </a:rPr>
            </a:br>
            <a:r>
              <a:rPr lang="en-US" sz="1600">
                <a:solidFill>
                  <a:srgbClr val="003D6A"/>
                </a:solidFill>
              </a:rPr>
              <a:t>with pneumatic 2-finger parallel grippers</a:t>
            </a:r>
          </a:p>
          <a:p>
            <a:pPr marL="342900" indent="-342900">
              <a:buClr>
                <a:schemeClr val="bg2"/>
              </a:buClr>
              <a:buSzPct val="100000"/>
              <a:buFont typeface="Wingdings" panose="05000000000000000000" pitchFamily="2" charset="2"/>
              <a:buChar char="ü"/>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Heat protection</a:t>
            </a:r>
            <a:br>
              <a:rPr lang="en-US" sz="2800" b="1">
                <a:solidFill>
                  <a:srgbClr val="003D6A"/>
                </a:solidFill>
              </a:rPr>
            </a:br>
            <a:r>
              <a:rPr lang="en-US" sz="1600">
                <a:solidFill>
                  <a:srgbClr val="003D6A"/>
                </a:solidFill>
              </a:rPr>
              <a:t>with radiant heat panel, thermal insulation</a:t>
            </a:r>
          </a:p>
          <a:p>
            <a:pPr>
              <a:buClr>
                <a:schemeClr val="bg2"/>
              </a:buClr>
              <a:buSzPct val="100000"/>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Customized top jaws</a:t>
            </a:r>
            <a:br>
              <a:rPr lang="en-US" sz="2000" b="1">
                <a:solidFill>
                  <a:srgbClr val="003D6A"/>
                </a:solidFill>
              </a:rPr>
            </a:br>
            <a:r>
              <a:rPr lang="en-US" sz="1600">
                <a:solidFill>
                  <a:srgbClr val="003D6A"/>
                </a:solidFill>
              </a:rPr>
              <a:t>with ceramic clamping inserts</a:t>
            </a:r>
          </a:p>
          <a:p>
            <a:pPr>
              <a:buClr>
                <a:schemeClr val="bg2"/>
              </a:buClr>
              <a:buSzPct val="100000"/>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Quick-change system</a:t>
            </a:r>
            <a:br>
              <a:rPr lang="en-US" sz="2000" b="1">
                <a:solidFill>
                  <a:srgbClr val="003D6A"/>
                </a:solidFill>
              </a:rPr>
            </a:br>
            <a:r>
              <a:rPr lang="en-US" sz="1600">
                <a:solidFill>
                  <a:srgbClr val="003D6A"/>
                </a:solidFill>
              </a:rPr>
              <a:t>with media feed-through</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Complete with installation</a:t>
            </a:r>
            <a:br>
              <a:rPr lang="en-US" sz="2000" b="1">
                <a:solidFill>
                  <a:srgbClr val="003D6A"/>
                </a:solidFill>
              </a:rPr>
            </a:br>
            <a:r>
              <a:rPr lang="en-US" sz="1600">
                <a:solidFill>
                  <a:srgbClr val="003D6A"/>
                </a:solidFill>
              </a:rPr>
              <a:t>Hoses and cables covered with fire protection</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latin typeface="Fago Pro" panose="02000506040000020004" pitchFamily="2" charset="0"/>
              </a:rPr>
              <a:t>Customized interface</a:t>
            </a:r>
            <a:br>
              <a:rPr lang="en-US" sz="1600" b="1">
                <a:solidFill>
                  <a:srgbClr val="003D6A"/>
                </a:solidFill>
                <a:latin typeface="Fago Pro" panose="02000506040000020004" pitchFamily="2" charset="0"/>
              </a:rPr>
            </a:br>
            <a:r>
              <a:rPr lang="en-US" sz="1600">
                <a:solidFill>
                  <a:srgbClr val="003D6A"/>
                </a:solidFill>
                <a:latin typeface="Fago Pro" panose="02000506040000020004" pitchFamily="2" charset="0"/>
              </a:rPr>
              <a:t>for mounting on robots</a:t>
            </a:r>
            <a:endParaRPr lang="en-US" sz="2000">
              <a:solidFill>
                <a:srgbClr val="003D6A"/>
              </a:solidFill>
            </a:endParaRPr>
          </a:p>
        </p:txBody>
      </p:sp>
      <p:grpSp>
        <p:nvGrpSpPr>
          <p:cNvPr id="66" name="Gruppieren 65">
            <a:extLst>
              <a:ext uri="{FF2B5EF4-FFF2-40B4-BE49-F238E27FC236}">
                <a16:creationId xmlns:a16="http://schemas.microsoft.com/office/drawing/2014/main" id="{CAF9AAB6-D533-4531-861F-44B2200672B1}"/>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F2860076-3809-BB24-6B2A-E68BB0F7DFBA}"/>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E0AC35D9-52AE-893C-1A2F-A784DBD2F5CD}"/>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8C1EBE4C-4511-A90B-39AF-1B22737B4AAD}"/>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736DD801-7FDF-A794-5D9E-EE75E2912ADA}"/>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A1F613B2-F36C-4918-0482-25EDDFA21451}"/>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908CE955-235F-D765-485A-FE7FEA4A677E}"/>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F2C08DCA-B9CB-BB23-2C51-E19C1B8ABB2F}"/>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9F933CD2-4913-1AB0-DCC3-DCFBAE1CEE5B}"/>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19E0E8A3-767A-A7DD-92CE-441871E507A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Grafik 16">
            <a:extLst>
              <a:ext uri="{FF2B5EF4-FFF2-40B4-BE49-F238E27FC236}">
                <a16:creationId xmlns:a16="http://schemas.microsoft.com/office/drawing/2014/main" id="{F6CAA23C-86FD-F81A-3B24-0DEC372A69A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672" y="6029097"/>
            <a:ext cx="828903" cy="828903"/>
          </a:xfrm>
          <a:prstGeom prst="rect">
            <a:avLst/>
          </a:prstGeom>
        </p:spPr>
      </p:pic>
      <p:pic>
        <p:nvPicPr>
          <p:cNvPr id="18" name="Grafik 17">
            <a:extLst>
              <a:ext uri="{FF2B5EF4-FFF2-40B4-BE49-F238E27FC236}">
                <a16:creationId xmlns:a16="http://schemas.microsoft.com/office/drawing/2014/main" id="{CA417453-E178-79B3-2ABD-FF730CFE7039}"/>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3271" y="5952471"/>
            <a:ext cx="914400" cy="914400"/>
          </a:xfrm>
          <a:prstGeom prst="rect">
            <a:avLst/>
          </a:prstGeom>
        </p:spPr>
      </p:pic>
      <p:grpSp>
        <p:nvGrpSpPr>
          <p:cNvPr id="19" name="Gruppieren 34">
            <a:extLst>
              <a:ext uri="{FF2B5EF4-FFF2-40B4-BE49-F238E27FC236}">
                <a16:creationId xmlns:a16="http://schemas.microsoft.com/office/drawing/2014/main" id="{BC934F24-1FAE-6343-CCEC-00F9AC040D92}"/>
              </a:ext>
            </a:extLst>
          </p:cNvPr>
          <p:cNvGrpSpPr/>
          <p:nvPr/>
        </p:nvGrpSpPr>
        <p:grpSpPr>
          <a:xfrm>
            <a:off x="3110442" y="6126962"/>
            <a:ext cx="577211" cy="582667"/>
            <a:chOff x="4733026" y="2729172"/>
            <a:chExt cx="2213040" cy="2085946"/>
          </a:xfrm>
        </p:grpSpPr>
        <p:grpSp>
          <p:nvGrpSpPr>
            <p:cNvPr id="20" name="Gruppieren 35">
              <a:extLst>
                <a:ext uri="{FF2B5EF4-FFF2-40B4-BE49-F238E27FC236}">
                  <a16:creationId xmlns:a16="http://schemas.microsoft.com/office/drawing/2014/main" id="{4E793EF5-2919-77BF-5D50-5D2D5E8EA43B}"/>
                </a:ext>
              </a:extLst>
            </p:cNvPr>
            <p:cNvGrpSpPr/>
            <p:nvPr/>
          </p:nvGrpSpPr>
          <p:grpSpPr>
            <a:xfrm>
              <a:off x="5023155" y="3429000"/>
              <a:ext cx="1618160" cy="1386118"/>
              <a:chOff x="5023155" y="3429000"/>
              <a:chExt cx="1618160" cy="1386118"/>
            </a:xfrm>
          </p:grpSpPr>
          <p:pic>
            <p:nvPicPr>
              <p:cNvPr id="22" name="Grafik 37">
                <a:extLst>
                  <a:ext uri="{FF2B5EF4-FFF2-40B4-BE49-F238E27FC236}">
                    <a16:creationId xmlns:a16="http://schemas.microsoft.com/office/drawing/2014/main" id="{16E20145-9721-924D-4A9C-0F206F2F5BB7}"/>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23" name="Grafik 38">
                <a:extLst>
                  <a:ext uri="{FF2B5EF4-FFF2-40B4-BE49-F238E27FC236}">
                    <a16:creationId xmlns:a16="http://schemas.microsoft.com/office/drawing/2014/main" id="{23F4F88E-E356-63A8-E77B-4A04F07AAA1D}"/>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24" name="Ellipse 39">
                <a:extLst>
                  <a:ext uri="{FF2B5EF4-FFF2-40B4-BE49-F238E27FC236}">
                    <a16:creationId xmlns:a16="http://schemas.microsoft.com/office/drawing/2014/main" id="{5AC4420D-5756-0975-33BF-133A7636D4F8}"/>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feil: Chevron 40">
                <a:extLst>
                  <a:ext uri="{FF2B5EF4-FFF2-40B4-BE49-F238E27FC236}">
                    <a16:creationId xmlns:a16="http://schemas.microsoft.com/office/drawing/2014/main" id="{688FEBCF-86F2-7423-0A7D-709ECC2E8947}"/>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6" name="Rechteck 41">
                <a:extLst>
                  <a:ext uri="{FF2B5EF4-FFF2-40B4-BE49-F238E27FC236}">
                    <a16:creationId xmlns:a16="http://schemas.microsoft.com/office/drawing/2014/main" id="{D1ADA5C3-655D-B017-D3CD-CAFF1EA3DE82}"/>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21" name="Grafik 36">
              <a:extLst>
                <a:ext uri="{FF2B5EF4-FFF2-40B4-BE49-F238E27FC236}">
                  <a16:creationId xmlns:a16="http://schemas.microsoft.com/office/drawing/2014/main" id="{B6E3BBB0-83A9-FD92-331C-EC5F9DE0A90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grpSp>
        <p:nvGrpSpPr>
          <p:cNvPr id="27" name="Gruppieren 26">
            <a:extLst>
              <a:ext uri="{FF2B5EF4-FFF2-40B4-BE49-F238E27FC236}">
                <a16:creationId xmlns:a16="http://schemas.microsoft.com/office/drawing/2014/main" id="{8224DF26-E8D0-6AD2-ABCC-CEAFD3EFD584}"/>
              </a:ext>
            </a:extLst>
          </p:cNvPr>
          <p:cNvGrpSpPr/>
          <p:nvPr/>
        </p:nvGrpSpPr>
        <p:grpSpPr>
          <a:xfrm>
            <a:off x="4624160" y="6078883"/>
            <a:ext cx="2287650" cy="723308"/>
            <a:chOff x="3486608" y="2216930"/>
            <a:chExt cx="2287650" cy="723308"/>
          </a:xfrm>
        </p:grpSpPr>
        <p:grpSp>
          <p:nvGrpSpPr>
            <p:cNvPr id="28" name="Gruppieren 27">
              <a:extLst>
                <a:ext uri="{FF2B5EF4-FFF2-40B4-BE49-F238E27FC236}">
                  <a16:creationId xmlns:a16="http://schemas.microsoft.com/office/drawing/2014/main" id="{261C0990-E3EA-C795-4D42-9368263B6123}"/>
                </a:ext>
              </a:extLst>
            </p:cNvPr>
            <p:cNvGrpSpPr/>
            <p:nvPr/>
          </p:nvGrpSpPr>
          <p:grpSpPr>
            <a:xfrm>
              <a:off x="3486608" y="2216930"/>
              <a:ext cx="2287650" cy="723308"/>
              <a:chOff x="3486608" y="2216930"/>
              <a:chExt cx="2287650" cy="723308"/>
            </a:xfrm>
          </p:grpSpPr>
          <p:pic>
            <p:nvPicPr>
              <p:cNvPr id="30" name="Grafik 124">
                <a:extLst>
                  <a:ext uri="{FF2B5EF4-FFF2-40B4-BE49-F238E27FC236}">
                    <a16:creationId xmlns:a16="http://schemas.microsoft.com/office/drawing/2014/main" id="{D39A9565-F1BD-EA14-DBAC-2F4D4A5EC37B}"/>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126732" y="2291521"/>
                <a:ext cx="432214" cy="432214"/>
              </a:xfrm>
              <a:prstGeom prst="rect">
                <a:avLst/>
              </a:prstGeom>
            </p:spPr>
          </p:pic>
          <p:sp>
            <p:nvSpPr>
              <p:cNvPr id="31" name="Textfeld 127">
                <a:extLst>
                  <a:ext uri="{FF2B5EF4-FFF2-40B4-BE49-F238E27FC236}">
                    <a16:creationId xmlns:a16="http://schemas.microsoft.com/office/drawing/2014/main" id="{ED38439E-C35C-3B30-98A3-F36B7A7443C3}"/>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RELIABILITY</a:t>
                </a:r>
              </a:p>
            </p:txBody>
          </p:sp>
          <p:sp>
            <p:nvSpPr>
              <p:cNvPr id="64" name="Textfeld 125">
                <a:extLst>
                  <a:ext uri="{FF2B5EF4-FFF2-40B4-BE49-F238E27FC236}">
                    <a16:creationId xmlns:a16="http://schemas.microsoft.com/office/drawing/2014/main" id="{E4F3CADD-7CB4-EDE1-19FE-0121AB65E775}"/>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STRONG</a:t>
                </a:r>
              </a:p>
            </p:txBody>
          </p:sp>
          <p:sp>
            <p:nvSpPr>
              <p:cNvPr id="65" name="Textfeld 123">
                <a:extLst>
                  <a:ext uri="{FF2B5EF4-FFF2-40B4-BE49-F238E27FC236}">
                    <a16:creationId xmlns:a16="http://schemas.microsoft.com/office/drawing/2014/main" id="{0DCA48D3-0BE3-F7C5-4300-586A1B224F9A}"/>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ACCURACY</a:t>
                </a:r>
              </a:p>
            </p:txBody>
          </p:sp>
          <p:pic>
            <p:nvPicPr>
              <p:cNvPr id="67" name="Grafik 66">
                <a:extLst>
                  <a:ext uri="{FF2B5EF4-FFF2-40B4-BE49-F238E27FC236}">
                    <a16:creationId xmlns:a16="http://schemas.microsoft.com/office/drawing/2014/main" id="{7C739F6D-785C-FCAE-09F0-8B0977CD9D3D}"/>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67587" y="2216930"/>
                <a:ext cx="526231" cy="526231"/>
              </a:xfrm>
              <a:prstGeom prst="rect">
                <a:avLst/>
              </a:prstGeom>
            </p:spPr>
          </p:pic>
        </p:grpSp>
        <p:pic>
          <p:nvPicPr>
            <p:cNvPr id="29" name="Grafik 28">
              <a:extLst>
                <a:ext uri="{FF2B5EF4-FFF2-40B4-BE49-F238E27FC236}">
                  <a16:creationId xmlns:a16="http://schemas.microsoft.com/office/drawing/2014/main" id="{19A276C2-BF80-B2EF-FE37-662825E9388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79778" y="2291521"/>
              <a:ext cx="461426" cy="461426"/>
            </a:xfrm>
            <a:prstGeom prst="rect">
              <a:avLst/>
            </a:prstGeom>
          </p:spPr>
        </p:pic>
      </p:grpSp>
      <p:pic>
        <p:nvPicPr>
          <p:cNvPr id="4" name="Grafik 3">
            <a:extLst>
              <a:ext uri="{FF2B5EF4-FFF2-40B4-BE49-F238E27FC236}">
                <a16:creationId xmlns:a16="http://schemas.microsoft.com/office/drawing/2014/main" id="{D26782D8-B59B-A3C3-B6B5-A014DA2B1873}"/>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748296" y="2571812"/>
            <a:ext cx="6074031" cy="1662836"/>
          </a:xfrm>
          <a:prstGeom prst="rect">
            <a:avLst/>
          </a:prstGeom>
        </p:spPr>
      </p:pic>
    </p:spTree>
    <p:extLst>
      <p:ext uri="{BB962C8B-B14F-4D97-AF65-F5344CB8AC3E}">
        <p14:creationId xmlns:p14="http://schemas.microsoft.com/office/powerpoint/2010/main" val="2370779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4F379-69A0-DA3E-6E79-41C9588DEEC4}"/>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535BD21-1BDA-BCEE-8B66-1B6BC95A6ABC}"/>
              </a:ext>
            </a:extLst>
          </p:cNvPr>
          <p:cNvSpPr>
            <a:spLocks noGrp="1"/>
          </p:cNvSpPr>
          <p:nvPr>
            <p:ph type="title"/>
          </p:nvPr>
        </p:nvSpPr>
        <p:spPr/>
        <p:txBody>
          <a:bodyPr/>
          <a:lstStyle/>
          <a:p>
            <a:r>
              <a:rPr lang="en-US"/>
              <a:t>Gripping unit ‘ELG’</a:t>
            </a:r>
            <a:br>
              <a:rPr lang="en-US"/>
            </a:br>
            <a:r>
              <a:rPr lang="en-US" sz="2400" b="0"/>
              <a:t>Handling of truck brake discs during assembly</a:t>
            </a:r>
          </a:p>
        </p:txBody>
      </p:sp>
      <p:sp>
        <p:nvSpPr>
          <p:cNvPr id="5" name="Textplatzhalter 4">
            <a:extLst>
              <a:ext uri="{FF2B5EF4-FFF2-40B4-BE49-F238E27FC236}">
                <a16:creationId xmlns:a16="http://schemas.microsoft.com/office/drawing/2014/main" id="{7A06F62E-7072-C044-1B46-7A2B7E2E9622}"/>
              </a:ext>
            </a:extLst>
          </p:cNvPr>
          <p:cNvSpPr>
            <a:spLocks noGrp="1"/>
          </p:cNvSpPr>
          <p:nvPr>
            <p:ph type="body" sz="quarter" idx="11"/>
          </p:nvPr>
        </p:nvSpPr>
        <p:spPr/>
        <p:txBody>
          <a:bodyPr/>
          <a:lstStyle/>
          <a:p>
            <a:r>
              <a:rPr lang="en-US"/>
              <a:t>Automotive - </a:t>
            </a:r>
            <a:r>
              <a:rPr lang="en-US">
                <a:latin typeface="Fago Pro"/>
              </a:rPr>
              <a:t>Assembly</a:t>
            </a:r>
            <a:endParaRPr lang="en-US"/>
          </a:p>
        </p:txBody>
      </p:sp>
      <p:sp>
        <p:nvSpPr>
          <p:cNvPr id="102" name="Foliennummernplatzhalter 2">
            <a:extLst>
              <a:ext uri="{FF2B5EF4-FFF2-40B4-BE49-F238E27FC236}">
                <a16:creationId xmlns:a16="http://schemas.microsoft.com/office/drawing/2014/main" id="{F126525D-1C22-793F-113E-58F83DCD64AF}"/>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21</a:t>
            </a:fld>
            <a:endParaRPr lang="en-US"/>
          </a:p>
        </p:txBody>
      </p:sp>
      <p:sp>
        <p:nvSpPr>
          <p:cNvPr id="95" name="Textfeld 94">
            <a:extLst>
              <a:ext uri="{FF2B5EF4-FFF2-40B4-BE49-F238E27FC236}">
                <a16:creationId xmlns:a16="http://schemas.microsoft.com/office/drawing/2014/main" id="{07EA0C48-F6FF-847E-534C-6B8F566A5B17}"/>
              </a:ext>
            </a:extLst>
          </p:cNvPr>
          <p:cNvSpPr txBox="1"/>
          <p:nvPr/>
        </p:nvSpPr>
        <p:spPr>
          <a:xfrm>
            <a:off x="7243005" y="1756534"/>
            <a:ext cx="4614034" cy="4216539"/>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Heavy-duty gripper unit</a:t>
            </a:r>
            <a:br>
              <a:rPr lang="en-US" sz="2000" b="1">
                <a:solidFill>
                  <a:srgbClr val="003D6A"/>
                </a:solidFill>
              </a:rPr>
            </a:br>
            <a:r>
              <a:rPr lang="en-US" sz="1600">
                <a:solidFill>
                  <a:srgbClr val="003D6A"/>
                </a:solidFill>
              </a:rPr>
              <a:t>truck brake discs 80kg</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Customized top jaws</a:t>
            </a:r>
            <a:br>
              <a:rPr lang="en-US" sz="2000" b="1">
                <a:solidFill>
                  <a:srgbClr val="003D6A"/>
                </a:solidFill>
              </a:rPr>
            </a:br>
            <a:r>
              <a:rPr lang="en-US" sz="1600">
                <a:solidFill>
                  <a:srgbClr val="003D6A"/>
                </a:solidFill>
              </a:rPr>
              <a:t>form-fit gripping with interchangeable plastic clamping inserts</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Servo-electric drive</a:t>
            </a:r>
            <a:br>
              <a:rPr lang="en-US" sz="2000" b="1">
                <a:solidFill>
                  <a:srgbClr val="003D6A"/>
                </a:solidFill>
              </a:rPr>
            </a:br>
            <a:r>
              <a:rPr lang="en-US" sz="1600">
                <a:solidFill>
                  <a:srgbClr val="003D6A"/>
                </a:solidFill>
              </a:rPr>
              <a:t>Ball screw</a:t>
            </a:r>
            <a:br>
              <a:rPr lang="en-US" sz="1600">
                <a:solidFill>
                  <a:srgbClr val="003D6A"/>
                </a:solidFill>
              </a:rPr>
            </a:br>
            <a:r>
              <a:rPr lang="en-US" sz="1600">
                <a:solidFill>
                  <a:srgbClr val="003D6A"/>
                </a:solidFill>
              </a:rPr>
              <a:t>Adaptable servo motor</a:t>
            </a:r>
          </a:p>
          <a:p>
            <a:pPr>
              <a:buClr>
                <a:schemeClr val="bg2"/>
              </a:buClr>
              <a:buSzPct val="100000"/>
            </a:pPr>
            <a:endParaRPr lang="en-US" sz="16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Robust guidance</a:t>
            </a:r>
            <a:br>
              <a:rPr lang="en-US" sz="2000" b="1">
                <a:solidFill>
                  <a:srgbClr val="003D6A"/>
                </a:solidFill>
              </a:rPr>
            </a:br>
            <a:r>
              <a:rPr lang="en-US" sz="1600">
                <a:solidFill>
                  <a:srgbClr val="003D6A"/>
                </a:solidFill>
              </a:rPr>
              <a:t>Recirculating ball bearing guide</a:t>
            </a: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Long-stroke / high gripping force</a:t>
            </a:r>
          </a:p>
        </p:txBody>
      </p:sp>
      <p:grpSp>
        <p:nvGrpSpPr>
          <p:cNvPr id="66" name="Gruppieren 65">
            <a:extLst>
              <a:ext uri="{FF2B5EF4-FFF2-40B4-BE49-F238E27FC236}">
                <a16:creationId xmlns:a16="http://schemas.microsoft.com/office/drawing/2014/main" id="{C3838FA6-E505-1581-A20D-3607CAF20F5E}"/>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12CB4A24-6769-DA20-668F-AA07C78CA41D}"/>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5EC2BFB9-9F40-5238-1E31-86D1E568DE84}"/>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9E5F877E-4DE7-EAFE-518E-D9400F6069EC}"/>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207D29E4-3844-642A-D4BF-110E5BFD8DD7}"/>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AB433628-67C5-7D24-991B-F6DFD39C890D}"/>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E8CF057E-A207-6C3A-E1D3-812A11C593D0}"/>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F4C51CF5-E9C8-2F1C-4E96-EA16997A2463}"/>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5F46D96E-1ECD-76BA-86F1-56851E2D966C}"/>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80A8855D-C4AD-6380-8E45-D5F168EED16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6" name="Gruppieren 5">
            <a:extLst>
              <a:ext uri="{FF2B5EF4-FFF2-40B4-BE49-F238E27FC236}">
                <a16:creationId xmlns:a16="http://schemas.microsoft.com/office/drawing/2014/main" id="{6F53D66F-6DD0-2973-B7EF-503EB71EB610}"/>
              </a:ext>
            </a:extLst>
          </p:cNvPr>
          <p:cNvGrpSpPr/>
          <p:nvPr/>
        </p:nvGrpSpPr>
        <p:grpSpPr>
          <a:xfrm>
            <a:off x="4624160" y="6078883"/>
            <a:ext cx="2287650" cy="723308"/>
            <a:chOff x="3486608" y="2216930"/>
            <a:chExt cx="2287650" cy="723308"/>
          </a:xfrm>
        </p:grpSpPr>
        <p:grpSp>
          <p:nvGrpSpPr>
            <p:cNvPr id="8" name="Gruppieren 7">
              <a:extLst>
                <a:ext uri="{FF2B5EF4-FFF2-40B4-BE49-F238E27FC236}">
                  <a16:creationId xmlns:a16="http://schemas.microsoft.com/office/drawing/2014/main" id="{6D83CBB0-1C6E-7D1F-B6A9-43F075FBE384}"/>
                </a:ext>
              </a:extLst>
            </p:cNvPr>
            <p:cNvGrpSpPr/>
            <p:nvPr/>
          </p:nvGrpSpPr>
          <p:grpSpPr>
            <a:xfrm>
              <a:off x="3486608" y="2216930"/>
              <a:ext cx="2287650" cy="723308"/>
              <a:chOff x="3486608" y="2216930"/>
              <a:chExt cx="2287650" cy="723308"/>
            </a:xfrm>
          </p:grpSpPr>
          <p:pic>
            <p:nvPicPr>
              <p:cNvPr id="11" name="Grafik 124">
                <a:extLst>
                  <a:ext uri="{FF2B5EF4-FFF2-40B4-BE49-F238E27FC236}">
                    <a16:creationId xmlns:a16="http://schemas.microsoft.com/office/drawing/2014/main" id="{4029F3AB-3A62-2A60-4174-47C4984692B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12" name="Textfeld 127">
                <a:extLst>
                  <a:ext uri="{FF2B5EF4-FFF2-40B4-BE49-F238E27FC236}">
                    <a16:creationId xmlns:a16="http://schemas.microsoft.com/office/drawing/2014/main" id="{83969E08-4FDC-E2A6-6A11-94115703FE6D}"/>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RELIABILITY</a:t>
                </a:r>
              </a:p>
            </p:txBody>
          </p:sp>
          <p:sp>
            <p:nvSpPr>
              <p:cNvPr id="13" name="Textfeld 125">
                <a:extLst>
                  <a:ext uri="{FF2B5EF4-FFF2-40B4-BE49-F238E27FC236}">
                    <a16:creationId xmlns:a16="http://schemas.microsoft.com/office/drawing/2014/main" id="{8A622434-85C2-A5C3-7680-32132E427DDD}"/>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STRONG</a:t>
                </a:r>
              </a:p>
            </p:txBody>
          </p:sp>
          <p:sp>
            <p:nvSpPr>
              <p:cNvPr id="14" name="Textfeld 123">
                <a:extLst>
                  <a:ext uri="{FF2B5EF4-FFF2-40B4-BE49-F238E27FC236}">
                    <a16:creationId xmlns:a16="http://schemas.microsoft.com/office/drawing/2014/main" id="{7E24FDA6-CE03-F4DB-0BFF-37B977FC494C}"/>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ACCURACY</a:t>
                </a:r>
              </a:p>
            </p:txBody>
          </p:sp>
          <p:pic>
            <p:nvPicPr>
              <p:cNvPr id="15" name="Grafik 14">
                <a:extLst>
                  <a:ext uri="{FF2B5EF4-FFF2-40B4-BE49-F238E27FC236}">
                    <a16:creationId xmlns:a16="http://schemas.microsoft.com/office/drawing/2014/main" id="{6101A08F-4004-F040-FF36-138C07D78A9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10" name="Grafik 9">
              <a:extLst>
                <a:ext uri="{FF2B5EF4-FFF2-40B4-BE49-F238E27FC236}">
                  <a16:creationId xmlns:a16="http://schemas.microsoft.com/office/drawing/2014/main" id="{EA7ED672-0CAA-F715-D4D3-9FB612DFF569}"/>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pic>
        <p:nvPicPr>
          <p:cNvPr id="16" name="Grafik 15">
            <a:extLst>
              <a:ext uri="{FF2B5EF4-FFF2-40B4-BE49-F238E27FC236}">
                <a16:creationId xmlns:a16="http://schemas.microsoft.com/office/drawing/2014/main" id="{DD74DE2D-D9AE-3A09-CF27-51FA6D383A48}"/>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327672" y="6029097"/>
            <a:ext cx="828903" cy="828903"/>
          </a:xfrm>
          <a:prstGeom prst="rect">
            <a:avLst/>
          </a:prstGeom>
        </p:spPr>
      </p:pic>
      <p:pic>
        <p:nvPicPr>
          <p:cNvPr id="17" name="Grafik 16">
            <a:extLst>
              <a:ext uri="{FF2B5EF4-FFF2-40B4-BE49-F238E27FC236}">
                <a16:creationId xmlns:a16="http://schemas.microsoft.com/office/drawing/2014/main" id="{A5BAFB6E-2904-8883-5D1B-6BE3EF669D6D}"/>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243271" y="5952471"/>
            <a:ext cx="914400" cy="914400"/>
          </a:xfrm>
          <a:prstGeom prst="rect">
            <a:avLst/>
          </a:prstGeom>
        </p:spPr>
      </p:pic>
      <p:grpSp>
        <p:nvGrpSpPr>
          <p:cNvPr id="18" name="Gruppieren 34">
            <a:extLst>
              <a:ext uri="{FF2B5EF4-FFF2-40B4-BE49-F238E27FC236}">
                <a16:creationId xmlns:a16="http://schemas.microsoft.com/office/drawing/2014/main" id="{B3A7BFAD-AF21-17F7-9E42-47C180CEB99E}"/>
              </a:ext>
            </a:extLst>
          </p:cNvPr>
          <p:cNvGrpSpPr/>
          <p:nvPr/>
        </p:nvGrpSpPr>
        <p:grpSpPr>
          <a:xfrm>
            <a:off x="3110442" y="6126962"/>
            <a:ext cx="577211" cy="582667"/>
            <a:chOff x="4733026" y="2729172"/>
            <a:chExt cx="2213040" cy="2085946"/>
          </a:xfrm>
        </p:grpSpPr>
        <p:grpSp>
          <p:nvGrpSpPr>
            <p:cNvPr id="19" name="Gruppieren 35">
              <a:extLst>
                <a:ext uri="{FF2B5EF4-FFF2-40B4-BE49-F238E27FC236}">
                  <a16:creationId xmlns:a16="http://schemas.microsoft.com/office/drawing/2014/main" id="{DC69A1FB-7C94-DE9B-3A5B-8A5FBA6E3F1D}"/>
                </a:ext>
              </a:extLst>
            </p:cNvPr>
            <p:cNvGrpSpPr/>
            <p:nvPr/>
          </p:nvGrpSpPr>
          <p:grpSpPr>
            <a:xfrm>
              <a:off x="5023155" y="3429000"/>
              <a:ext cx="1618160" cy="1386118"/>
              <a:chOff x="5023155" y="3429000"/>
              <a:chExt cx="1618160" cy="1386118"/>
            </a:xfrm>
          </p:grpSpPr>
          <p:pic>
            <p:nvPicPr>
              <p:cNvPr id="21" name="Grafik 37">
                <a:extLst>
                  <a:ext uri="{FF2B5EF4-FFF2-40B4-BE49-F238E27FC236}">
                    <a16:creationId xmlns:a16="http://schemas.microsoft.com/office/drawing/2014/main" id="{E8EF05D1-1449-CA83-F43E-E4FE7C53A905}"/>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22" name="Grafik 38">
                <a:extLst>
                  <a:ext uri="{FF2B5EF4-FFF2-40B4-BE49-F238E27FC236}">
                    <a16:creationId xmlns:a16="http://schemas.microsoft.com/office/drawing/2014/main" id="{0FB5604E-41FC-D630-2231-78A1C08B2529}"/>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23" name="Ellipse 39">
                <a:extLst>
                  <a:ext uri="{FF2B5EF4-FFF2-40B4-BE49-F238E27FC236}">
                    <a16:creationId xmlns:a16="http://schemas.microsoft.com/office/drawing/2014/main" id="{3B615E31-D9DD-CE51-6E40-D04410FF7DFB}"/>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Pfeil: Chevron 40">
                <a:extLst>
                  <a:ext uri="{FF2B5EF4-FFF2-40B4-BE49-F238E27FC236}">
                    <a16:creationId xmlns:a16="http://schemas.microsoft.com/office/drawing/2014/main" id="{3D234BAE-0141-EC1D-49EC-13631B5DAA9A}"/>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Rechteck 41">
                <a:extLst>
                  <a:ext uri="{FF2B5EF4-FFF2-40B4-BE49-F238E27FC236}">
                    <a16:creationId xmlns:a16="http://schemas.microsoft.com/office/drawing/2014/main" id="{FDC76E18-23EE-4739-0989-1D26A7B0FFE4}"/>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20" name="Grafik 36">
              <a:extLst>
                <a:ext uri="{FF2B5EF4-FFF2-40B4-BE49-F238E27FC236}">
                  <a16:creationId xmlns:a16="http://schemas.microsoft.com/office/drawing/2014/main" id="{F7F0A448-3A7C-2C86-C896-0B4AE4BFA666}"/>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pic>
        <p:nvPicPr>
          <p:cNvPr id="3" name="Grafik 2">
            <a:extLst>
              <a:ext uri="{FF2B5EF4-FFF2-40B4-BE49-F238E27FC236}">
                <a16:creationId xmlns:a16="http://schemas.microsoft.com/office/drawing/2014/main" id="{15FBD195-9F0B-315F-EE43-5825BA9FD25B}"/>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824120" y="1712142"/>
            <a:ext cx="5424280" cy="4005164"/>
          </a:xfrm>
          <a:prstGeom prst="rect">
            <a:avLst/>
          </a:prstGeom>
        </p:spPr>
      </p:pic>
    </p:spTree>
    <p:extLst>
      <p:ext uri="{BB962C8B-B14F-4D97-AF65-F5344CB8AC3E}">
        <p14:creationId xmlns:p14="http://schemas.microsoft.com/office/powerpoint/2010/main" val="1003299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2CC85E-7E62-01CE-A2AA-37DD9B47B441}"/>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4E50F18-5044-64CF-A117-6285BF06CFE5}"/>
              </a:ext>
            </a:extLst>
          </p:cNvPr>
          <p:cNvSpPr>
            <a:spLocks noGrp="1"/>
          </p:cNvSpPr>
          <p:nvPr>
            <p:ph type="title"/>
          </p:nvPr>
        </p:nvSpPr>
        <p:spPr/>
        <p:txBody>
          <a:bodyPr/>
          <a:lstStyle/>
          <a:p>
            <a:r>
              <a:rPr lang="en-US"/>
              <a:t>4-fold gripper unit</a:t>
            </a:r>
            <a:br>
              <a:rPr lang="en-US"/>
            </a:br>
            <a:r>
              <a:rPr lang="en-US" sz="2400" b="0"/>
              <a:t>Loading/unloading motorcycle crankcases</a:t>
            </a:r>
            <a:endParaRPr lang="en-US" b="0"/>
          </a:p>
        </p:txBody>
      </p:sp>
      <p:sp>
        <p:nvSpPr>
          <p:cNvPr id="5" name="Textplatzhalter 4">
            <a:extLst>
              <a:ext uri="{FF2B5EF4-FFF2-40B4-BE49-F238E27FC236}">
                <a16:creationId xmlns:a16="http://schemas.microsoft.com/office/drawing/2014/main" id="{F36264DE-D1B0-9A8E-2846-C2D2C9742DB9}"/>
              </a:ext>
            </a:extLst>
          </p:cNvPr>
          <p:cNvSpPr>
            <a:spLocks noGrp="1"/>
          </p:cNvSpPr>
          <p:nvPr>
            <p:ph type="body" sz="quarter" idx="11"/>
          </p:nvPr>
        </p:nvSpPr>
        <p:spPr/>
        <p:txBody>
          <a:bodyPr/>
          <a:lstStyle/>
          <a:p>
            <a:r>
              <a:rPr lang="en-US"/>
              <a:t>Automotive – Metal processing</a:t>
            </a:r>
          </a:p>
        </p:txBody>
      </p:sp>
      <p:sp>
        <p:nvSpPr>
          <p:cNvPr id="102" name="Foliennummernplatzhalter 2">
            <a:extLst>
              <a:ext uri="{FF2B5EF4-FFF2-40B4-BE49-F238E27FC236}">
                <a16:creationId xmlns:a16="http://schemas.microsoft.com/office/drawing/2014/main" id="{E0A5A25E-EFF9-2237-F031-879BD059C323}"/>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22</a:t>
            </a:fld>
            <a:endParaRPr lang="en-US"/>
          </a:p>
        </p:txBody>
      </p:sp>
      <p:sp>
        <p:nvSpPr>
          <p:cNvPr id="95" name="Textfeld 94">
            <a:extLst>
              <a:ext uri="{FF2B5EF4-FFF2-40B4-BE49-F238E27FC236}">
                <a16:creationId xmlns:a16="http://schemas.microsoft.com/office/drawing/2014/main" id="{878B5C04-F040-1DE1-442B-29942C5D6D5D}"/>
              </a:ext>
            </a:extLst>
          </p:cNvPr>
          <p:cNvSpPr txBox="1"/>
          <p:nvPr/>
        </p:nvSpPr>
        <p:spPr>
          <a:xfrm>
            <a:off x="6957858" y="1432028"/>
            <a:ext cx="4899179" cy="4585871"/>
          </a:xfrm>
          <a:prstGeom prst="rect">
            <a:avLst/>
          </a:prstGeom>
          <a:noFill/>
        </p:spPr>
        <p:txBody>
          <a:bodyPr wrap="square" lIns="91440" tIns="45720" rIns="91440" bIns="45720" rtlCol="0" anchor="t">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Customized gripping unit</a:t>
            </a:r>
            <a:br>
              <a:rPr lang="en-US" sz="2000" b="1"/>
            </a:br>
            <a:r>
              <a:rPr lang="en-US" sz="1600">
                <a:solidFill>
                  <a:srgbClr val="003D6A"/>
                </a:solidFill>
              </a:rPr>
              <a:t>pneumatic</a:t>
            </a:r>
          </a:p>
          <a:p>
            <a:pPr marL="342900" indent="-342900">
              <a:buClr>
                <a:schemeClr val="bg2"/>
              </a:buClr>
              <a:buSzPct val="100000"/>
              <a:buFont typeface="Wingdings" panose="05000000000000000000" pitchFamily="2" charset="2"/>
              <a:buChar char="ü"/>
            </a:pPr>
            <a:endParaRPr lang="en-US" sz="16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Form-fit gripping</a:t>
            </a:r>
            <a:br>
              <a:rPr lang="en-US" sz="2000" b="1"/>
            </a:br>
            <a:r>
              <a:rPr lang="en-US" sz="1600">
                <a:solidFill>
                  <a:srgbClr val="003D6A"/>
                </a:solidFill>
              </a:rPr>
              <a:t>with rear grip and clamping via pneumatic cylinder and movable gripper against stationary support</a:t>
            </a:r>
          </a:p>
          <a:p>
            <a:pPr>
              <a:buClr>
                <a:schemeClr val="bg2"/>
              </a:buClr>
              <a:buSzPct val="100000"/>
            </a:pPr>
            <a:endParaRPr lang="en-US" sz="16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One-sided gauge adjustment</a:t>
            </a:r>
            <a:br>
              <a:rPr lang="en-US" sz="2000" b="1"/>
            </a:br>
            <a:r>
              <a:rPr lang="en-US" sz="1600">
                <a:solidFill>
                  <a:srgbClr val="003D6A"/>
                </a:solidFill>
                <a:latin typeface="Fago Pro"/>
              </a:rPr>
              <a:t>for different pick-up/drop-off positions</a:t>
            </a: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Complete project management</a:t>
            </a:r>
            <a:br>
              <a:rPr lang="en-US" sz="2000" b="1"/>
            </a:br>
            <a:r>
              <a:rPr lang="en-US" sz="1600">
                <a:solidFill>
                  <a:srgbClr val="003D6A"/>
                </a:solidFill>
                <a:latin typeface="Fago Pro"/>
              </a:rPr>
              <a:t>Sizing, design and assembly by SCHUNK</a:t>
            </a: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2000" b="1"/>
            </a:br>
            <a:r>
              <a:rPr lang="en-US" sz="1600">
                <a:solidFill>
                  <a:srgbClr val="003D6A"/>
                </a:solidFill>
              </a:rPr>
              <a:t>with valve technology and electrical distributor, fully wired and hosed</a:t>
            </a:r>
          </a:p>
        </p:txBody>
      </p:sp>
      <p:grpSp>
        <p:nvGrpSpPr>
          <p:cNvPr id="66" name="Gruppieren 65">
            <a:extLst>
              <a:ext uri="{FF2B5EF4-FFF2-40B4-BE49-F238E27FC236}">
                <a16:creationId xmlns:a16="http://schemas.microsoft.com/office/drawing/2014/main" id="{D3C38F31-D2D4-F284-2FFF-4ECF20ABF58B}"/>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94E00C4E-E8C5-12C8-DB73-3F4BC2B9A1C9}"/>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E91E15DD-FF09-B125-D6F2-6478C62C1481}"/>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68DD0752-2A7C-C30B-CBBA-C7F57EB3E0FF}"/>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58A9C089-8E17-8AFB-FFE1-63F40DC6648B}"/>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82667566-5223-549D-A7D8-9E7CEC688FE2}"/>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0F9F0D63-D4A3-63E3-7FEE-818BB7B4A739}"/>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56AEE388-8CB2-AF19-7627-C15FF45946E7}"/>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EAEE2987-A227-4DA1-679F-1C506C01A0D8}"/>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C73F986E-E5DA-CE97-635D-378D300FEF7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Grafik 5">
            <a:extLst>
              <a:ext uri="{FF2B5EF4-FFF2-40B4-BE49-F238E27FC236}">
                <a16:creationId xmlns:a16="http://schemas.microsoft.com/office/drawing/2014/main" id="{F8123025-6DEC-0F40-7BA8-334C5A3DBAA8}"/>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672" y="6029097"/>
            <a:ext cx="828903" cy="828903"/>
          </a:xfrm>
          <a:prstGeom prst="rect">
            <a:avLst/>
          </a:prstGeom>
        </p:spPr>
      </p:pic>
      <p:pic>
        <p:nvPicPr>
          <p:cNvPr id="8" name="Grafik 7">
            <a:extLst>
              <a:ext uri="{FF2B5EF4-FFF2-40B4-BE49-F238E27FC236}">
                <a16:creationId xmlns:a16="http://schemas.microsoft.com/office/drawing/2014/main" id="{F696166E-ECDA-4FBC-920D-8EB2170B5B26}"/>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1243271" y="5952471"/>
            <a:ext cx="914400" cy="914400"/>
          </a:xfrm>
          <a:prstGeom prst="rect">
            <a:avLst/>
          </a:prstGeom>
        </p:spPr>
      </p:pic>
      <p:grpSp>
        <p:nvGrpSpPr>
          <p:cNvPr id="10" name="Gruppieren 34">
            <a:extLst>
              <a:ext uri="{FF2B5EF4-FFF2-40B4-BE49-F238E27FC236}">
                <a16:creationId xmlns:a16="http://schemas.microsoft.com/office/drawing/2014/main" id="{BE79225F-CBD5-AEED-AA9C-EC3187AB47BD}"/>
              </a:ext>
            </a:extLst>
          </p:cNvPr>
          <p:cNvGrpSpPr/>
          <p:nvPr/>
        </p:nvGrpSpPr>
        <p:grpSpPr>
          <a:xfrm>
            <a:off x="3110442" y="6126962"/>
            <a:ext cx="577211" cy="582667"/>
            <a:chOff x="4733026" y="2729172"/>
            <a:chExt cx="2213040" cy="2085946"/>
          </a:xfrm>
        </p:grpSpPr>
        <p:grpSp>
          <p:nvGrpSpPr>
            <p:cNvPr id="11" name="Gruppieren 35">
              <a:extLst>
                <a:ext uri="{FF2B5EF4-FFF2-40B4-BE49-F238E27FC236}">
                  <a16:creationId xmlns:a16="http://schemas.microsoft.com/office/drawing/2014/main" id="{DD0998AA-7843-97E8-E6EE-320DF8E1FA60}"/>
                </a:ext>
              </a:extLst>
            </p:cNvPr>
            <p:cNvGrpSpPr/>
            <p:nvPr/>
          </p:nvGrpSpPr>
          <p:grpSpPr>
            <a:xfrm>
              <a:off x="5023155" y="3429000"/>
              <a:ext cx="1618160" cy="1386118"/>
              <a:chOff x="5023155" y="3429000"/>
              <a:chExt cx="1618160" cy="1386118"/>
            </a:xfrm>
          </p:grpSpPr>
          <p:pic>
            <p:nvPicPr>
              <p:cNvPr id="13" name="Grafik 37">
                <a:extLst>
                  <a:ext uri="{FF2B5EF4-FFF2-40B4-BE49-F238E27FC236}">
                    <a16:creationId xmlns:a16="http://schemas.microsoft.com/office/drawing/2014/main" id="{420CA4EE-0E79-2F95-70EF-05ABD20E36E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rot="10800000">
                <a:off x="5023156" y="3971120"/>
                <a:ext cx="512108" cy="792549"/>
              </a:xfrm>
              <a:prstGeom prst="rect">
                <a:avLst/>
              </a:prstGeom>
            </p:spPr>
          </p:pic>
          <p:pic>
            <p:nvPicPr>
              <p:cNvPr id="14" name="Grafik 38">
                <a:extLst>
                  <a:ext uri="{FF2B5EF4-FFF2-40B4-BE49-F238E27FC236}">
                    <a16:creationId xmlns:a16="http://schemas.microsoft.com/office/drawing/2014/main" id="{812569A2-99AA-68F8-2E37-589DEE577E2A}"/>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5023155" y="3440722"/>
                <a:ext cx="256054" cy="1322947"/>
              </a:xfrm>
              <a:prstGeom prst="rect">
                <a:avLst/>
              </a:prstGeom>
            </p:spPr>
          </p:pic>
          <p:sp>
            <p:nvSpPr>
              <p:cNvPr id="15" name="Ellipse 39">
                <a:extLst>
                  <a:ext uri="{FF2B5EF4-FFF2-40B4-BE49-F238E27FC236}">
                    <a16:creationId xmlns:a16="http://schemas.microsoft.com/office/drawing/2014/main" id="{7675E3EA-A533-1F5B-D595-558A98D0F8D5}"/>
                  </a:ext>
                </a:extLst>
              </p:cNvPr>
              <p:cNvSpPr/>
              <p:nvPr/>
            </p:nvSpPr>
            <p:spPr>
              <a:xfrm>
                <a:off x="5382346" y="3900718"/>
                <a:ext cx="914400" cy="914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Pfeil: Chevron 40">
                <a:extLst>
                  <a:ext uri="{FF2B5EF4-FFF2-40B4-BE49-F238E27FC236}">
                    <a16:creationId xmlns:a16="http://schemas.microsoft.com/office/drawing/2014/main" id="{99BA18BC-3E93-F786-FB5D-06D01BE0E3AE}"/>
                  </a:ext>
                </a:extLst>
              </p:cNvPr>
              <p:cNvSpPr/>
              <p:nvPr/>
            </p:nvSpPr>
            <p:spPr>
              <a:xfrm>
                <a:off x="6129002" y="3961786"/>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Rechteck 41">
                <a:extLst>
                  <a:ext uri="{FF2B5EF4-FFF2-40B4-BE49-F238E27FC236}">
                    <a16:creationId xmlns:a16="http://schemas.microsoft.com/office/drawing/2014/main" id="{6D06093E-AA28-C7DF-E2D0-6D0CB78756E2}"/>
                  </a:ext>
                </a:extLst>
              </p:cNvPr>
              <p:cNvSpPr/>
              <p:nvPr/>
            </p:nvSpPr>
            <p:spPr>
              <a:xfrm>
                <a:off x="6385158" y="3429000"/>
                <a:ext cx="256157" cy="1325050"/>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grpSp>
        <p:pic>
          <p:nvPicPr>
            <p:cNvPr id="12" name="Grafik 36">
              <a:extLst>
                <a:ext uri="{FF2B5EF4-FFF2-40B4-BE49-F238E27FC236}">
                  <a16:creationId xmlns:a16="http://schemas.microsoft.com/office/drawing/2014/main" id="{5A668D4C-325E-B74C-8786-52B5FB3C7049}"/>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733026" y="2729172"/>
              <a:ext cx="2213040" cy="713294"/>
            </a:xfrm>
            <a:prstGeom prst="rect">
              <a:avLst/>
            </a:prstGeom>
          </p:spPr>
        </p:pic>
      </p:grpSp>
      <p:grpSp>
        <p:nvGrpSpPr>
          <p:cNvPr id="18" name="Gruppieren 17">
            <a:extLst>
              <a:ext uri="{FF2B5EF4-FFF2-40B4-BE49-F238E27FC236}">
                <a16:creationId xmlns:a16="http://schemas.microsoft.com/office/drawing/2014/main" id="{FF45200D-92EA-A278-8CD5-434DFD50D8EF}"/>
              </a:ext>
            </a:extLst>
          </p:cNvPr>
          <p:cNvGrpSpPr/>
          <p:nvPr/>
        </p:nvGrpSpPr>
        <p:grpSpPr>
          <a:xfrm>
            <a:off x="4624160" y="6078883"/>
            <a:ext cx="2287650" cy="723308"/>
            <a:chOff x="3486608" y="2216930"/>
            <a:chExt cx="2287650" cy="723308"/>
          </a:xfrm>
        </p:grpSpPr>
        <p:grpSp>
          <p:nvGrpSpPr>
            <p:cNvPr id="19" name="Gruppieren 18">
              <a:extLst>
                <a:ext uri="{FF2B5EF4-FFF2-40B4-BE49-F238E27FC236}">
                  <a16:creationId xmlns:a16="http://schemas.microsoft.com/office/drawing/2014/main" id="{511D43D4-1DF4-45A8-03BB-B27003AD966A}"/>
                </a:ext>
              </a:extLst>
            </p:cNvPr>
            <p:cNvGrpSpPr/>
            <p:nvPr/>
          </p:nvGrpSpPr>
          <p:grpSpPr>
            <a:xfrm>
              <a:off x="3486608" y="2216930"/>
              <a:ext cx="2287650" cy="723308"/>
              <a:chOff x="3486608" y="2216930"/>
              <a:chExt cx="2287650" cy="723308"/>
            </a:xfrm>
          </p:grpSpPr>
          <p:pic>
            <p:nvPicPr>
              <p:cNvPr id="21" name="Grafik 124">
                <a:extLst>
                  <a:ext uri="{FF2B5EF4-FFF2-40B4-BE49-F238E27FC236}">
                    <a16:creationId xmlns:a16="http://schemas.microsoft.com/office/drawing/2014/main" id="{7B46D42F-B0BF-EAF5-8D35-F242A2A93B8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5126732" y="2291521"/>
                <a:ext cx="432214" cy="432214"/>
              </a:xfrm>
              <a:prstGeom prst="rect">
                <a:avLst/>
              </a:prstGeom>
            </p:spPr>
          </p:pic>
          <p:sp>
            <p:nvSpPr>
              <p:cNvPr id="22" name="Textfeld 127">
                <a:extLst>
                  <a:ext uri="{FF2B5EF4-FFF2-40B4-BE49-F238E27FC236}">
                    <a16:creationId xmlns:a16="http://schemas.microsoft.com/office/drawing/2014/main" id="{59F3223E-BD42-3743-0F3F-ACB74ABE9D54}"/>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RELIABILITY</a:t>
                </a:r>
              </a:p>
            </p:txBody>
          </p:sp>
          <p:sp>
            <p:nvSpPr>
              <p:cNvPr id="23" name="Textfeld 125">
                <a:extLst>
                  <a:ext uri="{FF2B5EF4-FFF2-40B4-BE49-F238E27FC236}">
                    <a16:creationId xmlns:a16="http://schemas.microsoft.com/office/drawing/2014/main" id="{37744C3F-0F74-A455-B3BE-FA95B90B68AC}"/>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STRONG</a:t>
                </a:r>
              </a:p>
            </p:txBody>
          </p:sp>
          <p:sp>
            <p:nvSpPr>
              <p:cNvPr id="24" name="Textfeld 123">
                <a:extLst>
                  <a:ext uri="{FF2B5EF4-FFF2-40B4-BE49-F238E27FC236}">
                    <a16:creationId xmlns:a16="http://schemas.microsoft.com/office/drawing/2014/main" id="{8DEA1AF8-BA42-79C2-A409-C31FA9EB62CE}"/>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Calibri Light" panose="020F0302020204030204"/>
                  </a:rPr>
                  <a:t>ACCURACY</a:t>
                </a:r>
              </a:p>
            </p:txBody>
          </p:sp>
          <p:pic>
            <p:nvPicPr>
              <p:cNvPr id="25" name="Grafik 24">
                <a:extLst>
                  <a:ext uri="{FF2B5EF4-FFF2-40B4-BE49-F238E27FC236}">
                    <a16:creationId xmlns:a16="http://schemas.microsoft.com/office/drawing/2014/main" id="{35A33E87-0A8F-5C7B-F81C-666C3C86D389}"/>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4367587" y="2216930"/>
                <a:ext cx="526231" cy="526231"/>
              </a:xfrm>
              <a:prstGeom prst="rect">
                <a:avLst/>
              </a:prstGeom>
            </p:spPr>
          </p:pic>
        </p:grpSp>
        <p:pic>
          <p:nvPicPr>
            <p:cNvPr id="20" name="Grafik 19">
              <a:extLst>
                <a:ext uri="{FF2B5EF4-FFF2-40B4-BE49-F238E27FC236}">
                  <a16:creationId xmlns:a16="http://schemas.microsoft.com/office/drawing/2014/main" id="{51B252E1-51BF-8499-F4D6-E7C24E4EA4E8}"/>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679778" y="2291521"/>
              <a:ext cx="461426" cy="461426"/>
            </a:xfrm>
            <a:prstGeom prst="rect">
              <a:avLst/>
            </a:prstGeom>
          </p:spPr>
        </p:pic>
      </p:grpSp>
      <p:pic>
        <p:nvPicPr>
          <p:cNvPr id="3" name="Grafik 2">
            <a:extLst>
              <a:ext uri="{FF2B5EF4-FFF2-40B4-BE49-F238E27FC236}">
                <a16:creationId xmlns:a16="http://schemas.microsoft.com/office/drawing/2014/main" id="{CD94F41D-9945-3DF5-5952-19C7DC85AB53}"/>
              </a:ext>
            </a:extLst>
          </p:cNvPr>
          <p:cNvPicPr>
            <a:picLocks noChangeAspect="1"/>
          </p:cNvPicPr>
          <p:nvPr/>
        </p:nvPicPr>
        <p:blipFill>
          <a:blip r:embed="rId16" cstate="hqprint">
            <a:extLst>
              <a:ext uri="{28A0092B-C50C-407E-A947-70E740481C1C}">
                <a14:useLocalDpi xmlns:a14="http://schemas.microsoft.com/office/drawing/2010/main"/>
              </a:ext>
            </a:extLst>
          </a:blip>
          <a:srcRect/>
          <a:stretch/>
        </p:blipFill>
        <p:spPr>
          <a:xfrm>
            <a:off x="466724" y="1939433"/>
            <a:ext cx="6399819" cy="3500869"/>
          </a:xfrm>
          <a:prstGeom prst="rect">
            <a:avLst/>
          </a:prstGeom>
        </p:spPr>
      </p:pic>
    </p:spTree>
    <p:extLst>
      <p:ext uri="{BB962C8B-B14F-4D97-AF65-F5344CB8AC3E}">
        <p14:creationId xmlns:p14="http://schemas.microsoft.com/office/powerpoint/2010/main" val="18119118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FA321-0077-B7BE-EF13-6F7FED9E39C5}"/>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5A8CCA92-280A-7D29-4B9D-13A9F18A6EB7}"/>
              </a:ext>
            </a:extLst>
          </p:cNvPr>
          <p:cNvSpPr>
            <a:spLocks noGrp="1"/>
          </p:cNvSpPr>
          <p:nvPr>
            <p:ph type="title"/>
          </p:nvPr>
        </p:nvSpPr>
        <p:spPr/>
        <p:txBody>
          <a:bodyPr/>
          <a:lstStyle/>
          <a:p>
            <a:r>
              <a:rPr lang="en-US"/>
              <a:t>2-fold rotary-gripping unit	</a:t>
            </a:r>
            <a:br>
              <a:rPr lang="en-US"/>
            </a:br>
            <a:r>
              <a:rPr lang="en-US" sz="2400" b="0"/>
              <a:t>Loading/unloading of cylinder heads</a:t>
            </a:r>
            <a:endParaRPr lang="en-US" b="0"/>
          </a:p>
        </p:txBody>
      </p:sp>
      <p:sp>
        <p:nvSpPr>
          <p:cNvPr id="5" name="Textplatzhalter 4">
            <a:extLst>
              <a:ext uri="{FF2B5EF4-FFF2-40B4-BE49-F238E27FC236}">
                <a16:creationId xmlns:a16="http://schemas.microsoft.com/office/drawing/2014/main" id="{567ECC97-4EA7-5064-17D1-A70DF6B095BD}"/>
              </a:ext>
            </a:extLst>
          </p:cNvPr>
          <p:cNvSpPr>
            <a:spLocks noGrp="1"/>
          </p:cNvSpPr>
          <p:nvPr>
            <p:ph type="body" sz="quarter" idx="11"/>
          </p:nvPr>
        </p:nvSpPr>
        <p:spPr/>
        <p:txBody>
          <a:bodyPr/>
          <a:lstStyle/>
          <a:p>
            <a:r>
              <a:rPr lang="en-US"/>
              <a:t>Automotive – Metal processing</a:t>
            </a:r>
          </a:p>
        </p:txBody>
      </p:sp>
      <p:sp>
        <p:nvSpPr>
          <p:cNvPr id="102" name="Foliennummernplatzhalter 2">
            <a:extLst>
              <a:ext uri="{FF2B5EF4-FFF2-40B4-BE49-F238E27FC236}">
                <a16:creationId xmlns:a16="http://schemas.microsoft.com/office/drawing/2014/main" id="{057AE6B3-BB21-71F3-FED2-6592DB221FB1}"/>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23</a:t>
            </a:fld>
            <a:endParaRPr lang="en-US"/>
          </a:p>
        </p:txBody>
      </p:sp>
      <p:grpSp>
        <p:nvGrpSpPr>
          <p:cNvPr id="66" name="Gruppieren 65">
            <a:extLst>
              <a:ext uri="{FF2B5EF4-FFF2-40B4-BE49-F238E27FC236}">
                <a16:creationId xmlns:a16="http://schemas.microsoft.com/office/drawing/2014/main" id="{8DA5FCBD-6EB4-2C30-3041-38A6C63B9883}"/>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5A20CF6C-EF2E-09AA-7912-3AA9B4A3E5DA}"/>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ED12C981-C1BF-BA79-81C7-45760BEB948E}"/>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FFC42071-708F-7504-6FE8-EB722E3A3656}"/>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029BE9B2-E352-5BB3-3A9D-DDB8E3E1834B}"/>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C892A2C1-218B-2645-4C8F-E8FC58D6FB0E}"/>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D82D7372-2BBE-C2AF-939E-B7DBBC646609}"/>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C339EB59-D8DF-9BF5-C7A8-04BF38CBF1E6}"/>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31852654-5B7F-AE22-7F99-0943C610F2E6}"/>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E8385500-3818-B4A4-FE40-F76DBC5B2E4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uppieren 7">
            <a:extLst>
              <a:ext uri="{FF2B5EF4-FFF2-40B4-BE49-F238E27FC236}">
                <a16:creationId xmlns:a16="http://schemas.microsoft.com/office/drawing/2014/main" id="{99CDA0B5-05B2-9FB1-62E7-8D11B34B6F09}"/>
              </a:ext>
            </a:extLst>
          </p:cNvPr>
          <p:cNvGrpSpPr/>
          <p:nvPr/>
        </p:nvGrpSpPr>
        <p:grpSpPr>
          <a:xfrm>
            <a:off x="4669163" y="6039351"/>
            <a:ext cx="2284290" cy="723308"/>
            <a:chOff x="3486608" y="2216930"/>
            <a:chExt cx="2284290" cy="723308"/>
          </a:xfrm>
        </p:grpSpPr>
        <p:grpSp>
          <p:nvGrpSpPr>
            <p:cNvPr id="9" name="Gruppieren 8">
              <a:extLst>
                <a:ext uri="{FF2B5EF4-FFF2-40B4-BE49-F238E27FC236}">
                  <a16:creationId xmlns:a16="http://schemas.microsoft.com/office/drawing/2014/main" id="{584D1890-FBA8-BBCD-8BBF-D35A373BCD6D}"/>
                </a:ext>
              </a:extLst>
            </p:cNvPr>
            <p:cNvGrpSpPr/>
            <p:nvPr/>
          </p:nvGrpSpPr>
          <p:grpSpPr>
            <a:xfrm>
              <a:off x="3486608" y="2216930"/>
              <a:ext cx="2284290" cy="723308"/>
              <a:chOff x="3486608" y="2216930"/>
              <a:chExt cx="2284290" cy="723308"/>
            </a:xfrm>
          </p:grpSpPr>
          <p:pic>
            <p:nvPicPr>
              <p:cNvPr id="11" name="Grafik 124">
                <a:extLst>
                  <a:ext uri="{FF2B5EF4-FFF2-40B4-BE49-F238E27FC236}">
                    <a16:creationId xmlns:a16="http://schemas.microsoft.com/office/drawing/2014/main" id="{31D35102-00D3-B13B-AF9D-FC5D409107CF}"/>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12" name="Textfeld 127">
                <a:extLst>
                  <a:ext uri="{FF2B5EF4-FFF2-40B4-BE49-F238E27FC236}">
                    <a16:creationId xmlns:a16="http://schemas.microsoft.com/office/drawing/2014/main" id="{5A3134C6-6CD6-84A6-71E9-FF88DAE3BD3B}"/>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13" name="Textfeld 125">
                <a:extLst>
                  <a:ext uri="{FF2B5EF4-FFF2-40B4-BE49-F238E27FC236}">
                    <a16:creationId xmlns:a16="http://schemas.microsoft.com/office/drawing/2014/main" id="{49D21A5F-D493-ED24-EF40-018A2929833A}"/>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14" name="Textfeld 123">
                <a:extLst>
                  <a:ext uri="{FF2B5EF4-FFF2-40B4-BE49-F238E27FC236}">
                    <a16:creationId xmlns:a16="http://schemas.microsoft.com/office/drawing/2014/main" id="{63D943F7-C667-31BB-8D17-69A9B695B7A1}"/>
                  </a:ext>
                </a:extLst>
              </p:cNvPr>
              <p:cNvSpPr txBox="1"/>
              <p:nvPr/>
            </p:nvSpPr>
            <p:spPr>
              <a:xfrm>
                <a:off x="489625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15" name="Grafik 14">
                <a:extLst>
                  <a:ext uri="{FF2B5EF4-FFF2-40B4-BE49-F238E27FC236}">
                    <a16:creationId xmlns:a16="http://schemas.microsoft.com/office/drawing/2014/main" id="{F65A0053-F688-29A9-0E03-808391CC43E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10" name="Grafik 9">
              <a:extLst>
                <a:ext uri="{FF2B5EF4-FFF2-40B4-BE49-F238E27FC236}">
                  <a16:creationId xmlns:a16="http://schemas.microsoft.com/office/drawing/2014/main" id="{1635DB20-A2A4-F9C7-FF84-CD9C8727C7E8}"/>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pic>
        <p:nvPicPr>
          <p:cNvPr id="16" name="Grafik 15">
            <a:extLst>
              <a:ext uri="{FF2B5EF4-FFF2-40B4-BE49-F238E27FC236}">
                <a16:creationId xmlns:a16="http://schemas.microsoft.com/office/drawing/2014/main" id="{6F9A5EF7-9557-A436-A6AE-D12D3B07BDE3}"/>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394068" y="6001304"/>
            <a:ext cx="789237" cy="789237"/>
          </a:xfrm>
          <a:prstGeom prst="rect">
            <a:avLst/>
          </a:prstGeom>
        </p:spPr>
      </p:pic>
      <p:pic>
        <p:nvPicPr>
          <p:cNvPr id="17" name="Grafik 16">
            <a:extLst>
              <a:ext uri="{FF2B5EF4-FFF2-40B4-BE49-F238E27FC236}">
                <a16:creationId xmlns:a16="http://schemas.microsoft.com/office/drawing/2014/main" id="{4842A4A2-DFC4-CB2C-8F5F-E70F632F0ACE}"/>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75328" y="5995219"/>
            <a:ext cx="828903" cy="828903"/>
          </a:xfrm>
          <a:prstGeom prst="rect">
            <a:avLst/>
          </a:prstGeom>
        </p:spPr>
      </p:pic>
      <p:grpSp>
        <p:nvGrpSpPr>
          <p:cNvPr id="70" name="Gruppieren 69">
            <a:extLst>
              <a:ext uri="{FF2B5EF4-FFF2-40B4-BE49-F238E27FC236}">
                <a16:creationId xmlns:a16="http://schemas.microsoft.com/office/drawing/2014/main" id="{9591A310-A519-1CC9-70C6-9A8C54F8EBC4}"/>
              </a:ext>
            </a:extLst>
          </p:cNvPr>
          <p:cNvGrpSpPr/>
          <p:nvPr/>
        </p:nvGrpSpPr>
        <p:grpSpPr>
          <a:xfrm>
            <a:off x="2613929" y="6221184"/>
            <a:ext cx="701234" cy="418364"/>
            <a:chOff x="4308916" y="3967993"/>
            <a:chExt cx="1908397" cy="1138572"/>
          </a:xfrm>
        </p:grpSpPr>
        <p:sp>
          <p:nvSpPr>
            <p:cNvPr id="72" name="Rechteck 80">
              <a:extLst>
                <a:ext uri="{FF2B5EF4-FFF2-40B4-BE49-F238E27FC236}">
                  <a16:creationId xmlns:a16="http://schemas.microsoft.com/office/drawing/2014/main" id="{E02918D0-E0E3-19EE-B274-02A4B9D806BF}"/>
                </a:ext>
              </a:extLst>
            </p:cNvPr>
            <p:cNvSpPr/>
            <p:nvPr/>
          </p:nvSpPr>
          <p:spPr>
            <a:xfrm>
              <a:off x="4308916" y="3967993"/>
              <a:ext cx="1908397" cy="44572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hteck 81">
              <a:extLst>
                <a:ext uri="{FF2B5EF4-FFF2-40B4-BE49-F238E27FC236}">
                  <a16:creationId xmlns:a16="http://schemas.microsoft.com/office/drawing/2014/main" id="{E1D2DCF5-0EA4-19F9-0F2D-44A0F8E66DFC}"/>
                </a:ext>
              </a:extLst>
            </p:cNvPr>
            <p:cNvSpPr/>
            <p:nvPr/>
          </p:nvSpPr>
          <p:spPr>
            <a:xfrm>
              <a:off x="4871016" y="4413715"/>
              <a:ext cx="784198" cy="151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Pfeil: nach rechts gekrümmt 82">
              <a:extLst>
                <a:ext uri="{FF2B5EF4-FFF2-40B4-BE49-F238E27FC236}">
                  <a16:creationId xmlns:a16="http://schemas.microsoft.com/office/drawing/2014/main" id="{0C0EE771-97C3-DB4D-EF72-4AE461C9ED32}"/>
                </a:ext>
              </a:extLst>
            </p:cNvPr>
            <p:cNvSpPr/>
            <p:nvPr/>
          </p:nvSpPr>
          <p:spPr>
            <a:xfrm>
              <a:off x="4662281" y="4694746"/>
              <a:ext cx="600834" cy="411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5" name="Pfeil: nach links gekrümmt 83">
              <a:extLst>
                <a:ext uri="{FF2B5EF4-FFF2-40B4-BE49-F238E27FC236}">
                  <a16:creationId xmlns:a16="http://schemas.microsoft.com/office/drawing/2014/main" id="{5A747B2F-D740-BD6D-89E5-EE3A2A82A1A5}"/>
                </a:ext>
              </a:extLst>
            </p:cNvPr>
            <p:cNvSpPr/>
            <p:nvPr/>
          </p:nvSpPr>
          <p:spPr>
            <a:xfrm>
              <a:off x="5263115" y="4694745"/>
              <a:ext cx="639171" cy="4118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76" name="Gruppieren 75">
            <a:extLst>
              <a:ext uri="{FF2B5EF4-FFF2-40B4-BE49-F238E27FC236}">
                <a16:creationId xmlns:a16="http://schemas.microsoft.com/office/drawing/2014/main" id="{CDA80805-AB11-EC53-84BF-0A097E6071CB}"/>
              </a:ext>
            </a:extLst>
          </p:cNvPr>
          <p:cNvGrpSpPr/>
          <p:nvPr/>
        </p:nvGrpSpPr>
        <p:grpSpPr>
          <a:xfrm>
            <a:off x="3651333" y="6175155"/>
            <a:ext cx="548472" cy="516973"/>
            <a:chOff x="1348804" y="2955415"/>
            <a:chExt cx="2213040" cy="2085946"/>
          </a:xfrm>
        </p:grpSpPr>
        <p:pic>
          <p:nvPicPr>
            <p:cNvPr id="77" name="Grafik 76">
              <a:extLst>
                <a:ext uri="{FF2B5EF4-FFF2-40B4-BE49-F238E27FC236}">
                  <a16:creationId xmlns:a16="http://schemas.microsoft.com/office/drawing/2014/main" id="{068F69FE-E8C2-9A42-1505-0F9078C5EFF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0800000">
              <a:off x="1638934" y="4197363"/>
              <a:ext cx="512108" cy="792549"/>
            </a:xfrm>
            <a:prstGeom prst="rect">
              <a:avLst/>
            </a:prstGeom>
          </p:spPr>
        </p:pic>
        <p:pic>
          <p:nvPicPr>
            <p:cNvPr id="78" name="Grafik 77">
              <a:extLst>
                <a:ext uri="{FF2B5EF4-FFF2-40B4-BE49-F238E27FC236}">
                  <a16:creationId xmlns:a16="http://schemas.microsoft.com/office/drawing/2014/main" id="{A3C7D1D8-C3B1-4F87-974E-C7EE3E8D8500}"/>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38933" y="3666965"/>
              <a:ext cx="256054" cy="1322947"/>
            </a:xfrm>
            <a:prstGeom prst="rect">
              <a:avLst/>
            </a:prstGeom>
          </p:spPr>
        </p:pic>
        <p:sp>
          <p:nvSpPr>
            <p:cNvPr id="81" name="Ellipse 80">
              <a:extLst>
                <a:ext uri="{FF2B5EF4-FFF2-40B4-BE49-F238E27FC236}">
                  <a16:creationId xmlns:a16="http://schemas.microsoft.com/office/drawing/2014/main" id="{B22EE24D-2BD1-A629-E5CE-B5E15167C888}"/>
                </a:ext>
              </a:extLst>
            </p:cNvPr>
            <p:cNvSpPr/>
            <p:nvPr/>
          </p:nvSpPr>
          <p:spPr>
            <a:xfrm>
              <a:off x="1998124" y="4126961"/>
              <a:ext cx="914400" cy="914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Pfeil: Chevron 81">
              <a:extLst>
                <a:ext uri="{FF2B5EF4-FFF2-40B4-BE49-F238E27FC236}">
                  <a16:creationId xmlns:a16="http://schemas.microsoft.com/office/drawing/2014/main" id="{4C7C9F95-788A-A77C-0104-50117E31EA4C}"/>
                </a:ext>
              </a:extLst>
            </p:cNvPr>
            <p:cNvSpPr/>
            <p:nvPr/>
          </p:nvSpPr>
          <p:spPr>
            <a:xfrm>
              <a:off x="2744780" y="4188029"/>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Rechteck 82">
              <a:extLst>
                <a:ext uri="{FF2B5EF4-FFF2-40B4-BE49-F238E27FC236}">
                  <a16:creationId xmlns:a16="http://schemas.microsoft.com/office/drawing/2014/main" id="{5ACF7DE3-5DAF-D49B-0D72-6FEE85D8C0FA}"/>
                </a:ext>
              </a:extLst>
            </p:cNvPr>
            <p:cNvSpPr/>
            <p:nvPr/>
          </p:nvSpPr>
          <p:spPr>
            <a:xfrm>
              <a:off x="3000936" y="3655243"/>
              <a:ext cx="256157" cy="1319982"/>
            </a:xfrm>
            <a:prstGeom prst="rect">
              <a:avLst/>
            </a:prstGeom>
            <a:solidFill>
              <a:srgbClr val="009EE0"/>
            </a:solidFill>
            <a:ln>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84" name="Grafik 83">
              <a:extLst>
                <a:ext uri="{FF2B5EF4-FFF2-40B4-BE49-F238E27FC236}">
                  <a16:creationId xmlns:a16="http://schemas.microsoft.com/office/drawing/2014/main" id="{F9BC0181-A569-BD9D-A41A-1F4AA781B2BF}"/>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48804" y="2955415"/>
              <a:ext cx="2213040" cy="713294"/>
            </a:xfrm>
            <a:prstGeom prst="rect">
              <a:avLst/>
            </a:prstGeom>
          </p:spPr>
        </p:pic>
      </p:grpSp>
      <p:sp>
        <p:nvSpPr>
          <p:cNvPr id="4" name="Textfeld 3">
            <a:extLst>
              <a:ext uri="{FF2B5EF4-FFF2-40B4-BE49-F238E27FC236}">
                <a16:creationId xmlns:a16="http://schemas.microsoft.com/office/drawing/2014/main" id="{D37B3F84-1E00-ECC9-A06B-4C0A40F63FFF}"/>
              </a:ext>
            </a:extLst>
          </p:cNvPr>
          <p:cNvSpPr txBox="1"/>
          <p:nvPr/>
        </p:nvSpPr>
        <p:spPr>
          <a:xfrm>
            <a:off x="6846990" y="1338944"/>
            <a:ext cx="5010048" cy="4678204"/>
          </a:xfrm>
          <a:prstGeom prst="rect">
            <a:avLst/>
          </a:prstGeom>
          <a:noFill/>
        </p:spPr>
        <p:txBody>
          <a:bodyPr wrap="square" lIns="91440" tIns="45720" rIns="91440" bIns="45720" rtlCol="0" anchor="t">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Customized rotary-gripping unit</a:t>
            </a:r>
            <a:br>
              <a:rPr lang="en-US" sz="2000" b="1"/>
            </a:br>
            <a:r>
              <a:rPr lang="en-US" sz="1600">
                <a:solidFill>
                  <a:srgbClr val="003D6A"/>
                </a:solidFill>
              </a:rPr>
              <a:t>pneumatic</a:t>
            </a:r>
          </a:p>
          <a:p>
            <a:pPr marL="342900" indent="-342900">
              <a:buClr>
                <a:schemeClr val="bg2"/>
              </a:buClr>
              <a:buSzPct val="100000"/>
              <a:buFont typeface="Wingdings" panose="05000000000000000000" pitchFamily="2" charset="2"/>
              <a:buChar char="ü"/>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latin typeface="Fago Pro"/>
              </a:rPr>
              <a:t>Customized interface</a:t>
            </a:r>
            <a:br>
              <a:rPr lang="en-US" sz="2000" b="1">
                <a:latin typeface="Fago Pro" panose="02000506040000020004" pitchFamily="2" charset="0"/>
              </a:rPr>
            </a:br>
            <a:r>
              <a:rPr lang="en-US" sz="1600">
                <a:solidFill>
                  <a:srgbClr val="003D6A"/>
                </a:solidFill>
              </a:rPr>
              <a:t>for mounting on linear gantry</a:t>
            </a:r>
          </a:p>
          <a:p>
            <a:pPr marL="342900" indent="-342900">
              <a:buClr>
                <a:schemeClr val="bg2"/>
              </a:buClr>
              <a:buSzPct val="100000"/>
              <a:buFont typeface="Wingdings" panose="05000000000000000000" pitchFamily="2" charset="2"/>
              <a:buChar char="ü"/>
            </a:pPr>
            <a:endParaRPr lang="en-US" sz="1000">
              <a:solidFill>
                <a:srgbClr val="003D6A"/>
              </a:solidFill>
              <a:latin typeface="Fago Pro" panose="02000506040000020004" pitchFamily="2" charset="0"/>
            </a:endParaRPr>
          </a:p>
          <a:p>
            <a:pPr marL="342900" indent="-342900">
              <a:buClr>
                <a:schemeClr val="bg2"/>
              </a:buClr>
              <a:buSzPct val="100000"/>
              <a:buFont typeface="Wingdings" panose="05000000000000000000" pitchFamily="2" charset="2"/>
              <a:buChar char="ü"/>
            </a:pPr>
            <a:r>
              <a:rPr lang="en-US" sz="2000" b="1">
                <a:solidFill>
                  <a:srgbClr val="003D6A"/>
                </a:solidFill>
              </a:rPr>
              <a:t>2x gripper PHL-W 63-160-S</a:t>
            </a:r>
            <a:br>
              <a:rPr lang="en-US" sz="2000" b="1"/>
            </a:br>
            <a:r>
              <a:rPr lang="en-US" sz="1600">
                <a:solidFill>
                  <a:srgbClr val="003D6A"/>
                </a:solidFill>
              </a:rPr>
              <a:t>4-position monitoring with proximity switch M8</a:t>
            </a:r>
          </a:p>
          <a:p>
            <a:pPr>
              <a:buClr>
                <a:schemeClr val="bg2"/>
              </a:buClr>
              <a:buSzPct val="100000"/>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4x rotary finger GFS 40-180</a:t>
            </a:r>
            <a:br>
              <a:rPr lang="en-US" sz="2000" b="1"/>
            </a:br>
            <a:r>
              <a:rPr lang="en-US" sz="1600">
                <a:solidFill>
                  <a:srgbClr val="003D6A"/>
                </a:solidFill>
              </a:rPr>
              <a:t>with clamping and monitoring with proximity switch M8</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Workpiece detection</a:t>
            </a:r>
            <a:br>
              <a:rPr lang="en-US" sz="2000" b="1"/>
            </a:br>
            <a:r>
              <a:rPr lang="en-US" sz="1600">
                <a:solidFill>
                  <a:srgbClr val="003D6A"/>
                </a:solidFill>
              </a:rPr>
              <a:t>with light barrier</a:t>
            </a:r>
          </a:p>
          <a:p>
            <a:pPr marL="342900" indent="-342900">
              <a:buClr>
                <a:schemeClr val="bg2"/>
              </a:buClr>
              <a:buSzPct val="100000"/>
              <a:buFont typeface="Wingdings" panose="05000000000000000000" pitchFamily="2" charset="2"/>
              <a:buChar char="ü"/>
            </a:pPr>
            <a:endParaRPr lang="en-US" sz="1000">
              <a:solidFill>
                <a:srgbClr val="003D6A"/>
              </a:solidFill>
              <a:highlight>
                <a:srgbClr val="FFFF00"/>
              </a:highlight>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1600" b="1"/>
            </a:br>
            <a:r>
              <a:rPr lang="en-US" sz="1600">
                <a:solidFill>
                  <a:srgbClr val="003D6A"/>
                </a:solidFill>
              </a:rPr>
              <a:t>with valve technology and electrical distributor, completely wired and hosed</a:t>
            </a:r>
            <a:endParaRPr lang="en-US" sz="2000">
              <a:solidFill>
                <a:srgbClr val="003D6A"/>
              </a:solidFill>
            </a:endParaRPr>
          </a:p>
        </p:txBody>
      </p:sp>
      <p:pic>
        <p:nvPicPr>
          <p:cNvPr id="6" name="Grafik 5">
            <a:extLst>
              <a:ext uri="{FF2B5EF4-FFF2-40B4-BE49-F238E27FC236}">
                <a16:creationId xmlns:a16="http://schemas.microsoft.com/office/drawing/2014/main" id="{46F5D08B-5DE0-C5E9-C422-56CC7B1A99AF}"/>
              </a:ext>
            </a:extLst>
          </p:cNvPr>
          <p:cNvPicPr>
            <a:picLocks noChangeAspect="1"/>
          </p:cNvPicPr>
          <p:nvPr/>
        </p:nvPicPr>
        <p:blipFill>
          <a:blip r:embed="rId16" cstate="print">
            <a:extLst>
              <a:ext uri="{28A0092B-C50C-407E-A947-70E740481C1C}">
                <a14:useLocalDpi xmlns:a14="http://schemas.microsoft.com/office/drawing/2010/main"/>
              </a:ext>
            </a:extLst>
          </a:blip>
          <a:srcRect/>
          <a:stretch/>
        </p:blipFill>
        <p:spPr>
          <a:xfrm>
            <a:off x="666060" y="1842800"/>
            <a:ext cx="5997287" cy="3756721"/>
          </a:xfrm>
          <a:prstGeom prst="rect">
            <a:avLst/>
          </a:prstGeom>
        </p:spPr>
      </p:pic>
    </p:spTree>
    <p:extLst>
      <p:ext uri="{BB962C8B-B14F-4D97-AF65-F5344CB8AC3E}">
        <p14:creationId xmlns:p14="http://schemas.microsoft.com/office/powerpoint/2010/main" val="2011698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C74176-DC71-4F07-E4FA-BDABF2CDC32C}"/>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28B25218-C85A-D844-DB32-0EDE5557911A}"/>
              </a:ext>
            </a:extLst>
          </p:cNvPr>
          <p:cNvSpPr>
            <a:spLocks noGrp="1"/>
          </p:cNvSpPr>
          <p:nvPr>
            <p:ph type="title"/>
          </p:nvPr>
        </p:nvSpPr>
        <p:spPr/>
        <p:txBody>
          <a:bodyPr/>
          <a:lstStyle/>
          <a:p>
            <a:r>
              <a:rPr kumimoji="0" lang="en-US" sz="3600" b="1" i="0" u="none" strike="noStrike" kern="1200" cap="none" spc="0" normalizeH="0" baseline="0">
                <a:ln>
                  <a:noFill/>
                </a:ln>
                <a:solidFill>
                  <a:srgbClr val="003D6A"/>
                </a:solidFill>
                <a:effectLst/>
                <a:uLnTx/>
                <a:uFillTx/>
              </a:rPr>
              <a:t>2-fold rotary-gripping unit	</a:t>
            </a:r>
            <a:br>
              <a:rPr kumimoji="0" lang="en-US" sz="3600" b="1" i="0" u="none" strike="noStrike" kern="1200" cap="none" spc="0" normalizeH="0" baseline="0">
                <a:ln>
                  <a:noFill/>
                </a:ln>
                <a:solidFill>
                  <a:srgbClr val="003D6A"/>
                </a:solidFill>
                <a:effectLst/>
                <a:uLnTx/>
                <a:uFillTx/>
              </a:rPr>
            </a:br>
            <a:r>
              <a:rPr kumimoji="0" lang="en-US" sz="2400" b="0" i="0" u="none" strike="noStrike" kern="1200" cap="none" spc="0" normalizeH="0" baseline="0">
                <a:ln>
                  <a:noFill/>
                </a:ln>
                <a:solidFill>
                  <a:srgbClr val="003D6A"/>
                </a:solidFill>
                <a:effectLst/>
                <a:uLnTx/>
                <a:uFillTx/>
              </a:rPr>
              <a:t>Loading/unloading of cylinder heads</a:t>
            </a:r>
            <a:endParaRPr lang="en-US" b="0"/>
          </a:p>
        </p:txBody>
      </p:sp>
      <p:sp>
        <p:nvSpPr>
          <p:cNvPr id="5" name="Textplatzhalter 4">
            <a:extLst>
              <a:ext uri="{FF2B5EF4-FFF2-40B4-BE49-F238E27FC236}">
                <a16:creationId xmlns:a16="http://schemas.microsoft.com/office/drawing/2014/main" id="{E8D23CDB-C84E-45FB-97D8-CB9D87CA8E3C}"/>
              </a:ext>
            </a:extLst>
          </p:cNvPr>
          <p:cNvSpPr>
            <a:spLocks noGrp="1"/>
          </p:cNvSpPr>
          <p:nvPr>
            <p:ph type="body" sz="quarter" idx="11"/>
          </p:nvPr>
        </p:nvSpPr>
        <p:spPr/>
        <p:txBody>
          <a:bodyPr/>
          <a:lstStyle/>
          <a:p>
            <a:r>
              <a:rPr lang="en-US"/>
              <a:t>Automotive – Metal processing</a:t>
            </a:r>
          </a:p>
        </p:txBody>
      </p:sp>
      <p:sp>
        <p:nvSpPr>
          <p:cNvPr id="102" name="Foliennummernplatzhalter 2">
            <a:extLst>
              <a:ext uri="{FF2B5EF4-FFF2-40B4-BE49-F238E27FC236}">
                <a16:creationId xmlns:a16="http://schemas.microsoft.com/office/drawing/2014/main" id="{9919C6FD-4FC9-1F56-9627-B7208C068205}"/>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24</a:t>
            </a:fld>
            <a:endParaRPr lang="en-US"/>
          </a:p>
        </p:txBody>
      </p:sp>
      <p:grpSp>
        <p:nvGrpSpPr>
          <p:cNvPr id="66" name="Gruppieren 65">
            <a:extLst>
              <a:ext uri="{FF2B5EF4-FFF2-40B4-BE49-F238E27FC236}">
                <a16:creationId xmlns:a16="http://schemas.microsoft.com/office/drawing/2014/main" id="{6B39073D-17F4-B06E-C341-F7F97EAEAE6F}"/>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34B3CFC9-D592-41D3-0D93-98E7A36B1579}"/>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1A3166A1-5C20-D257-3C9B-E25E4958A267}"/>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BDE68AA2-E83E-68E5-4DC7-E44A6E8113CF}"/>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A63F1115-7292-36CE-0B1A-14F0813420E2}"/>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F89F40C-641B-8923-5838-560BBD32D131}"/>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2522398F-F362-1894-30F6-7FD1C715ADA9}"/>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C5DDB64C-7FEB-42B8-6E39-F2990F83F3B2}"/>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67553EB1-31D1-74F1-3FF5-39A18310CFD3}"/>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5153B2C7-8818-65B9-3B97-641AFBAA27D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8" name="Gruppieren 7">
            <a:extLst>
              <a:ext uri="{FF2B5EF4-FFF2-40B4-BE49-F238E27FC236}">
                <a16:creationId xmlns:a16="http://schemas.microsoft.com/office/drawing/2014/main" id="{B64A33A1-8922-7569-5CA2-A53967BC13A4}"/>
              </a:ext>
            </a:extLst>
          </p:cNvPr>
          <p:cNvGrpSpPr/>
          <p:nvPr/>
        </p:nvGrpSpPr>
        <p:grpSpPr>
          <a:xfrm>
            <a:off x="4669163" y="6039351"/>
            <a:ext cx="2284290" cy="723308"/>
            <a:chOff x="3486608" y="2216930"/>
            <a:chExt cx="2284290" cy="723308"/>
          </a:xfrm>
        </p:grpSpPr>
        <p:grpSp>
          <p:nvGrpSpPr>
            <p:cNvPr id="9" name="Gruppieren 8">
              <a:extLst>
                <a:ext uri="{FF2B5EF4-FFF2-40B4-BE49-F238E27FC236}">
                  <a16:creationId xmlns:a16="http://schemas.microsoft.com/office/drawing/2014/main" id="{5D304600-1248-D879-DB92-4FFDFF608577}"/>
                </a:ext>
              </a:extLst>
            </p:cNvPr>
            <p:cNvGrpSpPr/>
            <p:nvPr/>
          </p:nvGrpSpPr>
          <p:grpSpPr>
            <a:xfrm>
              <a:off x="3486608" y="2216930"/>
              <a:ext cx="2284290" cy="723308"/>
              <a:chOff x="3486608" y="2216930"/>
              <a:chExt cx="2284290" cy="723308"/>
            </a:xfrm>
          </p:grpSpPr>
          <p:pic>
            <p:nvPicPr>
              <p:cNvPr id="11" name="Grafik 124">
                <a:extLst>
                  <a:ext uri="{FF2B5EF4-FFF2-40B4-BE49-F238E27FC236}">
                    <a16:creationId xmlns:a16="http://schemas.microsoft.com/office/drawing/2014/main" id="{C4D8CB0E-568E-A051-3BDD-B6D8BEF7AD2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12" name="Textfeld 127">
                <a:extLst>
                  <a:ext uri="{FF2B5EF4-FFF2-40B4-BE49-F238E27FC236}">
                    <a16:creationId xmlns:a16="http://schemas.microsoft.com/office/drawing/2014/main" id="{6A2F9ED2-AD44-D2B4-29D3-881D87514CC7}"/>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13" name="Textfeld 125">
                <a:extLst>
                  <a:ext uri="{FF2B5EF4-FFF2-40B4-BE49-F238E27FC236}">
                    <a16:creationId xmlns:a16="http://schemas.microsoft.com/office/drawing/2014/main" id="{1C1A8C1F-4790-86EF-1375-962762DC52E8}"/>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14" name="Textfeld 123">
                <a:extLst>
                  <a:ext uri="{FF2B5EF4-FFF2-40B4-BE49-F238E27FC236}">
                    <a16:creationId xmlns:a16="http://schemas.microsoft.com/office/drawing/2014/main" id="{4A217F95-E913-966D-006D-BDFDEAD8DD83}"/>
                  </a:ext>
                </a:extLst>
              </p:cNvPr>
              <p:cNvSpPr txBox="1"/>
              <p:nvPr/>
            </p:nvSpPr>
            <p:spPr>
              <a:xfrm>
                <a:off x="489625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15" name="Grafik 14">
                <a:extLst>
                  <a:ext uri="{FF2B5EF4-FFF2-40B4-BE49-F238E27FC236}">
                    <a16:creationId xmlns:a16="http://schemas.microsoft.com/office/drawing/2014/main" id="{635E3201-65AD-C0CA-F1F5-9F6F25E919E1}"/>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10" name="Grafik 9">
              <a:extLst>
                <a:ext uri="{FF2B5EF4-FFF2-40B4-BE49-F238E27FC236}">
                  <a16:creationId xmlns:a16="http://schemas.microsoft.com/office/drawing/2014/main" id="{8E045B85-BDD9-33C8-4C37-41B3027B86F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pic>
        <p:nvPicPr>
          <p:cNvPr id="17" name="Grafik 16">
            <a:extLst>
              <a:ext uri="{FF2B5EF4-FFF2-40B4-BE49-F238E27FC236}">
                <a16:creationId xmlns:a16="http://schemas.microsoft.com/office/drawing/2014/main" id="{16523A55-3877-716C-581A-B3F1666F6264}"/>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394068" y="6001304"/>
            <a:ext cx="789237" cy="789237"/>
          </a:xfrm>
          <a:prstGeom prst="rect">
            <a:avLst/>
          </a:prstGeom>
        </p:spPr>
      </p:pic>
      <p:pic>
        <p:nvPicPr>
          <p:cNvPr id="18" name="Grafik 17">
            <a:extLst>
              <a:ext uri="{FF2B5EF4-FFF2-40B4-BE49-F238E27FC236}">
                <a16:creationId xmlns:a16="http://schemas.microsoft.com/office/drawing/2014/main" id="{A1F3E3CB-7306-4D11-0763-A7AE909C4CDA}"/>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175328" y="5995219"/>
            <a:ext cx="828903" cy="828903"/>
          </a:xfrm>
          <a:prstGeom prst="rect">
            <a:avLst/>
          </a:prstGeom>
        </p:spPr>
      </p:pic>
      <p:grpSp>
        <p:nvGrpSpPr>
          <p:cNvPr id="24" name="Gruppieren 23">
            <a:extLst>
              <a:ext uri="{FF2B5EF4-FFF2-40B4-BE49-F238E27FC236}">
                <a16:creationId xmlns:a16="http://schemas.microsoft.com/office/drawing/2014/main" id="{AF2BCF58-287C-E547-9880-1658151043EC}"/>
              </a:ext>
            </a:extLst>
          </p:cNvPr>
          <p:cNvGrpSpPr/>
          <p:nvPr/>
        </p:nvGrpSpPr>
        <p:grpSpPr>
          <a:xfrm>
            <a:off x="2613929" y="6221184"/>
            <a:ext cx="701234" cy="418364"/>
            <a:chOff x="4308916" y="3967993"/>
            <a:chExt cx="1908397" cy="1138572"/>
          </a:xfrm>
        </p:grpSpPr>
        <p:sp>
          <p:nvSpPr>
            <p:cNvPr id="25" name="Rechteck 80">
              <a:extLst>
                <a:ext uri="{FF2B5EF4-FFF2-40B4-BE49-F238E27FC236}">
                  <a16:creationId xmlns:a16="http://schemas.microsoft.com/office/drawing/2014/main" id="{A2AAE29F-114C-3CFA-B036-11E813241ABD}"/>
                </a:ext>
              </a:extLst>
            </p:cNvPr>
            <p:cNvSpPr/>
            <p:nvPr/>
          </p:nvSpPr>
          <p:spPr>
            <a:xfrm>
              <a:off x="4308916" y="3967993"/>
              <a:ext cx="1908397" cy="44572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hteck 81">
              <a:extLst>
                <a:ext uri="{FF2B5EF4-FFF2-40B4-BE49-F238E27FC236}">
                  <a16:creationId xmlns:a16="http://schemas.microsoft.com/office/drawing/2014/main" id="{59A46012-9E77-08F7-8EE5-789C724A79DB}"/>
                </a:ext>
              </a:extLst>
            </p:cNvPr>
            <p:cNvSpPr/>
            <p:nvPr/>
          </p:nvSpPr>
          <p:spPr>
            <a:xfrm>
              <a:off x="4871016" y="4413715"/>
              <a:ext cx="784198" cy="151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feil: nach rechts gekrümmt 82">
              <a:extLst>
                <a:ext uri="{FF2B5EF4-FFF2-40B4-BE49-F238E27FC236}">
                  <a16:creationId xmlns:a16="http://schemas.microsoft.com/office/drawing/2014/main" id="{91D84630-B79F-FCAC-8DDE-3F5A28628274}"/>
                </a:ext>
              </a:extLst>
            </p:cNvPr>
            <p:cNvSpPr/>
            <p:nvPr/>
          </p:nvSpPr>
          <p:spPr>
            <a:xfrm>
              <a:off x="4662281" y="4694746"/>
              <a:ext cx="600834" cy="411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Pfeil: nach links gekrümmt 83">
              <a:extLst>
                <a:ext uri="{FF2B5EF4-FFF2-40B4-BE49-F238E27FC236}">
                  <a16:creationId xmlns:a16="http://schemas.microsoft.com/office/drawing/2014/main" id="{BCF6B303-198D-3E64-81F7-612028E3500B}"/>
                </a:ext>
              </a:extLst>
            </p:cNvPr>
            <p:cNvSpPr/>
            <p:nvPr/>
          </p:nvSpPr>
          <p:spPr>
            <a:xfrm>
              <a:off x="5263115" y="4694745"/>
              <a:ext cx="639171" cy="4118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9" name="Gruppieren 28">
            <a:extLst>
              <a:ext uri="{FF2B5EF4-FFF2-40B4-BE49-F238E27FC236}">
                <a16:creationId xmlns:a16="http://schemas.microsoft.com/office/drawing/2014/main" id="{99669DFA-58F7-9303-2F3C-08946BC6FAD8}"/>
              </a:ext>
            </a:extLst>
          </p:cNvPr>
          <p:cNvGrpSpPr/>
          <p:nvPr/>
        </p:nvGrpSpPr>
        <p:grpSpPr>
          <a:xfrm>
            <a:off x="3651333" y="6175155"/>
            <a:ext cx="548472" cy="516973"/>
            <a:chOff x="1348804" y="2955415"/>
            <a:chExt cx="2213040" cy="2085946"/>
          </a:xfrm>
        </p:grpSpPr>
        <p:pic>
          <p:nvPicPr>
            <p:cNvPr id="30" name="Grafik 29">
              <a:extLst>
                <a:ext uri="{FF2B5EF4-FFF2-40B4-BE49-F238E27FC236}">
                  <a16:creationId xmlns:a16="http://schemas.microsoft.com/office/drawing/2014/main" id="{F6E24D9A-44DD-E0B7-6D30-9C8ED5BA78F3}"/>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rot="10800000">
              <a:off x="1638934" y="4197363"/>
              <a:ext cx="512108" cy="792549"/>
            </a:xfrm>
            <a:prstGeom prst="rect">
              <a:avLst/>
            </a:prstGeom>
          </p:spPr>
        </p:pic>
        <p:pic>
          <p:nvPicPr>
            <p:cNvPr id="31" name="Grafik 30">
              <a:extLst>
                <a:ext uri="{FF2B5EF4-FFF2-40B4-BE49-F238E27FC236}">
                  <a16:creationId xmlns:a16="http://schemas.microsoft.com/office/drawing/2014/main" id="{E80D009F-1855-2755-2175-D28996FA5EC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638933" y="3666965"/>
              <a:ext cx="256054" cy="1322947"/>
            </a:xfrm>
            <a:prstGeom prst="rect">
              <a:avLst/>
            </a:prstGeom>
          </p:spPr>
        </p:pic>
        <p:sp>
          <p:nvSpPr>
            <p:cNvPr id="64" name="Ellipse 63">
              <a:extLst>
                <a:ext uri="{FF2B5EF4-FFF2-40B4-BE49-F238E27FC236}">
                  <a16:creationId xmlns:a16="http://schemas.microsoft.com/office/drawing/2014/main" id="{8B77B0EA-F606-C9B0-C5E0-C2DA849B7851}"/>
                </a:ext>
              </a:extLst>
            </p:cNvPr>
            <p:cNvSpPr/>
            <p:nvPr/>
          </p:nvSpPr>
          <p:spPr>
            <a:xfrm>
              <a:off x="1998124" y="4126961"/>
              <a:ext cx="914400" cy="914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Pfeil: Chevron 64">
              <a:extLst>
                <a:ext uri="{FF2B5EF4-FFF2-40B4-BE49-F238E27FC236}">
                  <a16:creationId xmlns:a16="http://schemas.microsoft.com/office/drawing/2014/main" id="{93063925-9777-61E7-0AC2-85B4013D9186}"/>
                </a:ext>
              </a:extLst>
            </p:cNvPr>
            <p:cNvSpPr/>
            <p:nvPr/>
          </p:nvSpPr>
          <p:spPr>
            <a:xfrm>
              <a:off x="2744780" y="4188029"/>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7" name="Rechteck 66">
              <a:extLst>
                <a:ext uri="{FF2B5EF4-FFF2-40B4-BE49-F238E27FC236}">
                  <a16:creationId xmlns:a16="http://schemas.microsoft.com/office/drawing/2014/main" id="{C5CAF602-C702-0E3F-23D1-C4F6C0650E0F}"/>
                </a:ext>
              </a:extLst>
            </p:cNvPr>
            <p:cNvSpPr/>
            <p:nvPr/>
          </p:nvSpPr>
          <p:spPr>
            <a:xfrm>
              <a:off x="3000936" y="3655243"/>
              <a:ext cx="256157" cy="1319982"/>
            </a:xfrm>
            <a:prstGeom prst="rect">
              <a:avLst/>
            </a:prstGeom>
            <a:solidFill>
              <a:srgbClr val="009EE0"/>
            </a:solidFill>
            <a:ln>
              <a:solidFill>
                <a:srgbClr val="009EE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B0F0"/>
                </a:solidFill>
              </a:endParaRPr>
            </a:p>
          </p:txBody>
        </p:sp>
        <p:pic>
          <p:nvPicPr>
            <p:cNvPr id="68" name="Grafik 67">
              <a:extLst>
                <a:ext uri="{FF2B5EF4-FFF2-40B4-BE49-F238E27FC236}">
                  <a16:creationId xmlns:a16="http://schemas.microsoft.com/office/drawing/2014/main" id="{E0BF4E85-D0C1-6A6D-7318-39981C999304}"/>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1348804" y="2955415"/>
              <a:ext cx="2213040" cy="713294"/>
            </a:xfrm>
            <a:prstGeom prst="rect">
              <a:avLst/>
            </a:prstGeom>
          </p:spPr>
        </p:pic>
      </p:grpSp>
      <p:sp>
        <p:nvSpPr>
          <p:cNvPr id="6" name="Textfeld 5">
            <a:extLst>
              <a:ext uri="{FF2B5EF4-FFF2-40B4-BE49-F238E27FC236}">
                <a16:creationId xmlns:a16="http://schemas.microsoft.com/office/drawing/2014/main" id="{3E51B245-2FBF-1D5C-0BC5-806CC06F7040}"/>
              </a:ext>
            </a:extLst>
          </p:cNvPr>
          <p:cNvSpPr txBox="1"/>
          <p:nvPr/>
        </p:nvSpPr>
        <p:spPr>
          <a:xfrm>
            <a:off x="6837564" y="1367822"/>
            <a:ext cx="5019474" cy="4739759"/>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Customized rotary-gripping unit</a:t>
            </a:r>
            <a:br>
              <a:rPr lang="en-US" sz="2000" b="1">
                <a:solidFill>
                  <a:srgbClr val="003D6A"/>
                </a:solidFill>
              </a:rPr>
            </a:br>
            <a:r>
              <a:rPr lang="en-US" sz="1600">
                <a:solidFill>
                  <a:srgbClr val="003D6A"/>
                </a:solidFill>
              </a:rPr>
              <a:t>ready to install to customer portal</a:t>
            </a:r>
          </a:p>
          <a:p>
            <a:pPr marL="342900" indent="-342900">
              <a:buClr>
                <a:schemeClr val="bg2"/>
              </a:buClr>
              <a:buSzPct val="100000"/>
              <a:buFont typeface="Wingdings" panose="05000000000000000000" pitchFamily="2" charset="2"/>
              <a:buChar char="ü"/>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Rotation with ERM 160</a:t>
            </a:r>
            <a:br>
              <a:rPr lang="en-US" sz="2000" b="1">
                <a:solidFill>
                  <a:srgbClr val="003D6A"/>
                </a:solidFill>
              </a:rPr>
            </a:br>
            <a:r>
              <a:rPr lang="en-US" sz="1600">
                <a:solidFill>
                  <a:srgbClr val="003D6A"/>
                </a:solidFill>
              </a:rPr>
              <a:t>as C-axis</a:t>
            </a:r>
          </a:p>
          <a:p>
            <a:pPr>
              <a:buClr>
                <a:schemeClr val="bg2"/>
              </a:buClr>
              <a:buSzPct val="100000"/>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Swiveling with SRU-plus</a:t>
            </a:r>
            <a:br>
              <a:rPr lang="en-US" sz="2000" b="1">
                <a:solidFill>
                  <a:srgbClr val="003D6A"/>
                </a:solidFill>
              </a:rPr>
            </a:br>
            <a:r>
              <a:rPr lang="en-US" sz="1600">
                <a:solidFill>
                  <a:srgbClr val="003D6A"/>
                </a:solidFill>
              </a:rPr>
              <a:t>with external clamping via ring element</a:t>
            </a:r>
          </a:p>
          <a:p>
            <a:pPr>
              <a:buClr>
                <a:schemeClr val="bg2"/>
              </a:buClr>
              <a:buSzPct val="100000"/>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Gripping at 2x quick-change clamping pins</a:t>
            </a:r>
            <a:br>
              <a:rPr lang="en-US" sz="2000" b="1">
                <a:solidFill>
                  <a:srgbClr val="003D6A"/>
                </a:solidFill>
              </a:rPr>
            </a:br>
            <a:r>
              <a:rPr lang="en-US" sz="1600">
                <a:solidFill>
                  <a:srgbClr val="003D6A"/>
                </a:solidFill>
              </a:rPr>
              <a:t>mounted to </a:t>
            </a:r>
            <a:r>
              <a:rPr lang="en-US" sz="1600" err="1">
                <a:solidFill>
                  <a:srgbClr val="003D6A"/>
                </a:solidFill>
              </a:rPr>
              <a:t>workppiece</a:t>
            </a:r>
            <a:endParaRPr lang="en-US" sz="1600">
              <a:solidFill>
                <a:srgbClr val="003D6A"/>
              </a:solidFill>
            </a:endParaRP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Plug and Play</a:t>
            </a:r>
            <a:br>
              <a:rPr lang="en-US" sz="1600" b="1">
                <a:solidFill>
                  <a:srgbClr val="003D6A"/>
                </a:solidFill>
              </a:rPr>
            </a:br>
            <a:r>
              <a:rPr lang="en-US" sz="1600">
                <a:solidFill>
                  <a:srgbClr val="003D6A"/>
                </a:solidFill>
              </a:rPr>
              <a:t>with valve technology and electrical distributor, completely wired and hosed</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Complete project management</a:t>
            </a:r>
            <a:br>
              <a:rPr lang="en-US" sz="2000" b="1">
                <a:solidFill>
                  <a:srgbClr val="003D6A"/>
                </a:solidFill>
              </a:rPr>
            </a:br>
            <a:r>
              <a:rPr lang="en-US" sz="1600">
                <a:solidFill>
                  <a:srgbClr val="003D6A"/>
                </a:solidFill>
                <a:latin typeface="Fago Pro"/>
              </a:rPr>
              <a:t>Sizing, design and assembly by SCHUNK</a:t>
            </a:r>
            <a:endParaRPr lang="en-US" sz="2000">
              <a:solidFill>
                <a:srgbClr val="003D6A"/>
              </a:solidFill>
            </a:endParaRPr>
          </a:p>
        </p:txBody>
      </p:sp>
      <p:pic>
        <p:nvPicPr>
          <p:cNvPr id="3" name="Grafik 2">
            <a:extLst>
              <a:ext uri="{FF2B5EF4-FFF2-40B4-BE49-F238E27FC236}">
                <a16:creationId xmlns:a16="http://schemas.microsoft.com/office/drawing/2014/main" id="{5B7C6AB7-5569-EB30-DEC3-8116BD0C0630}"/>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1143340" y="1714613"/>
            <a:ext cx="3815617" cy="3996000"/>
          </a:xfrm>
          <a:prstGeom prst="rect">
            <a:avLst/>
          </a:prstGeom>
        </p:spPr>
      </p:pic>
    </p:spTree>
    <p:extLst>
      <p:ext uri="{BB962C8B-B14F-4D97-AF65-F5344CB8AC3E}">
        <p14:creationId xmlns:p14="http://schemas.microsoft.com/office/powerpoint/2010/main" val="410002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4C1849-934B-D485-BB68-F10BDD339D65}"/>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17CDA82C-FD09-759B-20C1-25182F82338C}"/>
              </a:ext>
            </a:extLst>
          </p:cNvPr>
          <p:cNvSpPr>
            <a:spLocks noGrp="1"/>
          </p:cNvSpPr>
          <p:nvPr>
            <p:ph type="title"/>
          </p:nvPr>
        </p:nvSpPr>
        <p:spPr/>
        <p:txBody>
          <a:bodyPr/>
          <a:lstStyle/>
          <a:p>
            <a:r>
              <a:rPr lang="en-US"/>
              <a:t>Gantry handling</a:t>
            </a:r>
            <a:br>
              <a:rPr lang="en-US"/>
            </a:br>
            <a:r>
              <a:rPr lang="en-US" sz="2400" b="0"/>
              <a:t>Dosing/dispensing</a:t>
            </a:r>
            <a:endParaRPr lang="en-US" b="0"/>
          </a:p>
        </p:txBody>
      </p:sp>
      <p:sp>
        <p:nvSpPr>
          <p:cNvPr id="5" name="Textplatzhalter 4">
            <a:extLst>
              <a:ext uri="{FF2B5EF4-FFF2-40B4-BE49-F238E27FC236}">
                <a16:creationId xmlns:a16="http://schemas.microsoft.com/office/drawing/2014/main" id="{4CCBAD76-84EA-008D-BE54-A03327744199}"/>
              </a:ext>
            </a:extLst>
          </p:cNvPr>
          <p:cNvSpPr>
            <a:spLocks noGrp="1"/>
          </p:cNvSpPr>
          <p:nvPr>
            <p:ph type="body" sz="quarter" idx="11"/>
          </p:nvPr>
        </p:nvSpPr>
        <p:spPr/>
        <p:txBody>
          <a:bodyPr/>
          <a:lstStyle/>
          <a:p>
            <a:r>
              <a:rPr lang="en-US"/>
              <a:t>Automotive - Dosing units</a:t>
            </a:r>
          </a:p>
        </p:txBody>
      </p:sp>
      <p:sp>
        <p:nvSpPr>
          <p:cNvPr id="102" name="Foliennummernplatzhalter 2">
            <a:extLst>
              <a:ext uri="{FF2B5EF4-FFF2-40B4-BE49-F238E27FC236}">
                <a16:creationId xmlns:a16="http://schemas.microsoft.com/office/drawing/2014/main" id="{4E47F078-B493-D265-8363-996C7B237593}"/>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25</a:t>
            </a:fld>
            <a:endParaRPr lang="en-US"/>
          </a:p>
        </p:txBody>
      </p:sp>
      <p:grpSp>
        <p:nvGrpSpPr>
          <p:cNvPr id="66" name="Gruppieren 65">
            <a:extLst>
              <a:ext uri="{FF2B5EF4-FFF2-40B4-BE49-F238E27FC236}">
                <a16:creationId xmlns:a16="http://schemas.microsoft.com/office/drawing/2014/main" id="{57150CC0-FE23-2B23-1D5F-79C3BBFA3E1E}"/>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3D79A901-9C82-BE58-954D-8D1CAE9F75A1}"/>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9311E5AF-AAD6-5551-4D9E-665AD235D70C}"/>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6500D4AF-3EB4-AE9D-8980-1522EE7FFB39}"/>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E880BE7F-978D-54D5-423C-430088FAB004}"/>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20B9C68B-368C-835F-60B0-F11C0F88092A}"/>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2E3924EB-DED4-8241-2B76-DEF7B15898C4}"/>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7DC792BC-FAB7-91D9-6A61-65D08EE26B5F}"/>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BB925300-301E-52A6-A343-B3EB0BFDE27E}"/>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67D532E6-9C7E-A7B0-EEBF-14C59EC90170}"/>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3" descr="368428_2">
            <a:extLst>
              <a:ext uri="{FF2B5EF4-FFF2-40B4-BE49-F238E27FC236}">
                <a16:creationId xmlns:a16="http://schemas.microsoft.com/office/drawing/2014/main" id="{8AD620F3-105E-F5AE-C61F-C2DC58DD1170}"/>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14" y="1951759"/>
            <a:ext cx="4035743" cy="36027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a:extLst>
              <a:ext uri="{FF2B5EF4-FFF2-40B4-BE49-F238E27FC236}">
                <a16:creationId xmlns:a16="http://schemas.microsoft.com/office/drawing/2014/main" id="{947E4D3A-BCCB-1AD9-38A7-253418A8D9C5}"/>
              </a:ext>
            </a:extLst>
          </p:cNvPr>
          <p:cNvGrpSpPr/>
          <p:nvPr/>
        </p:nvGrpSpPr>
        <p:grpSpPr>
          <a:xfrm>
            <a:off x="4614554" y="6059536"/>
            <a:ext cx="2316225" cy="723308"/>
            <a:chOff x="3486608" y="2216930"/>
            <a:chExt cx="2316225" cy="723308"/>
          </a:xfrm>
        </p:grpSpPr>
        <p:pic>
          <p:nvPicPr>
            <p:cNvPr id="23" name="Grafik 128">
              <a:extLst>
                <a:ext uri="{FF2B5EF4-FFF2-40B4-BE49-F238E27FC236}">
                  <a16:creationId xmlns:a16="http://schemas.microsoft.com/office/drawing/2014/main" id="{F9755DE5-68AD-2782-9550-99947D24728F}"/>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81788" y="2338041"/>
              <a:ext cx="388705" cy="388705"/>
            </a:xfrm>
            <a:prstGeom prst="rect">
              <a:avLst/>
            </a:prstGeom>
          </p:spPr>
        </p:pic>
        <p:pic>
          <p:nvPicPr>
            <p:cNvPr id="24" name="Grafik 124">
              <a:extLst>
                <a:ext uri="{FF2B5EF4-FFF2-40B4-BE49-F238E27FC236}">
                  <a16:creationId xmlns:a16="http://schemas.microsoft.com/office/drawing/2014/main" id="{285E0B7E-F690-D667-8ED6-7DC9313ADE12}"/>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0912" y="2355701"/>
              <a:ext cx="368034" cy="368034"/>
            </a:xfrm>
            <a:prstGeom prst="rect">
              <a:avLst/>
            </a:prstGeom>
          </p:spPr>
        </p:pic>
        <p:sp>
          <p:nvSpPr>
            <p:cNvPr id="25" name="Textfeld 127">
              <a:extLst>
                <a:ext uri="{FF2B5EF4-FFF2-40B4-BE49-F238E27FC236}">
                  <a16:creationId xmlns:a16="http://schemas.microsoft.com/office/drawing/2014/main" id="{496AE104-B12C-F3E6-B4FD-C4B56C9BFDF0}"/>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26" name="Textfeld 125">
              <a:extLst>
                <a:ext uri="{FF2B5EF4-FFF2-40B4-BE49-F238E27FC236}">
                  <a16:creationId xmlns:a16="http://schemas.microsoft.com/office/drawing/2014/main" id="{0499B268-AE3B-FD10-535A-73F70355BD36}"/>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27" name="Textfeld 123">
              <a:extLst>
                <a:ext uri="{FF2B5EF4-FFF2-40B4-BE49-F238E27FC236}">
                  <a16:creationId xmlns:a16="http://schemas.microsoft.com/office/drawing/2014/main" id="{E55C52AA-BFC9-FD84-60B9-4AF86E3A26BE}"/>
                </a:ext>
              </a:extLst>
            </p:cNvPr>
            <p:cNvSpPr txBox="1"/>
            <p:nvPr/>
          </p:nvSpPr>
          <p:spPr>
            <a:xfrm>
              <a:off x="4928192"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28" name="Grafik 27">
              <a:extLst>
                <a:ext uri="{FF2B5EF4-FFF2-40B4-BE49-F238E27FC236}">
                  <a16:creationId xmlns:a16="http://schemas.microsoft.com/office/drawing/2014/main" id="{5F252AF3-BE60-772C-3711-157C695D4F1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7587" y="2216930"/>
              <a:ext cx="526231" cy="526231"/>
            </a:xfrm>
            <a:prstGeom prst="rect">
              <a:avLst/>
            </a:prstGeom>
          </p:spPr>
        </p:pic>
      </p:grpSp>
      <p:grpSp>
        <p:nvGrpSpPr>
          <p:cNvPr id="29" name="Gruppieren 28">
            <a:extLst>
              <a:ext uri="{FF2B5EF4-FFF2-40B4-BE49-F238E27FC236}">
                <a16:creationId xmlns:a16="http://schemas.microsoft.com/office/drawing/2014/main" id="{376C974E-9472-B8FE-91C3-8E55381FCD39}"/>
              </a:ext>
            </a:extLst>
          </p:cNvPr>
          <p:cNvGrpSpPr/>
          <p:nvPr/>
        </p:nvGrpSpPr>
        <p:grpSpPr>
          <a:xfrm>
            <a:off x="2793366" y="6382320"/>
            <a:ext cx="1073079" cy="292628"/>
            <a:chOff x="2363518" y="3791854"/>
            <a:chExt cx="2981325" cy="636071"/>
          </a:xfrm>
        </p:grpSpPr>
        <p:sp>
          <p:nvSpPr>
            <p:cNvPr id="30" name="Rechteck 29">
              <a:extLst>
                <a:ext uri="{FF2B5EF4-FFF2-40B4-BE49-F238E27FC236}">
                  <a16:creationId xmlns:a16="http://schemas.microsoft.com/office/drawing/2014/main" id="{7B6C19D6-925D-760E-4CDA-D0BA6B067647}"/>
                </a:ext>
              </a:extLst>
            </p:cNvPr>
            <p:cNvSpPr/>
            <p:nvPr/>
          </p:nvSpPr>
          <p:spPr>
            <a:xfrm rot="16200000">
              <a:off x="3670158" y="275324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496E7B48-D607-3CE4-DAE0-34D66B124236}"/>
                </a:ext>
              </a:extLst>
            </p:cNvPr>
            <p:cNvSpPr/>
            <p:nvPr/>
          </p:nvSpPr>
          <p:spPr>
            <a:xfrm rot="16200000">
              <a:off x="4570559" y="3723327"/>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hteck 31">
              <a:extLst>
                <a:ext uri="{FF2B5EF4-FFF2-40B4-BE49-F238E27FC236}">
                  <a16:creationId xmlns:a16="http://schemas.microsoft.com/office/drawing/2014/main" id="{C90F38E3-44E0-FFB0-2578-9BC99CB1AAD6}"/>
                </a:ext>
              </a:extLst>
            </p:cNvPr>
            <p:cNvSpPr/>
            <p:nvPr/>
          </p:nvSpPr>
          <p:spPr>
            <a:xfrm rot="16200000">
              <a:off x="2274745" y="4148652"/>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3" name="Grafik 32">
              <a:extLst>
                <a:ext uri="{FF2B5EF4-FFF2-40B4-BE49-F238E27FC236}">
                  <a16:creationId xmlns:a16="http://schemas.microsoft.com/office/drawing/2014/main" id="{D671B41F-675B-B44F-E08B-6309D09F7E71}"/>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055258" y="4138339"/>
              <a:ext cx="377985" cy="201185"/>
            </a:xfrm>
            <a:prstGeom prst="rect">
              <a:avLst/>
            </a:prstGeom>
          </p:spPr>
        </p:pic>
        <p:sp>
          <p:nvSpPr>
            <p:cNvPr id="34" name="Pfeil: nach oben und unten 33">
              <a:extLst>
                <a:ext uri="{FF2B5EF4-FFF2-40B4-BE49-F238E27FC236}">
                  <a16:creationId xmlns:a16="http://schemas.microsoft.com/office/drawing/2014/main" id="{D8AA9850-FAC9-AEBA-4C7B-72982C5EE980}"/>
                </a:ext>
              </a:extLst>
            </p:cNvPr>
            <p:cNvSpPr/>
            <p:nvPr/>
          </p:nvSpPr>
          <p:spPr>
            <a:xfrm rot="16200000">
              <a:off x="3807810" y="2543404"/>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5" name="Grafik 34">
            <a:extLst>
              <a:ext uri="{FF2B5EF4-FFF2-40B4-BE49-F238E27FC236}">
                <a16:creationId xmlns:a16="http://schemas.microsoft.com/office/drawing/2014/main" id="{EE19CC65-7342-0F7A-5AB7-3675F451B934}"/>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06890" y="6074129"/>
            <a:ext cx="604232" cy="604232"/>
          </a:xfrm>
          <a:prstGeom prst="rect">
            <a:avLst/>
          </a:prstGeom>
        </p:spPr>
      </p:pic>
      <p:pic>
        <p:nvPicPr>
          <p:cNvPr id="36" name="Inhaltsplatzhalter 4">
            <a:extLst>
              <a:ext uri="{FF2B5EF4-FFF2-40B4-BE49-F238E27FC236}">
                <a16:creationId xmlns:a16="http://schemas.microsoft.com/office/drawing/2014/main" id="{21D8C169-78AE-55ED-FC26-B59EDE5E9820}"/>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94197" y="6082633"/>
            <a:ext cx="636743" cy="636743"/>
          </a:xfrm>
          <a:prstGeom prst="rect">
            <a:avLst/>
          </a:prstGeom>
        </p:spPr>
      </p:pic>
      <p:pic>
        <p:nvPicPr>
          <p:cNvPr id="42" name="Grafik 41">
            <a:extLst>
              <a:ext uri="{FF2B5EF4-FFF2-40B4-BE49-F238E27FC236}">
                <a16:creationId xmlns:a16="http://schemas.microsoft.com/office/drawing/2014/main" id="{57BE42C8-8848-6FB6-82FF-92F003EB0AB5}"/>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45055" y="6104746"/>
            <a:ext cx="571330" cy="571330"/>
          </a:xfrm>
          <a:prstGeom prst="rect">
            <a:avLst/>
          </a:prstGeom>
        </p:spPr>
      </p:pic>
      <p:sp>
        <p:nvSpPr>
          <p:cNvPr id="4" name="Textfeld 3">
            <a:extLst>
              <a:ext uri="{FF2B5EF4-FFF2-40B4-BE49-F238E27FC236}">
                <a16:creationId xmlns:a16="http://schemas.microsoft.com/office/drawing/2014/main" id="{209DFFA8-889A-FD87-662E-E29102FAC333}"/>
              </a:ext>
            </a:extLst>
          </p:cNvPr>
          <p:cNvSpPr txBox="1"/>
          <p:nvPr/>
        </p:nvSpPr>
        <p:spPr>
          <a:xfrm>
            <a:off x="6668656" y="2211346"/>
            <a:ext cx="5188382" cy="3416320"/>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altLang="de-DE" sz="2000" b="1">
                <a:solidFill>
                  <a:srgbClr val="003D6A"/>
                </a:solidFill>
              </a:rPr>
              <a:t>Painted welded steel frame</a:t>
            </a:r>
          </a:p>
          <a:p>
            <a:pPr marL="342900" indent="-342900">
              <a:buClr>
                <a:schemeClr val="bg2"/>
              </a:buClr>
              <a:buSzPct val="100000"/>
              <a:buFont typeface="Wingdings" panose="05000000000000000000" pitchFamily="2" charset="2"/>
              <a:buChar char="ü"/>
            </a:pPr>
            <a:endParaRPr lang="en-US" altLang="de-DE" sz="1600">
              <a:solidFill>
                <a:srgbClr val="003D6A"/>
              </a:solidFill>
            </a:endParaRPr>
          </a:p>
          <a:p>
            <a:pPr marL="342900" indent="-342900">
              <a:buClr>
                <a:schemeClr val="bg2"/>
              </a:buClr>
              <a:buSzPct val="100000"/>
              <a:buFont typeface="Wingdings" panose="05000000000000000000" pitchFamily="2" charset="2"/>
              <a:buChar char="ü"/>
            </a:pPr>
            <a:r>
              <a:rPr lang="en-US" altLang="de-DE" sz="1600">
                <a:solidFill>
                  <a:srgbClr val="003D6A"/>
                </a:solidFill>
              </a:rPr>
              <a:t>X1-axis: Linear axis LDN-UL-0200-100</a:t>
            </a:r>
            <a:br>
              <a:rPr lang="en-US" altLang="de-DE" sz="1600">
                <a:solidFill>
                  <a:srgbClr val="003D6A"/>
                </a:solidFill>
              </a:rPr>
            </a:br>
            <a:r>
              <a:rPr lang="en-US" altLang="de-DE" sz="1600">
                <a:solidFill>
                  <a:srgbClr val="003D6A"/>
                </a:solidFill>
              </a:rPr>
              <a:t>(left, with 7,5 m cable)</a:t>
            </a:r>
          </a:p>
          <a:p>
            <a:pPr marL="342900" indent="-342900">
              <a:buClr>
                <a:schemeClr val="bg2"/>
              </a:buClr>
              <a:buSzPct val="100000"/>
              <a:buFont typeface="Wingdings" panose="05000000000000000000" pitchFamily="2" charset="2"/>
              <a:buChar char="ü"/>
            </a:pPr>
            <a:endParaRPr lang="en-US" altLang="de-DE" sz="1600">
              <a:solidFill>
                <a:srgbClr val="003D6A"/>
              </a:solidFill>
            </a:endParaRPr>
          </a:p>
          <a:p>
            <a:pPr marL="342900" indent="-342900">
              <a:buClr>
                <a:schemeClr val="bg2"/>
              </a:buClr>
              <a:buSzPct val="100000"/>
              <a:buFont typeface="Wingdings" panose="05000000000000000000" pitchFamily="2" charset="2"/>
              <a:buChar char="ü"/>
            </a:pPr>
            <a:r>
              <a:rPr lang="en-US" altLang="de-DE" sz="1600">
                <a:solidFill>
                  <a:srgbClr val="003D6A"/>
                </a:solidFill>
              </a:rPr>
              <a:t>X2-axis: Linear axis LDN-UL-0200-100</a:t>
            </a:r>
            <a:br>
              <a:rPr lang="en-US" altLang="de-DE" sz="1600">
                <a:solidFill>
                  <a:srgbClr val="003D6A"/>
                </a:solidFill>
              </a:rPr>
            </a:br>
            <a:r>
              <a:rPr lang="en-US" altLang="de-DE" sz="1600">
                <a:solidFill>
                  <a:srgbClr val="003D6A"/>
                </a:solidFill>
              </a:rPr>
              <a:t>(right, with 5 m cable)</a:t>
            </a:r>
          </a:p>
          <a:p>
            <a:pPr marL="342900" indent="-342900">
              <a:buClr>
                <a:schemeClr val="bg2"/>
              </a:buClr>
              <a:buSzPct val="100000"/>
              <a:buFont typeface="Wingdings" panose="05000000000000000000" pitchFamily="2" charset="2"/>
              <a:buChar char="ü"/>
            </a:pPr>
            <a:endParaRPr lang="en-US" altLang="de-DE" sz="1600">
              <a:solidFill>
                <a:srgbClr val="003D6A"/>
              </a:solidFill>
            </a:endParaRPr>
          </a:p>
          <a:p>
            <a:pPr marL="342900" indent="-342900">
              <a:buClr>
                <a:schemeClr val="bg2"/>
              </a:buClr>
              <a:buSzPct val="100000"/>
              <a:buFont typeface="Wingdings" panose="05000000000000000000" pitchFamily="2" charset="2"/>
              <a:buChar char="ü"/>
            </a:pPr>
            <a:r>
              <a:rPr lang="en-US" altLang="de-DE" sz="1600">
                <a:solidFill>
                  <a:srgbClr val="003D6A"/>
                </a:solidFill>
              </a:rPr>
              <a:t>Y-axis: Linear axis LDM-EL-0400-100 </a:t>
            </a:r>
            <a:br>
              <a:rPr lang="en-US" altLang="de-DE" sz="1600">
                <a:solidFill>
                  <a:srgbClr val="003D6A"/>
                </a:solidFill>
              </a:rPr>
            </a:br>
            <a:r>
              <a:rPr lang="en-US" altLang="de-DE" sz="1600">
                <a:solidFill>
                  <a:srgbClr val="003D6A"/>
                </a:solidFill>
              </a:rPr>
              <a:t>(with 10 m cable)</a:t>
            </a:r>
          </a:p>
          <a:p>
            <a:pPr marL="342900" indent="-342900">
              <a:buClr>
                <a:schemeClr val="bg2"/>
              </a:buClr>
              <a:buSzPct val="100000"/>
              <a:buFont typeface="Wingdings" panose="05000000000000000000" pitchFamily="2" charset="2"/>
              <a:buChar char="ü"/>
            </a:pPr>
            <a:endParaRPr lang="en-US" altLang="de-DE" sz="1600">
              <a:solidFill>
                <a:srgbClr val="003D6A"/>
              </a:solidFill>
            </a:endParaRPr>
          </a:p>
          <a:p>
            <a:pPr eaLnBrk="1" hangingPunct="1"/>
            <a:r>
              <a:rPr lang="en-US" altLang="de-DE" sz="1600">
                <a:solidFill>
                  <a:srgbClr val="003D6A"/>
                </a:solidFill>
              </a:rPr>
              <a:t>	</a:t>
            </a:r>
          </a:p>
          <a:p>
            <a:pPr marL="342900" indent="-342900">
              <a:buClr>
                <a:schemeClr val="bg2"/>
              </a:buClr>
              <a:buSzPct val="100000"/>
              <a:buFont typeface="Wingdings" panose="05000000000000000000" pitchFamily="2" charset="2"/>
              <a:buChar char="ü"/>
            </a:pPr>
            <a:endParaRPr lang="en-US" sz="2000">
              <a:solidFill>
                <a:srgbClr val="003D6A"/>
              </a:solidFill>
            </a:endParaRPr>
          </a:p>
        </p:txBody>
      </p:sp>
    </p:spTree>
    <p:extLst>
      <p:ext uri="{BB962C8B-B14F-4D97-AF65-F5344CB8AC3E}">
        <p14:creationId xmlns:p14="http://schemas.microsoft.com/office/powerpoint/2010/main" val="34077383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BB6C9B-F7C0-BD64-3C2C-B0BEE1FA2FE5}"/>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83D2168-B50A-B43C-2D08-02C43FC04715}"/>
              </a:ext>
            </a:extLst>
          </p:cNvPr>
          <p:cNvSpPr>
            <a:spLocks noGrp="1"/>
          </p:cNvSpPr>
          <p:nvPr>
            <p:ph type="title"/>
          </p:nvPr>
        </p:nvSpPr>
        <p:spPr/>
        <p:txBody>
          <a:bodyPr/>
          <a:lstStyle/>
          <a:p>
            <a:r>
              <a:rPr lang="en-US"/>
              <a:t>Gantry system</a:t>
            </a:r>
            <a:br>
              <a:rPr lang="en-US"/>
            </a:br>
            <a:r>
              <a:rPr lang="en-US" sz="2400" b="0"/>
              <a:t>Dosing/dispensing</a:t>
            </a:r>
            <a:endParaRPr lang="en-US" b="0"/>
          </a:p>
        </p:txBody>
      </p:sp>
      <p:sp>
        <p:nvSpPr>
          <p:cNvPr id="5" name="Textplatzhalter 4">
            <a:extLst>
              <a:ext uri="{FF2B5EF4-FFF2-40B4-BE49-F238E27FC236}">
                <a16:creationId xmlns:a16="http://schemas.microsoft.com/office/drawing/2014/main" id="{A3B45804-2C99-9EB9-E228-EDBD3EF88D36}"/>
              </a:ext>
            </a:extLst>
          </p:cNvPr>
          <p:cNvSpPr>
            <a:spLocks noGrp="1"/>
          </p:cNvSpPr>
          <p:nvPr>
            <p:ph type="body" sz="quarter" idx="11"/>
          </p:nvPr>
        </p:nvSpPr>
        <p:spPr/>
        <p:txBody>
          <a:bodyPr/>
          <a:lstStyle/>
          <a:p>
            <a:r>
              <a:rPr lang="en-US"/>
              <a:t>Automotive - Dosing units</a:t>
            </a:r>
          </a:p>
        </p:txBody>
      </p:sp>
      <p:sp>
        <p:nvSpPr>
          <p:cNvPr id="102" name="Foliennummernplatzhalter 2">
            <a:extLst>
              <a:ext uri="{FF2B5EF4-FFF2-40B4-BE49-F238E27FC236}">
                <a16:creationId xmlns:a16="http://schemas.microsoft.com/office/drawing/2014/main" id="{5DAEC134-0EFF-08C7-C317-058AE06074C4}"/>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26</a:t>
            </a:fld>
            <a:endParaRPr lang="en-US"/>
          </a:p>
        </p:txBody>
      </p:sp>
      <p:grpSp>
        <p:nvGrpSpPr>
          <p:cNvPr id="66" name="Gruppieren 65">
            <a:extLst>
              <a:ext uri="{FF2B5EF4-FFF2-40B4-BE49-F238E27FC236}">
                <a16:creationId xmlns:a16="http://schemas.microsoft.com/office/drawing/2014/main" id="{8EE00E34-0436-9B7C-E826-A2ADB1A7FB6E}"/>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04A8B7D8-1411-2EEA-984D-29080A80BDCB}"/>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BA036CCC-C208-8886-175C-00475D6AA8C1}"/>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59404D7D-3C06-0FFB-0D50-4CCCF5F9906A}"/>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A852A13E-318E-5C0A-EB3D-0D2A160CABD9}"/>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58066022-C81B-77A4-F68D-CD05360EE205}"/>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5C70EFA1-E7A4-C7C6-A77F-A7E48D5CE110}"/>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6DD89398-77F1-80C9-120D-4194C7ED0488}"/>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9C08FC11-6259-02B5-2F94-128C05EFB3E4}"/>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27525D5D-E905-C076-8BDB-CB6636EA401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5">
            <a:extLst>
              <a:ext uri="{FF2B5EF4-FFF2-40B4-BE49-F238E27FC236}">
                <a16:creationId xmlns:a16="http://schemas.microsoft.com/office/drawing/2014/main" id="{C4DA20F8-62DB-669B-9BF9-C2F0A488F90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58814" y="1597819"/>
            <a:ext cx="4236571" cy="4144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a:extLst>
              <a:ext uri="{FF2B5EF4-FFF2-40B4-BE49-F238E27FC236}">
                <a16:creationId xmlns:a16="http://schemas.microsoft.com/office/drawing/2014/main" id="{34B1EE6D-E872-FFBE-42F2-B4480BD4A824}"/>
              </a:ext>
            </a:extLst>
          </p:cNvPr>
          <p:cNvGrpSpPr/>
          <p:nvPr/>
        </p:nvGrpSpPr>
        <p:grpSpPr>
          <a:xfrm>
            <a:off x="4614554" y="6059536"/>
            <a:ext cx="2306700" cy="723308"/>
            <a:chOff x="3486608" y="2216930"/>
            <a:chExt cx="2306700" cy="723308"/>
          </a:xfrm>
        </p:grpSpPr>
        <p:pic>
          <p:nvPicPr>
            <p:cNvPr id="23" name="Grafik 128">
              <a:extLst>
                <a:ext uri="{FF2B5EF4-FFF2-40B4-BE49-F238E27FC236}">
                  <a16:creationId xmlns:a16="http://schemas.microsoft.com/office/drawing/2014/main" id="{BE2BB013-6004-B9D1-698C-EB695943E543}"/>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81788" y="2338041"/>
              <a:ext cx="388705" cy="388705"/>
            </a:xfrm>
            <a:prstGeom prst="rect">
              <a:avLst/>
            </a:prstGeom>
          </p:spPr>
        </p:pic>
        <p:pic>
          <p:nvPicPr>
            <p:cNvPr id="24" name="Grafik 124">
              <a:extLst>
                <a:ext uri="{FF2B5EF4-FFF2-40B4-BE49-F238E27FC236}">
                  <a16:creationId xmlns:a16="http://schemas.microsoft.com/office/drawing/2014/main" id="{F1F046DA-93D5-35E1-BF66-D672B606E36D}"/>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0912" y="2355701"/>
              <a:ext cx="368034" cy="368034"/>
            </a:xfrm>
            <a:prstGeom prst="rect">
              <a:avLst/>
            </a:prstGeom>
          </p:spPr>
        </p:pic>
        <p:sp>
          <p:nvSpPr>
            <p:cNvPr id="25" name="Textfeld 127">
              <a:extLst>
                <a:ext uri="{FF2B5EF4-FFF2-40B4-BE49-F238E27FC236}">
                  <a16:creationId xmlns:a16="http://schemas.microsoft.com/office/drawing/2014/main" id="{09ECB61D-590F-9EF0-F487-8E801E036569}"/>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26" name="Textfeld 125">
              <a:extLst>
                <a:ext uri="{FF2B5EF4-FFF2-40B4-BE49-F238E27FC236}">
                  <a16:creationId xmlns:a16="http://schemas.microsoft.com/office/drawing/2014/main" id="{5E713251-458F-28C5-2753-DE8C4E36A2AB}"/>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27" name="Textfeld 123">
              <a:extLst>
                <a:ext uri="{FF2B5EF4-FFF2-40B4-BE49-F238E27FC236}">
                  <a16:creationId xmlns:a16="http://schemas.microsoft.com/office/drawing/2014/main" id="{3C9E8F88-7AAD-BF72-932E-3B28C1CD3677}"/>
                </a:ext>
              </a:extLst>
            </p:cNvPr>
            <p:cNvSpPr txBox="1"/>
            <p:nvPr/>
          </p:nvSpPr>
          <p:spPr>
            <a:xfrm>
              <a:off x="491866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28" name="Grafik 27">
              <a:extLst>
                <a:ext uri="{FF2B5EF4-FFF2-40B4-BE49-F238E27FC236}">
                  <a16:creationId xmlns:a16="http://schemas.microsoft.com/office/drawing/2014/main" id="{834EEAB1-24DD-01FF-064C-386E80C7E499}"/>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7587" y="2216930"/>
              <a:ext cx="526231" cy="526231"/>
            </a:xfrm>
            <a:prstGeom prst="rect">
              <a:avLst/>
            </a:prstGeom>
          </p:spPr>
        </p:pic>
      </p:grpSp>
      <p:grpSp>
        <p:nvGrpSpPr>
          <p:cNvPr id="40" name="Gruppieren 39">
            <a:extLst>
              <a:ext uri="{FF2B5EF4-FFF2-40B4-BE49-F238E27FC236}">
                <a16:creationId xmlns:a16="http://schemas.microsoft.com/office/drawing/2014/main" id="{F8CABCCF-063D-2702-EEC4-12D44938BCAA}"/>
              </a:ext>
            </a:extLst>
          </p:cNvPr>
          <p:cNvGrpSpPr/>
          <p:nvPr/>
        </p:nvGrpSpPr>
        <p:grpSpPr>
          <a:xfrm>
            <a:off x="2583478" y="6355913"/>
            <a:ext cx="1073079" cy="292628"/>
            <a:chOff x="2363518" y="3791854"/>
            <a:chExt cx="2981325" cy="636071"/>
          </a:xfrm>
        </p:grpSpPr>
        <p:sp>
          <p:nvSpPr>
            <p:cNvPr id="41" name="Rechteck 40">
              <a:extLst>
                <a:ext uri="{FF2B5EF4-FFF2-40B4-BE49-F238E27FC236}">
                  <a16:creationId xmlns:a16="http://schemas.microsoft.com/office/drawing/2014/main" id="{0448D235-88A9-4274-D190-C91D29A02C46}"/>
                </a:ext>
              </a:extLst>
            </p:cNvPr>
            <p:cNvSpPr/>
            <p:nvPr/>
          </p:nvSpPr>
          <p:spPr>
            <a:xfrm rot="16200000">
              <a:off x="3670158" y="275324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hteck 41">
              <a:extLst>
                <a:ext uri="{FF2B5EF4-FFF2-40B4-BE49-F238E27FC236}">
                  <a16:creationId xmlns:a16="http://schemas.microsoft.com/office/drawing/2014/main" id="{18B62FC8-3DD3-A3A1-CAAB-97DB0C9E45DA}"/>
                </a:ext>
              </a:extLst>
            </p:cNvPr>
            <p:cNvSpPr/>
            <p:nvPr/>
          </p:nvSpPr>
          <p:spPr>
            <a:xfrm rot="16200000">
              <a:off x="4570559" y="3723327"/>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hteck 42">
              <a:extLst>
                <a:ext uri="{FF2B5EF4-FFF2-40B4-BE49-F238E27FC236}">
                  <a16:creationId xmlns:a16="http://schemas.microsoft.com/office/drawing/2014/main" id="{8A114313-312E-ED06-2375-C14521F35FAF}"/>
                </a:ext>
              </a:extLst>
            </p:cNvPr>
            <p:cNvSpPr/>
            <p:nvPr/>
          </p:nvSpPr>
          <p:spPr>
            <a:xfrm rot="16200000">
              <a:off x="2274745" y="4148652"/>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4" name="Grafik 43">
              <a:extLst>
                <a:ext uri="{FF2B5EF4-FFF2-40B4-BE49-F238E27FC236}">
                  <a16:creationId xmlns:a16="http://schemas.microsoft.com/office/drawing/2014/main" id="{375539F9-8F24-FDA0-A9D8-7A94BD709EE7}"/>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055258" y="4138339"/>
              <a:ext cx="377985" cy="201185"/>
            </a:xfrm>
            <a:prstGeom prst="rect">
              <a:avLst/>
            </a:prstGeom>
          </p:spPr>
        </p:pic>
        <p:sp>
          <p:nvSpPr>
            <p:cNvPr id="45" name="Pfeil: nach oben und unten 44">
              <a:extLst>
                <a:ext uri="{FF2B5EF4-FFF2-40B4-BE49-F238E27FC236}">
                  <a16:creationId xmlns:a16="http://schemas.microsoft.com/office/drawing/2014/main" id="{62306C3C-0ED8-0AD7-B588-0618AADAAEC6}"/>
                </a:ext>
              </a:extLst>
            </p:cNvPr>
            <p:cNvSpPr/>
            <p:nvPr/>
          </p:nvSpPr>
          <p:spPr>
            <a:xfrm rot="16200000">
              <a:off x="3807810" y="2543404"/>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6" name="Gruppieren 45">
            <a:extLst>
              <a:ext uri="{FF2B5EF4-FFF2-40B4-BE49-F238E27FC236}">
                <a16:creationId xmlns:a16="http://schemas.microsoft.com/office/drawing/2014/main" id="{42E731DA-D44D-7486-1EA9-12720C279227}"/>
              </a:ext>
            </a:extLst>
          </p:cNvPr>
          <p:cNvGrpSpPr/>
          <p:nvPr/>
        </p:nvGrpSpPr>
        <p:grpSpPr>
          <a:xfrm rot="5400000">
            <a:off x="3849644" y="6264504"/>
            <a:ext cx="703041" cy="276182"/>
            <a:chOff x="2363518" y="3791854"/>
            <a:chExt cx="2981325" cy="636071"/>
          </a:xfrm>
        </p:grpSpPr>
        <p:sp>
          <p:nvSpPr>
            <p:cNvPr id="47" name="Rechteck 46">
              <a:extLst>
                <a:ext uri="{FF2B5EF4-FFF2-40B4-BE49-F238E27FC236}">
                  <a16:creationId xmlns:a16="http://schemas.microsoft.com/office/drawing/2014/main" id="{76377D63-C215-DF47-D0E1-5EF8430DDF8E}"/>
                </a:ext>
              </a:extLst>
            </p:cNvPr>
            <p:cNvSpPr/>
            <p:nvPr/>
          </p:nvSpPr>
          <p:spPr>
            <a:xfrm rot="16200000">
              <a:off x="3670158" y="275324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hteck 47">
              <a:extLst>
                <a:ext uri="{FF2B5EF4-FFF2-40B4-BE49-F238E27FC236}">
                  <a16:creationId xmlns:a16="http://schemas.microsoft.com/office/drawing/2014/main" id="{1A0F099D-BCDD-DB7E-F075-119B376B7ADB}"/>
                </a:ext>
              </a:extLst>
            </p:cNvPr>
            <p:cNvSpPr/>
            <p:nvPr/>
          </p:nvSpPr>
          <p:spPr>
            <a:xfrm rot="16200000">
              <a:off x="4570559" y="3723327"/>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hteck 48">
              <a:extLst>
                <a:ext uri="{FF2B5EF4-FFF2-40B4-BE49-F238E27FC236}">
                  <a16:creationId xmlns:a16="http://schemas.microsoft.com/office/drawing/2014/main" id="{0B55BFD8-1F21-3645-F7BD-C86FE2E71F47}"/>
                </a:ext>
              </a:extLst>
            </p:cNvPr>
            <p:cNvSpPr/>
            <p:nvPr/>
          </p:nvSpPr>
          <p:spPr>
            <a:xfrm rot="16200000">
              <a:off x="2274745" y="4148652"/>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Grafik 49">
              <a:extLst>
                <a:ext uri="{FF2B5EF4-FFF2-40B4-BE49-F238E27FC236}">
                  <a16:creationId xmlns:a16="http://schemas.microsoft.com/office/drawing/2014/main" id="{57A126E9-D03D-A5D8-878B-CA7C91E89906}"/>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055258" y="4138339"/>
              <a:ext cx="377985" cy="201185"/>
            </a:xfrm>
            <a:prstGeom prst="rect">
              <a:avLst/>
            </a:prstGeom>
          </p:spPr>
        </p:pic>
        <p:sp>
          <p:nvSpPr>
            <p:cNvPr id="51" name="Pfeil: nach oben und unten 50">
              <a:extLst>
                <a:ext uri="{FF2B5EF4-FFF2-40B4-BE49-F238E27FC236}">
                  <a16:creationId xmlns:a16="http://schemas.microsoft.com/office/drawing/2014/main" id="{9DBE8674-FBDD-A4FA-63DE-635D86661CB2}"/>
                </a:ext>
              </a:extLst>
            </p:cNvPr>
            <p:cNvSpPr/>
            <p:nvPr/>
          </p:nvSpPr>
          <p:spPr>
            <a:xfrm rot="16200000">
              <a:off x="3807810" y="2543404"/>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3" name="Grafik 52">
            <a:extLst>
              <a:ext uri="{FF2B5EF4-FFF2-40B4-BE49-F238E27FC236}">
                <a16:creationId xmlns:a16="http://schemas.microsoft.com/office/drawing/2014/main" id="{816B19D6-4BE1-C2E1-4F00-F90B1A3FD28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60104" y="6074129"/>
            <a:ext cx="551018" cy="551018"/>
          </a:xfrm>
          <a:prstGeom prst="rect">
            <a:avLst/>
          </a:prstGeom>
        </p:spPr>
      </p:pic>
      <p:pic>
        <p:nvPicPr>
          <p:cNvPr id="54" name="Inhaltsplatzhalter 4">
            <a:extLst>
              <a:ext uri="{FF2B5EF4-FFF2-40B4-BE49-F238E27FC236}">
                <a16:creationId xmlns:a16="http://schemas.microsoft.com/office/drawing/2014/main" id="{C5EAD126-341D-DC3E-5024-C12B40C94126}"/>
              </a:ext>
            </a:extLst>
          </p:cNvPr>
          <p:cNvPicPr>
            <a:picLocks noChangeAspect="1"/>
          </p:cNvPicPr>
          <p:nvPr/>
        </p:nvPicPr>
        <p:blipFill>
          <a:blip r:embed="rId13">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894197" y="6082633"/>
            <a:ext cx="636743" cy="636743"/>
          </a:xfrm>
          <a:prstGeom prst="rect">
            <a:avLst/>
          </a:prstGeom>
        </p:spPr>
      </p:pic>
      <p:pic>
        <p:nvPicPr>
          <p:cNvPr id="52" name="Grafik 51">
            <a:extLst>
              <a:ext uri="{FF2B5EF4-FFF2-40B4-BE49-F238E27FC236}">
                <a16:creationId xmlns:a16="http://schemas.microsoft.com/office/drawing/2014/main" id="{D3E53481-7859-2DFE-4496-8704BC08AF91}"/>
              </a:ext>
            </a:extLst>
          </p:cNvPr>
          <p:cNvPicPr>
            <a:picLocks noChangeAspect="1"/>
          </p:cNvPicPr>
          <p:nvPr/>
        </p:nvPicPr>
        <p:blipFill>
          <a:blip r:embed="rId15">
            <a:extLst>
              <a:ext uri="{28A0092B-C50C-407E-A947-70E740481C1C}">
                <a14:useLocalDpi xmlns:a14="http://schemas.microsoft.com/office/drawing/2010/main"/>
              </a:ext>
              <a:ext uri="{96DAC541-7B7A-43D3-8B79-37D633B846F1}">
                <asvg:svgBlip xmlns:asvg="http://schemas.microsoft.com/office/drawing/2016/SVG/main" r:embed="rId16"/>
              </a:ext>
            </a:extLst>
          </a:blip>
          <a:stretch>
            <a:fillRect/>
          </a:stretch>
        </p:blipFill>
        <p:spPr>
          <a:xfrm>
            <a:off x="345055" y="6104746"/>
            <a:ext cx="571330" cy="571330"/>
          </a:xfrm>
          <a:prstGeom prst="rect">
            <a:avLst/>
          </a:prstGeom>
        </p:spPr>
      </p:pic>
      <p:sp>
        <p:nvSpPr>
          <p:cNvPr id="4" name="Textfeld 3">
            <a:extLst>
              <a:ext uri="{FF2B5EF4-FFF2-40B4-BE49-F238E27FC236}">
                <a16:creationId xmlns:a16="http://schemas.microsoft.com/office/drawing/2014/main" id="{9816054C-B8AE-A070-2D72-93BFD3D9BC17}"/>
              </a:ext>
            </a:extLst>
          </p:cNvPr>
          <p:cNvSpPr txBox="1"/>
          <p:nvPr/>
        </p:nvSpPr>
        <p:spPr>
          <a:xfrm>
            <a:off x="6900702" y="1597819"/>
            <a:ext cx="4956336" cy="3600986"/>
          </a:xfrm>
          <a:prstGeom prst="rect">
            <a:avLst/>
          </a:prstGeom>
          <a:noFill/>
        </p:spPr>
        <p:txBody>
          <a:bodyPr wrap="square" lIns="91440" tIns="45720" rIns="91440" bIns="45720" rtlCol="0" anchor="t">
            <a:spAutoFit/>
          </a:bodyPr>
          <a:lstStyle/>
          <a:p>
            <a:pPr>
              <a:buClr>
                <a:schemeClr val="bg2"/>
              </a:buClr>
              <a:buSzPct val="100000"/>
            </a:pPr>
            <a:endParaRPr lang="en-US" sz="160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a:ln>
                  <a:noFill/>
                </a:ln>
                <a:solidFill>
                  <a:srgbClr val="003D6A"/>
                </a:solidFill>
                <a:effectLst/>
                <a:uLnTx/>
                <a:uFillTx/>
                <a:latin typeface="Fago Pro"/>
                <a:ea typeface="+mn-ea"/>
                <a:cs typeface="+mn-cs"/>
              </a:rPr>
              <a:t>Complete project management</a:t>
            </a:r>
            <a:br>
              <a:rPr kumimoji="0" lang="en-US" sz="2000" b="1" i="0" u="none" strike="noStrike" kern="1200" cap="none" spc="0" normalizeH="0" baseline="0" noProof="0">
                <a:ln>
                  <a:noFill/>
                </a:ln>
                <a:solidFill>
                  <a:srgbClr val="003D6A"/>
                </a:solidFill>
                <a:effectLs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endParaRPr kumimoji="0" lang="en-US" sz="2000" b="0" i="0" u="none" strike="noStrike" kern="1200" cap="none" spc="0" normalizeH="0" baseline="0" noProof="0">
              <a:ln>
                <a:noFill/>
              </a:ln>
              <a:solidFill>
                <a:srgbClr val="003D6A"/>
              </a:solidFill>
              <a:effectLst/>
              <a:uLnTx/>
              <a:uFillTx/>
              <a:latin typeface="Fago Pro"/>
              <a:ea typeface="+mn-ea"/>
              <a:cs typeface="+mn-cs"/>
            </a:endParaRP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Gantry system</a:t>
            </a:r>
          </a:p>
          <a:p>
            <a:pPr marL="800100" lvl="1" indent="-342900">
              <a:buClr>
                <a:schemeClr val="bg2"/>
              </a:buClr>
              <a:buSzPct val="100000"/>
              <a:buFont typeface="Wingdings" panose="05000000000000000000" pitchFamily="2" charset="2"/>
              <a:buChar char="ü"/>
            </a:pPr>
            <a:r>
              <a:rPr lang="en-US" sz="1600">
                <a:solidFill>
                  <a:srgbClr val="003D6A"/>
                </a:solidFill>
              </a:rPr>
              <a:t>Y-axes: </a:t>
            </a:r>
            <a:r>
              <a:rPr lang="en-US" altLang="de-DE" sz="1600">
                <a:solidFill>
                  <a:srgbClr val="003D6A"/>
                </a:solidFill>
              </a:rPr>
              <a:t>LDN-UL-200-0300,</a:t>
            </a:r>
            <a:br>
              <a:rPr lang="en-US" altLang="de-DE" sz="1600">
                <a:solidFill>
                  <a:srgbClr val="003D6A"/>
                </a:solidFill>
              </a:rPr>
            </a:br>
            <a:r>
              <a:rPr lang="en-US" altLang="de-DE" sz="1600">
                <a:solidFill>
                  <a:srgbClr val="003D6A"/>
                </a:solidFill>
              </a:rPr>
              <a:t>rated force 200 N</a:t>
            </a:r>
          </a:p>
          <a:p>
            <a:pPr marL="800100" lvl="1" indent="-342900">
              <a:buClr>
                <a:schemeClr val="bg2"/>
              </a:buClr>
              <a:buSzPct val="100000"/>
              <a:buFont typeface="Wingdings" panose="05000000000000000000" pitchFamily="2" charset="2"/>
              <a:buChar char="ü"/>
            </a:pPr>
            <a:r>
              <a:rPr lang="en-US" altLang="de-DE" sz="1600">
                <a:solidFill>
                  <a:srgbClr val="003D6A"/>
                </a:solidFill>
              </a:rPr>
              <a:t>X-axis: LDM-EL-0400-2 (Hub 500),</a:t>
            </a:r>
            <a:br>
              <a:rPr lang="en-US" altLang="de-DE" sz="1600">
                <a:solidFill>
                  <a:srgbClr val="003D6A"/>
                </a:solidFill>
              </a:rPr>
            </a:br>
            <a:r>
              <a:rPr lang="en-US" altLang="de-DE" sz="1600">
                <a:solidFill>
                  <a:srgbClr val="003D6A"/>
                </a:solidFill>
              </a:rPr>
              <a:t>rated force 400 N</a:t>
            </a:r>
          </a:p>
          <a:p>
            <a:pPr marL="800100" lvl="1" indent="-342900">
              <a:buClr>
                <a:schemeClr val="bg2"/>
              </a:buClr>
              <a:buSzPct val="100000"/>
              <a:buFont typeface="Wingdings" panose="05000000000000000000" pitchFamily="2" charset="2"/>
              <a:buChar char="ü"/>
            </a:pPr>
            <a:r>
              <a:rPr lang="en-US" altLang="de-DE" sz="1600">
                <a:solidFill>
                  <a:srgbClr val="003D6A"/>
                </a:solidFill>
              </a:rPr>
              <a:t>Z-axes: HSB-Beta-100D-SSS</a:t>
            </a:r>
          </a:p>
          <a:p>
            <a:pPr>
              <a:buClr>
                <a:schemeClr val="bg2"/>
              </a:buClr>
              <a:buSzPct val="100000"/>
            </a:pPr>
            <a:endParaRPr lang="en-US" sz="2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Customer benefits</a:t>
            </a:r>
            <a:br>
              <a:rPr lang="en-US" sz="1600" b="1"/>
            </a:br>
            <a:r>
              <a:rPr lang="en-US" altLang="de-DE" sz="1600">
                <a:solidFill>
                  <a:srgbClr val="003D6A"/>
                </a:solidFill>
              </a:rPr>
              <a:t>Compact design, ready-to-install sub-system</a:t>
            </a:r>
            <a:endParaRPr lang="en-US" sz="2000">
              <a:solidFill>
                <a:srgbClr val="003D6A"/>
              </a:solidFill>
            </a:endParaRPr>
          </a:p>
        </p:txBody>
      </p:sp>
    </p:spTree>
    <p:extLst>
      <p:ext uri="{BB962C8B-B14F-4D97-AF65-F5344CB8AC3E}">
        <p14:creationId xmlns:p14="http://schemas.microsoft.com/office/powerpoint/2010/main" val="12890520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61009C-F44E-4AF2-55C4-929E8B1CD458}"/>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88CBF01A-6E7D-64FE-90E7-CE1F31BB2546}"/>
              </a:ext>
            </a:extLst>
          </p:cNvPr>
          <p:cNvSpPr>
            <a:spLocks noGrp="1"/>
          </p:cNvSpPr>
          <p:nvPr>
            <p:ph type="title"/>
          </p:nvPr>
        </p:nvSpPr>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Gantry system</a:t>
            </a:r>
            <a:b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a:ln>
                  <a:noFill/>
                </a:ln>
                <a:solidFill>
                  <a:srgbClr val="003D6A"/>
                </a:solidFill>
                <a:effectLst/>
                <a:uLnTx/>
                <a:uFillTx/>
                <a:latin typeface="Fago Pro" panose="02000506040000020004" pitchFamily="50" charset="0"/>
                <a:ea typeface="+mj-ea"/>
                <a:cs typeface="+mj-cs"/>
              </a:rPr>
              <a:t>Dosing/dispensing</a:t>
            </a:r>
            <a:endParaRPr lang="de-DE" b="0"/>
          </a:p>
        </p:txBody>
      </p:sp>
      <p:sp>
        <p:nvSpPr>
          <p:cNvPr id="5" name="Textplatzhalter 4">
            <a:extLst>
              <a:ext uri="{FF2B5EF4-FFF2-40B4-BE49-F238E27FC236}">
                <a16:creationId xmlns:a16="http://schemas.microsoft.com/office/drawing/2014/main" id="{15A5B1E6-A257-D660-22AC-BBE82268D330}"/>
              </a:ext>
            </a:extLst>
          </p:cNvPr>
          <p:cNvSpPr>
            <a:spLocks noGrp="1"/>
          </p:cNvSpPr>
          <p:nvPr>
            <p:ph type="body" sz="quarter" idx="11"/>
          </p:nvPr>
        </p:nvSpPr>
        <p:spPr/>
        <p:txBody>
          <a:bodyPr/>
          <a:lstStyle/>
          <a:p>
            <a:r>
              <a:rPr lang="en-US"/>
              <a:t>Automotive - Dosing units</a:t>
            </a:r>
          </a:p>
        </p:txBody>
      </p:sp>
      <p:sp>
        <p:nvSpPr>
          <p:cNvPr id="102" name="Foliennummernplatzhalter 2">
            <a:extLst>
              <a:ext uri="{FF2B5EF4-FFF2-40B4-BE49-F238E27FC236}">
                <a16:creationId xmlns:a16="http://schemas.microsoft.com/office/drawing/2014/main" id="{ECCCD18A-778A-3294-C574-18BC5BF105C7}"/>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27</a:t>
            </a:fld>
            <a:endParaRPr lang="de-DE"/>
          </a:p>
        </p:txBody>
      </p:sp>
      <p:grpSp>
        <p:nvGrpSpPr>
          <p:cNvPr id="66" name="Gruppieren 65">
            <a:extLst>
              <a:ext uri="{FF2B5EF4-FFF2-40B4-BE49-F238E27FC236}">
                <a16:creationId xmlns:a16="http://schemas.microsoft.com/office/drawing/2014/main" id="{D6D80B20-ED47-050E-4200-8748ACEE1C59}"/>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004F7B57-048A-7EBA-3340-E77936878B04}"/>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E35090D4-1584-B583-FA86-10DD3A2033F2}"/>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E0915E4E-D8A7-FA48-AC3D-EC1D8BF53647}"/>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712EF17D-4965-16C9-9307-B2F1B31D650A}"/>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76D00D0B-F699-9FDA-5BC7-51508B89D5B5}"/>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FED4D626-0632-5DB6-75C0-3334212FBB50}"/>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81DD23AF-AA9F-438B-606A-13971A22A7E7}"/>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B3D717D1-98DF-6A40-9779-1E8D3E789F0B}"/>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3F035258-A87F-1D38-41AC-88031F446BC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22" name="Gruppieren 21">
            <a:extLst>
              <a:ext uri="{FF2B5EF4-FFF2-40B4-BE49-F238E27FC236}">
                <a16:creationId xmlns:a16="http://schemas.microsoft.com/office/drawing/2014/main" id="{42F3E251-4D6B-716E-225F-E99B75461F61}"/>
              </a:ext>
            </a:extLst>
          </p:cNvPr>
          <p:cNvGrpSpPr/>
          <p:nvPr/>
        </p:nvGrpSpPr>
        <p:grpSpPr>
          <a:xfrm>
            <a:off x="4614554" y="6059536"/>
            <a:ext cx="2316225" cy="723308"/>
            <a:chOff x="3486608" y="2216930"/>
            <a:chExt cx="2316225" cy="723308"/>
          </a:xfrm>
        </p:grpSpPr>
        <p:pic>
          <p:nvPicPr>
            <p:cNvPr id="23" name="Grafik 128">
              <a:extLst>
                <a:ext uri="{FF2B5EF4-FFF2-40B4-BE49-F238E27FC236}">
                  <a16:creationId xmlns:a16="http://schemas.microsoft.com/office/drawing/2014/main" id="{C0020A8D-002E-9890-ABAE-6907CFF23E05}"/>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p:blipFill>
          <p:spPr>
            <a:xfrm>
              <a:off x="3681788" y="2338041"/>
              <a:ext cx="388705" cy="388705"/>
            </a:xfrm>
            <a:prstGeom prst="rect">
              <a:avLst/>
            </a:prstGeom>
          </p:spPr>
        </p:pic>
        <p:pic>
          <p:nvPicPr>
            <p:cNvPr id="24" name="Grafik 124">
              <a:extLst>
                <a:ext uri="{FF2B5EF4-FFF2-40B4-BE49-F238E27FC236}">
                  <a16:creationId xmlns:a16="http://schemas.microsoft.com/office/drawing/2014/main" id="{A289F8FC-7AF2-2335-A47B-951C7F2B5143}"/>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5190912" y="2355701"/>
              <a:ext cx="368034" cy="368034"/>
            </a:xfrm>
            <a:prstGeom prst="rect">
              <a:avLst/>
            </a:prstGeom>
          </p:spPr>
        </p:pic>
        <p:sp>
          <p:nvSpPr>
            <p:cNvPr id="25" name="Textfeld 127">
              <a:extLst>
                <a:ext uri="{FF2B5EF4-FFF2-40B4-BE49-F238E27FC236}">
                  <a16:creationId xmlns:a16="http://schemas.microsoft.com/office/drawing/2014/main" id="{154A5F56-E48C-F9EF-8F1D-1081C83967AB}"/>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HIGHSPEED</a:t>
              </a:r>
            </a:p>
          </p:txBody>
        </p:sp>
        <p:sp>
          <p:nvSpPr>
            <p:cNvPr id="26" name="Textfeld 125">
              <a:extLst>
                <a:ext uri="{FF2B5EF4-FFF2-40B4-BE49-F238E27FC236}">
                  <a16:creationId xmlns:a16="http://schemas.microsoft.com/office/drawing/2014/main" id="{9355B2DF-5D5E-8599-7FE5-78948F38DB3B}"/>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STRONG</a:t>
              </a:r>
            </a:p>
          </p:txBody>
        </p:sp>
        <p:sp>
          <p:nvSpPr>
            <p:cNvPr id="27" name="Textfeld 123">
              <a:extLst>
                <a:ext uri="{FF2B5EF4-FFF2-40B4-BE49-F238E27FC236}">
                  <a16:creationId xmlns:a16="http://schemas.microsoft.com/office/drawing/2014/main" id="{5FC6FFA2-6623-7880-4E00-1A1BFB5A2A64}"/>
                </a:ext>
              </a:extLst>
            </p:cNvPr>
            <p:cNvSpPr txBox="1"/>
            <p:nvPr/>
          </p:nvSpPr>
          <p:spPr>
            <a:xfrm>
              <a:off x="4928192"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ACCURACY</a:t>
              </a:r>
            </a:p>
          </p:txBody>
        </p:sp>
        <p:pic>
          <p:nvPicPr>
            <p:cNvPr id="28" name="Grafik 27">
              <a:extLst>
                <a:ext uri="{FF2B5EF4-FFF2-40B4-BE49-F238E27FC236}">
                  <a16:creationId xmlns:a16="http://schemas.microsoft.com/office/drawing/2014/main" id="{DB559836-A21A-3827-6582-53D275E2109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4367587" y="2216930"/>
              <a:ext cx="526231" cy="526231"/>
            </a:xfrm>
            <a:prstGeom prst="rect">
              <a:avLst/>
            </a:prstGeom>
          </p:spPr>
        </p:pic>
      </p:grpSp>
      <p:grpSp>
        <p:nvGrpSpPr>
          <p:cNvPr id="29" name="Gruppieren 28">
            <a:extLst>
              <a:ext uri="{FF2B5EF4-FFF2-40B4-BE49-F238E27FC236}">
                <a16:creationId xmlns:a16="http://schemas.microsoft.com/office/drawing/2014/main" id="{DDA28953-0F63-D41D-6554-7B888274A99F}"/>
              </a:ext>
            </a:extLst>
          </p:cNvPr>
          <p:cNvGrpSpPr/>
          <p:nvPr/>
        </p:nvGrpSpPr>
        <p:grpSpPr>
          <a:xfrm>
            <a:off x="2583478" y="6355913"/>
            <a:ext cx="1073079" cy="292628"/>
            <a:chOff x="2363518" y="3791854"/>
            <a:chExt cx="2981325" cy="636071"/>
          </a:xfrm>
        </p:grpSpPr>
        <p:sp>
          <p:nvSpPr>
            <p:cNvPr id="30" name="Rechteck 29">
              <a:extLst>
                <a:ext uri="{FF2B5EF4-FFF2-40B4-BE49-F238E27FC236}">
                  <a16:creationId xmlns:a16="http://schemas.microsoft.com/office/drawing/2014/main" id="{47839EDD-2CAD-0CC4-3706-4A6B5CABC170}"/>
                </a:ext>
              </a:extLst>
            </p:cNvPr>
            <p:cNvSpPr/>
            <p:nvPr/>
          </p:nvSpPr>
          <p:spPr>
            <a:xfrm rot="16200000">
              <a:off x="3670158" y="275324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Rechteck 30">
              <a:extLst>
                <a:ext uri="{FF2B5EF4-FFF2-40B4-BE49-F238E27FC236}">
                  <a16:creationId xmlns:a16="http://schemas.microsoft.com/office/drawing/2014/main" id="{2BAA822E-A6E6-F083-A4EA-A2D52FDC92FE}"/>
                </a:ext>
              </a:extLst>
            </p:cNvPr>
            <p:cNvSpPr/>
            <p:nvPr/>
          </p:nvSpPr>
          <p:spPr>
            <a:xfrm rot="16200000">
              <a:off x="4570559" y="3723327"/>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Rechteck 31">
              <a:extLst>
                <a:ext uri="{FF2B5EF4-FFF2-40B4-BE49-F238E27FC236}">
                  <a16:creationId xmlns:a16="http://schemas.microsoft.com/office/drawing/2014/main" id="{6DC6DB8D-7D21-42DB-036F-E25DF29DB535}"/>
                </a:ext>
              </a:extLst>
            </p:cNvPr>
            <p:cNvSpPr/>
            <p:nvPr/>
          </p:nvSpPr>
          <p:spPr>
            <a:xfrm rot="16200000">
              <a:off x="2274745" y="4148652"/>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33" name="Grafik 32">
              <a:extLst>
                <a:ext uri="{FF2B5EF4-FFF2-40B4-BE49-F238E27FC236}">
                  <a16:creationId xmlns:a16="http://schemas.microsoft.com/office/drawing/2014/main" id="{3EFD0239-522C-733B-EED5-5CA3BC27ED8A}"/>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rot="16200000">
              <a:off x="5055258" y="4138339"/>
              <a:ext cx="377985" cy="201185"/>
            </a:xfrm>
            <a:prstGeom prst="rect">
              <a:avLst/>
            </a:prstGeom>
          </p:spPr>
        </p:pic>
        <p:sp>
          <p:nvSpPr>
            <p:cNvPr id="34" name="Pfeil: nach oben und unten 33">
              <a:extLst>
                <a:ext uri="{FF2B5EF4-FFF2-40B4-BE49-F238E27FC236}">
                  <a16:creationId xmlns:a16="http://schemas.microsoft.com/office/drawing/2014/main" id="{9676D4DB-0B67-B115-0236-446FDF890CCF}"/>
                </a:ext>
              </a:extLst>
            </p:cNvPr>
            <p:cNvSpPr/>
            <p:nvPr/>
          </p:nvSpPr>
          <p:spPr>
            <a:xfrm rot="16200000">
              <a:off x="3807810" y="2543404"/>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35" name="Grafik 34">
            <a:extLst>
              <a:ext uri="{FF2B5EF4-FFF2-40B4-BE49-F238E27FC236}">
                <a16:creationId xmlns:a16="http://schemas.microsoft.com/office/drawing/2014/main" id="{AE86F609-5EF2-24D4-94E8-DCBEC29D0A07}"/>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10992" y="6093753"/>
            <a:ext cx="614565" cy="614565"/>
          </a:xfrm>
          <a:prstGeom prst="rect">
            <a:avLst/>
          </a:prstGeom>
        </p:spPr>
      </p:pic>
      <p:pic>
        <p:nvPicPr>
          <p:cNvPr id="36" name="Inhaltsplatzhalter 4">
            <a:extLst>
              <a:ext uri="{FF2B5EF4-FFF2-40B4-BE49-F238E27FC236}">
                <a16:creationId xmlns:a16="http://schemas.microsoft.com/office/drawing/2014/main" id="{B9844DC8-36C7-AB2B-CCB6-704B959C9B57}"/>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894197" y="6082633"/>
            <a:ext cx="636743" cy="636743"/>
          </a:xfrm>
          <a:prstGeom prst="rect">
            <a:avLst/>
          </a:prstGeom>
        </p:spPr>
      </p:pic>
      <p:pic>
        <p:nvPicPr>
          <p:cNvPr id="9" name="Grafik 8">
            <a:extLst>
              <a:ext uri="{FF2B5EF4-FFF2-40B4-BE49-F238E27FC236}">
                <a16:creationId xmlns:a16="http://schemas.microsoft.com/office/drawing/2014/main" id="{A7C0DDFA-B243-C961-07C6-17F02F9DFD6E}"/>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345055" y="6104746"/>
            <a:ext cx="571330" cy="571330"/>
          </a:xfrm>
          <a:prstGeom prst="rect">
            <a:avLst/>
          </a:prstGeom>
        </p:spPr>
      </p:pic>
      <p:pic>
        <p:nvPicPr>
          <p:cNvPr id="6" name="Grafik 5">
            <a:extLst>
              <a:ext uri="{FF2B5EF4-FFF2-40B4-BE49-F238E27FC236}">
                <a16:creationId xmlns:a16="http://schemas.microsoft.com/office/drawing/2014/main" id="{1D607D81-C36C-F5C1-99D2-7BAD7490775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894197" y="1572892"/>
            <a:ext cx="4780531" cy="4036460"/>
          </a:xfrm>
          <a:prstGeom prst="rect">
            <a:avLst/>
          </a:prstGeom>
        </p:spPr>
      </p:pic>
      <p:sp>
        <p:nvSpPr>
          <p:cNvPr id="4" name="Textfeld 3">
            <a:extLst>
              <a:ext uri="{FF2B5EF4-FFF2-40B4-BE49-F238E27FC236}">
                <a16:creationId xmlns:a16="http://schemas.microsoft.com/office/drawing/2014/main" id="{FF8D8196-46F1-603C-9D74-7C05D43F2F49}"/>
              </a:ext>
            </a:extLst>
          </p:cNvPr>
          <p:cNvSpPr txBox="1"/>
          <p:nvPr/>
        </p:nvSpPr>
        <p:spPr>
          <a:xfrm>
            <a:off x="6960184" y="1926130"/>
            <a:ext cx="4886762" cy="4339650"/>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de-DE" altLang="de-DE" sz="2000" b="1">
                <a:solidFill>
                  <a:srgbClr val="003D6A"/>
                </a:solidFill>
              </a:rPr>
              <a:t>Special feature :</a:t>
            </a:r>
          </a:p>
          <a:p>
            <a:pPr marL="342900" indent="-342900">
              <a:buClr>
                <a:schemeClr val="bg2"/>
              </a:buClr>
              <a:buSzPct val="100000"/>
              <a:buFont typeface="Wingdings" panose="05000000000000000000" pitchFamily="2" charset="2"/>
              <a:buChar char="ü"/>
            </a:pPr>
            <a:r>
              <a:rPr lang="en-US" altLang="de-DE">
                <a:solidFill>
                  <a:srgbClr val="003D6A"/>
                </a:solidFill>
              </a:rPr>
              <a:t>Design of the energy chain within the installation frame. Use of the primary part on the right up to the end plate without the energy chain hitting the frame. Completely assembled including bridge, axes, energy chains and cabling.</a:t>
            </a:r>
          </a:p>
          <a:p>
            <a:pPr marL="342900" indent="-342900">
              <a:buClr>
                <a:schemeClr val="bg2"/>
              </a:buClr>
              <a:buSzPct val="100000"/>
              <a:buFont typeface="Wingdings" panose="05000000000000000000" pitchFamily="2" charset="2"/>
              <a:buChar char="ü"/>
            </a:pPr>
            <a:endParaRPr lang="de-DE" altLang="de-DE" sz="2000">
              <a:solidFill>
                <a:srgbClr val="003D6A"/>
              </a:solidFill>
            </a:endParaRPr>
          </a:p>
          <a:p>
            <a:pPr marL="342900" indent="-342900">
              <a:buClr>
                <a:schemeClr val="bg2"/>
              </a:buClr>
              <a:buSzPct val="100000"/>
              <a:buFont typeface="Wingdings" panose="05000000000000000000" pitchFamily="2" charset="2"/>
              <a:buChar char="ü"/>
            </a:pPr>
            <a:r>
              <a:rPr lang="de-DE" sz="2000" b="1">
                <a:solidFill>
                  <a:srgbClr val="003D6A"/>
                </a:solidFill>
              </a:rPr>
              <a:t>Portal</a:t>
            </a:r>
          </a:p>
          <a:p>
            <a:pPr marL="342900" indent="-342900">
              <a:buClr>
                <a:schemeClr val="bg2"/>
              </a:buClr>
              <a:buSzPct val="100000"/>
              <a:buFont typeface="Wingdings" panose="05000000000000000000" pitchFamily="2" charset="2"/>
              <a:buChar char="ü"/>
            </a:pPr>
            <a:r>
              <a:rPr lang="de-DE" altLang="de-DE">
                <a:solidFill>
                  <a:srgbClr val="003D6A"/>
                </a:solidFill>
              </a:rPr>
              <a:t>X1-axis: linear </a:t>
            </a:r>
            <a:r>
              <a:rPr lang="de-DE" altLang="de-DE" err="1">
                <a:solidFill>
                  <a:srgbClr val="003D6A"/>
                </a:solidFill>
              </a:rPr>
              <a:t>axis</a:t>
            </a:r>
            <a:r>
              <a:rPr lang="de-DE" altLang="de-DE">
                <a:solidFill>
                  <a:srgbClr val="003D6A"/>
                </a:solidFill>
              </a:rPr>
              <a:t> LDN-UL-0200,</a:t>
            </a:r>
            <a:br>
              <a:rPr lang="de-DE" altLang="de-DE">
                <a:solidFill>
                  <a:srgbClr val="003D6A"/>
                </a:solidFill>
              </a:rPr>
            </a:br>
            <a:r>
              <a:rPr lang="de-DE" altLang="de-DE" err="1">
                <a:solidFill>
                  <a:srgbClr val="003D6A"/>
                </a:solidFill>
              </a:rPr>
              <a:t>stroke</a:t>
            </a:r>
            <a:r>
              <a:rPr lang="de-DE" altLang="de-DE">
                <a:solidFill>
                  <a:srgbClr val="003D6A"/>
                </a:solidFill>
              </a:rPr>
              <a:t> 385 mm</a:t>
            </a:r>
          </a:p>
          <a:p>
            <a:pPr marL="342900" indent="-342900">
              <a:buClr>
                <a:schemeClr val="bg2"/>
              </a:buClr>
              <a:buSzPct val="100000"/>
              <a:buFont typeface="Wingdings" panose="05000000000000000000" pitchFamily="2" charset="2"/>
              <a:buChar char="ü"/>
            </a:pPr>
            <a:r>
              <a:rPr lang="de-DE" altLang="de-DE">
                <a:solidFill>
                  <a:srgbClr val="003D6A"/>
                </a:solidFill>
              </a:rPr>
              <a:t>X2-axis: linear </a:t>
            </a:r>
            <a:r>
              <a:rPr lang="de-DE" altLang="de-DE" err="1">
                <a:solidFill>
                  <a:srgbClr val="003D6A"/>
                </a:solidFill>
              </a:rPr>
              <a:t>axis</a:t>
            </a:r>
            <a:r>
              <a:rPr lang="de-DE" altLang="de-DE">
                <a:solidFill>
                  <a:srgbClr val="003D6A"/>
                </a:solidFill>
              </a:rPr>
              <a:t> LDN-UL-0200,</a:t>
            </a:r>
            <a:br>
              <a:rPr lang="de-DE" altLang="de-DE">
                <a:solidFill>
                  <a:srgbClr val="003D6A"/>
                </a:solidFill>
              </a:rPr>
            </a:br>
            <a:r>
              <a:rPr lang="de-DE" altLang="de-DE" err="1">
                <a:solidFill>
                  <a:srgbClr val="003D6A"/>
                </a:solidFill>
              </a:rPr>
              <a:t>stroke</a:t>
            </a:r>
            <a:r>
              <a:rPr lang="de-DE" altLang="de-DE">
                <a:solidFill>
                  <a:srgbClr val="003D6A"/>
                </a:solidFill>
              </a:rPr>
              <a:t> 385 mm</a:t>
            </a:r>
          </a:p>
          <a:p>
            <a:pPr marL="342900" indent="-342900">
              <a:buClr>
                <a:schemeClr val="bg2"/>
              </a:buClr>
              <a:buSzPct val="100000"/>
              <a:buFont typeface="Wingdings" panose="05000000000000000000" pitchFamily="2" charset="2"/>
              <a:buChar char="ü"/>
            </a:pPr>
            <a:r>
              <a:rPr lang="de-DE" altLang="de-DE">
                <a:solidFill>
                  <a:srgbClr val="003D6A"/>
                </a:solidFill>
              </a:rPr>
              <a:t>Y-</a:t>
            </a:r>
            <a:r>
              <a:rPr lang="de-DE" altLang="de-DE" err="1">
                <a:solidFill>
                  <a:srgbClr val="003D6A"/>
                </a:solidFill>
              </a:rPr>
              <a:t>axis</a:t>
            </a:r>
            <a:r>
              <a:rPr lang="de-DE" altLang="de-DE">
                <a:solidFill>
                  <a:srgbClr val="003D6A"/>
                </a:solidFill>
              </a:rPr>
              <a:t>: linear </a:t>
            </a:r>
            <a:r>
              <a:rPr lang="de-DE" altLang="de-DE" err="1">
                <a:solidFill>
                  <a:srgbClr val="003D6A"/>
                </a:solidFill>
              </a:rPr>
              <a:t>axis</a:t>
            </a:r>
            <a:r>
              <a:rPr lang="de-DE" altLang="de-DE">
                <a:solidFill>
                  <a:srgbClr val="003D6A"/>
                </a:solidFill>
              </a:rPr>
              <a:t> LDM-EL-0400-2,</a:t>
            </a:r>
            <a:br>
              <a:rPr lang="de-DE" altLang="de-DE">
                <a:solidFill>
                  <a:srgbClr val="003D6A"/>
                </a:solidFill>
              </a:rPr>
            </a:br>
            <a:r>
              <a:rPr lang="de-DE" altLang="de-DE" err="1">
                <a:solidFill>
                  <a:srgbClr val="003D6A"/>
                </a:solidFill>
              </a:rPr>
              <a:t>stroke</a:t>
            </a:r>
            <a:r>
              <a:rPr lang="de-DE" altLang="de-DE">
                <a:solidFill>
                  <a:srgbClr val="003D6A"/>
                </a:solidFill>
              </a:rPr>
              <a:t> 354 mm</a:t>
            </a:r>
            <a:endParaRPr lang="de-DE">
              <a:solidFill>
                <a:srgbClr val="003D6A"/>
              </a:solidFill>
            </a:endParaRPr>
          </a:p>
        </p:txBody>
      </p:sp>
    </p:spTree>
    <p:extLst>
      <p:ext uri="{BB962C8B-B14F-4D97-AF65-F5344CB8AC3E}">
        <p14:creationId xmlns:p14="http://schemas.microsoft.com/office/powerpoint/2010/main" val="11472623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46006A-D067-6E26-805F-F8CB89E81AF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D1E3C9F1-F4DB-8BF5-7368-BF6681E1C213}"/>
              </a:ext>
            </a:extLst>
          </p:cNvPr>
          <p:cNvSpPr>
            <a:spLocks noGrp="1"/>
          </p:cNvSpPr>
          <p:nvPr>
            <p:ph type="title"/>
          </p:nvPr>
        </p:nvSpPr>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Double gripping unit</a:t>
            </a:r>
            <a:br>
              <a:rPr lang="de-DE"/>
            </a:br>
            <a:r>
              <a:rPr lang="de-DE" sz="2400" b="0"/>
              <a:t>Be-/Entladen eines Dreh-/Fräszentrum</a:t>
            </a:r>
            <a:endParaRPr lang="de-DE" b="0"/>
          </a:p>
        </p:txBody>
      </p:sp>
      <p:sp>
        <p:nvSpPr>
          <p:cNvPr id="5" name="Textplatzhalter 4">
            <a:extLst>
              <a:ext uri="{FF2B5EF4-FFF2-40B4-BE49-F238E27FC236}">
                <a16:creationId xmlns:a16="http://schemas.microsoft.com/office/drawing/2014/main" id="{5BD4BE1F-6C01-1521-6FB2-C3014317504E}"/>
              </a:ext>
            </a:extLst>
          </p:cNvPr>
          <p:cNvSpPr>
            <a:spLocks noGrp="1"/>
          </p:cNvSpPr>
          <p:nvPr>
            <p:ph type="body" sz="quarter" idx="11"/>
          </p:nvPr>
        </p:nvSpPr>
        <p:spPr/>
        <p:txBody>
          <a:bodyPr/>
          <a:lstStyle/>
          <a:p>
            <a:r>
              <a:rPr lang="de-DE"/>
              <a:t>Automotive – </a:t>
            </a:r>
            <a:r>
              <a:rPr lang="en-US"/>
              <a:t>Rims / wheels</a:t>
            </a:r>
            <a:endParaRPr lang="de-DE"/>
          </a:p>
        </p:txBody>
      </p:sp>
      <p:sp>
        <p:nvSpPr>
          <p:cNvPr id="102" name="Foliennummernplatzhalter 2">
            <a:extLst>
              <a:ext uri="{FF2B5EF4-FFF2-40B4-BE49-F238E27FC236}">
                <a16:creationId xmlns:a16="http://schemas.microsoft.com/office/drawing/2014/main" id="{8021FDC0-034A-173A-9DD9-671754702137}"/>
              </a:ext>
            </a:extLst>
          </p:cNvPr>
          <p:cNvSpPr>
            <a:spLocks noGrp="1"/>
          </p:cNvSpPr>
          <p:nvPr>
            <p:ph type="sldNum" sz="quarter" idx="10"/>
          </p:nvPr>
        </p:nvSpPr>
        <p:spPr>
          <a:xfrm>
            <a:off x="11244942" y="6384353"/>
            <a:ext cx="612095" cy="365125"/>
          </a:xfrm>
        </p:spPr>
        <p:txBody>
          <a:bodyPr/>
          <a:lstStyle/>
          <a:p>
            <a:fld id="{73F7D4EC-FAF2-48D2-B8E5-457915FC50F3}" type="slidenum">
              <a:rPr lang="de-DE" smtClean="0"/>
              <a:pPr/>
              <a:t>28</a:t>
            </a:fld>
            <a:endParaRPr lang="de-DE"/>
          </a:p>
        </p:txBody>
      </p:sp>
      <p:grpSp>
        <p:nvGrpSpPr>
          <p:cNvPr id="66" name="Gruppieren 65">
            <a:extLst>
              <a:ext uri="{FF2B5EF4-FFF2-40B4-BE49-F238E27FC236}">
                <a16:creationId xmlns:a16="http://schemas.microsoft.com/office/drawing/2014/main" id="{E036531E-2FDA-AA2E-453D-E36C4773B3FF}"/>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6F245652-D8DB-35C2-D8C2-EFE66DF504C7}"/>
                </a:ext>
              </a:extLst>
            </p:cNvPr>
            <p:cNvSpPr txBox="1"/>
            <p:nvPr/>
          </p:nvSpPr>
          <p:spPr>
            <a:xfrm>
              <a:off x="30192" y="3631591"/>
              <a:ext cx="1440000"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DAD76065-6B3A-878E-F58F-44327FB65265}"/>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71" name="Gruppieren 70">
            <a:extLst>
              <a:ext uri="{FF2B5EF4-FFF2-40B4-BE49-F238E27FC236}">
                <a16:creationId xmlns:a16="http://schemas.microsoft.com/office/drawing/2014/main" id="{9EB7B6E7-7154-F827-B9E9-03CF3ACF978D}"/>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DE68F577-1226-C105-DE05-4507B8184D9C}"/>
                </a:ext>
              </a:extLst>
            </p:cNvPr>
            <p:cNvSpPr txBox="1"/>
            <p:nvPr/>
          </p:nvSpPr>
          <p:spPr>
            <a:xfrm>
              <a:off x="1528540" y="3631593"/>
              <a:ext cx="1603663" cy="230833"/>
            </a:xfrm>
            <a:prstGeom prst="rect">
              <a:avLst/>
            </a:prstGeom>
            <a:noFill/>
          </p:spPr>
          <p:txBody>
            <a:bodyPr wrap="square" rtlCol="0">
              <a:spAutoFit/>
            </a:bodyPr>
            <a:lstStyle/>
            <a:p>
              <a:pPr algn="ctr"/>
              <a:r>
                <a:rPr lang="de-DE"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7F31066F-A030-C16D-9EE2-C7C18530567A}"/>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2400"/>
            </a:p>
          </p:txBody>
        </p:sp>
      </p:grpSp>
      <p:grpSp>
        <p:nvGrpSpPr>
          <p:cNvPr id="107" name="Gruppieren 106">
            <a:extLst>
              <a:ext uri="{FF2B5EF4-FFF2-40B4-BE49-F238E27FC236}">
                <a16:creationId xmlns:a16="http://schemas.microsoft.com/office/drawing/2014/main" id="{A32FF497-5B6D-CE9B-43C0-C83692D80825}"/>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058649B5-5DB0-FF34-88CD-61D44C39B171}"/>
                </a:ext>
              </a:extLst>
            </p:cNvPr>
            <p:cNvSpPr txBox="1"/>
            <p:nvPr/>
          </p:nvSpPr>
          <p:spPr>
            <a:xfrm>
              <a:off x="1528540" y="3631592"/>
              <a:ext cx="1620000" cy="230833"/>
            </a:xfrm>
            <a:prstGeom prst="rect">
              <a:avLst/>
            </a:prstGeom>
            <a:noFill/>
          </p:spPr>
          <p:txBody>
            <a:bodyPr wrap="square" rtlCol="0">
              <a:spAutoFit/>
            </a:bodyPr>
            <a:lstStyle/>
            <a:p>
              <a:pPr algn="ctr"/>
              <a:r>
                <a:rPr lang="de-DE" sz="1400">
                  <a:solidFill>
                    <a:srgbClr val="00446B"/>
                  </a:solidFill>
                  <a:latin typeface="+mj-lt"/>
                  <a:ea typeface="+mj-ea"/>
                  <a:cs typeface="+mj-cs"/>
                </a:rPr>
                <a:t>REQUIREMENTS</a:t>
              </a:r>
              <a:endParaRPr lang="de-DE"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BF610D70-3C18-24E4-94A7-26F087D90649}"/>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sz="1000"/>
            </a:p>
          </p:txBody>
        </p:sp>
      </p:grpSp>
      <p:sp>
        <p:nvSpPr>
          <p:cNvPr id="2" name="AutoShape 2">
            <a:extLst>
              <a:ext uri="{FF2B5EF4-FFF2-40B4-BE49-F238E27FC236}">
                <a16:creationId xmlns:a16="http://schemas.microsoft.com/office/drawing/2014/main" id="{E307CD0D-DAC1-4B83-97F6-0FF839FFFF3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de-DE"/>
          </a:p>
        </p:txBody>
      </p:sp>
      <p:grpSp>
        <p:nvGrpSpPr>
          <p:cNvPr id="32" name="Gruppieren 31">
            <a:extLst>
              <a:ext uri="{FF2B5EF4-FFF2-40B4-BE49-F238E27FC236}">
                <a16:creationId xmlns:a16="http://schemas.microsoft.com/office/drawing/2014/main" id="{AC6A6B89-3097-6F64-8FD4-723E44D415B2}"/>
              </a:ext>
            </a:extLst>
          </p:cNvPr>
          <p:cNvGrpSpPr/>
          <p:nvPr/>
        </p:nvGrpSpPr>
        <p:grpSpPr>
          <a:xfrm>
            <a:off x="4628271" y="6086884"/>
            <a:ext cx="2287650" cy="723308"/>
            <a:chOff x="3486608" y="2216930"/>
            <a:chExt cx="2287650" cy="723308"/>
          </a:xfrm>
        </p:grpSpPr>
        <p:grpSp>
          <p:nvGrpSpPr>
            <p:cNvPr id="33" name="Gruppieren 32">
              <a:extLst>
                <a:ext uri="{FF2B5EF4-FFF2-40B4-BE49-F238E27FC236}">
                  <a16:creationId xmlns:a16="http://schemas.microsoft.com/office/drawing/2014/main" id="{3C1D46E1-8C41-EF60-050D-A908C10493A8}"/>
                </a:ext>
              </a:extLst>
            </p:cNvPr>
            <p:cNvGrpSpPr/>
            <p:nvPr/>
          </p:nvGrpSpPr>
          <p:grpSpPr>
            <a:xfrm>
              <a:off x="3486608" y="2216930"/>
              <a:ext cx="2287650" cy="723308"/>
              <a:chOff x="3486608" y="2216930"/>
              <a:chExt cx="2287650" cy="723308"/>
            </a:xfrm>
          </p:grpSpPr>
          <p:pic>
            <p:nvPicPr>
              <p:cNvPr id="35" name="Grafik 124">
                <a:extLst>
                  <a:ext uri="{FF2B5EF4-FFF2-40B4-BE49-F238E27FC236}">
                    <a16:creationId xmlns:a16="http://schemas.microsoft.com/office/drawing/2014/main" id="{5F2D0B8D-7DE0-D070-23DE-BD71F022ED60}"/>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126732" y="2291521"/>
                <a:ext cx="432214" cy="432214"/>
              </a:xfrm>
              <a:prstGeom prst="rect">
                <a:avLst/>
              </a:prstGeom>
            </p:spPr>
          </p:pic>
          <p:sp>
            <p:nvSpPr>
              <p:cNvPr id="36" name="Textfeld 127">
                <a:extLst>
                  <a:ext uri="{FF2B5EF4-FFF2-40B4-BE49-F238E27FC236}">
                    <a16:creationId xmlns:a16="http://schemas.microsoft.com/office/drawing/2014/main" id="{A6623358-FD06-26D7-9266-F67157D3D38D}"/>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RELIABILITY</a:t>
                </a:r>
              </a:p>
            </p:txBody>
          </p:sp>
          <p:sp>
            <p:nvSpPr>
              <p:cNvPr id="37" name="Textfeld 125">
                <a:extLst>
                  <a:ext uri="{FF2B5EF4-FFF2-40B4-BE49-F238E27FC236}">
                    <a16:creationId xmlns:a16="http://schemas.microsoft.com/office/drawing/2014/main" id="{42A41517-70D8-0174-941D-BEA11524DE87}"/>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STRONG</a:t>
                </a:r>
              </a:p>
            </p:txBody>
          </p:sp>
          <p:sp>
            <p:nvSpPr>
              <p:cNvPr id="38" name="Textfeld 123">
                <a:extLst>
                  <a:ext uri="{FF2B5EF4-FFF2-40B4-BE49-F238E27FC236}">
                    <a16:creationId xmlns:a16="http://schemas.microsoft.com/office/drawing/2014/main" id="{0F1943F9-CA4C-6910-C044-EF51E1A2B7AD}"/>
                  </a:ext>
                </a:extLst>
              </p:cNvPr>
              <p:cNvSpPr txBox="1"/>
              <p:nvPr/>
            </p:nvSpPr>
            <p:spPr>
              <a:xfrm>
                <a:off x="489961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Calibri Light" panose="020F0302020204030204"/>
                  </a:rPr>
                  <a:t>ACCURACY</a:t>
                </a:r>
              </a:p>
            </p:txBody>
          </p:sp>
          <p:pic>
            <p:nvPicPr>
              <p:cNvPr id="39" name="Grafik 38">
                <a:extLst>
                  <a:ext uri="{FF2B5EF4-FFF2-40B4-BE49-F238E27FC236}">
                    <a16:creationId xmlns:a16="http://schemas.microsoft.com/office/drawing/2014/main" id="{BA02CC2C-D764-6934-40C0-CD413D5003C8}"/>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367587" y="2216930"/>
                <a:ext cx="526231" cy="526231"/>
              </a:xfrm>
              <a:prstGeom prst="rect">
                <a:avLst/>
              </a:prstGeom>
            </p:spPr>
          </p:pic>
        </p:grpSp>
        <p:pic>
          <p:nvPicPr>
            <p:cNvPr id="34" name="Grafik 33">
              <a:extLst>
                <a:ext uri="{FF2B5EF4-FFF2-40B4-BE49-F238E27FC236}">
                  <a16:creationId xmlns:a16="http://schemas.microsoft.com/office/drawing/2014/main" id="{744EF56D-36A0-5BE3-09AB-0D466F0BC95F}"/>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3679778" y="2291521"/>
              <a:ext cx="461426" cy="461426"/>
            </a:xfrm>
            <a:prstGeom prst="rect">
              <a:avLst/>
            </a:prstGeom>
          </p:spPr>
        </p:pic>
      </p:grpSp>
      <p:grpSp>
        <p:nvGrpSpPr>
          <p:cNvPr id="40" name="Gruppieren 39">
            <a:extLst>
              <a:ext uri="{FF2B5EF4-FFF2-40B4-BE49-F238E27FC236}">
                <a16:creationId xmlns:a16="http://schemas.microsoft.com/office/drawing/2014/main" id="{2EE6EAD5-AABF-CB3B-955F-0B24022A7DC4}"/>
              </a:ext>
            </a:extLst>
          </p:cNvPr>
          <p:cNvGrpSpPr/>
          <p:nvPr/>
        </p:nvGrpSpPr>
        <p:grpSpPr>
          <a:xfrm>
            <a:off x="814602" y="5947935"/>
            <a:ext cx="828904" cy="872836"/>
            <a:chOff x="6116447" y="4295683"/>
            <a:chExt cx="648892" cy="613981"/>
          </a:xfrm>
        </p:grpSpPr>
        <p:pic>
          <p:nvPicPr>
            <p:cNvPr id="41" name="Grafik 40" descr="Ärger mit einfarbiger Füllung">
              <a:extLst>
                <a:ext uri="{FF2B5EF4-FFF2-40B4-BE49-F238E27FC236}">
                  <a16:creationId xmlns:a16="http://schemas.microsoft.com/office/drawing/2014/main" id="{2C837C45-A1AB-42AA-E9B2-08A86C0F8B92}"/>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6120020" y="4295683"/>
              <a:ext cx="645319" cy="613981"/>
            </a:xfrm>
            <a:prstGeom prst="rect">
              <a:avLst/>
            </a:prstGeom>
          </p:spPr>
        </p:pic>
        <p:sp>
          <p:nvSpPr>
            <p:cNvPr id="42" name="Ellipse 41">
              <a:extLst>
                <a:ext uri="{FF2B5EF4-FFF2-40B4-BE49-F238E27FC236}">
                  <a16:creationId xmlns:a16="http://schemas.microsoft.com/office/drawing/2014/main" id="{A7F6EA57-3A0D-54E6-7DE3-CEA3CA9FA2EC}"/>
                </a:ext>
              </a:extLst>
            </p:cNvPr>
            <p:cNvSpPr/>
            <p:nvPr/>
          </p:nvSpPr>
          <p:spPr>
            <a:xfrm>
              <a:off x="6359335" y="4524091"/>
              <a:ext cx="166688" cy="157163"/>
            </a:xfrm>
            <a:prstGeom prst="ellipse">
              <a:avLst/>
            </a:prstGeom>
            <a:solidFill>
              <a:srgbClr val="0070C0"/>
            </a:solidFill>
            <a:ln w="12700" cap="flat" cmpd="sng" algn="ctr">
              <a:solidFill>
                <a:srgbClr val="4472C4">
                  <a:lumMod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3" name="Ellipse 42">
              <a:extLst>
                <a:ext uri="{FF2B5EF4-FFF2-40B4-BE49-F238E27FC236}">
                  <a16:creationId xmlns:a16="http://schemas.microsoft.com/office/drawing/2014/main" id="{E11971FD-8150-7187-F869-8BD162712D28}"/>
                </a:ext>
              </a:extLst>
            </p:cNvPr>
            <p:cNvSpPr/>
            <p:nvPr/>
          </p:nvSpPr>
          <p:spPr>
            <a:xfrm>
              <a:off x="6199791" y="4378247"/>
              <a:ext cx="485775" cy="448850"/>
            </a:xfrm>
            <a:prstGeom prst="ellipse">
              <a:avLst/>
            </a:prstGeom>
            <a:noFill/>
            <a:ln w="190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44" name="Ellipse 43">
              <a:extLst>
                <a:ext uri="{FF2B5EF4-FFF2-40B4-BE49-F238E27FC236}">
                  <a16:creationId xmlns:a16="http://schemas.microsoft.com/office/drawing/2014/main" id="{35661A7A-B34B-AE5B-C650-3BD05FCA9659}"/>
                </a:ext>
              </a:extLst>
            </p:cNvPr>
            <p:cNvSpPr/>
            <p:nvPr/>
          </p:nvSpPr>
          <p:spPr>
            <a:xfrm>
              <a:off x="6116447" y="4378247"/>
              <a:ext cx="485775" cy="448850"/>
            </a:xfrm>
            <a:prstGeom prst="ellipse">
              <a:avLst/>
            </a:prstGeom>
            <a:noFill/>
            <a:ln w="1905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de-DE"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sp>
        <p:nvSpPr>
          <p:cNvPr id="6" name="Textfeld 5">
            <a:extLst>
              <a:ext uri="{FF2B5EF4-FFF2-40B4-BE49-F238E27FC236}">
                <a16:creationId xmlns:a16="http://schemas.microsoft.com/office/drawing/2014/main" id="{F06A1951-B1CF-A01D-443B-AFF88DA6A266}"/>
              </a:ext>
            </a:extLst>
          </p:cNvPr>
          <p:cNvSpPr txBox="1"/>
          <p:nvPr/>
        </p:nvSpPr>
        <p:spPr>
          <a:xfrm>
            <a:off x="7064867" y="1722394"/>
            <a:ext cx="4792172" cy="4185761"/>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Pneumatic double gripping unit</a:t>
            </a:r>
            <a:br>
              <a:rPr lang="en-US" sz="2000" b="1">
                <a:solidFill>
                  <a:srgbClr val="003D6A"/>
                </a:solidFill>
              </a:rPr>
            </a:br>
            <a:r>
              <a:rPr lang="en-US" sz="1600">
                <a:solidFill>
                  <a:srgbClr val="003D6A"/>
                </a:solidFill>
              </a:rPr>
              <a:t>for handling of aluminum rims</a:t>
            </a:r>
            <a:r>
              <a:rPr lang="de-DE" sz="1600">
                <a:solidFill>
                  <a:srgbClr val="003D6A"/>
                </a:solidFill>
              </a:rPr>
              <a:t> </a:t>
            </a:r>
          </a:p>
          <a:p>
            <a:pPr marL="342900" indent="-342900">
              <a:buClr>
                <a:schemeClr val="bg2"/>
              </a:buClr>
              <a:buSzPct val="100000"/>
              <a:buFont typeface="Wingdings" panose="05000000000000000000" pitchFamily="2" charset="2"/>
              <a:buChar char="ü"/>
            </a:pPr>
            <a:endParaRPr lang="de-DE" sz="1000">
              <a:solidFill>
                <a:srgbClr val="003D6A"/>
              </a:solidFill>
            </a:endParaRPr>
          </a:p>
          <a:p>
            <a:pPr marL="342900" indent="-342900">
              <a:buClr>
                <a:schemeClr val="bg2"/>
              </a:buClr>
              <a:buSzPct val="100000"/>
              <a:buFont typeface="Wingdings" panose="05000000000000000000" pitchFamily="2" charset="2"/>
              <a:buChar char="ü"/>
            </a:pPr>
            <a:r>
              <a:rPr lang="de-DE" sz="2000" b="1" err="1">
                <a:solidFill>
                  <a:srgbClr val="003D6A"/>
                </a:solidFill>
              </a:rPr>
              <a:t>Leight-weight</a:t>
            </a:r>
            <a:r>
              <a:rPr lang="de-DE" sz="2000" b="1">
                <a:solidFill>
                  <a:srgbClr val="003D6A"/>
                </a:solidFill>
              </a:rPr>
              <a:t> design</a:t>
            </a:r>
            <a:br>
              <a:rPr lang="de-DE" sz="2000" b="1">
                <a:solidFill>
                  <a:srgbClr val="003D6A"/>
                </a:solidFill>
              </a:rPr>
            </a:br>
            <a:r>
              <a:rPr lang="de-DE" sz="1600">
                <a:solidFill>
                  <a:srgbClr val="003D6A"/>
                </a:solidFill>
              </a:rPr>
              <a:t>Adapter </a:t>
            </a:r>
            <a:r>
              <a:rPr lang="de-DE" sz="1600" err="1">
                <a:solidFill>
                  <a:srgbClr val="003D6A"/>
                </a:solidFill>
              </a:rPr>
              <a:t>as</a:t>
            </a:r>
            <a:r>
              <a:rPr lang="de-DE" sz="1600">
                <a:solidFill>
                  <a:srgbClr val="003D6A"/>
                </a:solidFill>
              </a:rPr>
              <a:t> </a:t>
            </a:r>
            <a:r>
              <a:rPr lang="de-DE" sz="1600" err="1">
                <a:solidFill>
                  <a:srgbClr val="003D6A"/>
                </a:solidFill>
              </a:rPr>
              <a:t>truss</a:t>
            </a:r>
            <a:r>
              <a:rPr lang="de-DE" sz="1600">
                <a:solidFill>
                  <a:srgbClr val="003D6A"/>
                </a:solidFill>
              </a:rPr>
              <a:t> </a:t>
            </a:r>
            <a:r>
              <a:rPr lang="de-DE" sz="1600" err="1">
                <a:solidFill>
                  <a:srgbClr val="003D6A"/>
                </a:solidFill>
              </a:rPr>
              <a:t>construction</a:t>
            </a:r>
            <a:endParaRPr lang="de-DE" sz="1600">
              <a:solidFill>
                <a:srgbClr val="003D6A"/>
              </a:solidFill>
            </a:endParaRPr>
          </a:p>
          <a:p>
            <a:pPr>
              <a:buClr>
                <a:schemeClr val="bg2"/>
              </a:buClr>
              <a:buSzPct val="100000"/>
            </a:pPr>
            <a:endParaRPr lang="de-DE" sz="1000" b="1">
              <a:solidFill>
                <a:srgbClr val="003D6A"/>
              </a:solidFill>
            </a:endParaRPr>
          </a:p>
          <a:p>
            <a:pPr marL="342900" indent="-342900">
              <a:buClr>
                <a:schemeClr val="bg2"/>
              </a:buClr>
              <a:buSzPct val="100000"/>
              <a:buFont typeface="Wingdings" panose="05000000000000000000" pitchFamily="2" charset="2"/>
              <a:buChar char="ü"/>
            </a:pPr>
            <a:r>
              <a:rPr lang="de-DE" sz="2000" b="1">
                <a:solidFill>
                  <a:srgbClr val="003D6A"/>
                </a:solidFill>
              </a:rPr>
              <a:t>Long-</a:t>
            </a:r>
            <a:r>
              <a:rPr lang="de-DE" sz="2000" b="1" err="1">
                <a:solidFill>
                  <a:srgbClr val="003D6A"/>
                </a:solidFill>
              </a:rPr>
              <a:t>stroke</a:t>
            </a:r>
            <a:r>
              <a:rPr lang="de-DE" sz="2000" b="1">
                <a:solidFill>
                  <a:srgbClr val="003D6A"/>
                </a:solidFill>
              </a:rPr>
              <a:t> </a:t>
            </a:r>
            <a:r>
              <a:rPr lang="de-DE" sz="2000" b="1" err="1">
                <a:solidFill>
                  <a:srgbClr val="003D6A"/>
                </a:solidFill>
              </a:rPr>
              <a:t>gripper</a:t>
            </a:r>
            <a:br>
              <a:rPr lang="de-DE" sz="2000" b="1">
                <a:solidFill>
                  <a:srgbClr val="003D6A"/>
                </a:solidFill>
              </a:rPr>
            </a:br>
            <a:r>
              <a:rPr lang="en-US" sz="1600">
                <a:solidFill>
                  <a:srgbClr val="003D6A"/>
                </a:solidFill>
              </a:rPr>
              <a:t>Workpieces : 14-24 inches</a:t>
            </a:r>
          </a:p>
          <a:p>
            <a:pPr marL="342900" indent="-342900">
              <a:buClr>
                <a:schemeClr val="bg2"/>
              </a:buClr>
              <a:buSzPct val="100000"/>
              <a:buFont typeface="Wingdings" panose="05000000000000000000" pitchFamily="2" charset="2"/>
              <a:buChar char="ü"/>
            </a:pPr>
            <a:endParaRPr lang="de-DE" sz="1000">
              <a:solidFill>
                <a:srgbClr val="003D6A"/>
              </a:solidFill>
            </a:endParaRPr>
          </a:p>
          <a:p>
            <a:pPr marL="342900" indent="-342900">
              <a:buClr>
                <a:schemeClr val="bg2"/>
              </a:buClr>
              <a:buSzPct val="100000"/>
              <a:buFont typeface="Wingdings" panose="05000000000000000000" pitchFamily="2" charset="2"/>
              <a:buChar char="ü"/>
            </a:pPr>
            <a:r>
              <a:rPr lang="de-DE" sz="2000" b="1" err="1">
                <a:solidFill>
                  <a:srgbClr val="003D6A"/>
                </a:solidFill>
              </a:rPr>
              <a:t>Customized</a:t>
            </a:r>
            <a:r>
              <a:rPr lang="de-DE" sz="2000" b="1">
                <a:solidFill>
                  <a:srgbClr val="003D6A"/>
                </a:solidFill>
              </a:rPr>
              <a:t> top </a:t>
            </a:r>
            <a:r>
              <a:rPr lang="de-DE" sz="2000" b="1" err="1">
                <a:solidFill>
                  <a:srgbClr val="003D6A"/>
                </a:solidFill>
              </a:rPr>
              <a:t>jaws</a:t>
            </a:r>
            <a:br>
              <a:rPr lang="de-DE" sz="2000" b="1">
                <a:solidFill>
                  <a:srgbClr val="003D6A"/>
                </a:solidFill>
              </a:rPr>
            </a:br>
            <a:r>
              <a:rPr lang="de-DE" sz="1600" err="1">
                <a:solidFill>
                  <a:srgbClr val="003D6A"/>
                </a:solidFill>
              </a:rPr>
              <a:t>with</a:t>
            </a:r>
            <a:r>
              <a:rPr lang="de-DE" sz="1600">
                <a:solidFill>
                  <a:srgbClr val="003D6A"/>
                </a:solidFill>
              </a:rPr>
              <a:t> </a:t>
            </a:r>
            <a:r>
              <a:rPr lang="de-DE" sz="1600" err="1">
                <a:solidFill>
                  <a:srgbClr val="003D6A"/>
                </a:solidFill>
              </a:rPr>
              <a:t>friction-enhancing</a:t>
            </a:r>
            <a:r>
              <a:rPr lang="de-DE" sz="1600">
                <a:solidFill>
                  <a:srgbClr val="003D6A"/>
                </a:solidFill>
              </a:rPr>
              <a:t> </a:t>
            </a:r>
            <a:r>
              <a:rPr lang="de-DE" sz="1600" err="1">
                <a:solidFill>
                  <a:srgbClr val="003D6A"/>
                </a:solidFill>
              </a:rPr>
              <a:t>clamping</a:t>
            </a:r>
            <a:r>
              <a:rPr lang="de-DE" sz="1600">
                <a:solidFill>
                  <a:srgbClr val="003D6A"/>
                </a:solidFill>
              </a:rPr>
              <a:t> </a:t>
            </a:r>
            <a:r>
              <a:rPr lang="de-DE" sz="1600" err="1">
                <a:solidFill>
                  <a:srgbClr val="003D6A"/>
                </a:solidFill>
              </a:rPr>
              <a:t>inserts</a:t>
            </a:r>
            <a:endParaRPr lang="de-DE" sz="1600">
              <a:solidFill>
                <a:srgbClr val="003D6A"/>
              </a:solidFill>
            </a:endParaRPr>
          </a:p>
          <a:p>
            <a:pPr marL="342900" indent="-342900">
              <a:buClr>
                <a:schemeClr val="bg2"/>
              </a:buClr>
              <a:buSzPct val="100000"/>
              <a:buFont typeface="Wingdings" panose="05000000000000000000" pitchFamily="2" charset="2"/>
              <a:buChar char="ü"/>
            </a:pPr>
            <a:endParaRPr lang="de-DE" sz="1000" b="1">
              <a:solidFill>
                <a:srgbClr val="003D6A"/>
              </a:solidFill>
            </a:endParaRPr>
          </a:p>
          <a:p>
            <a:pPr marL="342900" indent="-342900">
              <a:buClr>
                <a:schemeClr val="bg2"/>
              </a:buClr>
              <a:buSzPct val="100000"/>
              <a:buFont typeface="Wingdings" panose="05000000000000000000" pitchFamily="2" charset="2"/>
              <a:buChar char="ü"/>
            </a:pPr>
            <a:r>
              <a:rPr lang="de-DE" sz="2000" b="1">
                <a:solidFill>
                  <a:srgbClr val="003D6A"/>
                </a:solidFill>
              </a:rPr>
              <a:t>Customer-</a:t>
            </a:r>
            <a:r>
              <a:rPr lang="de-DE" sz="2000" b="1" err="1">
                <a:solidFill>
                  <a:srgbClr val="003D6A"/>
                </a:solidFill>
              </a:rPr>
              <a:t>specific</a:t>
            </a:r>
            <a:r>
              <a:rPr lang="de-DE" sz="2000" b="1">
                <a:solidFill>
                  <a:srgbClr val="003D6A"/>
                </a:solidFill>
              </a:rPr>
              <a:t> interface</a:t>
            </a:r>
            <a:br>
              <a:rPr lang="de-DE" sz="2000" b="1">
                <a:solidFill>
                  <a:srgbClr val="003D6A"/>
                </a:solidFill>
              </a:rPr>
            </a:br>
            <a:r>
              <a:rPr lang="en-US" sz="1600">
                <a:solidFill>
                  <a:srgbClr val="003D6A"/>
                </a:solidFill>
              </a:rPr>
              <a:t>for attachment to your robot</a:t>
            </a:r>
            <a:endParaRPr lang="de-DE" sz="1600">
              <a:solidFill>
                <a:srgbClr val="003D6A"/>
              </a:solidFill>
            </a:endParaRPr>
          </a:p>
          <a:p>
            <a:pPr>
              <a:buClr>
                <a:schemeClr val="bg2"/>
              </a:buClr>
              <a:buSzPct val="100000"/>
            </a:pPr>
            <a:endParaRPr lang="de-DE" sz="100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a:ln>
                  <a:noFill/>
                </a:ln>
                <a:solidFill>
                  <a:srgbClr val="003D6A"/>
                </a:solidFill>
                <a:effectLst/>
                <a:uLnTx/>
                <a:uFillTx/>
                <a:latin typeface="Fago Pro"/>
                <a:ea typeface="+mn-ea"/>
                <a:cs typeface="+mn-cs"/>
              </a:rPr>
              <a:t>Complete project management</a:t>
            </a:r>
            <a:br>
              <a:rPr kumimoji="0" lang="en-US" sz="2000" b="1" i="0" u="none" strike="noStrike" kern="1200" cap="none" spc="0" normalizeH="0" baseline="0" noProof="0">
                <a:ln>
                  <a:noFill/>
                </a:ln>
                <a:solidFill>
                  <a:srgbClr val="003D6A"/>
                </a:solidFill>
                <a:effectLst/>
                <a:uLnTx/>
                <a:uFillTx/>
                <a:latin typeface="Fago Pro"/>
                <a:ea typeface="+mn-ea"/>
                <a:cs typeface="+mn-cs"/>
              </a:rPr>
            </a:br>
            <a:r>
              <a:rPr kumimoji="0" lang="en-US" sz="1600" b="0" i="0" u="none" strike="noStrike" kern="1200" cap="none" spc="0" normalizeH="0" baseline="0" noProof="0">
                <a:ln>
                  <a:noFill/>
                </a:ln>
                <a:solidFill>
                  <a:srgbClr val="003D6A"/>
                </a:solidFill>
                <a:effectLst/>
                <a:uLnTx/>
                <a:uFillTx/>
                <a:latin typeface="Fago Pro"/>
                <a:ea typeface="+mn-ea"/>
                <a:cs typeface="+mn-cs"/>
              </a:rPr>
              <a:t>Sizing, design and assembly by SCHUNK</a:t>
            </a:r>
            <a:endParaRPr kumimoji="0" lang="en-US" sz="2000" b="0" i="0" u="none" strike="noStrike" kern="1200" cap="none" spc="0" normalizeH="0" baseline="0" noProof="0">
              <a:ln>
                <a:noFill/>
              </a:ln>
              <a:solidFill>
                <a:srgbClr val="003D6A"/>
              </a:solidFill>
              <a:effectLst/>
              <a:uLnTx/>
              <a:uFillTx/>
              <a:latin typeface="Fago Pro"/>
              <a:ea typeface="+mn-ea"/>
              <a:cs typeface="+mn-cs"/>
            </a:endParaRPr>
          </a:p>
        </p:txBody>
      </p:sp>
      <p:pic>
        <p:nvPicPr>
          <p:cNvPr id="8" name="Grafik 7">
            <a:extLst>
              <a:ext uri="{FF2B5EF4-FFF2-40B4-BE49-F238E27FC236}">
                <a16:creationId xmlns:a16="http://schemas.microsoft.com/office/drawing/2014/main" id="{3D3C96F4-5359-9E1E-B320-8850BE01938D}"/>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264292" y="1804442"/>
            <a:ext cx="6594672" cy="3797772"/>
          </a:xfrm>
          <a:prstGeom prst="rect">
            <a:avLst/>
          </a:prstGeom>
        </p:spPr>
      </p:pic>
      <p:grpSp>
        <p:nvGrpSpPr>
          <p:cNvPr id="3" name="Gruppieren 2">
            <a:extLst>
              <a:ext uri="{FF2B5EF4-FFF2-40B4-BE49-F238E27FC236}">
                <a16:creationId xmlns:a16="http://schemas.microsoft.com/office/drawing/2014/main" id="{EBD41505-8583-EA97-3157-23C4DA26EFE2}"/>
              </a:ext>
            </a:extLst>
          </p:cNvPr>
          <p:cNvGrpSpPr/>
          <p:nvPr/>
        </p:nvGrpSpPr>
        <p:grpSpPr>
          <a:xfrm>
            <a:off x="2613929" y="6221184"/>
            <a:ext cx="701234" cy="418364"/>
            <a:chOff x="4308916" y="3967993"/>
            <a:chExt cx="1908397" cy="1138572"/>
          </a:xfrm>
        </p:grpSpPr>
        <p:sp>
          <p:nvSpPr>
            <p:cNvPr id="4" name="Rechteck 80">
              <a:extLst>
                <a:ext uri="{FF2B5EF4-FFF2-40B4-BE49-F238E27FC236}">
                  <a16:creationId xmlns:a16="http://schemas.microsoft.com/office/drawing/2014/main" id="{92B6ACC5-EED6-1281-CFD1-AA3D300DC3A6}"/>
                </a:ext>
              </a:extLst>
            </p:cNvPr>
            <p:cNvSpPr/>
            <p:nvPr/>
          </p:nvSpPr>
          <p:spPr>
            <a:xfrm>
              <a:off x="4308916" y="3967993"/>
              <a:ext cx="1908397" cy="44572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Rechteck 81">
              <a:extLst>
                <a:ext uri="{FF2B5EF4-FFF2-40B4-BE49-F238E27FC236}">
                  <a16:creationId xmlns:a16="http://schemas.microsoft.com/office/drawing/2014/main" id="{9A966834-010C-FE31-0CAE-F5AA66891C80}"/>
                </a:ext>
              </a:extLst>
            </p:cNvPr>
            <p:cNvSpPr/>
            <p:nvPr/>
          </p:nvSpPr>
          <p:spPr>
            <a:xfrm>
              <a:off x="4871016" y="4413715"/>
              <a:ext cx="784198" cy="151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Pfeil: nach rechts gekrümmt 82">
              <a:extLst>
                <a:ext uri="{FF2B5EF4-FFF2-40B4-BE49-F238E27FC236}">
                  <a16:creationId xmlns:a16="http://schemas.microsoft.com/office/drawing/2014/main" id="{FCAE11FD-7C4D-D978-46B0-CABA65F4CBF4}"/>
                </a:ext>
              </a:extLst>
            </p:cNvPr>
            <p:cNvSpPr/>
            <p:nvPr/>
          </p:nvSpPr>
          <p:spPr>
            <a:xfrm>
              <a:off x="4662281" y="4694746"/>
              <a:ext cx="600834" cy="411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1" name="Pfeil: nach links gekrümmt 83">
              <a:extLst>
                <a:ext uri="{FF2B5EF4-FFF2-40B4-BE49-F238E27FC236}">
                  <a16:creationId xmlns:a16="http://schemas.microsoft.com/office/drawing/2014/main" id="{8C9CFB91-8400-B9CD-4739-12D83BB90313}"/>
                </a:ext>
              </a:extLst>
            </p:cNvPr>
            <p:cNvSpPr/>
            <p:nvPr/>
          </p:nvSpPr>
          <p:spPr>
            <a:xfrm>
              <a:off x="5263115" y="4694745"/>
              <a:ext cx="639171" cy="4118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12" name="Gruppieren 11">
            <a:extLst>
              <a:ext uri="{FF2B5EF4-FFF2-40B4-BE49-F238E27FC236}">
                <a16:creationId xmlns:a16="http://schemas.microsoft.com/office/drawing/2014/main" id="{64FE9134-9C18-A515-ED3D-A2B22DBA8801}"/>
              </a:ext>
            </a:extLst>
          </p:cNvPr>
          <p:cNvGrpSpPr/>
          <p:nvPr/>
        </p:nvGrpSpPr>
        <p:grpSpPr>
          <a:xfrm>
            <a:off x="3651333" y="6175155"/>
            <a:ext cx="548472" cy="516973"/>
            <a:chOff x="1348804" y="2955415"/>
            <a:chExt cx="2213040" cy="2085946"/>
          </a:xfrm>
        </p:grpSpPr>
        <p:pic>
          <p:nvPicPr>
            <p:cNvPr id="13" name="Grafik 12">
              <a:extLst>
                <a:ext uri="{FF2B5EF4-FFF2-40B4-BE49-F238E27FC236}">
                  <a16:creationId xmlns:a16="http://schemas.microsoft.com/office/drawing/2014/main" id="{B25C4525-392F-4828-06BF-F72D9C1920E9}"/>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rot="10800000">
              <a:off x="1638934" y="4197363"/>
              <a:ext cx="512108" cy="792549"/>
            </a:xfrm>
            <a:prstGeom prst="rect">
              <a:avLst/>
            </a:prstGeom>
          </p:spPr>
        </p:pic>
        <p:pic>
          <p:nvPicPr>
            <p:cNvPr id="14" name="Grafik 13">
              <a:extLst>
                <a:ext uri="{FF2B5EF4-FFF2-40B4-BE49-F238E27FC236}">
                  <a16:creationId xmlns:a16="http://schemas.microsoft.com/office/drawing/2014/main" id="{38DA4A9A-2ADF-D80B-702C-4861FB7834D1}"/>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638933" y="3666965"/>
              <a:ext cx="256054" cy="1322947"/>
            </a:xfrm>
            <a:prstGeom prst="rect">
              <a:avLst/>
            </a:prstGeom>
          </p:spPr>
        </p:pic>
        <p:sp>
          <p:nvSpPr>
            <p:cNvPr id="15" name="Ellipse 14">
              <a:extLst>
                <a:ext uri="{FF2B5EF4-FFF2-40B4-BE49-F238E27FC236}">
                  <a16:creationId xmlns:a16="http://schemas.microsoft.com/office/drawing/2014/main" id="{A4950C2A-A767-0192-8631-0AA50BEA1216}"/>
                </a:ext>
              </a:extLst>
            </p:cNvPr>
            <p:cNvSpPr/>
            <p:nvPr/>
          </p:nvSpPr>
          <p:spPr>
            <a:xfrm>
              <a:off x="1998124" y="4126961"/>
              <a:ext cx="914400" cy="914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Pfeil: Chevron 15">
              <a:extLst>
                <a:ext uri="{FF2B5EF4-FFF2-40B4-BE49-F238E27FC236}">
                  <a16:creationId xmlns:a16="http://schemas.microsoft.com/office/drawing/2014/main" id="{13D37483-FA33-3746-1B53-70638387E851}"/>
                </a:ext>
              </a:extLst>
            </p:cNvPr>
            <p:cNvSpPr/>
            <p:nvPr/>
          </p:nvSpPr>
          <p:spPr>
            <a:xfrm>
              <a:off x="2744780" y="4188029"/>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7" name="Rechteck 16">
              <a:extLst>
                <a:ext uri="{FF2B5EF4-FFF2-40B4-BE49-F238E27FC236}">
                  <a16:creationId xmlns:a16="http://schemas.microsoft.com/office/drawing/2014/main" id="{2536DC60-89C1-FE90-554C-A1409A5FADDC}"/>
                </a:ext>
              </a:extLst>
            </p:cNvPr>
            <p:cNvSpPr/>
            <p:nvPr/>
          </p:nvSpPr>
          <p:spPr>
            <a:xfrm>
              <a:off x="3000936" y="3655243"/>
              <a:ext cx="256157" cy="1319982"/>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pic>
          <p:nvPicPr>
            <p:cNvPr id="18" name="Grafik 17">
              <a:extLst>
                <a:ext uri="{FF2B5EF4-FFF2-40B4-BE49-F238E27FC236}">
                  <a16:creationId xmlns:a16="http://schemas.microsoft.com/office/drawing/2014/main" id="{9025E808-07C6-BA2F-F8CC-ABAD9B9B2E8A}"/>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1348804" y="2955415"/>
              <a:ext cx="2213040" cy="713294"/>
            </a:xfrm>
            <a:prstGeom prst="rect">
              <a:avLst/>
            </a:prstGeom>
          </p:spPr>
        </p:pic>
      </p:grpSp>
    </p:spTree>
    <p:extLst>
      <p:ext uri="{BB962C8B-B14F-4D97-AF65-F5344CB8AC3E}">
        <p14:creationId xmlns:p14="http://schemas.microsoft.com/office/powerpoint/2010/main" val="26455638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E31E5A-DF74-FEC9-0A85-DA6092623273}"/>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82FF0600-9C36-4F24-4EA8-655571F45D28}"/>
              </a:ext>
            </a:extLst>
          </p:cNvPr>
          <p:cNvSpPr>
            <a:spLocks noGrp="1"/>
          </p:cNvSpPr>
          <p:nvPr>
            <p:ph type="title"/>
          </p:nvPr>
        </p:nvSpPr>
        <p:spPr/>
        <p:txBody>
          <a:bodyPr/>
          <a:lstStyle/>
          <a:p>
            <a:r>
              <a:rPr lang="en-US"/>
              <a:t>Pick and Place unit PPU-E</a:t>
            </a:r>
            <a:br>
              <a:rPr lang="en-US"/>
            </a:br>
            <a:r>
              <a:rPr lang="en-US" sz="2400" b="0"/>
              <a:t>Feeding of discs</a:t>
            </a:r>
            <a:endParaRPr lang="en-US" b="0"/>
          </a:p>
        </p:txBody>
      </p:sp>
      <p:sp>
        <p:nvSpPr>
          <p:cNvPr id="5" name="Textplatzhalter 4">
            <a:extLst>
              <a:ext uri="{FF2B5EF4-FFF2-40B4-BE49-F238E27FC236}">
                <a16:creationId xmlns:a16="http://schemas.microsoft.com/office/drawing/2014/main" id="{756CE6D7-402B-4C32-851F-521F53DF3FA2}"/>
              </a:ext>
            </a:extLst>
          </p:cNvPr>
          <p:cNvSpPr>
            <a:spLocks noGrp="1"/>
          </p:cNvSpPr>
          <p:nvPr>
            <p:ph type="body" sz="quarter" idx="11"/>
          </p:nvPr>
        </p:nvSpPr>
        <p:spPr/>
        <p:txBody>
          <a:bodyPr/>
          <a:lstStyle/>
          <a:p>
            <a:r>
              <a:rPr lang="en-US"/>
              <a:t>Automotive - Small items</a:t>
            </a:r>
          </a:p>
        </p:txBody>
      </p:sp>
      <p:sp>
        <p:nvSpPr>
          <p:cNvPr id="102" name="Foliennummernplatzhalter 2">
            <a:extLst>
              <a:ext uri="{FF2B5EF4-FFF2-40B4-BE49-F238E27FC236}">
                <a16:creationId xmlns:a16="http://schemas.microsoft.com/office/drawing/2014/main" id="{E2E23747-4C0E-49B9-6BCF-802D4C96B531}"/>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29</a:t>
            </a:fld>
            <a:endParaRPr lang="en-US"/>
          </a:p>
        </p:txBody>
      </p:sp>
      <p:grpSp>
        <p:nvGrpSpPr>
          <p:cNvPr id="66" name="Gruppieren 65">
            <a:extLst>
              <a:ext uri="{FF2B5EF4-FFF2-40B4-BE49-F238E27FC236}">
                <a16:creationId xmlns:a16="http://schemas.microsoft.com/office/drawing/2014/main" id="{50E6DFAD-4B1A-F2DF-79EC-53532E325B8F}"/>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3E7627BE-8008-7155-ECCE-7D6A1793133B}"/>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F34F2C78-56B2-9390-9085-645C9476A905}"/>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4E6815BB-6B73-9D24-4741-A046DCEAF9AF}"/>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15A32A2B-5A77-C349-BD06-C2F8D2BAED8F}"/>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BC9AC581-EB6B-861B-866D-42930AEAE094}"/>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25ED0C1E-7EB6-4EE1-BD97-816F5AB50174}"/>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4B09B0B2-E32F-E238-0AFE-AF04BFF141D3}"/>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97751CE4-ABB3-A5F7-94D6-C4F86CF808D3}"/>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C0868BF2-21DA-57C9-E5CB-3D3D184D8C8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DD4C9B04-DFF8-40E1-BB3A-CD29B94B8794" descr="DD4C9B04-DFF8-40E1-BB3A-CD29B94B8794">
            <a:extLst>
              <a:ext uri="{FF2B5EF4-FFF2-40B4-BE49-F238E27FC236}">
                <a16:creationId xmlns:a16="http://schemas.microsoft.com/office/drawing/2014/main" id="{2CECE0D2-B7D4-59F1-AD3C-4F2EC7FDE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8814" y="1687068"/>
            <a:ext cx="4672619" cy="35049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a:extLst>
              <a:ext uri="{FF2B5EF4-FFF2-40B4-BE49-F238E27FC236}">
                <a16:creationId xmlns:a16="http://schemas.microsoft.com/office/drawing/2014/main" id="{61E00162-9501-2313-948C-73A6EC6D4028}"/>
              </a:ext>
            </a:extLst>
          </p:cNvPr>
          <p:cNvGrpSpPr/>
          <p:nvPr/>
        </p:nvGrpSpPr>
        <p:grpSpPr>
          <a:xfrm>
            <a:off x="2348504" y="6103606"/>
            <a:ext cx="757979" cy="592732"/>
            <a:chOff x="1421176" y="3256861"/>
            <a:chExt cx="1919688" cy="1424868"/>
          </a:xfrm>
        </p:grpSpPr>
        <p:sp>
          <p:nvSpPr>
            <p:cNvPr id="23" name="Rechteck 22">
              <a:extLst>
                <a:ext uri="{FF2B5EF4-FFF2-40B4-BE49-F238E27FC236}">
                  <a16:creationId xmlns:a16="http://schemas.microsoft.com/office/drawing/2014/main" id="{5C73335E-A355-A870-25BF-B2D5628718CE}"/>
                </a:ext>
              </a:extLst>
            </p:cNvPr>
            <p:cNvSpPr/>
            <p:nvPr/>
          </p:nvSpPr>
          <p:spPr>
            <a:xfrm>
              <a:off x="1421176" y="3592930"/>
              <a:ext cx="1740664" cy="174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hteck 23">
              <a:extLst>
                <a:ext uri="{FF2B5EF4-FFF2-40B4-BE49-F238E27FC236}">
                  <a16:creationId xmlns:a16="http://schemas.microsoft.com/office/drawing/2014/main" id="{CAC3674A-972E-9679-C37B-993506615E90}"/>
                </a:ext>
              </a:extLst>
            </p:cNvPr>
            <p:cNvSpPr/>
            <p:nvPr/>
          </p:nvSpPr>
          <p:spPr>
            <a:xfrm>
              <a:off x="1600200" y="3429000"/>
              <a:ext cx="877824" cy="125272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feil: nach oben und unten 24">
              <a:extLst>
                <a:ext uri="{FF2B5EF4-FFF2-40B4-BE49-F238E27FC236}">
                  <a16:creationId xmlns:a16="http://schemas.microsoft.com/office/drawing/2014/main" id="{DC265DAA-E34A-F7F5-AB33-78DDD5F02632}"/>
                </a:ext>
              </a:extLst>
            </p:cNvPr>
            <p:cNvSpPr/>
            <p:nvPr/>
          </p:nvSpPr>
          <p:spPr>
            <a:xfrm>
              <a:off x="3249975" y="3429001"/>
              <a:ext cx="90889" cy="12527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feil: nach links und rechts 25">
              <a:extLst>
                <a:ext uri="{FF2B5EF4-FFF2-40B4-BE49-F238E27FC236}">
                  <a16:creationId xmlns:a16="http://schemas.microsoft.com/office/drawing/2014/main" id="{2F25D9AE-8126-C0D8-F9FA-992082D543BD}"/>
                </a:ext>
              </a:extLst>
            </p:cNvPr>
            <p:cNvSpPr/>
            <p:nvPr/>
          </p:nvSpPr>
          <p:spPr>
            <a:xfrm>
              <a:off x="1600200" y="3256861"/>
              <a:ext cx="1561640" cy="922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uppieren 77">
            <a:extLst>
              <a:ext uri="{FF2B5EF4-FFF2-40B4-BE49-F238E27FC236}">
                <a16:creationId xmlns:a16="http://schemas.microsoft.com/office/drawing/2014/main" id="{6C6CBB5E-991A-7C14-A747-1B11DB67F3F3}"/>
              </a:ext>
            </a:extLst>
          </p:cNvPr>
          <p:cNvGrpSpPr/>
          <p:nvPr/>
        </p:nvGrpSpPr>
        <p:grpSpPr>
          <a:xfrm>
            <a:off x="3175730" y="6152039"/>
            <a:ext cx="473177" cy="589284"/>
            <a:chOff x="8899398" y="2717009"/>
            <a:chExt cx="791492" cy="1693066"/>
          </a:xfrm>
        </p:grpSpPr>
        <p:sp>
          <p:nvSpPr>
            <p:cNvPr id="28" name="Rechteck 80">
              <a:extLst>
                <a:ext uri="{FF2B5EF4-FFF2-40B4-BE49-F238E27FC236}">
                  <a16:creationId xmlns:a16="http://schemas.microsoft.com/office/drawing/2014/main" id="{D2F6C40F-21A0-AB31-D2DB-D4F9A08BBB96}"/>
                </a:ext>
              </a:extLst>
            </p:cNvPr>
            <p:cNvSpPr/>
            <p:nvPr/>
          </p:nvSpPr>
          <p:spPr>
            <a:xfrm>
              <a:off x="9077325" y="2717009"/>
              <a:ext cx="484588" cy="1068091"/>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hteck 81">
              <a:extLst>
                <a:ext uri="{FF2B5EF4-FFF2-40B4-BE49-F238E27FC236}">
                  <a16:creationId xmlns:a16="http://schemas.microsoft.com/office/drawing/2014/main" id="{8A831878-3A54-98E4-448D-0B6AF7162477}"/>
                </a:ext>
              </a:extLst>
            </p:cNvPr>
            <p:cNvSpPr/>
            <p:nvPr/>
          </p:nvSpPr>
          <p:spPr>
            <a:xfrm>
              <a:off x="9144000" y="3785100"/>
              <a:ext cx="342900" cy="1582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feil: nach rechts gekrümmt 82">
              <a:extLst>
                <a:ext uri="{FF2B5EF4-FFF2-40B4-BE49-F238E27FC236}">
                  <a16:creationId xmlns:a16="http://schemas.microsoft.com/office/drawing/2014/main" id="{8573BE39-E984-7E6D-EFE4-3B5F6048CA90}"/>
                </a:ext>
              </a:extLst>
            </p:cNvPr>
            <p:cNvSpPr/>
            <p:nvPr/>
          </p:nvSpPr>
          <p:spPr>
            <a:xfrm>
              <a:off x="8899398" y="4038600"/>
              <a:ext cx="383511" cy="371475"/>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Pfeil: nach links gekrümmt 83">
              <a:extLst>
                <a:ext uri="{FF2B5EF4-FFF2-40B4-BE49-F238E27FC236}">
                  <a16:creationId xmlns:a16="http://schemas.microsoft.com/office/drawing/2014/main" id="{3AD07C0F-1F12-D92B-B770-D161D449B06E}"/>
                </a:ext>
              </a:extLst>
            </p:cNvPr>
            <p:cNvSpPr/>
            <p:nvPr/>
          </p:nvSpPr>
          <p:spPr>
            <a:xfrm>
              <a:off x="9282909" y="4038599"/>
              <a:ext cx="407981" cy="37147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2" name="Gruppieren 31">
            <a:extLst>
              <a:ext uri="{FF2B5EF4-FFF2-40B4-BE49-F238E27FC236}">
                <a16:creationId xmlns:a16="http://schemas.microsoft.com/office/drawing/2014/main" id="{172A5793-CDD1-0AF3-8182-1B48F3081853}"/>
              </a:ext>
            </a:extLst>
          </p:cNvPr>
          <p:cNvGrpSpPr/>
          <p:nvPr/>
        </p:nvGrpSpPr>
        <p:grpSpPr>
          <a:xfrm>
            <a:off x="4604042" y="6094537"/>
            <a:ext cx="2316225" cy="612936"/>
            <a:chOff x="4558826" y="6178245"/>
            <a:chExt cx="2316225" cy="612936"/>
          </a:xfrm>
        </p:grpSpPr>
        <p:pic>
          <p:nvPicPr>
            <p:cNvPr id="33" name="Grafik 128">
              <a:extLst>
                <a:ext uri="{FF2B5EF4-FFF2-40B4-BE49-F238E27FC236}">
                  <a16:creationId xmlns:a16="http://schemas.microsoft.com/office/drawing/2014/main" id="{D4DF641A-2AB6-6BCF-3DE4-2DDD5771B370}"/>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4754006" y="6188984"/>
              <a:ext cx="388705" cy="388705"/>
            </a:xfrm>
            <a:prstGeom prst="rect">
              <a:avLst/>
            </a:prstGeom>
          </p:spPr>
        </p:pic>
        <p:pic>
          <p:nvPicPr>
            <p:cNvPr id="34" name="Grafik 126">
              <a:extLst>
                <a:ext uri="{FF2B5EF4-FFF2-40B4-BE49-F238E27FC236}">
                  <a16:creationId xmlns:a16="http://schemas.microsoft.com/office/drawing/2014/main" id="{E91E0706-9B51-426C-5E99-57B463B48B9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rcRect/>
            <a:stretch/>
          </p:blipFill>
          <p:spPr>
            <a:xfrm>
              <a:off x="5493423" y="6178245"/>
              <a:ext cx="390860" cy="390860"/>
            </a:xfrm>
            <a:prstGeom prst="rect">
              <a:avLst/>
            </a:prstGeom>
          </p:spPr>
        </p:pic>
        <p:pic>
          <p:nvPicPr>
            <p:cNvPr id="35" name="Grafik 124">
              <a:extLst>
                <a:ext uri="{FF2B5EF4-FFF2-40B4-BE49-F238E27FC236}">
                  <a16:creationId xmlns:a16="http://schemas.microsoft.com/office/drawing/2014/main" id="{92CBD82D-41FC-B172-7753-AD6A5DA9963E}"/>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6263130" y="6206644"/>
              <a:ext cx="368034" cy="368034"/>
            </a:xfrm>
            <a:prstGeom prst="rect">
              <a:avLst/>
            </a:prstGeom>
          </p:spPr>
        </p:pic>
        <p:sp>
          <p:nvSpPr>
            <p:cNvPr id="36" name="Textfeld 127">
              <a:extLst>
                <a:ext uri="{FF2B5EF4-FFF2-40B4-BE49-F238E27FC236}">
                  <a16:creationId xmlns:a16="http://schemas.microsoft.com/office/drawing/2014/main" id="{FB0C23F9-FD8E-B36C-89C7-CC311E8C1F2C}"/>
                </a:ext>
              </a:extLst>
            </p:cNvPr>
            <p:cNvSpPr txBox="1"/>
            <p:nvPr/>
          </p:nvSpPr>
          <p:spPr>
            <a:xfrm>
              <a:off x="4558826" y="6544960"/>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37" name="Textfeld 125">
              <a:extLst>
                <a:ext uri="{FF2B5EF4-FFF2-40B4-BE49-F238E27FC236}">
                  <a16:creationId xmlns:a16="http://schemas.microsoft.com/office/drawing/2014/main" id="{BC58C37C-3C7D-FAA5-42E5-C68A7BF22009}"/>
                </a:ext>
              </a:extLst>
            </p:cNvPr>
            <p:cNvSpPr txBox="1"/>
            <p:nvPr/>
          </p:nvSpPr>
          <p:spPr>
            <a:xfrm>
              <a:off x="5284368" y="6541323"/>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RELIABILITY</a:t>
              </a:r>
            </a:p>
          </p:txBody>
        </p:sp>
        <p:sp>
          <p:nvSpPr>
            <p:cNvPr id="38" name="Textfeld 123">
              <a:extLst>
                <a:ext uri="{FF2B5EF4-FFF2-40B4-BE49-F238E27FC236}">
                  <a16:creationId xmlns:a16="http://schemas.microsoft.com/office/drawing/2014/main" id="{2AF9B5BE-C663-C976-853F-49BA6FF143AE}"/>
                </a:ext>
              </a:extLst>
            </p:cNvPr>
            <p:cNvSpPr txBox="1"/>
            <p:nvPr/>
          </p:nvSpPr>
          <p:spPr>
            <a:xfrm>
              <a:off x="6000410" y="6543402"/>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grpSp>
      <p:grpSp>
        <p:nvGrpSpPr>
          <p:cNvPr id="41" name="Gruppieren 40">
            <a:extLst>
              <a:ext uri="{FF2B5EF4-FFF2-40B4-BE49-F238E27FC236}">
                <a16:creationId xmlns:a16="http://schemas.microsoft.com/office/drawing/2014/main" id="{42EB08B0-57A9-B0AF-7720-46D3AF95E70F}"/>
              </a:ext>
            </a:extLst>
          </p:cNvPr>
          <p:cNvGrpSpPr/>
          <p:nvPr/>
        </p:nvGrpSpPr>
        <p:grpSpPr>
          <a:xfrm>
            <a:off x="3782165" y="6206139"/>
            <a:ext cx="517615" cy="419008"/>
            <a:chOff x="4749430" y="2974495"/>
            <a:chExt cx="2215224" cy="2106551"/>
          </a:xfrm>
        </p:grpSpPr>
        <p:sp>
          <p:nvSpPr>
            <p:cNvPr id="42" name="Rechteck 41">
              <a:extLst>
                <a:ext uri="{FF2B5EF4-FFF2-40B4-BE49-F238E27FC236}">
                  <a16:creationId xmlns:a16="http://schemas.microsoft.com/office/drawing/2014/main" id="{34CAFABB-9C71-0A0E-F298-B4DA162F4316}"/>
                </a:ext>
              </a:extLst>
            </p:cNvPr>
            <p:cNvSpPr/>
            <p:nvPr/>
          </p:nvSpPr>
          <p:spPr>
            <a:xfrm>
              <a:off x="5386243" y="4155146"/>
              <a:ext cx="914400" cy="925900"/>
            </a:xfrm>
            <a:prstGeom prst="rect">
              <a:avLst/>
            </a:prstGeom>
            <a:solidFill>
              <a:srgbClr val="003D6A">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43" name="Rechteck 42">
              <a:extLst>
                <a:ext uri="{FF2B5EF4-FFF2-40B4-BE49-F238E27FC236}">
                  <a16:creationId xmlns:a16="http://schemas.microsoft.com/office/drawing/2014/main" id="{AAB39534-B6B1-7CAB-5BDC-DF8FBDAFE369}"/>
                </a:ext>
              </a:extLst>
            </p:cNvPr>
            <p:cNvSpPr/>
            <p:nvPr/>
          </p:nvSpPr>
          <p:spPr>
            <a:xfrm>
              <a:off x="6543234"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44" name="Rechteck: obere Ecken abgeschnitten 43">
              <a:extLst>
                <a:ext uri="{FF2B5EF4-FFF2-40B4-BE49-F238E27FC236}">
                  <a16:creationId xmlns:a16="http://schemas.microsoft.com/office/drawing/2014/main" id="{273883B7-B797-49F7-DEE8-DDE78E594E16}"/>
                </a:ext>
              </a:extLst>
            </p:cNvPr>
            <p:cNvSpPr/>
            <p:nvPr/>
          </p:nvSpPr>
          <p:spPr>
            <a:xfrm rot="16200000">
              <a:off x="6311198"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45" name="Rechteck 44">
              <a:extLst>
                <a:ext uri="{FF2B5EF4-FFF2-40B4-BE49-F238E27FC236}">
                  <a16:creationId xmlns:a16="http://schemas.microsoft.com/office/drawing/2014/main" id="{8253CFA3-EB16-7151-5A91-54ED3A5162FF}"/>
                </a:ext>
              </a:extLst>
            </p:cNvPr>
            <p:cNvSpPr/>
            <p:nvPr/>
          </p:nvSpPr>
          <p:spPr>
            <a:xfrm flipH="1">
              <a:off x="4891268" y="3689719"/>
              <a:ext cx="256053" cy="1135452"/>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46" name="Rechteck: obere Ecken abgeschnitten 45">
              <a:extLst>
                <a:ext uri="{FF2B5EF4-FFF2-40B4-BE49-F238E27FC236}">
                  <a16:creationId xmlns:a16="http://schemas.microsoft.com/office/drawing/2014/main" id="{7D03C381-E1D1-C113-D63B-5BB5AF6CAD25}"/>
                </a:ext>
              </a:extLst>
            </p:cNvPr>
            <p:cNvSpPr/>
            <p:nvPr/>
          </p:nvSpPr>
          <p:spPr>
            <a:xfrm rot="5400000" flipH="1">
              <a:off x="5016067" y="4464719"/>
              <a:ext cx="363291" cy="357612"/>
            </a:xfrm>
            <a:prstGeom prst="snip2Same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sp>
          <p:nvSpPr>
            <p:cNvPr id="47" name="Rechteck 46">
              <a:extLst>
                <a:ext uri="{FF2B5EF4-FFF2-40B4-BE49-F238E27FC236}">
                  <a16:creationId xmlns:a16="http://schemas.microsoft.com/office/drawing/2014/main" id="{9206C66A-6352-CFF7-34AF-7E14D5DD2AB6}"/>
                </a:ext>
              </a:extLst>
            </p:cNvPr>
            <p:cNvSpPr/>
            <p:nvPr/>
          </p:nvSpPr>
          <p:spPr>
            <a:xfrm>
              <a:off x="4749430" y="2974495"/>
              <a:ext cx="2215224" cy="715224"/>
            </a:xfrm>
            <a:prstGeom prst="rect">
              <a:avLst/>
            </a:prstGeom>
            <a:solidFill>
              <a:srgbClr val="009EE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a:ln>
                  <a:noFill/>
                </a:ln>
                <a:solidFill>
                  <a:prstClr val="white"/>
                </a:solidFill>
                <a:effectLst/>
                <a:uLnTx/>
                <a:uFillTx/>
                <a:latin typeface="Fago Pro"/>
                <a:ea typeface="+mn-ea"/>
                <a:cs typeface="+mn-cs"/>
              </a:endParaRPr>
            </a:p>
          </p:txBody>
        </p:sp>
      </p:grpSp>
      <p:pic>
        <p:nvPicPr>
          <p:cNvPr id="48" name="Grafik 47">
            <a:extLst>
              <a:ext uri="{FF2B5EF4-FFF2-40B4-BE49-F238E27FC236}">
                <a16:creationId xmlns:a16="http://schemas.microsoft.com/office/drawing/2014/main" id="{0642089F-3895-26C6-F2DD-76A07A38E853}"/>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342349" y="6106667"/>
            <a:ext cx="526300" cy="526300"/>
          </a:xfrm>
          <a:prstGeom prst="rect">
            <a:avLst/>
          </a:prstGeom>
        </p:spPr>
      </p:pic>
      <p:pic>
        <p:nvPicPr>
          <p:cNvPr id="49" name="Grafik 48">
            <a:extLst>
              <a:ext uri="{FF2B5EF4-FFF2-40B4-BE49-F238E27FC236}">
                <a16:creationId xmlns:a16="http://schemas.microsoft.com/office/drawing/2014/main" id="{3C2DB557-EB8D-F52F-A571-E88CFC51C2E2}"/>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978684" y="6118083"/>
            <a:ext cx="514884" cy="514884"/>
          </a:xfrm>
          <a:prstGeom prst="rect">
            <a:avLst/>
          </a:prstGeom>
        </p:spPr>
      </p:pic>
      <p:pic>
        <p:nvPicPr>
          <p:cNvPr id="50" name="Grafik 49">
            <a:extLst>
              <a:ext uri="{FF2B5EF4-FFF2-40B4-BE49-F238E27FC236}">
                <a16:creationId xmlns:a16="http://schemas.microsoft.com/office/drawing/2014/main" id="{0B8BCB9A-B1B1-1045-E61F-DB545D3AA5C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1560104" y="6074129"/>
            <a:ext cx="551018" cy="551018"/>
          </a:xfrm>
          <a:prstGeom prst="rect">
            <a:avLst/>
          </a:prstGeom>
        </p:spPr>
      </p:pic>
      <p:sp>
        <p:nvSpPr>
          <p:cNvPr id="4" name="Textfeld 3">
            <a:extLst>
              <a:ext uri="{FF2B5EF4-FFF2-40B4-BE49-F238E27FC236}">
                <a16:creationId xmlns:a16="http://schemas.microsoft.com/office/drawing/2014/main" id="{C65BCCF9-0091-DCD9-84F3-3FEF8BDC6989}"/>
              </a:ext>
            </a:extLst>
          </p:cNvPr>
          <p:cNvSpPr txBox="1"/>
          <p:nvPr/>
        </p:nvSpPr>
        <p:spPr>
          <a:xfrm>
            <a:off x="6860567" y="1743379"/>
            <a:ext cx="4989084" cy="4462760"/>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Application</a:t>
            </a:r>
            <a:br>
              <a:rPr lang="en-US" sz="2000" b="1">
                <a:solidFill>
                  <a:srgbClr val="003D6A"/>
                </a:solidFill>
              </a:rPr>
            </a:br>
            <a:r>
              <a:rPr lang="en-US" sz="1600">
                <a:solidFill>
                  <a:srgbClr val="003D6A"/>
                </a:solidFill>
              </a:rPr>
              <a:t>Feeding and loading in an assembly line</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Added value</a:t>
            </a:r>
            <a:br>
              <a:rPr lang="en-US" sz="2000" b="1">
                <a:solidFill>
                  <a:srgbClr val="003D6A"/>
                </a:solidFill>
              </a:rPr>
            </a:br>
            <a:r>
              <a:rPr lang="en-US" sz="1600">
                <a:solidFill>
                  <a:srgbClr val="003D6A"/>
                </a:solidFill>
              </a:rPr>
              <a:t>Fast and precise feeding of different parts in the tightest of spaces</a:t>
            </a:r>
          </a:p>
          <a:p>
            <a:pPr marL="342900" indent="-342900">
              <a:buClr>
                <a:schemeClr val="bg2"/>
              </a:buClr>
              <a:buSzPct val="100000"/>
              <a:buFont typeface="Wingdings" panose="05000000000000000000" pitchFamily="2" charset="2"/>
              <a:buChar char="ü"/>
            </a:pPr>
            <a:endParaRPr lang="en-US" sz="2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Customer benefit</a:t>
            </a:r>
            <a:br>
              <a:rPr lang="en-US" sz="2000" b="1">
                <a:solidFill>
                  <a:srgbClr val="003D6A"/>
                </a:solidFill>
              </a:rPr>
            </a:br>
            <a:r>
              <a:rPr lang="en-US" sz="1600">
                <a:solidFill>
                  <a:srgbClr val="003D6A"/>
                </a:solidFill>
              </a:rPr>
              <a:t>Fast and precise, small installation space, high availability, durable and low maintenance</a:t>
            </a:r>
          </a:p>
          <a:p>
            <a:pPr>
              <a:buClr>
                <a:schemeClr val="bg2"/>
              </a:buClr>
              <a:buSzPct val="100000"/>
            </a:pPr>
            <a:endParaRPr lang="en-US" sz="16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Special feature</a:t>
            </a:r>
            <a:br>
              <a:rPr lang="en-US" sz="2000" b="1">
                <a:solidFill>
                  <a:srgbClr val="003D6A"/>
                </a:solidFill>
              </a:rPr>
            </a:br>
            <a:r>
              <a:rPr lang="en-US" sz="1600">
                <a:solidFill>
                  <a:srgbClr val="003D6A"/>
                </a:solidFill>
              </a:rPr>
              <a:t>Central lubrication system</a:t>
            </a: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endParaRPr lang="en-US" sz="1600">
              <a:solidFill>
                <a:srgbClr val="003D6A"/>
              </a:solidFill>
            </a:endParaRPr>
          </a:p>
          <a:p>
            <a:pPr marL="342900" indent="-342900">
              <a:buClr>
                <a:schemeClr val="bg2"/>
              </a:buClr>
              <a:buSzPct val="100000"/>
              <a:buFont typeface="Wingdings" panose="05000000000000000000" pitchFamily="2" charset="2"/>
              <a:buChar char="ü"/>
            </a:pPr>
            <a:endParaRPr lang="en-US" sz="2000">
              <a:solidFill>
                <a:srgbClr val="003D6A"/>
              </a:solidFill>
            </a:endParaRPr>
          </a:p>
        </p:txBody>
      </p:sp>
      <p:pic>
        <p:nvPicPr>
          <p:cNvPr id="3" name="Grafik 2">
            <a:extLst>
              <a:ext uri="{FF2B5EF4-FFF2-40B4-BE49-F238E27FC236}">
                <a16:creationId xmlns:a16="http://schemas.microsoft.com/office/drawing/2014/main" id="{F23AC4C3-3B6E-5F66-3D5C-4E92E04013D6}"/>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4458638" y="3408858"/>
            <a:ext cx="2160001" cy="1948501"/>
          </a:xfrm>
          <a:prstGeom prst="rect">
            <a:avLst/>
          </a:prstGeom>
          <a:effectLst>
            <a:glow rad="101600">
              <a:schemeClr val="bg1">
                <a:alpha val="60000"/>
              </a:schemeClr>
            </a:glow>
          </a:effectLst>
        </p:spPr>
      </p:pic>
    </p:spTree>
    <p:extLst>
      <p:ext uri="{BB962C8B-B14F-4D97-AF65-F5344CB8AC3E}">
        <p14:creationId xmlns:p14="http://schemas.microsoft.com/office/powerpoint/2010/main" val="4133433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D68B9-6922-8C0F-5E65-AD570E38CCB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EA47602-2A09-9079-462C-148033CDCFC6}"/>
              </a:ext>
            </a:extLst>
          </p:cNvPr>
          <p:cNvSpPr>
            <a:spLocks noGrp="1"/>
          </p:cNvSpPr>
          <p:nvPr>
            <p:ph type="title"/>
          </p:nvPr>
        </p:nvSpPr>
        <p:spPr/>
        <p:txBody>
          <a:bodyPr/>
          <a:lstStyle/>
          <a:p>
            <a:r>
              <a:rPr kumimoji="0" lang="de-DE"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Material </a:t>
            </a:r>
            <a:r>
              <a:rPr kumimoji="0" lang="de-DE" sz="3600" b="1" i="0" u="none" strike="noStrike" kern="1200" cap="none" spc="0" normalizeH="0" baseline="0" noProof="0" err="1">
                <a:ln>
                  <a:noFill/>
                </a:ln>
                <a:solidFill>
                  <a:srgbClr val="003D6A"/>
                </a:solidFill>
                <a:effectLst/>
                <a:uLnTx/>
                <a:uFillTx/>
                <a:latin typeface="Fago Pro" panose="02000506040000020004" pitchFamily="50" charset="0"/>
                <a:ea typeface="+mj-ea"/>
                <a:cs typeface="+mj-cs"/>
              </a:rPr>
              <a:t>Lifter</a:t>
            </a:r>
            <a:br>
              <a:rPr kumimoji="0" lang="de-DE"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a:ln>
                  <a:noFill/>
                </a:ln>
                <a:solidFill>
                  <a:srgbClr val="003D6A"/>
                </a:solidFill>
                <a:effectLst/>
                <a:uLnTx/>
                <a:uFillTx/>
                <a:latin typeface="Fago Pro" panose="02000506040000020004" pitchFamily="50" charset="0"/>
                <a:ea typeface="+mj-ea"/>
                <a:cs typeface="+mj-cs"/>
              </a:rPr>
              <a:t>Lifting trays for automated unloading</a:t>
            </a:r>
            <a:endParaRPr lang="de-DE"/>
          </a:p>
        </p:txBody>
      </p:sp>
      <p:sp>
        <p:nvSpPr>
          <p:cNvPr id="3" name="Foliennummernplatzhalter 2">
            <a:extLst>
              <a:ext uri="{FF2B5EF4-FFF2-40B4-BE49-F238E27FC236}">
                <a16:creationId xmlns:a16="http://schemas.microsoft.com/office/drawing/2014/main" id="{E13C8538-BCDB-0245-132C-E06DA85718D8}"/>
              </a:ext>
            </a:extLst>
          </p:cNvPr>
          <p:cNvSpPr>
            <a:spLocks noGrp="1"/>
          </p:cNvSpPr>
          <p:nvPr>
            <p:ph type="sldNum" sz="quarter" idx="10"/>
          </p:nvPr>
        </p:nvSpPr>
        <p:spPr/>
        <p:txBody>
          <a:bodyPr/>
          <a:lstStyle/>
          <a:p>
            <a:fld id="{73F7D4EC-FAF2-48D2-B8E5-457915FC50F3}" type="slidenum">
              <a:rPr lang="de-DE" smtClean="0"/>
              <a:pPr/>
              <a:t>3</a:t>
            </a:fld>
            <a:endParaRPr lang="de-DE"/>
          </a:p>
        </p:txBody>
      </p:sp>
      <p:sp>
        <p:nvSpPr>
          <p:cNvPr id="4" name="Textplatzhalter 3">
            <a:extLst>
              <a:ext uri="{FF2B5EF4-FFF2-40B4-BE49-F238E27FC236}">
                <a16:creationId xmlns:a16="http://schemas.microsoft.com/office/drawing/2014/main" id="{EBFBE853-05B0-E20F-3868-33B0D51740D0}"/>
              </a:ext>
            </a:extLst>
          </p:cNvPr>
          <p:cNvSpPr>
            <a:spLocks noGrp="1"/>
          </p:cNvSpPr>
          <p:nvPr>
            <p:ph type="body" sz="quarter" idx="11"/>
          </p:nvPr>
        </p:nvSpPr>
        <p:spPr/>
        <p:txBody>
          <a:bodyPr/>
          <a:lstStyle/>
          <a:p>
            <a:r>
              <a:rPr lang="de-DE"/>
              <a:t>Automotive - </a:t>
            </a:r>
            <a:r>
              <a:rPr lang="de-DE" err="1"/>
              <a:t>Intralogistics</a:t>
            </a:r>
            <a:endParaRPr lang="de-DE"/>
          </a:p>
        </p:txBody>
      </p:sp>
      <p:pic>
        <p:nvPicPr>
          <p:cNvPr id="10" name="E-Mobility_Prismatic-Cells_Animation_DE_EN_1124">
            <a:hlinkClick r:id="" action="ppaction://media"/>
            <a:extLst>
              <a:ext uri="{FF2B5EF4-FFF2-40B4-BE49-F238E27FC236}">
                <a16:creationId xmlns:a16="http://schemas.microsoft.com/office/drawing/2014/main" id="{5EC7529B-7FA0-34FC-FB32-D04F30BA1F18}"/>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6275" r="36171"/>
          <a:stretch>
            <a:fillRect/>
          </a:stretch>
        </p:blipFill>
        <p:spPr>
          <a:xfrm>
            <a:off x="680935" y="1716253"/>
            <a:ext cx="3865124" cy="4572000"/>
          </a:xfrm>
          <a:prstGeom prst="rect">
            <a:avLst/>
          </a:prstGeom>
        </p:spPr>
      </p:pic>
      <p:grpSp>
        <p:nvGrpSpPr>
          <p:cNvPr id="16" name="Gruppieren 15">
            <a:extLst>
              <a:ext uri="{FF2B5EF4-FFF2-40B4-BE49-F238E27FC236}">
                <a16:creationId xmlns:a16="http://schemas.microsoft.com/office/drawing/2014/main" id="{BB9345CA-3E32-4094-975B-AFE77A0A3462}"/>
              </a:ext>
            </a:extLst>
          </p:cNvPr>
          <p:cNvGrpSpPr/>
          <p:nvPr/>
        </p:nvGrpSpPr>
        <p:grpSpPr>
          <a:xfrm>
            <a:off x="8277626" y="1711583"/>
            <a:ext cx="1322016" cy="1440000"/>
            <a:chOff x="8832099" y="1711583"/>
            <a:chExt cx="1322016" cy="1440000"/>
          </a:xfrm>
        </p:grpSpPr>
        <p:pic>
          <p:nvPicPr>
            <p:cNvPr id="17" name="Picture 2" descr="Ladungsträger für Batterien und Glasdächer">
              <a:extLst>
                <a:ext uri="{FF2B5EF4-FFF2-40B4-BE49-F238E27FC236}">
                  <a16:creationId xmlns:a16="http://schemas.microsoft.com/office/drawing/2014/main" id="{8AD20D7E-777A-092A-28DC-38225A1EA024}"/>
                </a:ext>
              </a:extLst>
            </p:cNvPr>
            <p:cNvPicPr>
              <a:picLocks noChangeAspect="1" noChangeArrowheads="1"/>
            </p:cNvPicPr>
            <p:nvPr/>
          </p:nvPicPr>
          <p:blipFill>
            <a:blip r:embed="rId6" cstate="print">
              <a:clrChange>
                <a:clrFrom>
                  <a:srgbClr val="EFEFEF"/>
                </a:clrFrom>
                <a:clrTo>
                  <a:srgbClr val="EFEFEF">
                    <a:alpha val="0"/>
                  </a:srgbClr>
                </a:clrTo>
              </a:clrChange>
              <a:extLst>
                <a:ext uri="{28A0092B-C50C-407E-A947-70E740481C1C}">
                  <a14:useLocalDpi xmlns:a14="http://schemas.microsoft.com/office/drawing/2010/main"/>
                </a:ext>
              </a:extLst>
            </a:blip>
            <a:srcRect/>
            <a:stretch>
              <a:fillRect/>
            </a:stretch>
          </p:blipFill>
          <p:spPr bwMode="auto">
            <a:xfrm>
              <a:off x="8832099" y="1711583"/>
              <a:ext cx="1322016" cy="144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Ladungsträger für Batterien und Glasdächer">
              <a:extLst>
                <a:ext uri="{FF2B5EF4-FFF2-40B4-BE49-F238E27FC236}">
                  <a16:creationId xmlns:a16="http://schemas.microsoft.com/office/drawing/2014/main" id="{16BB3FB3-4A46-1AA2-D838-E4312C3D5039}"/>
                </a:ext>
              </a:extLst>
            </p:cNvPr>
            <p:cNvPicPr>
              <a:picLocks noChangeAspect="1" noChangeArrowheads="1"/>
            </p:cNvPicPr>
            <p:nvPr/>
          </p:nvPicPr>
          <p:blipFill>
            <a:blip r:embed="rId7" cstate="print">
              <a:clrChange>
                <a:clrFrom>
                  <a:srgbClr val="EFEFEF"/>
                </a:clrFrom>
                <a:clrTo>
                  <a:srgbClr val="EFEFEF">
                    <a:alpha val="0"/>
                  </a:srgbClr>
                </a:clrTo>
              </a:clrChange>
              <a:duotone>
                <a:prstClr val="black"/>
                <a:schemeClr val="accent3">
                  <a:tint val="45000"/>
                  <a:satMod val="400000"/>
                </a:schemeClr>
              </a:duotone>
              <a:extLst>
                <a:ext uri="{BEBA8EAE-BF5A-486C-A8C5-ECC9F3942E4B}">
                  <a14:imgProps xmlns:a14="http://schemas.microsoft.com/office/drawing/2010/main">
                    <a14:imgLayer r:embed="rId8">
                      <a14:imgEffect>
                        <a14:backgroundRemoval t="9896" b="89974" l="8369" r="92766">
                          <a14:foregroundMark x1="8369" y1="33854" x2="8369" y2="33854"/>
                          <a14:foregroundMark x1="92766" y1="37500" x2="92766" y2="37500"/>
                          <a14:backgroundMark x1="14184" y1="48698" x2="40000" y2="62500"/>
                          <a14:backgroundMark x1="40000" y1="62500" x2="88511" y2="52083"/>
                        </a14:backgroundRemoval>
                      </a14:imgEffect>
                    </a14:imgLayer>
                  </a14:imgProps>
                </a:ext>
                <a:ext uri="{28A0092B-C50C-407E-A947-70E740481C1C}">
                  <a14:useLocalDpi xmlns:a14="http://schemas.microsoft.com/office/drawing/2010/main"/>
                </a:ext>
              </a:extLst>
            </a:blip>
            <a:srcRect/>
            <a:stretch>
              <a:fillRect/>
            </a:stretch>
          </p:blipFill>
          <p:spPr bwMode="auto">
            <a:xfrm>
              <a:off x="8832099" y="1711583"/>
              <a:ext cx="1322016" cy="1440000"/>
            </a:xfrm>
            <a:prstGeom prst="rect">
              <a:avLst/>
            </a:prstGeom>
            <a:noFill/>
            <a:extLst>
              <a:ext uri="{909E8E84-426E-40DD-AFC4-6F175D3DCCD1}">
                <a14:hiddenFill xmlns:a14="http://schemas.microsoft.com/office/drawing/2010/main">
                  <a:solidFill>
                    <a:srgbClr val="FFFFFF"/>
                  </a:solidFill>
                </a14:hiddenFill>
              </a:ext>
            </a:extLst>
          </p:spPr>
        </p:pic>
      </p:grpSp>
      <p:sp>
        <p:nvSpPr>
          <p:cNvPr id="19" name="Textfeld 18">
            <a:extLst>
              <a:ext uri="{FF2B5EF4-FFF2-40B4-BE49-F238E27FC236}">
                <a16:creationId xmlns:a16="http://schemas.microsoft.com/office/drawing/2014/main" id="{4D79D000-02A1-91EE-4520-C6F831F10368}"/>
              </a:ext>
            </a:extLst>
          </p:cNvPr>
          <p:cNvSpPr txBox="1"/>
          <p:nvPr/>
        </p:nvSpPr>
        <p:spPr>
          <a:xfrm>
            <a:off x="6174647" y="2293084"/>
            <a:ext cx="1966613" cy="276999"/>
          </a:xfrm>
          <a:prstGeom prst="rect">
            <a:avLst/>
          </a:prstGeom>
          <a:noFill/>
        </p:spPr>
        <p:txBody>
          <a:bodyPr wrap="square" lIns="0" tIns="0" rIns="0" bIns="0" rtlCol="0">
            <a:spAutoFit/>
          </a:bodyPr>
          <a:lstStyle/>
          <a:p>
            <a:pPr marR="0" defTabSz="914400" rtl="0" eaLnBrk="1" fontAlgn="auto" latinLnBrk="0" hangingPunct="1">
              <a:lnSpc>
                <a:spcPct val="90000"/>
              </a:lnSpc>
              <a:spcBef>
                <a:spcPts val="300"/>
              </a:spcBef>
              <a:spcAft>
                <a:spcPts val="0"/>
              </a:spcAft>
              <a:buClr>
                <a:srgbClr val="009EE0"/>
              </a:buClr>
              <a:buSzTx/>
              <a:tabLst/>
            </a:pPr>
            <a:r>
              <a:rPr lang="en-US" sz="2000" b="1">
                <a:solidFill>
                  <a:srgbClr val="003D6A"/>
                </a:solidFill>
                <a:latin typeface="+mj-lt"/>
              </a:rPr>
              <a:t>Cover handling</a:t>
            </a:r>
          </a:p>
        </p:txBody>
      </p:sp>
      <p:sp>
        <p:nvSpPr>
          <p:cNvPr id="20" name="Additionszeichen 19">
            <a:extLst>
              <a:ext uri="{FF2B5EF4-FFF2-40B4-BE49-F238E27FC236}">
                <a16:creationId xmlns:a16="http://schemas.microsoft.com/office/drawing/2014/main" id="{968DD4E9-D0E7-8481-715E-8DB8000CC728}"/>
              </a:ext>
            </a:extLst>
          </p:cNvPr>
          <p:cNvSpPr/>
          <p:nvPr/>
        </p:nvSpPr>
        <p:spPr>
          <a:xfrm>
            <a:off x="5355900" y="2192183"/>
            <a:ext cx="478800" cy="478800"/>
          </a:xfrm>
          <a:prstGeom prst="mathPlus">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Textfeld 20">
            <a:extLst>
              <a:ext uri="{FF2B5EF4-FFF2-40B4-BE49-F238E27FC236}">
                <a16:creationId xmlns:a16="http://schemas.microsoft.com/office/drawing/2014/main" id="{3360E0A1-30DE-0115-5D0A-FAADDCD17D99}"/>
              </a:ext>
            </a:extLst>
          </p:cNvPr>
          <p:cNvSpPr txBox="1"/>
          <p:nvPr/>
        </p:nvSpPr>
        <p:spPr>
          <a:xfrm>
            <a:off x="6174647" y="3806534"/>
            <a:ext cx="1333241" cy="592470"/>
          </a:xfrm>
          <a:prstGeom prst="rect">
            <a:avLst/>
          </a:prstGeom>
          <a:noFill/>
        </p:spPr>
        <p:txBody>
          <a:bodyPr wrap="square" lIns="0" tIns="0" rIns="0" bIns="0" rtlCol="0">
            <a:spAutoFit/>
          </a:bodyPr>
          <a:lstStyle/>
          <a:p>
            <a:pPr marR="0" defTabSz="914400" rtl="0" eaLnBrk="1" fontAlgn="auto" latinLnBrk="0" hangingPunct="1">
              <a:lnSpc>
                <a:spcPct val="90000"/>
              </a:lnSpc>
              <a:spcBef>
                <a:spcPts val="300"/>
              </a:spcBef>
              <a:spcAft>
                <a:spcPts val="0"/>
              </a:spcAft>
              <a:buClr>
                <a:srgbClr val="009EE0"/>
              </a:buClr>
              <a:buSzTx/>
              <a:tabLst/>
            </a:pPr>
            <a:r>
              <a:rPr lang="en-US" sz="2000" b="1">
                <a:solidFill>
                  <a:srgbClr val="003D6A"/>
                </a:solidFill>
                <a:latin typeface="+mj-lt"/>
              </a:rPr>
              <a:t>Saves</a:t>
            </a:r>
          </a:p>
          <a:p>
            <a:pPr marR="0" defTabSz="914400" rtl="0" eaLnBrk="1" fontAlgn="auto" latinLnBrk="0" hangingPunct="1">
              <a:lnSpc>
                <a:spcPct val="90000"/>
              </a:lnSpc>
              <a:spcBef>
                <a:spcPts val="300"/>
              </a:spcBef>
              <a:spcAft>
                <a:spcPts val="0"/>
              </a:spcAft>
              <a:buClr>
                <a:srgbClr val="009EE0"/>
              </a:buClr>
              <a:buSzTx/>
              <a:tabLst/>
            </a:pPr>
            <a:r>
              <a:rPr lang="en-US" sz="2000" b="1">
                <a:solidFill>
                  <a:srgbClr val="003D6A"/>
                </a:solidFill>
                <a:latin typeface="+mj-lt"/>
              </a:rPr>
              <a:t>Floorspace</a:t>
            </a:r>
          </a:p>
        </p:txBody>
      </p:sp>
      <p:sp>
        <p:nvSpPr>
          <p:cNvPr id="22" name="Additionszeichen 21">
            <a:extLst>
              <a:ext uri="{FF2B5EF4-FFF2-40B4-BE49-F238E27FC236}">
                <a16:creationId xmlns:a16="http://schemas.microsoft.com/office/drawing/2014/main" id="{4CE125F4-3E4C-F012-BFC4-3BBBB5A714DD}"/>
              </a:ext>
            </a:extLst>
          </p:cNvPr>
          <p:cNvSpPr/>
          <p:nvPr/>
        </p:nvSpPr>
        <p:spPr>
          <a:xfrm>
            <a:off x="5355900" y="3863369"/>
            <a:ext cx="478800" cy="478800"/>
          </a:xfrm>
          <a:prstGeom prst="mathPlus">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Textfeld 22">
            <a:extLst>
              <a:ext uri="{FF2B5EF4-FFF2-40B4-BE49-F238E27FC236}">
                <a16:creationId xmlns:a16="http://schemas.microsoft.com/office/drawing/2014/main" id="{3995185B-B435-583D-5580-C3EB381D2A1A}"/>
              </a:ext>
            </a:extLst>
          </p:cNvPr>
          <p:cNvSpPr txBox="1"/>
          <p:nvPr/>
        </p:nvSpPr>
        <p:spPr>
          <a:xfrm>
            <a:off x="6174647" y="5478480"/>
            <a:ext cx="1338521" cy="592470"/>
          </a:xfrm>
          <a:prstGeom prst="rect">
            <a:avLst/>
          </a:prstGeom>
          <a:noFill/>
        </p:spPr>
        <p:txBody>
          <a:bodyPr wrap="square" lIns="0" tIns="0" rIns="0" bIns="0" rtlCol="0">
            <a:spAutoFit/>
          </a:bodyPr>
          <a:lstStyle/>
          <a:p>
            <a:pPr marR="0" defTabSz="914400" rtl="0" eaLnBrk="1" fontAlgn="auto" latinLnBrk="0" hangingPunct="1">
              <a:lnSpc>
                <a:spcPct val="90000"/>
              </a:lnSpc>
              <a:spcBef>
                <a:spcPts val="300"/>
              </a:spcBef>
              <a:spcAft>
                <a:spcPts val="0"/>
              </a:spcAft>
              <a:buClr>
                <a:srgbClr val="009EE0"/>
              </a:buClr>
              <a:buSzTx/>
              <a:tabLst/>
            </a:pPr>
            <a:r>
              <a:rPr lang="en-US" sz="2000" b="1">
                <a:solidFill>
                  <a:srgbClr val="003D6A"/>
                </a:solidFill>
                <a:latin typeface="+mj-lt"/>
              </a:rPr>
              <a:t>Pure</a:t>
            </a:r>
          </a:p>
          <a:p>
            <a:pPr marR="0" defTabSz="914400" rtl="0" eaLnBrk="1" fontAlgn="auto" latinLnBrk="0" hangingPunct="1">
              <a:lnSpc>
                <a:spcPct val="90000"/>
              </a:lnSpc>
              <a:spcBef>
                <a:spcPts val="300"/>
              </a:spcBef>
              <a:spcAft>
                <a:spcPts val="0"/>
              </a:spcAft>
              <a:buClr>
                <a:srgbClr val="009EE0"/>
              </a:buClr>
              <a:buSzTx/>
              <a:tabLst/>
            </a:pPr>
            <a:r>
              <a:rPr lang="en-US" sz="2000" b="1">
                <a:solidFill>
                  <a:srgbClr val="003D6A"/>
                </a:solidFill>
                <a:latin typeface="+mj-lt"/>
              </a:rPr>
              <a:t>Flexibility</a:t>
            </a:r>
          </a:p>
        </p:txBody>
      </p:sp>
      <p:sp>
        <p:nvSpPr>
          <p:cNvPr id="24" name="Additionszeichen 23">
            <a:extLst>
              <a:ext uri="{FF2B5EF4-FFF2-40B4-BE49-F238E27FC236}">
                <a16:creationId xmlns:a16="http://schemas.microsoft.com/office/drawing/2014/main" id="{6A3472BA-626D-506D-FA51-3637C226316A}"/>
              </a:ext>
            </a:extLst>
          </p:cNvPr>
          <p:cNvSpPr/>
          <p:nvPr/>
        </p:nvSpPr>
        <p:spPr>
          <a:xfrm>
            <a:off x="5355900" y="5535315"/>
            <a:ext cx="478800" cy="478800"/>
          </a:xfrm>
          <a:prstGeom prst="mathPlus">
            <a:avLst/>
          </a:prstGeom>
          <a:solidFill>
            <a:srgbClr val="BCC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25" name="Gruppieren 24">
            <a:extLst>
              <a:ext uri="{FF2B5EF4-FFF2-40B4-BE49-F238E27FC236}">
                <a16:creationId xmlns:a16="http://schemas.microsoft.com/office/drawing/2014/main" id="{4CDF5AE4-593C-278F-D270-A077F1111FE2}"/>
              </a:ext>
            </a:extLst>
          </p:cNvPr>
          <p:cNvGrpSpPr/>
          <p:nvPr/>
        </p:nvGrpSpPr>
        <p:grpSpPr>
          <a:xfrm>
            <a:off x="9990330" y="5459833"/>
            <a:ext cx="1530286" cy="658385"/>
            <a:chOff x="8229343" y="4664483"/>
            <a:chExt cx="1265567" cy="691751"/>
          </a:xfrm>
        </p:grpSpPr>
        <p:sp>
          <p:nvSpPr>
            <p:cNvPr id="26" name="Rechteck 25">
              <a:extLst>
                <a:ext uri="{FF2B5EF4-FFF2-40B4-BE49-F238E27FC236}">
                  <a16:creationId xmlns:a16="http://schemas.microsoft.com/office/drawing/2014/main" id="{C775E350-3126-D293-3664-1FFA877E74D3}"/>
                </a:ext>
              </a:extLst>
            </p:cNvPr>
            <p:cNvSpPr/>
            <p:nvPr/>
          </p:nvSpPr>
          <p:spPr>
            <a:xfrm>
              <a:off x="8305543" y="5183549"/>
              <a:ext cx="1189367" cy="172685"/>
            </a:xfrm>
            <a:prstGeom prst="rect">
              <a:avLst/>
            </a:prstGeom>
            <a:solidFill>
              <a:srgbClr val="3C9095"/>
            </a:solidFill>
            <a:ln>
              <a:solidFill>
                <a:srgbClr val="165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C99D70A6-F918-6F73-EFC3-00D3083D3CB0}"/>
                </a:ext>
              </a:extLst>
            </p:cNvPr>
            <p:cNvSpPr/>
            <p:nvPr/>
          </p:nvSpPr>
          <p:spPr>
            <a:xfrm>
              <a:off x="8278169" y="5009693"/>
              <a:ext cx="1189367" cy="172685"/>
            </a:xfrm>
            <a:prstGeom prst="rect">
              <a:avLst/>
            </a:prstGeom>
            <a:solidFill>
              <a:srgbClr val="3C9095"/>
            </a:solidFill>
            <a:ln>
              <a:solidFill>
                <a:srgbClr val="165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FAA1474A-5644-D172-352C-06D1E7BC719E}"/>
                </a:ext>
              </a:extLst>
            </p:cNvPr>
            <p:cNvSpPr/>
            <p:nvPr/>
          </p:nvSpPr>
          <p:spPr>
            <a:xfrm>
              <a:off x="8229343" y="4838337"/>
              <a:ext cx="1189367" cy="172685"/>
            </a:xfrm>
            <a:prstGeom prst="rect">
              <a:avLst/>
            </a:prstGeom>
            <a:solidFill>
              <a:srgbClr val="3C9095"/>
            </a:solidFill>
            <a:ln>
              <a:solidFill>
                <a:srgbClr val="165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Rechteck 28">
              <a:extLst>
                <a:ext uri="{FF2B5EF4-FFF2-40B4-BE49-F238E27FC236}">
                  <a16:creationId xmlns:a16="http://schemas.microsoft.com/office/drawing/2014/main" id="{7A3204E9-EE42-3DDD-7309-43D5CBF493B0}"/>
                </a:ext>
              </a:extLst>
            </p:cNvPr>
            <p:cNvSpPr/>
            <p:nvPr/>
          </p:nvSpPr>
          <p:spPr>
            <a:xfrm>
              <a:off x="8273549" y="4664483"/>
              <a:ext cx="1189367" cy="172685"/>
            </a:xfrm>
            <a:prstGeom prst="rect">
              <a:avLst/>
            </a:prstGeom>
            <a:solidFill>
              <a:srgbClr val="3C9095"/>
            </a:solidFill>
            <a:ln>
              <a:solidFill>
                <a:srgbClr val="16505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grpSp>
        <p:nvGrpSpPr>
          <p:cNvPr id="30" name="Gruppieren 29">
            <a:extLst>
              <a:ext uri="{FF2B5EF4-FFF2-40B4-BE49-F238E27FC236}">
                <a16:creationId xmlns:a16="http://schemas.microsoft.com/office/drawing/2014/main" id="{4022F15E-4F73-B86D-F6C0-5F4B58A6F113}"/>
              </a:ext>
            </a:extLst>
          </p:cNvPr>
          <p:cNvGrpSpPr/>
          <p:nvPr/>
        </p:nvGrpSpPr>
        <p:grpSpPr>
          <a:xfrm>
            <a:off x="7709149" y="5324715"/>
            <a:ext cx="1174935" cy="900000"/>
            <a:chOff x="7740976" y="4465751"/>
            <a:chExt cx="971687" cy="930390"/>
          </a:xfrm>
        </p:grpSpPr>
        <p:pic>
          <p:nvPicPr>
            <p:cNvPr id="31" name="Grafik 30">
              <a:extLst>
                <a:ext uri="{FF2B5EF4-FFF2-40B4-BE49-F238E27FC236}">
                  <a16:creationId xmlns:a16="http://schemas.microsoft.com/office/drawing/2014/main" id="{0076CD73-2925-8C29-7751-45733C26C35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740976" y="4465751"/>
              <a:ext cx="971687" cy="930390"/>
            </a:xfrm>
            <a:prstGeom prst="rect">
              <a:avLst/>
            </a:prstGeom>
          </p:spPr>
        </p:pic>
        <p:cxnSp>
          <p:nvCxnSpPr>
            <p:cNvPr id="32" name="Gerade Verbindung mit Pfeil 31">
              <a:extLst>
                <a:ext uri="{FF2B5EF4-FFF2-40B4-BE49-F238E27FC236}">
                  <a16:creationId xmlns:a16="http://schemas.microsoft.com/office/drawing/2014/main" id="{789CBB69-F458-DF68-8B79-BF5CD7112211}"/>
                </a:ext>
              </a:extLst>
            </p:cNvPr>
            <p:cNvCxnSpPr>
              <a:cxnSpLocks/>
            </p:cNvCxnSpPr>
            <p:nvPr/>
          </p:nvCxnSpPr>
          <p:spPr>
            <a:xfrm flipH="1">
              <a:off x="7757292" y="5150342"/>
              <a:ext cx="388488" cy="4083"/>
            </a:xfrm>
            <a:prstGeom prst="straightConnector1">
              <a:avLst/>
            </a:prstGeom>
            <a:ln w="28575">
              <a:solidFill>
                <a:srgbClr val="00ADEE"/>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Gerade Verbindung mit Pfeil 32">
              <a:extLst>
                <a:ext uri="{FF2B5EF4-FFF2-40B4-BE49-F238E27FC236}">
                  <a16:creationId xmlns:a16="http://schemas.microsoft.com/office/drawing/2014/main" id="{54D8E997-7507-4BD3-64BB-77CA3FD5D72D}"/>
                </a:ext>
              </a:extLst>
            </p:cNvPr>
            <p:cNvCxnSpPr>
              <a:cxnSpLocks/>
            </p:cNvCxnSpPr>
            <p:nvPr/>
          </p:nvCxnSpPr>
          <p:spPr>
            <a:xfrm flipH="1">
              <a:off x="8324175" y="5150342"/>
              <a:ext cx="388488" cy="4083"/>
            </a:xfrm>
            <a:prstGeom prst="straightConnector1">
              <a:avLst/>
            </a:prstGeom>
            <a:ln w="28575">
              <a:solidFill>
                <a:srgbClr val="00ADEE"/>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34" name="Pfeil: nach rechts 33">
            <a:extLst>
              <a:ext uri="{FF2B5EF4-FFF2-40B4-BE49-F238E27FC236}">
                <a16:creationId xmlns:a16="http://schemas.microsoft.com/office/drawing/2014/main" id="{31FF0377-2CAC-D223-1F2F-7DDE38103CC2}"/>
              </a:ext>
            </a:extLst>
          </p:cNvPr>
          <p:cNvSpPr/>
          <p:nvPr/>
        </p:nvSpPr>
        <p:spPr>
          <a:xfrm>
            <a:off x="9221207" y="5630715"/>
            <a:ext cx="432000" cy="2880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35" name="Gruppieren 34">
            <a:extLst>
              <a:ext uri="{FF2B5EF4-FFF2-40B4-BE49-F238E27FC236}">
                <a16:creationId xmlns:a16="http://schemas.microsoft.com/office/drawing/2014/main" id="{9998AE4B-1A1C-3FEA-8069-952EEDB03859}"/>
              </a:ext>
            </a:extLst>
          </p:cNvPr>
          <p:cNvGrpSpPr/>
          <p:nvPr/>
        </p:nvGrpSpPr>
        <p:grpSpPr>
          <a:xfrm>
            <a:off x="7845602" y="3436769"/>
            <a:ext cx="1822980" cy="1332000"/>
            <a:chOff x="6212945" y="1687069"/>
            <a:chExt cx="2200276" cy="1737632"/>
          </a:xfrm>
        </p:grpSpPr>
        <p:pic>
          <p:nvPicPr>
            <p:cNvPr id="36" name="Grafik 35">
              <a:extLst>
                <a:ext uri="{FF2B5EF4-FFF2-40B4-BE49-F238E27FC236}">
                  <a16:creationId xmlns:a16="http://schemas.microsoft.com/office/drawing/2014/main" id="{BB5763FD-2E32-60B8-7982-D2F5F3A26973}"/>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3333" l="10000" r="90000">
                          <a14:foregroundMark x1="24250" y1="84493" x2="24250" y2="84493"/>
                          <a14:foregroundMark x1="28750" y1="89710" x2="28750" y2="89710"/>
                          <a14:foregroundMark x1="36875" y1="93333" x2="36875" y2="93333"/>
                          <a14:foregroundMark x1="23250" y1="87681" x2="23250" y2="87681"/>
                          <a14:foregroundMark x1="24375" y1="88116" x2="24375" y2="88116"/>
                          <a14:foregroundMark x1="52750" y1="81159" x2="52750" y2="81159"/>
                          <a14:backgroundMark x1="23875" y1="21739" x2="23500" y2="58841"/>
                          <a14:backgroundMark x1="25875" y1="45797" x2="25875" y2="45797"/>
                          <a14:backgroundMark x1="27000" y1="46957" x2="27000" y2="46957"/>
                          <a14:backgroundMark x1="25250" y1="10870" x2="43625" y2="15217"/>
                          <a14:backgroundMark x1="43625" y1="15217" x2="49375" y2="12609"/>
                          <a14:backgroundMark x1="23875" y1="17681" x2="45625" y2="19420"/>
                          <a14:backgroundMark x1="45625" y1="19420" x2="48125" y2="19275"/>
                          <a14:backgroundMark x1="22500" y1="14203" x2="22375" y2="66232"/>
                          <a14:backgroundMark x1="25250" y1="55072" x2="21750" y2="76812"/>
                          <a14:backgroundMark x1="24375" y1="66957" x2="24375" y2="66957"/>
                          <a14:backgroundMark x1="24750" y1="71014" x2="24750" y2="71014"/>
                        </a14:backgroundRemoval>
                      </a14:imgEffect>
                    </a14:imgLayer>
                  </a14:imgProps>
                </a:ext>
                <a:ext uri="{28A0092B-C50C-407E-A947-70E740481C1C}">
                  <a14:useLocalDpi xmlns:a14="http://schemas.microsoft.com/office/drawing/2010/main"/>
                </a:ext>
              </a:extLst>
            </a:blip>
            <a:srcRect l="18238" t="50639" r="43246" b="243"/>
            <a:stretch/>
          </p:blipFill>
          <p:spPr>
            <a:xfrm>
              <a:off x="6212945" y="1687069"/>
              <a:ext cx="1123951" cy="1236256"/>
            </a:xfrm>
            <a:prstGeom prst="rect">
              <a:avLst/>
            </a:prstGeom>
          </p:spPr>
        </p:pic>
        <p:pic>
          <p:nvPicPr>
            <p:cNvPr id="37" name="Grafik 36">
              <a:extLst>
                <a:ext uri="{FF2B5EF4-FFF2-40B4-BE49-F238E27FC236}">
                  <a16:creationId xmlns:a16="http://schemas.microsoft.com/office/drawing/2014/main" id="{5F7E123A-5699-BEFC-AEA1-7B157806693D}"/>
                </a:ext>
              </a:extLst>
            </p:cNvPr>
            <p:cNvPicPr>
              <a:picLocks noChangeAspect="1"/>
            </p:cNvPicPr>
            <p:nvPr/>
          </p:nvPicPr>
          <p:blipFill>
            <a:blip r:embed="rId12">
              <a:extLst>
                <a:ext uri="{96DAC541-7B7A-43D3-8B79-37D633B846F1}">
                  <asvg:svgBlip xmlns:asvg="http://schemas.microsoft.com/office/drawing/2016/SVG/main" r:embed="rId13"/>
                </a:ext>
              </a:extLst>
            </a:blip>
            <a:srcRect t="145" b="145"/>
            <a:stretch/>
          </p:blipFill>
          <p:spPr>
            <a:xfrm>
              <a:off x="6727295" y="1937758"/>
              <a:ext cx="1123951" cy="1236256"/>
            </a:xfrm>
            <a:prstGeom prst="rect">
              <a:avLst/>
            </a:prstGeom>
          </p:spPr>
        </p:pic>
        <p:pic>
          <p:nvPicPr>
            <p:cNvPr id="38" name="Grafik 37">
              <a:extLst>
                <a:ext uri="{FF2B5EF4-FFF2-40B4-BE49-F238E27FC236}">
                  <a16:creationId xmlns:a16="http://schemas.microsoft.com/office/drawing/2014/main" id="{96A5C5BC-8AE9-C7FC-5F09-52B32150D9B8}"/>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3333" l="10000" r="90000">
                          <a14:foregroundMark x1="24250" y1="84493" x2="24250" y2="84493"/>
                          <a14:foregroundMark x1="28750" y1="89710" x2="28750" y2="89710"/>
                          <a14:foregroundMark x1="36875" y1="93333" x2="36875" y2="93333"/>
                          <a14:foregroundMark x1="23250" y1="87681" x2="23250" y2="87681"/>
                          <a14:foregroundMark x1="24375" y1="88116" x2="24375" y2="88116"/>
                          <a14:foregroundMark x1="52750" y1="81159" x2="52750" y2="81159"/>
                          <a14:backgroundMark x1="23875" y1="21739" x2="23500" y2="58841"/>
                          <a14:backgroundMark x1="25875" y1="45797" x2="25875" y2="45797"/>
                          <a14:backgroundMark x1="27000" y1="46957" x2="27000" y2="46957"/>
                          <a14:backgroundMark x1="25250" y1="10870" x2="43625" y2="15217"/>
                          <a14:backgroundMark x1="43625" y1="15217" x2="49375" y2="12609"/>
                          <a14:backgroundMark x1="23875" y1="17681" x2="45625" y2="19420"/>
                          <a14:backgroundMark x1="45625" y1="19420" x2="48125" y2="19275"/>
                          <a14:backgroundMark x1="22500" y1="14203" x2="22375" y2="66232"/>
                          <a14:backgroundMark x1="25250" y1="55072" x2="21750" y2="76812"/>
                          <a14:backgroundMark x1="24375" y1="66957" x2="24375" y2="66957"/>
                          <a14:backgroundMark x1="24750" y1="71014" x2="24750" y2="71014"/>
                        </a14:backgroundRemoval>
                      </a14:imgEffect>
                    </a14:imgLayer>
                  </a14:imgProps>
                </a:ext>
                <a:ext uri="{28A0092B-C50C-407E-A947-70E740481C1C}">
                  <a14:useLocalDpi xmlns:a14="http://schemas.microsoft.com/office/drawing/2010/main"/>
                </a:ext>
              </a:extLst>
            </a:blip>
            <a:srcRect l="18238" t="50639" r="43246" b="243"/>
            <a:stretch/>
          </p:blipFill>
          <p:spPr>
            <a:xfrm>
              <a:off x="7289270" y="2188445"/>
              <a:ext cx="1123951" cy="1236256"/>
            </a:xfrm>
            <a:prstGeom prst="rect">
              <a:avLst/>
            </a:prstGeom>
          </p:spPr>
        </p:pic>
      </p:grpSp>
      <p:grpSp>
        <p:nvGrpSpPr>
          <p:cNvPr id="39" name="Gruppieren 38">
            <a:extLst>
              <a:ext uri="{FF2B5EF4-FFF2-40B4-BE49-F238E27FC236}">
                <a16:creationId xmlns:a16="http://schemas.microsoft.com/office/drawing/2014/main" id="{A0BE8489-A5DC-9BC8-189D-A33828AAA06B}"/>
              </a:ext>
            </a:extLst>
          </p:cNvPr>
          <p:cNvGrpSpPr/>
          <p:nvPr/>
        </p:nvGrpSpPr>
        <p:grpSpPr>
          <a:xfrm>
            <a:off x="10323592" y="3532853"/>
            <a:ext cx="1357370" cy="1139832"/>
            <a:chOff x="6212945" y="1687069"/>
            <a:chExt cx="1638301" cy="1486944"/>
          </a:xfrm>
        </p:grpSpPr>
        <p:pic>
          <p:nvPicPr>
            <p:cNvPr id="40" name="Grafik 39">
              <a:extLst>
                <a:ext uri="{FF2B5EF4-FFF2-40B4-BE49-F238E27FC236}">
                  <a16:creationId xmlns:a16="http://schemas.microsoft.com/office/drawing/2014/main" id="{862E705A-0926-09D8-534A-06D6113D18DA}"/>
                </a:ext>
              </a:extLst>
            </p:cNvPr>
            <p:cNvPicPr>
              <a:picLocks noChangeAspect="1"/>
            </p:cNvPicPr>
            <p:nvPr/>
          </p:nvPicPr>
          <p:blipFill>
            <a:blip r:embed="rId10" cstate="print">
              <a:extLst>
                <a:ext uri="{BEBA8EAE-BF5A-486C-A8C5-ECC9F3942E4B}">
                  <a14:imgProps xmlns:a14="http://schemas.microsoft.com/office/drawing/2010/main">
                    <a14:imgLayer r:embed="rId11">
                      <a14:imgEffect>
                        <a14:backgroundRemoval t="10000" b="93333" l="10000" r="90000">
                          <a14:foregroundMark x1="24250" y1="84493" x2="24250" y2="84493"/>
                          <a14:foregroundMark x1="28750" y1="89710" x2="28750" y2="89710"/>
                          <a14:foregroundMark x1="36875" y1="93333" x2="36875" y2="93333"/>
                          <a14:foregroundMark x1="23250" y1="87681" x2="23250" y2="87681"/>
                          <a14:foregroundMark x1="24375" y1="88116" x2="24375" y2="88116"/>
                          <a14:foregroundMark x1="52750" y1="81159" x2="52750" y2="81159"/>
                          <a14:backgroundMark x1="23875" y1="21739" x2="23500" y2="58841"/>
                          <a14:backgroundMark x1="25875" y1="45797" x2="25875" y2="45797"/>
                          <a14:backgroundMark x1="27000" y1="46957" x2="27000" y2="46957"/>
                          <a14:backgroundMark x1="25250" y1="10870" x2="43625" y2="15217"/>
                          <a14:backgroundMark x1="43625" y1="15217" x2="49375" y2="12609"/>
                          <a14:backgroundMark x1="23875" y1="17681" x2="45625" y2="19420"/>
                          <a14:backgroundMark x1="45625" y1="19420" x2="48125" y2="19275"/>
                          <a14:backgroundMark x1="22500" y1="14203" x2="22375" y2="66232"/>
                          <a14:backgroundMark x1="25250" y1="55072" x2="21750" y2="76812"/>
                          <a14:backgroundMark x1="24375" y1="66957" x2="24375" y2="66957"/>
                          <a14:backgroundMark x1="24750" y1="71014" x2="24750" y2="71014"/>
                        </a14:backgroundRemoval>
                      </a14:imgEffect>
                    </a14:imgLayer>
                  </a14:imgProps>
                </a:ext>
                <a:ext uri="{28A0092B-C50C-407E-A947-70E740481C1C}">
                  <a14:useLocalDpi xmlns:a14="http://schemas.microsoft.com/office/drawing/2010/main"/>
                </a:ext>
              </a:extLst>
            </a:blip>
            <a:srcRect l="18238" t="50639" r="43246" b="243"/>
            <a:stretch/>
          </p:blipFill>
          <p:spPr>
            <a:xfrm>
              <a:off x="6212945" y="1687069"/>
              <a:ext cx="1123951" cy="1236256"/>
            </a:xfrm>
            <a:prstGeom prst="rect">
              <a:avLst/>
            </a:prstGeom>
          </p:spPr>
        </p:pic>
        <p:pic>
          <p:nvPicPr>
            <p:cNvPr id="41" name="Grafik 40">
              <a:extLst>
                <a:ext uri="{FF2B5EF4-FFF2-40B4-BE49-F238E27FC236}">
                  <a16:creationId xmlns:a16="http://schemas.microsoft.com/office/drawing/2014/main" id="{C9F14CB7-0706-BC6C-0B2C-3E30B722D597}"/>
                </a:ext>
              </a:extLst>
            </p:cNvPr>
            <p:cNvPicPr>
              <a:picLocks noChangeAspect="1"/>
            </p:cNvPicPr>
            <p:nvPr/>
          </p:nvPicPr>
          <p:blipFill>
            <a:blip r:embed="rId10" cstate="print">
              <a:alphaModFix/>
              <a:extLst>
                <a:ext uri="{BEBA8EAE-BF5A-486C-A8C5-ECC9F3942E4B}">
                  <a14:imgProps xmlns:a14="http://schemas.microsoft.com/office/drawing/2010/main">
                    <a14:imgLayer r:embed="rId11">
                      <a14:imgEffect>
                        <a14:backgroundRemoval t="10000" b="93333" l="10000" r="90000">
                          <a14:foregroundMark x1="24250" y1="84493" x2="24250" y2="84493"/>
                          <a14:foregroundMark x1="28750" y1="89710" x2="28750" y2="89710"/>
                          <a14:foregroundMark x1="36875" y1="93333" x2="36875" y2="93333"/>
                          <a14:foregroundMark x1="23250" y1="87681" x2="23250" y2="87681"/>
                          <a14:foregroundMark x1="24375" y1="88116" x2="24375" y2="88116"/>
                          <a14:foregroundMark x1="52750" y1="81159" x2="52750" y2="81159"/>
                          <a14:backgroundMark x1="23875" y1="21739" x2="23500" y2="58841"/>
                          <a14:backgroundMark x1="25875" y1="45797" x2="25875" y2="45797"/>
                          <a14:backgroundMark x1="27000" y1="46957" x2="27000" y2="46957"/>
                          <a14:backgroundMark x1="25250" y1="10870" x2="43625" y2="15217"/>
                          <a14:backgroundMark x1="43625" y1="15217" x2="49375" y2="12609"/>
                          <a14:backgroundMark x1="23875" y1="17681" x2="45625" y2="19420"/>
                          <a14:backgroundMark x1="45625" y1="19420" x2="48125" y2="19275"/>
                          <a14:backgroundMark x1="22500" y1="14203" x2="22375" y2="66232"/>
                          <a14:backgroundMark x1="25250" y1="55072" x2="21750" y2="76812"/>
                          <a14:backgroundMark x1="24375" y1="66957" x2="24375" y2="66957"/>
                          <a14:backgroundMark x1="24750" y1="71014" x2="24750" y2="71014"/>
                        </a14:backgroundRemoval>
                      </a14:imgEffect>
                    </a14:imgLayer>
                  </a14:imgProps>
                </a:ext>
                <a:ext uri="{28A0092B-C50C-407E-A947-70E740481C1C}">
                  <a14:useLocalDpi xmlns:a14="http://schemas.microsoft.com/office/drawing/2010/main"/>
                </a:ext>
              </a:extLst>
            </a:blip>
            <a:srcRect l="18238" t="50639" r="43246" b="243"/>
            <a:stretch/>
          </p:blipFill>
          <p:spPr>
            <a:xfrm>
              <a:off x="6727295" y="1937757"/>
              <a:ext cx="1123951" cy="1236256"/>
            </a:xfrm>
            <a:prstGeom prst="rect">
              <a:avLst/>
            </a:prstGeom>
          </p:spPr>
        </p:pic>
      </p:grpSp>
      <p:sp>
        <p:nvSpPr>
          <p:cNvPr id="42" name="Pfeil: nach rechts 41">
            <a:extLst>
              <a:ext uri="{FF2B5EF4-FFF2-40B4-BE49-F238E27FC236}">
                <a16:creationId xmlns:a16="http://schemas.microsoft.com/office/drawing/2014/main" id="{258B0EF4-1FC8-5337-2653-ABD852309AAC}"/>
              </a:ext>
            </a:extLst>
          </p:cNvPr>
          <p:cNvSpPr/>
          <p:nvPr/>
        </p:nvSpPr>
        <p:spPr>
          <a:xfrm>
            <a:off x="9780087" y="3958769"/>
            <a:ext cx="432000" cy="288000"/>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noProof="0"/>
          </a:p>
        </p:txBody>
      </p:sp>
    </p:spTree>
    <p:extLst>
      <p:ext uri="{BB962C8B-B14F-4D97-AF65-F5344CB8AC3E}">
        <p14:creationId xmlns:p14="http://schemas.microsoft.com/office/powerpoint/2010/main" val="1899053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mute="1">
                <p:cTn id="12" repeatCount="indefinite" fill="hold" display="0">
                  <p:stCondLst>
                    <p:cond delay="indefinite"/>
                  </p:stCondLst>
                </p:cTn>
                <p:tgtEl>
                  <p:spTgt spid="10"/>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22770-96E8-DF7F-6A8E-FAF8E2DCC822}"/>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B80CB8AD-1CFE-E9DC-C11E-F5DCD891D6B5}"/>
              </a:ext>
            </a:extLst>
          </p:cNvPr>
          <p:cNvSpPr>
            <a:spLocks noGrp="1"/>
          </p:cNvSpPr>
          <p:nvPr>
            <p:ph type="title"/>
          </p:nvPr>
        </p:nvSpPr>
        <p:spPr/>
        <p:txBody>
          <a:bodyPr/>
          <a:lstStyle/>
          <a:p>
            <a:r>
              <a:rPr lang="en-US"/>
              <a:t>2-axes linear unit</a:t>
            </a:r>
            <a:br>
              <a:rPr lang="en-US"/>
            </a:br>
            <a:r>
              <a:rPr lang="en-US" sz="2400" b="0"/>
              <a:t>Pick and Place of small items</a:t>
            </a:r>
            <a:endParaRPr lang="en-US" b="0"/>
          </a:p>
        </p:txBody>
      </p:sp>
      <p:sp>
        <p:nvSpPr>
          <p:cNvPr id="5" name="Textplatzhalter 4">
            <a:extLst>
              <a:ext uri="{FF2B5EF4-FFF2-40B4-BE49-F238E27FC236}">
                <a16:creationId xmlns:a16="http://schemas.microsoft.com/office/drawing/2014/main" id="{63EAD726-8B74-90DB-5ECB-FEF0254AEF89}"/>
              </a:ext>
            </a:extLst>
          </p:cNvPr>
          <p:cNvSpPr>
            <a:spLocks noGrp="1"/>
          </p:cNvSpPr>
          <p:nvPr>
            <p:ph type="body" sz="quarter" idx="11"/>
          </p:nvPr>
        </p:nvSpPr>
        <p:spPr/>
        <p:txBody>
          <a:bodyPr/>
          <a:lstStyle/>
          <a:p>
            <a:r>
              <a:rPr lang="en-US"/>
              <a:t>Automotive - Assembly</a:t>
            </a:r>
          </a:p>
        </p:txBody>
      </p:sp>
      <p:sp>
        <p:nvSpPr>
          <p:cNvPr id="102" name="Foliennummernplatzhalter 2">
            <a:extLst>
              <a:ext uri="{FF2B5EF4-FFF2-40B4-BE49-F238E27FC236}">
                <a16:creationId xmlns:a16="http://schemas.microsoft.com/office/drawing/2014/main" id="{8F2B4B02-2877-EE32-75E7-D527E73918AC}"/>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30</a:t>
            </a:fld>
            <a:endParaRPr lang="en-US"/>
          </a:p>
        </p:txBody>
      </p:sp>
      <p:grpSp>
        <p:nvGrpSpPr>
          <p:cNvPr id="66" name="Gruppieren 65">
            <a:extLst>
              <a:ext uri="{FF2B5EF4-FFF2-40B4-BE49-F238E27FC236}">
                <a16:creationId xmlns:a16="http://schemas.microsoft.com/office/drawing/2014/main" id="{E9A6962A-2F12-5EED-FF30-47660CBBE1CD}"/>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D295262F-D701-653C-A7B9-078DE16CC856}"/>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B35976E9-7F5A-B786-DEBF-E291EFE9CEC9}"/>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61BD6D5F-1CFA-7765-1CB2-9B0CB83CB2DD}"/>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10CD102-F20F-575F-EE5D-209D626E9BAA}"/>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E66E2666-85A2-0FB6-5FED-3F50CC48A492}"/>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636776E2-93CA-16B0-44D4-CB2749E3BDB4}"/>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1B3CEAE5-BCED-5966-AB68-FB99FD1E3899}"/>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2A101C12-40AB-09D5-E657-6EDAB9D08C9F}"/>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E3AE7666-943A-CA4E-912E-FDBD4EF735D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Picture 5">
            <a:extLst>
              <a:ext uri="{FF2B5EF4-FFF2-40B4-BE49-F238E27FC236}">
                <a16:creationId xmlns:a16="http://schemas.microsoft.com/office/drawing/2014/main" id="{9D6826D3-8A99-D1D1-B240-D57783999CF0}"/>
              </a:ext>
            </a:extLst>
          </p:cNvPr>
          <p:cNvPicPr>
            <a:picLocks noChangeAspect="1" noChangeArrowheads="1"/>
          </p:cNvPicPr>
          <p:nvPr/>
        </p:nvPicPr>
        <p:blipFill>
          <a:blip r:embed="rId3" cstate="hqprint">
            <a:extLst>
              <a:ext uri="{28A0092B-C50C-407E-A947-70E740481C1C}">
                <a14:useLocalDpi xmlns:a14="http://schemas.microsoft.com/office/drawing/2010/main"/>
              </a:ext>
            </a:extLst>
          </a:blip>
          <a:srcRect/>
          <a:stretch>
            <a:fillRect/>
          </a:stretch>
        </p:blipFill>
        <p:spPr bwMode="auto">
          <a:xfrm>
            <a:off x="658813" y="2135981"/>
            <a:ext cx="5210725" cy="3171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a:extLst>
              <a:ext uri="{FF2B5EF4-FFF2-40B4-BE49-F238E27FC236}">
                <a16:creationId xmlns:a16="http://schemas.microsoft.com/office/drawing/2014/main" id="{8BCE72F7-B053-9CFA-95D8-54D8E17F7236}"/>
              </a:ext>
            </a:extLst>
          </p:cNvPr>
          <p:cNvGrpSpPr/>
          <p:nvPr/>
        </p:nvGrpSpPr>
        <p:grpSpPr>
          <a:xfrm>
            <a:off x="4614554" y="6059536"/>
            <a:ext cx="2306700" cy="723308"/>
            <a:chOff x="3486608" y="2216930"/>
            <a:chExt cx="2306700" cy="723308"/>
          </a:xfrm>
        </p:grpSpPr>
        <p:pic>
          <p:nvPicPr>
            <p:cNvPr id="23" name="Grafik 128">
              <a:extLst>
                <a:ext uri="{FF2B5EF4-FFF2-40B4-BE49-F238E27FC236}">
                  <a16:creationId xmlns:a16="http://schemas.microsoft.com/office/drawing/2014/main" id="{92F79B4F-1866-B128-EB51-60C58708203A}"/>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81788" y="2338041"/>
              <a:ext cx="388705" cy="388705"/>
            </a:xfrm>
            <a:prstGeom prst="rect">
              <a:avLst/>
            </a:prstGeom>
          </p:spPr>
        </p:pic>
        <p:pic>
          <p:nvPicPr>
            <p:cNvPr id="24" name="Grafik 124">
              <a:extLst>
                <a:ext uri="{FF2B5EF4-FFF2-40B4-BE49-F238E27FC236}">
                  <a16:creationId xmlns:a16="http://schemas.microsoft.com/office/drawing/2014/main" id="{7D8B9B39-2FE2-C13F-2EB9-2806E9433498}"/>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0912" y="2355701"/>
              <a:ext cx="368034" cy="368034"/>
            </a:xfrm>
            <a:prstGeom prst="rect">
              <a:avLst/>
            </a:prstGeom>
          </p:spPr>
        </p:pic>
        <p:sp>
          <p:nvSpPr>
            <p:cNvPr id="25" name="Textfeld 127">
              <a:extLst>
                <a:ext uri="{FF2B5EF4-FFF2-40B4-BE49-F238E27FC236}">
                  <a16:creationId xmlns:a16="http://schemas.microsoft.com/office/drawing/2014/main" id="{7E8189FF-B100-8CF5-7526-579030D8C743}"/>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26" name="Textfeld 125">
              <a:extLst>
                <a:ext uri="{FF2B5EF4-FFF2-40B4-BE49-F238E27FC236}">
                  <a16:creationId xmlns:a16="http://schemas.microsoft.com/office/drawing/2014/main" id="{A5837995-8275-C345-94A9-E5853D33720D}"/>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27" name="Textfeld 123">
              <a:extLst>
                <a:ext uri="{FF2B5EF4-FFF2-40B4-BE49-F238E27FC236}">
                  <a16:creationId xmlns:a16="http://schemas.microsoft.com/office/drawing/2014/main" id="{C074753C-FC40-975B-FDE1-2421FFC062F7}"/>
                </a:ext>
              </a:extLst>
            </p:cNvPr>
            <p:cNvSpPr txBox="1"/>
            <p:nvPr/>
          </p:nvSpPr>
          <p:spPr>
            <a:xfrm>
              <a:off x="491866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28" name="Grafik 27">
              <a:extLst>
                <a:ext uri="{FF2B5EF4-FFF2-40B4-BE49-F238E27FC236}">
                  <a16:creationId xmlns:a16="http://schemas.microsoft.com/office/drawing/2014/main" id="{372CA646-100D-1AC1-7ADB-520D95961304}"/>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7587" y="2216930"/>
              <a:ext cx="526231" cy="526231"/>
            </a:xfrm>
            <a:prstGeom prst="rect">
              <a:avLst/>
            </a:prstGeom>
          </p:spPr>
        </p:pic>
      </p:grpSp>
      <p:grpSp>
        <p:nvGrpSpPr>
          <p:cNvPr id="29" name="Gruppieren 28">
            <a:extLst>
              <a:ext uri="{FF2B5EF4-FFF2-40B4-BE49-F238E27FC236}">
                <a16:creationId xmlns:a16="http://schemas.microsoft.com/office/drawing/2014/main" id="{7E9F2126-2BBF-641B-7E27-4D6F7E20B489}"/>
              </a:ext>
            </a:extLst>
          </p:cNvPr>
          <p:cNvGrpSpPr/>
          <p:nvPr/>
        </p:nvGrpSpPr>
        <p:grpSpPr>
          <a:xfrm>
            <a:off x="3102128" y="6119927"/>
            <a:ext cx="757979" cy="592728"/>
            <a:chOff x="1421176" y="3256861"/>
            <a:chExt cx="1919688" cy="1424868"/>
          </a:xfrm>
        </p:grpSpPr>
        <p:sp>
          <p:nvSpPr>
            <p:cNvPr id="30" name="Rechteck 29">
              <a:extLst>
                <a:ext uri="{FF2B5EF4-FFF2-40B4-BE49-F238E27FC236}">
                  <a16:creationId xmlns:a16="http://schemas.microsoft.com/office/drawing/2014/main" id="{D582A24A-0237-97B7-31E6-291D145B741A}"/>
                </a:ext>
              </a:extLst>
            </p:cNvPr>
            <p:cNvSpPr/>
            <p:nvPr/>
          </p:nvSpPr>
          <p:spPr>
            <a:xfrm>
              <a:off x="1421176" y="3592930"/>
              <a:ext cx="1740664" cy="1748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44B37C5A-5C79-67AD-98EE-78F352ABE900}"/>
                </a:ext>
              </a:extLst>
            </p:cNvPr>
            <p:cNvSpPr/>
            <p:nvPr/>
          </p:nvSpPr>
          <p:spPr>
            <a:xfrm>
              <a:off x="1600200" y="3429000"/>
              <a:ext cx="877824" cy="1252728"/>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Pfeil: nach oben und unten 31">
              <a:extLst>
                <a:ext uri="{FF2B5EF4-FFF2-40B4-BE49-F238E27FC236}">
                  <a16:creationId xmlns:a16="http://schemas.microsoft.com/office/drawing/2014/main" id="{8855EBF1-D3F4-E616-ABD7-EFC80683FA8B}"/>
                </a:ext>
              </a:extLst>
            </p:cNvPr>
            <p:cNvSpPr/>
            <p:nvPr/>
          </p:nvSpPr>
          <p:spPr>
            <a:xfrm>
              <a:off x="3249975" y="3429001"/>
              <a:ext cx="90889" cy="1252728"/>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feil: nach links und rechts 32">
              <a:extLst>
                <a:ext uri="{FF2B5EF4-FFF2-40B4-BE49-F238E27FC236}">
                  <a16:creationId xmlns:a16="http://schemas.microsoft.com/office/drawing/2014/main" id="{4253158B-5B95-A16C-6EA1-BDE94D8C5695}"/>
                </a:ext>
              </a:extLst>
            </p:cNvPr>
            <p:cNvSpPr/>
            <p:nvPr/>
          </p:nvSpPr>
          <p:spPr>
            <a:xfrm>
              <a:off x="1600200" y="3256861"/>
              <a:ext cx="1561640" cy="92267"/>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fik 33">
            <a:extLst>
              <a:ext uri="{FF2B5EF4-FFF2-40B4-BE49-F238E27FC236}">
                <a16:creationId xmlns:a16="http://schemas.microsoft.com/office/drawing/2014/main" id="{FF2C4E74-CEA7-4DDE-E402-13BD27920F84}"/>
              </a:ext>
            </a:extLst>
          </p:cNvPr>
          <p:cNvPicPr>
            <a:picLocks noChangeAspect="1"/>
          </p:cNvPicPr>
          <p:nvPr/>
        </p:nvPicPr>
        <p:blipFill>
          <a:blip r:embed="rId10"/>
          <a:stretch>
            <a:fillRect/>
          </a:stretch>
        </p:blipFill>
        <p:spPr>
          <a:xfrm>
            <a:off x="824343" y="6044672"/>
            <a:ext cx="695004" cy="701101"/>
          </a:xfrm>
          <a:prstGeom prst="rect">
            <a:avLst/>
          </a:prstGeom>
        </p:spPr>
      </p:pic>
      <p:sp>
        <p:nvSpPr>
          <p:cNvPr id="4" name="Textfeld 3">
            <a:extLst>
              <a:ext uri="{FF2B5EF4-FFF2-40B4-BE49-F238E27FC236}">
                <a16:creationId xmlns:a16="http://schemas.microsoft.com/office/drawing/2014/main" id="{81ADD806-6715-FB27-1CFB-A6D35FA2D564}"/>
              </a:ext>
            </a:extLst>
          </p:cNvPr>
          <p:cNvSpPr txBox="1"/>
          <p:nvPr/>
        </p:nvSpPr>
        <p:spPr>
          <a:xfrm>
            <a:off x="7059540" y="2111818"/>
            <a:ext cx="4797498" cy="2877711"/>
          </a:xfrm>
          <a:prstGeom prst="rect">
            <a:avLst/>
          </a:prstGeom>
          <a:noFill/>
        </p:spPr>
        <p:txBody>
          <a:bodyPr wrap="square" rtlCol="0">
            <a:spAutoFit/>
          </a:bodyPr>
          <a:lstStyle/>
          <a:p>
            <a:pPr marL="342900" indent="-342900">
              <a:buClr>
                <a:schemeClr val="bg2"/>
              </a:buClr>
              <a:buSzPct val="100000"/>
              <a:buFont typeface="Wingdings" panose="05000000000000000000" pitchFamily="2" charset="2"/>
              <a:buChar char="ü"/>
            </a:pPr>
            <a:r>
              <a:rPr lang="en-US" altLang="de-DE" sz="2000" b="1">
                <a:solidFill>
                  <a:srgbClr val="003D6A"/>
                </a:solidFill>
              </a:rPr>
              <a:t>Handling for loading and unloading</a:t>
            </a:r>
          </a:p>
          <a:p>
            <a:pPr marL="800100" lvl="1" indent="-342900">
              <a:spcBef>
                <a:spcPts val="600"/>
              </a:spcBef>
              <a:buClr>
                <a:schemeClr val="bg2"/>
              </a:buClr>
              <a:buSzPct val="100000"/>
              <a:buFont typeface="Wingdings" panose="05000000000000000000" pitchFamily="2" charset="2"/>
              <a:buChar char="ü"/>
            </a:pPr>
            <a:r>
              <a:rPr lang="en-US" altLang="de-DE" sz="1600">
                <a:solidFill>
                  <a:srgbClr val="003D6A"/>
                </a:solidFill>
              </a:rPr>
              <a:t>X-axis: Linear axis LDM-ES-0200-0300</a:t>
            </a:r>
          </a:p>
          <a:p>
            <a:pPr marL="800100" lvl="1" indent="-342900">
              <a:spcBef>
                <a:spcPts val="600"/>
              </a:spcBef>
              <a:buClr>
                <a:schemeClr val="bg2"/>
              </a:buClr>
              <a:buSzPct val="100000"/>
              <a:buFont typeface="Wingdings" panose="05000000000000000000" pitchFamily="2" charset="2"/>
              <a:buChar char="ü"/>
            </a:pPr>
            <a:r>
              <a:rPr lang="en-US" altLang="de-DE" sz="1600">
                <a:solidFill>
                  <a:srgbClr val="003D6A"/>
                </a:solidFill>
              </a:rPr>
              <a:t>Z-axis: Linear axis LDH-ES-0050-0100</a:t>
            </a:r>
          </a:p>
          <a:p>
            <a:pPr marL="342900" indent="-342900">
              <a:spcBef>
                <a:spcPts val="600"/>
              </a:spcBef>
              <a:buClr>
                <a:schemeClr val="bg2"/>
              </a:buClr>
              <a:buSzPct val="100000"/>
              <a:buFont typeface="Wingdings" panose="05000000000000000000" pitchFamily="2" charset="2"/>
              <a:buChar char="ü"/>
            </a:pPr>
            <a:endParaRPr lang="en-US" sz="2000" b="1">
              <a:solidFill>
                <a:srgbClr val="003D6A"/>
              </a:solidFill>
            </a:endParaRPr>
          </a:p>
          <a:p>
            <a:pPr marL="342900" indent="-342900">
              <a:spcBef>
                <a:spcPct val="50000"/>
              </a:spcBef>
              <a:buClr>
                <a:schemeClr val="bg2"/>
              </a:buClr>
              <a:buSzPct val="100000"/>
              <a:buFont typeface="Wingdings" panose="05000000000000000000" pitchFamily="2" charset="2"/>
              <a:buChar char="ü"/>
            </a:pPr>
            <a:r>
              <a:rPr lang="en-US" sz="2000" b="1">
                <a:solidFill>
                  <a:srgbClr val="003D6A"/>
                </a:solidFill>
              </a:rPr>
              <a:t>Customer benefit</a:t>
            </a:r>
          </a:p>
          <a:p>
            <a:pPr marL="800100" lvl="1" indent="-342900">
              <a:spcBef>
                <a:spcPts val="600"/>
              </a:spcBef>
              <a:buClr>
                <a:schemeClr val="bg2"/>
              </a:buClr>
              <a:buSzPct val="100000"/>
              <a:buFont typeface="Wingdings" panose="05000000000000000000" pitchFamily="2" charset="2"/>
              <a:buChar char="ü"/>
            </a:pPr>
            <a:r>
              <a:rPr lang="en-US" altLang="de-DE" sz="1600">
                <a:solidFill>
                  <a:srgbClr val="003D6A"/>
                </a:solidFill>
              </a:rPr>
              <a:t>Highly dynamic pick &amp; place system</a:t>
            </a:r>
          </a:p>
          <a:p>
            <a:pPr marL="800100" lvl="1" indent="-342900">
              <a:spcBef>
                <a:spcPts val="600"/>
              </a:spcBef>
              <a:buClr>
                <a:schemeClr val="bg2"/>
              </a:buClr>
              <a:buSzPct val="100000"/>
              <a:buFont typeface="Wingdings" panose="05000000000000000000" pitchFamily="2" charset="2"/>
              <a:buChar char="ü"/>
            </a:pPr>
            <a:r>
              <a:rPr lang="en-US" altLang="de-DE" sz="1600">
                <a:solidFill>
                  <a:srgbClr val="003D6A"/>
                </a:solidFill>
              </a:rPr>
              <a:t>Very compact design, optimized for the customer's installation situation</a:t>
            </a:r>
            <a:endParaRPr lang="en-US" sz="2000">
              <a:solidFill>
                <a:srgbClr val="003D6A"/>
              </a:solidFill>
            </a:endParaRPr>
          </a:p>
        </p:txBody>
      </p:sp>
    </p:spTree>
    <p:extLst>
      <p:ext uri="{BB962C8B-B14F-4D97-AF65-F5344CB8AC3E}">
        <p14:creationId xmlns:p14="http://schemas.microsoft.com/office/powerpoint/2010/main" val="23835244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51EF5-664F-7DE8-D88B-E758D1BF4014}"/>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19AC94C-E1CC-0B5A-8F8E-8992F14A4C3F}"/>
              </a:ext>
            </a:extLst>
          </p:cNvPr>
          <p:cNvSpPr>
            <a:spLocks noGrp="1"/>
          </p:cNvSpPr>
          <p:nvPr>
            <p:ph type="title"/>
          </p:nvPr>
        </p:nvSpPr>
        <p:spPr/>
        <p:txBody>
          <a:bodyPr/>
          <a:lstStyle/>
          <a:p>
            <a:r>
              <a:rPr lang="en-US"/>
              <a:t>Configurable linear axes</a:t>
            </a:r>
            <a:br>
              <a:rPr lang="en-US"/>
            </a:br>
            <a:r>
              <a:rPr lang="en-US" sz="2400" b="0"/>
              <a:t>Sub-system for various applications</a:t>
            </a:r>
            <a:endParaRPr lang="en-US" b="0"/>
          </a:p>
        </p:txBody>
      </p:sp>
      <p:sp>
        <p:nvSpPr>
          <p:cNvPr id="5" name="Textplatzhalter 4">
            <a:extLst>
              <a:ext uri="{FF2B5EF4-FFF2-40B4-BE49-F238E27FC236}">
                <a16:creationId xmlns:a16="http://schemas.microsoft.com/office/drawing/2014/main" id="{4D6D3024-C7AC-2F79-639B-3AEA092D2DAE}"/>
              </a:ext>
            </a:extLst>
          </p:cNvPr>
          <p:cNvSpPr>
            <a:spLocks noGrp="1"/>
          </p:cNvSpPr>
          <p:nvPr>
            <p:ph type="body" sz="quarter" idx="11"/>
          </p:nvPr>
        </p:nvSpPr>
        <p:spPr/>
        <p:txBody>
          <a:bodyPr/>
          <a:lstStyle/>
          <a:p>
            <a:r>
              <a:rPr lang="en-US"/>
              <a:t>Automotive - Assembly</a:t>
            </a:r>
          </a:p>
        </p:txBody>
      </p:sp>
      <p:sp>
        <p:nvSpPr>
          <p:cNvPr id="102" name="Foliennummernplatzhalter 2">
            <a:extLst>
              <a:ext uri="{FF2B5EF4-FFF2-40B4-BE49-F238E27FC236}">
                <a16:creationId xmlns:a16="http://schemas.microsoft.com/office/drawing/2014/main" id="{61EFDD49-DA04-756C-1386-61115242092A}"/>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31</a:t>
            </a:fld>
            <a:endParaRPr lang="en-US"/>
          </a:p>
        </p:txBody>
      </p:sp>
      <p:sp>
        <p:nvSpPr>
          <p:cNvPr id="95" name="Textfeld 94">
            <a:extLst>
              <a:ext uri="{FF2B5EF4-FFF2-40B4-BE49-F238E27FC236}">
                <a16:creationId xmlns:a16="http://schemas.microsoft.com/office/drawing/2014/main" id="{9F5FEFC2-5360-410A-950D-5D1B6E1EDFB1}"/>
              </a:ext>
            </a:extLst>
          </p:cNvPr>
          <p:cNvSpPr txBox="1"/>
          <p:nvPr/>
        </p:nvSpPr>
        <p:spPr>
          <a:xfrm>
            <a:off x="7056950" y="2110866"/>
            <a:ext cx="4800088" cy="397031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dirty="0">
                <a:ln>
                  <a:noFill/>
                </a:ln>
                <a:solidFill>
                  <a:srgbClr val="003D6A"/>
                </a:solidFill>
                <a:effectLst/>
                <a:uLnTx/>
                <a:uFillTx/>
                <a:latin typeface="Fago Pro"/>
              </a:rPr>
              <a:t>Complete project management</a:t>
            </a:r>
            <a:br>
              <a:rPr kumimoji="0" lang="en-US" sz="2000" b="1" i="0" u="none" strike="noStrike" kern="1200" cap="none" spc="0" normalizeH="0" baseline="0" noProof="0" dirty="0">
                <a:ln>
                  <a:noFill/>
                </a:ln>
                <a:solidFill>
                  <a:srgbClr val="003D6A"/>
                </a:solidFill>
                <a:effectLst/>
                <a:uLnTx/>
                <a:uFillTx/>
                <a:latin typeface="Fago Pro"/>
              </a:rPr>
            </a:br>
            <a:r>
              <a:rPr kumimoji="0" lang="en-US" sz="1600" b="0" i="0" u="none" strike="noStrike" kern="1200" cap="none" spc="0" normalizeH="0" baseline="0" noProof="0" dirty="0">
                <a:ln>
                  <a:noFill/>
                </a:ln>
                <a:solidFill>
                  <a:srgbClr val="003D6A"/>
                </a:solidFill>
                <a:effectLst/>
                <a:uLnTx/>
                <a:uFillTx/>
                <a:latin typeface="Fago Pro"/>
              </a:rPr>
              <a:t>Sizing, design and assembly by SCHUNK</a:t>
            </a:r>
            <a:endParaRPr kumimoji="0" lang="en-US" sz="2000" b="0" i="0" u="none" strike="noStrike" kern="1200" cap="none" spc="0" normalizeH="0" baseline="0" noProof="0" dirty="0">
              <a:ln>
                <a:noFill/>
              </a:ln>
              <a:solidFill>
                <a:srgbClr val="003D6A"/>
              </a:solidFill>
              <a:effectLst/>
              <a:uLnTx/>
              <a:uFillTx/>
              <a:latin typeface="Fago Pro"/>
            </a:endParaRPr>
          </a:p>
          <a:p>
            <a:pPr marL="342900" indent="-342900">
              <a:buClr>
                <a:schemeClr val="bg2"/>
              </a:buClr>
              <a:buSzPct val="100000"/>
              <a:buFont typeface="Wingdings" panose="05000000000000000000" pitchFamily="2" charset="2"/>
              <a:buChar char="ü"/>
            </a:pPr>
            <a:endParaRPr lang="en-US" sz="2000" b="1" dirty="0">
              <a:solidFill>
                <a:srgbClr val="003D6A"/>
              </a:solidFill>
            </a:endParaRPr>
          </a:p>
          <a:p>
            <a:pPr marL="342900" indent="-342900">
              <a:buClr>
                <a:schemeClr val="bg2"/>
              </a:buClr>
              <a:buSzPct val="100000"/>
              <a:buFont typeface="Wingdings" panose="05000000000000000000" pitchFamily="2" charset="2"/>
              <a:buChar char="ü"/>
            </a:pPr>
            <a:r>
              <a:rPr lang="en-US" sz="2000" b="1" dirty="0">
                <a:solidFill>
                  <a:srgbClr val="003D6A"/>
                </a:solidFill>
              </a:rPr>
              <a:t>Base frame</a:t>
            </a:r>
            <a:br>
              <a:rPr lang="en-US" sz="2000" b="1" dirty="0">
                <a:solidFill>
                  <a:srgbClr val="003D6A"/>
                </a:solidFill>
              </a:rPr>
            </a:br>
            <a:r>
              <a:rPr lang="en-US" sz="1600" dirty="0">
                <a:solidFill>
                  <a:srgbClr val="003D6A"/>
                </a:solidFill>
              </a:rPr>
              <a:t>Welded steel construction with perforated plate and SCHUNK modular assembly automation (Pillar assembly system)</a:t>
            </a:r>
          </a:p>
          <a:p>
            <a:pPr marL="342900" indent="-342900">
              <a:buClr>
                <a:schemeClr val="bg2"/>
              </a:buClr>
              <a:buSzPct val="100000"/>
              <a:buFont typeface="Wingdings" panose="05000000000000000000" pitchFamily="2" charset="2"/>
              <a:buChar char="ü"/>
            </a:pPr>
            <a:endParaRPr lang="en-US" sz="2000" b="1" dirty="0">
              <a:solidFill>
                <a:srgbClr val="003D6A"/>
              </a:solidFill>
            </a:endParaRPr>
          </a:p>
          <a:p>
            <a:pPr marL="342900" indent="-342900">
              <a:buClr>
                <a:schemeClr val="bg2"/>
              </a:buClr>
              <a:buSzPct val="100000"/>
              <a:buFont typeface="Wingdings" panose="05000000000000000000" pitchFamily="2" charset="2"/>
              <a:buChar char="ü"/>
            </a:pPr>
            <a:r>
              <a:rPr lang="en-US" sz="2000" b="1" dirty="0">
                <a:solidFill>
                  <a:srgbClr val="003D6A"/>
                </a:solidFill>
              </a:rPr>
              <a:t>Axes</a:t>
            </a:r>
            <a:br>
              <a:rPr lang="en-US" sz="2000" b="1" dirty="0">
                <a:solidFill>
                  <a:srgbClr val="003D6A"/>
                </a:solidFill>
              </a:rPr>
            </a:br>
            <a:r>
              <a:rPr lang="en-US" sz="1600" dirty="0">
                <a:solidFill>
                  <a:srgbClr val="003D6A"/>
                </a:solidFill>
              </a:rPr>
              <a:t>LDN-EL 0100, LBN-US-0100</a:t>
            </a:r>
          </a:p>
          <a:p>
            <a:pPr>
              <a:buClr>
                <a:schemeClr val="bg2"/>
              </a:buClr>
              <a:buSzPct val="100000"/>
            </a:pPr>
            <a:endParaRPr lang="en-US" sz="2000" b="1" dirty="0">
              <a:solidFill>
                <a:srgbClr val="003D6A"/>
              </a:solidFill>
            </a:endParaRPr>
          </a:p>
          <a:p>
            <a:pPr marL="342900" indent="-342900">
              <a:buClr>
                <a:schemeClr val="bg2"/>
              </a:buClr>
              <a:buSzPct val="100000"/>
              <a:buFont typeface="Wingdings" panose="05000000000000000000" pitchFamily="2" charset="2"/>
              <a:buChar char="ü"/>
            </a:pPr>
            <a:r>
              <a:rPr lang="en-US" sz="2000" b="1" dirty="0">
                <a:solidFill>
                  <a:srgbClr val="003D6A"/>
                </a:solidFill>
              </a:rPr>
              <a:t>Special features</a:t>
            </a:r>
            <a:br>
              <a:rPr lang="en-US" sz="2000" b="1" dirty="0">
                <a:solidFill>
                  <a:srgbClr val="003D6A"/>
                </a:solidFill>
              </a:rPr>
            </a:br>
            <a:r>
              <a:rPr lang="en-US" sz="1600" dirty="0">
                <a:solidFill>
                  <a:srgbClr val="003D6A"/>
                </a:solidFill>
              </a:rPr>
              <a:t>Stroke and motors are variable,</a:t>
            </a:r>
            <a:br>
              <a:rPr lang="en-US" sz="1600" dirty="0">
                <a:solidFill>
                  <a:srgbClr val="003D6A"/>
                </a:solidFill>
              </a:rPr>
            </a:br>
            <a:r>
              <a:rPr lang="en-US" sz="1600" dirty="0" err="1">
                <a:solidFill>
                  <a:srgbClr val="003D6A"/>
                </a:solidFill>
              </a:rPr>
              <a:t>LDx</a:t>
            </a:r>
            <a:r>
              <a:rPr lang="en-US" sz="1600" dirty="0">
                <a:solidFill>
                  <a:srgbClr val="003D6A"/>
                </a:solidFill>
              </a:rPr>
              <a:t> modular system</a:t>
            </a:r>
            <a:endParaRPr lang="en-US" sz="2000" dirty="0">
              <a:solidFill>
                <a:srgbClr val="003D6A"/>
              </a:solidFill>
            </a:endParaRPr>
          </a:p>
        </p:txBody>
      </p:sp>
      <p:grpSp>
        <p:nvGrpSpPr>
          <p:cNvPr id="66" name="Gruppieren 65">
            <a:extLst>
              <a:ext uri="{FF2B5EF4-FFF2-40B4-BE49-F238E27FC236}">
                <a16:creationId xmlns:a16="http://schemas.microsoft.com/office/drawing/2014/main" id="{15B9A56E-058C-BB49-634B-729978A45CAB}"/>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B78FC784-83B0-934B-711C-E471EA57841E}"/>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F3FC808E-7831-90F8-15E5-D8A09A9AD8A6}"/>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2E3E59B9-AD1F-5D7D-34F1-629C616AA5B4}"/>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0B94625A-93CF-7941-CA4A-192A9663F099}"/>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C78FC695-D59C-FC6F-4AF3-CB28F39A9A80}"/>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B8F2BE5F-C440-1FB8-9CE2-E78D1F3783B2}"/>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F137EA14-5A59-861D-82BA-C54E33A47D71}"/>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8A406F47-796B-891E-6698-03793306175C}"/>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0ED1006E-CE40-F6DA-83B3-73B22CC52FC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1" name="Grafik 1">
            <a:extLst>
              <a:ext uri="{FF2B5EF4-FFF2-40B4-BE49-F238E27FC236}">
                <a16:creationId xmlns:a16="http://schemas.microsoft.com/office/drawing/2014/main" id="{B008D0D0-8352-8E6D-9090-678EF0E07F65}"/>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765" y="1942521"/>
            <a:ext cx="4069331" cy="3798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 name="Gruppieren 21">
            <a:extLst>
              <a:ext uri="{FF2B5EF4-FFF2-40B4-BE49-F238E27FC236}">
                <a16:creationId xmlns:a16="http://schemas.microsoft.com/office/drawing/2014/main" id="{893C09F7-00B1-53BC-F41D-49F549CD2404}"/>
              </a:ext>
            </a:extLst>
          </p:cNvPr>
          <p:cNvGrpSpPr/>
          <p:nvPr/>
        </p:nvGrpSpPr>
        <p:grpSpPr>
          <a:xfrm>
            <a:off x="4614554" y="6059536"/>
            <a:ext cx="2316225" cy="723308"/>
            <a:chOff x="3486608" y="2216930"/>
            <a:chExt cx="2316225" cy="723308"/>
          </a:xfrm>
        </p:grpSpPr>
        <p:pic>
          <p:nvPicPr>
            <p:cNvPr id="23" name="Grafik 128">
              <a:extLst>
                <a:ext uri="{FF2B5EF4-FFF2-40B4-BE49-F238E27FC236}">
                  <a16:creationId xmlns:a16="http://schemas.microsoft.com/office/drawing/2014/main" id="{1BEF5AF1-DCFD-DF9A-7C53-6F93C37F9271}"/>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rcRect/>
            <a:stretch/>
          </p:blipFill>
          <p:spPr>
            <a:xfrm>
              <a:off x="3681788" y="2338041"/>
              <a:ext cx="388705" cy="388705"/>
            </a:xfrm>
            <a:prstGeom prst="rect">
              <a:avLst/>
            </a:prstGeom>
          </p:spPr>
        </p:pic>
        <p:pic>
          <p:nvPicPr>
            <p:cNvPr id="24" name="Grafik 124">
              <a:extLst>
                <a:ext uri="{FF2B5EF4-FFF2-40B4-BE49-F238E27FC236}">
                  <a16:creationId xmlns:a16="http://schemas.microsoft.com/office/drawing/2014/main" id="{6C6C23F0-B435-F94A-05BC-B36838C01286}"/>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190912" y="2355701"/>
              <a:ext cx="368034" cy="368034"/>
            </a:xfrm>
            <a:prstGeom prst="rect">
              <a:avLst/>
            </a:prstGeom>
          </p:spPr>
        </p:pic>
        <p:sp>
          <p:nvSpPr>
            <p:cNvPr id="25" name="Textfeld 127">
              <a:extLst>
                <a:ext uri="{FF2B5EF4-FFF2-40B4-BE49-F238E27FC236}">
                  <a16:creationId xmlns:a16="http://schemas.microsoft.com/office/drawing/2014/main" id="{EDED2DDC-A3B3-C786-45A7-B98314A24CEE}"/>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sp>
          <p:nvSpPr>
            <p:cNvPr id="26" name="Textfeld 125">
              <a:extLst>
                <a:ext uri="{FF2B5EF4-FFF2-40B4-BE49-F238E27FC236}">
                  <a16:creationId xmlns:a16="http://schemas.microsoft.com/office/drawing/2014/main" id="{17EADD72-0C45-D4C4-C4DB-DF6014F70248}"/>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27" name="Textfeld 123">
              <a:extLst>
                <a:ext uri="{FF2B5EF4-FFF2-40B4-BE49-F238E27FC236}">
                  <a16:creationId xmlns:a16="http://schemas.microsoft.com/office/drawing/2014/main" id="{D8936DB3-772D-E335-1B19-26261F467272}"/>
                </a:ext>
              </a:extLst>
            </p:cNvPr>
            <p:cNvSpPr txBox="1"/>
            <p:nvPr/>
          </p:nvSpPr>
          <p:spPr>
            <a:xfrm>
              <a:off x="4928192"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28" name="Grafik 27">
              <a:extLst>
                <a:ext uri="{FF2B5EF4-FFF2-40B4-BE49-F238E27FC236}">
                  <a16:creationId xmlns:a16="http://schemas.microsoft.com/office/drawing/2014/main" id="{E40ED337-48C3-D617-29C2-FE1F4FFAC82C}"/>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4367587" y="2216930"/>
              <a:ext cx="526231" cy="526231"/>
            </a:xfrm>
            <a:prstGeom prst="rect">
              <a:avLst/>
            </a:prstGeom>
          </p:spPr>
        </p:pic>
      </p:grpSp>
      <p:grpSp>
        <p:nvGrpSpPr>
          <p:cNvPr id="36" name="Gruppieren 35">
            <a:extLst>
              <a:ext uri="{FF2B5EF4-FFF2-40B4-BE49-F238E27FC236}">
                <a16:creationId xmlns:a16="http://schemas.microsoft.com/office/drawing/2014/main" id="{D1F5391E-AF26-3B36-EFCC-0F927884514E}"/>
              </a:ext>
            </a:extLst>
          </p:cNvPr>
          <p:cNvGrpSpPr/>
          <p:nvPr/>
        </p:nvGrpSpPr>
        <p:grpSpPr>
          <a:xfrm>
            <a:off x="2969358" y="6207562"/>
            <a:ext cx="913171" cy="356001"/>
            <a:chOff x="2363518" y="3791854"/>
            <a:chExt cx="2981325" cy="636071"/>
          </a:xfrm>
        </p:grpSpPr>
        <p:sp>
          <p:nvSpPr>
            <p:cNvPr id="37" name="Rechteck 36">
              <a:extLst>
                <a:ext uri="{FF2B5EF4-FFF2-40B4-BE49-F238E27FC236}">
                  <a16:creationId xmlns:a16="http://schemas.microsoft.com/office/drawing/2014/main" id="{3CAA6940-E916-34F3-8B0D-C18EF70DC25D}"/>
                </a:ext>
              </a:extLst>
            </p:cNvPr>
            <p:cNvSpPr/>
            <p:nvPr/>
          </p:nvSpPr>
          <p:spPr>
            <a:xfrm rot="16200000">
              <a:off x="3670158" y="2753240"/>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hteck 37">
              <a:extLst>
                <a:ext uri="{FF2B5EF4-FFF2-40B4-BE49-F238E27FC236}">
                  <a16:creationId xmlns:a16="http://schemas.microsoft.com/office/drawing/2014/main" id="{499712FE-9524-FEAF-1199-9061AA7F5206}"/>
                </a:ext>
              </a:extLst>
            </p:cNvPr>
            <p:cNvSpPr/>
            <p:nvPr/>
          </p:nvSpPr>
          <p:spPr>
            <a:xfrm rot="16200000">
              <a:off x="4570559" y="3723327"/>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hteck 38">
              <a:extLst>
                <a:ext uri="{FF2B5EF4-FFF2-40B4-BE49-F238E27FC236}">
                  <a16:creationId xmlns:a16="http://schemas.microsoft.com/office/drawing/2014/main" id="{8B9133C5-1777-7853-3EDB-6E64EC8663AE}"/>
                </a:ext>
              </a:extLst>
            </p:cNvPr>
            <p:cNvSpPr/>
            <p:nvPr/>
          </p:nvSpPr>
          <p:spPr>
            <a:xfrm rot="16200000">
              <a:off x="2274745" y="4148652"/>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 name="Grafik 39">
              <a:extLst>
                <a:ext uri="{FF2B5EF4-FFF2-40B4-BE49-F238E27FC236}">
                  <a16:creationId xmlns:a16="http://schemas.microsoft.com/office/drawing/2014/main" id="{1B6CC826-6396-69DD-8673-73B721E8024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rot="16200000">
              <a:off x="5055258" y="4138339"/>
              <a:ext cx="377985" cy="201185"/>
            </a:xfrm>
            <a:prstGeom prst="rect">
              <a:avLst/>
            </a:prstGeom>
          </p:spPr>
        </p:pic>
        <p:sp>
          <p:nvSpPr>
            <p:cNvPr id="41" name="Pfeil: nach oben und unten 40">
              <a:extLst>
                <a:ext uri="{FF2B5EF4-FFF2-40B4-BE49-F238E27FC236}">
                  <a16:creationId xmlns:a16="http://schemas.microsoft.com/office/drawing/2014/main" id="{ECE4B392-B4C3-A75E-DFA9-19F18B39EB1F}"/>
                </a:ext>
              </a:extLst>
            </p:cNvPr>
            <p:cNvSpPr/>
            <p:nvPr/>
          </p:nvSpPr>
          <p:spPr>
            <a:xfrm rot="16200000">
              <a:off x="3807810" y="2543404"/>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4" name="Grafik 33">
            <a:extLst>
              <a:ext uri="{FF2B5EF4-FFF2-40B4-BE49-F238E27FC236}">
                <a16:creationId xmlns:a16="http://schemas.microsoft.com/office/drawing/2014/main" id="{6955A6FC-478D-CC58-A152-417D233B149D}"/>
              </a:ext>
            </a:extLst>
          </p:cNvPr>
          <p:cNvPicPr>
            <a:picLocks noChangeAspect="1"/>
          </p:cNvPicPr>
          <p:nvPr/>
        </p:nvPicPr>
        <p:blipFill>
          <a:blip r:embed="rId11"/>
          <a:stretch>
            <a:fillRect/>
          </a:stretch>
        </p:blipFill>
        <p:spPr>
          <a:xfrm>
            <a:off x="219662" y="6061885"/>
            <a:ext cx="695004" cy="701101"/>
          </a:xfrm>
          <a:prstGeom prst="rect">
            <a:avLst/>
          </a:prstGeom>
        </p:spPr>
      </p:pic>
      <p:pic>
        <p:nvPicPr>
          <p:cNvPr id="35" name="Grafik 34">
            <a:extLst>
              <a:ext uri="{FF2B5EF4-FFF2-40B4-BE49-F238E27FC236}">
                <a16:creationId xmlns:a16="http://schemas.microsoft.com/office/drawing/2014/main" id="{FF9C5E4A-2807-6945-4EE1-1DE711C490FF}"/>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518298" y="6096659"/>
            <a:ext cx="571330" cy="571330"/>
          </a:xfrm>
          <a:prstGeom prst="rect">
            <a:avLst/>
          </a:prstGeom>
        </p:spPr>
      </p:pic>
      <p:pic>
        <p:nvPicPr>
          <p:cNvPr id="43" name="Grafik 42">
            <a:extLst>
              <a:ext uri="{FF2B5EF4-FFF2-40B4-BE49-F238E27FC236}">
                <a16:creationId xmlns:a16="http://schemas.microsoft.com/office/drawing/2014/main" id="{4BF26A1B-621C-E05F-E083-D48FF0097BAA}"/>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870623" y="6152048"/>
            <a:ext cx="528545" cy="528545"/>
          </a:xfrm>
          <a:prstGeom prst="rect">
            <a:avLst/>
          </a:prstGeom>
        </p:spPr>
      </p:pic>
    </p:spTree>
    <p:extLst>
      <p:ext uri="{BB962C8B-B14F-4D97-AF65-F5344CB8AC3E}">
        <p14:creationId xmlns:p14="http://schemas.microsoft.com/office/powerpoint/2010/main" val="2075556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DA2BBE-A7E0-8BC9-F57B-B000D8168FC9}"/>
            </a:ext>
          </a:extLst>
        </p:cNvPr>
        <p:cNvGrpSpPr/>
        <p:nvPr/>
      </p:nvGrpSpPr>
      <p:grpSpPr>
        <a:xfrm>
          <a:off x="0" y="0"/>
          <a:ext cx="0" cy="0"/>
          <a:chOff x="0" y="0"/>
          <a:chExt cx="0" cy="0"/>
        </a:xfrm>
      </p:grpSpPr>
    </p:spTree>
    <p:extLst>
      <p:ext uri="{BB962C8B-B14F-4D97-AF65-F5344CB8AC3E}">
        <p14:creationId xmlns:p14="http://schemas.microsoft.com/office/powerpoint/2010/main" val="3773030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73A13-36AD-3EA8-8204-B6787E99348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092AB01-91F9-27F4-B758-F56D262D90AE}"/>
              </a:ext>
            </a:extLst>
          </p:cNvPr>
          <p:cNvSpPr>
            <a:spLocks noGrp="1"/>
          </p:cNvSpPr>
          <p:nvPr>
            <p:ph type="title"/>
          </p:nvPr>
        </p:nvSpPr>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Material Lifter</a:t>
            </a:r>
            <a:b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lang="en-US" sz="2400" b="0">
                <a:solidFill>
                  <a:srgbClr val="003D6A"/>
                </a:solidFill>
              </a:rPr>
              <a:t>Lifting trays for automated unloading</a:t>
            </a:r>
            <a:endParaRPr lang="en-US"/>
          </a:p>
        </p:txBody>
      </p:sp>
      <p:sp>
        <p:nvSpPr>
          <p:cNvPr id="3" name="Foliennummernplatzhalter 2">
            <a:extLst>
              <a:ext uri="{FF2B5EF4-FFF2-40B4-BE49-F238E27FC236}">
                <a16:creationId xmlns:a16="http://schemas.microsoft.com/office/drawing/2014/main" id="{654B3D0C-2BB8-0D8B-F96D-2F3DF0775E89}"/>
              </a:ext>
            </a:extLst>
          </p:cNvPr>
          <p:cNvSpPr>
            <a:spLocks noGrp="1"/>
          </p:cNvSpPr>
          <p:nvPr>
            <p:ph type="sldNum" sz="quarter" idx="10"/>
          </p:nvPr>
        </p:nvSpPr>
        <p:spPr/>
        <p:txBody>
          <a:bodyPr/>
          <a:lstStyle/>
          <a:p>
            <a:fld id="{73F7D4EC-FAF2-48D2-B8E5-457915FC50F3}" type="slidenum">
              <a:rPr lang="en-US" smtClean="0"/>
              <a:pPr/>
              <a:t>4</a:t>
            </a:fld>
            <a:endParaRPr lang="en-US"/>
          </a:p>
        </p:txBody>
      </p:sp>
      <p:sp>
        <p:nvSpPr>
          <p:cNvPr id="10" name="Textplatzhalter 9">
            <a:extLst>
              <a:ext uri="{FF2B5EF4-FFF2-40B4-BE49-F238E27FC236}">
                <a16:creationId xmlns:a16="http://schemas.microsoft.com/office/drawing/2014/main" id="{0DB6D053-0D4A-6F11-2437-4329386AA332}"/>
              </a:ext>
            </a:extLst>
          </p:cNvPr>
          <p:cNvSpPr>
            <a:spLocks noGrp="1"/>
          </p:cNvSpPr>
          <p:nvPr>
            <p:ph type="body" sz="quarter" idx="11"/>
          </p:nvPr>
        </p:nvSpPr>
        <p:spPr/>
        <p:txBody>
          <a:bodyPr/>
          <a:lstStyle/>
          <a:p>
            <a:r>
              <a:rPr lang="de-DE"/>
              <a:t>Automotive - </a:t>
            </a:r>
            <a:r>
              <a:rPr lang="de-DE" err="1"/>
              <a:t>Intralogistics</a:t>
            </a:r>
            <a:endParaRPr lang="de-DE"/>
          </a:p>
        </p:txBody>
      </p:sp>
      <p:sp>
        <p:nvSpPr>
          <p:cNvPr id="9" name="Textplatzhalter 8">
            <a:extLst>
              <a:ext uri="{FF2B5EF4-FFF2-40B4-BE49-F238E27FC236}">
                <a16:creationId xmlns:a16="http://schemas.microsoft.com/office/drawing/2014/main" id="{A7139175-CE3D-E813-7669-EDAE8D608521}"/>
              </a:ext>
            </a:extLst>
          </p:cNvPr>
          <p:cNvSpPr>
            <a:spLocks noGrp="1"/>
          </p:cNvSpPr>
          <p:nvPr>
            <p:ph type="body" sz="quarter" idx="12"/>
          </p:nvPr>
        </p:nvSpPr>
        <p:spPr/>
        <p:txBody>
          <a:bodyPr/>
          <a:lstStyle/>
          <a:p>
            <a:pPr marL="0" indent="0">
              <a:buNone/>
            </a:pPr>
            <a:r>
              <a:rPr lang="en-US" b="1"/>
              <a:t>Reference project</a:t>
            </a:r>
          </a:p>
          <a:p>
            <a:pPr marL="0" indent="0">
              <a:buNone/>
            </a:pPr>
            <a:endParaRPr lang="en-US"/>
          </a:p>
          <a:p>
            <a:pPr marL="0" indent="0">
              <a:buNone/>
            </a:pPr>
            <a:r>
              <a:rPr lang="en-US"/>
              <a:t>consisting of</a:t>
            </a:r>
          </a:p>
          <a:p>
            <a:pPr marL="457200" indent="-457200">
              <a:buFont typeface="+mj-lt"/>
              <a:buAutoNum type="arabicPeriod"/>
            </a:pPr>
            <a:r>
              <a:rPr lang="en-US"/>
              <a:t>Linear direct axis SLD-24 heavy-duty design with working stroke 3.200 mm</a:t>
            </a:r>
          </a:p>
          <a:p>
            <a:pPr marL="457200" indent="-457200">
              <a:buFont typeface="+mj-lt"/>
              <a:buAutoNum type="arabicPeriod"/>
            </a:pPr>
            <a:r>
              <a:rPr lang="en-US"/>
              <a:t>Electric long-stroke gripper ELG 30</a:t>
            </a:r>
          </a:p>
          <a:p>
            <a:pPr marL="0" indent="0">
              <a:buNone/>
            </a:pPr>
            <a:endParaRPr lang="en-US"/>
          </a:p>
        </p:txBody>
      </p:sp>
      <p:pic>
        <p:nvPicPr>
          <p:cNvPr id="6" name="Grafik 5">
            <a:extLst>
              <a:ext uri="{FF2B5EF4-FFF2-40B4-BE49-F238E27FC236}">
                <a16:creationId xmlns:a16="http://schemas.microsoft.com/office/drawing/2014/main" id="{49A6B135-14DE-54C9-CFE4-7E3AA95AC2E1}"/>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537603" y="1711966"/>
            <a:ext cx="1609811" cy="4682719"/>
          </a:xfrm>
          <a:prstGeom prst="rect">
            <a:avLst/>
          </a:prstGeom>
        </p:spPr>
      </p:pic>
      <p:sp>
        <p:nvSpPr>
          <p:cNvPr id="7" name="Ellipse 6">
            <a:extLst>
              <a:ext uri="{FF2B5EF4-FFF2-40B4-BE49-F238E27FC236}">
                <a16:creationId xmlns:a16="http://schemas.microsoft.com/office/drawing/2014/main" id="{49711BE4-12B5-468E-4598-A09342220DC9}"/>
              </a:ext>
            </a:extLst>
          </p:cNvPr>
          <p:cNvSpPr/>
          <p:nvPr/>
        </p:nvSpPr>
        <p:spPr>
          <a:xfrm>
            <a:off x="6676041" y="2776085"/>
            <a:ext cx="468000" cy="468000"/>
          </a:xfrm>
          <a:prstGeom prst="ellipse">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ctr"/>
          <a:lstStyle/>
          <a:p>
            <a:pPr algn="ctr"/>
            <a:r>
              <a:rPr lang="de-DE" sz="2800"/>
              <a:t>1</a:t>
            </a:r>
          </a:p>
        </p:txBody>
      </p:sp>
      <p:sp>
        <p:nvSpPr>
          <p:cNvPr id="8" name="Ellipse 7">
            <a:extLst>
              <a:ext uri="{FF2B5EF4-FFF2-40B4-BE49-F238E27FC236}">
                <a16:creationId xmlns:a16="http://schemas.microsoft.com/office/drawing/2014/main" id="{29876C38-077A-7F83-356B-2124C85FF697}"/>
              </a:ext>
            </a:extLst>
          </p:cNvPr>
          <p:cNvSpPr/>
          <p:nvPr/>
        </p:nvSpPr>
        <p:spPr>
          <a:xfrm>
            <a:off x="6676041" y="5300629"/>
            <a:ext cx="468000" cy="468000"/>
          </a:xfrm>
          <a:prstGeom prst="ellipse">
            <a:avLst/>
          </a:prstGeom>
          <a:solidFill>
            <a:schemeClr val="bg2"/>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54000" rtlCol="0" anchor="ctr"/>
          <a:lstStyle/>
          <a:p>
            <a:pPr algn="ctr"/>
            <a:r>
              <a:rPr lang="de-DE" sz="2800"/>
              <a:t>2</a:t>
            </a:r>
          </a:p>
        </p:txBody>
      </p:sp>
      <p:cxnSp>
        <p:nvCxnSpPr>
          <p:cNvPr id="11" name="Verbinder: gewinkelt 10">
            <a:extLst>
              <a:ext uri="{FF2B5EF4-FFF2-40B4-BE49-F238E27FC236}">
                <a16:creationId xmlns:a16="http://schemas.microsoft.com/office/drawing/2014/main" id="{3B7DB777-38D6-0203-1C3B-7D69B60F1B61}"/>
              </a:ext>
            </a:extLst>
          </p:cNvPr>
          <p:cNvCxnSpPr>
            <a:cxnSpLocks/>
            <a:stCxn id="7" idx="4"/>
          </p:cNvCxnSpPr>
          <p:nvPr/>
        </p:nvCxnSpPr>
        <p:spPr>
          <a:xfrm rot="16200000" flipH="1">
            <a:off x="7131669" y="3022457"/>
            <a:ext cx="629212" cy="1072468"/>
          </a:xfrm>
          <a:prstGeom prst="bentConnector2">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15" name="Verbinder: gewinkelt 14">
            <a:extLst>
              <a:ext uri="{FF2B5EF4-FFF2-40B4-BE49-F238E27FC236}">
                <a16:creationId xmlns:a16="http://schemas.microsoft.com/office/drawing/2014/main" id="{7EC315AE-101E-71CA-3FC8-5EB1BEF3DC03}"/>
              </a:ext>
            </a:extLst>
          </p:cNvPr>
          <p:cNvCxnSpPr>
            <a:cxnSpLocks/>
            <a:stCxn id="8" idx="6"/>
          </p:cNvCxnSpPr>
          <p:nvPr/>
        </p:nvCxnSpPr>
        <p:spPr>
          <a:xfrm>
            <a:off x="7144041" y="5534629"/>
            <a:ext cx="590259" cy="0"/>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87822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CC247-AD9F-3CB9-890E-6C2778082A30}"/>
            </a:ext>
          </a:extLst>
        </p:cNvPr>
        <p:cNvGrpSpPr/>
        <p:nvPr/>
      </p:nvGrpSpPr>
      <p:grpSpPr>
        <a:xfrm>
          <a:off x="0" y="0"/>
          <a:ext cx="0" cy="0"/>
          <a:chOff x="0" y="0"/>
          <a:chExt cx="0" cy="0"/>
        </a:xfrm>
      </p:grpSpPr>
      <p:grpSp>
        <p:nvGrpSpPr>
          <p:cNvPr id="29" name="Gruppieren 28">
            <a:extLst>
              <a:ext uri="{FF2B5EF4-FFF2-40B4-BE49-F238E27FC236}">
                <a16:creationId xmlns:a16="http://schemas.microsoft.com/office/drawing/2014/main" id="{AA63E6C9-5C33-56AA-A720-B42AEEFBA612}"/>
              </a:ext>
            </a:extLst>
          </p:cNvPr>
          <p:cNvGrpSpPr/>
          <p:nvPr/>
        </p:nvGrpSpPr>
        <p:grpSpPr>
          <a:xfrm>
            <a:off x="2652079" y="6366215"/>
            <a:ext cx="1218381" cy="272590"/>
            <a:chOff x="7048343" y="3768796"/>
            <a:chExt cx="2981325" cy="667017"/>
          </a:xfrm>
        </p:grpSpPr>
        <p:sp>
          <p:nvSpPr>
            <p:cNvPr id="30" name="Rechteck 29">
              <a:extLst>
                <a:ext uri="{FF2B5EF4-FFF2-40B4-BE49-F238E27FC236}">
                  <a16:creationId xmlns:a16="http://schemas.microsoft.com/office/drawing/2014/main" id="{1DC62FD3-FB96-53D6-2582-3017CD378B5A}"/>
                </a:ext>
              </a:extLst>
            </p:cNvPr>
            <p:cNvSpPr/>
            <p:nvPr/>
          </p:nvSpPr>
          <p:spPr>
            <a:xfrm rot="16200000">
              <a:off x="8354983" y="2761128"/>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hteck 30">
              <a:extLst>
                <a:ext uri="{FF2B5EF4-FFF2-40B4-BE49-F238E27FC236}">
                  <a16:creationId xmlns:a16="http://schemas.microsoft.com/office/drawing/2014/main" id="{61399BFB-60DD-6417-9C15-C14C02947E82}"/>
                </a:ext>
              </a:extLst>
            </p:cNvPr>
            <p:cNvSpPr/>
            <p:nvPr/>
          </p:nvSpPr>
          <p:spPr>
            <a:xfrm rot="16200000">
              <a:off x="9255384" y="3731215"/>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Rechteck 63">
              <a:extLst>
                <a:ext uri="{FF2B5EF4-FFF2-40B4-BE49-F238E27FC236}">
                  <a16:creationId xmlns:a16="http://schemas.microsoft.com/office/drawing/2014/main" id="{E8049293-53C5-E729-FB47-C6D98DA0106D}"/>
                </a:ext>
              </a:extLst>
            </p:cNvPr>
            <p:cNvSpPr/>
            <p:nvPr/>
          </p:nvSpPr>
          <p:spPr>
            <a:xfrm rot="16200000">
              <a:off x="6959570" y="4156540"/>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5" name="Grafik 64">
              <a:extLst>
                <a:ext uri="{FF2B5EF4-FFF2-40B4-BE49-F238E27FC236}">
                  <a16:creationId xmlns:a16="http://schemas.microsoft.com/office/drawing/2014/main" id="{C5C4F254-D33C-2568-F10E-2E6300A0DAB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9740083" y="4146227"/>
              <a:ext cx="377985" cy="201185"/>
            </a:xfrm>
            <a:prstGeom prst="rect">
              <a:avLst/>
            </a:prstGeom>
          </p:spPr>
        </p:pic>
        <p:sp>
          <p:nvSpPr>
            <p:cNvPr id="67" name="Rechteck 66">
              <a:extLst>
                <a:ext uri="{FF2B5EF4-FFF2-40B4-BE49-F238E27FC236}">
                  <a16:creationId xmlns:a16="http://schemas.microsoft.com/office/drawing/2014/main" id="{36E9E9F9-C640-CDDF-5C49-434ABD959A4B}"/>
                </a:ext>
              </a:extLst>
            </p:cNvPr>
            <p:cNvSpPr/>
            <p:nvPr/>
          </p:nvSpPr>
          <p:spPr>
            <a:xfrm rot="16200000">
              <a:off x="7713580" y="3741156"/>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Pfeil: nach oben und unten 67">
              <a:extLst>
                <a:ext uri="{FF2B5EF4-FFF2-40B4-BE49-F238E27FC236}">
                  <a16:creationId xmlns:a16="http://schemas.microsoft.com/office/drawing/2014/main" id="{883528DA-FBB1-6B2C-C26D-04405BDACFC5}"/>
                </a:ext>
              </a:extLst>
            </p:cNvPr>
            <p:cNvSpPr/>
            <p:nvPr/>
          </p:nvSpPr>
          <p:spPr>
            <a:xfrm rot="16200000">
              <a:off x="7723684" y="3547358"/>
              <a:ext cx="90308" cy="5629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Pfeil: nach oben und unten 68">
              <a:extLst>
                <a:ext uri="{FF2B5EF4-FFF2-40B4-BE49-F238E27FC236}">
                  <a16:creationId xmlns:a16="http://schemas.microsoft.com/office/drawing/2014/main" id="{8EC04F1D-A63F-F5CF-9F5C-91DE88799BD5}"/>
                </a:ext>
              </a:extLst>
            </p:cNvPr>
            <p:cNvSpPr/>
            <p:nvPr/>
          </p:nvSpPr>
          <p:spPr>
            <a:xfrm rot="16200000">
              <a:off x="9255384" y="3532493"/>
              <a:ext cx="90308" cy="562913"/>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Titel 6">
            <a:extLst>
              <a:ext uri="{FF2B5EF4-FFF2-40B4-BE49-F238E27FC236}">
                <a16:creationId xmlns:a16="http://schemas.microsoft.com/office/drawing/2014/main" id="{1B096D75-ECAA-6490-D0BA-35F05B899815}"/>
              </a:ext>
            </a:extLst>
          </p:cNvPr>
          <p:cNvSpPr>
            <a:spLocks noGrp="1"/>
          </p:cNvSpPr>
          <p:nvPr>
            <p:ph type="title"/>
          </p:nvPr>
        </p:nvSpPr>
        <p:spPr>
          <a:xfrm>
            <a:off x="658813" y="666751"/>
            <a:ext cx="9571313" cy="917444"/>
          </a:xfrm>
        </p:spPr>
        <p:txBody>
          <a:bodyPr/>
          <a:lstStyle/>
          <a:p>
            <a:r>
              <a:rPr lang="en-US"/>
              <a:t>It couldn't be more compact!</a:t>
            </a:r>
            <a:br>
              <a:rPr lang="en-US"/>
            </a:br>
            <a:r>
              <a:rPr lang="en-US" sz="2400" b="0"/>
              <a:t>Screw assembly cell with five screw units</a:t>
            </a:r>
            <a:endParaRPr lang="en-US" b="0"/>
          </a:p>
        </p:txBody>
      </p:sp>
      <p:sp>
        <p:nvSpPr>
          <p:cNvPr id="5" name="Textplatzhalter 4">
            <a:extLst>
              <a:ext uri="{FF2B5EF4-FFF2-40B4-BE49-F238E27FC236}">
                <a16:creationId xmlns:a16="http://schemas.microsoft.com/office/drawing/2014/main" id="{EB321078-5215-811E-47F3-3D77EFCA40D3}"/>
              </a:ext>
            </a:extLst>
          </p:cNvPr>
          <p:cNvSpPr>
            <a:spLocks noGrp="1"/>
          </p:cNvSpPr>
          <p:nvPr>
            <p:ph type="body" sz="quarter" idx="11"/>
          </p:nvPr>
        </p:nvSpPr>
        <p:spPr/>
        <p:txBody>
          <a:bodyPr/>
          <a:lstStyle/>
          <a:p>
            <a:r>
              <a:rPr lang="en-US" sz="1800" b="1">
                <a:solidFill>
                  <a:schemeClr val="bg2"/>
                </a:solidFill>
              </a:rPr>
              <a:t>Automotive - </a:t>
            </a:r>
            <a:r>
              <a:rPr lang="en-US"/>
              <a:t>Assembly</a:t>
            </a:r>
          </a:p>
        </p:txBody>
      </p:sp>
      <p:sp>
        <p:nvSpPr>
          <p:cNvPr id="102" name="Foliennummernplatzhalter 2">
            <a:extLst>
              <a:ext uri="{FF2B5EF4-FFF2-40B4-BE49-F238E27FC236}">
                <a16:creationId xmlns:a16="http://schemas.microsoft.com/office/drawing/2014/main" id="{A3C82DE6-341A-67B8-3151-3B3E10895BCF}"/>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5</a:t>
            </a:fld>
            <a:endParaRPr lang="en-US"/>
          </a:p>
        </p:txBody>
      </p:sp>
      <p:sp>
        <p:nvSpPr>
          <p:cNvPr id="95" name="Textfeld 94">
            <a:extLst>
              <a:ext uri="{FF2B5EF4-FFF2-40B4-BE49-F238E27FC236}">
                <a16:creationId xmlns:a16="http://schemas.microsoft.com/office/drawing/2014/main" id="{0D9F4F42-43AB-6D80-BB75-6EAE745AE233}"/>
              </a:ext>
            </a:extLst>
          </p:cNvPr>
          <p:cNvSpPr txBox="1"/>
          <p:nvPr/>
        </p:nvSpPr>
        <p:spPr>
          <a:xfrm>
            <a:off x="7109888" y="1715841"/>
            <a:ext cx="4747150" cy="4524315"/>
          </a:xfrm>
          <a:prstGeom prst="rect">
            <a:avLst/>
          </a:prstGeom>
          <a:noFill/>
        </p:spPr>
        <p:txBody>
          <a:bodyPr wrap="square" lIns="91440" tIns="45720" rIns="91440" bIns="45720" rtlCol="0" anchor="t">
            <a:spAutoFit/>
          </a:bodyPr>
          <a:lstStyle/>
          <a:p>
            <a:pPr marL="342900" indent="-342900">
              <a:buClr>
                <a:schemeClr val="bg2"/>
              </a:buClr>
              <a:buSzPct val="100000"/>
              <a:buFont typeface="Wingdings" panose="05000000000000000000" pitchFamily="2" charset="2"/>
              <a:buChar char="ü"/>
            </a:pPr>
            <a:r>
              <a:rPr lang="en-US" sz="2000" b="1">
                <a:solidFill>
                  <a:srgbClr val="003D6A"/>
                </a:solidFill>
              </a:rPr>
              <a:t>Function</a:t>
            </a:r>
            <a:br>
              <a:rPr lang="en-US" sz="2000" b="1"/>
            </a:br>
            <a:r>
              <a:rPr lang="en-US" sz="1600">
                <a:solidFill>
                  <a:srgbClr val="003D6A"/>
                </a:solidFill>
              </a:rPr>
              <a:t>Five separately controlled slides enable high-precision and fast screw processes in the assembly cell. The robustness and accuracy of the SLD-axis ensures flawless screwdriving processes and avoids scrap.</a:t>
            </a:r>
          </a:p>
          <a:p>
            <a:pPr>
              <a:buClr>
                <a:schemeClr val="bg2"/>
              </a:buClr>
              <a:buSzPct val="100000"/>
            </a:pPr>
            <a:endParaRPr lang="en-US" sz="1000" b="1">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rPr>
              <a:t>Scope</a:t>
            </a:r>
          </a:p>
          <a:p>
            <a:pPr marL="800100" lvl="1" indent="-342900">
              <a:buClr>
                <a:schemeClr val="bg2"/>
              </a:buClr>
              <a:buSzPct val="100000"/>
              <a:buFont typeface="Wingdings" panose="05000000000000000000" pitchFamily="2" charset="2"/>
              <a:buChar char="ü"/>
            </a:pPr>
            <a:r>
              <a:rPr lang="en-US" sz="1600">
                <a:solidFill>
                  <a:srgbClr val="003D6A"/>
                </a:solidFill>
              </a:rPr>
              <a:t>1x linear direct axis SLD 11 with five slides (x-axis)</a:t>
            </a:r>
          </a:p>
          <a:p>
            <a:pPr marL="800100" lvl="1" indent="-342900">
              <a:buClr>
                <a:schemeClr val="bg2"/>
              </a:buClr>
              <a:buSzPct val="100000"/>
              <a:buFont typeface="Wingdings" panose="05000000000000000000" pitchFamily="2" charset="2"/>
              <a:buChar char="ü"/>
            </a:pPr>
            <a:r>
              <a:rPr lang="en-US" sz="1600">
                <a:solidFill>
                  <a:srgbClr val="003D6A"/>
                </a:solidFill>
              </a:rPr>
              <a:t>5x linear direct axis LDN (y-axis)</a:t>
            </a:r>
          </a:p>
          <a:p>
            <a:pPr marL="342900" indent="-342900">
              <a:buClr>
                <a:schemeClr val="bg2"/>
              </a:buClr>
              <a:buSzPct val="100000"/>
              <a:buFont typeface="Wingdings" panose="05000000000000000000" pitchFamily="2" charset="2"/>
              <a:buChar char="ü"/>
            </a:pPr>
            <a:endParaRPr lang="en-US" sz="1000">
              <a:solidFill>
                <a:srgbClr val="003D6A"/>
              </a:solidFill>
            </a:endParaRPr>
          </a:p>
          <a:p>
            <a:pPr marL="342900" indent="-342900">
              <a:buClr>
                <a:schemeClr val="bg2"/>
              </a:buClr>
              <a:buSzPct val="100000"/>
              <a:buFont typeface="Wingdings" panose="05000000000000000000" pitchFamily="2" charset="2"/>
              <a:buChar char="ü"/>
            </a:pPr>
            <a:r>
              <a:rPr lang="en-US" sz="2000" b="1">
                <a:solidFill>
                  <a:srgbClr val="003D6A"/>
                </a:solidFill>
                <a:latin typeface="Fago Pro"/>
              </a:rPr>
              <a:t>Customer benefit</a:t>
            </a:r>
            <a:endParaRPr lang="en-US" sz="2000" b="1">
              <a:solidFill>
                <a:srgbClr val="003D6A"/>
              </a:solidFill>
              <a:latin typeface="Fago Pro" panose="02000506040000020004" pitchFamily="2" charset="0"/>
            </a:endParaRPr>
          </a:p>
          <a:p>
            <a:pPr marL="800100" lvl="1" indent="-342900">
              <a:buClr>
                <a:schemeClr val="bg2"/>
              </a:buClr>
              <a:buSzPct val="100000"/>
              <a:buFont typeface="Wingdings" panose="05000000000000000000" pitchFamily="2" charset="2"/>
              <a:buChar char="ü"/>
            </a:pPr>
            <a:r>
              <a:rPr lang="en-US" sz="1600">
                <a:solidFill>
                  <a:srgbClr val="003D6A"/>
                </a:solidFill>
              </a:rPr>
              <a:t>Highly compact unit integrated into existing customer line</a:t>
            </a:r>
          </a:p>
          <a:p>
            <a:pPr marL="800100" lvl="1" indent="-342900">
              <a:buClr>
                <a:schemeClr val="bg2"/>
              </a:buClr>
              <a:buSzPct val="100000"/>
              <a:buFont typeface="Wingdings" panose="05000000000000000000" pitchFamily="2" charset="2"/>
              <a:buChar char="ü"/>
            </a:pPr>
            <a:r>
              <a:rPr lang="en-US" sz="1600">
                <a:solidFill>
                  <a:srgbClr val="003D6A"/>
                </a:solidFill>
              </a:rPr>
              <a:t>High load capacity of the base axis ensures precision of screwdriving operations</a:t>
            </a:r>
            <a:endParaRPr lang="en-US" sz="1600">
              <a:solidFill>
                <a:srgbClr val="003D6A"/>
              </a:solidFill>
              <a:latin typeface="Fago Pro"/>
            </a:endParaRPr>
          </a:p>
        </p:txBody>
      </p:sp>
      <p:grpSp>
        <p:nvGrpSpPr>
          <p:cNvPr id="66" name="Gruppieren 65">
            <a:extLst>
              <a:ext uri="{FF2B5EF4-FFF2-40B4-BE49-F238E27FC236}">
                <a16:creationId xmlns:a16="http://schemas.microsoft.com/office/drawing/2014/main" id="{75C130B7-FC0B-9972-EC91-782720578466}"/>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008D0244-F2E1-12A3-891E-CD1CA9329573}"/>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0B655A19-8438-AED1-7491-CB7D76D58644}"/>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5784176B-21C3-F9F4-4543-3329370BFDCA}"/>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D92FF3C2-8550-4AC7-F87A-5CF8C1D431BC}"/>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EAF3AB77-7473-CC7B-B5C9-AF6EF17ADE9C}"/>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E0B13E63-5CF5-E7B7-18DC-50674147225D}"/>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6383AE9A-8185-12C9-3960-F7507962622B}"/>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3F7D6516-FCF0-0B29-E611-F4B7B6E4F017}"/>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6B81F1EA-2CDB-1694-FD54-ECBA1A7ADF8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Grafik 7">
            <a:extLst>
              <a:ext uri="{FF2B5EF4-FFF2-40B4-BE49-F238E27FC236}">
                <a16:creationId xmlns:a16="http://schemas.microsoft.com/office/drawing/2014/main" id="{C2BF07B8-10DF-8005-2A41-7B3721DFF142}"/>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071099" y="854595"/>
            <a:ext cx="1785937" cy="473587"/>
          </a:xfrm>
          <a:prstGeom prst="rect">
            <a:avLst/>
          </a:prstGeom>
        </p:spPr>
      </p:pic>
      <p:pic>
        <p:nvPicPr>
          <p:cNvPr id="3" name="Grafik 2" descr="Schraubenzieher mit einfarbiger Füllung">
            <a:extLst>
              <a:ext uri="{FF2B5EF4-FFF2-40B4-BE49-F238E27FC236}">
                <a16:creationId xmlns:a16="http://schemas.microsoft.com/office/drawing/2014/main" id="{FD130F38-9B08-F47C-2212-A8753659EDE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29794" y="6119480"/>
            <a:ext cx="587575" cy="587575"/>
          </a:xfrm>
          <a:prstGeom prst="rect">
            <a:avLst/>
          </a:prstGeom>
        </p:spPr>
      </p:pic>
      <p:pic>
        <p:nvPicPr>
          <p:cNvPr id="1026" name="Picture 2" descr="Schrauben Sie Vektor Icon 348719 Vektor Kunst bei Vecteezy">
            <a:extLst>
              <a:ext uri="{FF2B5EF4-FFF2-40B4-BE49-F238E27FC236}">
                <a16:creationId xmlns:a16="http://schemas.microsoft.com/office/drawing/2014/main" id="{99B72341-39E8-D2A5-2422-B1843345D456}"/>
              </a:ext>
            </a:extLst>
          </p:cNvPr>
          <p:cNvPicPr>
            <a:picLocks noChangeAspect="1" noChangeArrowheads="1"/>
          </p:cNvPicPr>
          <p:nvPr/>
        </p:nvPicPr>
        <p:blipFill>
          <a:blip r:embed="rId7" cstate="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275681" y="6178054"/>
            <a:ext cx="502304" cy="502304"/>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uppieren 22">
            <a:extLst>
              <a:ext uri="{FF2B5EF4-FFF2-40B4-BE49-F238E27FC236}">
                <a16:creationId xmlns:a16="http://schemas.microsoft.com/office/drawing/2014/main" id="{81EEB652-3A44-24EB-322A-082304CBAAF0}"/>
              </a:ext>
            </a:extLst>
          </p:cNvPr>
          <p:cNvGrpSpPr/>
          <p:nvPr/>
        </p:nvGrpSpPr>
        <p:grpSpPr>
          <a:xfrm rot="5400000">
            <a:off x="3847999" y="6153973"/>
            <a:ext cx="820297" cy="270769"/>
            <a:chOff x="2665270" y="3795958"/>
            <a:chExt cx="2981325" cy="751869"/>
          </a:xfrm>
        </p:grpSpPr>
        <p:sp>
          <p:nvSpPr>
            <p:cNvPr id="24" name="Rechteck 23">
              <a:extLst>
                <a:ext uri="{FF2B5EF4-FFF2-40B4-BE49-F238E27FC236}">
                  <a16:creationId xmlns:a16="http://schemas.microsoft.com/office/drawing/2014/main" id="{73464176-E847-7890-4AD5-8F0928D1CFF5}"/>
                </a:ext>
              </a:extLst>
            </p:cNvPr>
            <p:cNvSpPr/>
            <p:nvPr/>
          </p:nvSpPr>
          <p:spPr>
            <a:xfrm rot="16200000">
              <a:off x="3971910" y="2873142"/>
              <a:ext cx="368045" cy="2981325"/>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hteck 24">
              <a:extLst>
                <a:ext uri="{FF2B5EF4-FFF2-40B4-BE49-F238E27FC236}">
                  <a16:creationId xmlns:a16="http://schemas.microsoft.com/office/drawing/2014/main" id="{BD795A84-7397-5BCA-41A4-C825969D73E1}"/>
                </a:ext>
              </a:extLst>
            </p:cNvPr>
            <p:cNvSpPr/>
            <p:nvPr/>
          </p:nvSpPr>
          <p:spPr>
            <a:xfrm rot="16200000">
              <a:off x="4872311" y="3843229"/>
              <a:ext cx="90308" cy="56291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hteck 25">
              <a:extLst>
                <a:ext uri="{FF2B5EF4-FFF2-40B4-BE49-F238E27FC236}">
                  <a16:creationId xmlns:a16="http://schemas.microsoft.com/office/drawing/2014/main" id="{3C06523B-B01A-C83A-EAF6-FE056335AD0C}"/>
                </a:ext>
              </a:extLst>
            </p:cNvPr>
            <p:cNvSpPr/>
            <p:nvPr/>
          </p:nvSpPr>
          <p:spPr>
            <a:xfrm rot="16200000">
              <a:off x="2576497" y="4268554"/>
              <a:ext cx="368045" cy="1905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Grafik 26">
              <a:extLst>
                <a:ext uri="{FF2B5EF4-FFF2-40B4-BE49-F238E27FC236}">
                  <a16:creationId xmlns:a16="http://schemas.microsoft.com/office/drawing/2014/main" id="{C6D7E199-BAAF-4D27-ADE5-4F84AE6BB88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6200000">
              <a:off x="5357010" y="4258241"/>
              <a:ext cx="377985" cy="201185"/>
            </a:xfrm>
            <a:prstGeom prst="rect">
              <a:avLst/>
            </a:prstGeom>
          </p:spPr>
        </p:pic>
        <p:sp>
          <p:nvSpPr>
            <p:cNvPr id="28" name="Pfeil: nach oben und unten 27">
              <a:extLst>
                <a:ext uri="{FF2B5EF4-FFF2-40B4-BE49-F238E27FC236}">
                  <a16:creationId xmlns:a16="http://schemas.microsoft.com/office/drawing/2014/main" id="{77C398B3-D7FC-C4C7-8A02-67E24FAFD118}"/>
                </a:ext>
              </a:extLst>
            </p:cNvPr>
            <p:cNvSpPr/>
            <p:nvPr/>
          </p:nvSpPr>
          <p:spPr>
            <a:xfrm rot="16200000">
              <a:off x="4104221" y="2547508"/>
              <a:ext cx="92739" cy="2589640"/>
            </a:xfrm>
            <a:prstGeom prst="up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0" name="Gruppieren 69">
            <a:extLst>
              <a:ext uri="{FF2B5EF4-FFF2-40B4-BE49-F238E27FC236}">
                <a16:creationId xmlns:a16="http://schemas.microsoft.com/office/drawing/2014/main" id="{CDE833FB-19DC-225A-D247-7C971DF4A5F7}"/>
              </a:ext>
            </a:extLst>
          </p:cNvPr>
          <p:cNvGrpSpPr/>
          <p:nvPr/>
        </p:nvGrpSpPr>
        <p:grpSpPr>
          <a:xfrm>
            <a:off x="4638455" y="6047543"/>
            <a:ext cx="2284290" cy="723308"/>
            <a:chOff x="658813" y="3358349"/>
            <a:chExt cx="2284290" cy="723308"/>
          </a:xfrm>
        </p:grpSpPr>
        <p:pic>
          <p:nvPicPr>
            <p:cNvPr id="72" name="Grafik 128">
              <a:extLst>
                <a:ext uri="{FF2B5EF4-FFF2-40B4-BE49-F238E27FC236}">
                  <a16:creationId xmlns:a16="http://schemas.microsoft.com/office/drawing/2014/main" id="{9DC1819F-B7E7-CE27-2F50-47827543E10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p:blipFill>
          <p:spPr>
            <a:xfrm>
              <a:off x="853993" y="3505661"/>
              <a:ext cx="388705" cy="388705"/>
            </a:xfrm>
            <a:prstGeom prst="rect">
              <a:avLst/>
            </a:prstGeom>
          </p:spPr>
        </p:pic>
        <p:sp>
          <p:nvSpPr>
            <p:cNvPr id="73" name="Textfeld 127">
              <a:extLst>
                <a:ext uri="{FF2B5EF4-FFF2-40B4-BE49-F238E27FC236}">
                  <a16:creationId xmlns:a16="http://schemas.microsoft.com/office/drawing/2014/main" id="{2F49E022-728B-B6F4-9E62-9C2001DFE889}"/>
                </a:ext>
              </a:extLst>
            </p:cNvPr>
            <p:cNvSpPr txBox="1"/>
            <p:nvPr/>
          </p:nvSpPr>
          <p:spPr>
            <a:xfrm>
              <a:off x="658813" y="3835436"/>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HIGHSPEED</a:t>
              </a:r>
            </a:p>
          </p:txBody>
        </p:sp>
        <p:pic>
          <p:nvPicPr>
            <p:cNvPr id="74" name="Grafik 124">
              <a:extLst>
                <a:ext uri="{FF2B5EF4-FFF2-40B4-BE49-F238E27FC236}">
                  <a16:creationId xmlns:a16="http://schemas.microsoft.com/office/drawing/2014/main" id="{A0A06F9F-D745-3F44-1C2C-EBD4353B299C}"/>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2298937" y="3432940"/>
              <a:ext cx="432214" cy="432214"/>
            </a:xfrm>
            <a:prstGeom prst="rect">
              <a:avLst/>
            </a:prstGeom>
          </p:spPr>
        </p:pic>
        <p:sp>
          <p:nvSpPr>
            <p:cNvPr id="75" name="Textfeld 125">
              <a:extLst>
                <a:ext uri="{FF2B5EF4-FFF2-40B4-BE49-F238E27FC236}">
                  <a16:creationId xmlns:a16="http://schemas.microsoft.com/office/drawing/2014/main" id="{831447B7-5469-40DD-8BA0-F47450A395EE}"/>
                </a:ext>
              </a:extLst>
            </p:cNvPr>
            <p:cNvSpPr txBox="1"/>
            <p:nvPr/>
          </p:nvSpPr>
          <p:spPr>
            <a:xfrm>
              <a:off x="1384355" y="3831799"/>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STRONG</a:t>
              </a:r>
            </a:p>
          </p:txBody>
        </p:sp>
        <p:sp>
          <p:nvSpPr>
            <p:cNvPr id="76" name="Textfeld 123">
              <a:extLst>
                <a:ext uri="{FF2B5EF4-FFF2-40B4-BE49-F238E27FC236}">
                  <a16:creationId xmlns:a16="http://schemas.microsoft.com/office/drawing/2014/main" id="{59DB8AD2-3E10-7B24-D431-3197C04157B9}"/>
                </a:ext>
              </a:extLst>
            </p:cNvPr>
            <p:cNvSpPr txBox="1"/>
            <p:nvPr/>
          </p:nvSpPr>
          <p:spPr>
            <a:xfrm>
              <a:off x="2068462" y="3833878"/>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a:solidFill>
                    <a:srgbClr val="00446B"/>
                  </a:solidFill>
                  <a:latin typeface="+mj-lt"/>
                  <a:ea typeface="+mj-ea"/>
                  <a:cs typeface="+mj-cs"/>
                </a:rPr>
                <a:t>ACCURACY</a:t>
              </a:r>
            </a:p>
          </p:txBody>
        </p:sp>
        <p:pic>
          <p:nvPicPr>
            <p:cNvPr id="77" name="Grafik 76">
              <a:extLst>
                <a:ext uri="{FF2B5EF4-FFF2-40B4-BE49-F238E27FC236}">
                  <a16:creationId xmlns:a16="http://schemas.microsoft.com/office/drawing/2014/main" id="{203AA34F-8C8C-D306-D273-A2872D40D88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39792" y="3358349"/>
              <a:ext cx="526231" cy="526231"/>
            </a:xfrm>
            <a:prstGeom prst="rect">
              <a:avLst/>
            </a:prstGeom>
          </p:spPr>
        </p:pic>
      </p:grpSp>
      <p:pic>
        <p:nvPicPr>
          <p:cNvPr id="10" name="Grafik 9">
            <a:extLst>
              <a:ext uri="{FF2B5EF4-FFF2-40B4-BE49-F238E27FC236}">
                <a16:creationId xmlns:a16="http://schemas.microsoft.com/office/drawing/2014/main" id="{D2784EED-4F91-282C-5A09-B4CC84A505D5}"/>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657756" y="2091467"/>
            <a:ext cx="4747151" cy="3560363"/>
          </a:xfrm>
          <a:prstGeom prst="rect">
            <a:avLst/>
          </a:prstGeom>
        </p:spPr>
      </p:pic>
      <p:sp>
        <p:nvSpPr>
          <p:cNvPr id="11" name="Textfeld 10">
            <a:extLst>
              <a:ext uri="{FF2B5EF4-FFF2-40B4-BE49-F238E27FC236}">
                <a16:creationId xmlns:a16="http://schemas.microsoft.com/office/drawing/2014/main" id="{6B15FCBF-6CBA-4D20-9A0F-64B6744C5BE5}"/>
              </a:ext>
            </a:extLst>
          </p:cNvPr>
          <p:cNvSpPr txBox="1"/>
          <p:nvPr/>
        </p:nvSpPr>
        <p:spPr>
          <a:xfrm>
            <a:off x="2346009" y="-528319"/>
            <a:ext cx="92391" cy="3046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endParaRPr kumimoji="0" lang="en-US" sz="2200" b="0" i="0" u="none" strike="noStrike" kern="1200" cap="none" spc="0" normalizeH="0" baseline="0" noProof="0" err="1">
              <a:ln>
                <a:noFill/>
              </a:ln>
              <a:solidFill>
                <a:srgbClr val="003D6A"/>
              </a:solidFill>
              <a:effectLst/>
              <a:uLnTx/>
              <a:uFillTx/>
              <a:ea typeface="+mn-ea"/>
              <a:cs typeface="+mn-cs"/>
            </a:endParaRPr>
          </a:p>
        </p:txBody>
      </p:sp>
      <p:sp>
        <p:nvSpPr>
          <p:cNvPr id="12" name="Textfeld 11">
            <a:extLst>
              <a:ext uri="{FF2B5EF4-FFF2-40B4-BE49-F238E27FC236}">
                <a16:creationId xmlns:a16="http://schemas.microsoft.com/office/drawing/2014/main" id="{0C17EAE9-622A-2ED1-4504-C9A33E4671B5}"/>
              </a:ext>
            </a:extLst>
          </p:cNvPr>
          <p:cNvSpPr txBox="1"/>
          <p:nvPr/>
        </p:nvSpPr>
        <p:spPr>
          <a:xfrm>
            <a:off x="826514" y="5282884"/>
            <a:ext cx="4395826" cy="332399"/>
          </a:xfrm>
          <a:prstGeom prst="rect">
            <a:avLst/>
          </a:prstGeom>
          <a:solidFill>
            <a:srgbClr val="FFFFCC"/>
          </a:solidFill>
        </p:spPr>
        <p:txBody>
          <a:bodyPr wrap="square" lIns="36000" tIns="0" rIns="36000" bIns="0" rtlCol="0">
            <a:spAutoFit/>
          </a:bodyPr>
          <a:lstStyle/>
          <a:p>
            <a:pPr marR="0" defTabSz="914400" rtl="0" eaLnBrk="1" fontAlgn="auto" latinLnBrk="0" hangingPunct="1">
              <a:lnSpc>
                <a:spcPct val="90000"/>
              </a:lnSpc>
              <a:spcBef>
                <a:spcPts val="300"/>
              </a:spcBef>
              <a:spcAft>
                <a:spcPts val="0"/>
              </a:spcAft>
              <a:buClr>
                <a:srgbClr val="009EE0"/>
              </a:buClr>
              <a:buSzTx/>
              <a:tabLst/>
            </a:pPr>
            <a:r>
              <a:rPr kumimoji="0" lang="en-US" sz="1200" b="0" i="0" u="none" strike="noStrike" kern="1200" cap="none" spc="0" normalizeH="0" baseline="0" noProof="0">
                <a:ln>
                  <a:noFill/>
                </a:ln>
                <a:solidFill>
                  <a:srgbClr val="003D6A"/>
                </a:solidFill>
                <a:effectLst/>
                <a:uLnTx/>
                <a:uFillTx/>
                <a:ea typeface="+mn-ea"/>
                <a:cs typeface="+mn-cs"/>
              </a:rPr>
              <a:t>Discharge side view of the SLD linear direct axis installed on a steel girder.</a:t>
            </a:r>
          </a:p>
        </p:txBody>
      </p:sp>
      <p:sp>
        <p:nvSpPr>
          <p:cNvPr id="17" name="Textfeld 16">
            <a:extLst>
              <a:ext uri="{FF2B5EF4-FFF2-40B4-BE49-F238E27FC236}">
                <a16:creationId xmlns:a16="http://schemas.microsoft.com/office/drawing/2014/main" id="{7E45BDE7-52CE-EC9E-B3DB-8590C074CC40}"/>
              </a:ext>
            </a:extLst>
          </p:cNvPr>
          <p:cNvSpPr txBox="1"/>
          <p:nvPr/>
        </p:nvSpPr>
        <p:spPr>
          <a:xfrm>
            <a:off x="7089586" y="6333033"/>
            <a:ext cx="1769715" cy="138499"/>
          </a:xfrm>
          <a:prstGeom prst="rect">
            <a:avLst/>
          </a:prstGeom>
          <a:noFill/>
        </p:spPr>
        <p:txBody>
          <a:bodyPr wrap="none" lIns="0" tIns="0" rIns="0" bIns="0" rtlCol="0">
            <a:spAutoFit/>
          </a:bodyPr>
          <a:lstStyle/>
          <a:p>
            <a:pPr>
              <a:lnSpc>
                <a:spcPct val="90000"/>
              </a:lnSpc>
              <a:spcBef>
                <a:spcPts val="300"/>
              </a:spcBef>
              <a:buClr>
                <a:srgbClr val="009EE0"/>
              </a:buClr>
            </a:pPr>
            <a:r>
              <a:rPr lang="en-US" sz="1000">
                <a:solidFill>
                  <a:srgbClr val="003D6A"/>
                </a:solidFill>
              </a:rPr>
              <a:t>Click </a:t>
            </a:r>
            <a:r>
              <a:rPr lang="en-US" sz="1000">
                <a:solidFill>
                  <a:srgbClr val="003D6A"/>
                </a:solidFill>
                <a:hlinkClick r:id="rId15"/>
              </a:rPr>
              <a:t>here</a:t>
            </a:r>
            <a:r>
              <a:rPr lang="en-US" sz="1000">
                <a:solidFill>
                  <a:srgbClr val="003D6A"/>
                </a:solidFill>
              </a:rPr>
              <a:t> for the success story!</a:t>
            </a:r>
          </a:p>
        </p:txBody>
      </p:sp>
      <p:grpSp>
        <p:nvGrpSpPr>
          <p:cNvPr id="4" name="Gruppieren 3">
            <a:extLst>
              <a:ext uri="{FF2B5EF4-FFF2-40B4-BE49-F238E27FC236}">
                <a16:creationId xmlns:a16="http://schemas.microsoft.com/office/drawing/2014/main" id="{92CDE23E-13B6-BC6E-7267-F907A510D1A9}"/>
              </a:ext>
            </a:extLst>
          </p:cNvPr>
          <p:cNvGrpSpPr/>
          <p:nvPr/>
        </p:nvGrpSpPr>
        <p:grpSpPr>
          <a:xfrm>
            <a:off x="5485168" y="5230058"/>
            <a:ext cx="1386053" cy="432000"/>
            <a:chOff x="198239" y="4950297"/>
            <a:chExt cx="1386053" cy="432000"/>
          </a:xfrm>
        </p:grpSpPr>
        <p:sp>
          <p:nvSpPr>
            <p:cNvPr id="6" name="Textfeld 5">
              <a:extLst>
                <a:ext uri="{FF2B5EF4-FFF2-40B4-BE49-F238E27FC236}">
                  <a16:creationId xmlns:a16="http://schemas.microsoft.com/office/drawing/2014/main" id="{77047C0A-9A07-0676-7277-132FE94DCB89}"/>
                </a:ext>
              </a:extLst>
            </p:cNvPr>
            <p:cNvSpPr txBox="1"/>
            <p:nvPr/>
          </p:nvSpPr>
          <p:spPr>
            <a:xfrm>
              <a:off x="658814" y="5000098"/>
              <a:ext cx="925478" cy="3323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en-US" sz="1200">
                  <a:solidFill>
                    <a:srgbClr val="003D6A"/>
                  </a:solidFill>
                </a:rPr>
                <a:t>second page available</a:t>
              </a:r>
              <a:endParaRPr kumimoji="0" lang="en-US" sz="1200" b="0" i="0" u="none" strike="noStrike" kern="1200" cap="none" spc="0" normalizeH="0" baseline="0" noProof="0" err="1">
                <a:ln>
                  <a:noFill/>
                </a:ln>
                <a:solidFill>
                  <a:srgbClr val="003D6A"/>
                </a:solidFill>
                <a:effectLst/>
                <a:uLnTx/>
                <a:uFillTx/>
                <a:ea typeface="+mn-ea"/>
                <a:cs typeface="+mn-cs"/>
              </a:endParaRPr>
            </a:p>
          </p:txBody>
        </p:sp>
        <p:pic>
          <p:nvPicPr>
            <p:cNvPr id="15" name="Grafik 14" descr="Informationen mit einfarbiger Füllung">
              <a:extLst>
                <a:ext uri="{FF2B5EF4-FFF2-40B4-BE49-F238E27FC236}">
                  <a16:creationId xmlns:a16="http://schemas.microsoft.com/office/drawing/2014/main" id="{4FFCA96C-FBAD-ED87-BE7F-5B5D5C719F9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98239" y="4950297"/>
              <a:ext cx="432000" cy="432000"/>
            </a:xfrm>
            <a:prstGeom prst="rect">
              <a:avLst/>
            </a:prstGeom>
          </p:spPr>
        </p:pic>
      </p:grpSp>
    </p:spTree>
    <p:extLst>
      <p:ext uri="{BB962C8B-B14F-4D97-AF65-F5344CB8AC3E}">
        <p14:creationId xmlns:p14="http://schemas.microsoft.com/office/powerpoint/2010/main" val="1483350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8BAF3C-A760-7AD1-31B1-954A8B67123F}"/>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64EB52B8-9D44-7D91-9A22-9CD1BAE5272B}"/>
              </a:ext>
            </a:extLst>
          </p:cNvPr>
          <p:cNvSpPr>
            <a:spLocks noGrp="1"/>
          </p:cNvSpPr>
          <p:nvPr>
            <p:ph type="title"/>
          </p:nvPr>
        </p:nvSpPr>
        <p:spPr>
          <a:xfrm>
            <a:off x="658813" y="666751"/>
            <a:ext cx="9571313" cy="917444"/>
          </a:xfrm>
        </p:spPr>
        <p:txBody>
          <a:bodyPr/>
          <a:lstStyle/>
          <a:p>
            <a: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t>It couldn't be more compact!</a:t>
            </a:r>
            <a:br>
              <a:rPr kumimoji="0" lang="en-US" sz="3600" b="1" i="0" u="none" strike="noStrike" kern="1200" cap="none" spc="0" normalizeH="0" baseline="0" noProof="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a:ln>
                  <a:noFill/>
                </a:ln>
                <a:solidFill>
                  <a:srgbClr val="003D6A"/>
                </a:solidFill>
                <a:effectLst/>
                <a:uLnTx/>
                <a:uFillTx/>
                <a:latin typeface="Fago Pro" panose="02000506040000020004" pitchFamily="50" charset="0"/>
                <a:ea typeface="+mj-ea"/>
                <a:cs typeface="+mj-cs"/>
              </a:rPr>
              <a:t>Screw assembly cell with five screw units</a:t>
            </a:r>
            <a:endParaRPr lang="en-US" b="0" noProof="0"/>
          </a:p>
        </p:txBody>
      </p:sp>
      <p:sp>
        <p:nvSpPr>
          <p:cNvPr id="5" name="Textplatzhalter 4">
            <a:extLst>
              <a:ext uri="{FF2B5EF4-FFF2-40B4-BE49-F238E27FC236}">
                <a16:creationId xmlns:a16="http://schemas.microsoft.com/office/drawing/2014/main" id="{D91A90D8-9F1F-4DC9-B9AD-627B4B5A94F7}"/>
              </a:ext>
            </a:extLst>
          </p:cNvPr>
          <p:cNvSpPr>
            <a:spLocks noGrp="1"/>
          </p:cNvSpPr>
          <p:nvPr>
            <p:ph type="body" sz="quarter" idx="11"/>
          </p:nvPr>
        </p:nvSpPr>
        <p:spPr/>
        <p:txBody>
          <a:bodyPr/>
          <a:lstStyle/>
          <a:p>
            <a:r>
              <a:rPr lang="en-US" sz="1800" b="1" noProof="0">
                <a:solidFill>
                  <a:schemeClr val="bg2"/>
                </a:solidFill>
              </a:rPr>
              <a:t>Automotive - Assembly</a:t>
            </a:r>
            <a:endParaRPr lang="en-US" noProof="0"/>
          </a:p>
        </p:txBody>
      </p:sp>
      <p:sp>
        <p:nvSpPr>
          <p:cNvPr id="102" name="Foliennummernplatzhalter 2">
            <a:extLst>
              <a:ext uri="{FF2B5EF4-FFF2-40B4-BE49-F238E27FC236}">
                <a16:creationId xmlns:a16="http://schemas.microsoft.com/office/drawing/2014/main" id="{90F03D28-1E11-18EA-37EB-E3ABFFB3DEDD}"/>
              </a:ext>
            </a:extLst>
          </p:cNvPr>
          <p:cNvSpPr>
            <a:spLocks noGrp="1"/>
          </p:cNvSpPr>
          <p:nvPr>
            <p:ph type="sldNum" sz="quarter" idx="10"/>
          </p:nvPr>
        </p:nvSpPr>
        <p:spPr>
          <a:xfrm>
            <a:off x="11244942" y="6384353"/>
            <a:ext cx="612095" cy="365125"/>
          </a:xfrm>
        </p:spPr>
        <p:txBody>
          <a:bodyPr/>
          <a:lstStyle/>
          <a:p>
            <a:fld id="{73F7D4EC-FAF2-48D2-B8E5-457915FC50F3}" type="slidenum">
              <a:rPr lang="en-US" noProof="0" smtClean="0"/>
              <a:pPr/>
              <a:t>6</a:t>
            </a:fld>
            <a:endParaRPr lang="en-US" noProof="0"/>
          </a:p>
        </p:txBody>
      </p:sp>
      <p:pic>
        <p:nvPicPr>
          <p:cNvPr id="8" name="Grafik 7">
            <a:extLst>
              <a:ext uri="{FF2B5EF4-FFF2-40B4-BE49-F238E27FC236}">
                <a16:creationId xmlns:a16="http://schemas.microsoft.com/office/drawing/2014/main" id="{1D8B5469-331A-42E8-21A6-08157D74B93A}"/>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71099" y="854595"/>
            <a:ext cx="1785937" cy="473587"/>
          </a:xfrm>
          <a:prstGeom prst="rect">
            <a:avLst/>
          </a:prstGeom>
        </p:spPr>
      </p:pic>
      <p:pic>
        <p:nvPicPr>
          <p:cNvPr id="3" name="Grafik 2">
            <a:extLst>
              <a:ext uri="{FF2B5EF4-FFF2-40B4-BE49-F238E27FC236}">
                <a16:creationId xmlns:a16="http://schemas.microsoft.com/office/drawing/2014/main" id="{BF8A334E-FFC2-F4F1-0C24-FEBD6C1FD74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8813" y="2097087"/>
            <a:ext cx="5565084" cy="4176713"/>
          </a:xfrm>
          <a:prstGeom prst="rect">
            <a:avLst/>
          </a:prstGeom>
        </p:spPr>
      </p:pic>
      <p:sp>
        <p:nvSpPr>
          <p:cNvPr id="4" name="Textfeld 3">
            <a:extLst>
              <a:ext uri="{FF2B5EF4-FFF2-40B4-BE49-F238E27FC236}">
                <a16:creationId xmlns:a16="http://schemas.microsoft.com/office/drawing/2014/main" id="{0C3D97CC-C84A-E61A-F4B7-DD5407935F66}"/>
              </a:ext>
            </a:extLst>
          </p:cNvPr>
          <p:cNvSpPr txBox="1"/>
          <p:nvPr/>
        </p:nvSpPr>
        <p:spPr>
          <a:xfrm>
            <a:off x="826514" y="5533678"/>
            <a:ext cx="5269486" cy="498598"/>
          </a:xfrm>
          <a:prstGeom prst="rect">
            <a:avLst/>
          </a:prstGeom>
          <a:solidFill>
            <a:srgbClr val="FFFFCC"/>
          </a:solidFill>
        </p:spPr>
        <p:txBody>
          <a:bodyPr wrap="square" lIns="36000" tIns="0" rIns="3600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sz="1200" b="0" i="0" u="none" strike="noStrike" kern="1200" cap="none" spc="0" normalizeH="0" baseline="0" noProof="0">
                <a:ln>
                  <a:noFill/>
                </a:ln>
                <a:solidFill>
                  <a:srgbClr val="003D6A"/>
                </a:solidFill>
                <a:effectLst/>
                <a:uLnTx/>
                <a:uFillTx/>
                <a:ea typeface="+mn-ea"/>
                <a:cs typeface="+mn-cs"/>
              </a:rPr>
              <a:t>Complete view of the extremely compact screwdriving assembly cell with five screwdriving units. The heart of the cell is the SLD horizontal linear direct axis with five independently movable carriages.</a:t>
            </a:r>
          </a:p>
        </p:txBody>
      </p:sp>
      <p:pic>
        <p:nvPicPr>
          <p:cNvPr id="10" name="Grafik 9">
            <a:extLst>
              <a:ext uri="{FF2B5EF4-FFF2-40B4-BE49-F238E27FC236}">
                <a16:creationId xmlns:a16="http://schemas.microsoft.com/office/drawing/2014/main" id="{084D133F-BFAF-6F8E-67C8-9F41C3F85B2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295614" y="2097088"/>
            <a:ext cx="5564133" cy="4176000"/>
          </a:xfrm>
          <a:prstGeom prst="rect">
            <a:avLst/>
          </a:prstGeom>
        </p:spPr>
      </p:pic>
      <p:sp>
        <p:nvSpPr>
          <p:cNvPr id="11" name="Textfeld 10">
            <a:extLst>
              <a:ext uri="{FF2B5EF4-FFF2-40B4-BE49-F238E27FC236}">
                <a16:creationId xmlns:a16="http://schemas.microsoft.com/office/drawing/2014/main" id="{49278EB2-4E20-4A45-8E4F-2D6C7376A60B}"/>
              </a:ext>
            </a:extLst>
          </p:cNvPr>
          <p:cNvSpPr txBox="1"/>
          <p:nvPr/>
        </p:nvSpPr>
        <p:spPr>
          <a:xfrm>
            <a:off x="6442937" y="5699877"/>
            <a:ext cx="5269486" cy="332399"/>
          </a:xfrm>
          <a:prstGeom prst="rect">
            <a:avLst/>
          </a:prstGeom>
          <a:solidFill>
            <a:srgbClr val="FFFFCC"/>
          </a:solidFill>
        </p:spPr>
        <p:txBody>
          <a:bodyPr wrap="square" lIns="36000" tIns="0" rIns="3600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kumimoji="0" lang="en-US" sz="1200" b="0" i="0" u="none" strike="noStrike" kern="1200" cap="none" spc="0" normalizeH="0" baseline="0" noProof="0">
                <a:ln>
                  <a:noFill/>
                </a:ln>
                <a:solidFill>
                  <a:srgbClr val="003D6A"/>
                </a:solidFill>
                <a:effectLst/>
                <a:uLnTx/>
                <a:uFillTx/>
                <a:ea typeface="+mn-ea"/>
                <a:cs typeface="+mn-cs"/>
              </a:rPr>
              <a:t>An LDN universal linear axis is mounted transversely on the SLD horizontal linear direct axis, on all five slides.</a:t>
            </a:r>
          </a:p>
        </p:txBody>
      </p:sp>
      <p:sp>
        <p:nvSpPr>
          <p:cNvPr id="12" name="Textfeld 11">
            <a:extLst>
              <a:ext uri="{FF2B5EF4-FFF2-40B4-BE49-F238E27FC236}">
                <a16:creationId xmlns:a16="http://schemas.microsoft.com/office/drawing/2014/main" id="{9D9F0432-8520-B1CB-37CD-120519FCFF7D}"/>
              </a:ext>
            </a:extLst>
          </p:cNvPr>
          <p:cNvSpPr txBox="1"/>
          <p:nvPr/>
        </p:nvSpPr>
        <p:spPr>
          <a:xfrm>
            <a:off x="658813" y="6333033"/>
            <a:ext cx="1769715" cy="138499"/>
          </a:xfrm>
          <a:prstGeom prst="rect">
            <a:avLst/>
          </a:prstGeom>
          <a:noFill/>
        </p:spPr>
        <p:txBody>
          <a:bodyPr wrap="none" lIns="0" tIns="0" rIns="0" bIns="0" rtlCol="0">
            <a:spAutoFit/>
          </a:bodyPr>
          <a:lstStyle/>
          <a:p>
            <a:pPr>
              <a:lnSpc>
                <a:spcPct val="90000"/>
              </a:lnSpc>
              <a:spcBef>
                <a:spcPts val="300"/>
              </a:spcBef>
              <a:buClr>
                <a:srgbClr val="009EE0"/>
              </a:buClr>
            </a:pPr>
            <a:r>
              <a:rPr lang="en-US" sz="1000" noProof="0">
                <a:solidFill>
                  <a:srgbClr val="003D6A"/>
                </a:solidFill>
              </a:rPr>
              <a:t>Click </a:t>
            </a:r>
            <a:r>
              <a:rPr lang="en-US" sz="1000" noProof="0">
                <a:solidFill>
                  <a:srgbClr val="003D6A"/>
                </a:solidFill>
                <a:hlinkClick r:id="rId6"/>
              </a:rPr>
              <a:t>here</a:t>
            </a:r>
            <a:r>
              <a:rPr lang="en-US" sz="1000" noProof="0">
                <a:solidFill>
                  <a:srgbClr val="003D6A"/>
                </a:solidFill>
              </a:rPr>
              <a:t> for the success story!</a:t>
            </a:r>
            <a:endParaRPr kumimoji="0" lang="en-US" sz="1000" b="0" i="0" u="none" strike="noStrike" kern="1200" cap="none" spc="0" normalizeH="0" baseline="0" noProof="0">
              <a:ln>
                <a:noFill/>
              </a:ln>
              <a:solidFill>
                <a:srgbClr val="003D6A"/>
              </a:solidFill>
              <a:effectLst/>
              <a:uLnTx/>
              <a:uFillTx/>
              <a:ea typeface="+mn-ea"/>
              <a:cs typeface="+mn-cs"/>
            </a:endParaRPr>
          </a:p>
        </p:txBody>
      </p:sp>
    </p:spTree>
    <p:extLst>
      <p:ext uri="{BB962C8B-B14F-4D97-AF65-F5344CB8AC3E}">
        <p14:creationId xmlns:p14="http://schemas.microsoft.com/office/powerpoint/2010/main" val="15261410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B569D-B301-0CBD-F134-70D5C379F3A3}"/>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6169AA22-CB9A-0EEC-2916-C7CE88B87A84}"/>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931547" y="2172161"/>
            <a:ext cx="4945357" cy="3429225"/>
          </a:xfrm>
          <a:prstGeom prst="rect">
            <a:avLst/>
          </a:prstGeom>
          <a:noFill/>
          <a:extLst>
            <a:ext uri="{909E8E84-426E-40DD-AFC4-6F175D3DCCD1}">
              <a14:hiddenFill xmlns:a14="http://schemas.microsoft.com/office/drawing/2010/main">
                <a:solidFill>
                  <a:srgbClr val="FFFFFF"/>
                </a:solidFill>
              </a14:hiddenFill>
            </a:ext>
          </a:extLst>
        </p:spPr>
      </p:pic>
      <p:sp>
        <p:nvSpPr>
          <p:cNvPr id="7" name="Titel 6">
            <a:extLst>
              <a:ext uri="{FF2B5EF4-FFF2-40B4-BE49-F238E27FC236}">
                <a16:creationId xmlns:a16="http://schemas.microsoft.com/office/drawing/2014/main" id="{97897113-720F-A8B4-7513-165F1038A1BD}"/>
              </a:ext>
            </a:extLst>
          </p:cNvPr>
          <p:cNvSpPr>
            <a:spLocks noGrp="1"/>
          </p:cNvSpPr>
          <p:nvPr>
            <p:ph type="title"/>
          </p:nvPr>
        </p:nvSpPr>
        <p:spPr>
          <a:xfrm>
            <a:off x="658813" y="666751"/>
            <a:ext cx="9571313" cy="917444"/>
          </a:xfrm>
        </p:spPr>
        <p:txBody>
          <a:bodyPr/>
          <a:lstStyle/>
          <a:p>
            <a:r>
              <a:rPr lang="en-US"/>
              <a:t>Electric 3-finger centric gripper with large stroke</a:t>
            </a:r>
            <a:br>
              <a:rPr lang="en-US"/>
            </a:br>
            <a:r>
              <a:rPr lang="en-US" sz="2400" b="0"/>
              <a:t>Handling of large rotationally symmetrical components</a:t>
            </a:r>
            <a:endParaRPr lang="en-US" b="0"/>
          </a:p>
        </p:txBody>
      </p:sp>
      <p:sp>
        <p:nvSpPr>
          <p:cNvPr id="5" name="Textplatzhalter 4">
            <a:extLst>
              <a:ext uri="{FF2B5EF4-FFF2-40B4-BE49-F238E27FC236}">
                <a16:creationId xmlns:a16="http://schemas.microsoft.com/office/drawing/2014/main" id="{EF918D95-0C2B-3BF2-894E-05A1E02EDE4A}"/>
              </a:ext>
            </a:extLst>
          </p:cNvPr>
          <p:cNvSpPr>
            <a:spLocks noGrp="1"/>
          </p:cNvSpPr>
          <p:nvPr>
            <p:ph type="body" sz="quarter" idx="11"/>
          </p:nvPr>
        </p:nvSpPr>
        <p:spPr/>
        <p:txBody>
          <a:bodyPr/>
          <a:lstStyle/>
          <a:p>
            <a:r>
              <a:rPr lang="en-US" sz="1800" b="1">
                <a:solidFill>
                  <a:schemeClr val="bg2"/>
                </a:solidFill>
              </a:rPr>
              <a:t>Automotive</a:t>
            </a:r>
            <a:r>
              <a:rPr lang="en-US">
                <a:latin typeface="Fago Pro"/>
              </a:rPr>
              <a:t> - Assembly technology</a:t>
            </a:r>
            <a:endParaRPr lang="en-US"/>
          </a:p>
        </p:txBody>
      </p:sp>
      <p:sp>
        <p:nvSpPr>
          <p:cNvPr id="102" name="Foliennummernplatzhalter 2">
            <a:extLst>
              <a:ext uri="{FF2B5EF4-FFF2-40B4-BE49-F238E27FC236}">
                <a16:creationId xmlns:a16="http://schemas.microsoft.com/office/drawing/2014/main" id="{D0F73635-AEF0-4757-9377-683411A2EE2C}"/>
              </a:ext>
            </a:extLst>
          </p:cNvPr>
          <p:cNvSpPr>
            <a:spLocks noGrp="1"/>
          </p:cNvSpPr>
          <p:nvPr>
            <p:ph type="sldNum" sz="quarter" idx="10"/>
          </p:nvPr>
        </p:nvSpPr>
        <p:spPr>
          <a:xfrm>
            <a:off x="11244942" y="6384353"/>
            <a:ext cx="61209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F7D4EC-FAF2-48D2-B8E5-457915FC50F3}" type="slidenum">
              <a:rPr kumimoji="0" lang="en-US" sz="1200" b="0" i="0" u="none" strike="noStrike" kern="1200" cap="none" spc="0" normalizeH="0" baseline="0" smtClean="0">
                <a:ln>
                  <a:noFill/>
                </a:ln>
                <a:solidFill>
                  <a:srgbClr val="003D6A"/>
                </a:solidFill>
                <a:effectLst/>
                <a:uLnTx/>
                <a:uFillTx/>
                <a:latin typeface="Fago Pro" panose="02000506040000020004" pitchFamily="50"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a:ln>
                <a:noFill/>
              </a:ln>
              <a:solidFill>
                <a:srgbClr val="003D6A"/>
              </a:solidFill>
              <a:effectLst/>
              <a:uLnTx/>
              <a:uFillTx/>
              <a:latin typeface="Fago Pro" panose="02000506040000020004" pitchFamily="50" charset="0"/>
              <a:ea typeface="+mn-ea"/>
              <a:cs typeface="+mn-cs"/>
            </a:endParaRPr>
          </a:p>
        </p:txBody>
      </p:sp>
      <p:sp>
        <p:nvSpPr>
          <p:cNvPr id="95" name="Textfeld 94">
            <a:extLst>
              <a:ext uri="{FF2B5EF4-FFF2-40B4-BE49-F238E27FC236}">
                <a16:creationId xmlns:a16="http://schemas.microsoft.com/office/drawing/2014/main" id="{1C60211B-89F7-0CA1-6091-75CC088A9731}"/>
              </a:ext>
            </a:extLst>
          </p:cNvPr>
          <p:cNvSpPr txBox="1"/>
          <p:nvPr/>
        </p:nvSpPr>
        <p:spPr>
          <a:xfrm>
            <a:off x="7109888" y="2205086"/>
            <a:ext cx="4747150" cy="3508653"/>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a:ln>
                  <a:noFill/>
                </a:ln>
                <a:solidFill>
                  <a:srgbClr val="003D6A"/>
                </a:solidFill>
                <a:effectLst/>
                <a:uLnTx/>
                <a:uFillTx/>
                <a:latin typeface="Fago Pro"/>
                <a:ea typeface="+mn-ea"/>
                <a:cs typeface="+mn-cs"/>
              </a:rPr>
              <a:t>Scope </a:t>
            </a:r>
          </a:p>
          <a:p>
            <a:pPr marL="800100" marR="0" lvl="1"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1600" b="0" i="0" u="none" strike="noStrike" kern="1200" cap="none" spc="0" normalizeH="0" baseline="0">
                <a:ln>
                  <a:noFill/>
                </a:ln>
                <a:solidFill>
                  <a:srgbClr val="003D6A"/>
                </a:solidFill>
                <a:effectLst/>
                <a:uLnTx/>
                <a:uFillTx/>
                <a:latin typeface="Fago Pro"/>
                <a:ea typeface="+mn-ea"/>
                <a:cs typeface="+mn-cs"/>
              </a:rPr>
              <a:t>Sheet metal housing</a:t>
            </a:r>
          </a:p>
          <a:p>
            <a:pPr marL="800100" marR="0" lvl="1"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1600" b="0" i="0" u="none" strike="noStrike" kern="1200" cap="none" spc="0" normalizeH="0" baseline="0">
                <a:ln>
                  <a:noFill/>
                </a:ln>
                <a:solidFill>
                  <a:srgbClr val="003D6A"/>
                </a:solidFill>
                <a:effectLst/>
                <a:uLnTx/>
                <a:uFillTx/>
                <a:latin typeface="Fago Pro"/>
                <a:ea typeface="+mn-ea"/>
                <a:cs typeface="+mn-cs"/>
              </a:rPr>
              <a:t>Wiper</a:t>
            </a:r>
          </a:p>
          <a:p>
            <a:pPr marL="800100" marR="0" lvl="1"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1600" b="0" i="0" u="none" strike="noStrike" kern="1200" cap="none" spc="0" normalizeH="0" baseline="0">
                <a:ln>
                  <a:noFill/>
                </a:ln>
                <a:solidFill>
                  <a:srgbClr val="003D6A"/>
                </a:solidFill>
                <a:effectLst/>
                <a:uLnTx/>
                <a:uFillTx/>
                <a:latin typeface="Fago Pro"/>
                <a:ea typeface="+mn-ea"/>
                <a:cs typeface="+mn-cs"/>
              </a:rPr>
              <a:t>Accessible lubrication adapter</a:t>
            </a:r>
          </a:p>
          <a:p>
            <a:pPr marL="800100" marR="0" lvl="1"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1600" b="0" i="0" u="none" strike="noStrike" kern="1200" cap="none" spc="0" normalizeH="0" baseline="0">
                <a:ln>
                  <a:noFill/>
                </a:ln>
                <a:solidFill>
                  <a:srgbClr val="003D6A"/>
                </a:solidFill>
                <a:effectLst/>
                <a:uLnTx/>
                <a:uFillTx/>
                <a:latin typeface="Fago Pro"/>
                <a:ea typeface="+mn-ea"/>
                <a:cs typeface="+mn-cs"/>
              </a:rPr>
              <a:t>Passive pressure unit</a:t>
            </a:r>
          </a:p>
          <a:p>
            <a:pPr marL="800100" marR="0" lvl="1"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1600" b="0" i="0" u="none" strike="noStrike" kern="1200" cap="none" spc="0" normalizeH="0" baseline="0">
                <a:ln>
                  <a:noFill/>
                </a:ln>
                <a:solidFill>
                  <a:srgbClr val="003D6A"/>
                </a:solidFill>
                <a:effectLst/>
                <a:uLnTx/>
                <a:uFillTx/>
                <a:latin typeface="Fago Pro"/>
                <a:ea typeface="+mn-ea"/>
                <a:cs typeface="+mn-cs"/>
              </a:rPr>
              <a:t>Angular gearbox</a:t>
            </a:r>
          </a:p>
          <a:p>
            <a:pPr marL="0" marR="0" lvl="0" indent="0" algn="l" defTabSz="914400" rtl="0" eaLnBrk="1" fontAlgn="auto" latinLnBrk="0" hangingPunct="1">
              <a:lnSpc>
                <a:spcPct val="100000"/>
              </a:lnSpc>
              <a:spcBef>
                <a:spcPts val="0"/>
              </a:spcBef>
              <a:spcAft>
                <a:spcPts val="0"/>
              </a:spcAft>
              <a:buClr>
                <a:srgbClr val="009EE0"/>
              </a:buClr>
              <a:buSzPct val="100000"/>
              <a:buFontTx/>
              <a:buNone/>
              <a:tabLst/>
              <a:defRPr/>
            </a:pPr>
            <a:endParaRPr kumimoji="0" lang="en-US" sz="1000" b="1" i="0" u="none" strike="noStrike" kern="1200" cap="none" spc="0" normalizeH="0" baseline="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a:ln>
                  <a:noFill/>
                </a:ln>
                <a:solidFill>
                  <a:srgbClr val="003D6A"/>
                </a:solidFill>
                <a:effectLst/>
                <a:uLnTx/>
                <a:uFillTx/>
                <a:latin typeface="Fago Pro"/>
                <a:ea typeface="+mn-ea"/>
                <a:cs typeface="+mn-cs"/>
              </a:rPr>
              <a:t>Servo-electric drive</a:t>
            </a:r>
            <a:br>
              <a:rPr kumimoji="0" lang="en-US" sz="2800" b="1" i="0" u="none" strike="noStrike" kern="1200" cap="none" spc="0" normalizeH="0" baseline="0">
                <a:ln>
                  <a:noFill/>
                </a:ln>
                <a:solidFill>
                  <a:srgbClr val="003D6A"/>
                </a:solidFill>
                <a:effectLst/>
                <a:uLnTx/>
                <a:uFillTx/>
                <a:latin typeface="Fago Pro"/>
                <a:ea typeface="+mn-ea"/>
                <a:cs typeface="+mn-cs"/>
              </a:rPr>
            </a:br>
            <a:r>
              <a:rPr kumimoji="0" lang="en-US" sz="1600" b="0" i="0" u="none" strike="noStrike" kern="1200" cap="none" spc="0" normalizeH="0" baseline="0">
                <a:ln>
                  <a:noFill/>
                </a:ln>
                <a:solidFill>
                  <a:srgbClr val="003D6A"/>
                </a:solidFill>
                <a:effectLst/>
                <a:uLnTx/>
                <a:uFillTx/>
                <a:latin typeface="Fago Pro"/>
                <a:ea typeface="+mn-ea"/>
                <a:cs typeface="+mn-cs"/>
              </a:rPr>
              <a:t>Servomotor adaptable by the customer</a:t>
            </a:r>
          </a:p>
          <a:p>
            <a:pPr marL="0" marR="0" lvl="0" indent="0" algn="l" defTabSz="914400" rtl="0" eaLnBrk="1" fontAlgn="auto" latinLnBrk="0" hangingPunct="1">
              <a:lnSpc>
                <a:spcPct val="100000"/>
              </a:lnSpc>
              <a:spcBef>
                <a:spcPts val="0"/>
              </a:spcBef>
              <a:spcAft>
                <a:spcPts val="0"/>
              </a:spcAft>
              <a:buClr>
                <a:srgbClr val="009EE0"/>
              </a:buClr>
              <a:buSzPct val="100000"/>
              <a:buFontTx/>
              <a:buNone/>
              <a:tabLst/>
              <a:defRPr/>
            </a:pPr>
            <a:endParaRPr kumimoji="0" lang="en-US" sz="1000" b="0" i="0" u="none" strike="noStrike" kern="1200" cap="none" spc="0" normalizeH="0" baseline="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a:ln>
                  <a:noFill/>
                </a:ln>
                <a:solidFill>
                  <a:srgbClr val="003D6A"/>
                </a:solidFill>
                <a:effectLst/>
                <a:uLnTx/>
                <a:uFillTx/>
                <a:latin typeface="Fago Pro"/>
                <a:ea typeface="+mn-ea"/>
                <a:cs typeface="+mn-cs"/>
              </a:rPr>
              <a:t>Robust guidance</a:t>
            </a:r>
            <a:br>
              <a:rPr kumimoji="0" lang="en-US" sz="2800" b="1" i="0" u="none" strike="noStrike" kern="1200" cap="none" spc="0" normalizeH="0" baseline="0">
                <a:ln>
                  <a:noFill/>
                </a:ln>
                <a:solidFill>
                  <a:srgbClr val="003D6A"/>
                </a:solidFill>
                <a:effectLst/>
                <a:uLnTx/>
                <a:uFillTx/>
                <a:latin typeface="Fago Pro"/>
                <a:ea typeface="+mn-ea"/>
                <a:cs typeface="+mn-cs"/>
              </a:rPr>
            </a:br>
            <a:r>
              <a:rPr kumimoji="0" lang="en-US" sz="1600" b="0" i="0" u="none" strike="noStrike" kern="1200" cap="none" spc="0" normalizeH="0" baseline="0">
                <a:ln>
                  <a:noFill/>
                </a:ln>
                <a:solidFill>
                  <a:srgbClr val="003D6A"/>
                </a:solidFill>
                <a:effectLst/>
                <a:uLnTx/>
                <a:uFillTx/>
                <a:latin typeface="Fago Pro"/>
                <a:ea typeface="+mn-ea"/>
                <a:cs typeface="+mn-cs"/>
              </a:rPr>
              <a:t>Recirculating ball bearing</a:t>
            </a:r>
            <a:endParaRPr kumimoji="0" lang="en-US" sz="2000" b="0" i="0" u="none" strike="noStrike" kern="1200" cap="none" spc="0" normalizeH="0" baseline="0">
              <a:ln>
                <a:noFill/>
              </a:ln>
              <a:solidFill>
                <a:srgbClr val="003D6A"/>
              </a:solidFill>
              <a:effectLst/>
              <a:uLnTx/>
              <a:uFillTx/>
              <a:latin typeface="Fago Pro"/>
              <a:ea typeface="+mn-ea"/>
              <a:cs typeface="+mn-cs"/>
            </a:endParaRPr>
          </a:p>
          <a:p>
            <a:pPr marL="0" marR="0" lvl="0" indent="0" algn="l" defTabSz="914400" rtl="0" eaLnBrk="1" fontAlgn="auto" latinLnBrk="0" hangingPunct="1">
              <a:lnSpc>
                <a:spcPct val="100000"/>
              </a:lnSpc>
              <a:spcBef>
                <a:spcPts val="0"/>
              </a:spcBef>
              <a:spcAft>
                <a:spcPts val="0"/>
              </a:spcAft>
              <a:buClr>
                <a:srgbClr val="009EE0"/>
              </a:buClr>
              <a:buSzPct val="100000"/>
              <a:buFontTx/>
              <a:buNone/>
              <a:tabLst/>
              <a:defRPr/>
            </a:pPr>
            <a:endParaRPr kumimoji="0" lang="en-US" sz="1000" b="0" i="0" u="none" strike="noStrike" kern="1200" cap="none" spc="0" normalizeH="0" baseline="0">
              <a:ln>
                <a:noFill/>
              </a:ln>
              <a:solidFill>
                <a:srgbClr val="003D6A"/>
              </a:solidFill>
              <a:effectLst/>
              <a:uLnTx/>
              <a:uFillTx/>
              <a:latin typeface="Fago Pro"/>
              <a:ea typeface="+mn-ea"/>
              <a:cs typeface="+mn-cs"/>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a:ln>
                  <a:noFill/>
                </a:ln>
                <a:solidFill>
                  <a:srgbClr val="003D6A"/>
                </a:solidFill>
                <a:effectLst/>
                <a:uLnTx/>
                <a:uFillTx/>
                <a:latin typeface="Fago Pro"/>
                <a:ea typeface="+mn-ea"/>
                <a:cs typeface="+mn-cs"/>
              </a:rPr>
              <a:t>Large stroke / high gripping force</a:t>
            </a:r>
            <a:endParaRPr kumimoji="0" lang="en-US" sz="1600" b="0" i="0" u="none" strike="noStrike" kern="1200" cap="none" spc="0" normalizeH="0" baseline="0">
              <a:ln>
                <a:noFill/>
              </a:ln>
              <a:solidFill>
                <a:srgbClr val="003D6A"/>
              </a:solidFill>
              <a:effectLst/>
              <a:uLnTx/>
              <a:uFillTx/>
              <a:latin typeface="Fago Pro"/>
              <a:ea typeface="+mn-ea"/>
              <a:cs typeface="+mn-cs"/>
            </a:endParaRPr>
          </a:p>
        </p:txBody>
      </p:sp>
      <p:grpSp>
        <p:nvGrpSpPr>
          <p:cNvPr id="66" name="Gruppieren 65">
            <a:extLst>
              <a:ext uri="{FF2B5EF4-FFF2-40B4-BE49-F238E27FC236}">
                <a16:creationId xmlns:a16="http://schemas.microsoft.com/office/drawing/2014/main" id="{CAE078CD-ADC4-329A-F3A3-DF787044A5F4}"/>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3B46A78C-0120-49B7-D164-29C04BB40C35}"/>
                </a:ext>
              </a:extLst>
            </p:cNvPr>
            <p:cNvSpPr txBox="1"/>
            <p:nvPr/>
          </p:nvSpPr>
          <p:spPr>
            <a:xfrm>
              <a:off x="30192" y="3631591"/>
              <a:ext cx="1440000" cy="230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00446B"/>
                  </a:solidFill>
                  <a:effectLst/>
                  <a:uLnTx/>
                  <a:uFillTx/>
                  <a:latin typeface="Fago Pro"/>
                  <a:ea typeface="+mn-ea"/>
                  <a:cs typeface="+mn-cs"/>
                </a:rPr>
                <a:t>TYPICAL PRODUCTS</a:t>
              </a:r>
            </a:p>
          </p:txBody>
        </p:sp>
        <p:sp>
          <p:nvSpPr>
            <p:cNvPr id="80" name="Rechteck 79">
              <a:extLst>
                <a:ext uri="{FF2B5EF4-FFF2-40B4-BE49-F238E27FC236}">
                  <a16:creationId xmlns:a16="http://schemas.microsoft.com/office/drawing/2014/main" id="{A2888B0F-10F3-D315-1935-348D4F83D366}"/>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a:ln>
                  <a:noFill/>
                </a:ln>
                <a:solidFill>
                  <a:prstClr val="white"/>
                </a:solidFill>
                <a:effectLst/>
                <a:uLnTx/>
                <a:uFillTx/>
                <a:latin typeface="Fago Pro"/>
                <a:ea typeface="+mn-ea"/>
                <a:cs typeface="+mn-cs"/>
              </a:endParaRPr>
            </a:p>
          </p:txBody>
        </p:sp>
      </p:grpSp>
      <p:grpSp>
        <p:nvGrpSpPr>
          <p:cNvPr id="71" name="Gruppieren 70">
            <a:extLst>
              <a:ext uri="{FF2B5EF4-FFF2-40B4-BE49-F238E27FC236}">
                <a16:creationId xmlns:a16="http://schemas.microsoft.com/office/drawing/2014/main" id="{59D68BF8-8395-0A5B-9F60-81421C2AC472}"/>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EB806B72-0C95-4CE1-3D24-7C0F2C7AEC0F}"/>
                </a:ext>
              </a:extLst>
            </p:cNvPr>
            <p:cNvSpPr txBox="1"/>
            <p:nvPr/>
          </p:nvSpPr>
          <p:spPr>
            <a:xfrm>
              <a:off x="1528540" y="3631593"/>
              <a:ext cx="1603663" cy="230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00446B"/>
                  </a:solidFill>
                  <a:effectLst/>
                  <a:uLnTx/>
                  <a:uFillTx/>
                  <a:latin typeface="Fago Pro"/>
                  <a:ea typeface="+mn-ea"/>
                  <a:cs typeface="+mn-cs"/>
                </a:rPr>
                <a:t>TYPICAL PROCESS</a:t>
              </a:r>
            </a:p>
          </p:txBody>
        </p:sp>
        <p:sp>
          <p:nvSpPr>
            <p:cNvPr id="100" name="Rechteck 99">
              <a:extLst>
                <a:ext uri="{FF2B5EF4-FFF2-40B4-BE49-F238E27FC236}">
                  <a16:creationId xmlns:a16="http://schemas.microsoft.com/office/drawing/2014/main" id="{96546753-6D91-65F4-CE24-3D64A1EF414B}"/>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a:ln>
                  <a:noFill/>
                </a:ln>
                <a:solidFill>
                  <a:prstClr val="white"/>
                </a:solidFill>
                <a:effectLst/>
                <a:uLnTx/>
                <a:uFillTx/>
                <a:latin typeface="Fago Pro"/>
                <a:ea typeface="+mn-ea"/>
                <a:cs typeface="+mn-cs"/>
              </a:endParaRPr>
            </a:p>
          </p:txBody>
        </p:sp>
      </p:grpSp>
      <p:grpSp>
        <p:nvGrpSpPr>
          <p:cNvPr id="107" name="Gruppieren 106">
            <a:extLst>
              <a:ext uri="{FF2B5EF4-FFF2-40B4-BE49-F238E27FC236}">
                <a16:creationId xmlns:a16="http://schemas.microsoft.com/office/drawing/2014/main" id="{93F33981-094F-1ADC-1255-95532CD47AF9}"/>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8B58454E-DF6B-0FE8-B1A0-D1B672AFD803}"/>
                </a:ext>
              </a:extLst>
            </p:cNvPr>
            <p:cNvSpPr txBox="1"/>
            <p:nvPr/>
          </p:nvSpPr>
          <p:spPr>
            <a:xfrm>
              <a:off x="1528540" y="3631592"/>
              <a:ext cx="1620000" cy="23083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a:ln>
                    <a:noFill/>
                  </a:ln>
                  <a:solidFill>
                    <a:srgbClr val="00446B"/>
                  </a:solidFill>
                  <a:effectLst/>
                  <a:uLnTx/>
                  <a:uFillTx/>
                  <a:latin typeface="Fago Pro"/>
                  <a:ea typeface="+mn-ea"/>
                  <a:cs typeface="+mn-cs"/>
                </a:rPr>
                <a:t>REQUIREMENTS</a:t>
              </a:r>
              <a:endParaRPr kumimoji="0" lang="en-US" sz="1000" b="0" i="0" u="none" strike="noStrike" kern="1200" cap="none" spc="0" normalizeH="0" baseline="0">
                <a:ln>
                  <a:noFill/>
                </a:ln>
                <a:solidFill>
                  <a:srgbClr val="00446B"/>
                </a:solidFill>
                <a:effectLst/>
                <a:uLnTx/>
                <a:uFillTx/>
                <a:latin typeface="Fago Pro"/>
                <a:ea typeface="+mn-ea"/>
                <a:cs typeface="+mn-cs"/>
              </a:endParaRPr>
            </a:p>
          </p:txBody>
        </p:sp>
        <p:sp>
          <p:nvSpPr>
            <p:cNvPr id="118" name="Rechteck 117">
              <a:extLst>
                <a:ext uri="{FF2B5EF4-FFF2-40B4-BE49-F238E27FC236}">
                  <a16:creationId xmlns:a16="http://schemas.microsoft.com/office/drawing/2014/main" id="{86AA55A9-8917-4B15-EB28-4A37DCFCA46B}"/>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a:ln>
                  <a:noFill/>
                </a:ln>
                <a:solidFill>
                  <a:prstClr val="white"/>
                </a:solidFill>
                <a:effectLst/>
                <a:uLnTx/>
                <a:uFillTx/>
                <a:latin typeface="Fago Pro"/>
                <a:ea typeface="+mn-ea"/>
                <a:cs typeface="+mn-cs"/>
              </a:endParaRPr>
            </a:p>
          </p:txBody>
        </p:sp>
      </p:grpSp>
      <p:sp>
        <p:nvSpPr>
          <p:cNvPr id="2" name="AutoShape 2">
            <a:extLst>
              <a:ext uri="{FF2B5EF4-FFF2-40B4-BE49-F238E27FC236}">
                <a16:creationId xmlns:a16="http://schemas.microsoft.com/office/drawing/2014/main" id="{F0BA67D4-AC60-382E-E153-0B3891AD7B99}"/>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black"/>
              </a:solidFill>
              <a:effectLst/>
              <a:uLnTx/>
              <a:uFillTx/>
              <a:latin typeface="Fago Pro"/>
              <a:ea typeface="+mn-ea"/>
              <a:cs typeface="+mn-cs"/>
            </a:endParaRPr>
          </a:p>
        </p:txBody>
      </p:sp>
      <p:grpSp>
        <p:nvGrpSpPr>
          <p:cNvPr id="4" name="Gruppieren 3">
            <a:extLst>
              <a:ext uri="{FF2B5EF4-FFF2-40B4-BE49-F238E27FC236}">
                <a16:creationId xmlns:a16="http://schemas.microsoft.com/office/drawing/2014/main" id="{5C702B7C-5DDB-024E-D1CD-B9614FA0F4E8}"/>
              </a:ext>
            </a:extLst>
          </p:cNvPr>
          <p:cNvGrpSpPr/>
          <p:nvPr/>
        </p:nvGrpSpPr>
        <p:grpSpPr>
          <a:xfrm>
            <a:off x="3107323" y="6126962"/>
            <a:ext cx="615588" cy="580234"/>
            <a:chOff x="1348804" y="2955415"/>
            <a:chExt cx="2213040" cy="2085946"/>
          </a:xfrm>
        </p:grpSpPr>
        <p:pic>
          <p:nvPicPr>
            <p:cNvPr id="6" name="Grafik 5">
              <a:extLst>
                <a:ext uri="{FF2B5EF4-FFF2-40B4-BE49-F238E27FC236}">
                  <a16:creationId xmlns:a16="http://schemas.microsoft.com/office/drawing/2014/main" id="{8995AEAE-58C7-1A17-486C-247034745DE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10800000">
              <a:off x="1638934" y="4197363"/>
              <a:ext cx="512108" cy="792549"/>
            </a:xfrm>
            <a:prstGeom prst="rect">
              <a:avLst/>
            </a:prstGeom>
          </p:spPr>
        </p:pic>
        <p:pic>
          <p:nvPicPr>
            <p:cNvPr id="8" name="Grafik 7">
              <a:extLst>
                <a:ext uri="{FF2B5EF4-FFF2-40B4-BE49-F238E27FC236}">
                  <a16:creationId xmlns:a16="http://schemas.microsoft.com/office/drawing/2014/main" id="{1626E9F7-14AD-686A-9F82-52872C3584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638933" y="3666965"/>
              <a:ext cx="256054" cy="1322947"/>
            </a:xfrm>
            <a:prstGeom prst="rect">
              <a:avLst/>
            </a:prstGeom>
          </p:spPr>
        </p:pic>
        <p:sp>
          <p:nvSpPr>
            <p:cNvPr id="9" name="Ellipse 8">
              <a:extLst>
                <a:ext uri="{FF2B5EF4-FFF2-40B4-BE49-F238E27FC236}">
                  <a16:creationId xmlns:a16="http://schemas.microsoft.com/office/drawing/2014/main" id="{D3A59DFE-9E2D-6FA5-BCCE-B0C8ED4CC7BA}"/>
                </a:ext>
              </a:extLst>
            </p:cNvPr>
            <p:cNvSpPr/>
            <p:nvPr/>
          </p:nvSpPr>
          <p:spPr>
            <a:xfrm>
              <a:off x="1998124" y="4126961"/>
              <a:ext cx="914400" cy="914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white"/>
                </a:solidFill>
                <a:effectLst/>
                <a:uLnTx/>
                <a:uFillTx/>
                <a:latin typeface="Fago Pro"/>
                <a:ea typeface="+mn-ea"/>
                <a:cs typeface="+mn-cs"/>
              </a:endParaRPr>
            </a:p>
          </p:txBody>
        </p:sp>
        <p:sp>
          <p:nvSpPr>
            <p:cNvPr id="10" name="Pfeil: Chevron 9">
              <a:extLst>
                <a:ext uri="{FF2B5EF4-FFF2-40B4-BE49-F238E27FC236}">
                  <a16:creationId xmlns:a16="http://schemas.microsoft.com/office/drawing/2014/main" id="{00372E8B-BA53-C9BB-DB58-6E7DF3671802}"/>
                </a:ext>
              </a:extLst>
            </p:cNvPr>
            <p:cNvSpPr/>
            <p:nvPr/>
          </p:nvSpPr>
          <p:spPr>
            <a:xfrm>
              <a:off x="2744780" y="4188029"/>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prstClr val="black"/>
                </a:solidFill>
                <a:effectLst/>
                <a:uLnTx/>
                <a:uFillTx/>
                <a:latin typeface="Fago Pro"/>
                <a:ea typeface="+mn-ea"/>
                <a:cs typeface="+mn-cs"/>
              </a:endParaRPr>
            </a:p>
          </p:txBody>
        </p:sp>
        <p:sp>
          <p:nvSpPr>
            <p:cNvPr id="11" name="Rechteck 10">
              <a:extLst>
                <a:ext uri="{FF2B5EF4-FFF2-40B4-BE49-F238E27FC236}">
                  <a16:creationId xmlns:a16="http://schemas.microsoft.com/office/drawing/2014/main" id="{7EB93035-F818-1A09-D334-DAABB2136520}"/>
                </a:ext>
              </a:extLst>
            </p:cNvPr>
            <p:cNvSpPr/>
            <p:nvPr/>
          </p:nvSpPr>
          <p:spPr>
            <a:xfrm>
              <a:off x="3000936" y="3655243"/>
              <a:ext cx="256157" cy="1319982"/>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a:ln>
                  <a:noFill/>
                </a:ln>
                <a:solidFill>
                  <a:srgbClr val="00B0F0"/>
                </a:solidFill>
                <a:effectLst/>
                <a:uLnTx/>
                <a:uFillTx/>
                <a:latin typeface="Fago Pro"/>
                <a:ea typeface="+mn-ea"/>
                <a:cs typeface="+mn-cs"/>
              </a:endParaRPr>
            </a:p>
          </p:txBody>
        </p:sp>
        <p:pic>
          <p:nvPicPr>
            <p:cNvPr id="12" name="Grafik 11">
              <a:extLst>
                <a:ext uri="{FF2B5EF4-FFF2-40B4-BE49-F238E27FC236}">
                  <a16:creationId xmlns:a16="http://schemas.microsoft.com/office/drawing/2014/main" id="{E9A60985-E55F-57BD-2CE0-B606BFC462D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1348804" y="2955415"/>
              <a:ext cx="2213040" cy="713294"/>
            </a:xfrm>
            <a:prstGeom prst="rect">
              <a:avLst/>
            </a:prstGeom>
          </p:spPr>
        </p:pic>
      </p:grpSp>
      <p:sp>
        <p:nvSpPr>
          <p:cNvPr id="13" name="Textfeld 125">
            <a:extLst>
              <a:ext uri="{FF2B5EF4-FFF2-40B4-BE49-F238E27FC236}">
                <a16:creationId xmlns:a16="http://schemas.microsoft.com/office/drawing/2014/main" id="{BB4B8C4D-17A9-2281-7BED-ECDC95DF487E}"/>
              </a:ext>
            </a:extLst>
          </p:cNvPr>
          <p:cNvSpPr txBox="1"/>
          <p:nvPr/>
        </p:nvSpPr>
        <p:spPr>
          <a:xfrm>
            <a:off x="5316339" y="656256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a:ln>
                  <a:noFill/>
                </a:ln>
                <a:solidFill>
                  <a:srgbClr val="00446B"/>
                </a:solidFill>
                <a:effectLst/>
                <a:uLnTx/>
                <a:uFillTx/>
                <a:latin typeface="Fago Pro"/>
                <a:ea typeface="+mn-ea"/>
                <a:cs typeface="+mn-cs"/>
              </a:rPr>
              <a:t>STRONG</a:t>
            </a:r>
          </a:p>
        </p:txBody>
      </p:sp>
      <p:pic>
        <p:nvPicPr>
          <p:cNvPr id="14" name="Grafik 13">
            <a:extLst>
              <a:ext uri="{FF2B5EF4-FFF2-40B4-BE49-F238E27FC236}">
                <a16:creationId xmlns:a16="http://schemas.microsoft.com/office/drawing/2014/main" id="{51E62431-3F7E-E15D-2C8B-F30F625B256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471776" y="6089110"/>
            <a:ext cx="526231" cy="526231"/>
          </a:xfrm>
          <a:prstGeom prst="rect">
            <a:avLst/>
          </a:prstGeom>
        </p:spPr>
      </p:pic>
      <p:pic>
        <p:nvPicPr>
          <p:cNvPr id="16" name="Grafik 15">
            <a:extLst>
              <a:ext uri="{FF2B5EF4-FFF2-40B4-BE49-F238E27FC236}">
                <a16:creationId xmlns:a16="http://schemas.microsoft.com/office/drawing/2014/main" id="{00F9061E-1EB9-F7B5-3A23-B64545599A96}"/>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rot="5400000">
            <a:off x="1042621" y="6029051"/>
            <a:ext cx="363340" cy="822999"/>
          </a:xfrm>
          <a:prstGeom prst="rect">
            <a:avLst/>
          </a:prstGeom>
        </p:spPr>
      </p:pic>
    </p:spTree>
    <p:extLst>
      <p:ext uri="{BB962C8B-B14F-4D97-AF65-F5344CB8AC3E}">
        <p14:creationId xmlns:p14="http://schemas.microsoft.com/office/powerpoint/2010/main" val="3289202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3BDBCD-951C-D471-E97E-FCE1B6AB0BC6}"/>
            </a:ext>
          </a:extLst>
        </p:cNvPr>
        <p:cNvGrpSpPr/>
        <p:nvPr/>
      </p:nvGrpSpPr>
      <p:grpSpPr>
        <a:xfrm>
          <a:off x="0" y="0"/>
          <a:ext cx="0" cy="0"/>
          <a:chOff x="0" y="0"/>
          <a:chExt cx="0" cy="0"/>
        </a:xfrm>
      </p:grpSpPr>
      <p:sp>
        <p:nvSpPr>
          <p:cNvPr id="7" name="Titel 6">
            <a:extLst>
              <a:ext uri="{FF2B5EF4-FFF2-40B4-BE49-F238E27FC236}">
                <a16:creationId xmlns:a16="http://schemas.microsoft.com/office/drawing/2014/main" id="{467826D0-E206-E2E8-D01F-E5CAAC20B3C2}"/>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t>2-finger gripper swivel modules</a:t>
            </a:r>
            <a:br>
              <a:rPr kumimoji="0" lang="en-US" sz="3600" b="1"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t>Handling of rotor shafts and drive shafts</a:t>
            </a:r>
            <a:endParaRPr lang="en-US" b="0" dirty="0"/>
          </a:p>
        </p:txBody>
      </p:sp>
      <p:sp>
        <p:nvSpPr>
          <p:cNvPr id="5" name="Textplatzhalter 4">
            <a:extLst>
              <a:ext uri="{FF2B5EF4-FFF2-40B4-BE49-F238E27FC236}">
                <a16:creationId xmlns:a16="http://schemas.microsoft.com/office/drawing/2014/main" id="{35AA5E52-8EE7-A940-3D29-56EDEDBFD48B}"/>
              </a:ext>
            </a:extLst>
          </p:cNvPr>
          <p:cNvSpPr>
            <a:spLocks noGrp="1"/>
          </p:cNvSpPr>
          <p:nvPr>
            <p:ph type="body" sz="quarter" idx="11"/>
          </p:nvPr>
        </p:nvSpPr>
        <p:spPr/>
        <p:txBody>
          <a:bodyPr/>
          <a:lstStyle/>
          <a:p>
            <a:r>
              <a:rPr lang="de-DE"/>
              <a:t>Automotive</a:t>
            </a:r>
            <a:r>
              <a:rPr lang="en-US"/>
              <a:t> - Metal Processing</a:t>
            </a:r>
          </a:p>
        </p:txBody>
      </p:sp>
      <p:sp>
        <p:nvSpPr>
          <p:cNvPr id="102" name="Foliennummernplatzhalter 2">
            <a:extLst>
              <a:ext uri="{FF2B5EF4-FFF2-40B4-BE49-F238E27FC236}">
                <a16:creationId xmlns:a16="http://schemas.microsoft.com/office/drawing/2014/main" id="{B0F3F910-E49B-D309-0A0F-60436A3B0872}"/>
              </a:ext>
            </a:extLst>
          </p:cNvPr>
          <p:cNvSpPr>
            <a:spLocks noGrp="1"/>
          </p:cNvSpPr>
          <p:nvPr>
            <p:ph type="sldNum" sz="quarter" idx="10"/>
          </p:nvPr>
        </p:nvSpPr>
        <p:spPr>
          <a:xfrm>
            <a:off x="11244942" y="6384353"/>
            <a:ext cx="612095" cy="365125"/>
          </a:xfrm>
        </p:spPr>
        <p:txBody>
          <a:bodyPr/>
          <a:lstStyle/>
          <a:p>
            <a:fld id="{73F7D4EC-FAF2-48D2-B8E5-457915FC50F3}" type="slidenum">
              <a:rPr lang="en-US" smtClean="0"/>
              <a:pPr/>
              <a:t>8</a:t>
            </a:fld>
            <a:endParaRPr lang="en-US"/>
          </a:p>
        </p:txBody>
      </p:sp>
      <p:sp>
        <p:nvSpPr>
          <p:cNvPr id="95" name="Textfeld 94">
            <a:extLst>
              <a:ext uri="{FF2B5EF4-FFF2-40B4-BE49-F238E27FC236}">
                <a16:creationId xmlns:a16="http://schemas.microsoft.com/office/drawing/2014/main" id="{B14297CF-A271-A3BD-63E0-97FAC738A3FF}"/>
              </a:ext>
            </a:extLst>
          </p:cNvPr>
          <p:cNvSpPr txBox="1"/>
          <p:nvPr/>
        </p:nvSpPr>
        <p:spPr>
          <a:xfrm>
            <a:off x="7056950" y="1851750"/>
            <a:ext cx="4800088" cy="4493538"/>
          </a:xfrm>
          <a:prstGeom prst="rect">
            <a:avLst/>
          </a:prstGeom>
          <a:noFill/>
        </p:spPr>
        <p:txBody>
          <a:bodyPr wrap="square" lIns="91440" tIns="45720" rIns="91440" bIns="45720" rtlCol="0" anchor="t">
            <a:spAutoFit/>
          </a:bodyPr>
          <a:lstStyle/>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lang="en-US" sz="2000" b="1" dirty="0">
                <a:solidFill>
                  <a:srgbClr val="003D6A"/>
                </a:solidFill>
                <a:latin typeface="Fago Pro"/>
              </a:rPr>
              <a:t>Function and benefits</a:t>
            </a:r>
            <a:br>
              <a:rPr lang="en-US" sz="2000" b="1" i="0" u="none" strike="noStrike" kern="1200" cap="none" spc="0" normalizeH="0" baseline="0" noProof="0" dirty="0">
                <a:ln>
                  <a:noFill/>
                </a:ln>
                <a:effectLst/>
                <a:uLnTx/>
                <a:uFillTx/>
                <a:latin typeface="Fago Pro"/>
              </a:rPr>
            </a:br>
            <a:r>
              <a:rPr kumimoji="0" lang="en-US" sz="1600" b="0" i="0" u="none" strike="noStrike" kern="1200" cap="none" spc="0" normalizeH="0" baseline="0" noProof="0" dirty="0">
                <a:ln>
                  <a:noFill/>
                </a:ln>
                <a:solidFill>
                  <a:srgbClr val="003D6A"/>
                </a:solidFill>
                <a:effectLst/>
                <a:uLnTx/>
                <a:uFillTx/>
                <a:latin typeface="Fago Pro"/>
              </a:rPr>
              <a:t>Machine tending of a turning machine: handling of rotor and drive shafts OP1 + OP2</a:t>
            </a:r>
            <a:endParaRPr lang="en-US" sz="1600" dirty="0">
              <a:solidFill>
                <a:srgbClr val="003D6A"/>
              </a:solidFill>
            </a:endParaRPr>
          </a:p>
          <a:p>
            <a:pPr marL="342900" indent="-342900">
              <a:buClr>
                <a:schemeClr val="bg2"/>
              </a:buClr>
              <a:buSzPct val="100000"/>
              <a:buFont typeface="Wingdings" panose="05000000000000000000" pitchFamily="2" charset="2"/>
              <a:buChar char="ü"/>
            </a:pPr>
            <a:endParaRPr lang="en-US" sz="1000" b="1" dirty="0">
              <a:solidFill>
                <a:srgbClr val="003D6A"/>
              </a:solidFill>
            </a:endParaRPr>
          </a:p>
          <a:p>
            <a:pPr marL="342900" indent="-342900">
              <a:buClr>
                <a:schemeClr val="bg2"/>
              </a:buClr>
              <a:buSzPct val="100000"/>
              <a:buFont typeface="Wingdings" panose="05000000000000000000" pitchFamily="2" charset="2"/>
              <a:buChar char="ü"/>
            </a:pPr>
            <a:r>
              <a:rPr lang="en-US" sz="2000" b="1" dirty="0">
                <a:solidFill>
                  <a:srgbClr val="003D6A"/>
                </a:solidFill>
              </a:rPr>
              <a:t>Scope</a:t>
            </a:r>
            <a:r>
              <a:rPr lang="en-US" sz="1600" dirty="0">
                <a:solidFill>
                  <a:srgbClr val="003D6A"/>
                </a:solidFill>
              </a:rPr>
              <a:t> - each module consisting of:</a:t>
            </a:r>
          </a:p>
          <a:p>
            <a:pPr marL="800100" lvl="1" indent="-342900">
              <a:buClr>
                <a:schemeClr val="bg2"/>
              </a:buClr>
              <a:buSzPct val="100000"/>
              <a:buFont typeface="Wingdings" panose="05000000000000000000" pitchFamily="2" charset="2"/>
              <a:buChar char="ü"/>
            </a:pPr>
            <a:r>
              <a:rPr lang="en-US" sz="1600" dirty="0">
                <a:solidFill>
                  <a:srgbClr val="003D6A"/>
                </a:solidFill>
              </a:rPr>
              <a:t>1x rotary module SRU-plus 50</a:t>
            </a:r>
          </a:p>
          <a:p>
            <a:pPr marL="800100" lvl="1" indent="-342900">
              <a:buClr>
                <a:schemeClr val="bg2"/>
              </a:buClr>
              <a:buSzPct val="100000"/>
              <a:buFont typeface="Wingdings" panose="05000000000000000000" pitchFamily="2" charset="2"/>
              <a:buChar char="ü"/>
            </a:pPr>
            <a:r>
              <a:rPr lang="en-US" sz="1600" dirty="0">
                <a:solidFill>
                  <a:srgbClr val="003D6A"/>
                </a:solidFill>
              </a:rPr>
              <a:t>1x rotary module SRH-plus-D 40</a:t>
            </a:r>
          </a:p>
          <a:p>
            <a:pPr marL="800100" lvl="1" indent="-342900">
              <a:buClr>
                <a:schemeClr val="bg2"/>
              </a:buClr>
              <a:buSzPct val="100000"/>
              <a:buFont typeface="Wingdings" panose="05000000000000000000" pitchFamily="2" charset="2"/>
              <a:buChar char="ü"/>
            </a:pPr>
            <a:r>
              <a:rPr lang="en-US" sz="1600" dirty="0">
                <a:solidFill>
                  <a:srgbClr val="003D6A"/>
                </a:solidFill>
              </a:rPr>
              <a:t>2 x sealed 2-finger parallel gripper</a:t>
            </a:r>
            <a:br>
              <a:rPr lang="en-US" sz="1600" dirty="0">
                <a:solidFill>
                  <a:srgbClr val="003D6A"/>
                </a:solidFill>
              </a:rPr>
            </a:br>
            <a:r>
              <a:rPr lang="en-US" sz="1600" dirty="0">
                <a:solidFill>
                  <a:srgbClr val="003D6A"/>
                </a:solidFill>
              </a:rPr>
              <a:t>DPG-plus 100 (IP67)</a:t>
            </a:r>
          </a:p>
          <a:p>
            <a:pPr marL="800100" lvl="1" indent="-342900">
              <a:buClr>
                <a:schemeClr val="bg2"/>
              </a:buClr>
              <a:buSzPct val="100000"/>
              <a:buFont typeface="Wingdings" panose="05000000000000000000" pitchFamily="2" charset="2"/>
              <a:buChar char="ü"/>
            </a:pPr>
            <a:r>
              <a:rPr lang="en-US" sz="1600" dirty="0">
                <a:solidFill>
                  <a:srgbClr val="003D6A"/>
                </a:solidFill>
              </a:rPr>
              <a:t>adapter plates with internal air feed-through for space saving design</a:t>
            </a:r>
          </a:p>
          <a:p>
            <a:pPr marL="800100" lvl="1" indent="-342900">
              <a:buClr>
                <a:schemeClr val="bg2"/>
              </a:buClr>
              <a:buSzPct val="100000"/>
              <a:buFont typeface="Wingdings" panose="05000000000000000000" pitchFamily="2" charset="2"/>
              <a:buChar char="ü"/>
            </a:pPr>
            <a:r>
              <a:rPr lang="en-US" sz="1600" dirty="0">
                <a:solidFill>
                  <a:srgbClr val="003D6A"/>
                </a:solidFill>
              </a:rPr>
              <a:t>8 x magnetic sensors</a:t>
            </a:r>
          </a:p>
          <a:p>
            <a:pPr>
              <a:buClr>
                <a:schemeClr val="bg2"/>
              </a:buClr>
              <a:buSzPct val="100000"/>
            </a:pPr>
            <a:endParaRPr lang="en-US" sz="1000" b="1" dirty="0">
              <a:solidFill>
                <a:srgbClr val="003D6A"/>
              </a:solidFill>
            </a:endParaRPr>
          </a:p>
          <a:p>
            <a:pPr marL="342900" indent="-342900">
              <a:buClr>
                <a:schemeClr val="bg2"/>
              </a:buClr>
              <a:buSzPct val="100000"/>
              <a:buFont typeface="Wingdings" panose="05000000000000000000" pitchFamily="2" charset="2"/>
              <a:buChar char="ü"/>
            </a:pPr>
            <a:r>
              <a:rPr lang="en-US" sz="2000" b="1" dirty="0">
                <a:solidFill>
                  <a:srgbClr val="003D6A"/>
                </a:solidFill>
              </a:rPr>
              <a:t>Customized top jaws</a:t>
            </a:r>
            <a:br>
              <a:rPr lang="en-US" sz="2000" b="1" dirty="0"/>
            </a:br>
            <a:r>
              <a:rPr lang="en-US" sz="1600" dirty="0">
                <a:solidFill>
                  <a:srgbClr val="003D6A"/>
                </a:solidFill>
              </a:rPr>
              <a:t>gas nitrocarburized &amp; oxidized steel inserts</a:t>
            </a:r>
          </a:p>
          <a:p>
            <a:pPr>
              <a:buClr>
                <a:schemeClr val="bg2"/>
              </a:buClr>
              <a:buSzPct val="100000"/>
            </a:pPr>
            <a:endParaRPr lang="en-US" sz="1000" dirty="0">
              <a:solidFill>
                <a:srgbClr val="003D6A"/>
              </a:solidFill>
            </a:endParaRPr>
          </a:p>
          <a:p>
            <a:pPr marL="342900" marR="0" lvl="0" indent="-342900" algn="l" defTabSz="914400" rtl="0" eaLnBrk="1" fontAlgn="auto" latinLnBrk="0" hangingPunct="1">
              <a:lnSpc>
                <a:spcPct val="100000"/>
              </a:lnSpc>
              <a:spcBef>
                <a:spcPts val="0"/>
              </a:spcBef>
              <a:spcAft>
                <a:spcPts val="0"/>
              </a:spcAft>
              <a:buClr>
                <a:srgbClr val="009EE0"/>
              </a:buClr>
              <a:buSzPct val="100000"/>
              <a:buFont typeface="Wingdings" panose="05000000000000000000" pitchFamily="2" charset="2"/>
              <a:buChar char="ü"/>
              <a:tabLst/>
              <a:defRPr/>
            </a:pPr>
            <a:r>
              <a:rPr kumimoji="0" lang="en-US" sz="2000" b="1" i="0" u="none" strike="noStrike" kern="1200" cap="none" spc="0" normalizeH="0" baseline="0" noProof="0" dirty="0">
                <a:ln>
                  <a:noFill/>
                </a:ln>
                <a:solidFill>
                  <a:srgbClr val="003D6A"/>
                </a:solidFill>
                <a:effectLst/>
                <a:uLnTx/>
                <a:uFillTx/>
                <a:latin typeface="Fago Pro"/>
                <a:ea typeface="+mn-ea"/>
                <a:cs typeface="+mn-cs"/>
              </a:rPr>
              <a:t>Expert project planning teams</a:t>
            </a:r>
            <a:br>
              <a:rPr kumimoji="0" lang="en-US" sz="2000" b="1" i="0" u="none" strike="noStrike" kern="1200" cap="none" spc="0" normalizeH="0" baseline="0" noProof="0" dirty="0">
                <a:ln>
                  <a:noFill/>
                </a:ln>
                <a:solidFill>
                  <a:prstClr val="black"/>
                </a:solidFill>
                <a:effectLst/>
                <a:uLnTx/>
                <a:uFillTx/>
                <a:latin typeface="Fago Pro"/>
                <a:ea typeface="+mn-ea"/>
                <a:cs typeface="+mn-cs"/>
              </a:rPr>
            </a:br>
            <a:r>
              <a:rPr kumimoji="0" lang="en-US" sz="1600" b="0" i="0" u="none" strike="noStrike" kern="1200" cap="none" spc="0" normalizeH="0" baseline="0" noProof="0" dirty="0">
                <a:ln>
                  <a:noFill/>
                </a:ln>
                <a:solidFill>
                  <a:srgbClr val="003D6A"/>
                </a:solidFill>
                <a:effectLst/>
                <a:uLnTx/>
                <a:uFillTx/>
                <a:latin typeface="Fago Pro"/>
                <a:ea typeface="+mn-ea"/>
                <a:cs typeface="+mn-cs"/>
              </a:rPr>
              <a:t>Sizing, design and assembly by SCHUNK</a:t>
            </a:r>
            <a:endParaRPr kumimoji="0" lang="en-US" sz="2000" b="0" i="0" u="none" strike="noStrike" kern="1200" cap="none" spc="0" normalizeH="0" baseline="0" noProof="0" dirty="0">
              <a:ln>
                <a:noFill/>
              </a:ln>
              <a:solidFill>
                <a:srgbClr val="003D6A"/>
              </a:solidFill>
              <a:effectLst/>
              <a:uLnTx/>
              <a:uFillTx/>
              <a:latin typeface="Fago Pro"/>
              <a:ea typeface="+mn-ea"/>
              <a:cs typeface="+mn-cs"/>
            </a:endParaRPr>
          </a:p>
        </p:txBody>
      </p:sp>
      <p:grpSp>
        <p:nvGrpSpPr>
          <p:cNvPr id="66" name="Gruppieren 65">
            <a:extLst>
              <a:ext uri="{FF2B5EF4-FFF2-40B4-BE49-F238E27FC236}">
                <a16:creationId xmlns:a16="http://schemas.microsoft.com/office/drawing/2014/main" id="{2DF81EE2-CDF4-1599-7F8C-55710AD1795D}"/>
              </a:ext>
            </a:extLst>
          </p:cNvPr>
          <p:cNvGrpSpPr/>
          <p:nvPr/>
        </p:nvGrpSpPr>
        <p:grpSpPr>
          <a:xfrm>
            <a:off x="264292" y="5794124"/>
            <a:ext cx="1920000" cy="960002"/>
            <a:chOff x="30192" y="3612786"/>
            <a:chExt cx="1440000" cy="720000"/>
          </a:xfrm>
        </p:grpSpPr>
        <p:sp>
          <p:nvSpPr>
            <p:cNvPr id="79" name="Textfeld 78">
              <a:extLst>
                <a:ext uri="{FF2B5EF4-FFF2-40B4-BE49-F238E27FC236}">
                  <a16:creationId xmlns:a16="http://schemas.microsoft.com/office/drawing/2014/main" id="{D2EE13EE-5C0A-8164-87C1-F4A764810CE8}"/>
                </a:ext>
              </a:extLst>
            </p:cNvPr>
            <p:cNvSpPr txBox="1"/>
            <p:nvPr/>
          </p:nvSpPr>
          <p:spPr>
            <a:xfrm>
              <a:off x="30192" y="3631591"/>
              <a:ext cx="1440000"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PRODUCTS</a:t>
              </a:r>
            </a:p>
          </p:txBody>
        </p:sp>
        <p:sp>
          <p:nvSpPr>
            <p:cNvPr id="80" name="Rechteck 79">
              <a:extLst>
                <a:ext uri="{FF2B5EF4-FFF2-40B4-BE49-F238E27FC236}">
                  <a16:creationId xmlns:a16="http://schemas.microsoft.com/office/drawing/2014/main" id="{1AFF6568-0895-3F4D-C91A-D5B28273FAA2}"/>
                </a:ext>
              </a:extLst>
            </p:cNvPr>
            <p:cNvSpPr/>
            <p:nvPr/>
          </p:nvSpPr>
          <p:spPr>
            <a:xfrm>
              <a:off x="30192" y="3612786"/>
              <a:ext cx="144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71" name="Gruppieren 70">
            <a:extLst>
              <a:ext uri="{FF2B5EF4-FFF2-40B4-BE49-F238E27FC236}">
                <a16:creationId xmlns:a16="http://schemas.microsoft.com/office/drawing/2014/main" id="{597F0595-E2CE-0F1A-5F6D-C92ABAAB00DE}"/>
              </a:ext>
            </a:extLst>
          </p:cNvPr>
          <p:cNvGrpSpPr/>
          <p:nvPr/>
        </p:nvGrpSpPr>
        <p:grpSpPr>
          <a:xfrm>
            <a:off x="2324226" y="5794112"/>
            <a:ext cx="2160000" cy="960000"/>
            <a:chOff x="1512203" y="3612787"/>
            <a:chExt cx="1620000" cy="720000"/>
          </a:xfrm>
        </p:grpSpPr>
        <p:sp>
          <p:nvSpPr>
            <p:cNvPr id="91" name="Textfeld 90">
              <a:extLst>
                <a:ext uri="{FF2B5EF4-FFF2-40B4-BE49-F238E27FC236}">
                  <a16:creationId xmlns:a16="http://schemas.microsoft.com/office/drawing/2014/main" id="{8AF1AFFB-E62A-DD36-9007-70B3E597465D}"/>
                </a:ext>
              </a:extLst>
            </p:cNvPr>
            <p:cNvSpPr txBox="1"/>
            <p:nvPr/>
          </p:nvSpPr>
          <p:spPr>
            <a:xfrm>
              <a:off x="1528540" y="3631593"/>
              <a:ext cx="1603663" cy="230833"/>
            </a:xfrm>
            <a:prstGeom prst="rect">
              <a:avLst/>
            </a:prstGeom>
            <a:noFill/>
          </p:spPr>
          <p:txBody>
            <a:bodyPr wrap="square" rtlCol="0">
              <a:spAutoFit/>
            </a:bodyPr>
            <a:lstStyle/>
            <a:p>
              <a:pPr algn="ctr"/>
              <a:r>
                <a:rPr lang="en-US" sz="1400">
                  <a:solidFill>
                    <a:srgbClr val="00446B"/>
                  </a:solidFill>
                  <a:latin typeface="+mj-lt"/>
                  <a:ea typeface="+mj-ea"/>
                  <a:cs typeface="+mj-cs"/>
                </a:rPr>
                <a:t>TYPICAL PROCESS</a:t>
              </a:r>
            </a:p>
          </p:txBody>
        </p:sp>
        <p:sp>
          <p:nvSpPr>
            <p:cNvPr id="100" name="Rechteck 99">
              <a:extLst>
                <a:ext uri="{FF2B5EF4-FFF2-40B4-BE49-F238E27FC236}">
                  <a16:creationId xmlns:a16="http://schemas.microsoft.com/office/drawing/2014/main" id="{3EA5213F-A013-B0DE-E186-EC8BAB99634F}"/>
                </a:ext>
              </a:extLst>
            </p:cNvPr>
            <p:cNvSpPr/>
            <p:nvPr/>
          </p:nvSpPr>
          <p:spPr>
            <a:xfrm>
              <a:off x="1512203" y="3612787"/>
              <a:ext cx="1620000"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400"/>
            </a:p>
          </p:txBody>
        </p:sp>
      </p:grpSp>
      <p:grpSp>
        <p:nvGrpSpPr>
          <p:cNvPr id="107" name="Gruppieren 106">
            <a:extLst>
              <a:ext uri="{FF2B5EF4-FFF2-40B4-BE49-F238E27FC236}">
                <a16:creationId xmlns:a16="http://schemas.microsoft.com/office/drawing/2014/main" id="{59F0C96C-22AD-F771-F62C-44F349542866}"/>
              </a:ext>
            </a:extLst>
          </p:cNvPr>
          <p:cNvGrpSpPr/>
          <p:nvPr/>
        </p:nvGrpSpPr>
        <p:grpSpPr>
          <a:xfrm>
            <a:off x="4640424" y="5794112"/>
            <a:ext cx="2160000" cy="960000"/>
            <a:chOff x="1528539" y="3612787"/>
            <a:chExt cx="1620001" cy="720000"/>
          </a:xfrm>
        </p:grpSpPr>
        <p:sp>
          <p:nvSpPr>
            <p:cNvPr id="117" name="Textfeld 116">
              <a:extLst>
                <a:ext uri="{FF2B5EF4-FFF2-40B4-BE49-F238E27FC236}">
                  <a16:creationId xmlns:a16="http://schemas.microsoft.com/office/drawing/2014/main" id="{7795B4F9-62BF-925D-D3B9-6438607112D3}"/>
                </a:ext>
              </a:extLst>
            </p:cNvPr>
            <p:cNvSpPr txBox="1"/>
            <p:nvPr/>
          </p:nvSpPr>
          <p:spPr>
            <a:xfrm>
              <a:off x="1528540" y="3631592"/>
              <a:ext cx="1620000" cy="230833"/>
            </a:xfrm>
            <a:prstGeom prst="rect">
              <a:avLst/>
            </a:prstGeom>
            <a:noFill/>
          </p:spPr>
          <p:txBody>
            <a:bodyPr wrap="square" rtlCol="0">
              <a:spAutoFit/>
            </a:bodyPr>
            <a:lstStyle/>
            <a:p>
              <a:pPr algn="ctr"/>
              <a:r>
                <a:rPr lang="en-US" sz="1400">
                  <a:solidFill>
                    <a:srgbClr val="00446B"/>
                  </a:solidFill>
                  <a:latin typeface="+mj-lt"/>
                  <a:ea typeface="+mj-ea"/>
                  <a:cs typeface="+mj-cs"/>
                </a:rPr>
                <a:t>REQUIREMENTS</a:t>
              </a:r>
              <a:endParaRPr lang="en-US" sz="1000">
                <a:solidFill>
                  <a:srgbClr val="00446B"/>
                </a:solidFill>
                <a:latin typeface="+mj-lt"/>
                <a:ea typeface="+mj-ea"/>
                <a:cs typeface="+mj-cs"/>
              </a:endParaRPr>
            </a:p>
          </p:txBody>
        </p:sp>
        <p:sp>
          <p:nvSpPr>
            <p:cNvPr id="118" name="Rechteck 117">
              <a:extLst>
                <a:ext uri="{FF2B5EF4-FFF2-40B4-BE49-F238E27FC236}">
                  <a16:creationId xmlns:a16="http://schemas.microsoft.com/office/drawing/2014/main" id="{7DAA7967-5AAA-6E02-BFFB-4B1B3E72FA71}"/>
                </a:ext>
              </a:extLst>
            </p:cNvPr>
            <p:cNvSpPr/>
            <p:nvPr/>
          </p:nvSpPr>
          <p:spPr>
            <a:xfrm>
              <a:off x="1528539" y="3612787"/>
              <a:ext cx="1620001" cy="720000"/>
            </a:xfrm>
            <a:prstGeom prst="rect">
              <a:avLst/>
            </a:prstGeom>
            <a:noFill/>
            <a:ln w="9525">
              <a:solidFill>
                <a:srgbClr val="003C6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000"/>
            </a:p>
          </p:txBody>
        </p:sp>
      </p:grpSp>
      <p:sp>
        <p:nvSpPr>
          <p:cNvPr id="2" name="AutoShape 2">
            <a:extLst>
              <a:ext uri="{FF2B5EF4-FFF2-40B4-BE49-F238E27FC236}">
                <a16:creationId xmlns:a16="http://schemas.microsoft.com/office/drawing/2014/main" id="{8015AE9F-F8AE-2603-B44B-ED8586421F64}"/>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nvGrpSpPr>
          <p:cNvPr id="9" name="Gruppieren 8">
            <a:extLst>
              <a:ext uri="{FF2B5EF4-FFF2-40B4-BE49-F238E27FC236}">
                <a16:creationId xmlns:a16="http://schemas.microsoft.com/office/drawing/2014/main" id="{4FFF8B10-3EA6-105B-5B46-33418622F83A}"/>
              </a:ext>
            </a:extLst>
          </p:cNvPr>
          <p:cNvGrpSpPr/>
          <p:nvPr/>
        </p:nvGrpSpPr>
        <p:grpSpPr>
          <a:xfrm>
            <a:off x="3515714" y="6094236"/>
            <a:ext cx="615588" cy="580234"/>
            <a:chOff x="1348804" y="2955415"/>
            <a:chExt cx="2213040" cy="2085946"/>
          </a:xfrm>
        </p:grpSpPr>
        <p:pic>
          <p:nvPicPr>
            <p:cNvPr id="10" name="Grafik 9">
              <a:extLst>
                <a:ext uri="{FF2B5EF4-FFF2-40B4-BE49-F238E27FC236}">
                  <a16:creationId xmlns:a16="http://schemas.microsoft.com/office/drawing/2014/main" id="{A7437151-B9DC-D968-85AB-FE879DF28F8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rot="10800000">
              <a:off x="1638934" y="4197363"/>
              <a:ext cx="512108" cy="792549"/>
            </a:xfrm>
            <a:prstGeom prst="rect">
              <a:avLst/>
            </a:prstGeom>
          </p:spPr>
        </p:pic>
        <p:pic>
          <p:nvPicPr>
            <p:cNvPr id="11" name="Grafik 10">
              <a:extLst>
                <a:ext uri="{FF2B5EF4-FFF2-40B4-BE49-F238E27FC236}">
                  <a16:creationId xmlns:a16="http://schemas.microsoft.com/office/drawing/2014/main" id="{B07BB7B1-E7AA-5EFA-B73C-E1AFE0B0037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638933" y="3666965"/>
              <a:ext cx="256054" cy="1322947"/>
            </a:xfrm>
            <a:prstGeom prst="rect">
              <a:avLst/>
            </a:prstGeom>
          </p:spPr>
        </p:pic>
        <p:sp>
          <p:nvSpPr>
            <p:cNvPr id="12" name="Ellipse 11">
              <a:extLst>
                <a:ext uri="{FF2B5EF4-FFF2-40B4-BE49-F238E27FC236}">
                  <a16:creationId xmlns:a16="http://schemas.microsoft.com/office/drawing/2014/main" id="{7FC830D9-61AA-5FA0-1525-C5E672C87C72}"/>
                </a:ext>
              </a:extLst>
            </p:cNvPr>
            <p:cNvSpPr/>
            <p:nvPr/>
          </p:nvSpPr>
          <p:spPr>
            <a:xfrm>
              <a:off x="1998124" y="4126961"/>
              <a:ext cx="914400" cy="914400"/>
            </a:xfrm>
            <a:prstGeom prst="ellips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Pfeil: Chevron 12">
              <a:extLst>
                <a:ext uri="{FF2B5EF4-FFF2-40B4-BE49-F238E27FC236}">
                  <a16:creationId xmlns:a16="http://schemas.microsoft.com/office/drawing/2014/main" id="{4F92EB4C-3A34-CB83-0F72-373DC0B9B86F}"/>
                </a:ext>
              </a:extLst>
            </p:cNvPr>
            <p:cNvSpPr/>
            <p:nvPr/>
          </p:nvSpPr>
          <p:spPr>
            <a:xfrm>
              <a:off x="2744780" y="4188029"/>
              <a:ext cx="512313" cy="792264"/>
            </a:xfrm>
            <a:prstGeom prst="chevron">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14" name="Rechteck 13">
              <a:extLst>
                <a:ext uri="{FF2B5EF4-FFF2-40B4-BE49-F238E27FC236}">
                  <a16:creationId xmlns:a16="http://schemas.microsoft.com/office/drawing/2014/main" id="{DBA1D4CD-300B-7194-B75C-037CF77600AC}"/>
                </a:ext>
              </a:extLst>
            </p:cNvPr>
            <p:cNvSpPr/>
            <p:nvPr/>
          </p:nvSpPr>
          <p:spPr>
            <a:xfrm>
              <a:off x="3000936" y="3655243"/>
              <a:ext cx="256157" cy="1319982"/>
            </a:xfrm>
            <a:prstGeom prst="rect">
              <a:avLst/>
            </a:prstGeom>
            <a:solidFill>
              <a:srgbClr val="009E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rgbClr val="00B0F0"/>
                </a:solidFill>
              </a:endParaRPr>
            </a:p>
          </p:txBody>
        </p:sp>
        <p:pic>
          <p:nvPicPr>
            <p:cNvPr id="15" name="Grafik 14">
              <a:extLst>
                <a:ext uri="{FF2B5EF4-FFF2-40B4-BE49-F238E27FC236}">
                  <a16:creationId xmlns:a16="http://schemas.microsoft.com/office/drawing/2014/main" id="{50C336A7-FB87-FD56-5ACF-002085671F0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348804" y="2955415"/>
              <a:ext cx="2213040" cy="713294"/>
            </a:xfrm>
            <a:prstGeom prst="rect">
              <a:avLst/>
            </a:prstGeom>
          </p:spPr>
        </p:pic>
      </p:grpSp>
      <p:grpSp>
        <p:nvGrpSpPr>
          <p:cNvPr id="16" name="Gruppieren 15">
            <a:extLst>
              <a:ext uri="{FF2B5EF4-FFF2-40B4-BE49-F238E27FC236}">
                <a16:creationId xmlns:a16="http://schemas.microsoft.com/office/drawing/2014/main" id="{1A915E3E-0F47-D750-A3EC-2ED8C10CC89C}"/>
              </a:ext>
            </a:extLst>
          </p:cNvPr>
          <p:cNvGrpSpPr/>
          <p:nvPr/>
        </p:nvGrpSpPr>
        <p:grpSpPr>
          <a:xfrm>
            <a:off x="2613929" y="6221184"/>
            <a:ext cx="701234" cy="418364"/>
            <a:chOff x="4308916" y="3967993"/>
            <a:chExt cx="1908397" cy="1138572"/>
          </a:xfrm>
        </p:grpSpPr>
        <p:sp>
          <p:nvSpPr>
            <p:cNvPr id="17" name="Rechteck 80">
              <a:extLst>
                <a:ext uri="{FF2B5EF4-FFF2-40B4-BE49-F238E27FC236}">
                  <a16:creationId xmlns:a16="http://schemas.microsoft.com/office/drawing/2014/main" id="{47746D6B-4C7D-5289-2D40-1A30B900F5DA}"/>
                </a:ext>
              </a:extLst>
            </p:cNvPr>
            <p:cNvSpPr/>
            <p:nvPr/>
          </p:nvSpPr>
          <p:spPr>
            <a:xfrm>
              <a:off x="4308916" y="3967993"/>
              <a:ext cx="1908397" cy="445722"/>
            </a:xfrm>
            <a:prstGeom prst="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8" name="Rechteck 81">
              <a:extLst>
                <a:ext uri="{FF2B5EF4-FFF2-40B4-BE49-F238E27FC236}">
                  <a16:creationId xmlns:a16="http://schemas.microsoft.com/office/drawing/2014/main" id="{D4EF92BD-D447-9E13-16A5-81ACCB7C37E4}"/>
                </a:ext>
              </a:extLst>
            </p:cNvPr>
            <p:cNvSpPr/>
            <p:nvPr/>
          </p:nvSpPr>
          <p:spPr>
            <a:xfrm>
              <a:off x="4871016" y="4413715"/>
              <a:ext cx="784198" cy="1510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Pfeil: nach rechts gekrümmt 82">
              <a:extLst>
                <a:ext uri="{FF2B5EF4-FFF2-40B4-BE49-F238E27FC236}">
                  <a16:creationId xmlns:a16="http://schemas.microsoft.com/office/drawing/2014/main" id="{94786828-E638-7A71-3FD2-DCB763DDC769}"/>
                </a:ext>
              </a:extLst>
            </p:cNvPr>
            <p:cNvSpPr/>
            <p:nvPr/>
          </p:nvSpPr>
          <p:spPr>
            <a:xfrm>
              <a:off x="4662281" y="4694746"/>
              <a:ext cx="600834" cy="411819"/>
            </a:xfrm>
            <a:prstGeom prst="curv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sp>
          <p:nvSpPr>
            <p:cNvPr id="20" name="Pfeil: nach links gekrümmt 83">
              <a:extLst>
                <a:ext uri="{FF2B5EF4-FFF2-40B4-BE49-F238E27FC236}">
                  <a16:creationId xmlns:a16="http://schemas.microsoft.com/office/drawing/2014/main" id="{1E18F529-B3F2-05C1-5BB8-E9DB78646CA3}"/>
                </a:ext>
              </a:extLst>
            </p:cNvPr>
            <p:cNvSpPr/>
            <p:nvPr/>
          </p:nvSpPr>
          <p:spPr>
            <a:xfrm>
              <a:off x="5263115" y="4694745"/>
              <a:ext cx="639171" cy="411819"/>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solidFill>
                  <a:schemeClr val="tx1"/>
                </a:solidFill>
              </a:endParaRPr>
            </a:p>
          </p:txBody>
        </p:sp>
      </p:grpSp>
      <p:grpSp>
        <p:nvGrpSpPr>
          <p:cNvPr id="21" name="Gruppieren 20">
            <a:extLst>
              <a:ext uri="{FF2B5EF4-FFF2-40B4-BE49-F238E27FC236}">
                <a16:creationId xmlns:a16="http://schemas.microsoft.com/office/drawing/2014/main" id="{2E210082-4C58-7749-AA75-6D6D9C7E989F}"/>
              </a:ext>
            </a:extLst>
          </p:cNvPr>
          <p:cNvGrpSpPr/>
          <p:nvPr/>
        </p:nvGrpSpPr>
        <p:grpSpPr>
          <a:xfrm>
            <a:off x="4705000" y="6063021"/>
            <a:ext cx="2230500" cy="723308"/>
            <a:chOff x="6821047" y="3812424"/>
            <a:chExt cx="2230500" cy="723308"/>
          </a:xfrm>
        </p:grpSpPr>
        <p:grpSp>
          <p:nvGrpSpPr>
            <p:cNvPr id="22" name="Gruppieren 21">
              <a:extLst>
                <a:ext uri="{FF2B5EF4-FFF2-40B4-BE49-F238E27FC236}">
                  <a16:creationId xmlns:a16="http://schemas.microsoft.com/office/drawing/2014/main" id="{EAB9C175-3D23-45E8-3EB2-44E07CF85886}"/>
                </a:ext>
              </a:extLst>
            </p:cNvPr>
            <p:cNvGrpSpPr/>
            <p:nvPr/>
          </p:nvGrpSpPr>
          <p:grpSpPr>
            <a:xfrm>
              <a:off x="6821047" y="3812424"/>
              <a:ext cx="2230500" cy="723308"/>
              <a:chOff x="3486608" y="2216930"/>
              <a:chExt cx="2230500" cy="723308"/>
            </a:xfrm>
          </p:grpSpPr>
          <p:grpSp>
            <p:nvGrpSpPr>
              <p:cNvPr id="24" name="Gruppieren 23">
                <a:extLst>
                  <a:ext uri="{FF2B5EF4-FFF2-40B4-BE49-F238E27FC236}">
                    <a16:creationId xmlns:a16="http://schemas.microsoft.com/office/drawing/2014/main" id="{FBB5BFB1-9BD2-BD79-8666-AA75FC07AC2B}"/>
                  </a:ext>
                </a:extLst>
              </p:cNvPr>
              <p:cNvGrpSpPr/>
              <p:nvPr/>
            </p:nvGrpSpPr>
            <p:grpSpPr>
              <a:xfrm>
                <a:off x="3486608" y="2216930"/>
                <a:ext cx="2230500" cy="723308"/>
                <a:chOff x="3486608" y="2216930"/>
                <a:chExt cx="2230500" cy="723308"/>
              </a:xfrm>
            </p:grpSpPr>
            <p:sp>
              <p:nvSpPr>
                <p:cNvPr id="26" name="Textfeld 127">
                  <a:extLst>
                    <a:ext uri="{FF2B5EF4-FFF2-40B4-BE49-F238E27FC236}">
                      <a16:creationId xmlns:a16="http://schemas.microsoft.com/office/drawing/2014/main" id="{25DB4633-6B3C-80EF-C41D-594DAE8688F4}"/>
                    </a:ext>
                  </a:extLst>
                </p:cNvPr>
                <p:cNvSpPr txBox="1"/>
                <p:nvPr/>
              </p:nvSpPr>
              <p:spPr>
                <a:xfrm>
                  <a:off x="3486608" y="2694017"/>
                  <a:ext cx="828904" cy="24622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RELIABILITY</a:t>
                  </a:r>
                </a:p>
              </p:txBody>
            </p:sp>
            <p:sp>
              <p:nvSpPr>
                <p:cNvPr id="27" name="Textfeld 125">
                  <a:extLst>
                    <a:ext uri="{FF2B5EF4-FFF2-40B4-BE49-F238E27FC236}">
                      <a16:creationId xmlns:a16="http://schemas.microsoft.com/office/drawing/2014/main" id="{822CC080-7649-446E-9E7D-9F6977ABF6C7}"/>
                    </a:ext>
                  </a:extLst>
                </p:cNvPr>
                <p:cNvSpPr txBox="1"/>
                <p:nvPr/>
              </p:nvSpPr>
              <p:spPr>
                <a:xfrm>
                  <a:off x="4212150" y="2690380"/>
                  <a:ext cx="814424" cy="187576"/>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STRONG</a:t>
                  </a:r>
                </a:p>
              </p:txBody>
            </p:sp>
            <p:sp>
              <p:nvSpPr>
                <p:cNvPr id="28" name="Textfeld 123">
                  <a:extLst>
                    <a:ext uri="{FF2B5EF4-FFF2-40B4-BE49-F238E27FC236}">
                      <a16:creationId xmlns:a16="http://schemas.microsoft.com/office/drawing/2014/main" id="{6BB2797E-D8F0-2308-AA73-13E1A7F4F535}"/>
                    </a:ext>
                  </a:extLst>
                </p:cNvPr>
                <p:cNvSpPr txBox="1"/>
                <p:nvPr/>
              </p:nvSpPr>
              <p:spPr>
                <a:xfrm>
                  <a:off x="4842467" y="2692459"/>
                  <a:ext cx="874641" cy="210708"/>
                </a:xfrm>
                <a:prstGeom prst="rect">
                  <a:avLst/>
                </a:prstGeom>
                <a:noFill/>
              </p:spPr>
              <p:txBody>
                <a:bodyPr wrap="square" rtlCol="0">
                  <a:no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1000">
                      <a:solidFill>
                        <a:srgbClr val="00446B"/>
                      </a:solidFill>
                      <a:latin typeface="+mj-lt"/>
                      <a:ea typeface="+mj-ea"/>
                      <a:cs typeface="+mj-cs"/>
                    </a:rPr>
                    <a:t>WET</a:t>
                  </a:r>
                </a:p>
              </p:txBody>
            </p:sp>
            <p:pic>
              <p:nvPicPr>
                <p:cNvPr id="29" name="Grafik 28">
                  <a:extLst>
                    <a:ext uri="{FF2B5EF4-FFF2-40B4-BE49-F238E27FC236}">
                      <a16:creationId xmlns:a16="http://schemas.microsoft.com/office/drawing/2014/main" id="{29E7EA42-3FFA-8C2A-5115-A91F08B3FB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367587" y="2216930"/>
                  <a:ext cx="526231" cy="526231"/>
                </a:xfrm>
                <a:prstGeom prst="rect">
                  <a:avLst/>
                </a:prstGeom>
              </p:spPr>
            </p:pic>
          </p:grpSp>
          <p:pic>
            <p:nvPicPr>
              <p:cNvPr id="25" name="Grafik 24">
                <a:extLst>
                  <a:ext uri="{FF2B5EF4-FFF2-40B4-BE49-F238E27FC236}">
                    <a16:creationId xmlns:a16="http://schemas.microsoft.com/office/drawing/2014/main" id="{E4DB4ED7-4A46-EE2A-AE8C-FA147732F04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679778" y="2291521"/>
                <a:ext cx="461426" cy="461426"/>
              </a:xfrm>
              <a:prstGeom prst="rect">
                <a:avLst/>
              </a:prstGeom>
            </p:spPr>
          </p:pic>
        </p:grpSp>
        <p:pic>
          <p:nvPicPr>
            <p:cNvPr id="23" name="Grafik 22">
              <a:extLst>
                <a:ext uri="{FF2B5EF4-FFF2-40B4-BE49-F238E27FC236}">
                  <a16:creationId xmlns:a16="http://schemas.microsoft.com/office/drawing/2014/main" id="{ADA6FAD0-962E-78F6-8017-3AA933DE63DC}"/>
                </a:ext>
              </a:extLst>
            </p:cNvPr>
            <p:cNvPicPr>
              <a:picLocks noChangeAspect="1"/>
            </p:cNvPicPr>
            <p:nvPr/>
          </p:nvPicPr>
          <p:blipFill>
            <a:blip r:embed="rId10"/>
            <a:stretch>
              <a:fillRect/>
            </a:stretch>
          </p:blipFill>
          <p:spPr>
            <a:xfrm>
              <a:off x="8339796" y="3859969"/>
              <a:ext cx="495199" cy="495199"/>
            </a:xfrm>
            <a:prstGeom prst="rect">
              <a:avLst/>
            </a:prstGeom>
          </p:spPr>
        </p:pic>
      </p:grpSp>
      <p:grpSp>
        <p:nvGrpSpPr>
          <p:cNvPr id="7169" name="Gruppieren 7168">
            <a:extLst>
              <a:ext uri="{FF2B5EF4-FFF2-40B4-BE49-F238E27FC236}">
                <a16:creationId xmlns:a16="http://schemas.microsoft.com/office/drawing/2014/main" id="{512B85FC-F11C-AC86-9868-8DFBF179AC27}"/>
              </a:ext>
            </a:extLst>
          </p:cNvPr>
          <p:cNvGrpSpPr>
            <a:grpSpLocks noChangeAspect="1"/>
          </p:cNvGrpSpPr>
          <p:nvPr/>
        </p:nvGrpSpPr>
        <p:grpSpPr>
          <a:xfrm>
            <a:off x="545775" y="6203559"/>
            <a:ext cx="1340756" cy="360000"/>
            <a:chOff x="3925843" y="2250144"/>
            <a:chExt cx="4020027" cy="1079398"/>
          </a:xfrm>
        </p:grpSpPr>
        <p:sp>
          <p:nvSpPr>
            <p:cNvPr id="7172" name="Zylinder 7171">
              <a:extLst>
                <a:ext uri="{FF2B5EF4-FFF2-40B4-BE49-F238E27FC236}">
                  <a16:creationId xmlns:a16="http://schemas.microsoft.com/office/drawing/2014/main" id="{83245C35-ECE2-8312-370F-870EA6C1DC2B}"/>
                </a:ext>
              </a:extLst>
            </p:cNvPr>
            <p:cNvSpPr/>
            <p:nvPr/>
          </p:nvSpPr>
          <p:spPr>
            <a:xfrm rot="5400000">
              <a:off x="4312279" y="2039372"/>
              <a:ext cx="728074" cy="1500945"/>
            </a:xfrm>
            <a:prstGeom prst="ca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3" name="Zylinder 7172">
              <a:extLst>
                <a:ext uri="{FF2B5EF4-FFF2-40B4-BE49-F238E27FC236}">
                  <a16:creationId xmlns:a16="http://schemas.microsoft.com/office/drawing/2014/main" id="{7C441D98-2088-B15C-86BC-869CFB67931D}"/>
                </a:ext>
              </a:extLst>
            </p:cNvPr>
            <p:cNvSpPr/>
            <p:nvPr/>
          </p:nvSpPr>
          <p:spPr>
            <a:xfrm rot="5400000">
              <a:off x="5319883" y="1923602"/>
              <a:ext cx="1079398" cy="1732481"/>
            </a:xfrm>
            <a:prstGeom prst="can">
              <a:avLst>
                <a:gd name="adj" fmla="val 34905"/>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4" name="Zylinder 7173">
              <a:extLst>
                <a:ext uri="{FF2B5EF4-FFF2-40B4-BE49-F238E27FC236}">
                  <a16:creationId xmlns:a16="http://schemas.microsoft.com/office/drawing/2014/main" id="{2BD5D24E-6414-27FD-D681-70846B8D8162}"/>
                </a:ext>
              </a:extLst>
            </p:cNvPr>
            <p:cNvSpPr/>
            <p:nvPr/>
          </p:nvSpPr>
          <p:spPr>
            <a:xfrm rot="5400000">
              <a:off x="6831361" y="2039371"/>
              <a:ext cx="728074" cy="1500945"/>
            </a:xfrm>
            <a:prstGeom prst="can">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7175" name="Gruppieren 7174">
            <a:extLst>
              <a:ext uri="{FF2B5EF4-FFF2-40B4-BE49-F238E27FC236}">
                <a16:creationId xmlns:a16="http://schemas.microsoft.com/office/drawing/2014/main" id="{20221C5B-446F-EE80-C12F-A76A5E1F06E3}"/>
              </a:ext>
            </a:extLst>
          </p:cNvPr>
          <p:cNvGrpSpPr/>
          <p:nvPr/>
        </p:nvGrpSpPr>
        <p:grpSpPr>
          <a:xfrm>
            <a:off x="316831" y="5230058"/>
            <a:ext cx="1386053" cy="432000"/>
            <a:chOff x="198239" y="4950297"/>
            <a:chExt cx="1386053" cy="432000"/>
          </a:xfrm>
        </p:grpSpPr>
        <p:sp>
          <p:nvSpPr>
            <p:cNvPr id="7176" name="Textfeld 7175">
              <a:extLst>
                <a:ext uri="{FF2B5EF4-FFF2-40B4-BE49-F238E27FC236}">
                  <a16:creationId xmlns:a16="http://schemas.microsoft.com/office/drawing/2014/main" id="{B529A58E-520E-B229-1660-226083708F4F}"/>
                </a:ext>
              </a:extLst>
            </p:cNvPr>
            <p:cNvSpPr txBox="1"/>
            <p:nvPr/>
          </p:nvSpPr>
          <p:spPr>
            <a:xfrm>
              <a:off x="658814" y="5000098"/>
              <a:ext cx="925478" cy="332399"/>
            </a:xfrm>
            <a:prstGeom prst="rect">
              <a:avLst/>
            </a:prstGeom>
            <a:noFill/>
          </p:spPr>
          <p:txBody>
            <a:bodyPr wrap="square" lIns="0" tIns="0" rIns="0" bIns="0" rtlCol="0">
              <a:spAutoFit/>
            </a:bodyPr>
            <a:lstStyle/>
            <a:p>
              <a:pPr marR="0" algn="l" defTabSz="914400" rtl="0" eaLnBrk="1" fontAlgn="auto" latinLnBrk="0" hangingPunct="1">
                <a:lnSpc>
                  <a:spcPct val="90000"/>
                </a:lnSpc>
                <a:spcBef>
                  <a:spcPts val="300"/>
                </a:spcBef>
                <a:spcAft>
                  <a:spcPts val="0"/>
                </a:spcAft>
                <a:buClr>
                  <a:srgbClr val="009EE0"/>
                </a:buClr>
                <a:buSzTx/>
                <a:tabLst/>
              </a:pPr>
              <a:r>
                <a:rPr lang="en-US" sz="1200">
                  <a:solidFill>
                    <a:srgbClr val="003D6A"/>
                  </a:solidFill>
                </a:rPr>
                <a:t>second page available</a:t>
              </a:r>
              <a:endParaRPr kumimoji="0" lang="en-US" sz="1200" b="0" i="0" u="none" strike="noStrike" kern="1200" cap="none" spc="0" normalizeH="0" baseline="0" noProof="0" err="1">
                <a:ln>
                  <a:noFill/>
                </a:ln>
                <a:solidFill>
                  <a:srgbClr val="003D6A"/>
                </a:solidFill>
                <a:effectLst/>
                <a:uLnTx/>
                <a:uFillTx/>
                <a:ea typeface="+mn-ea"/>
                <a:cs typeface="+mn-cs"/>
              </a:endParaRPr>
            </a:p>
          </p:txBody>
        </p:sp>
        <p:pic>
          <p:nvPicPr>
            <p:cNvPr id="7177" name="Grafik 7176" descr="Informationen mit einfarbiger Füllung">
              <a:extLst>
                <a:ext uri="{FF2B5EF4-FFF2-40B4-BE49-F238E27FC236}">
                  <a16:creationId xmlns:a16="http://schemas.microsoft.com/office/drawing/2014/main" id="{78C398D0-D056-93A1-6E3D-2B12B151ADD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98239" y="4950297"/>
              <a:ext cx="432000" cy="432000"/>
            </a:xfrm>
            <a:prstGeom prst="rect">
              <a:avLst/>
            </a:prstGeom>
          </p:spPr>
        </p:pic>
      </p:grpSp>
      <p:pic>
        <p:nvPicPr>
          <p:cNvPr id="3" name="Grafik 2">
            <a:extLst>
              <a:ext uri="{FF2B5EF4-FFF2-40B4-BE49-F238E27FC236}">
                <a16:creationId xmlns:a16="http://schemas.microsoft.com/office/drawing/2014/main" id="{EC6A25ED-74B3-C6D1-69D3-58B77A0AE64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235486" y="2111967"/>
            <a:ext cx="2635331" cy="3564000"/>
          </a:xfrm>
          <a:prstGeom prst="rect">
            <a:avLst/>
          </a:prstGeom>
        </p:spPr>
      </p:pic>
      <p:pic>
        <p:nvPicPr>
          <p:cNvPr id="6" name="Grafik 5">
            <a:extLst>
              <a:ext uri="{FF2B5EF4-FFF2-40B4-BE49-F238E27FC236}">
                <a16:creationId xmlns:a16="http://schemas.microsoft.com/office/drawing/2014/main" id="{BE96903E-4809-10DE-0009-3B0CDE27D387}"/>
              </a:ext>
            </a:extLst>
          </p:cNvPr>
          <p:cNvPicPr>
            <a:picLocks noChangeAspect="1"/>
          </p:cNvPicPr>
          <p:nvPr/>
        </p:nvPicPr>
        <p:blipFill>
          <a:blip r:embed="rId14" cstate="print">
            <a:extLst>
              <a:ext uri="{28A0092B-C50C-407E-A947-70E740481C1C}">
                <a14:useLocalDpi xmlns:a14="http://schemas.microsoft.com/office/drawing/2010/main"/>
              </a:ext>
            </a:extLst>
          </a:blip>
          <a:stretch>
            <a:fillRect/>
          </a:stretch>
        </p:blipFill>
        <p:spPr>
          <a:xfrm>
            <a:off x="4129554" y="2111967"/>
            <a:ext cx="2626266" cy="3564000"/>
          </a:xfrm>
          <a:prstGeom prst="rect">
            <a:avLst/>
          </a:prstGeom>
        </p:spPr>
      </p:pic>
    </p:spTree>
    <p:extLst>
      <p:ext uri="{BB962C8B-B14F-4D97-AF65-F5344CB8AC3E}">
        <p14:creationId xmlns:p14="http://schemas.microsoft.com/office/powerpoint/2010/main" val="16491388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A94D3A10-666E-12EF-60CF-1585789674D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701844" y="2829981"/>
            <a:ext cx="2475614" cy="3348000"/>
          </a:xfrm>
          <a:prstGeom prst="rect">
            <a:avLst/>
          </a:prstGeom>
        </p:spPr>
      </p:pic>
      <p:pic>
        <p:nvPicPr>
          <p:cNvPr id="7" name="Grafik 6">
            <a:extLst>
              <a:ext uri="{FF2B5EF4-FFF2-40B4-BE49-F238E27FC236}">
                <a16:creationId xmlns:a16="http://schemas.microsoft.com/office/drawing/2014/main" id="{8076030C-7C2A-090C-F4A2-18591C867FB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98759" y="2878161"/>
            <a:ext cx="2467098" cy="3348000"/>
          </a:xfrm>
          <a:prstGeom prst="rect">
            <a:avLst/>
          </a:prstGeom>
        </p:spPr>
      </p:pic>
      <p:sp>
        <p:nvSpPr>
          <p:cNvPr id="2" name="Titel 1">
            <a:extLst>
              <a:ext uri="{FF2B5EF4-FFF2-40B4-BE49-F238E27FC236}">
                <a16:creationId xmlns:a16="http://schemas.microsoft.com/office/drawing/2014/main" id="{7CD5BCB0-9258-04D7-E096-40C46B73A6BB}"/>
              </a:ext>
            </a:extLst>
          </p:cNvPr>
          <p:cNvSpPr>
            <a:spLocks noGrp="1"/>
          </p:cNvSpPr>
          <p:nvPr>
            <p:ph type="title"/>
          </p:nvPr>
        </p:nvSpPr>
        <p:spPr/>
        <p:txBody>
          <a:bodyPr/>
          <a:lstStyle/>
          <a:p>
            <a:r>
              <a:rPr kumimoji="0" lang="en-US" sz="3600" b="1"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t>2-finger gripper swivel modules</a:t>
            </a:r>
            <a:br>
              <a:rPr kumimoji="0" lang="en-US" sz="3600" b="1"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br>
            <a:r>
              <a:rPr kumimoji="0" lang="en-US" sz="2400" b="0" i="0" u="none" strike="noStrike" kern="1200" cap="none" spc="0" normalizeH="0" baseline="0" noProof="0" dirty="0">
                <a:ln>
                  <a:noFill/>
                </a:ln>
                <a:solidFill>
                  <a:srgbClr val="003D6A"/>
                </a:solidFill>
                <a:effectLst/>
                <a:uLnTx/>
                <a:uFillTx/>
                <a:latin typeface="Fago Pro" panose="02000506040000020004" pitchFamily="50" charset="0"/>
                <a:ea typeface="+mj-ea"/>
                <a:cs typeface="+mj-cs"/>
              </a:rPr>
              <a:t>Handling of rotor shafts and drive shafts</a:t>
            </a:r>
            <a:endParaRPr lang="en-US" dirty="0"/>
          </a:p>
        </p:txBody>
      </p:sp>
      <p:sp>
        <p:nvSpPr>
          <p:cNvPr id="3" name="Foliennummernplatzhalter 2">
            <a:extLst>
              <a:ext uri="{FF2B5EF4-FFF2-40B4-BE49-F238E27FC236}">
                <a16:creationId xmlns:a16="http://schemas.microsoft.com/office/drawing/2014/main" id="{F2208A79-252C-754F-7464-0F27B805E62E}"/>
              </a:ext>
            </a:extLst>
          </p:cNvPr>
          <p:cNvSpPr>
            <a:spLocks noGrp="1"/>
          </p:cNvSpPr>
          <p:nvPr>
            <p:ph type="sldNum" sz="quarter" idx="10"/>
          </p:nvPr>
        </p:nvSpPr>
        <p:spPr/>
        <p:txBody>
          <a:bodyPr/>
          <a:lstStyle/>
          <a:p>
            <a:fld id="{73F7D4EC-FAF2-48D2-B8E5-457915FC50F3}" type="slidenum">
              <a:rPr lang="de-DE" smtClean="0"/>
              <a:pPr/>
              <a:t>9</a:t>
            </a:fld>
            <a:endParaRPr lang="de-DE"/>
          </a:p>
        </p:txBody>
      </p:sp>
      <p:sp>
        <p:nvSpPr>
          <p:cNvPr id="4" name="Textplatzhalter 3">
            <a:extLst>
              <a:ext uri="{FF2B5EF4-FFF2-40B4-BE49-F238E27FC236}">
                <a16:creationId xmlns:a16="http://schemas.microsoft.com/office/drawing/2014/main" id="{08F62066-A403-B236-63F2-911BCB001225}"/>
              </a:ext>
            </a:extLst>
          </p:cNvPr>
          <p:cNvSpPr>
            <a:spLocks noGrp="1"/>
          </p:cNvSpPr>
          <p:nvPr>
            <p:ph type="body" sz="quarter" idx="11"/>
          </p:nvPr>
        </p:nvSpPr>
        <p:spPr/>
        <p:txBody>
          <a:bodyPr/>
          <a:lstStyle/>
          <a:p>
            <a:r>
              <a:rPr lang="de-DE"/>
              <a:t>Automotive</a:t>
            </a:r>
            <a:r>
              <a:rPr lang="en-US"/>
              <a:t> - Metal Processing</a:t>
            </a:r>
          </a:p>
        </p:txBody>
      </p:sp>
      <p:sp>
        <p:nvSpPr>
          <p:cNvPr id="13" name="Textplatzhalter 12">
            <a:extLst>
              <a:ext uri="{FF2B5EF4-FFF2-40B4-BE49-F238E27FC236}">
                <a16:creationId xmlns:a16="http://schemas.microsoft.com/office/drawing/2014/main" id="{C30F2E87-FF0B-A0AF-D342-CE3D6FB79EE5}"/>
              </a:ext>
            </a:extLst>
          </p:cNvPr>
          <p:cNvSpPr>
            <a:spLocks noGrp="1"/>
          </p:cNvSpPr>
          <p:nvPr>
            <p:ph type="body" sz="quarter" idx="12"/>
          </p:nvPr>
        </p:nvSpPr>
        <p:spPr/>
        <p:txBody>
          <a:bodyPr/>
          <a:lstStyle/>
          <a:p>
            <a:r>
              <a:rPr lang="en-US" sz="2000" dirty="0"/>
              <a:t>The gripper swivel modules are operated on a gantry system between central storage and turning machine </a:t>
            </a:r>
            <a:r>
              <a:rPr lang="en-US" sz="2000" b="1" dirty="0">
                <a:solidFill>
                  <a:schemeClr val="accent3"/>
                </a:solidFill>
                <a:sym typeface="Wingdings" panose="05000000000000000000" pitchFamily="2" charset="2"/>
              </a:rPr>
              <a:t> gantry systems also scope of SCHUNK Engineering</a:t>
            </a:r>
            <a:endParaRPr lang="en-US" sz="2000" b="1" dirty="0">
              <a:solidFill>
                <a:schemeClr val="accent3"/>
              </a:solidFill>
            </a:endParaRPr>
          </a:p>
        </p:txBody>
      </p:sp>
      <p:sp>
        <p:nvSpPr>
          <p:cNvPr id="15" name="Textfeld 14">
            <a:extLst>
              <a:ext uri="{FF2B5EF4-FFF2-40B4-BE49-F238E27FC236}">
                <a16:creationId xmlns:a16="http://schemas.microsoft.com/office/drawing/2014/main" id="{9B4EF0BE-CB9C-CBD6-8798-79FA4FC59F4F}"/>
              </a:ext>
            </a:extLst>
          </p:cNvPr>
          <p:cNvSpPr txBox="1"/>
          <p:nvPr/>
        </p:nvSpPr>
        <p:spPr>
          <a:xfrm>
            <a:off x="4559300" y="3227235"/>
            <a:ext cx="3302232" cy="369332"/>
          </a:xfrm>
          <a:prstGeom prst="rect">
            <a:avLst/>
          </a:prstGeom>
          <a:noFill/>
        </p:spPr>
        <p:txBody>
          <a:bodyPr wrap="square">
            <a:spAutoFit/>
          </a:bodyPr>
          <a:lstStyle/>
          <a:p>
            <a:pPr algn="ctr">
              <a:buClr>
                <a:schemeClr val="bg2"/>
              </a:buClr>
              <a:buSzPct val="100000"/>
            </a:pPr>
            <a:r>
              <a:rPr lang="en-US" dirty="0">
                <a:solidFill>
                  <a:srgbClr val="003D6A"/>
                </a:solidFill>
              </a:rPr>
              <a:t>1x rotary module SRU-plus 50</a:t>
            </a:r>
          </a:p>
        </p:txBody>
      </p:sp>
      <p:sp>
        <p:nvSpPr>
          <p:cNvPr id="19" name="Textfeld 18">
            <a:extLst>
              <a:ext uri="{FF2B5EF4-FFF2-40B4-BE49-F238E27FC236}">
                <a16:creationId xmlns:a16="http://schemas.microsoft.com/office/drawing/2014/main" id="{8BC12C8A-1F3F-3F31-7470-9382B72CCBB2}"/>
              </a:ext>
            </a:extLst>
          </p:cNvPr>
          <p:cNvSpPr txBox="1"/>
          <p:nvPr/>
        </p:nvSpPr>
        <p:spPr>
          <a:xfrm>
            <a:off x="4715667" y="4295696"/>
            <a:ext cx="2989499" cy="923330"/>
          </a:xfrm>
          <a:prstGeom prst="rect">
            <a:avLst/>
          </a:prstGeom>
          <a:noFill/>
        </p:spPr>
        <p:txBody>
          <a:bodyPr wrap="square">
            <a:spAutoFit/>
          </a:bodyPr>
          <a:lstStyle/>
          <a:p>
            <a:pPr algn="ctr">
              <a:buClr>
                <a:schemeClr val="bg2"/>
              </a:buClr>
              <a:buSzPct val="100000"/>
            </a:pPr>
            <a:r>
              <a:rPr lang="en-US">
                <a:solidFill>
                  <a:srgbClr val="003D6A"/>
                </a:solidFill>
              </a:rPr>
              <a:t>adapter plates with internal air feed-through for space saving design</a:t>
            </a:r>
          </a:p>
        </p:txBody>
      </p:sp>
      <p:sp>
        <p:nvSpPr>
          <p:cNvPr id="21" name="Textfeld 20">
            <a:extLst>
              <a:ext uri="{FF2B5EF4-FFF2-40B4-BE49-F238E27FC236}">
                <a16:creationId xmlns:a16="http://schemas.microsoft.com/office/drawing/2014/main" id="{A134377E-DB38-E48F-1270-4B396DAA8594}"/>
              </a:ext>
            </a:extLst>
          </p:cNvPr>
          <p:cNvSpPr txBox="1"/>
          <p:nvPr/>
        </p:nvSpPr>
        <p:spPr>
          <a:xfrm>
            <a:off x="4321919" y="5329699"/>
            <a:ext cx="3776995" cy="923330"/>
          </a:xfrm>
          <a:prstGeom prst="rect">
            <a:avLst/>
          </a:prstGeom>
          <a:noFill/>
        </p:spPr>
        <p:txBody>
          <a:bodyPr wrap="square">
            <a:spAutoFit/>
          </a:bodyPr>
          <a:lstStyle/>
          <a:p>
            <a:pPr algn="ctr">
              <a:buClr>
                <a:schemeClr val="bg2"/>
              </a:buClr>
              <a:buSzPct val="100000"/>
            </a:pPr>
            <a:r>
              <a:rPr lang="en-US">
                <a:solidFill>
                  <a:srgbClr val="003D6A"/>
                </a:solidFill>
              </a:rPr>
              <a:t>2 x sealed 2-finger parallel gripper</a:t>
            </a:r>
            <a:br>
              <a:rPr lang="en-US">
                <a:solidFill>
                  <a:srgbClr val="003D6A"/>
                </a:solidFill>
              </a:rPr>
            </a:br>
            <a:r>
              <a:rPr lang="en-US">
                <a:solidFill>
                  <a:srgbClr val="003D6A"/>
                </a:solidFill>
              </a:rPr>
              <a:t>DPG-plus 100 (IP67) with customized to jaws</a:t>
            </a:r>
          </a:p>
        </p:txBody>
      </p:sp>
      <p:sp>
        <p:nvSpPr>
          <p:cNvPr id="23" name="Textfeld 22">
            <a:extLst>
              <a:ext uri="{FF2B5EF4-FFF2-40B4-BE49-F238E27FC236}">
                <a16:creationId xmlns:a16="http://schemas.microsoft.com/office/drawing/2014/main" id="{3C509CD1-799A-F45D-6C91-3C74AEC7A965}"/>
              </a:ext>
            </a:extLst>
          </p:cNvPr>
          <p:cNvSpPr txBox="1"/>
          <p:nvPr/>
        </p:nvSpPr>
        <p:spPr>
          <a:xfrm>
            <a:off x="4459777" y="3736073"/>
            <a:ext cx="3501278" cy="369332"/>
          </a:xfrm>
          <a:prstGeom prst="rect">
            <a:avLst/>
          </a:prstGeom>
          <a:noFill/>
        </p:spPr>
        <p:txBody>
          <a:bodyPr wrap="square">
            <a:spAutoFit/>
          </a:bodyPr>
          <a:lstStyle/>
          <a:p>
            <a:pPr algn="ctr">
              <a:buClr>
                <a:schemeClr val="bg2"/>
              </a:buClr>
              <a:buSzPct val="100000"/>
            </a:pPr>
            <a:r>
              <a:rPr lang="en-US" dirty="0">
                <a:solidFill>
                  <a:srgbClr val="003D6A"/>
                </a:solidFill>
              </a:rPr>
              <a:t>1x rotary module SRH-plus-D 40</a:t>
            </a:r>
          </a:p>
        </p:txBody>
      </p:sp>
      <p:cxnSp>
        <p:nvCxnSpPr>
          <p:cNvPr id="28" name="Verbinder: gewinkelt 27">
            <a:extLst>
              <a:ext uri="{FF2B5EF4-FFF2-40B4-BE49-F238E27FC236}">
                <a16:creationId xmlns:a16="http://schemas.microsoft.com/office/drawing/2014/main" id="{90BC1416-3FA8-ED63-D181-C1AA4A1825C1}"/>
              </a:ext>
            </a:extLst>
          </p:cNvPr>
          <p:cNvCxnSpPr>
            <a:cxnSpLocks/>
            <a:stCxn id="15" idx="3"/>
          </p:cNvCxnSpPr>
          <p:nvPr/>
        </p:nvCxnSpPr>
        <p:spPr>
          <a:xfrm>
            <a:off x="7861532" y="3411901"/>
            <a:ext cx="1106669" cy="89902"/>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0" name="Verbinder: gewinkelt 29">
            <a:extLst>
              <a:ext uri="{FF2B5EF4-FFF2-40B4-BE49-F238E27FC236}">
                <a16:creationId xmlns:a16="http://schemas.microsoft.com/office/drawing/2014/main" id="{3C07EFDB-75B7-91DA-B11B-C9D83033C57F}"/>
              </a:ext>
            </a:extLst>
          </p:cNvPr>
          <p:cNvCxnSpPr>
            <a:cxnSpLocks/>
            <a:stCxn id="15" idx="1"/>
          </p:cNvCxnSpPr>
          <p:nvPr/>
        </p:nvCxnSpPr>
        <p:spPr>
          <a:xfrm rot="10800000" flipV="1">
            <a:off x="2602168" y="3411901"/>
            <a:ext cx="1957132" cy="89902"/>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4" name="Verbinder: gewinkelt 33">
            <a:extLst>
              <a:ext uri="{FF2B5EF4-FFF2-40B4-BE49-F238E27FC236}">
                <a16:creationId xmlns:a16="http://schemas.microsoft.com/office/drawing/2014/main" id="{4D41F06F-F08A-482C-DD9E-DBC7F55CFB42}"/>
              </a:ext>
            </a:extLst>
          </p:cNvPr>
          <p:cNvCxnSpPr>
            <a:cxnSpLocks/>
            <a:stCxn id="23" idx="3"/>
          </p:cNvCxnSpPr>
          <p:nvPr/>
        </p:nvCxnSpPr>
        <p:spPr>
          <a:xfrm>
            <a:off x="7961055" y="3920739"/>
            <a:ext cx="1325820" cy="387672"/>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5" name="Verbinder: gewinkelt 34">
            <a:extLst>
              <a:ext uri="{FF2B5EF4-FFF2-40B4-BE49-F238E27FC236}">
                <a16:creationId xmlns:a16="http://schemas.microsoft.com/office/drawing/2014/main" id="{F385D201-BDB3-A004-1048-C2E9C51337F6}"/>
              </a:ext>
            </a:extLst>
          </p:cNvPr>
          <p:cNvCxnSpPr>
            <a:cxnSpLocks/>
            <a:stCxn id="23" idx="1"/>
          </p:cNvCxnSpPr>
          <p:nvPr/>
        </p:nvCxnSpPr>
        <p:spPr>
          <a:xfrm rot="10800000" flipV="1">
            <a:off x="2695575" y="3920738"/>
            <a:ext cx="1764203" cy="374957"/>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6" name="Verbinder: gewinkelt 35">
            <a:extLst>
              <a:ext uri="{FF2B5EF4-FFF2-40B4-BE49-F238E27FC236}">
                <a16:creationId xmlns:a16="http://schemas.microsoft.com/office/drawing/2014/main" id="{21D23B94-F4A3-35F1-B65C-24AB7AA3AE14}"/>
              </a:ext>
            </a:extLst>
          </p:cNvPr>
          <p:cNvCxnSpPr>
            <a:cxnSpLocks/>
            <a:stCxn id="19" idx="3"/>
          </p:cNvCxnSpPr>
          <p:nvPr/>
        </p:nvCxnSpPr>
        <p:spPr>
          <a:xfrm flipV="1">
            <a:off x="7705166" y="4672154"/>
            <a:ext cx="2360039" cy="85207"/>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7" name="Verbinder: gewinkelt 36">
            <a:extLst>
              <a:ext uri="{FF2B5EF4-FFF2-40B4-BE49-F238E27FC236}">
                <a16:creationId xmlns:a16="http://schemas.microsoft.com/office/drawing/2014/main" id="{A52CE627-790D-FF5A-AC68-D4E5194DB237}"/>
              </a:ext>
            </a:extLst>
          </p:cNvPr>
          <p:cNvCxnSpPr>
            <a:cxnSpLocks/>
            <a:stCxn id="19" idx="1"/>
          </p:cNvCxnSpPr>
          <p:nvPr/>
        </p:nvCxnSpPr>
        <p:spPr>
          <a:xfrm rot="10800000" flipV="1">
            <a:off x="2809875" y="4757360"/>
            <a:ext cx="1905792" cy="461665"/>
          </a:xfrm>
          <a:prstGeom prst="bentConnector3">
            <a:avLst>
              <a:gd name="adj1" fmla="val 23011"/>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8" name="Verbinder: gewinkelt 37">
            <a:extLst>
              <a:ext uri="{FF2B5EF4-FFF2-40B4-BE49-F238E27FC236}">
                <a16:creationId xmlns:a16="http://schemas.microsoft.com/office/drawing/2014/main" id="{7E7C9541-B9F2-A704-6F76-B11E4B365BAE}"/>
              </a:ext>
            </a:extLst>
          </p:cNvPr>
          <p:cNvCxnSpPr>
            <a:cxnSpLocks/>
            <a:stCxn id="21" idx="3"/>
          </p:cNvCxnSpPr>
          <p:nvPr/>
        </p:nvCxnSpPr>
        <p:spPr>
          <a:xfrm flipV="1">
            <a:off x="8098914" y="5579137"/>
            <a:ext cx="1556716" cy="212227"/>
          </a:xfrm>
          <a:prstGeom prst="bentConnector3">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cxnSp>
        <p:nvCxnSpPr>
          <p:cNvPr id="39" name="Verbinder: gewinkelt 38">
            <a:extLst>
              <a:ext uri="{FF2B5EF4-FFF2-40B4-BE49-F238E27FC236}">
                <a16:creationId xmlns:a16="http://schemas.microsoft.com/office/drawing/2014/main" id="{C3794D96-05B5-7D58-1AB2-68BF7F4362E4}"/>
              </a:ext>
            </a:extLst>
          </p:cNvPr>
          <p:cNvCxnSpPr>
            <a:cxnSpLocks/>
            <a:stCxn id="21" idx="1"/>
          </p:cNvCxnSpPr>
          <p:nvPr/>
        </p:nvCxnSpPr>
        <p:spPr>
          <a:xfrm rot="10800000">
            <a:off x="2695575" y="5652864"/>
            <a:ext cx="1626344" cy="138500"/>
          </a:xfrm>
          <a:prstGeom prst="bentConnector3">
            <a:avLst>
              <a:gd name="adj1" fmla="val 50000"/>
            </a:avLst>
          </a:prstGeom>
          <a:ln w="25400">
            <a:solidFill>
              <a:schemeClr val="bg2"/>
            </a:solidFill>
            <a:tailEnd type="oval"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42936593"/>
      </p:ext>
    </p:extLst>
  </p:cSld>
  <p:clrMapOvr>
    <a:masterClrMapping/>
  </p:clrMapOvr>
</p:sld>
</file>

<file path=ppt/theme/theme1.xml><?xml version="1.0" encoding="utf-8"?>
<a:theme xmlns:a="http://schemas.openxmlformats.org/drawingml/2006/main" name="Office">
  <a:themeElements>
    <a:clrScheme name="SCHUNK">
      <a:dk1>
        <a:sysClr val="windowText" lastClr="000000"/>
      </a:dk1>
      <a:lt1>
        <a:sysClr val="window" lastClr="FFFFFF"/>
      </a:lt1>
      <a:dk2>
        <a:srgbClr val="003D6A"/>
      </a:dk2>
      <a:lt2>
        <a:srgbClr val="009EE0"/>
      </a:lt2>
      <a:accent1>
        <a:srgbClr val="003D6A"/>
      </a:accent1>
      <a:accent2>
        <a:srgbClr val="009EE0"/>
      </a:accent2>
      <a:accent3>
        <a:srgbClr val="BCCF00"/>
      </a:accent3>
      <a:accent4>
        <a:srgbClr val="D2006F"/>
      </a:accent4>
      <a:accent5>
        <a:srgbClr val="009263"/>
      </a:accent5>
      <a:accent6>
        <a:srgbClr val="D8BA22"/>
      </a:accent6>
      <a:hlink>
        <a:srgbClr val="009EE0"/>
      </a:hlink>
      <a:folHlink>
        <a:srgbClr val="A4A4A4"/>
      </a:folHlink>
    </a:clrScheme>
    <a:fontScheme name="Schunk Fago">
      <a:majorFont>
        <a:latin typeface="Fago Pro"/>
        <a:ea typeface=""/>
        <a:cs typeface=""/>
      </a:majorFont>
      <a:minorFont>
        <a:latin typeface="Fago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spAutoFit/>
      </a:bodyPr>
      <a:lstStyle>
        <a:defPPr marR="0" algn="l" defTabSz="914400" rtl="0" eaLnBrk="1" fontAlgn="auto" latinLnBrk="0" hangingPunct="1">
          <a:lnSpc>
            <a:spcPct val="90000"/>
          </a:lnSpc>
          <a:spcBef>
            <a:spcPts val="300"/>
          </a:spcBef>
          <a:spcAft>
            <a:spcPts val="0"/>
          </a:spcAft>
          <a:buClr>
            <a:srgbClr val="009EE0"/>
          </a:buClr>
          <a:buSzTx/>
          <a:tabLst/>
          <a:defRPr kumimoji="0" sz="2200" b="0" i="0" u="none" strike="noStrike" kern="1200" cap="none" spc="0" normalizeH="0" baseline="0" noProof="0" dirty="0" err="1" smtClean="0">
            <a:ln>
              <a:noFill/>
            </a:ln>
            <a:solidFill>
              <a:srgbClr val="003D6A"/>
            </a:solidFill>
            <a:effectLst/>
            <a:uLnTx/>
            <a:uFillTx/>
            <a:ea typeface="+mn-ea"/>
            <a:cs typeface="+mn-cs"/>
          </a:defRPr>
        </a:defPPr>
      </a:lstStyle>
    </a:txDef>
  </a:objectDefaults>
  <a:extraClrSchemeLst/>
  <a:extLst>
    <a:ext uri="{05A4C25C-085E-4340-85A3-A5531E510DB2}">
      <thm15:themeFamily xmlns:thm15="http://schemas.microsoft.com/office/thememl/2012/main" name="Schunk_PPT-Vorlage_Hand_in_Hand_EN_0823.pptx  -  Read-Only" id="{0FA78DD8-8137-4A25-9288-2E4CB8202941}" vid="{17A01DDD-5B6A-483C-85A6-0C15E11046F0}"/>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86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F377ED1-DCEB-4F4C-BEE7-EC42FBAD87CE}">
  <we:reference id="ea4a38c2-de38-11e9-a1c6-00155de8db01" version="1.2.0.2" store="EXCatalog" storeType="EXCatalog"/>
  <we:alternateReferences/>
  <we:properties>
    <we:property name="CantoAssets" value="&quot;[{\&quot;scheme\&quot;:\&quot;image\&quot;,\&quot;id\&quot;:\&quot;jq6jsgdbr10op8av9fhvm8vs6h\&quot;,\&quot;tenant\&quot;:\&quot;schunk.canto.de\&quot;,\&quot;time\&quot;:\&quot;20220718131700000\&quot;,\&quot;name\&quot;:\&quot;Inline-Nutzentrenner_ILR-2200_Anwendungsbild_10_2017_freigestellt_CMYK.tif\&quot;,\&quot;addedby\&quot;:\&quot;test\&quot;},{\&quot;scheme\&quot;:\&quot;image\&quot;,\&quot;id\&quot;:\&quot;fn345hvtl964d6l016cl7pd506\&quot;,\&quot;tenant\&quot;:\&quot;schunk.canto.de\&quot;,\&quot;time\&quot;:\&quot;20230630090345000\&quot;,\&quot;name\&quot;:\&quot;Hand_Sculpture_Small_500x1000_01_2023_CMYK.indd\&quot;,\&quot;addedby\&quot;:\&quot;test\&quot;},{\&quot;scheme\&quot;:\&quot;image\&quot;,\&quot;id\&quot;:\&quot;5o840vkpvp0v117au5sqbmis2l\&quot;,\&quot;tenant\&quot;:\&quot;schunk.canto.de\&quot;,\&quot;time\&quot;:\&quot;20230630090144000\&quot;,\&quot;name\&quot;:\&quot;Hand_Sculpture_Small_500x1000_01_2023_CMYK.idml\&quot;,\&quot;addedby\&quot;:\&quot;test\&quot;},{\&quot;scheme\&quot;:\&quot;image\&quot;,\&quot;id\&quot;:\&quot;du394clcp943bbah4jbva8ed7t\&quot;,\&quot;tenant\&quot;:\&quot;schunk.canto.de\&quot;,\&quot;time\&quot;:\&quot;20230630084639000\&quot;,\&quot;name\&quot;:\&quot;Hand_Sculpture_Small_500x1000_3D_View_01_2023_RGB.jpg\&quot;,\&quot;addedby\&quot;:\&quot;test\&quot;},{\&quot;scheme\&quot;:\&quot;image\&quot;,\&quot;id\&quot;:\&quot;loqkhmbnmd0i7ba0v0kgt0tk1u\&quot;,\&quot;tenant\&quot;:\&quot;schunk.canto.de\&quot;,\&quot;time\&quot;:\&quot;20240206180740000\&quot;,\&quot;name\&quot;:\&quot;RCG Stellverteterbild.PSD\&quot;,\&quot;addedby\&quot;:\&quot;test\&quot;},{\&quot;scheme\&quot;:\&quot;image\&quot;,\&quot;id\&quot;:\&quot;6q0o143tn12bd7oiv76rt8b62g\&quot;,\&quot;tenant\&quot;:\&quot;schunk.canto.de\&quot;,\&quot;time\&quot;:\&quot;20250204111757000\&quot;,\&quot;name\&quot;:\&quot;E-Mobility_Produktrendering-Werkstueck_lifter-trays-PrismaticCell_SLD_ELG.psd\&quot;,\&quot;addedby\&quot;:\&quot;test\&quot;},{\&quot;scheme\&quot;:\&quot;image\&quot;,\&quot;id\&quot;:\&quot;2ss7opgnrh3rb1t0d6svuoug2t\&quot;,\&quot;tenant\&quot;:\&quot;schunk.canto.de\&quot;,\&quot;time\&quot;:\&quot;20240603180615000\&quot;,\&quot;name\&quot;:\&quot;Automotive Produktbild Stellvertreter.PNG\&quot;,\&quot;addedby\&quot;:\&quot;test\&quot;},{\&quot;scheme\&quot;:\&quot;image\&quot;,\&quot;id\&quot;:\&quot;k4cfvnes79391c796eaku0au2u\&quot;,\&quot;tenant\&quot;:\&quot;schunk.canto.de\&quot;,\&quot;time\&quot;:\&quot;20240522161537000\&quot;,\&quot;name\&quot;:\&quot;icon_Automotive_HG_grau_RGB_05_2024.eps\&quot;,\&quot;addedby\&quot;:\&quot;test\&quot;},{\&quot;scheme\&quot;:\&quot;image\&quot;,\&quot;id\&quot;:\&quot;dubhhmh8eh18l8pv7dmn6d1s4c\&quot;,\&quot;tenant\&quot;:\&quot;schunk.canto.de\&quot;,\&quot;time\&quot;:\&quot;20240122131656000\&quot;,\&quot;name\&quot;:\&quot;E-Mobility_Produktrendering-Werkstueck_E-Antrieb_Statorhandling.psd\&quot;,\&quot;addedby\&quot;:\&quot;test\&quot;},{\&quot;scheme\&quot;:\&quot;image\&quot;,\&quot;id\&quot;:\&quot;bralngndcl04j54umk34a21c3r\&quot;,\&quot;tenant\&quot;:\&quot;schunk.canto.de\&quot;,\&quot;time\&quot;:\&quot;20240115172323000\&quot;,\&quot;name\&quot;:\&quot;E-Mobility_Produktrendering-Werkstueck_Mehrfachgreifer_Prismatische Zellen.psd\&quot;,\&quot;addedby\&quot;:\&quot;test\&quot;},{\&quot;scheme\&quot;:\&quot;image\&quot;,\&quot;id\&quot;:\&quot;rebg4bg2rd4tfdqs0tumtmdr46\&quot;,\&quot;tenant\&quot;:\&quot;schunk.canto.de\&quot;,\&quot;time\&quot;:\&quot;20240115172332000\&quot;,\&quot;name\&quot;:\&quot;E-Mobility_Produktrendering-Werkstueck_Batterypackgreifer.psd\&quot;,\&quot;addedby\&quot;:\&quot;test\&quot;},{\&quot;scheme\&quot;:\&quot;image\&quot;,\&quot;id\&quot;:\&quot;snekrocm8d3s94a6qc2css4007\&quot;,\&quot;tenant\&quot;:\&quot;schunk.canto.de\&quot;,\&quot;time\&quot;:\&quot;20240122131658000\&quot;,\&quot;name\&quot;:\&quot;E-Mobility_Produktrendering-Werkstueck_Linearportal_Brennstoffzellenstack.psd\&quot;,\&quot;addedby\&quot;:\&quot;test\&quot;},{\&quot;scheme\&quot;:\&quot;image\&quot;,\&quot;id\&quot;:\&quot;smb852lk1d5l9dhm102se0bn1h\&quot;,\&quot;tenant\&quot;:\&quot;schunk.canto.de\&quot;,\&quot;time\&quot;:\&quot;20240115172338000\&quot;,\&quot;name\&quot;:\&quot;E-Mobility_Produktrendering-Werkstueck_Batteriezellenhandling_prismatischeZelle.psd\&quot;,\&quot;addedby\&quot;:\&quot;test\&quot;},{\&quot;scheme\&quot;:\&quot;image\&quot;,\&quot;id\&quot;:\&quot;9uto2i9pql0i31vd2se5h9h340\&quot;,\&quot;tenant\&quot;:\&quot;schunk.canto.de\&quot;,\&quot;time\&quot;:\&quot;20220928074131000\&quot;,\&quot;name\&quot;:\&quot;1506741_Expander_for_6_Batterien_4zu3.psd\&quot;,\&quot;addedby\&quot;:\&quot;test\&quot;},{\&quot;scheme\&quot;:\&quot;image\&quot;,\&quot;id\&quot;:\&quot;nkrgi931i11krc4mfnob9qcp4u\&quot;,\&quot;tenant\&quot;:\&quot;schunk.canto.de\&quot;,\&quot;time\&quot;:\&quot;20240122131644000\&quot;,\&quot;name\&quot;:\&quot;E-Mobility_Produktrendering-Werkstueck_Brennstoffzelle_Stacking-Einheit.psd\&quot;,\&quot;addedby\&quot;:\&quot;test\&quot;},{\&quot;scheme\&quot;:\&quot;image\&quot;,\&quot;id\&quot;:\&quot;o3ude1p3mh34r0cd60cc07as20\&quot;,\&quot;tenant\&quot;:\&quot;schunk.canto.de\&quot;,\&quot;time\&quot;:\&quot;20240115172310000\&quot;,\&quot;name\&quot;:\&quot;E-Mobility_Produktrendering-Werkstueck_RCG_Mehrfachgreifer_Raffeinheit.psd\&quot;,\&quot;addedby\&quot;:\&quot;test\&quot;},{\&quot;scheme\&quot;:\&quot;image\&quot;,\&quot;id\&quot;:\&quot;9ig7jlgh0t6pr3rimv0vqk8o7r\&quot;,\&quot;tenant\&quot;:\&quot;schunk.canto.de\&quot;,\&quot;time\&quot;:\&quot;20220928074130000\&quot;,\&quot;name\&quot;:\&quot;Transport_Zellen_NEU_4zu3.psd\&quot;,\&quot;addedby\&quot;:\&quot;test\&quot;},{\&quot;scheme\&quot;:\&quot;image\&quot;,\&quot;id\&quot;:\&quot;3utq04juh175p9b3fb8knna05e\&quot;,\&quot;tenant\&quot;:\&quot;schunk.canto.de\&quot;,\&quot;time\&quot;:\&quot;20240814133531000\&quot;,\&quot;name\&quot;:\&quot;RCG_Anwendungsbild_4_E-Mobility_0724.tif\&quot;,\&quot;addedby\&quot;:\&quot;test\&quot;},{\&quot;scheme\&quot;:\&quot;image\&quot;,\&quot;id\&quot;:\&quot;5f4odgm6r93nj3b6iu4b0ee50q\&quot;,\&quot;tenant\&quot;:\&quot;schunk.canto.de\&quot;,\&quot;time\&quot;:\&quot;20240313082129000\&quot;,\&quot;name\&quot;:\&quot;RCG_Runzellenhandling_Detail_Anwendungsrendering_03_2024.psd\&quot;,\&quot;addedby\&quot;:\&quot;test\&quot;},{\&quot;scheme\&quot;:\&quot;image\&quot;,\&quot;id\&quot;:\&quot;bkng1c3e296014p3nuug55hm5j\&quot;,\&quot;tenant\&quot;:\&quot;schunk.canto.de\&quot;,\&quot;time\&quot;:\&quot;20240313094849000\&quot;,\&quot;name\&quot;:\&quot;RCG_Doppelreihe_an_Industrieroboter.png\&quot;,\&quot;addedby\&quot;:\&quot;test\&quot;},{\&quot;scheme\&quot;:\&quot;image\&quot;,\&quot;id\&quot;:\&quot;2f4g2g42ql2db8dukoe5bd643g\&quot;,\&quot;tenant\&quot;:\&quot;schunk.canto.de\&quot;,\&quot;time\&quot;:\&quot;20230515141840000\&quot;,\&quot;name\&quot;:\&quot;16zu9_MPG-plus_PGN-plus-P_SWS_SRM_Anwendungsbild_Rundzellenhandling_E-Mobility_01_2023_.png\&quot;,\&quot;addedby\&quot;:\&quot;test\&quot;},{\&quot;scheme\&quot;:\&quot;image\&quot;,\&quot;id\&quot;:\&quot;mgdogfqpat6bd2go20ge458p3t\&quot;,\&quot;tenant\&quot;:\&quot;schunk.canto.de\&quot;,\&quot;time\&quot;:\&quot;20230515141755000\&quot;,\&quot;name\&quot;:\&quot;4zu3_MPG-plus_PGN-plus-P_SWS_SRM_Anwendungsbild_Rundzellenhandling_E-Mobility_01_2023_.png\&quot;,\&quot;addedby\&quot;:\&quot;test\&quot;},{\&quot;scheme\&quot;:\&quot;image\&quot;,\&quot;id\&quot;:\&quot;emhp1rkgu51rde7sc4l94s673k\&quot;,\&quot;tenant\&quot;:\&quot;schunk.canto.de\&quot;,\&quot;time\&quot;:\&quot;20250204111824000\&quot;,\&quot;name\&quot;:\&quot;E-Mobility_Produktrendering-Werkstueck_Spannloesung_PrismaticCell_1.psd\&quot;,\&quot;addedby\&quot;:\&quot;test\&quot;},{\&quot;scheme\&quot;:\&quot;image\&quot;,\&quot;id\&quot;:\&quot;t3abhu23u13prfahtcsr2tqf0n\&quot;,\&quot;tenant\&quot;:\&quot;schunk.canto.de\&quot;,\&quot;time\&quot;:\&quot;20250204111819000\&quot;,\&quot;name\&quot;:\&quot;E-Mobility_Produktrendering-Werkstueck_Spannloesung_PrismaticCell_2.psd\&quot;,\&quot;addedby\&quot;:\&quot;test\&quot;},{\&quot;scheme\&quot;:\&quot;image\&quot;,\&quot;id\&quot;:\&quot;1fsj2lu18h30b0sv173vo2pn4u\&quot;,\&quot;tenant\&quot;:\&quot;schunk.canto.de\&quot;,\&quot;time\&quot;:\&quot;20240122131654000\&quot;,\&quot;name\&quot;:\&quot;E-Mobility_Produktrendering-Werkstueck_E-Antrieb_Komplettsystem_Statorhandling_mit-Gestell.psd\&quot;,\&quot;addedby\&quot;:\&quot;test\&quot;},{\&quot;scheme\&quot;:\&quot;image\&quot;,\&quot;id\&quot;:\&quot;fbs65ik35p7chfonq1nrij544r\&quot;,\&quot;tenant\&quot;:\&quot;schunk.canto.de\&quot;,\&quot;time\&quot;:\&quot;20240122131652000\&quot;,\&quot;name\&quot;:\&quot;E-Mobility_Produktrendering-Werkstueck_E-Antrieb_Komplettsystem_Statorhandling.psd\&quot;,\&quot;addedby\&quot;:\&quot;test\&quot;},{\&quot;scheme\&quot;:\&quot;video\&quot;,\&quot;id\&quot;:\&quot;5jkohehjb116n76v8mni0j9b0j\&quot;,\&quot;tenant\&quot;:\&quot;schunk.canto.de\&quot;,\&quot;time\&quot;:\&quot;20241209093621000\&quot;,\&quot;name\&quot;:\&quot;E-Mobility_Prismatic-Cells_Animation_DE_EN_1124.mp4\&quot;,\&quot;addedby\&quot;:\&quot;test\&quot;},{\&quot;scheme\&quot;:\&quot;image\&quot;,\&quot;id\&quot;:\&quot;41njmod1cd64panr93oo11fm2e\&quot;,\&quot;tenant\&quot;:\&quot;schunk.canto.de\&quot;,\&quot;time\&quot;:\&quot;20240814133528000\&quot;,\&quot;name\&quot;:\&quot;RCG_Anwendungsbild_3_E-Mobility_0724.tif\&quot;,\&quot;addedby\&quot;:\&quot;test\&quot;},{\&quot;scheme\&quot;:\&quot;image\&quot;,\&quot;id\&quot;:\&quot;j9adgaf15550r9r1btmm11nq19\&quot;,\&quot;tenant\&quot;:\&quot;schunk.canto.de\&quot;,\&quot;time\&quot;:\&quot;20240612104022000\&quot;,\&quot;name\&quot;:\&quot;RCG_Anwendungsbild_02_0624.tif\&quot;,\&quot;addedby\&quot;:\&quot;test\&quot;},{\&quot;scheme\&quot;:\&quot;image\&quot;,\&quot;id\&quot;:\&quot;quh86j1s012f7fpu4hondtln2i\&quot;,\&quot;tenant\&quot;:\&quot;schunk.canto.de\&quot;,\&quot;time\&quot;:\&quot;20240612103915000\&quot;,\&quot;name\&quot;:\&quot;RCG_Anwendungsbild_0624.tif\&quot;,\&quot;addedby\&quot;:\&quot;test\&quot;},{\&quot;scheme\&quot;:\&quot;image\&quot;,\&quot;id\&quot;:\&quot;5l542ptsil5ur5kumh7qvbfa02\&quot;,\&quot;tenant\&quot;:\&quot;schunk.canto.de\&quot;,\&quot;time\&quot;:\&quot;20250820173540000\&quot;,\&quot;name\&quot;:\&quot;SCHUNK Engineering_Handling Turbinenschaufeln_Beladung Entladung_Rendering_0825.png\&quot;,\&quot;addedby\&quot;:\&quot;test\&quot;},{\&quot;scheme\&quot;:\&quot;image\&quot;,\&quot;id\&quot;:\&quot;bq2ssap8ep61h9cfd64b30r355\&quot;,\&quot;tenant\&quot;:\&quot;schunk.canto.de\&quot;,\&quot;time\&quot;:\&quot;20230214085000000\&quot;,\&quot;name\&quot;:\&quot;Hairpingreifer_Anwendungsbild_E-Mobility_01_2023.tif\&quot;,\&quot;addedby\&quot;:\&quot;test\&quot;},{\&quot;scheme\&quot;:\&quot;image\&quot;,\&quot;id\&quot;:\&quot;qgf6jkrbk13ad85rpntcnkhm33\&quot;,\&quot;tenant\&quot;:\&quot;schunk.canto.de\&quot;,\&quot;time\&quot;:\&quot;20230214085047000\&quot;,\&quot;name\&quot;:\&quot;Hairpingreifer_Anwendungsbild02_E-Mobility_01_2023.tif\&quot;,\&quot;addedby\&quot;:\&quot;test\&quot;}]&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08a67b55-4257-4c61-bb87-f75f1d8a802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kument" ma:contentTypeID="0x01010017CE9CB255DC144396D27F9D80420C83" ma:contentTypeVersion="16" ma:contentTypeDescription="Ein neues Dokument erstellen." ma:contentTypeScope="" ma:versionID="7376a56f70c01355c6e54c4e4b14e09a">
  <xsd:schema xmlns:xsd="http://www.w3.org/2001/XMLSchema" xmlns:xs="http://www.w3.org/2001/XMLSchema" xmlns:p="http://schemas.microsoft.com/office/2006/metadata/properties" xmlns:ns3="08a67b55-4257-4c61-bb87-f75f1d8a802b" xmlns:ns4="ea345789-badc-42ba-8818-59ad077167d4" targetNamespace="http://schemas.microsoft.com/office/2006/metadata/properties" ma:root="true" ma:fieldsID="b6c02470ca57d694dee267b8b9fd6762" ns3:_="" ns4:_="">
    <xsd:import namespace="08a67b55-4257-4c61-bb87-f75f1d8a802b"/>
    <xsd:import namespace="ea345789-badc-42ba-8818-59ad077167d4"/>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MediaServiceDateTaken" minOccurs="0"/>
                <xsd:element ref="ns3:_activity" minOccurs="0"/>
                <xsd:element ref="ns4:SharedWithUsers" minOccurs="0"/>
                <xsd:element ref="ns4:SharedWithDetails" minOccurs="0"/>
                <xsd:element ref="ns4:SharingHintHash" minOccurs="0"/>
                <xsd:element ref="ns3:MediaLengthInSeconds" minOccurs="0"/>
                <xsd:element ref="ns3:MediaServiceBillingMetadata"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8a67b55-4257-4c61-bb87-f75f1d8a80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SystemTags" ma:index="12" nillable="true" ma:displayName="MediaServiceSystemTags" ma:hidden="true" ma:internalName="MediaServiceSystemTags" ma:readOnly="true">
      <xsd:simpleType>
        <xsd:restriction base="dms:Note"/>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_activity" ma:index="17"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element name="MediaServiceLocation" ma:index="23"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345789-badc-42ba-8818-59ad077167d4" elementFormDefault="qualified">
    <xsd:import namespace="http://schemas.microsoft.com/office/2006/documentManagement/types"/>
    <xsd:import namespace="http://schemas.microsoft.com/office/infopath/2007/PartnerControls"/>
    <xsd:element name="SharedWithUsers" ma:index="1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Freigegeben für - Details" ma:internalName="SharedWithDetails" ma:readOnly="true">
      <xsd:simpleType>
        <xsd:restriction base="dms:Note">
          <xsd:maxLength value="255"/>
        </xsd:restriction>
      </xsd:simpleType>
    </xsd:element>
    <xsd:element name="SharingHintHash" ma:index="20" nillable="true" ma:displayName="Freigabehinweis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B69E4AA-1591-4F10-9B6E-D82029B11D2F}">
  <ds:schemaRefs>
    <ds:schemaRef ds:uri="http://schemas.microsoft.com/sharepoint/v3/contenttype/forms"/>
  </ds:schemaRefs>
</ds:datastoreItem>
</file>

<file path=customXml/itemProps2.xml><?xml version="1.0" encoding="utf-8"?>
<ds:datastoreItem xmlns:ds="http://schemas.openxmlformats.org/officeDocument/2006/customXml" ds:itemID="{3B8629B4-4FCB-42DA-B7B6-C4A7F15E86CC}">
  <ds:schemaRefs>
    <ds:schemaRef ds:uri="08a67b55-4257-4c61-bb87-f75f1d8a802b"/>
    <ds:schemaRef ds:uri="http://purl.org/dc/terms/"/>
    <ds:schemaRef ds:uri="http://schemas.openxmlformats.org/package/2006/metadata/core-properties"/>
    <ds:schemaRef ds:uri="http://purl.org/dc/dcmitype/"/>
    <ds:schemaRef ds:uri="http://schemas.microsoft.com/office/2006/documentManagement/types"/>
    <ds:schemaRef ds:uri="http://purl.org/dc/elements/1.1/"/>
    <ds:schemaRef ds:uri="http://schemas.microsoft.com/office/2006/metadata/properties"/>
    <ds:schemaRef ds:uri="http://schemas.microsoft.com/office/infopath/2007/PartnerControls"/>
    <ds:schemaRef ds:uri="ea345789-badc-42ba-8818-59ad077167d4"/>
    <ds:schemaRef ds:uri="http://www.w3.org/XML/1998/namespace"/>
  </ds:schemaRefs>
</ds:datastoreItem>
</file>

<file path=customXml/itemProps3.xml><?xml version="1.0" encoding="utf-8"?>
<ds:datastoreItem xmlns:ds="http://schemas.openxmlformats.org/officeDocument/2006/customXml" ds:itemID="{511AB6F9-61FC-4BA0-AD90-6CFFAF31FF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a67b55-4257-4c61-bb87-f75f1d8a802b"/>
    <ds:schemaRef ds:uri="ea345789-badc-42ba-8818-59ad07716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Schunk_PPT-Vorlage_Hand_in_Hand_EN_0823</Template>
  <TotalTime>0</TotalTime>
  <Words>2460</Words>
  <Application>Microsoft Office PowerPoint</Application>
  <PresentationFormat>Breitbild</PresentationFormat>
  <Paragraphs>556</Paragraphs>
  <Slides>32</Slides>
  <Notes>30</Notes>
  <HiddenSlides>0</HiddenSlides>
  <MMClips>1</MMClips>
  <ScaleCrop>false</ScaleCrop>
  <HeadingPairs>
    <vt:vector size="6" baseType="variant">
      <vt:variant>
        <vt:lpstr>Verwendete Schriftarten</vt:lpstr>
      </vt:variant>
      <vt:variant>
        <vt:i4>7</vt:i4>
      </vt:variant>
      <vt:variant>
        <vt:lpstr>Design</vt:lpstr>
      </vt:variant>
      <vt:variant>
        <vt:i4>1</vt:i4>
      </vt:variant>
      <vt:variant>
        <vt:lpstr>Folientitel</vt:lpstr>
      </vt:variant>
      <vt:variant>
        <vt:i4>32</vt:i4>
      </vt:variant>
    </vt:vector>
  </HeadingPairs>
  <TitlesOfParts>
    <vt:vector size="40" baseType="lpstr">
      <vt:lpstr>Fago Pro</vt:lpstr>
      <vt:lpstr>Courier New</vt:lpstr>
      <vt:lpstr>Wingdings</vt:lpstr>
      <vt:lpstr>Calibri</vt:lpstr>
      <vt:lpstr>Arial</vt:lpstr>
      <vt:lpstr>Symbol</vt:lpstr>
      <vt:lpstr>Calibri Light</vt:lpstr>
      <vt:lpstr>Office</vt:lpstr>
      <vt:lpstr>SCHUNK Engineering</vt:lpstr>
      <vt:lpstr>Material Lifter Lifting trays for automated unloading</vt:lpstr>
      <vt:lpstr>Material Lifter Lifting trays for automated unloading</vt:lpstr>
      <vt:lpstr>Material Lifter Lifting trays for automated unloading</vt:lpstr>
      <vt:lpstr>It couldn't be more compact! Screw assembly cell with five screw units</vt:lpstr>
      <vt:lpstr>It couldn't be more compact! Screw assembly cell with five screw units</vt:lpstr>
      <vt:lpstr>Electric 3-finger centric gripper with large stroke Handling of large rotationally symmetrical components</vt:lpstr>
      <vt:lpstr>2-finger gripper swivel modules Handling of rotor shafts and drive shafts</vt:lpstr>
      <vt:lpstr>2-finger gripper swivel modules Handling of rotor shafts and drive shafts</vt:lpstr>
      <vt:lpstr>3-finger double gripper + quick-change system Light-weight design with maximum gripping force</vt:lpstr>
      <vt:lpstr>3-finger double gripper + quick-change system Light-weight design with maximum gripping force</vt:lpstr>
      <vt:lpstr>Heavy-duty handling Handling an engine block weighing approx. 350 kg for trucks</vt:lpstr>
      <vt:lpstr>Heavy-duty handling Handling an engine block weighing approx. 350 kg for trucks</vt:lpstr>
      <vt:lpstr>Multi-axis system with special gripper unit Handling of AGM cells</vt:lpstr>
      <vt:lpstr>Gripping unit PGN-plus, EGM Separation and loading and unloading of B-pillars</vt:lpstr>
      <vt:lpstr>2-axis system with long-stroke gripper Relocating engine blocks</vt:lpstr>
      <vt:lpstr>Double gripping unit Moving rims in the paint shop</vt:lpstr>
      <vt:lpstr>Double gripping unit Moving rims in the paint shop</vt:lpstr>
      <vt:lpstr>Double gripping unit Moving rims in the paint shop</vt:lpstr>
      <vt:lpstr>Gripping unit for pipes A-pillar Loading/unloading of hydroforming presses</vt:lpstr>
      <vt:lpstr>Gripping unit ‘ELG’ Handling of truck brake discs during assembly</vt:lpstr>
      <vt:lpstr>4-fold gripper unit Loading/unloading motorcycle crankcases</vt:lpstr>
      <vt:lpstr>2-fold rotary-gripping unit  Loading/unloading of cylinder heads</vt:lpstr>
      <vt:lpstr>2-fold rotary-gripping unit  Loading/unloading of cylinder heads</vt:lpstr>
      <vt:lpstr>Gantry handling Dosing/dispensing</vt:lpstr>
      <vt:lpstr>Gantry system Dosing/dispensing</vt:lpstr>
      <vt:lpstr>Gantry system Dosing/dispensing</vt:lpstr>
      <vt:lpstr>Double gripping unit Be-/Entladen eines Dreh-/Fräszentrum</vt:lpstr>
      <vt:lpstr>Pick and Place unit PPU-E Feeding of discs</vt:lpstr>
      <vt:lpstr>2-axes linear unit Pick and Place of small items</vt:lpstr>
      <vt:lpstr>Configurable linear axes Sub-system for various applications</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title of the presentation  is also written here in two lines</dc:title>
  <dc:creator>Hanselmann, Markus</dc:creator>
  <cp:lastModifiedBy>Hanselmann, Markus</cp:lastModifiedBy>
  <cp:revision>31</cp:revision>
  <dcterms:created xsi:type="dcterms:W3CDTF">2024-02-23T09:36:46Z</dcterms:created>
  <dcterms:modified xsi:type="dcterms:W3CDTF">2025-12-03T11:06:59Z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0x01010017CE9CB255DC144396D27F9D80420C83</vt:lpwstr>
  </property>
</Properties>
</file>