
<file path=[Content_Types].xml><?xml version="1.0" encoding="utf-8"?>
<Types xmlns="http://schemas.openxmlformats.org/package/2006/content-types">
  <Default Extension="fntdata" ContentType="application/x-fontdata"/>
  <Default Extension="jpeg" ContentType="image/jpeg"/>
  <Default Extension="mp4" ContentType="video/mp4"/>
  <Default Extension="png" ContentType="image/png"/>
  <Default Extension="rels" ContentType="application/vnd.openxmlformats-package.relationships+xml"/>
  <Default Extension="svg" ContentType="image/svg+xml"/>
  <Default Extension="tiff" ContentType="image/tiff"/>
  <Default Extension="wdp" ContentType="image/vnd.ms-photo"/>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23"/>
  </p:notesMasterIdLst>
  <p:handoutMasterIdLst>
    <p:handoutMasterId r:id="rId24"/>
  </p:handoutMasterIdLst>
  <p:sldIdLst>
    <p:sldId id="6347" r:id="rId5"/>
    <p:sldId id="2146849349" r:id="rId6"/>
    <p:sldId id="2146849350" r:id="rId7"/>
    <p:sldId id="2146849450" r:id="rId8"/>
    <p:sldId id="2146849305" r:id="rId9"/>
    <p:sldId id="2146849306" r:id="rId10"/>
    <p:sldId id="6344" r:id="rId11"/>
    <p:sldId id="6345" r:id="rId12"/>
    <p:sldId id="6346" r:id="rId13"/>
    <p:sldId id="6341" r:id="rId14"/>
    <p:sldId id="6339" r:id="rId15"/>
    <p:sldId id="6340" r:id="rId16"/>
    <p:sldId id="6343" r:id="rId17"/>
    <p:sldId id="2146849237" r:id="rId18"/>
    <p:sldId id="2146849238" r:id="rId19"/>
    <p:sldId id="2146849239" r:id="rId20"/>
    <p:sldId id="2146849240" r:id="rId21"/>
    <p:sldId id="6349" r:id="rId22"/>
  </p:sldIdLst>
  <p:sldSz cx="12192000" cy="6858000"/>
  <p:notesSz cx="6858000" cy="9144000"/>
  <p:embeddedFontLst>
    <p:embeddedFont>
      <p:font typeface="Fago Pro" panose="02000506040000020004" pitchFamily="2" charset="0"/>
      <p:regular r:id="rId25"/>
      <p:bold r:id="rId26"/>
      <p:italic r:id="rId27"/>
      <p:boldItalic r:id="rId28"/>
    </p:embeddedFont>
  </p:embeddedFont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olution Book Life Science_EN" id="{C111C97C-F463-46E0-AC36-606D6D0387DD}">
          <p14:sldIdLst>
            <p14:sldId id="6347"/>
            <p14:sldId id="2146849349"/>
            <p14:sldId id="2146849350"/>
            <p14:sldId id="2146849450"/>
            <p14:sldId id="2146849305"/>
            <p14:sldId id="2146849306"/>
            <p14:sldId id="6344"/>
            <p14:sldId id="6345"/>
            <p14:sldId id="6346"/>
            <p14:sldId id="6341"/>
            <p14:sldId id="6339"/>
            <p14:sldId id="6340"/>
            <p14:sldId id="6343"/>
            <p14:sldId id="2146849237"/>
            <p14:sldId id="2146849238"/>
            <p14:sldId id="2146849239"/>
            <p14:sldId id="2146849240"/>
            <p14:sldId id="6349"/>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A10610B-A594-5B1E-0588-2C18C49D1B74}" name="Ernst, Andre" initials="AE" userId="S::andre.ernst@de.schunk.com::1dbe2a9c-e160-4c68-a3e1-708caec7e813" providerId="AD"/>
  <p188:author id="{246F333C-6D17-0FEB-4A2F-6249C97C415A}" name="Mautner, Sarah" initials="MS" userId="S::Sarah.Mautner@de.schunk.com::e89a2e33-35c3-4399-9024-d4aa0a5aafb1"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E3E3E3"/>
    <a:srgbClr val="FFFF00"/>
    <a:srgbClr val="009EE0"/>
    <a:srgbClr val="0070C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101" d="100"/>
          <a:sy n="101" d="100"/>
        </p:scale>
        <p:origin x="876" y="108"/>
      </p:cViewPr>
      <p:guideLst/>
    </p:cSldViewPr>
  </p:slideViewPr>
  <p:notesTextViewPr>
    <p:cViewPr>
      <p:scale>
        <a:sx n="1" d="1"/>
        <a:sy n="1" d="1"/>
      </p:scale>
      <p:origin x="0" y="0"/>
    </p:cViewPr>
  </p:notesTextViewPr>
  <p:sorterViewPr>
    <p:cViewPr varScale="1">
      <p:scale>
        <a:sx n="100" d="100"/>
        <a:sy n="100" d="100"/>
      </p:scale>
      <p:origin x="0" y="-192"/>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2.fntdata"/><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1.fntdata"/><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font" Target="fonts/font4.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3.fntdata"/><Relationship Id="rId30"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nselmann, Markus" userId="029d1f02-3ca2-4544-88e9-d09c85e465e7" providerId="ADAL" clId="{779D1F58-E732-4027-AD5E-D5FA65258A7A}"/>
    <pc:docChg chg="custSel delSld modSection">
      <pc:chgData name="Hanselmann, Markus" userId="029d1f02-3ca2-4544-88e9-d09c85e465e7" providerId="ADAL" clId="{779D1F58-E732-4027-AD5E-D5FA65258A7A}" dt="2025-12-03T11:16:25.742" v="363" actId="2696"/>
      <pc:docMkLst>
        <pc:docMk/>
      </pc:docMkLst>
      <pc:sldChg chg="del">
        <pc:chgData name="Hanselmann, Markus" userId="029d1f02-3ca2-4544-88e9-d09c85e465e7" providerId="ADAL" clId="{779D1F58-E732-4027-AD5E-D5FA65258A7A}" dt="2025-12-03T11:16:25.742" v="363" actId="2696"/>
        <pc:sldMkLst>
          <pc:docMk/>
          <pc:sldMk cId="3979042085" sldId="6095"/>
        </pc:sldMkLst>
      </pc:sldChg>
      <pc:sldChg chg="del">
        <pc:chgData name="Hanselmann, Markus" userId="029d1f02-3ca2-4544-88e9-d09c85e465e7" providerId="ADAL" clId="{779D1F58-E732-4027-AD5E-D5FA65258A7A}" dt="2025-12-03T11:16:25.492" v="341" actId="2696"/>
        <pc:sldMkLst>
          <pc:docMk/>
          <pc:sldMk cId="459634785" sldId="6096"/>
        </pc:sldMkLst>
      </pc:sldChg>
      <pc:sldChg chg="del">
        <pc:chgData name="Hanselmann, Markus" userId="029d1f02-3ca2-4544-88e9-d09c85e465e7" providerId="ADAL" clId="{779D1F58-E732-4027-AD5E-D5FA65258A7A}" dt="2025-12-03T11:16:25.682" v="352" actId="2696"/>
        <pc:sldMkLst>
          <pc:docMk/>
          <pc:sldMk cId="874999975" sldId="6123"/>
        </pc:sldMkLst>
      </pc:sldChg>
      <pc:sldChg chg="del">
        <pc:chgData name="Hanselmann, Markus" userId="029d1f02-3ca2-4544-88e9-d09c85e465e7" providerId="ADAL" clId="{779D1F58-E732-4027-AD5E-D5FA65258A7A}" dt="2025-12-03T11:16:25.249" v="328" actId="2696"/>
        <pc:sldMkLst>
          <pc:docMk/>
          <pc:sldMk cId="3798584860" sldId="6131"/>
        </pc:sldMkLst>
      </pc:sldChg>
      <pc:sldChg chg="del">
        <pc:chgData name="Hanselmann, Markus" userId="029d1f02-3ca2-4544-88e9-d09c85e465e7" providerId="ADAL" clId="{779D1F58-E732-4027-AD5E-D5FA65258A7A}" dt="2025-12-03T11:16:25.265" v="336" actId="2696"/>
        <pc:sldMkLst>
          <pc:docMk/>
          <pc:sldMk cId="123513480" sldId="6134"/>
        </pc:sldMkLst>
      </pc:sldChg>
      <pc:sldChg chg="del">
        <pc:chgData name="Hanselmann, Markus" userId="029d1f02-3ca2-4544-88e9-d09c85e465e7" providerId="ADAL" clId="{779D1F58-E732-4027-AD5E-D5FA65258A7A}" dt="2025-12-03T11:16:25.268" v="338" actId="2696"/>
        <pc:sldMkLst>
          <pc:docMk/>
          <pc:sldMk cId="3499883296" sldId="6136"/>
        </pc:sldMkLst>
      </pc:sldChg>
      <pc:sldChg chg="del">
        <pc:chgData name="Hanselmann, Markus" userId="029d1f02-3ca2-4544-88e9-d09c85e465e7" providerId="ADAL" clId="{779D1F58-E732-4027-AD5E-D5FA65258A7A}" dt="2025-12-03T11:16:25.263" v="335" actId="2696"/>
        <pc:sldMkLst>
          <pc:docMk/>
          <pc:sldMk cId="842292140" sldId="6138"/>
        </pc:sldMkLst>
      </pc:sldChg>
      <pc:sldChg chg="del">
        <pc:chgData name="Hanselmann, Markus" userId="029d1f02-3ca2-4544-88e9-d09c85e465e7" providerId="ADAL" clId="{779D1F58-E732-4027-AD5E-D5FA65258A7A}" dt="2025-12-03T11:16:25.718" v="361" actId="2696"/>
        <pc:sldMkLst>
          <pc:docMk/>
          <pc:sldMk cId="3179072550" sldId="6150"/>
        </pc:sldMkLst>
      </pc:sldChg>
      <pc:sldChg chg="del">
        <pc:chgData name="Hanselmann, Markus" userId="029d1f02-3ca2-4544-88e9-d09c85e465e7" providerId="ADAL" clId="{779D1F58-E732-4027-AD5E-D5FA65258A7A}" dt="2025-12-03T11:16:25.714" v="360" actId="2696"/>
        <pc:sldMkLst>
          <pc:docMk/>
          <pc:sldMk cId="256696470" sldId="6151"/>
        </pc:sldMkLst>
      </pc:sldChg>
      <pc:sldChg chg="del">
        <pc:chgData name="Hanselmann, Markus" userId="029d1f02-3ca2-4544-88e9-d09c85e465e7" providerId="ADAL" clId="{779D1F58-E732-4027-AD5E-D5FA65258A7A}" dt="2025-12-03T11:16:23.991" v="187" actId="2696"/>
        <pc:sldMkLst>
          <pc:docMk/>
          <pc:sldMk cId="878050757" sldId="6152"/>
        </pc:sldMkLst>
      </pc:sldChg>
      <pc:sldChg chg="del">
        <pc:chgData name="Hanselmann, Markus" userId="029d1f02-3ca2-4544-88e9-d09c85e465e7" providerId="ADAL" clId="{779D1F58-E732-4027-AD5E-D5FA65258A7A}" dt="2025-12-03T11:16:23.044" v="137" actId="2696"/>
        <pc:sldMkLst>
          <pc:docMk/>
          <pc:sldMk cId="4232572528" sldId="6153"/>
        </pc:sldMkLst>
      </pc:sldChg>
      <pc:sldChg chg="del">
        <pc:chgData name="Hanselmann, Markus" userId="029d1f02-3ca2-4544-88e9-d09c85e465e7" providerId="ADAL" clId="{779D1F58-E732-4027-AD5E-D5FA65258A7A}" dt="2025-12-03T11:16:21.925" v="79" actId="2696"/>
        <pc:sldMkLst>
          <pc:docMk/>
          <pc:sldMk cId="2395096282" sldId="6154"/>
        </pc:sldMkLst>
      </pc:sldChg>
      <pc:sldChg chg="del">
        <pc:chgData name="Hanselmann, Markus" userId="029d1f02-3ca2-4544-88e9-d09c85e465e7" providerId="ADAL" clId="{779D1F58-E732-4027-AD5E-D5FA65258A7A}" dt="2025-12-03T11:16:23.811" v="169" actId="2696"/>
        <pc:sldMkLst>
          <pc:docMk/>
          <pc:sldMk cId="1651158258" sldId="6155"/>
        </pc:sldMkLst>
      </pc:sldChg>
      <pc:sldChg chg="del">
        <pc:chgData name="Hanselmann, Markus" userId="029d1f02-3ca2-4544-88e9-d09c85e465e7" providerId="ADAL" clId="{779D1F58-E732-4027-AD5E-D5FA65258A7A}" dt="2025-12-03T11:16:22.872" v="117" actId="2696"/>
        <pc:sldMkLst>
          <pc:docMk/>
          <pc:sldMk cId="2596358337" sldId="6157"/>
        </pc:sldMkLst>
      </pc:sldChg>
      <pc:sldChg chg="del">
        <pc:chgData name="Hanselmann, Markus" userId="029d1f02-3ca2-4544-88e9-d09c85e465e7" providerId="ADAL" clId="{779D1F58-E732-4027-AD5E-D5FA65258A7A}" dt="2025-12-03T11:16:25.001" v="315" actId="2696"/>
        <pc:sldMkLst>
          <pc:docMk/>
          <pc:sldMk cId="2779619867" sldId="6161"/>
        </pc:sldMkLst>
      </pc:sldChg>
      <pc:sldChg chg="del">
        <pc:chgData name="Hanselmann, Markus" userId="029d1f02-3ca2-4544-88e9-d09c85e465e7" providerId="ADAL" clId="{779D1F58-E732-4027-AD5E-D5FA65258A7A}" dt="2025-12-03T11:16:22.861" v="116" actId="2696"/>
        <pc:sldMkLst>
          <pc:docMk/>
          <pc:sldMk cId="3563335790" sldId="6162"/>
        </pc:sldMkLst>
      </pc:sldChg>
      <pc:sldChg chg="del">
        <pc:chgData name="Hanselmann, Markus" userId="029d1f02-3ca2-4544-88e9-d09c85e465e7" providerId="ADAL" clId="{779D1F58-E732-4027-AD5E-D5FA65258A7A}" dt="2025-12-03T11:16:22.854" v="115" actId="2696"/>
        <pc:sldMkLst>
          <pc:docMk/>
          <pc:sldMk cId="3790077046" sldId="6163"/>
        </pc:sldMkLst>
      </pc:sldChg>
      <pc:sldChg chg="del">
        <pc:chgData name="Hanselmann, Markus" userId="029d1f02-3ca2-4544-88e9-d09c85e465e7" providerId="ADAL" clId="{779D1F58-E732-4027-AD5E-D5FA65258A7A}" dt="2025-12-03T11:16:22.904" v="120" actId="2696"/>
        <pc:sldMkLst>
          <pc:docMk/>
          <pc:sldMk cId="2676270532" sldId="6164"/>
        </pc:sldMkLst>
      </pc:sldChg>
      <pc:sldChg chg="del">
        <pc:chgData name="Hanselmann, Markus" userId="029d1f02-3ca2-4544-88e9-d09c85e465e7" providerId="ADAL" clId="{779D1F58-E732-4027-AD5E-D5FA65258A7A}" dt="2025-12-03T11:16:22.843" v="114" actId="2696"/>
        <pc:sldMkLst>
          <pc:docMk/>
          <pc:sldMk cId="3618543113" sldId="6165"/>
        </pc:sldMkLst>
      </pc:sldChg>
      <pc:sldChg chg="del">
        <pc:chgData name="Hanselmann, Markus" userId="029d1f02-3ca2-4544-88e9-d09c85e465e7" providerId="ADAL" clId="{779D1F58-E732-4027-AD5E-D5FA65258A7A}" dt="2025-12-03T11:16:22.833" v="113" actId="2696"/>
        <pc:sldMkLst>
          <pc:docMk/>
          <pc:sldMk cId="4913107" sldId="6166"/>
        </pc:sldMkLst>
      </pc:sldChg>
      <pc:sldChg chg="del">
        <pc:chgData name="Hanselmann, Markus" userId="029d1f02-3ca2-4544-88e9-d09c85e465e7" providerId="ADAL" clId="{779D1F58-E732-4027-AD5E-D5FA65258A7A}" dt="2025-12-03T11:16:22.882" v="118" actId="2696"/>
        <pc:sldMkLst>
          <pc:docMk/>
          <pc:sldMk cId="454113396" sldId="6168"/>
        </pc:sldMkLst>
      </pc:sldChg>
      <pc:sldChg chg="del">
        <pc:chgData name="Hanselmann, Markus" userId="029d1f02-3ca2-4544-88e9-d09c85e465e7" providerId="ADAL" clId="{779D1F58-E732-4027-AD5E-D5FA65258A7A}" dt="2025-12-03T11:16:22.824" v="112" actId="2696"/>
        <pc:sldMkLst>
          <pc:docMk/>
          <pc:sldMk cId="3951220904" sldId="6169"/>
        </pc:sldMkLst>
      </pc:sldChg>
      <pc:sldChg chg="del">
        <pc:chgData name="Hanselmann, Markus" userId="029d1f02-3ca2-4544-88e9-d09c85e465e7" providerId="ADAL" clId="{779D1F58-E732-4027-AD5E-D5FA65258A7A}" dt="2025-12-03T11:16:22.814" v="111" actId="2696"/>
        <pc:sldMkLst>
          <pc:docMk/>
          <pc:sldMk cId="3672377987" sldId="6170"/>
        </pc:sldMkLst>
      </pc:sldChg>
      <pc:sldChg chg="del">
        <pc:chgData name="Hanselmann, Markus" userId="029d1f02-3ca2-4544-88e9-d09c85e465e7" providerId="ADAL" clId="{779D1F58-E732-4027-AD5E-D5FA65258A7A}" dt="2025-12-03T11:16:22.802" v="110" actId="2696"/>
        <pc:sldMkLst>
          <pc:docMk/>
          <pc:sldMk cId="3681394920" sldId="6171"/>
        </pc:sldMkLst>
      </pc:sldChg>
      <pc:sldChg chg="del">
        <pc:chgData name="Hanselmann, Markus" userId="029d1f02-3ca2-4544-88e9-d09c85e465e7" providerId="ADAL" clId="{779D1F58-E732-4027-AD5E-D5FA65258A7A}" dt="2025-12-03T11:16:22.787" v="109" actId="2696"/>
        <pc:sldMkLst>
          <pc:docMk/>
          <pc:sldMk cId="3030411949" sldId="6172"/>
        </pc:sldMkLst>
      </pc:sldChg>
      <pc:sldChg chg="del">
        <pc:chgData name="Hanselmann, Markus" userId="029d1f02-3ca2-4544-88e9-d09c85e465e7" providerId="ADAL" clId="{779D1F58-E732-4027-AD5E-D5FA65258A7A}" dt="2025-12-03T11:16:25.261" v="334" actId="2696"/>
        <pc:sldMkLst>
          <pc:docMk/>
          <pc:sldMk cId="4286314636" sldId="6173"/>
        </pc:sldMkLst>
      </pc:sldChg>
      <pc:sldChg chg="del">
        <pc:chgData name="Hanselmann, Markus" userId="029d1f02-3ca2-4544-88e9-d09c85e465e7" providerId="ADAL" clId="{779D1F58-E732-4027-AD5E-D5FA65258A7A}" dt="2025-12-03T11:16:24.801" v="284" actId="2696"/>
        <pc:sldMkLst>
          <pc:docMk/>
          <pc:sldMk cId="1426205658" sldId="6176"/>
        </pc:sldMkLst>
      </pc:sldChg>
      <pc:sldChg chg="del">
        <pc:chgData name="Hanselmann, Markus" userId="029d1f02-3ca2-4544-88e9-d09c85e465e7" providerId="ADAL" clId="{779D1F58-E732-4027-AD5E-D5FA65258A7A}" dt="2025-12-03T11:16:21.553" v="45" actId="2696"/>
        <pc:sldMkLst>
          <pc:docMk/>
          <pc:sldMk cId="3925164048" sldId="6177"/>
        </pc:sldMkLst>
      </pc:sldChg>
      <pc:sldChg chg="del">
        <pc:chgData name="Hanselmann, Markus" userId="029d1f02-3ca2-4544-88e9-d09c85e465e7" providerId="ADAL" clId="{779D1F58-E732-4027-AD5E-D5FA65258A7A}" dt="2025-12-03T11:16:23.686" v="154" actId="2696"/>
        <pc:sldMkLst>
          <pc:docMk/>
          <pc:sldMk cId="1467230549" sldId="6178"/>
        </pc:sldMkLst>
      </pc:sldChg>
      <pc:sldChg chg="del">
        <pc:chgData name="Hanselmann, Markus" userId="029d1f02-3ca2-4544-88e9-d09c85e465e7" providerId="ADAL" clId="{779D1F58-E732-4027-AD5E-D5FA65258A7A}" dt="2025-12-03T11:16:25.252" v="330" actId="2696"/>
        <pc:sldMkLst>
          <pc:docMk/>
          <pc:sldMk cId="875017364" sldId="6179"/>
        </pc:sldMkLst>
      </pc:sldChg>
      <pc:sldChg chg="del">
        <pc:chgData name="Hanselmann, Markus" userId="029d1f02-3ca2-4544-88e9-d09c85e465e7" providerId="ADAL" clId="{779D1F58-E732-4027-AD5E-D5FA65258A7A}" dt="2025-12-03T11:16:25.684" v="353" actId="2696"/>
        <pc:sldMkLst>
          <pc:docMk/>
          <pc:sldMk cId="2948550436" sldId="6180"/>
        </pc:sldMkLst>
      </pc:sldChg>
      <pc:sldChg chg="del">
        <pc:chgData name="Hanselmann, Markus" userId="029d1f02-3ca2-4544-88e9-d09c85e465e7" providerId="ADAL" clId="{779D1F58-E732-4027-AD5E-D5FA65258A7A}" dt="2025-12-03T11:16:25.494" v="342" actId="2696"/>
        <pc:sldMkLst>
          <pc:docMk/>
          <pc:sldMk cId="2392577585" sldId="6181"/>
        </pc:sldMkLst>
      </pc:sldChg>
      <pc:sldChg chg="del">
        <pc:chgData name="Hanselmann, Markus" userId="029d1f02-3ca2-4544-88e9-d09c85e465e7" providerId="ADAL" clId="{779D1F58-E732-4027-AD5E-D5FA65258A7A}" dt="2025-12-03T11:16:24.437" v="251" actId="2696"/>
        <pc:sldMkLst>
          <pc:docMk/>
          <pc:sldMk cId="3516534105" sldId="6183"/>
        </pc:sldMkLst>
      </pc:sldChg>
      <pc:sldChg chg="del">
        <pc:chgData name="Hanselmann, Markus" userId="029d1f02-3ca2-4544-88e9-d09c85e465e7" providerId="ADAL" clId="{779D1F58-E732-4027-AD5E-D5FA65258A7A}" dt="2025-12-03T11:16:24.328" v="235" actId="2696"/>
        <pc:sldMkLst>
          <pc:docMk/>
          <pc:sldMk cId="2173269147" sldId="6185"/>
        </pc:sldMkLst>
      </pc:sldChg>
      <pc:sldChg chg="del">
        <pc:chgData name="Hanselmann, Markus" userId="029d1f02-3ca2-4544-88e9-d09c85e465e7" providerId="ADAL" clId="{779D1F58-E732-4027-AD5E-D5FA65258A7A}" dt="2025-12-03T11:16:24.946" v="302" actId="2696"/>
        <pc:sldMkLst>
          <pc:docMk/>
          <pc:sldMk cId="2966861212" sldId="6193"/>
        </pc:sldMkLst>
      </pc:sldChg>
      <pc:sldChg chg="del">
        <pc:chgData name="Hanselmann, Markus" userId="029d1f02-3ca2-4544-88e9-d09c85e465e7" providerId="ADAL" clId="{779D1F58-E732-4027-AD5E-D5FA65258A7A}" dt="2025-12-03T11:16:24.939" v="301" actId="2696"/>
        <pc:sldMkLst>
          <pc:docMk/>
          <pc:sldMk cId="1951689754" sldId="6194"/>
        </pc:sldMkLst>
      </pc:sldChg>
      <pc:sldChg chg="del">
        <pc:chgData name="Hanselmann, Markus" userId="029d1f02-3ca2-4544-88e9-d09c85e465e7" providerId="ADAL" clId="{779D1F58-E732-4027-AD5E-D5FA65258A7A}" dt="2025-12-03T11:16:24.928" v="300" actId="2696"/>
        <pc:sldMkLst>
          <pc:docMk/>
          <pc:sldMk cId="615316450" sldId="6195"/>
        </pc:sldMkLst>
      </pc:sldChg>
      <pc:sldChg chg="del">
        <pc:chgData name="Hanselmann, Markus" userId="029d1f02-3ca2-4544-88e9-d09c85e465e7" providerId="ADAL" clId="{779D1F58-E732-4027-AD5E-D5FA65258A7A}" dt="2025-12-03T11:16:24.916" v="299" actId="2696"/>
        <pc:sldMkLst>
          <pc:docMk/>
          <pc:sldMk cId="974585248" sldId="6196"/>
        </pc:sldMkLst>
      </pc:sldChg>
      <pc:sldChg chg="del">
        <pc:chgData name="Hanselmann, Markus" userId="029d1f02-3ca2-4544-88e9-d09c85e465e7" providerId="ADAL" clId="{779D1F58-E732-4027-AD5E-D5FA65258A7A}" dt="2025-12-03T11:16:24.910" v="298" actId="2696"/>
        <pc:sldMkLst>
          <pc:docMk/>
          <pc:sldMk cId="3876940176" sldId="6197"/>
        </pc:sldMkLst>
      </pc:sldChg>
      <pc:sldChg chg="del">
        <pc:chgData name="Hanselmann, Markus" userId="029d1f02-3ca2-4544-88e9-d09c85e465e7" providerId="ADAL" clId="{779D1F58-E732-4027-AD5E-D5FA65258A7A}" dt="2025-12-03T11:16:24.904" v="297" actId="2696"/>
        <pc:sldMkLst>
          <pc:docMk/>
          <pc:sldMk cId="1442002028" sldId="6198"/>
        </pc:sldMkLst>
      </pc:sldChg>
      <pc:sldChg chg="del">
        <pc:chgData name="Hanselmann, Markus" userId="029d1f02-3ca2-4544-88e9-d09c85e465e7" providerId="ADAL" clId="{779D1F58-E732-4027-AD5E-D5FA65258A7A}" dt="2025-12-03T11:16:24.898" v="296" actId="2696"/>
        <pc:sldMkLst>
          <pc:docMk/>
          <pc:sldMk cId="3981815035" sldId="6199"/>
        </pc:sldMkLst>
      </pc:sldChg>
      <pc:sldChg chg="del">
        <pc:chgData name="Hanselmann, Markus" userId="029d1f02-3ca2-4544-88e9-d09c85e465e7" providerId="ADAL" clId="{779D1F58-E732-4027-AD5E-D5FA65258A7A}" dt="2025-12-03T11:16:24.888" v="295" actId="2696"/>
        <pc:sldMkLst>
          <pc:docMk/>
          <pc:sldMk cId="1931305726" sldId="6200"/>
        </pc:sldMkLst>
      </pc:sldChg>
      <pc:sldChg chg="del">
        <pc:chgData name="Hanselmann, Markus" userId="029d1f02-3ca2-4544-88e9-d09c85e465e7" providerId="ADAL" clId="{779D1F58-E732-4027-AD5E-D5FA65258A7A}" dt="2025-12-03T11:16:24.876" v="294" actId="2696"/>
        <pc:sldMkLst>
          <pc:docMk/>
          <pc:sldMk cId="3720888217" sldId="6201"/>
        </pc:sldMkLst>
      </pc:sldChg>
      <pc:sldChg chg="del">
        <pc:chgData name="Hanselmann, Markus" userId="029d1f02-3ca2-4544-88e9-d09c85e465e7" providerId="ADAL" clId="{779D1F58-E732-4027-AD5E-D5FA65258A7A}" dt="2025-12-03T11:16:24.869" v="293" actId="2696"/>
        <pc:sldMkLst>
          <pc:docMk/>
          <pc:sldMk cId="2574808101" sldId="6202"/>
        </pc:sldMkLst>
      </pc:sldChg>
      <pc:sldChg chg="del">
        <pc:chgData name="Hanselmann, Markus" userId="029d1f02-3ca2-4544-88e9-d09c85e465e7" providerId="ADAL" clId="{779D1F58-E732-4027-AD5E-D5FA65258A7A}" dt="2025-12-03T11:16:24.862" v="292" actId="2696"/>
        <pc:sldMkLst>
          <pc:docMk/>
          <pc:sldMk cId="1678563591" sldId="6203"/>
        </pc:sldMkLst>
      </pc:sldChg>
      <pc:sldChg chg="del">
        <pc:chgData name="Hanselmann, Markus" userId="029d1f02-3ca2-4544-88e9-d09c85e465e7" providerId="ADAL" clId="{779D1F58-E732-4027-AD5E-D5FA65258A7A}" dt="2025-12-03T11:16:24.855" v="291" actId="2696"/>
        <pc:sldMkLst>
          <pc:docMk/>
          <pc:sldMk cId="4137736882" sldId="6204"/>
        </pc:sldMkLst>
      </pc:sldChg>
      <pc:sldChg chg="del">
        <pc:chgData name="Hanselmann, Markus" userId="029d1f02-3ca2-4544-88e9-d09c85e465e7" providerId="ADAL" clId="{779D1F58-E732-4027-AD5E-D5FA65258A7A}" dt="2025-12-03T11:16:24.847" v="290" actId="2696"/>
        <pc:sldMkLst>
          <pc:docMk/>
          <pc:sldMk cId="3415605711" sldId="6205"/>
        </pc:sldMkLst>
      </pc:sldChg>
      <pc:sldChg chg="del">
        <pc:chgData name="Hanselmann, Markus" userId="029d1f02-3ca2-4544-88e9-d09c85e465e7" providerId="ADAL" clId="{779D1F58-E732-4027-AD5E-D5FA65258A7A}" dt="2025-12-03T11:16:24.839" v="289" actId="2696"/>
        <pc:sldMkLst>
          <pc:docMk/>
          <pc:sldMk cId="4062820184" sldId="6206"/>
        </pc:sldMkLst>
      </pc:sldChg>
      <pc:sldChg chg="del">
        <pc:chgData name="Hanselmann, Markus" userId="029d1f02-3ca2-4544-88e9-d09c85e465e7" providerId="ADAL" clId="{779D1F58-E732-4027-AD5E-D5FA65258A7A}" dt="2025-12-03T11:16:24.831" v="288" actId="2696"/>
        <pc:sldMkLst>
          <pc:docMk/>
          <pc:sldMk cId="344497122" sldId="6207"/>
        </pc:sldMkLst>
      </pc:sldChg>
      <pc:sldChg chg="del">
        <pc:chgData name="Hanselmann, Markus" userId="029d1f02-3ca2-4544-88e9-d09c85e465e7" providerId="ADAL" clId="{779D1F58-E732-4027-AD5E-D5FA65258A7A}" dt="2025-12-03T11:16:24.824" v="287" actId="2696"/>
        <pc:sldMkLst>
          <pc:docMk/>
          <pc:sldMk cId="200700110" sldId="6209"/>
        </pc:sldMkLst>
      </pc:sldChg>
      <pc:sldChg chg="del">
        <pc:chgData name="Hanselmann, Markus" userId="029d1f02-3ca2-4544-88e9-d09c85e465e7" providerId="ADAL" clId="{779D1F58-E732-4027-AD5E-D5FA65258A7A}" dt="2025-12-03T11:16:24.814" v="286" actId="2696"/>
        <pc:sldMkLst>
          <pc:docMk/>
          <pc:sldMk cId="2964923853" sldId="6210"/>
        </pc:sldMkLst>
      </pc:sldChg>
      <pc:sldChg chg="del">
        <pc:chgData name="Hanselmann, Markus" userId="029d1f02-3ca2-4544-88e9-d09c85e465e7" providerId="ADAL" clId="{779D1F58-E732-4027-AD5E-D5FA65258A7A}" dt="2025-12-03T11:16:24.808" v="285" actId="2696"/>
        <pc:sldMkLst>
          <pc:docMk/>
          <pc:sldMk cId="3976897691" sldId="6211"/>
        </pc:sldMkLst>
      </pc:sldChg>
      <pc:sldChg chg="del">
        <pc:chgData name="Hanselmann, Markus" userId="029d1f02-3ca2-4544-88e9-d09c85e465e7" providerId="ADAL" clId="{779D1F58-E732-4027-AD5E-D5FA65258A7A}" dt="2025-12-03T11:16:21.749" v="61" actId="2696"/>
        <pc:sldMkLst>
          <pc:docMk/>
          <pc:sldMk cId="1268375177" sldId="6213"/>
        </pc:sldMkLst>
      </pc:sldChg>
      <pc:sldChg chg="del">
        <pc:chgData name="Hanselmann, Markus" userId="029d1f02-3ca2-4544-88e9-d09c85e465e7" providerId="ADAL" clId="{779D1F58-E732-4027-AD5E-D5FA65258A7A}" dt="2025-12-03T11:16:21.731" v="60" actId="2696"/>
        <pc:sldMkLst>
          <pc:docMk/>
          <pc:sldMk cId="3888786150" sldId="6214"/>
        </pc:sldMkLst>
      </pc:sldChg>
      <pc:sldChg chg="del">
        <pc:chgData name="Hanselmann, Markus" userId="029d1f02-3ca2-4544-88e9-d09c85e465e7" providerId="ADAL" clId="{779D1F58-E732-4027-AD5E-D5FA65258A7A}" dt="2025-12-03T11:16:21.708" v="58" actId="2696"/>
        <pc:sldMkLst>
          <pc:docMk/>
          <pc:sldMk cId="252685346" sldId="6216"/>
        </pc:sldMkLst>
      </pc:sldChg>
      <pc:sldChg chg="del">
        <pc:chgData name="Hanselmann, Markus" userId="029d1f02-3ca2-4544-88e9-d09c85e465e7" providerId="ADAL" clId="{779D1F58-E732-4027-AD5E-D5FA65258A7A}" dt="2025-12-03T11:16:21.696" v="57" actId="2696"/>
        <pc:sldMkLst>
          <pc:docMk/>
          <pc:sldMk cId="3722286091" sldId="6217"/>
        </pc:sldMkLst>
      </pc:sldChg>
      <pc:sldChg chg="del">
        <pc:chgData name="Hanselmann, Markus" userId="029d1f02-3ca2-4544-88e9-d09c85e465e7" providerId="ADAL" clId="{779D1F58-E732-4027-AD5E-D5FA65258A7A}" dt="2025-12-03T11:16:21.670" v="55" actId="2696"/>
        <pc:sldMkLst>
          <pc:docMk/>
          <pc:sldMk cId="2901336462" sldId="6219"/>
        </pc:sldMkLst>
      </pc:sldChg>
      <pc:sldChg chg="del">
        <pc:chgData name="Hanselmann, Markus" userId="029d1f02-3ca2-4544-88e9-d09c85e465e7" providerId="ADAL" clId="{779D1F58-E732-4027-AD5E-D5FA65258A7A}" dt="2025-12-03T11:16:21.660" v="54" actId="2696"/>
        <pc:sldMkLst>
          <pc:docMk/>
          <pc:sldMk cId="3001363601" sldId="6220"/>
        </pc:sldMkLst>
      </pc:sldChg>
      <pc:sldChg chg="del">
        <pc:chgData name="Hanselmann, Markus" userId="029d1f02-3ca2-4544-88e9-d09c85e465e7" providerId="ADAL" clId="{779D1F58-E732-4027-AD5E-D5FA65258A7A}" dt="2025-12-03T11:16:21.643" v="53" actId="2696"/>
        <pc:sldMkLst>
          <pc:docMk/>
          <pc:sldMk cId="1353503510" sldId="6221"/>
        </pc:sldMkLst>
      </pc:sldChg>
      <pc:sldChg chg="del">
        <pc:chgData name="Hanselmann, Markus" userId="029d1f02-3ca2-4544-88e9-d09c85e465e7" providerId="ADAL" clId="{779D1F58-E732-4027-AD5E-D5FA65258A7A}" dt="2025-12-03T11:16:21.631" v="52" actId="2696"/>
        <pc:sldMkLst>
          <pc:docMk/>
          <pc:sldMk cId="1709795073" sldId="6222"/>
        </pc:sldMkLst>
      </pc:sldChg>
      <pc:sldChg chg="del">
        <pc:chgData name="Hanselmann, Markus" userId="029d1f02-3ca2-4544-88e9-d09c85e465e7" providerId="ADAL" clId="{779D1F58-E732-4027-AD5E-D5FA65258A7A}" dt="2025-12-03T11:16:21.619" v="51" actId="2696"/>
        <pc:sldMkLst>
          <pc:docMk/>
          <pc:sldMk cId="2765882850" sldId="6223"/>
        </pc:sldMkLst>
      </pc:sldChg>
      <pc:sldChg chg="del">
        <pc:chgData name="Hanselmann, Markus" userId="029d1f02-3ca2-4544-88e9-d09c85e465e7" providerId="ADAL" clId="{779D1F58-E732-4027-AD5E-D5FA65258A7A}" dt="2025-12-03T11:16:21.608" v="50" actId="2696"/>
        <pc:sldMkLst>
          <pc:docMk/>
          <pc:sldMk cId="4040611211" sldId="6224"/>
        </pc:sldMkLst>
      </pc:sldChg>
      <pc:sldChg chg="del">
        <pc:chgData name="Hanselmann, Markus" userId="029d1f02-3ca2-4544-88e9-d09c85e465e7" providerId="ADAL" clId="{779D1F58-E732-4027-AD5E-D5FA65258A7A}" dt="2025-12-03T11:16:21.597" v="49" actId="2696"/>
        <pc:sldMkLst>
          <pc:docMk/>
          <pc:sldMk cId="3708672067" sldId="6225"/>
        </pc:sldMkLst>
      </pc:sldChg>
      <pc:sldChg chg="del">
        <pc:chgData name="Hanselmann, Markus" userId="029d1f02-3ca2-4544-88e9-d09c85e465e7" providerId="ADAL" clId="{779D1F58-E732-4027-AD5E-D5FA65258A7A}" dt="2025-12-03T11:16:21.586" v="48" actId="2696"/>
        <pc:sldMkLst>
          <pc:docMk/>
          <pc:sldMk cId="302938781" sldId="6226"/>
        </pc:sldMkLst>
      </pc:sldChg>
      <pc:sldChg chg="del">
        <pc:chgData name="Hanselmann, Markus" userId="029d1f02-3ca2-4544-88e9-d09c85e465e7" providerId="ADAL" clId="{779D1F58-E732-4027-AD5E-D5FA65258A7A}" dt="2025-12-03T11:16:21.576" v="47" actId="2696"/>
        <pc:sldMkLst>
          <pc:docMk/>
          <pc:sldMk cId="3513824871" sldId="6227"/>
        </pc:sldMkLst>
      </pc:sldChg>
      <pc:sldChg chg="del">
        <pc:chgData name="Hanselmann, Markus" userId="029d1f02-3ca2-4544-88e9-d09c85e465e7" providerId="ADAL" clId="{779D1F58-E732-4027-AD5E-D5FA65258A7A}" dt="2025-12-03T11:16:21.565" v="46" actId="2696"/>
        <pc:sldMkLst>
          <pc:docMk/>
          <pc:sldMk cId="3985206881" sldId="6228"/>
        </pc:sldMkLst>
      </pc:sldChg>
      <pc:sldChg chg="del">
        <pc:chgData name="Hanselmann, Markus" userId="029d1f02-3ca2-4544-88e9-d09c85e465e7" providerId="ADAL" clId="{779D1F58-E732-4027-AD5E-D5FA65258A7A}" dt="2025-12-03T11:16:23.776" v="164" actId="2696"/>
        <pc:sldMkLst>
          <pc:docMk/>
          <pc:sldMk cId="1188273775" sldId="6229"/>
        </pc:sldMkLst>
      </pc:sldChg>
      <pc:sldChg chg="del">
        <pc:chgData name="Hanselmann, Markus" userId="029d1f02-3ca2-4544-88e9-d09c85e465e7" providerId="ADAL" clId="{779D1F58-E732-4027-AD5E-D5FA65258A7A}" dt="2025-12-03T11:16:23.767" v="163" actId="2696"/>
        <pc:sldMkLst>
          <pc:docMk/>
          <pc:sldMk cId="2174185206" sldId="6230"/>
        </pc:sldMkLst>
      </pc:sldChg>
      <pc:sldChg chg="del">
        <pc:chgData name="Hanselmann, Markus" userId="029d1f02-3ca2-4544-88e9-d09c85e465e7" providerId="ADAL" clId="{779D1F58-E732-4027-AD5E-D5FA65258A7A}" dt="2025-12-03T11:16:23.062" v="140" actId="2696"/>
        <pc:sldMkLst>
          <pc:docMk/>
          <pc:sldMk cId="368492977" sldId="6232"/>
        </pc:sldMkLst>
      </pc:sldChg>
      <pc:sldChg chg="del">
        <pc:chgData name="Hanselmann, Markus" userId="029d1f02-3ca2-4544-88e9-d09c85e465e7" providerId="ADAL" clId="{779D1F58-E732-4027-AD5E-D5FA65258A7A}" dt="2025-12-03T11:16:23.759" v="162" actId="2696"/>
        <pc:sldMkLst>
          <pc:docMk/>
          <pc:sldMk cId="787645213" sldId="6233"/>
        </pc:sldMkLst>
      </pc:sldChg>
      <pc:sldChg chg="del">
        <pc:chgData name="Hanselmann, Markus" userId="029d1f02-3ca2-4544-88e9-d09c85e465e7" providerId="ADAL" clId="{779D1F58-E732-4027-AD5E-D5FA65258A7A}" dt="2025-12-03T11:16:23.749" v="161" actId="2696"/>
        <pc:sldMkLst>
          <pc:docMk/>
          <pc:sldMk cId="2404186361" sldId="6234"/>
        </pc:sldMkLst>
      </pc:sldChg>
      <pc:sldChg chg="del">
        <pc:chgData name="Hanselmann, Markus" userId="029d1f02-3ca2-4544-88e9-d09c85e465e7" providerId="ADAL" clId="{779D1F58-E732-4027-AD5E-D5FA65258A7A}" dt="2025-12-03T11:16:23.741" v="160" actId="2696"/>
        <pc:sldMkLst>
          <pc:docMk/>
          <pc:sldMk cId="3634136565" sldId="6236"/>
        </pc:sldMkLst>
      </pc:sldChg>
      <pc:sldChg chg="del">
        <pc:chgData name="Hanselmann, Markus" userId="029d1f02-3ca2-4544-88e9-d09c85e465e7" providerId="ADAL" clId="{779D1F58-E732-4027-AD5E-D5FA65258A7A}" dt="2025-12-03T11:16:23.731" v="159" actId="2696"/>
        <pc:sldMkLst>
          <pc:docMk/>
          <pc:sldMk cId="491687623" sldId="6237"/>
        </pc:sldMkLst>
      </pc:sldChg>
      <pc:sldChg chg="del">
        <pc:chgData name="Hanselmann, Markus" userId="029d1f02-3ca2-4544-88e9-d09c85e465e7" providerId="ADAL" clId="{779D1F58-E732-4027-AD5E-D5FA65258A7A}" dt="2025-12-03T11:16:23.722" v="158" actId="2696"/>
        <pc:sldMkLst>
          <pc:docMk/>
          <pc:sldMk cId="3805730465" sldId="6238"/>
        </pc:sldMkLst>
      </pc:sldChg>
      <pc:sldChg chg="del">
        <pc:chgData name="Hanselmann, Markus" userId="029d1f02-3ca2-4544-88e9-d09c85e465e7" providerId="ADAL" clId="{779D1F58-E732-4027-AD5E-D5FA65258A7A}" dt="2025-12-03T11:16:23.710" v="157" actId="2696"/>
        <pc:sldMkLst>
          <pc:docMk/>
          <pc:sldMk cId="155227510" sldId="6239"/>
        </pc:sldMkLst>
      </pc:sldChg>
      <pc:sldChg chg="del">
        <pc:chgData name="Hanselmann, Markus" userId="029d1f02-3ca2-4544-88e9-d09c85e465e7" providerId="ADAL" clId="{779D1F58-E732-4027-AD5E-D5FA65258A7A}" dt="2025-12-03T11:16:24.339" v="237" actId="2696"/>
        <pc:sldMkLst>
          <pc:docMk/>
          <pc:sldMk cId="3648468907" sldId="6251"/>
        </pc:sldMkLst>
      </pc:sldChg>
      <pc:sldChg chg="del">
        <pc:chgData name="Hanselmann, Markus" userId="029d1f02-3ca2-4544-88e9-d09c85e465e7" providerId="ADAL" clId="{779D1F58-E732-4027-AD5E-D5FA65258A7A}" dt="2025-12-03T11:16:24.336" v="236" actId="2696"/>
        <pc:sldMkLst>
          <pc:docMk/>
          <pc:sldMk cId="3807953185" sldId="6252"/>
        </pc:sldMkLst>
      </pc:sldChg>
      <pc:sldChg chg="del">
        <pc:chgData name="Hanselmann, Markus" userId="029d1f02-3ca2-4544-88e9-d09c85e465e7" providerId="ADAL" clId="{779D1F58-E732-4027-AD5E-D5FA65258A7A}" dt="2025-12-03T11:16:24.208" v="217" actId="2696"/>
        <pc:sldMkLst>
          <pc:docMk/>
          <pc:sldMk cId="3354044740" sldId="6254"/>
        </pc:sldMkLst>
      </pc:sldChg>
      <pc:sldChg chg="del">
        <pc:chgData name="Hanselmann, Markus" userId="029d1f02-3ca2-4544-88e9-d09c85e465e7" providerId="ADAL" clId="{779D1F58-E732-4027-AD5E-D5FA65258A7A}" dt="2025-12-03T11:16:24.155" v="209" actId="2696"/>
        <pc:sldMkLst>
          <pc:docMk/>
          <pc:sldMk cId="1572227556" sldId="6256"/>
        </pc:sldMkLst>
      </pc:sldChg>
      <pc:sldChg chg="del">
        <pc:chgData name="Hanselmann, Markus" userId="029d1f02-3ca2-4544-88e9-d09c85e465e7" providerId="ADAL" clId="{779D1F58-E732-4027-AD5E-D5FA65258A7A}" dt="2025-12-03T11:16:24.091" v="199" actId="2696"/>
        <pc:sldMkLst>
          <pc:docMk/>
          <pc:sldMk cId="1592271571" sldId="6258"/>
        </pc:sldMkLst>
      </pc:sldChg>
      <pc:sldChg chg="del">
        <pc:chgData name="Hanselmann, Markus" userId="029d1f02-3ca2-4544-88e9-d09c85e465e7" providerId="ADAL" clId="{779D1F58-E732-4027-AD5E-D5FA65258A7A}" dt="2025-12-03T11:16:24.052" v="194" actId="2696"/>
        <pc:sldMkLst>
          <pc:docMk/>
          <pc:sldMk cId="3281409722" sldId="6260"/>
        </pc:sldMkLst>
      </pc:sldChg>
      <pc:sldChg chg="del">
        <pc:chgData name="Hanselmann, Markus" userId="029d1f02-3ca2-4544-88e9-d09c85e465e7" providerId="ADAL" clId="{779D1F58-E732-4027-AD5E-D5FA65258A7A}" dt="2025-12-03T11:16:24.067" v="195" actId="2696"/>
        <pc:sldMkLst>
          <pc:docMk/>
          <pc:sldMk cId="308998829" sldId="6261"/>
        </pc:sldMkLst>
      </pc:sldChg>
      <pc:sldChg chg="del">
        <pc:chgData name="Hanselmann, Markus" userId="029d1f02-3ca2-4544-88e9-d09c85e465e7" providerId="ADAL" clId="{779D1F58-E732-4027-AD5E-D5FA65258A7A}" dt="2025-12-03T11:16:24.173" v="211" actId="2696"/>
        <pc:sldMkLst>
          <pc:docMk/>
          <pc:sldMk cId="2321302543" sldId="6262"/>
        </pc:sldMkLst>
      </pc:sldChg>
      <pc:sldChg chg="del">
        <pc:chgData name="Hanselmann, Markus" userId="029d1f02-3ca2-4544-88e9-d09c85e465e7" providerId="ADAL" clId="{779D1F58-E732-4027-AD5E-D5FA65258A7A}" dt="2025-12-03T11:16:24.165" v="210" actId="2696"/>
        <pc:sldMkLst>
          <pc:docMk/>
          <pc:sldMk cId="2001583102" sldId="6263"/>
        </pc:sldMkLst>
      </pc:sldChg>
      <pc:sldChg chg="del">
        <pc:chgData name="Hanselmann, Markus" userId="029d1f02-3ca2-4544-88e9-d09c85e465e7" providerId="ADAL" clId="{779D1F58-E732-4027-AD5E-D5FA65258A7A}" dt="2025-12-03T11:16:25.688" v="356" actId="2696"/>
        <pc:sldMkLst>
          <pc:docMk/>
          <pc:sldMk cId="3498812442" sldId="6267"/>
        </pc:sldMkLst>
      </pc:sldChg>
      <pc:sldChg chg="del">
        <pc:chgData name="Hanselmann, Markus" userId="029d1f02-3ca2-4544-88e9-d09c85e465e7" providerId="ADAL" clId="{779D1F58-E732-4027-AD5E-D5FA65258A7A}" dt="2025-12-03T11:16:25.258" v="333" actId="2696"/>
        <pc:sldMkLst>
          <pc:docMk/>
          <pc:sldMk cId="244078680" sldId="6269"/>
        </pc:sldMkLst>
      </pc:sldChg>
      <pc:sldChg chg="del">
        <pc:chgData name="Hanselmann, Markus" userId="029d1f02-3ca2-4544-88e9-d09c85e465e7" providerId="ADAL" clId="{779D1F58-E732-4027-AD5E-D5FA65258A7A}" dt="2025-12-03T11:16:25.256" v="332" actId="2696"/>
        <pc:sldMkLst>
          <pc:docMk/>
          <pc:sldMk cId="3678774652" sldId="6270"/>
        </pc:sldMkLst>
      </pc:sldChg>
      <pc:sldChg chg="del">
        <pc:chgData name="Hanselmann, Markus" userId="029d1f02-3ca2-4544-88e9-d09c85e465e7" providerId="ADAL" clId="{779D1F58-E732-4027-AD5E-D5FA65258A7A}" dt="2025-12-03T11:16:25.485" v="340" actId="2696"/>
        <pc:sldMkLst>
          <pc:docMk/>
          <pc:sldMk cId="3153175768" sldId="6272"/>
        </pc:sldMkLst>
      </pc:sldChg>
      <pc:sldChg chg="del">
        <pc:chgData name="Hanselmann, Markus" userId="029d1f02-3ca2-4544-88e9-d09c85e465e7" providerId="ADAL" clId="{779D1F58-E732-4027-AD5E-D5FA65258A7A}" dt="2025-12-03T11:16:25.482" v="339" actId="2696"/>
        <pc:sldMkLst>
          <pc:docMk/>
          <pc:sldMk cId="2494789537" sldId="6273"/>
        </pc:sldMkLst>
      </pc:sldChg>
      <pc:sldChg chg="del">
        <pc:chgData name="Hanselmann, Markus" userId="029d1f02-3ca2-4544-88e9-d09c85e465e7" providerId="ADAL" clId="{779D1F58-E732-4027-AD5E-D5FA65258A7A}" dt="2025-12-03T11:16:25.685" v="354" actId="2696"/>
        <pc:sldMkLst>
          <pc:docMk/>
          <pc:sldMk cId="1282815960" sldId="6275"/>
        </pc:sldMkLst>
      </pc:sldChg>
      <pc:sldChg chg="del">
        <pc:chgData name="Hanselmann, Markus" userId="029d1f02-3ca2-4544-88e9-d09c85e465e7" providerId="ADAL" clId="{779D1F58-E732-4027-AD5E-D5FA65258A7A}" dt="2025-12-03T11:16:25.253" v="331" actId="2696"/>
        <pc:sldMkLst>
          <pc:docMk/>
          <pc:sldMk cId="1747813460" sldId="6276"/>
        </pc:sldMkLst>
      </pc:sldChg>
      <pc:sldChg chg="del">
        <pc:chgData name="Hanselmann, Markus" userId="029d1f02-3ca2-4544-88e9-d09c85e465e7" providerId="ADAL" clId="{779D1F58-E732-4027-AD5E-D5FA65258A7A}" dt="2025-12-03T11:16:25.240" v="327" actId="2696"/>
        <pc:sldMkLst>
          <pc:docMk/>
          <pc:sldMk cId="3881797423" sldId="6277"/>
        </pc:sldMkLst>
      </pc:sldChg>
      <pc:sldChg chg="del">
        <pc:chgData name="Hanselmann, Markus" userId="029d1f02-3ca2-4544-88e9-d09c85e465e7" providerId="ADAL" clId="{779D1F58-E732-4027-AD5E-D5FA65258A7A}" dt="2025-12-03T11:16:25.236" v="326" actId="2696"/>
        <pc:sldMkLst>
          <pc:docMk/>
          <pc:sldMk cId="2872975240" sldId="6278"/>
        </pc:sldMkLst>
      </pc:sldChg>
      <pc:sldChg chg="del">
        <pc:chgData name="Hanselmann, Markus" userId="029d1f02-3ca2-4544-88e9-d09c85e465e7" providerId="ADAL" clId="{779D1F58-E732-4027-AD5E-D5FA65258A7A}" dt="2025-12-03T11:16:25.020" v="325" actId="2696"/>
        <pc:sldMkLst>
          <pc:docMk/>
          <pc:sldMk cId="951254610" sldId="6279"/>
        </pc:sldMkLst>
      </pc:sldChg>
      <pc:sldChg chg="del">
        <pc:chgData name="Hanselmann, Markus" userId="029d1f02-3ca2-4544-88e9-d09c85e465e7" providerId="ADAL" clId="{779D1F58-E732-4027-AD5E-D5FA65258A7A}" dt="2025-12-03T11:16:25.015" v="323" actId="2696"/>
        <pc:sldMkLst>
          <pc:docMk/>
          <pc:sldMk cId="537521635" sldId="6281"/>
        </pc:sldMkLst>
      </pc:sldChg>
      <pc:sldChg chg="del">
        <pc:chgData name="Hanselmann, Markus" userId="029d1f02-3ca2-4544-88e9-d09c85e465e7" providerId="ADAL" clId="{779D1F58-E732-4027-AD5E-D5FA65258A7A}" dt="2025-12-03T11:16:25.013" v="322" actId="2696"/>
        <pc:sldMkLst>
          <pc:docMk/>
          <pc:sldMk cId="2037468708" sldId="6283"/>
        </pc:sldMkLst>
      </pc:sldChg>
      <pc:sldChg chg="del">
        <pc:chgData name="Hanselmann, Markus" userId="029d1f02-3ca2-4544-88e9-d09c85e465e7" providerId="ADAL" clId="{779D1F58-E732-4027-AD5E-D5FA65258A7A}" dt="2025-12-03T11:16:25.012" v="321" actId="2696"/>
        <pc:sldMkLst>
          <pc:docMk/>
          <pc:sldMk cId="2315779436" sldId="6284"/>
        </pc:sldMkLst>
      </pc:sldChg>
      <pc:sldChg chg="del">
        <pc:chgData name="Hanselmann, Markus" userId="029d1f02-3ca2-4544-88e9-d09c85e465e7" providerId="ADAL" clId="{779D1F58-E732-4027-AD5E-D5FA65258A7A}" dt="2025-12-03T11:16:25.009" v="319" actId="2696"/>
        <pc:sldMkLst>
          <pc:docMk/>
          <pc:sldMk cId="709944817" sldId="6286"/>
        </pc:sldMkLst>
      </pc:sldChg>
      <pc:sldChg chg="del">
        <pc:chgData name="Hanselmann, Markus" userId="029d1f02-3ca2-4544-88e9-d09c85e465e7" providerId="ADAL" clId="{779D1F58-E732-4027-AD5E-D5FA65258A7A}" dt="2025-12-03T11:16:25.722" v="362" actId="2696"/>
        <pc:sldMkLst>
          <pc:docMk/>
          <pc:sldMk cId="3185133679" sldId="6288"/>
        </pc:sldMkLst>
      </pc:sldChg>
      <pc:sldChg chg="del">
        <pc:chgData name="Hanselmann, Markus" userId="029d1f02-3ca2-4544-88e9-d09c85e465e7" providerId="ADAL" clId="{779D1F58-E732-4027-AD5E-D5FA65258A7A}" dt="2025-12-03T11:16:25.675" v="351" actId="2696"/>
        <pc:sldMkLst>
          <pc:docMk/>
          <pc:sldMk cId="56907666" sldId="6289"/>
        </pc:sldMkLst>
      </pc:sldChg>
      <pc:sldChg chg="del">
        <pc:chgData name="Hanselmann, Markus" userId="029d1f02-3ca2-4544-88e9-d09c85e465e7" providerId="ADAL" clId="{779D1F58-E732-4027-AD5E-D5FA65258A7A}" dt="2025-12-03T11:16:23.941" v="181" actId="2696"/>
        <pc:sldMkLst>
          <pc:docMk/>
          <pc:sldMk cId="271959755" sldId="6290"/>
        </pc:sldMkLst>
      </pc:sldChg>
      <pc:sldChg chg="del">
        <pc:chgData name="Hanselmann, Markus" userId="029d1f02-3ca2-4544-88e9-d09c85e465e7" providerId="ADAL" clId="{779D1F58-E732-4027-AD5E-D5FA65258A7A}" dt="2025-12-03T11:16:23.930" v="180" actId="2696"/>
        <pc:sldMkLst>
          <pc:docMk/>
          <pc:sldMk cId="1868281958" sldId="6291"/>
        </pc:sldMkLst>
      </pc:sldChg>
      <pc:sldChg chg="del">
        <pc:chgData name="Hanselmann, Markus" userId="029d1f02-3ca2-4544-88e9-d09c85e465e7" providerId="ADAL" clId="{779D1F58-E732-4027-AD5E-D5FA65258A7A}" dt="2025-12-03T11:16:23.920" v="179" actId="2696"/>
        <pc:sldMkLst>
          <pc:docMk/>
          <pc:sldMk cId="3457031734" sldId="6292"/>
        </pc:sldMkLst>
      </pc:sldChg>
      <pc:sldChg chg="del">
        <pc:chgData name="Hanselmann, Markus" userId="029d1f02-3ca2-4544-88e9-d09c85e465e7" providerId="ADAL" clId="{779D1F58-E732-4027-AD5E-D5FA65258A7A}" dt="2025-12-03T11:16:23.911" v="178" actId="2696"/>
        <pc:sldMkLst>
          <pc:docMk/>
          <pc:sldMk cId="3958008850" sldId="6294"/>
        </pc:sldMkLst>
      </pc:sldChg>
      <pc:sldChg chg="del">
        <pc:chgData name="Hanselmann, Markus" userId="029d1f02-3ca2-4544-88e9-d09c85e465e7" providerId="ADAL" clId="{779D1F58-E732-4027-AD5E-D5FA65258A7A}" dt="2025-12-03T11:16:23.896" v="177" actId="2696"/>
        <pc:sldMkLst>
          <pc:docMk/>
          <pc:sldMk cId="966622311" sldId="6295"/>
        </pc:sldMkLst>
      </pc:sldChg>
      <pc:sldChg chg="del">
        <pc:chgData name="Hanselmann, Markus" userId="029d1f02-3ca2-4544-88e9-d09c85e465e7" providerId="ADAL" clId="{779D1F58-E732-4027-AD5E-D5FA65258A7A}" dt="2025-12-03T11:16:23.881" v="176" actId="2696"/>
        <pc:sldMkLst>
          <pc:docMk/>
          <pc:sldMk cId="1289276699" sldId="6296"/>
        </pc:sldMkLst>
      </pc:sldChg>
      <pc:sldChg chg="del">
        <pc:chgData name="Hanselmann, Markus" userId="029d1f02-3ca2-4544-88e9-d09c85e465e7" providerId="ADAL" clId="{779D1F58-E732-4027-AD5E-D5FA65258A7A}" dt="2025-12-03T11:16:23.865" v="175" actId="2696"/>
        <pc:sldMkLst>
          <pc:docMk/>
          <pc:sldMk cId="1068886369" sldId="6297"/>
        </pc:sldMkLst>
      </pc:sldChg>
      <pc:sldChg chg="del">
        <pc:chgData name="Hanselmann, Markus" userId="029d1f02-3ca2-4544-88e9-d09c85e465e7" providerId="ADAL" clId="{779D1F58-E732-4027-AD5E-D5FA65258A7A}" dt="2025-12-03T11:16:23.817" v="170" actId="2696"/>
        <pc:sldMkLst>
          <pc:docMk/>
          <pc:sldMk cId="2140693638" sldId="6298"/>
        </pc:sldMkLst>
      </pc:sldChg>
      <pc:sldChg chg="del">
        <pc:chgData name="Hanselmann, Markus" userId="029d1f02-3ca2-4544-88e9-d09c85e465e7" providerId="ADAL" clId="{779D1F58-E732-4027-AD5E-D5FA65258A7A}" dt="2025-12-03T11:16:25.496" v="343" actId="2696"/>
        <pc:sldMkLst>
          <pc:docMk/>
          <pc:sldMk cId="1825233975" sldId="6300"/>
        </pc:sldMkLst>
      </pc:sldChg>
      <pc:sldChg chg="del">
        <pc:chgData name="Hanselmann, Markus" userId="029d1f02-3ca2-4544-88e9-d09c85e465e7" providerId="ADAL" clId="{779D1F58-E732-4027-AD5E-D5FA65258A7A}" dt="2025-12-03T11:16:25.671" v="350" actId="2696"/>
        <pc:sldMkLst>
          <pc:docMk/>
          <pc:sldMk cId="54763156" sldId="6303"/>
        </pc:sldMkLst>
      </pc:sldChg>
      <pc:sldChg chg="del">
        <pc:chgData name="Hanselmann, Markus" userId="029d1f02-3ca2-4544-88e9-d09c85e465e7" providerId="ADAL" clId="{779D1F58-E732-4027-AD5E-D5FA65258A7A}" dt="2025-12-03T11:16:25.667" v="349" actId="2696"/>
        <pc:sldMkLst>
          <pc:docMk/>
          <pc:sldMk cId="3577852576" sldId="6304"/>
        </pc:sldMkLst>
      </pc:sldChg>
      <pc:sldChg chg="del">
        <pc:chgData name="Hanselmann, Markus" userId="029d1f02-3ca2-4544-88e9-d09c85e465e7" providerId="ADAL" clId="{779D1F58-E732-4027-AD5E-D5FA65258A7A}" dt="2025-12-03T11:16:25.692" v="358" actId="2696"/>
        <pc:sldMkLst>
          <pc:docMk/>
          <pc:sldMk cId="660704576" sldId="6306"/>
        </pc:sldMkLst>
      </pc:sldChg>
      <pc:sldChg chg="del">
        <pc:chgData name="Hanselmann, Markus" userId="029d1f02-3ca2-4544-88e9-d09c85e465e7" providerId="ADAL" clId="{779D1F58-E732-4027-AD5E-D5FA65258A7A}" dt="2025-12-03T11:16:25.500" v="346" actId="2696"/>
        <pc:sldMkLst>
          <pc:docMk/>
          <pc:sldMk cId="532289242" sldId="6307"/>
        </pc:sldMkLst>
      </pc:sldChg>
      <pc:sldChg chg="del">
        <pc:chgData name="Hanselmann, Markus" userId="029d1f02-3ca2-4544-88e9-d09c85e465e7" providerId="ADAL" clId="{779D1F58-E732-4027-AD5E-D5FA65258A7A}" dt="2025-12-03T11:16:25.007" v="318" actId="2696"/>
        <pc:sldMkLst>
          <pc:docMk/>
          <pc:sldMk cId="105689960" sldId="6308"/>
        </pc:sldMkLst>
      </pc:sldChg>
      <pc:sldChg chg="del">
        <pc:chgData name="Hanselmann, Markus" userId="029d1f02-3ca2-4544-88e9-d09c85e465e7" providerId="ADAL" clId="{779D1F58-E732-4027-AD5E-D5FA65258A7A}" dt="2025-12-03T11:16:25.686" v="355" actId="2696"/>
        <pc:sldMkLst>
          <pc:docMk/>
          <pc:sldMk cId="2796804600" sldId="6311"/>
        </pc:sldMkLst>
      </pc:sldChg>
      <pc:sldChg chg="del">
        <pc:chgData name="Hanselmann, Markus" userId="029d1f02-3ca2-4544-88e9-d09c85e465e7" providerId="ADAL" clId="{779D1F58-E732-4027-AD5E-D5FA65258A7A}" dt="2025-12-03T11:16:24.798" v="283" actId="2696"/>
        <pc:sldMkLst>
          <pc:docMk/>
          <pc:sldMk cId="2789116147" sldId="6313"/>
        </pc:sldMkLst>
      </pc:sldChg>
      <pc:sldChg chg="del">
        <pc:chgData name="Hanselmann, Markus" userId="029d1f02-3ca2-4544-88e9-d09c85e465e7" providerId="ADAL" clId="{779D1F58-E732-4027-AD5E-D5FA65258A7A}" dt="2025-12-03T11:16:24.731" v="270" actId="2696"/>
        <pc:sldMkLst>
          <pc:docMk/>
          <pc:sldMk cId="3440584828" sldId="6314"/>
        </pc:sldMkLst>
      </pc:sldChg>
      <pc:sldChg chg="del">
        <pc:chgData name="Hanselmann, Markus" userId="029d1f02-3ca2-4544-88e9-d09c85e465e7" providerId="ADAL" clId="{779D1F58-E732-4027-AD5E-D5FA65258A7A}" dt="2025-12-03T11:16:24.724" v="269" actId="2696"/>
        <pc:sldMkLst>
          <pc:docMk/>
          <pc:sldMk cId="2111344162" sldId="6315"/>
        </pc:sldMkLst>
      </pc:sldChg>
      <pc:sldChg chg="del">
        <pc:chgData name="Hanselmann, Markus" userId="029d1f02-3ca2-4544-88e9-d09c85e465e7" providerId="ADAL" clId="{779D1F58-E732-4027-AD5E-D5FA65258A7A}" dt="2025-12-03T11:16:24.716" v="268" actId="2696"/>
        <pc:sldMkLst>
          <pc:docMk/>
          <pc:sldMk cId="1177804570" sldId="6316"/>
        </pc:sldMkLst>
      </pc:sldChg>
      <pc:sldChg chg="del">
        <pc:chgData name="Hanselmann, Markus" userId="029d1f02-3ca2-4544-88e9-d09c85e465e7" providerId="ADAL" clId="{779D1F58-E732-4027-AD5E-D5FA65258A7A}" dt="2025-12-03T11:16:24.702" v="267" actId="2696"/>
        <pc:sldMkLst>
          <pc:docMk/>
          <pc:sldMk cId="1106774531" sldId="6317"/>
        </pc:sldMkLst>
      </pc:sldChg>
      <pc:sldChg chg="del">
        <pc:chgData name="Hanselmann, Markus" userId="029d1f02-3ca2-4544-88e9-d09c85e465e7" providerId="ADAL" clId="{779D1F58-E732-4027-AD5E-D5FA65258A7A}" dt="2025-12-03T11:16:24.695" v="266" actId="2696"/>
        <pc:sldMkLst>
          <pc:docMk/>
          <pc:sldMk cId="1838659852" sldId="6318"/>
        </pc:sldMkLst>
      </pc:sldChg>
      <pc:sldChg chg="del">
        <pc:chgData name="Hanselmann, Markus" userId="029d1f02-3ca2-4544-88e9-d09c85e465e7" providerId="ADAL" clId="{779D1F58-E732-4027-AD5E-D5FA65258A7A}" dt="2025-12-03T11:16:24.686" v="265" actId="2696"/>
        <pc:sldMkLst>
          <pc:docMk/>
          <pc:sldMk cId="1137650688" sldId="6319"/>
        </pc:sldMkLst>
      </pc:sldChg>
      <pc:sldChg chg="del">
        <pc:chgData name="Hanselmann, Markus" userId="029d1f02-3ca2-4544-88e9-d09c85e465e7" providerId="ADAL" clId="{779D1F58-E732-4027-AD5E-D5FA65258A7A}" dt="2025-12-03T11:16:24.679" v="264" actId="2696"/>
        <pc:sldMkLst>
          <pc:docMk/>
          <pc:sldMk cId="2370779002" sldId="6320"/>
        </pc:sldMkLst>
      </pc:sldChg>
      <pc:sldChg chg="del">
        <pc:chgData name="Hanselmann, Markus" userId="029d1f02-3ca2-4544-88e9-d09c85e465e7" providerId="ADAL" clId="{779D1F58-E732-4027-AD5E-D5FA65258A7A}" dt="2025-12-03T11:16:24.671" v="263" actId="2696"/>
        <pc:sldMkLst>
          <pc:docMk/>
          <pc:sldMk cId="1003299203" sldId="6321"/>
        </pc:sldMkLst>
      </pc:sldChg>
      <pc:sldChg chg="del">
        <pc:chgData name="Hanselmann, Markus" userId="029d1f02-3ca2-4544-88e9-d09c85e465e7" providerId="ADAL" clId="{779D1F58-E732-4027-AD5E-D5FA65258A7A}" dt="2025-12-03T11:16:24.663" v="262" actId="2696"/>
        <pc:sldMkLst>
          <pc:docMk/>
          <pc:sldMk cId="1811911806" sldId="6322"/>
        </pc:sldMkLst>
      </pc:sldChg>
      <pc:sldChg chg="del">
        <pc:chgData name="Hanselmann, Markus" userId="029d1f02-3ca2-4544-88e9-d09c85e465e7" providerId="ADAL" clId="{779D1F58-E732-4027-AD5E-D5FA65258A7A}" dt="2025-12-03T11:16:24.655" v="261" actId="2696"/>
        <pc:sldMkLst>
          <pc:docMk/>
          <pc:sldMk cId="201169870" sldId="6323"/>
        </pc:sldMkLst>
      </pc:sldChg>
      <pc:sldChg chg="del">
        <pc:chgData name="Hanselmann, Markus" userId="029d1f02-3ca2-4544-88e9-d09c85e465e7" providerId="ADAL" clId="{779D1F58-E732-4027-AD5E-D5FA65258A7A}" dt="2025-12-03T11:16:24.647" v="260" actId="2696"/>
        <pc:sldMkLst>
          <pc:docMk/>
          <pc:sldMk cId="41000217" sldId="6324"/>
        </pc:sldMkLst>
      </pc:sldChg>
      <pc:sldChg chg="del">
        <pc:chgData name="Hanselmann, Markus" userId="029d1f02-3ca2-4544-88e9-d09c85e465e7" providerId="ADAL" clId="{779D1F58-E732-4027-AD5E-D5FA65258A7A}" dt="2025-12-03T11:16:24.639" v="259" actId="2696"/>
        <pc:sldMkLst>
          <pc:docMk/>
          <pc:sldMk cId="3407738341" sldId="6325"/>
        </pc:sldMkLst>
      </pc:sldChg>
      <pc:sldChg chg="del">
        <pc:chgData name="Hanselmann, Markus" userId="029d1f02-3ca2-4544-88e9-d09c85e465e7" providerId="ADAL" clId="{779D1F58-E732-4027-AD5E-D5FA65258A7A}" dt="2025-12-03T11:16:24.630" v="258" actId="2696"/>
        <pc:sldMkLst>
          <pc:docMk/>
          <pc:sldMk cId="1289052075" sldId="6326"/>
        </pc:sldMkLst>
      </pc:sldChg>
      <pc:sldChg chg="del">
        <pc:chgData name="Hanselmann, Markus" userId="029d1f02-3ca2-4544-88e9-d09c85e465e7" providerId="ADAL" clId="{779D1F58-E732-4027-AD5E-D5FA65258A7A}" dt="2025-12-03T11:16:24.621" v="257" actId="2696"/>
        <pc:sldMkLst>
          <pc:docMk/>
          <pc:sldMk cId="1147262302" sldId="6327"/>
        </pc:sldMkLst>
      </pc:sldChg>
      <pc:sldChg chg="del">
        <pc:chgData name="Hanselmann, Markus" userId="029d1f02-3ca2-4544-88e9-d09c85e465e7" providerId="ADAL" clId="{779D1F58-E732-4027-AD5E-D5FA65258A7A}" dt="2025-12-03T11:16:24.613" v="256" actId="2696"/>
        <pc:sldMkLst>
          <pc:docMk/>
          <pc:sldMk cId="2645563808" sldId="6328"/>
        </pc:sldMkLst>
      </pc:sldChg>
      <pc:sldChg chg="del">
        <pc:chgData name="Hanselmann, Markus" userId="029d1f02-3ca2-4544-88e9-d09c85e465e7" providerId="ADAL" clId="{779D1F58-E732-4027-AD5E-D5FA65258A7A}" dt="2025-12-03T11:16:24.600" v="255" actId="2696"/>
        <pc:sldMkLst>
          <pc:docMk/>
          <pc:sldMk cId="4133433088" sldId="6330"/>
        </pc:sldMkLst>
      </pc:sldChg>
      <pc:sldChg chg="del">
        <pc:chgData name="Hanselmann, Markus" userId="029d1f02-3ca2-4544-88e9-d09c85e465e7" providerId="ADAL" clId="{779D1F58-E732-4027-AD5E-D5FA65258A7A}" dt="2025-12-03T11:16:24.590" v="254" actId="2696"/>
        <pc:sldMkLst>
          <pc:docMk/>
          <pc:sldMk cId="2383524406" sldId="6331"/>
        </pc:sldMkLst>
      </pc:sldChg>
      <pc:sldChg chg="del">
        <pc:chgData name="Hanselmann, Markus" userId="029d1f02-3ca2-4544-88e9-d09c85e465e7" providerId="ADAL" clId="{779D1F58-E732-4027-AD5E-D5FA65258A7A}" dt="2025-12-03T11:16:24.580" v="253" actId="2696"/>
        <pc:sldMkLst>
          <pc:docMk/>
          <pc:sldMk cId="2075556427" sldId="6332"/>
        </pc:sldMkLst>
      </pc:sldChg>
      <pc:sldChg chg="del">
        <pc:chgData name="Hanselmann, Markus" userId="029d1f02-3ca2-4544-88e9-d09c85e465e7" providerId="ADAL" clId="{779D1F58-E732-4027-AD5E-D5FA65258A7A}" dt="2025-12-03T11:16:24.440" v="252" actId="2696"/>
        <pc:sldMkLst>
          <pc:docMk/>
          <pc:sldMk cId="3773030715" sldId="6334"/>
        </pc:sldMkLst>
      </pc:sldChg>
      <pc:sldChg chg="del">
        <pc:chgData name="Hanselmann, Markus" userId="029d1f02-3ca2-4544-88e9-d09c85e465e7" providerId="ADAL" clId="{779D1F58-E732-4027-AD5E-D5FA65258A7A}" dt="2025-12-03T11:16:20.679" v="22" actId="2696"/>
        <pc:sldMkLst>
          <pc:docMk/>
          <pc:sldMk cId="3291809082" sldId="6336"/>
        </pc:sldMkLst>
      </pc:sldChg>
      <pc:sldChg chg="del">
        <pc:chgData name="Hanselmann, Markus" userId="029d1f02-3ca2-4544-88e9-d09c85e465e7" providerId="ADAL" clId="{779D1F58-E732-4027-AD5E-D5FA65258A7A}" dt="2025-12-03T11:16:20.476" v="11" actId="2696"/>
        <pc:sldMkLst>
          <pc:docMk/>
          <pc:sldMk cId="2692521557" sldId="6337"/>
        </pc:sldMkLst>
      </pc:sldChg>
      <pc:sldChg chg="del">
        <pc:chgData name="Hanselmann, Markus" userId="029d1f02-3ca2-4544-88e9-d09c85e465e7" providerId="ADAL" clId="{779D1F58-E732-4027-AD5E-D5FA65258A7A}" dt="2025-12-03T11:16:22.609" v="89" actId="2696"/>
        <pc:sldMkLst>
          <pc:docMk/>
          <pc:sldMk cId="449204140" sldId="6338"/>
        </pc:sldMkLst>
      </pc:sldChg>
      <pc:sldChg chg="del">
        <pc:chgData name="Hanselmann, Markus" userId="029d1f02-3ca2-4544-88e9-d09c85e465e7" providerId="ADAL" clId="{779D1F58-E732-4027-AD5E-D5FA65258A7A}" dt="2025-12-03T11:16:25.498" v="344" actId="2696"/>
        <pc:sldMkLst>
          <pc:docMk/>
          <pc:sldMk cId="2261550292" sldId="6342"/>
        </pc:sldMkLst>
      </pc:sldChg>
      <pc:sldChg chg="del">
        <pc:chgData name="Hanselmann, Markus" userId="029d1f02-3ca2-4544-88e9-d09c85e465e7" providerId="ADAL" clId="{779D1F58-E732-4027-AD5E-D5FA65258A7A}" dt="2025-12-03T11:16:21.718" v="59" actId="2696"/>
        <pc:sldMkLst>
          <pc:docMk/>
          <pc:sldMk cId="3046052631" sldId="6352"/>
        </pc:sldMkLst>
      </pc:sldChg>
      <pc:sldChg chg="del">
        <pc:chgData name="Hanselmann, Markus" userId="029d1f02-3ca2-4544-88e9-d09c85e465e7" providerId="ADAL" clId="{779D1F58-E732-4027-AD5E-D5FA65258A7A}" dt="2025-12-03T11:16:20.714" v="24" actId="2696"/>
        <pc:sldMkLst>
          <pc:docMk/>
          <pc:sldMk cId="278405340" sldId="6353"/>
        </pc:sldMkLst>
      </pc:sldChg>
      <pc:sldChg chg="del">
        <pc:chgData name="Hanselmann, Markus" userId="029d1f02-3ca2-4544-88e9-d09c85e465e7" providerId="ADAL" clId="{779D1F58-E732-4027-AD5E-D5FA65258A7A}" dt="2025-12-03T11:16:21.683" v="56" actId="2696"/>
        <pc:sldMkLst>
          <pc:docMk/>
          <pc:sldMk cId="360041932" sldId="6354"/>
        </pc:sldMkLst>
      </pc:sldChg>
      <pc:sldChg chg="del">
        <pc:chgData name="Hanselmann, Markus" userId="029d1f02-3ca2-4544-88e9-d09c85e465e7" providerId="ADAL" clId="{779D1F58-E732-4027-AD5E-D5FA65258A7A}" dt="2025-12-03T11:16:20.667" v="21" actId="2696"/>
        <pc:sldMkLst>
          <pc:docMk/>
          <pc:sldMk cId="1518491079" sldId="6355"/>
        </pc:sldMkLst>
      </pc:sldChg>
      <pc:sldChg chg="del">
        <pc:chgData name="Hanselmann, Markus" userId="029d1f02-3ca2-4544-88e9-d09c85e465e7" providerId="ADAL" clId="{779D1F58-E732-4027-AD5E-D5FA65258A7A}" dt="2025-12-03T11:16:24.325" v="234" actId="2696"/>
        <pc:sldMkLst>
          <pc:docMk/>
          <pc:sldMk cId="2388815803" sldId="6357"/>
        </pc:sldMkLst>
      </pc:sldChg>
      <pc:sldChg chg="del">
        <pc:chgData name="Hanselmann, Markus" userId="029d1f02-3ca2-4544-88e9-d09c85e465e7" providerId="ADAL" clId="{779D1F58-E732-4027-AD5E-D5FA65258A7A}" dt="2025-12-03T11:16:24.211" v="218" actId="2696"/>
        <pc:sldMkLst>
          <pc:docMk/>
          <pc:sldMk cId="4106409561" sldId="6358"/>
        </pc:sldMkLst>
      </pc:sldChg>
      <pc:sldChg chg="del">
        <pc:chgData name="Hanselmann, Markus" userId="029d1f02-3ca2-4544-88e9-d09c85e465e7" providerId="ADAL" clId="{779D1F58-E732-4027-AD5E-D5FA65258A7A}" dt="2025-12-03T11:16:24.152" v="208" actId="2696"/>
        <pc:sldMkLst>
          <pc:docMk/>
          <pc:sldMk cId="3791807242" sldId="6360"/>
        </pc:sldMkLst>
      </pc:sldChg>
      <pc:sldChg chg="del">
        <pc:chgData name="Hanselmann, Markus" userId="029d1f02-3ca2-4544-88e9-d09c85e465e7" providerId="ADAL" clId="{779D1F58-E732-4027-AD5E-D5FA65258A7A}" dt="2025-12-03T11:16:24.095" v="200" actId="2696"/>
        <pc:sldMkLst>
          <pc:docMk/>
          <pc:sldMk cId="205639514" sldId="6361"/>
        </pc:sldMkLst>
      </pc:sldChg>
      <pc:sldChg chg="del">
        <pc:chgData name="Hanselmann, Markus" userId="029d1f02-3ca2-4544-88e9-d09c85e465e7" providerId="ADAL" clId="{779D1F58-E732-4027-AD5E-D5FA65258A7A}" dt="2025-12-03T11:16:23.682" v="153" actId="2696"/>
        <pc:sldMkLst>
          <pc:docMk/>
          <pc:sldMk cId="145494890" sldId="6363"/>
        </pc:sldMkLst>
      </pc:sldChg>
      <pc:sldChg chg="del">
        <pc:chgData name="Hanselmann, Markus" userId="029d1f02-3ca2-4544-88e9-d09c85e465e7" providerId="ADAL" clId="{779D1F58-E732-4027-AD5E-D5FA65258A7A}" dt="2025-12-03T11:16:23.048" v="138" actId="2696"/>
        <pc:sldMkLst>
          <pc:docMk/>
          <pc:sldMk cId="4023313628" sldId="6364"/>
        </pc:sldMkLst>
      </pc:sldChg>
      <pc:sldChg chg="del">
        <pc:chgData name="Hanselmann, Markus" userId="029d1f02-3ca2-4544-88e9-d09c85e465e7" providerId="ADAL" clId="{779D1F58-E732-4027-AD5E-D5FA65258A7A}" dt="2025-12-03T11:16:22.779" v="108" actId="2696"/>
        <pc:sldMkLst>
          <pc:docMk/>
          <pc:sldMk cId="2347094887" sldId="6366"/>
        </pc:sldMkLst>
      </pc:sldChg>
      <pc:sldChg chg="del">
        <pc:chgData name="Hanselmann, Markus" userId="029d1f02-3ca2-4544-88e9-d09c85e465e7" providerId="ADAL" clId="{779D1F58-E732-4027-AD5E-D5FA65258A7A}" dt="2025-12-03T11:16:21.936" v="80" actId="2696"/>
        <pc:sldMkLst>
          <pc:docMk/>
          <pc:sldMk cId="676117909" sldId="6367"/>
        </pc:sldMkLst>
      </pc:sldChg>
      <pc:sldChg chg="del">
        <pc:chgData name="Hanselmann, Markus" userId="029d1f02-3ca2-4544-88e9-d09c85e465e7" providerId="ADAL" clId="{779D1F58-E732-4027-AD5E-D5FA65258A7A}" dt="2025-12-03T11:16:21.546" v="44" actId="2696"/>
        <pc:sldMkLst>
          <pc:docMk/>
          <pc:sldMk cId="1881941758" sldId="6369"/>
        </pc:sldMkLst>
      </pc:sldChg>
      <pc:sldChg chg="del">
        <pc:chgData name="Hanselmann, Markus" userId="029d1f02-3ca2-4544-88e9-d09c85e465e7" providerId="ADAL" clId="{779D1F58-E732-4027-AD5E-D5FA65258A7A}" dt="2025-12-03T11:16:20.441" v="10" actId="2696"/>
        <pc:sldMkLst>
          <pc:docMk/>
          <pc:sldMk cId="249680500" sldId="6370"/>
        </pc:sldMkLst>
      </pc:sldChg>
      <pc:sldChg chg="del">
        <pc:chgData name="Hanselmann, Markus" userId="029d1f02-3ca2-4544-88e9-d09c85e465e7" providerId="ADAL" clId="{779D1F58-E732-4027-AD5E-D5FA65258A7A}" dt="2025-12-03T11:16:22.892" v="119" actId="2696"/>
        <pc:sldMkLst>
          <pc:docMk/>
          <pc:sldMk cId="1052250562" sldId="6371"/>
        </pc:sldMkLst>
      </pc:sldChg>
      <pc:sldChg chg="del">
        <pc:chgData name="Hanselmann, Markus" userId="029d1f02-3ca2-4544-88e9-d09c85e465e7" providerId="ADAL" clId="{779D1F58-E732-4027-AD5E-D5FA65258A7A}" dt="2025-12-03T11:16:22.620" v="90" actId="2696"/>
        <pc:sldMkLst>
          <pc:docMk/>
          <pc:sldMk cId="1363305960" sldId="6372"/>
        </pc:sldMkLst>
      </pc:sldChg>
      <pc:sldChg chg="del">
        <pc:chgData name="Hanselmann, Markus" userId="029d1f02-3ca2-4544-88e9-d09c85e465e7" providerId="ADAL" clId="{779D1F58-E732-4027-AD5E-D5FA65258A7A}" dt="2025-12-03T11:16:22.630" v="91" actId="2696"/>
        <pc:sldMkLst>
          <pc:docMk/>
          <pc:sldMk cId="2734474715" sldId="6373"/>
        </pc:sldMkLst>
      </pc:sldChg>
      <pc:sldChg chg="del">
        <pc:chgData name="Hanselmann, Markus" userId="029d1f02-3ca2-4544-88e9-d09c85e465e7" providerId="ADAL" clId="{779D1F58-E732-4027-AD5E-D5FA65258A7A}" dt="2025-12-03T11:16:22.593" v="88" actId="2696"/>
        <pc:sldMkLst>
          <pc:docMk/>
          <pc:sldMk cId="1206966808" sldId="6374"/>
        </pc:sldMkLst>
      </pc:sldChg>
      <pc:sldChg chg="del">
        <pc:chgData name="Hanselmann, Markus" userId="029d1f02-3ca2-4544-88e9-d09c85e465e7" providerId="ADAL" clId="{779D1F58-E732-4027-AD5E-D5FA65258A7A}" dt="2025-12-03T11:16:22.583" v="87" actId="2696"/>
        <pc:sldMkLst>
          <pc:docMk/>
          <pc:sldMk cId="690942319" sldId="6375"/>
        </pc:sldMkLst>
      </pc:sldChg>
      <pc:sldChg chg="del">
        <pc:chgData name="Hanselmann, Markus" userId="029d1f02-3ca2-4544-88e9-d09c85e465e7" providerId="ADAL" clId="{779D1F58-E732-4027-AD5E-D5FA65258A7A}" dt="2025-12-03T11:16:22.571" v="86" actId="2696"/>
        <pc:sldMkLst>
          <pc:docMk/>
          <pc:sldMk cId="2667455603" sldId="6376"/>
        </pc:sldMkLst>
      </pc:sldChg>
      <pc:sldChg chg="del">
        <pc:chgData name="Hanselmann, Markus" userId="029d1f02-3ca2-4544-88e9-d09c85e465e7" providerId="ADAL" clId="{779D1F58-E732-4027-AD5E-D5FA65258A7A}" dt="2025-12-03T11:16:22.560" v="85" actId="2696"/>
        <pc:sldMkLst>
          <pc:docMk/>
          <pc:sldMk cId="2758027565" sldId="6377"/>
        </pc:sldMkLst>
      </pc:sldChg>
      <pc:sldChg chg="del">
        <pc:chgData name="Hanselmann, Markus" userId="029d1f02-3ca2-4544-88e9-d09c85e465e7" providerId="ADAL" clId="{779D1F58-E732-4027-AD5E-D5FA65258A7A}" dt="2025-12-03T11:16:22.548" v="84" actId="2696"/>
        <pc:sldMkLst>
          <pc:docMk/>
          <pc:sldMk cId="3573970958" sldId="6378"/>
        </pc:sldMkLst>
      </pc:sldChg>
      <pc:sldChg chg="del">
        <pc:chgData name="Hanselmann, Markus" userId="029d1f02-3ca2-4544-88e9-d09c85e465e7" providerId="ADAL" clId="{779D1F58-E732-4027-AD5E-D5FA65258A7A}" dt="2025-12-03T11:16:22.534" v="83" actId="2696"/>
        <pc:sldMkLst>
          <pc:docMk/>
          <pc:sldMk cId="2139030466" sldId="6379"/>
        </pc:sldMkLst>
      </pc:sldChg>
      <pc:sldChg chg="del">
        <pc:chgData name="Hanselmann, Markus" userId="029d1f02-3ca2-4544-88e9-d09c85e465e7" providerId="ADAL" clId="{779D1F58-E732-4027-AD5E-D5FA65258A7A}" dt="2025-12-03T11:16:22.513" v="82" actId="2696"/>
        <pc:sldMkLst>
          <pc:docMk/>
          <pc:sldMk cId="18195287" sldId="6380"/>
        </pc:sldMkLst>
      </pc:sldChg>
      <pc:sldChg chg="del">
        <pc:chgData name="Hanselmann, Markus" userId="029d1f02-3ca2-4544-88e9-d09c85e465e7" providerId="ADAL" clId="{779D1F58-E732-4027-AD5E-D5FA65258A7A}" dt="2025-12-03T11:16:22.484" v="81" actId="2696"/>
        <pc:sldMkLst>
          <pc:docMk/>
          <pc:sldMk cId="2907296543" sldId="6381"/>
        </pc:sldMkLst>
      </pc:sldChg>
      <pc:sldChg chg="del">
        <pc:chgData name="Hanselmann, Markus" userId="029d1f02-3ca2-4544-88e9-d09c85e465e7" providerId="ADAL" clId="{779D1F58-E732-4027-AD5E-D5FA65258A7A}" dt="2025-12-03T11:16:23.641" v="148" actId="2696"/>
        <pc:sldMkLst>
          <pc:docMk/>
          <pc:sldMk cId="2851144949" sldId="6390"/>
        </pc:sldMkLst>
      </pc:sldChg>
      <pc:sldChg chg="del">
        <pc:chgData name="Hanselmann, Markus" userId="029d1f02-3ca2-4544-88e9-d09c85e465e7" providerId="ADAL" clId="{779D1F58-E732-4027-AD5E-D5FA65258A7A}" dt="2025-12-03T11:16:21.831" v="70" actId="2696"/>
        <pc:sldMkLst>
          <pc:docMk/>
          <pc:sldMk cId="611389188" sldId="6394"/>
        </pc:sldMkLst>
      </pc:sldChg>
      <pc:sldChg chg="del">
        <pc:chgData name="Hanselmann, Markus" userId="029d1f02-3ca2-4544-88e9-d09c85e465e7" providerId="ADAL" clId="{779D1F58-E732-4027-AD5E-D5FA65258A7A}" dt="2025-12-03T11:16:23.633" v="147" actId="2696"/>
        <pc:sldMkLst>
          <pc:docMk/>
          <pc:sldMk cId="3758042123" sldId="6396"/>
        </pc:sldMkLst>
      </pc:sldChg>
      <pc:sldChg chg="del">
        <pc:chgData name="Hanselmann, Markus" userId="029d1f02-3ca2-4544-88e9-d09c85e465e7" providerId="ADAL" clId="{779D1F58-E732-4027-AD5E-D5FA65258A7A}" dt="2025-12-03T11:16:23.624" v="146" actId="2696"/>
        <pc:sldMkLst>
          <pc:docMk/>
          <pc:sldMk cId="1719768002" sldId="6397"/>
        </pc:sldMkLst>
      </pc:sldChg>
      <pc:sldChg chg="del">
        <pc:chgData name="Hanselmann, Markus" userId="029d1f02-3ca2-4544-88e9-d09c85e465e7" providerId="ADAL" clId="{779D1F58-E732-4027-AD5E-D5FA65258A7A}" dt="2025-12-03T11:16:23.615" v="145" actId="2696"/>
        <pc:sldMkLst>
          <pc:docMk/>
          <pc:sldMk cId="3051741152" sldId="6398"/>
        </pc:sldMkLst>
      </pc:sldChg>
      <pc:sldChg chg="del">
        <pc:chgData name="Hanselmann, Markus" userId="029d1f02-3ca2-4544-88e9-d09c85e465e7" providerId="ADAL" clId="{779D1F58-E732-4027-AD5E-D5FA65258A7A}" dt="2025-12-03T11:16:23.602" v="144" actId="2696"/>
        <pc:sldMkLst>
          <pc:docMk/>
          <pc:sldMk cId="193764940" sldId="6399"/>
        </pc:sldMkLst>
      </pc:sldChg>
      <pc:sldChg chg="del">
        <pc:chgData name="Hanselmann, Markus" userId="029d1f02-3ca2-4544-88e9-d09c85e465e7" providerId="ADAL" clId="{779D1F58-E732-4027-AD5E-D5FA65258A7A}" dt="2025-12-03T11:16:23.585" v="143" actId="2696"/>
        <pc:sldMkLst>
          <pc:docMk/>
          <pc:sldMk cId="3536200444" sldId="6400"/>
        </pc:sldMkLst>
      </pc:sldChg>
      <pc:sldChg chg="del">
        <pc:chgData name="Hanselmann, Markus" userId="029d1f02-3ca2-4544-88e9-d09c85e465e7" providerId="ADAL" clId="{779D1F58-E732-4027-AD5E-D5FA65258A7A}" dt="2025-12-03T11:16:23.566" v="142" actId="2696"/>
        <pc:sldMkLst>
          <pc:docMk/>
          <pc:sldMk cId="1115415254" sldId="6401"/>
        </pc:sldMkLst>
      </pc:sldChg>
      <pc:sldChg chg="del">
        <pc:chgData name="Hanselmann, Markus" userId="029d1f02-3ca2-4544-88e9-d09c85e465e7" providerId="ADAL" clId="{779D1F58-E732-4027-AD5E-D5FA65258A7A}" dt="2025-12-03T11:16:23.532" v="141" actId="2696"/>
        <pc:sldMkLst>
          <pc:docMk/>
          <pc:sldMk cId="2958520400" sldId="6402"/>
        </pc:sldMkLst>
      </pc:sldChg>
      <pc:sldChg chg="del">
        <pc:chgData name="Hanselmann, Markus" userId="029d1f02-3ca2-4544-88e9-d09c85e465e7" providerId="ADAL" clId="{779D1F58-E732-4027-AD5E-D5FA65258A7A}" dt="2025-12-03T11:16:23.700" v="156" actId="2696"/>
        <pc:sldMkLst>
          <pc:docMk/>
          <pc:sldMk cId="4124616023" sldId="6408"/>
        </pc:sldMkLst>
      </pc:sldChg>
      <pc:sldChg chg="del">
        <pc:chgData name="Hanselmann, Markus" userId="029d1f02-3ca2-4544-88e9-d09c85e465e7" providerId="ADAL" clId="{779D1F58-E732-4027-AD5E-D5FA65258A7A}" dt="2025-12-03T11:16:24.222" v="220" actId="2696"/>
        <pc:sldMkLst>
          <pc:docMk/>
          <pc:sldMk cId="1852128087" sldId="6412"/>
        </pc:sldMkLst>
      </pc:sldChg>
      <pc:sldChg chg="del">
        <pc:chgData name="Hanselmann, Markus" userId="029d1f02-3ca2-4544-88e9-d09c85e465e7" providerId="ADAL" clId="{779D1F58-E732-4027-AD5E-D5FA65258A7A}" dt="2025-12-03T11:16:24.405" v="245" actId="2696"/>
        <pc:sldMkLst>
          <pc:docMk/>
          <pc:sldMk cId="66662694" sldId="6414"/>
        </pc:sldMkLst>
      </pc:sldChg>
      <pc:sldChg chg="del">
        <pc:chgData name="Hanselmann, Markus" userId="029d1f02-3ca2-4544-88e9-d09c85e465e7" providerId="ADAL" clId="{779D1F58-E732-4027-AD5E-D5FA65258A7A}" dt="2025-12-03T11:16:24.398" v="244" actId="2696"/>
        <pc:sldMkLst>
          <pc:docMk/>
          <pc:sldMk cId="3434149389" sldId="6415"/>
        </pc:sldMkLst>
      </pc:sldChg>
      <pc:sldChg chg="del">
        <pc:chgData name="Hanselmann, Markus" userId="029d1f02-3ca2-4544-88e9-d09c85e465e7" providerId="ADAL" clId="{779D1F58-E732-4027-AD5E-D5FA65258A7A}" dt="2025-12-03T11:16:24.391" v="243" actId="2696"/>
        <pc:sldMkLst>
          <pc:docMk/>
          <pc:sldMk cId="713675924" sldId="6416"/>
        </pc:sldMkLst>
      </pc:sldChg>
      <pc:sldChg chg="del">
        <pc:chgData name="Hanselmann, Markus" userId="029d1f02-3ca2-4544-88e9-d09c85e465e7" providerId="ADAL" clId="{779D1F58-E732-4027-AD5E-D5FA65258A7A}" dt="2025-12-03T11:16:24.384" v="242" actId="2696"/>
        <pc:sldMkLst>
          <pc:docMk/>
          <pc:sldMk cId="1375600124" sldId="6417"/>
        </pc:sldMkLst>
      </pc:sldChg>
      <pc:sldChg chg="del">
        <pc:chgData name="Hanselmann, Markus" userId="029d1f02-3ca2-4544-88e9-d09c85e465e7" providerId="ADAL" clId="{779D1F58-E732-4027-AD5E-D5FA65258A7A}" dt="2025-12-03T11:16:24.376" v="241" actId="2696"/>
        <pc:sldMkLst>
          <pc:docMk/>
          <pc:sldMk cId="538394257" sldId="6418"/>
        </pc:sldMkLst>
      </pc:sldChg>
      <pc:sldChg chg="del">
        <pc:chgData name="Hanselmann, Markus" userId="029d1f02-3ca2-4544-88e9-d09c85e465e7" providerId="ADAL" clId="{779D1F58-E732-4027-AD5E-D5FA65258A7A}" dt="2025-12-03T11:16:24.367" v="240" actId="2696"/>
        <pc:sldMkLst>
          <pc:docMk/>
          <pc:sldMk cId="3961209357" sldId="6419"/>
        </pc:sldMkLst>
      </pc:sldChg>
      <pc:sldChg chg="del">
        <pc:chgData name="Hanselmann, Markus" userId="029d1f02-3ca2-4544-88e9-d09c85e465e7" providerId="ADAL" clId="{779D1F58-E732-4027-AD5E-D5FA65258A7A}" dt="2025-12-03T11:16:24.359" v="239" actId="2696"/>
        <pc:sldMkLst>
          <pc:docMk/>
          <pc:sldMk cId="1584059717" sldId="6420"/>
        </pc:sldMkLst>
      </pc:sldChg>
      <pc:sldChg chg="del">
        <pc:chgData name="Hanselmann, Markus" userId="029d1f02-3ca2-4544-88e9-d09c85e465e7" providerId="ADAL" clId="{779D1F58-E732-4027-AD5E-D5FA65258A7A}" dt="2025-12-03T11:16:24.349" v="238" actId="2696"/>
        <pc:sldMkLst>
          <pc:docMk/>
          <pc:sldMk cId="3724891220" sldId="6421"/>
        </pc:sldMkLst>
      </pc:sldChg>
      <pc:sldChg chg="del">
        <pc:chgData name="Hanselmann, Markus" userId="029d1f02-3ca2-4544-88e9-d09c85e465e7" providerId="ADAL" clId="{779D1F58-E732-4027-AD5E-D5FA65258A7A}" dt="2025-12-03T11:16:24.292" v="228" actId="2696"/>
        <pc:sldMkLst>
          <pc:docMk/>
          <pc:sldMk cId="1791647283" sldId="6422"/>
        </pc:sldMkLst>
      </pc:sldChg>
      <pc:sldChg chg="del">
        <pc:chgData name="Hanselmann, Markus" userId="029d1f02-3ca2-4544-88e9-d09c85e465e7" providerId="ADAL" clId="{779D1F58-E732-4027-AD5E-D5FA65258A7A}" dt="2025-12-03T11:16:24.284" v="227" actId="2696"/>
        <pc:sldMkLst>
          <pc:docMk/>
          <pc:sldMk cId="2439237273" sldId="6423"/>
        </pc:sldMkLst>
      </pc:sldChg>
      <pc:sldChg chg="del">
        <pc:chgData name="Hanselmann, Markus" userId="029d1f02-3ca2-4544-88e9-d09c85e465e7" providerId="ADAL" clId="{779D1F58-E732-4027-AD5E-D5FA65258A7A}" dt="2025-12-03T11:16:24.276" v="226" actId="2696"/>
        <pc:sldMkLst>
          <pc:docMk/>
          <pc:sldMk cId="3902431115" sldId="6424"/>
        </pc:sldMkLst>
      </pc:sldChg>
      <pc:sldChg chg="del">
        <pc:chgData name="Hanselmann, Markus" userId="029d1f02-3ca2-4544-88e9-d09c85e465e7" providerId="ADAL" clId="{779D1F58-E732-4027-AD5E-D5FA65258A7A}" dt="2025-12-03T11:16:24.268" v="225" actId="2696"/>
        <pc:sldMkLst>
          <pc:docMk/>
          <pc:sldMk cId="1922485587" sldId="6425"/>
        </pc:sldMkLst>
      </pc:sldChg>
      <pc:sldChg chg="del">
        <pc:chgData name="Hanselmann, Markus" userId="029d1f02-3ca2-4544-88e9-d09c85e465e7" providerId="ADAL" clId="{779D1F58-E732-4027-AD5E-D5FA65258A7A}" dt="2025-12-03T11:16:24.260" v="224" actId="2696"/>
        <pc:sldMkLst>
          <pc:docMk/>
          <pc:sldMk cId="3901918999" sldId="6426"/>
        </pc:sldMkLst>
      </pc:sldChg>
      <pc:sldChg chg="del">
        <pc:chgData name="Hanselmann, Markus" userId="029d1f02-3ca2-4544-88e9-d09c85e465e7" providerId="ADAL" clId="{779D1F58-E732-4027-AD5E-D5FA65258A7A}" dt="2025-12-03T11:16:24.250" v="223" actId="2696"/>
        <pc:sldMkLst>
          <pc:docMk/>
          <pc:sldMk cId="3982474879" sldId="6427"/>
        </pc:sldMkLst>
      </pc:sldChg>
      <pc:sldChg chg="del">
        <pc:chgData name="Hanselmann, Markus" userId="029d1f02-3ca2-4544-88e9-d09c85e465e7" providerId="ADAL" clId="{779D1F58-E732-4027-AD5E-D5FA65258A7A}" dt="2025-12-03T11:16:24.242" v="222" actId="2696"/>
        <pc:sldMkLst>
          <pc:docMk/>
          <pc:sldMk cId="241474142" sldId="6428"/>
        </pc:sldMkLst>
      </pc:sldChg>
      <pc:sldChg chg="del">
        <pc:chgData name="Hanselmann, Markus" userId="029d1f02-3ca2-4544-88e9-d09c85e465e7" providerId="ADAL" clId="{779D1F58-E732-4027-AD5E-D5FA65258A7A}" dt="2025-12-03T11:16:24.232" v="221" actId="2696"/>
        <pc:sldMkLst>
          <pc:docMk/>
          <pc:sldMk cId="2926483063" sldId="6429"/>
        </pc:sldMkLst>
      </pc:sldChg>
      <pc:sldChg chg="del">
        <pc:chgData name="Hanselmann, Markus" userId="029d1f02-3ca2-4544-88e9-d09c85e465e7" providerId="ADAL" clId="{779D1F58-E732-4027-AD5E-D5FA65258A7A}" dt="2025-12-03T11:16:20.747" v="26" actId="2696"/>
        <pc:sldMkLst>
          <pc:docMk/>
          <pc:sldMk cId="2378408879" sldId="6430"/>
        </pc:sldMkLst>
      </pc:sldChg>
      <pc:sldChg chg="del">
        <pc:chgData name="Hanselmann, Markus" userId="029d1f02-3ca2-4544-88e9-d09c85e465e7" providerId="ADAL" clId="{779D1F58-E732-4027-AD5E-D5FA65258A7A}" dt="2025-12-03T11:16:20.732" v="25" actId="2696"/>
        <pc:sldMkLst>
          <pc:docMk/>
          <pc:sldMk cId="2714243376" sldId="6431"/>
        </pc:sldMkLst>
      </pc:sldChg>
      <pc:sldChg chg="del">
        <pc:chgData name="Hanselmann, Markus" userId="029d1f02-3ca2-4544-88e9-d09c85e465e7" providerId="ADAL" clId="{779D1F58-E732-4027-AD5E-D5FA65258A7A}" dt="2025-12-03T11:16:20.703" v="23" actId="2696"/>
        <pc:sldMkLst>
          <pc:docMk/>
          <pc:sldMk cId="1334055793" sldId="6432"/>
        </pc:sldMkLst>
      </pc:sldChg>
      <pc:sldChg chg="del">
        <pc:chgData name="Hanselmann, Markus" userId="029d1f02-3ca2-4544-88e9-d09c85e465e7" providerId="ADAL" clId="{779D1F58-E732-4027-AD5E-D5FA65258A7A}" dt="2025-12-03T11:16:20.652" v="20" actId="2696"/>
        <pc:sldMkLst>
          <pc:docMk/>
          <pc:sldMk cId="1104642823" sldId="6433"/>
        </pc:sldMkLst>
      </pc:sldChg>
      <pc:sldChg chg="del">
        <pc:chgData name="Hanselmann, Markus" userId="029d1f02-3ca2-4544-88e9-d09c85e465e7" providerId="ADAL" clId="{779D1F58-E732-4027-AD5E-D5FA65258A7A}" dt="2025-12-03T11:16:20.634" v="19" actId="2696"/>
        <pc:sldMkLst>
          <pc:docMk/>
          <pc:sldMk cId="1801538806" sldId="6434"/>
        </pc:sldMkLst>
      </pc:sldChg>
      <pc:sldChg chg="del">
        <pc:chgData name="Hanselmann, Markus" userId="029d1f02-3ca2-4544-88e9-d09c85e465e7" providerId="ADAL" clId="{779D1F58-E732-4027-AD5E-D5FA65258A7A}" dt="2025-12-03T11:16:20.620" v="18" actId="2696"/>
        <pc:sldMkLst>
          <pc:docMk/>
          <pc:sldMk cId="2497219301" sldId="6435"/>
        </pc:sldMkLst>
      </pc:sldChg>
      <pc:sldChg chg="del">
        <pc:chgData name="Hanselmann, Markus" userId="029d1f02-3ca2-4544-88e9-d09c85e465e7" providerId="ADAL" clId="{779D1F58-E732-4027-AD5E-D5FA65258A7A}" dt="2025-12-03T11:16:20.605" v="17" actId="2696"/>
        <pc:sldMkLst>
          <pc:docMk/>
          <pc:sldMk cId="726650671" sldId="6436"/>
        </pc:sldMkLst>
      </pc:sldChg>
      <pc:sldChg chg="del">
        <pc:chgData name="Hanselmann, Markus" userId="029d1f02-3ca2-4544-88e9-d09c85e465e7" providerId="ADAL" clId="{779D1F58-E732-4027-AD5E-D5FA65258A7A}" dt="2025-12-03T11:16:20.586" v="16" actId="2696"/>
        <pc:sldMkLst>
          <pc:docMk/>
          <pc:sldMk cId="149232540" sldId="6437"/>
        </pc:sldMkLst>
      </pc:sldChg>
      <pc:sldChg chg="del">
        <pc:chgData name="Hanselmann, Markus" userId="029d1f02-3ca2-4544-88e9-d09c85e465e7" providerId="ADAL" clId="{779D1F58-E732-4027-AD5E-D5FA65258A7A}" dt="2025-12-03T11:16:20.567" v="15" actId="2696"/>
        <pc:sldMkLst>
          <pc:docMk/>
          <pc:sldMk cId="1283117016" sldId="6438"/>
        </pc:sldMkLst>
      </pc:sldChg>
      <pc:sldChg chg="del">
        <pc:chgData name="Hanselmann, Markus" userId="029d1f02-3ca2-4544-88e9-d09c85e465e7" providerId="ADAL" clId="{779D1F58-E732-4027-AD5E-D5FA65258A7A}" dt="2025-12-03T11:16:20.546" v="14" actId="2696"/>
        <pc:sldMkLst>
          <pc:docMk/>
          <pc:sldMk cId="2857999373" sldId="6439"/>
        </pc:sldMkLst>
      </pc:sldChg>
      <pc:sldChg chg="del">
        <pc:chgData name="Hanselmann, Markus" userId="029d1f02-3ca2-4544-88e9-d09c85e465e7" providerId="ADAL" clId="{779D1F58-E732-4027-AD5E-D5FA65258A7A}" dt="2025-12-03T11:16:20.522" v="13" actId="2696"/>
        <pc:sldMkLst>
          <pc:docMk/>
          <pc:sldMk cId="4209380856" sldId="6440"/>
        </pc:sldMkLst>
      </pc:sldChg>
      <pc:sldChg chg="del">
        <pc:chgData name="Hanselmann, Markus" userId="029d1f02-3ca2-4544-88e9-d09c85e465e7" providerId="ADAL" clId="{779D1F58-E732-4027-AD5E-D5FA65258A7A}" dt="2025-12-03T11:16:20.502" v="12" actId="2696"/>
        <pc:sldMkLst>
          <pc:docMk/>
          <pc:sldMk cId="3528230464" sldId="6441"/>
        </pc:sldMkLst>
      </pc:sldChg>
      <pc:sldChg chg="del">
        <pc:chgData name="Hanselmann, Markus" userId="029d1f02-3ca2-4544-88e9-d09c85e465e7" providerId="ADAL" clId="{779D1F58-E732-4027-AD5E-D5FA65258A7A}" dt="2025-12-03T11:16:25.005" v="317" actId="2696"/>
        <pc:sldMkLst>
          <pc:docMk/>
          <pc:sldMk cId="2691060181" sldId="6442"/>
        </pc:sldMkLst>
      </pc:sldChg>
      <pc:sldChg chg="del">
        <pc:chgData name="Hanselmann, Markus" userId="029d1f02-3ca2-4544-88e9-d09c85e465e7" providerId="ADAL" clId="{779D1F58-E732-4027-AD5E-D5FA65258A7A}" dt="2025-12-03T11:16:25.267" v="337" actId="2696"/>
        <pc:sldMkLst>
          <pc:docMk/>
          <pc:sldMk cId="1464254991" sldId="6443"/>
        </pc:sldMkLst>
      </pc:sldChg>
      <pc:sldChg chg="del">
        <pc:chgData name="Hanselmann, Markus" userId="029d1f02-3ca2-4544-88e9-d09c85e465e7" providerId="ADAL" clId="{779D1F58-E732-4027-AD5E-D5FA65258A7A}" dt="2025-12-03T11:16:25.017" v="324" actId="2696"/>
        <pc:sldMkLst>
          <pc:docMk/>
          <pc:sldMk cId="650727169" sldId="6444"/>
        </pc:sldMkLst>
      </pc:sldChg>
      <pc:sldChg chg="del">
        <pc:chgData name="Hanselmann, Markus" userId="029d1f02-3ca2-4544-88e9-d09c85e465e7" providerId="ADAL" clId="{779D1F58-E732-4027-AD5E-D5FA65258A7A}" dt="2025-12-03T11:16:25.501" v="347" actId="2696"/>
        <pc:sldMkLst>
          <pc:docMk/>
          <pc:sldMk cId="902510961" sldId="6445"/>
        </pc:sldMkLst>
      </pc:sldChg>
      <pc:sldChg chg="del">
        <pc:chgData name="Hanselmann, Markus" userId="029d1f02-3ca2-4544-88e9-d09c85e465e7" providerId="ADAL" clId="{779D1F58-E732-4027-AD5E-D5FA65258A7A}" dt="2025-12-03T11:16:25.499" v="345" actId="2696"/>
        <pc:sldMkLst>
          <pc:docMk/>
          <pc:sldMk cId="3228338695" sldId="6446"/>
        </pc:sldMkLst>
      </pc:sldChg>
      <pc:sldChg chg="del">
        <pc:chgData name="Hanselmann, Markus" userId="029d1f02-3ca2-4544-88e9-d09c85e465e7" providerId="ADAL" clId="{779D1F58-E732-4027-AD5E-D5FA65258A7A}" dt="2025-12-03T11:16:25.690" v="357" actId="2696"/>
        <pc:sldMkLst>
          <pc:docMk/>
          <pc:sldMk cId="312562210" sldId="6449"/>
        </pc:sldMkLst>
      </pc:sldChg>
      <pc:sldChg chg="del">
        <pc:chgData name="Hanselmann, Markus" userId="029d1f02-3ca2-4544-88e9-d09c85e465e7" providerId="ADAL" clId="{779D1F58-E732-4027-AD5E-D5FA65258A7A}" dt="2025-12-03T11:16:25.711" v="359" actId="2696"/>
        <pc:sldMkLst>
          <pc:docMk/>
          <pc:sldMk cId="1430195812" sldId="6450"/>
        </pc:sldMkLst>
      </pc:sldChg>
      <pc:sldChg chg="del">
        <pc:chgData name="Hanselmann, Markus" userId="029d1f02-3ca2-4544-88e9-d09c85e465e7" providerId="ADAL" clId="{779D1F58-E732-4027-AD5E-D5FA65258A7A}" dt="2025-12-03T11:16:25.664" v="348" actId="2696"/>
        <pc:sldMkLst>
          <pc:docMk/>
          <pc:sldMk cId="1487780663" sldId="6451"/>
        </pc:sldMkLst>
      </pc:sldChg>
      <pc:sldChg chg="del">
        <pc:chgData name="Hanselmann, Markus" userId="029d1f02-3ca2-4544-88e9-d09c85e465e7" providerId="ADAL" clId="{779D1F58-E732-4027-AD5E-D5FA65258A7A}" dt="2025-12-03T11:16:25.003" v="316" actId="2696"/>
        <pc:sldMkLst>
          <pc:docMk/>
          <pc:sldMk cId="2979280822" sldId="6452"/>
        </pc:sldMkLst>
      </pc:sldChg>
      <pc:sldChg chg="del">
        <pc:chgData name="Hanselmann, Markus" userId="029d1f02-3ca2-4544-88e9-d09c85e465e7" providerId="ADAL" clId="{779D1F58-E732-4027-AD5E-D5FA65258A7A}" dt="2025-12-03T11:16:25.251" v="329" actId="2696"/>
        <pc:sldMkLst>
          <pc:docMk/>
          <pc:sldMk cId="3919055010" sldId="6453"/>
        </pc:sldMkLst>
      </pc:sldChg>
      <pc:sldChg chg="del">
        <pc:chgData name="Hanselmann, Markus" userId="029d1f02-3ca2-4544-88e9-d09c85e465e7" providerId="ADAL" clId="{779D1F58-E732-4027-AD5E-D5FA65258A7A}" dt="2025-12-03T11:16:25.010" v="320" actId="2696"/>
        <pc:sldMkLst>
          <pc:docMk/>
          <pc:sldMk cId="3318684205" sldId="6459"/>
        </pc:sldMkLst>
      </pc:sldChg>
      <pc:sldChg chg="del">
        <pc:chgData name="Hanselmann, Markus" userId="029d1f02-3ca2-4544-88e9-d09c85e465e7" providerId="ADAL" clId="{779D1F58-E732-4027-AD5E-D5FA65258A7A}" dt="2025-12-03T11:16:22.976" v="129" actId="2696"/>
        <pc:sldMkLst>
          <pc:docMk/>
          <pc:sldMk cId="800814093" sldId="6460"/>
        </pc:sldMkLst>
      </pc:sldChg>
      <pc:sldChg chg="del">
        <pc:chgData name="Hanselmann, Markus" userId="029d1f02-3ca2-4544-88e9-d09c85e465e7" providerId="ADAL" clId="{779D1F58-E732-4027-AD5E-D5FA65258A7A}" dt="2025-12-03T11:16:23.034" v="136" actId="2696"/>
        <pc:sldMkLst>
          <pc:docMk/>
          <pc:sldMk cId="1955194780" sldId="6461"/>
        </pc:sldMkLst>
      </pc:sldChg>
      <pc:sldChg chg="del">
        <pc:chgData name="Hanselmann, Markus" userId="029d1f02-3ca2-4544-88e9-d09c85e465e7" providerId="ADAL" clId="{779D1F58-E732-4027-AD5E-D5FA65258A7A}" dt="2025-12-03T11:16:21.866" v="74" actId="2696"/>
        <pc:sldMkLst>
          <pc:docMk/>
          <pc:sldMk cId="2931526058" sldId="6462"/>
        </pc:sldMkLst>
      </pc:sldChg>
      <pc:sldChg chg="del">
        <pc:chgData name="Hanselmann, Markus" userId="029d1f02-3ca2-4544-88e9-d09c85e465e7" providerId="ADAL" clId="{779D1F58-E732-4027-AD5E-D5FA65258A7A}" dt="2025-12-03T11:16:20.826" v="32" actId="2696"/>
        <pc:sldMkLst>
          <pc:docMk/>
          <pc:sldMk cId="980445671" sldId="6468"/>
        </pc:sldMkLst>
      </pc:sldChg>
      <pc:sldChg chg="del">
        <pc:chgData name="Hanselmann, Markus" userId="029d1f02-3ca2-4544-88e9-d09c85e465e7" providerId="ADAL" clId="{779D1F58-E732-4027-AD5E-D5FA65258A7A}" dt="2025-12-03T11:16:20.801" v="30" actId="2696"/>
        <pc:sldMkLst>
          <pc:docMk/>
          <pc:sldMk cId="1970081164" sldId="6469"/>
        </pc:sldMkLst>
      </pc:sldChg>
      <pc:sldChg chg="del">
        <pc:chgData name="Hanselmann, Markus" userId="029d1f02-3ca2-4544-88e9-d09c85e465e7" providerId="ADAL" clId="{779D1F58-E732-4027-AD5E-D5FA65258A7A}" dt="2025-12-03T11:16:22.965" v="128" actId="2696"/>
        <pc:sldMkLst>
          <pc:docMk/>
          <pc:sldMk cId="436493158" sldId="6472"/>
        </pc:sldMkLst>
      </pc:sldChg>
      <pc:sldChg chg="del">
        <pc:chgData name="Hanselmann, Markus" userId="029d1f02-3ca2-4544-88e9-d09c85e465e7" providerId="ADAL" clId="{779D1F58-E732-4027-AD5E-D5FA65258A7A}" dt="2025-12-03T11:16:20.812" v="31" actId="2696"/>
        <pc:sldMkLst>
          <pc:docMk/>
          <pc:sldMk cId="1673723681" sldId="2146849169"/>
        </pc:sldMkLst>
      </pc:sldChg>
      <pc:sldChg chg="del">
        <pc:chgData name="Hanselmann, Markus" userId="029d1f02-3ca2-4544-88e9-d09c85e465e7" providerId="ADAL" clId="{779D1F58-E732-4027-AD5E-D5FA65258A7A}" dt="2025-12-03T11:16:24.971" v="308" actId="2696"/>
        <pc:sldMkLst>
          <pc:docMk/>
          <pc:sldMk cId="1791304854" sldId="2146849203"/>
        </pc:sldMkLst>
      </pc:sldChg>
      <pc:sldChg chg="del">
        <pc:chgData name="Hanselmann, Markus" userId="029d1f02-3ca2-4544-88e9-d09c85e465e7" providerId="ADAL" clId="{779D1F58-E732-4027-AD5E-D5FA65258A7A}" dt="2025-12-03T11:16:24.966" v="307" actId="2696"/>
        <pc:sldMkLst>
          <pc:docMk/>
          <pc:sldMk cId="3627929608" sldId="2146849204"/>
        </pc:sldMkLst>
      </pc:sldChg>
      <pc:sldChg chg="del">
        <pc:chgData name="Hanselmann, Markus" userId="029d1f02-3ca2-4544-88e9-d09c85e465e7" providerId="ADAL" clId="{779D1F58-E732-4027-AD5E-D5FA65258A7A}" dt="2025-12-03T11:16:24.964" v="306" actId="2696"/>
        <pc:sldMkLst>
          <pc:docMk/>
          <pc:sldMk cId="3167448326" sldId="2146849205"/>
        </pc:sldMkLst>
      </pc:sldChg>
      <pc:sldChg chg="del">
        <pc:chgData name="Hanselmann, Markus" userId="029d1f02-3ca2-4544-88e9-d09c85e465e7" providerId="ADAL" clId="{779D1F58-E732-4027-AD5E-D5FA65258A7A}" dt="2025-12-03T11:16:24.986" v="311" actId="2696"/>
        <pc:sldMkLst>
          <pc:docMk/>
          <pc:sldMk cId="1598752983" sldId="2146849208"/>
        </pc:sldMkLst>
      </pc:sldChg>
      <pc:sldChg chg="del">
        <pc:chgData name="Hanselmann, Markus" userId="029d1f02-3ca2-4544-88e9-d09c85e465e7" providerId="ADAL" clId="{779D1F58-E732-4027-AD5E-D5FA65258A7A}" dt="2025-12-03T11:16:24.741" v="272" actId="2696"/>
        <pc:sldMkLst>
          <pc:docMk/>
          <pc:sldMk cId="2297440999" sldId="2146849212"/>
        </pc:sldMkLst>
      </pc:sldChg>
      <pc:sldChg chg="del">
        <pc:chgData name="Hanselmann, Markus" userId="029d1f02-3ca2-4544-88e9-d09c85e465e7" providerId="ADAL" clId="{779D1F58-E732-4027-AD5E-D5FA65258A7A}" dt="2025-12-03T11:16:24.734" v="271" actId="2696"/>
        <pc:sldMkLst>
          <pc:docMk/>
          <pc:sldMk cId="977426882" sldId="2146849213"/>
        </pc:sldMkLst>
      </pc:sldChg>
      <pc:sldChg chg="del">
        <pc:chgData name="Hanselmann, Markus" userId="029d1f02-3ca2-4544-88e9-d09c85e465e7" providerId="ADAL" clId="{779D1F58-E732-4027-AD5E-D5FA65258A7A}" dt="2025-12-03T11:16:24.955" v="304" actId="2696"/>
        <pc:sldMkLst>
          <pc:docMk/>
          <pc:sldMk cId="1166569040" sldId="2146849215"/>
        </pc:sldMkLst>
      </pc:sldChg>
      <pc:sldChg chg="del">
        <pc:chgData name="Hanselmann, Markus" userId="029d1f02-3ca2-4544-88e9-d09c85e465e7" providerId="ADAL" clId="{779D1F58-E732-4027-AD5E-D5FA65258A7A}" dt="2025-12-03T11:16:24.948" v="303" actId="2696"/>
        <pc:sldMkLst>
          <pc:docMk/>
          <pc:sldMk cId="2318522108" sldId="2146849216"/>
        </pc:sldMkLst>
      </pc:sldChg>
      <pc:sldChg chg="del">
        <pc:chgData name="Hanselmann, Markus" userId="029d1f02-3ca2-4544-88e9-d09c85e465e7" providerId="ADAL" clId="{779D1F58-E732-4027-AD5E-D5FA65258A7A}" dt="2025-12-03T11:16:21.767" v="63" actId="2696"/>
        <pc:sldMkLst>
          <pc:docMk/>
          <pc:sldMk cId="893996249" sldId="2146849217"/>
        </pc:sldMkLst>
      </pc:sldChg>
      <pc:sldChg chg="del">
        <pc:chgData name="Hanselmann, Markus" userId="029d1f02-3ca2-4544-88e9-d09c85e465e7" providerId="ADAL" clId="{779D1F58-E732-4027-AD5E-D5FA65258A7A}" dt="2025-12-03T11:16:21.755" v="62" actId="2696"/>
        <pc:sldMkLst>
          <pc:docMk/>
          <pc:sldMk cId="3872766148" sldId="2146849218"/>
        </pc:sldMkLst>
      </pc:sldChg>
      <pc:sldChg chg="del">
        <pc:chgData name="Hanselmann, Markus" userId="029d1f02-3ca2-4544-88e9-d09c85e465e7" providerId="ADAL" clId="{779D1F58-E732-4027-AD5E-D5FA65258A7A}" dt="2025-12-03T11:16:22.920" v="122" actId="2696"/>
        <pc:sldMkLst>
          <pc:docMk/>
          <pc:sldMk cId="1611885290" sldId="2146849219"/>
        </pc:sldMkLst>
      </pc:sldChg>
      <pc:sldChg chg="del">
        <pc:chgData name="Hanselmann, Markus" userId="029d1f02-3ca2-4544-88e9-d09c85e465e7" providerId="ADAL" clId="{779D1F58-E732-4027-AD5E-D5FA65258A7A}" dt="2025-12-03T11:16:22.910" v="121" actId="2696"/>
        <pc:sldMkLst>
          <pc:docMk/>
          <pc:sldMk cId="3203859006" sldId="2146849220"/>
        </pc:sldMkLst>
      </pc:sldChg>
      <pc:sldChg chg="del">
        <pc:chgData name="Hanselmann, Markus" userId="029d1f02-3ca2-4544-88e9-d09c85e465e7" providerId="ADAL" clId="{779D1F58-E732-4027-AD5E-D5FA65258A7A}" dt="2025-12-03T11:16:22.647" v="93" actId="2696"/>
        <pc:sldMkLst>
          <pc:docMk/>
          <pc:sldMk cId="716270185" sldId="2146849221"/>
        </pc:sldMkLst>
      </pc:sldChg>
      <pc:sldChg chg="del">
        <pc:chgData name="Hanselmann, Markus" userId="029d1f02-3ca2-4544-88e9-d09c85e465e7" providerId="ADAL" clId="{779D1F58-E732-4027-AD5E-D5FA65258A7A}" dt="2025-12-03T11:16:22.636" v="92" actId="2696"/>
        <pc:sldMkLst>
          <pc:docMk/>
          <pc:sldMk cId="3714143543" sldId="2146849222"/>
        </pc:sldMkLst>
      </pc:sldChg>
      <pc:sldChg chg="del">
        <pc:chgData name="Hanselmann, Markus" userId="029d1f02-3ca2-4544-88e9-d09c85e465e7" providerId="ADAL" clId="{779D1F58-E732-4027-AD5E-D5FA65258A7A}" dt="2025-12-03T11:16:20.776" v="28" actId="2696"/>
        <pc:sldMkLst>
          <pc:docMk/>
          <pc:sldMk cId="2732623675" sldId="2146849223"/>
        </pc:sldMkLst>
      </pc:sldChg>
      <pc:sldChg chg="del">
        <pc:chgData name="Hanselmann, Markus" userId="029d1f02-3ca2-4544-88e9-d09c85e465e7" providerId="ADAL" clId="{779D1F58-E732-4027-AD5E-D5FA65258A7A}" dt="2025-12-03T11:16:20.758" v="27" actId="2696"/>
        <pc:sldMkLst>
          <pc:docMk/>
          <pc:sldMk cId="3696835083" sldId="2146849224"/>
        </pc:sldMkLst>
      </pc:sldChg>
      <pc:sldChg chg="del">
        <pc:chgData name="Hanselmann, Markus" userId="029d1f02-3ca2-4544-88e9-d09c85e465e7" providerId="ADAL" clId="{779D1F58-E732-4027-AD5E-D5FA65258A7A}" dt="2025-12-03T11:16:23.847" v="174" actId="2696"/>
        <pc:sldMkLst>
          <pc:docMk/>
          <pc:sldMk cId="1326222180" sldId="2146849233"/>
        </pc:sldMkLst>
      </pc:sldChg>
      <pc:sldChg chg="del">
        <pc:chgData name="Hanselmann, Markus" userId="029d1f02-3ca2-4544-88e9-d09c85e465e7" providerId="ADAL" clId="{779D1F58-E732-4027-AD5E-D5FA65258A7A}" dt="2025-12-03T11:16:23.840" v="173" actId="2696"/>
        <pc:sldMkLst>
          <pc:docMk/>
          <pc:sldMk cId="3970229048" sldId="2146849234"/>
        </pc:sldMkLst>
      </pc:sldChg>
      <pc:sldChg chg="del">
        <pc:chgData name="Hanselmann, Markus" userId="029d1f02-3ca2-4544-88e9-d09c85e465e7" providerId="ADAL" clId="{779D1F58-E732-4027-AD5E-D5FA65258A7A}" dt="2025-12-03T11:16:23.832" v="172" actId="2696"/>
        <pc:sldMkLst>
          <pc:docMk/>
          <pc:sldMk cId="3036874615" sldId="2146849235"/>
        </pc:sldMkLst>
      </pc:sldChg>
      <pc:sldChg chg="del">
        <pc:chgData name="Hanselmann, Markus" userId="029d1f02-3ca2-4544-88e9-d09c85e465e7" providerId="ADAL" clId="{779D1F58-E732-4027-AD5E-D5FA65258A7A}" dt="2025-12-03T11:16:23.822" v="171" actId="2696"/>
        <pc:sldMkLst>
          <pc:docMk/>
          <pc:sldMk cId="4125119700" sldId="2146849236"/>
        </pc:sldMkLst>
      </pc:sldChg>
      <pc:sldChg chg="del">
        <pc:chgData name="Hanselmann, Markus" userId="029d1f02-3ca2-4544-88e9-d09c85e465e7" providerId="ADAL" clId="{779D1F58-E732-4027-AD5E-D5FA65258A7A}" dt="2025-12-03T11:16:20.784" v="29" actId="2696"/>
        <pc:sldMkLst>
          <pc:docMk/>
          <pc:sldMk cId="1377055878" sldId="2146849249"/>
        </pc:sldMkLst>
      </pc:sldChg>
      <pc:sldChg chg="del">
        <pc:chgData name="Hanselmann, Markus" userId="029d1f02-3ca2-4544-88e9-d09c85e465e7" providerId="ADAL" clId="{779D1F58-E732-4027-AD5E-D5FA65258A7A}" dt="2025-12-03T11:16:24.957" v="305" actId="2696"/>
        <pc:sldMkLst>
          <pc:docMk/>
          <pc:sldMk cId="3008388814" sldId="2146849250"/>
        </pc:sldMkLst>
      </pc:sldChg>
      <pc:sldChg chg="del">
        <pc:chgData name="Hanselmann, Markus" userId="029d1f02-3ca2-4544-88e9-d09c85e465e7" providerId="ADAL" clId="{779D1F58-E732-4027-AD5E-D5FA65258A7A}" dt="2025-12-03T11:16:21.805" v="67" actId="2696"/>
        <pc:sldMkLst>
          <pc:docMk/>
          <pc:sldMk cId="2516861909" sldId="2146849251"/>
        </pc:sldMkLst>
      </pc:sldChg>
      <pc:sldChg chg="del">
        <pc:chgData name="Hanselmann, Markus" userId="029d1f02-3ca2-4544-88e9-d09c85e465e7" providerId="ADAL" clId="{779D1F58-E732-4027-AD5E-D5FA65258A7A}" dt="2025-12-03T11:16:21.794" v="66" actId="2696"/>
        <pc:sldMkLst>
          <pc:docMk/>
          <pc:sldMk cId="810430672" sldId="2146849252"/>
        </pc:sldMkLst>
      </pc:sldChg>
      <pc:sldChg chg="del">
        <pc:chgData name="Hanselmann, Markus" userId="029d1f02-3ca2-4544-88e9-d09c85e465e7" providerId="ADAL" clId="{779D1F58-E732-4027-AD5E-D5FA65258A7A}" dt="2025-12-03T11:16:21.787" v="65" actId="2696"/>
        <pc:sldMkLst>
          <pc:docMk/>
          <pc:sldMk cId="702687666" sldId="2146849253"/>
        </pc:sldMkLst>
      </pc:sldChg>
      <pc:sldChg chg="del">
        <pc:chgData name="Hanselmann, Markus" userId="029d1f02-3ca2-4544-88e9-d09c85e465e7" providerId="ADAL" clId="{779D1F58-E732-4027-AD5E-D5FA65258A7A}" dt="2025-12-03T11:16:21.773" v="64" actId="2696"/>
        <pc:sldMkLst>
          <pc:docMk/>
          <pc:sldMk cId="3094388265" sldId="2146849254"/>
        </pc:sldMkLst>
      </pc:sldChg>
      <pc:sldChg chg="del">
        <pc:chgData name="Hanselmann, Markus" userId="029d1f02-3ca2-4544-88e9-d09c85e465e7" providerId="ADAL" clId="{779D1F58-E732-4027-AD5E-D5FA65258A7A}" dt="2025-12-03T11:16:22.951" v="126" actId="2696"/>
        <pc:sldMkLst>
          <pc:docMk/>
          <pc:sldMk cId="3011747742" sldId="2146849255"/>
        </pc:sldMkLst>
      </pc:sldChg>
      <pc:sldChg chg="del">
        <pc:chgData name="Hanselmann, Markus" userId="029d1f02-3ca2-4544-88e9-d09c85e465e7" providerId="ADAL" clId="{779D1F58-E732-4027-AD5E-D5FA65258A7A}" dt="2025-12-03T11:16:22.943" v="125" actId="2696"/>
        <pc:sldMkLst>
          <pc:docMk/>
          <pc:sldMk cId="252210771" sldId="2146849256"/>
        </pc:sldMkLst>
      </pc:sldChg>
      <pc:sldChg chg="del">
        <pc:chgData name="Hanselmann, Markus" userId="029d1f02-3ca2-4544-88e9-d09c85e465e7" providerId="ADAL" clId="{779D1F58-E732-4027-AD5E-D5FA65258A7A}" dt="2025-12-03T11:16:22.936" v="124" actId="2696"/>
        <pc:sldMkLst>
          <pc:docMk/>
          <pc:sldMk cId="1349914406" sldId="2146849257"/>
        </pc:sldMkLst>
      </pc:sldChg>
      <pc:sldChg chg="del">
        <pc:chgData name="Hanselmann, Markus" userId="029d1f02-3ca2-4544-88e9-d09c85e465e7" providerId="ADAL" clId="{779D1F58-E732-4027-AD5E-D5FA65258A7A}" dt="2025-12-03T11:16:22.926" v="123" actId="2696"/>
        <pc:sldMkLst>
          <pc:docMk/>
          <pc:sldMk cId="4190105882" sldId="2146849258"/>
        </pc:sldMkLst>
      </pc:sldChg>
      <pc:sldChg chg="del">
        <pc:chgData name="Hanselmann, Markus" userId="029d1f02-3ca2-4544-88e9-d09c85e465e7" providerId="ADAL" clId="{779D1F58-E732-4027-AD5E-D5FA65258A7A}" dt="2025-12-03T11:16:22.678" v="97" actId="2696"/>
        <pc:sldMkLst>
          <pc:docMk/>
          <pc:sldMk cId="3733230787" sldId="2146849259"/>
        </pc:sldMkLst>
      </pc:sldChg>
      <pc:sldChg chg="del">
        <pc:chgData name="Hanselmann, Markus" userId="029d1f02-3ca2-4544-88e9-d09c85e465e7" providerId="ADAL" clId="{779D1F58-E732-4027-AD5E-D5FA65258A7A}" dt="2025-12-03T11:16:22.669" v="96" actId="2696"/>
        <pc:sldMkLst>
          <pc:docMk/>
          <pc:sldMk cId="2964440740" sldId="2146849260"/>
        </pc:sldMkLst>
      </pc:sldChg>
      <pc:sldChg chg="del">
        <pc:chgData name="Hanselmann, Markus" userId="029d1f02-3ca2-4544-88e9-d09c85e465e7" providerId="ADAL" clId="{779D1F58-E732-4027-AD5E-D5FA65258A7A}" dt="2025-12-03T11:16:22.663" v="95" actId="2696"/>
        <pc:sldMkLst>
          <pc:docMk/>
          <pc:sldMk cId="2537839640" sldId="2146849261"/>
        </pc:sldMkLst>
      </pc:sldChg>
      <pc:sldChg chg="del">
        <pc:chgData name="Hanselmann, Markus" userId="029d1f02-3ca2-4544-88e9-d09c85e465e7" providerId="ADAL" clId="{779D1F58-E732-4027-AD5E-D5FA65258A7A}" dt="2025-12-03T11:16:22.653" v="94" actId="2696"/>
        <pc:sldMkLst>
          <pc:docMk/>
          <pc:sldMk cId="2157170267" sldId="2146849262"/>
        </pc:sldMkLst>
      </pc:sldChg>
      <pc:sldChg chg="del">
        <pc:chgData name="Hanselmann, Markus" userId="029d1f02-3ca2-4544-88e9-d09c85e465e7" providerId="ADAL" clId="{779D1F58-E732-4027-AD5E-D5FA65258A7A}" dt="2025-12-03T11:16:24.761" v="276" actId="2696"/>
        <pc:sldMkLst>
          <pc:docMk/>
          <pc:sldMk cId="1649138854" sldId="2146849263"/>
        </pc:sldMkLst>
      </pc:sldChg>
      <pc:sldChg chg="del">
        <pc:chgData name="Hanselmann, Markus" userId="029d1f02-3ca2-4544-88e9-d09c85e465e7" providerId="ADAL" clId="{779D1F58-E732-4027-AD5E-D5FA65258A7A}" dt="2025-12-03T11:16:24.754" v="275" actId="2696"/>
        <pc:sldMkLst>
          <pc:docMk/>
          <pc:sldMk cId="2542936593" sldId="2146849264"/>
        </pc:sldMkLst>
      </pc:sldChg>
      <pc:sldChg chg="del">
        <pc:chgData name="Hanselmann, Markus" userId="029d1f02-3ca2-4544-88e9-d09c85e465e7" providerId="ADAL" clId="{779D1F58-E732-4027-AD5E-D5FA65258A7A}" dt="2025-12-03T11:16:24.751" v="274" actId="2696"/>
        <pc:sldMkLst>
          <pc:docMk/>
          <pc:sldMk cId="403497424" sldId="2146849265"/>
        </pc:sldMkLst>
      </pc:sldChg>
      <pc:sldChg chg="del">
        <pc:chgData name="Hanselmann, Markus" userId="029d1f02-3ca2-4544-88e9-d09c85e465e7" providerId="ADAL" clId="{779D1F58-E732-4027-AD5E-D5FA65258A7A}" dt="2025-12-03T11:16:24.744" v="273" actId="2696"/>
        <pc:sldMkLst>
          <pc:docMk/>
          <pc:sldMk cId="1703002057" sldId="2146849266"/>
        </pc:sldMkLst>
      </pc:sldChg>
      <pc:sldChg chg="del">
        <pc:chgData name="Hanselmann, Markus" userId="029d1f02-3ca2-4544-88e9-d09c85e465e7" providerId="ADAL" clId="{779D1F58-E732-4027-AD5E-D5FA65258A7A}" dt="2025-12-03T11:16:22.960" v="127" actId="2696"/>
        <pc:sldMkLst>
          <pc:docMk/>
          <pc:sldMk cId="3502106291" sldId="2146849272"/>
        </pc:sldMkLst>
      </pc:sldChg>
      <pc:sldChg chg="del">
        <pc:chgData name="Hanselmann, Markus" userId="029d1f02-3ca2-4544-88e9-d09c85e465e7" providerId="ADAL" clId="{779D1F58-E732-4027-AD5E-D5FA65258A7A}" dt="2025-12-03T11:16:22.686" v="98" actId="2696"/>
        <pc:sldMkLst>
          <pc:docMk/>
          <pc:sldMk cId="695440300" sldId="2146849273"/>
        </pc:sldMkLst>
      </pc:sldChg>
      <pc:sldChg chg="del">
        <pc:chgData name="Hanselmann, Markus" userId="029d1f02-3ca2-4544-88e9-d09c85e465e7" providerId="ADAL" clId="{779D1F58-E732-4027-AD5E-D5FA65258A7A}" dt="2025-12-03T11:16:24.976" v="309" actId="2696"/>
        <pc:sldMkLst>
          <pc:docMk/>
          <pc:sldMk cId="4004161248" sldId="2146849276"/>
        </pc:sldMkLst>
      </pc:sldChg>
      <pc:sldChg chg="del">
        <pc:chgData name="Hanselmann, Markus" userId="029d1f02-3ca2-4544-88e9-d09c85e465e7" providerId="ADAL" clId="{779D1F58-E732-4027-AD5E-D5FA65258A7A}" dt="2025-12-03T11:16:23.783" v="165" actId="2696"/>
        <pc:sldMkLst>
          <pc:docMk/>
          <pc:sldMk cId="735954348" sldId="2146849278"/>
        </pc:sldMkLst>
      </pc:sldChg>
      <pc:sldChg chg="del">
        <pc:chgData name="Hanselmann, Markus" userId="029d1f02-3ca2-4544-88e9-d09c85e465e7" providerId="ADAL" clId="{779D1F58-E732-4027-AD5E-D5FA65258A7A}" dt="2025-12-03T11:16:21.814" v="68" actId="2696"/>
        <pc:sldMkLst>
          <pc:docMk/>
          <pc:sldMk cId="2497935108" sldId="2146849279"/>
        </pc:sldMkLst>
      </pc:sldChg>
      <pc:sldChg chg="del">
        <pc:chgData name="Hanselmann, Markus" userId="029d1f02-3ca2-4544-88e9-d09c85e465e7" providerId="ADAL" clId="{779D1F58-E732-4027-AD5E-D5FA65258A7A}" dt="2025-12-03T11:16:24.766" v="277" actId="2696"/>
        <pc:sldMkLst>
          <pc:docMk/>
          <pc:sldMk cId="3289202131" sldId="2146849280"/>
        </pc:sldMkLst>
      </pc:sldChg>
      <pc:sldChg chg="del">
        <pc:chgData name="Hanselmann, Markus" userId="029d1f02-3ca2-4544-88e9-d09c85e465e7" providerId="ADAL" clId="{779D1F58-E732-4027-AD5E-D5FA65258A7A}" dt="2025-12-03T11:16:23.649" v="149" actId="2696"/>
        <pc:sldMkLst>
          <pc:docMk/>
          <pc:sldMk cId="1603468359" sldId="2146849282"/>
        </pc:sldMkLst>
      </pc:sldChg>
      <pc:sldChg chg="del">
        <pc:chgData name="Hanselmann, Markus" userId="029d1f02-3ca2-4544-88e9-d09c85e465e7" providerId="ADAL" clId="{779D1F58-E732-4027-AD5E-D5FA65258A7A}" dt="2025-12-03T11:16:20.848" v="33" actId="2696"/>
        <pc:sldMkLst>
          <pc:docMk/>
          <pc:sldMk cId="2880876582" sldId="2146849283"/>
        </pc:sldMkLst>
      </pc:sldChg>
      <pc:sldChg chg="del">
        <pc:chgData name="Hanselmann, Markus" userId="029d1f02-3ca2-4544-88e9-d09c85e465e7" providerId="ADAL" clId="{779D1F58-E732-4027-AD5E-D5FA65258A7A}" dt="2025-12-03T11:16:21.820" v="69" actId="2696"/>
        <pc:sldMkLst>
          <pc:docMk/>
          <pc:sldMk cId="1532657280" sldId="2146849301"/>
        </pc:sldMkLst>
      </pc:sldChg>
      <pc:sldChg chg="del">
        <pc:chgData name="Hanselmann, Markus" userId="029d1f02-3ca2-4544-88e9-d09c85e465e7" providerId="ADAL" clId="{779D1F58-E732-4027-AD5E-D5FA65258A7A}" dt="2025-12-03T11:16:20.879" v="35" actId="2696"/>
        <pc:sldMkLst>
          <pc:docMk/>
          <pc:sldMk cId="3326413751" sldId="2146849302"/>
        </pc:sldMkLst>
      </pc:sldChg>
      <pc:sldChg chg="del">
        <pc:chgData name="Hanselmann, Markus" userId="029d1f02-3ca2-4544-88e9-d09c85e465e7" providerId="ADAL" clId="{779D1F58-E732-4027-AD5E-D5FA65258A7A}" dt="2025-12-03T11:16:20.860" v="34" actId="2696"/>
        <pc:sldMkLst>
          <pc:docMk/>
          <pc:sldMk cId="278270306" sldId="2146849303"/>
        </pc:sldMkLst>
      </pc:sldChg>
      <pc:sldChg chg="del">
        <pc:chgData name="Hanselmann, Markus" userId="029d1f02-3ca2-4544-88e9-d09c85e465e7" providerId="ADAL" clId="{779D1F58-E732-4027-AD5E-D5FA65258A7A}" dt="2025-12-03T11:16:24.978" v="310" actId="2696"/>
        <pc:sldMkLst>
          <pc:docMk/>
          <pc:sldMk cId="228596214" sldId="2146849304"/>
        </pc:sldMkLst>
      </pc:sldChg>
      <pc:sldChg chg="del">
        <pc:chgData name="Hanselmann, Markus" userId="029d1f02-3ca2-4544-88e9-d09c85e465e7" providerId="ADAL" clId="{779D1F58-E732-4027-AD5E-D5FA65258A7A}" dt="2025-12-03T11:16:23.958" v="183" actId="2696"/>
        <pc:sldMkLst>
          <pc:docMk/>
          <pc:sldMk cId="616110896" sldId="2146849307"/>
        </pc:sldMkLst>
      </pc:sldChg>
      <pc:sldChg chg="del">
        <pc:chgData name="Hanselmann, Markus" userId="029d1f02-3ca2-4544-88e9-d09c85e465e7" providerId="ADAL" clId="{779D1F58-E732-4027-AD5E-D5FA65258A7A}" dt="2025-12-03T11:16:23.945" v="182" actId="2696"/>
        <pc:sldMkLst>
          <pc:docMk/>
          <pc:sldMk cId="76208834" sldId="2146849308"/>
        </pc:sldMkLst>
      </pc:sldChg>
      <pc:sldChg chg="del">
        <pc:chgData name="Hanselmann, Markus" userId="029d1f02-3ca2-4544-88e9-d09c85e465e7" providerId="ADAL" clId="{779D1F58-E732-4027-AD5E-D5FA65258A7A}" dt="2025-12-03T11:16:24.416" v="247" actId="2696"/>
        <pc:sldMkLst>
          <pc:docMk/>
          <pc:sldMk cId="907278604" sldId="2146849309"/>
        </pc:sldMkLst>
      </pc:sldChg>
      <pc:sldChg chg="del">
        <pc:chgData name="Hanselmann, Markus" userId="029d1f02-3ca2-4544-88e9-d09c85e465e7" providerId="ADAL" clId="{779D1F58-E732-4027-AD5E-D5FA65258A7A}" dt="2025-12-03T11:16:24.408" v="246" actId="2696"/>
        <pc:sldMkLst>
          <pc:docMk/>
          <pc:sldMk cId="1805478025" sldId="2146849310"/>
        </pc:sldMkLst>
      </pc:sldChg>
      <pc:sldChg chg="del">
        <pc:chgData name="Hanselmann, Markus" userId="029d1f02-3ca2-4544-88e9-d09c85e465e7" providerId="ADAL" clId="{779D1F58-E732-4027-AD5E-D5FA65258A7A}" dt="2025-12-03T11:16:24.186" v="213" actId="2696"/>
        <pc:sldMkLst>
          <pc:docMk/>
          <pc:sldMk cId="1727081077" sldId="2146849311"/>
        </pc:sldMkLst>
      </pc:sldChg>
      <pc:sldChg chg="del">
        <pc:chgData name="Hanselmann, Markus" userId="029d1f02-3ca2-4544-88e9-d09c85e465e7" providerId="ADAL" clId="{779D1F58-E732-4027-AD5E-D5FA65258A7A}" dt="2025-12-03T11:16:24.177" v="212" actId="2696"/>
        <pc:sldMkLst>
          <pc:docMk/>
          <pc:sldMk cId="2058478973" sldId="2146849312"/>
        </pc:sldMkLst>
      </pc:sldChg>
      <pc:sldChg chg="del">
        <pc:chgData name="Hanselmann, Markus" userId="029d1f02-3ca2-4544-88e9-d09c85e465e7" providerId="ADAL" clId="{779D1F58-E732-4027-AD5E-D5FA65258A7A}" dt="2025-12-03T11:16:24.304" v="230" actId="2696"/>
        <pc:sldMkLst>
          <pc:docMk/>
          <pc:sldMk cId="2784482702" sldId="2146849313"/>
        </pc:sldMkLst>
      </pc:sldChg>
      <pc:sldChg chg="del">
        <pc:chgData name="Hanselmann, Markus" userId="029d1f02-3ca2-4544-88e9-d09c85e465e7" providerId="ADAL" clId="{779D1F58-E732-4027-AD5E-D5FA65258A7A}" dt="2025-12-03T11:16:24.295" v="229" actId="2696"/>
        <pc:sldMkLst>
          <pc:docMk/>
          <pc:sldMk cId="2729312259" sldId="2146849314"/>
        </pc:sldMkLst>
      </pc:sldChg>
      <pc:sldChg chg="del">
        <pc:chgData name="Hanselmann, Markus" userId="029d1f02-3ca2-4544-88e9-d09c85e465e7" providerId="ADAL" clId="{779D1F58-E732-4027-AD5E-D5FA65258A7A}" dt="2025-12-03T11:16:24.127" v="204" actId="2696"/>
        <pc:sldMkLst>
          <pc:docMk/>
          <pc:sldMk cId="2467524083" sldId="2146849315"/>
        </pc:sldMkLst>
      </pc:sldChg>
      <pc:sldChg chg="del">
        <pc:chgData name="Hanselmann, Markus" userId="029d1f02-3ca2-4544-88e9-d09c85e465e7" providerId="ADAL" clId="{779D1F58-E732-4027-AD5E-D5FA65258A7A}" dt="2025-12-03T11:16:24.118" v="203" actId="2696"/>
        <pc:sldMkLst>
          <pc:docMk/>
          <pc:sldMk cId="319244251" sldId="2146849316"/>
        </pc:sldMkLst>
      </pc:sldChg>
      <pc:sldChg chg="del">
        <pc:chgData name="Hanselmann, Markus" userId="029d1f02-3ca2-4544-88e9-d09c85e465e7" providerId="ADAL" clId="{779D1F58-E732-4027-AD5E-D5FA65258A7A}" dt="2025-12-03T11:16:24.780" v="279" actId="2696"/>
        <pc:sldMkLst>
          <pc:docMk/>
          <pc:sldMk cId="1483350041" sldId="2146849317"/>
        </pc:sldMkLst>
      </pc:sldChg>
      <pc:sldChg chg="del">
        <pc:chgData name="Hanselmann, Markus" userId="029d1f02-3ca2-4544-88e9-d09c85e465e7" providerId="ADAL" clId="{779D1F58-E732-4027-AD5E-D5FA65258A7A}" dt="2025-12-03T11:16:24.769" v="278" actId="2696"/>
        <pc:sldMkLst>
          <pc:docMk/>
          <pc:sldMk cId="1526141035" sldId="2146849318"/>
        </pc:sldMkLst>
      </pc:sldChg>
      <pc:sldChg chg="del">
        <pc:chgData name="Hanselmann, Markus" userId="029d1f02-3ca2-4544-88e9-d09c85e465e7" providerId="ADAL" clId="{779D1F58-E732-4027-AD5E-D5FA65258A7A}" dt="2025-12-03T11:16:24.114" v="202" actId="2696"/>
        <pc:sldMkLst>
          <pc:docMk/>
          <pc:sldMk cId="1299912031" sldId="2146849319"/>
        </pc:sldMkLst>
      </pc:sldChg>
      <pc:sldChg chg="del">
        <pc:chgData name="Hanselmann, Markus" userId="029d1f02-3ca2-4544-88e9-d09c85e465e7" providerId="ADAL" clId="{779D1F58-E732-4027-AD5E-D5FA65258A7A}" dt="2025-12-03T11:16:24.105" v="201" actId="2696"/>
        <pc:sldMkLst>
          <pc:docMk/>
          <pc:sldMk cId="2092973556" sldId="2146849320"/>
        </pc:sldMkLst>
      </pc:sldChg>
      <pc:sldChg chg="del">
        <pc:chgData name="Hanselmann, Markus" userId="029d1f02-3ca2-4544-88e9-d09c85e465e7" providerId="ADAL" clId="{779D1F58-E732-4027-AD5E-D5FA65258A7A}" dt="2025-12-03T11:16:21.532" v="43" actId="2696"/>
        <pc:sldMkLst>
          <pc:docMk/>
          <pc:sldMk cId="3884059849" sldId="2146849321"/>
        </pc:sldMkLst>
      </pc:sldChg>
      <pc:sldChg chg="del">
        <pc:chgData name="Hanselmann, Markus" userId="029d1f02-3ca2-4544-88e9-d09c85e465e7" providerId="ADAL" clId="{779D1F58-E732-4027-AD5E-D5FA65258A7A}" dt="2025-12-03T11:16:21.513" v="42" actId="2696"/>
        <pc:sldMkLst>
          <pc:docMk/>
          <pc:sldMk cId="256279455" sldId="2146849322"/>
        </pc:sldMkLst>
      </pc:sldChg>
      <pc:sldChg chg="del">
        <pc:chgData name="Hanselmann, Markus" userId="029d1f02-3ca2-4544-88e9-d09c85e465e7" providerId="ADAL" clId="{779D1F58-E732-4027-AD5E-D5FA65258A7A}" dt="2025-12-03T11:16:22.703" v="100" actId="2696"/>
        <pc:sldMkLst>
          <pc:docMk/>
          <pc:sldMk cId="3968399372" sldId="2146849323"/>
        </pc:sldMkLst>
      </pc:sldChg>
      <pc:sldChg chg="del">
        <pc:chgData name="Hanselmann, Markus" userId="029d1f02-3ca2-4544-88e9-d09c85e465e7" providerId="ADAL" clId="{779D1F58-E732-4027-AD5E-D5FA65258A7A}" dt="2025-12-03T11:16:22.692" v="99" actId="2696"/>
        <pc:sldMkLst>
          <pc:docMk/>
          <pc:sldMk cId="2135731250" sldId="2146849324"/>
        </pc:sldMkLst>
      </pc:sldChg>
      <pc:sldChg chg="del">
        <pc:chgData name="Hanselmann, Markus" userId="029d1f02-3ca2-4544-88e9-d09c85e465e7" providerId="ADAL" clId="{779D1F58-E732-4027-AD5E-D5FA65258A7A}" dt="2025-12-03T11:16:22.719" v="102" actId="2696"/>
        <pc:sldMkLst>
          <pc:docMk/>
          <pc:sldMk cId="3330006557" sldId="2146849325"/>
        </pc:sldMkLst>
      </pc:sldChg>
      <pc:sldChg chg="del">
        <pc:chgData name="Hanselmann, Markus" userId="029d1f02-3ca2-4544-88e9-d09c85e465e7" providerId="ADAL" clId="{779D1F58-E732-4027-AD5E-D5FA65258A7A}" dt="2025-12-03T11:16:22.709" v="101" actId="2696"/>
        <pc:sldMkLst>
          <pc:docMk/>
          <pc:sldMk cId="3790233193" sldId="2146849326"/>
        </pc:sldMkLst>
      </pc:sldChg>
      <pc:sldChg chg="del">
        <pc:chgData name="Hanselmann, Markus" userId="029d1f02-3ca2-4544-88e9-d09c85e465e7" providerId="ADAL" clId="{779D1F58-E732-4027-AD5E-D5FA65258A7A}" dt="2025-12-03T11:16:21.500" v="41" actId="2696"/>
        <pc:sldMkLst>
          <pc:docMk/>
          <pc:sldMk cId="2684710919" sldId="2146849327"/>
        </pc:sldMkLst>
      </pc:sldChg>
      <pc:sldChg chg="del">
        <pc:chgData name="Hanselmann, Markus" userId="029d1f02-3ca2-4544-88e9-d09c85e465e7" providerId="ADAL" clId="{779D1F58-E732-4027-AD5E-D5FA65258A7A}" dt="2025-12-03T11:16:21.480" v="40" actId="2696"/>
        <pc:sldMkLst>
          <pc:docMk/>
          <pc:sldMk cId="44526506" sldId="2146849328"/>
        </pc:sldMkLst>
      </pc:sldChg>
      <pc:sldChg chg="del">
        <pc:chgData name="Hanselmann, Markus" userId="029d1f02-3ca2-4544-88e9-d09c85e465e7" providerId="ADAL" clId="{779D1F58-E732-4027-AD5E-D5FA65258A7A}" dt="2025-12-03T11:16:24.792" v="282" actId="2696"/>
        <pc:sldMkLst>
          <pc:docMk/>
          <pc:sldMk cId="634142627" sldId="2146849331"/>
        </pc:sldMkLst>
      </pc:sldChg>
      <pc:sldChg chg="del">
        <pc:chgData name="Hanselmann, Markus" userId="029d1f02-3ca2-4544-88e9-d09c85e465e7" providerId="ADAL" clId="{779D1F58-E732-4027-AD5E-D5FA65258A7A}" dt="2025-12-03T11:16:24.788" v="281" actId="2696"/>
        <pc:sldMkLst>
          <pc:docMk/>
          <pc:sldMk cId="1899053971" sldId="2146849332"/>
        </pc:sldMkLst>
      </pc:sldChg>
      <pc:sldChg chg="del">
        <pc:chgData name="Hanselmann, Markus" userId="029d1f02-3ca2-4544-88e9-d09c85e465e7" providerId="ADAL" clId="{779D1F58-E732-4027-AD5E-D5FA65258A7A}" dt="2025-12-03T11:16:24.783" v="280" actId="2696"/>
        <pc:sldMkLst>
          <pc:docMk/>
          <pc:sldMk cId="988782299" sldId="2146849334"/>
        </pc:sldMkLst>
      </pc:sldChg>
      <pc:sldChg chg="del">
        <pc:chgData name="Hanselmann, Markus" userId="029d1f02-3ca2-4544-88e9-d09c85e465e7" providerId="ADAL" clId="{779D1F58-E732-4027-AD5E-D5FA65258A7A}" dt="2025-12-03T11:16:24.318" v="233" actId="2696"/>
        <pc:sldMkLst>
          <pc:docMk/>
          <pc:sldMk cId="4138881739" sldId="2146849347"/>
        </pc:sldMkLst>
      </pc:sldChg>
      <pc:sldChg chg="del">
        <pc:chgData name="Hanselmann, Markus" userId="029d1f02-3ca2-4544-88e9-d09c85e465e7" providerId="ADAL" clId="{779D1F58-E732-4027-AD5E-D5FA65258A7A}" dt="2025-12-03T11:16:24.313" v="232" actId="2696"/>
        <pc:sldMkLst>
          <pc:docMk/>
          <pc:sldMk cId="1562929143" sldId="2146849348"/>
        </pc:sldMkLst>
      </pc:sldChg>
      <pc:sldChg chg="del">
        <pc:chgData name="Hanselmann, Markus" userId="029d1f02-3ca2-4544-88e9-d09c85e465e7" providerId="ADAL" clId="{779D1F58-E732-4027-AD5E-D5FA65258A7A}" dt="2025-12-03T11:16:23.672" v="152" actId="2696"/>
        <pc:sldMkLst>
          <pc:docMk/>
          <pc:sldMk cId="1130214286" sldId="2146849351"/>
        </pc:sldMkLst>
      </pc:sldChg>
      <pc:sldChg chg="del">
        <pc:chgData name="Hanselmann, Markus" userId="029d1f02-3ca2-4544-88e9-d09c85e465e7" providerId="ADAL" clId="{779D1F58-E732-4027-AD5E-D5FA65258A7A}" dt="2025-12-03T11:16:23.666" v="151" actId="2696"/>
        <pc:sldMkLst>
          <pc:docMk/>
          <pc:sldMk cId="3039255155" sldId="2146849352"/>
        </pc:sldMkLst>
      </pc:sldChg>
      <pc:sldChg chg="del">
        <pc:chgData name="Hanselmann, Markus" userId="029d1f02-3ca2-4544-88e9-d09c85e465e7" providerId="ADAL" clId="{779D1F58-E732-4027-AD5E-D5FA65258A7A}" dt="2025-12-03T11:16:24.144" v="207" actId="2696"/>
        <pc:sldMkLst>
          <pc:docMk/>
          <pc:sldMk cId="3556173206" sldId="2146849353"/>
        </pc:sldMkLst>
      </pc:sldChg>
      <pc:sldChg chg="del">
        <pc:chgData name="Hanselmann, Markus" userId="029d1f02-3ca2-4544-88e9-d09c85e465e7" providerId="ADAL" clId="{779D1F58-E732-4027-AD5E-D5FA65258A7A}" dt="2025-12-03T11:16:24.139" v="206" actId="2696"/>
        <pc:sldMkLst>
          <pc:docMk/>
          <pc:sldMk cId="1633553346" sldId="2146849354"/>
        </pc:sldMkLst>
      </pc:sldChg>
      <pc:sldChg chg="del">
        <pc:chgData name="Hanselmann, Markus" userId="029d1f02-3ca2-4544-88e9-d09c85e465e7" providerId="ADAL" clId="{779D1F58-E732-4027-AD5E-D5FA65258A7A}" dt="2025-12-03T11:16:24.047" v="193" actId="2696"/>
        <pc:sldMkLst>
          <pc:docMk/>
          <pc:sldMk cId="1061078313" sldId="2146849356"/>
        </pc:sldMkLst>
      </pc:sldChg>
      <pc:sldChg chg="del">
        <pc:chgData name="Hanselmann, Markus" userId="029d1f02-3ca2-4544-88e9-d09c85e465e7" providerId="ADAL" clId="{779D1F58-E732-4027-AD5E-D5FA65258A7A}" dt="2025-12-03T11:16:24.032" v="192" actId="2696"/>
        <pc:sldMkLst>
          <pc:docMk/>
          <pc:sldMk cId="1962322194" sldId="2146849357"/>
        </pc:sldMkLst>
      </pc:sldChg>
      <pc:sldChg chg="del">
        <pc:chgData name="Hanselmann, Markus" userId="029d1f02-3ca2-4544-88e9-d09c85e465e7" providerId="ADAL" clId="{779D1F58-E732-4027-AD5E-D5FA65258A7A}" dt="2025-12-03T11:16:24.022" v="191" actId="2696"/>
        <pc:sldMkLst>
          <pc:docMk/>
          <pc:sldMk cId="520747788" sldId="2146849358"/>
        </pc:sldMkLst>
      </pc:sldChg>
      <pc:sldChg chg="del">
        <pc:chgData name="Hanselmann, Markus" userId="029d1f02-3ca2-4544-88e9-d09c85e465e7" providerId="ADAL" clId="{779D1F58-E732-4027-AD5E-D5FA65258A7A}" dt="2025-12-03T11:16:24.007" v="189" actId="2696"/>
        <pc:sldMkLst>
          <pc:docMk/>
          <pc:sldMk cId="3540251763" sldId="2146849359"/>
        </pc:sldMkLst>
      </pc:sldChg>
      <pc:sldChg chg="del">
        <pc:chgData name="Hanselmann, Markus" userId="029d1f02-3ca2-4544-88e9-d09c85e465e7" providerId="ADAL" clId="{779D1F58-E732-4027-AD5E-D5FA65258A7A}" dt="2025-12-03T11:16:23.995" v="188" actId="2696"/>
        <pc:sldMkLst>
          <pc:docMk/>
          <pc:sldMk cId="44600997" sldId="2146849360"/>
        </pc:sldMkLst>
      </pc:sldChg>
      <pc:sldChg chg="del">
        <pc:chgData name="Hanselmann, Markus" userId="029d1f02-3ca2-4544-88e9-d09c85e465e7" providerId="ADAL" clId="{779D1F58-E732-4027-AD5E-D5FA65258A7A}" dt="2025-12-03T11:16:24.995" v="314" actId="2696"/>
        <pc:sldMkLst>
          <pc:docMk/>
          <pc:sldMk cId="2052040177" sldId="2146849386"/>
        </pc:sldMkLst>
      </pc:sldChg>
      <pc:sldChg chg="del">
        <pc:chgData name="Hanselmann, Markus" userId="029d1f02-3ca2-4544-88e9-d09c85e465e7" providerId="ADAL" clId="{779D1F58-E732-4027-AD5E-D5FA65258A7A}" dt="2025-12-03T11:16:24.992" v="313" actId="2696"/>
        <pc:sldMkLst>
          <pc:docMk/>
          <pc:sldMk cId="2217073454" sldId="2146849387"/>
        </pc:sldMkLst>
      </pc:sldChg>
      <pc:sldChg chg="del">
        <pc:chgData name="Hanselmann, Markus" userId="029d1f02-3ca2-4544-88e9-d09c85e465e7" providerId="ADAL" clId="{779D1F58-E732-4027-AD5E-D5FA65258A7A}" dt="2025-12-03T11:16:24.429" v="250" actId="2696"/>
        <pc:sldMkLst>
          <pc:docMk/>
          <pc:sldMk cId="1282706645" sldId="2146849388"/>
        </pc:sldMkLst>
      </pc:sldChg>
      <pc:sldChg chg="del">
        <pc:chgData name="Hanselmann, Markus" userId="029d1f02-3ca2-4544-88e9-d09c85e465e7" providerId="ADAL" clId="{779D1F58-E732-4027-AD5E-D5FA65258A7A}" dt="2025-12-03T11:16:24.424" v="249" actId="2696"/>
        <pc:sldMkLst>
          <pc:docMk/>
          <pc:sldMk cId="4107547190" sldId="2146849389"/>
        </pc:sldMkLst>
      </pc:sldChg>
      <pc:sldChg chg="del">
        <pc:chgData name="Hanselmann, Markus" userId="029d1f02-3ca2-4544-88e9-d09c85e465e7" providerId="ADAL" clId="{779D1F58-E732-4027-AD5E-D5FA65258A7A}" dt="2025-12-03T11:16:24.200" v="216" actId="2696"/>
        <pc:sldMkLst>
          <pc:docMk/>
          <pc:sldMk cId="39601052" sldId="2146849390"/>
        </pc:sldMkLst>
      </pc:sldChg>
      <pc:sldChg chg="del">
        <pc:chgData name="Hanselmann, Markus" userId="029d1f02-3ca2-4544-88e9-d09c85e465e7" providerId="ADAL" clId="{779D1F58-E732-4027-AD5E-D5FA65258A7A}" dt="2025-12-03T11:16:24.195" v="215" actId="2696"/>
        <pc:sldMkLst>
          <pc:docMk/>
          <pc:sldMk cId="3790391004" sldId="2146849391"/>
        </pc:sldMkLst>
      </pc:sldChg>
      <pc:sldChg chg="del">
        <pc:chgData name="Hanselmann, Markus" userId="029d1f02-3ca2-4544-88e9-d09c85e465e7" providerId="ADAL" clId="{779D1F58-E732-4027-AD5E-D5FA65258A7A}" dt="2025-12-03T11:16:24.082" v="198" actId="2696"/>
        <pc:sldMkLst>
          <pc:docMk/>
          <pc:sldMk cId="3374385193" sldId="2146849392"/>
        </pc:sldMkLst>
      </pc:sldChg>
      <pc:sldChg chg="del">
        <pc:chgData name="Hanselmann, Markus" userId="029d1f02-3ca2-4544-88e9-d09c85e465e7" providerId="ADAL" clId="{779D1F58-E732-4027-AD5E-D5FA65258A7A}" dt="2025-12-03T11:16:24.077" v="197" actId="2696"/>
        <pc:sldMkLst>
          <pc:docMk/>
          <pc:sldMk cId="3303422894" sldId="2146849393"/>
        </pc:sldMkLst>
      </pc:sldChg>
      <pc:sldChg chg="del">
        <pc:chgData name="Hanselmann, Markus" userId="029d1f02-3ca2-4544-88e9-d09c85e465e7" providerId="ADAL" clId="{779D1F58-E732-4027-AD5E-D5FA65258A7A}" dt="2025-12-03T11:16:23.979" v="186" actId="2696"/>
        <pc:sldMkLst>
          <pc:docMk/>
          <pc:sldMk cId="2838627259" sldId="2146849394"/>
        </pc:sldMkLst>
      </pc:sldChg>
      <pc:sldChg chg="del">
        <pc:chgData name="Hanselmann, Markus" userId="029d1f02-3ca2-4544-88e9-d09c85e465e7" providerId="ADAL" clId="{779D1F58-E732-4027-AD5E-D5FA65258A7A}" dt="2025-12-03T11:16:23.969" v="185" actId="2696"/>
        <pc:sldMkLst>
          <pc:docMk/>
          <pc:sldMk cId="3302852090" sldId="2146849395"/>
        </pc:sldMkLst>
      </pc:sldChg>
      <pc:sldChg chg="del">
        <pc:chgData name="Hanselmann, Markus" userId="029d1f02-3ca2-4544-88e9-d09c85e465e7" providerId="ADAL" clId="{779D1F58-E732-4027-AD5E-D5FA65258A7A}" dt="2025-12-03T11:16:23.799" v="168" actId="2696"/>
        <pc:sldMkLst>
          <pc:docMk/>
          <pc:sldMk cId="561866161" sldId="2146849396"/>
        </pc:sldMkLst>
      </pc:sldChg>
      <pc:sldChg chg="del">
        <pc:chgData name="Hanselmann, Markus" userId="029d1f02-3ca2-4544-88e9-d09c85e465e7" providerId="ADAL" clId="{779D1F58-E732-4027-AD5E-D5FA65258A7A}" dt="2025-12-03T11:16:23.794" v="167" actId="2696"/>
        <pc:sldMkLst>
          <pc:docMk/>
          <pc:sldMk cId="2328187942" sldId="2146849397"/>
        </pc:sldMkLst>
      </pc:sldChg>
      <pc:sldChg chg="del">
        <pc:chgData name="Hanselmann, Markus" userId="029d1f02-3ca2-4544-88e9-d09c85e465e7" providerId="ADAL" clId="{779D1F58-E732-4027-AD5E-D5FA65258A7A}" dt="2025-12-03T11:16:20.428" v="9" actId="2696"/>
        <pc:sldMkLst>
          <pc:docMk/>
          <pc:sldMk cId="3871676031" sldId="2146849402"/>
        </pc:sldMkLst>
      </pc:sldChg>
      <pc:sldChg chg="del">
        <pc:chgData name="Hanselmann, Markus" userId="029d1f02-3ca2-4544-88e9-d09c85e465e7" providerId="ADAL" clId="{779D1F58-E732-4027-AD5E-D5FA65258A7A}" dt="2025-12-03T11:16:20.387" v="5" actId="2696"/>
        <pc:sldMkLst>
          <pc:docMk/>
          <pc:sldMk cId="1532408518" sldId="2146849403"/>
        </pc:sldMkLst>
      </pc:sldChg>
      <pc:sldChg chg="del">
        <pc:chgData name="Hanselmann, Markus" userId="029d1f02-3ca2-4544-88e9-d09c85e465e7" providerId="ADAL" clId="{779D1F58-E732-4027-AD5E-D5FA65258A7A}" dt="2025-12-03T11:16:20.380" v="4" actId="2696"/>
        <pc:sldMkLst>
          <pc:docMk/>
          <pc:sldMk cId="81851388" sldId="2146849405"/>
        </pc:sldMkLst>
      </pc:sldChg>
      <pc:sldChg chg="del">
        <pc:chgData name="Hanselmann, Markus" userId="029d1f02-3ca2-4544-88e9-d09c85e465e7" providerId="ADAL" clId="{779D1F58-E732-4027-AD5E-D5FA65258A7A}" dt="2025-12-03T11:16:20.280" v="0" actId="2696"/>
        <pc:sldMkLst>
          <pc:docMk/>
          <pc:sldMk cId="129458511" sldId="2146849406"/>
        </pc:sldMkLst>
      </pc:sldChg>
      <pc:sldChg chg="del">
        <pc:chgData name="Hanselmann, Markus" userId="029d1f02-3ca2-4544-88e9-d09c85e465e7" providerId="ADAL" clId="{779D1F58-E732-4027-AD5E-D5FA65258A7A}" dt="2025-12-03T11:16:20.409" v="8" actId="2696"/>
        <pc:sldMkLst>
          <pc:docMk/>
          <pc:sldMk cId="3328816595" sldId="2146849407"/>
        </pc:sldMkLst>
      </pc:sldChg>
      <pc:sldChg chg="del">
        <pc:chgData name="Hanselmann, Markus" userId="029d1f02-3ca2-4544-88e9-d09c85e465e7" providerId="ADAL" clId="{779D1F58-E732-4027-AD5E-D5FA65258A7A}" dt="2025-12-03T11:16:20.402" v="7" actId="2696"/>
        <pc:sldMkLst>
          <pc:docMk/>
          <pc:sldMk cId="4070721461" sldId="2146849408"/>
        </pc:sldMkLst>
      </pc:sldChg>
      <pc:sldChg chg="del">
        <pc:chgData name="Hanselmann, Markus" userId="029d1f02-3ca2-4544-88e9-d09c85e465e7" providerId="ADAL" clId="{779D1F58-E732-4027-AD5E-D5FA65258A7A}" dt="2025-12-03T11:16:20.395" v="6" actId="2696"/>
        <pc:sldMkLst>
          <pc:docMk/>
          <pc:sldMk cId="3688855316" sldId="2146849409"/>
        </pc:sldMkLst>
      </pc:sldChg>
      <pc:sldChg chg="del">
        <pc:chgData name="Hanselmann, Markus" userId="029d1f02-3ca2-4544-88e9-d09c85e465e7" providerId="ADAL" clId="{779D1F58-E732-4027-AD5E-D5FA65258A7A}" dt="2025-12-03T11:16:20.305" v="3" actId="2696"/>
        <pc:sldMkLst>
          <pc:docMk/>
          <pc:sldMk cId="3815792804" sldId="2146849411"/>
        </pc:sldMkLst>
      </pc:sldChg>
      <pc:sldChg chg="del">
        <pc:chgData name="Hanselmann, Markus" userId="029d1f02-3ca2-4544-88e9-d09c85e465e7" providerId="ADAL" clId="{779D1F58-E732-4027-AD5E-D5FA65258A7A}" dt="2025-12-03T11:16:20.298" v="2" actId="2696"/>
        <pc:sldMkLst>
          <pc:docMk/>
          <pc:sldMk cId="3490016307" sldId="2146849412"/>
        </pc:sldMkLst>
      </pc:sldChg>
      <pc:sldChg chg="del">
        <pc:chgData name="Hanselmann, Markus" userId="029d1f02-3ca2-4544-88e9-d09c85e465e7" providerId="ADAL" clId="{779D1F58-E732-4027-AD5E-D5FA65258A7A}" dt="2025-12-03T11:16:20.291" v="1" actId="2696"/>
        <pc:sldMkLst>
          <pc:docMk/>
          <pc:sldMk cId="1756512171" sldId="2146849413"/>
        </pc:sldMkLst>
      </pc:sldChg>
      <pc:sldChg chg="del">
        <pc:chgData name="Hanselmann, Markus" userId="029d1f02-3ca2-4544-88e9-d09c85e465e7" providerId="ADAL" clId="{779D1F58-E732-4027-AD5E-D5FA65258A7A}" dt="2025-12-03T11:16:21.849" v="72" actId="2696"/>
        <pc:sldMkLst>
          <pc:docMk/>
          <pc:sldMk cId="2106673013" sldId="2146849423"/>
        </pc:sldMkLst>
      </pc:sldChg>
      <pc:sldChg chg="del">
        <pc:chgData name="Hanselmann, Markus" userId="029d1f02-3ca2-4544-88e9-d09c85e465e7" providerId="ADAL" clId="{779D1F58-E732-4027-AD5E-D5FA65258A7A}" dt="2025-12-03T11:16:21.838" v="71" actId="2696"/>
        <pc:sldMkLst>
          <pc:docMk/>
          <pc:sldMk cId="2506932548" sldId="2146849424"/>
        </pc:sldMkLst>
      </pc:sldChg>
      <pc:sldChg chg="del">
        <pc:chgData name="Hanselmann, Markus" userId="029d1f02-3ca2-4544-88e9-d09c85e465e7" providerId="ADAL" clId="{779D1F58-E732-4027-AD5E-D5FA65258A7A}" dt="2025-12-03T11:16:21.436" v="37" actId="2696"/>
        <pc:sldMkLst>
          <pc:docMk/>
          <pc:sldMk cId="1789904985" sldId="2146849425"/>
        </pc:sldMkLst>
      </pc:sldChg>
      <pc:sldChg chg="del">
        <pc:chgData name="Hanselmann, Markus" userId="029d1f02-3ca2-4544-88e9-d09c85e465e7" providerId="ADAL" clId="{779D1F58-E732-4027-AD5E-D5FA65258A7A}" dt="2025-12-03T11:16:20.889" v="36" actId="2696"/>
        <pc:sldMkLst>
          <pc:docMk/>
          <pc:sldMk cId="3668955448" sldId="2146849426"/>
        </pc:sldMkLst>
      </pc:sldChg>
      <pc:sldChg chg="del">
        <pc:chgData name="Hanselmann, Markus" userId="029d1f02-3ca2-4544-88e9-d09c85e465e7" providerId="ADAL" clId="{779D1F58-E732-4027-AD5E-D5FA65258A7A}" dt="2025-12-03T11:16:21.855" v="73" actId="2696"/>
        <pc:sldMkLst>
          <pc:docMk/>
          <pc:sldMk cId="2529112448" sldId="2146849427"/>
        </pc:sldMkLst>
      </pc:sldChg>
      <pc:sldChg chg="del">
        <pc:chgData name="Hanselmann, Markus" userId="029d1f02-3ca2-4544-88e9-d09c85e465e7" providerId="ADAL" clId="{779D1F58-E732-4027-AD5E-D5FA65258A7A}" dt="2025-12-03T11:16:22.991" v="131" actId="2696"/>
        <pc:sldMkLst>
          <pc:docMk/>
          <pc:sldMk cId="4135894044" sldId="2146849428"/>
        </pc:sldMkLst>
      </pc:sldChg>
      <pc:sldChg chg="del">
        <pc:chgData name="Hanselmann, Markus" userId="029d1f02-3ca2-4544-88e9-d09c85e465e7" providerId="ADAL" clId="{779D1F58-E732-4027-AD5E-D5FA65258A7A}" dt="2025-12-03T11:16:22.981" v="130" actId="2696"/>
        <pc:sldMkLst>
          <pc:docMk/>
          <pc:sldMk cId="310156840" sldId="2146849429"/>
        </pc:sldMkLst>
      </pc:sldChg>
      <pc:sldChg chg="del">
        <pc:chgData name="Hanselmann, Markus" userId="029d1f02-3ca2-4544-88e9-d09c85e465e7" providerId="ADAL" clId="{779D1F58-E732-4027-AD5E-D5FA65258A7A}" dt="2025-12-03T11:16:21.466" v="39" actId="2696"/>
        <pc:sldMkLst>
          <pc:docMk/>
          <pc:sldMk cId="1933601232" sldId="2146849430"/>
        </pc:sldMkLst>
      </pc:sldChg>
      <pc:sldChg chg="del">
        <pc:chgData name="Hanselmann, Markus" userId="029d1f02-3ca2-4544-88e9-d09c85e465e7" providerId="ADAL" clId="{779D1F58-E732-4027-AD5E-D5FA65258A7A}" dt="2025-12-03T11:16:21.443" v="38" actId="2696"/>
        <pc:sldMkLst>
          <pc:docMk/>
          <pc:sldMk cId="839874581" sldId="2146849431"/>
        </pc:sldMkLst>
      </pc:sldChg>
      <pc:sldChg chg="del">
        <pc:chgData name="Hanselmann, Markus" userId="029d1f02-3ca2-4544-88e9-d09c85e465e7" providerId="ADAL" clId="{779D1F58-E732-4027-AD5E-D5FA65258A7A}" dt="2025-12-03T11:16:23.007" v="133" actId="2696"/>
        <pc:sldMkLst>
          <pc:docMk/>
          <pc:sldMk cId="2161171324" sldId="2146849433"/>
        </pc:sldMkLst>
      </pc:sldChg>
      <pc:sldChg chg="del">
        <pc:chgData name="Hanselmann, Markus" userId="029d1f02-3ca2-4544-88e9-d09c85e465e7" providerId="ADAL" clId="{779D1F58-E732-4027-AD5E-D5FA65258A7A}" dt="2025-12-03T11:16:22.996" v="132" actId="2696"/>
        <pc:sldMkLst>
          <pc:docMk/>
          <pc:sldMk cId="1116600698" sldId="2146849434"/>
        </pc:sldMkLst>
      </pc:sldChg>
      <pc:sldChg chg="del">
        <pc:chgData name="Hanselmann, Markus" userId="029d1f02-3ca2-4544-88e9-d09c85e465e7" providerId="ADAL" clId="{779D1F58-E732-4027-AD5E-D5FA65258A7A}" dt="2025-12-03T11:16:21.885" v="76" actId="2696"/>
        <pc:sldMkLst>
          <pc:docMk/>
          <pc:sldMk cId="4044741920" sldId="2146849435"/>
        </pc:sldMkLst>
      </pc:sldChg>
      <pc:sldChg chg="del">
        <pc:chgData name="Hanselmann, Markus" userId="029d1f02-3ca2-4544-88e9-d09c85e465e7" providerId="ADAL" clId="{779D1F58-E732-4027-AD5E-D5FA65258A7A}" dt="2025-12-03T11:16:21.872" v="75" actId="2696"/>
        <pc:sldMkLst>
          <pc:docMk/>
          <pc:sldMk cId="3989399176" sldId="2146849436"/>
        </pc:sldMkLst>
      </pc:sldChg>
      <pc:sldChg chg="del">
        <pc:chgData name="Hanselmann, Markus" userId="029d1f02-3ca2-4544-88e9-d09c85e465e7" providerId="ADAL" clId="{779D1F58-E732-4027-AD5E-D5FA65258A7A}" dt="2025-12-03T11:16:22.738" v="104" actId="2696"/>
        <pc:sldMkLst>
          <pc:docMk/>
          <pc:sldMk cId="2480762913" sldId="2146849437"/>
        </pc:sldMkLst>
      </pc:sldChg>
      <pc:sldChg chg="del">
        <pc:chgData name="Hanselmann, Markus" userId="029d1f02-3ca2-4544-88e9-d09c85e465e7" providerId="ADAL" clId="{779D1F58-E732-4027-AD5E-D5FA65258A7A}" dt="2025-12-03T11:16:22.726" v="103" actId="2696"/>
        <pc:sldMkLst>
          <pc:docMk/>
          <pc:sldMk cId="122685277" sldId="2146849438"/>
        </pc:sldMkLst>
      </pc:sldChg>
      <pc:sldChg chg="del">
        <pc:chgData name="Hanselmann, Markus" userId="029d1f02-3ca2-4544-88e9-d09c85e465e7" providerId="ADAL" clId="{779D1F58-E732-4027-AD5E-D5FA65258A7A}" dt="2025-12-03T11:16:24.988" v="312" actId="2696"/>
        <pc:sldMkLst>
          <pc:docMk/>
          <pc:sldMk cId="346704155" sldId="2146849440"/>
        </pc:sldMkLst>
      </pc:sldChg>
      <pc:sldChg chg="del">
        <pc:chgData name="Hanselmann, Markus" userId="029d1f02-3ca2-4544-88e9-d09c85e465e7" providerId="ADAL" clId="{779D1F58-E732-4027-AD5E-D5FA65258A7A}" dt="2025-12-03T11:16:24.419" v="248" actId="2696"/>
        <pc:sldMkLst>
          <pc:docMk/>
          <pc:sldMk cId="735371590" sldId="2146849441"/>
        </pc:sldMkLst>
      </pc:sldChg>
      <pc:sldChg chg="del">
        <pc:chgData name="Hanselmann, Markus" userId="029d1f02-3ca2-4544-88e9-d09c85e465e7" providerId="ADAL" clId="{779D1F58-E732-4027-AD5E-D5FA65258A7A}" dt="2025-12-03T11:16:24.189" v="214" actId="2696"/>
        <pc:sldMkLst>
          <pc:docMk/>
          <pc:sldMk cId="3982647783" sldId="2146849442"/>
        </pc:sldMkLst>
      </pc:sldChg>
      <pc:sldChg chg="del">
        <pc:chgData name="Hanselmann, Markus" userId="029d1f02-3ca2-4544-88e9-d09c85e465e7" providerId="ADAL" clId="{779D1F58-E732-4027-AD5E-D5FA65258A7A}" dt="2025-12-03T11:16:24.071" v="196" actId="2696"/>
        <pc:sldMkLst>
          <pc:docMk/>
          <pc:sldMk cId="300084720" sldId="2146849443"/>
        </pc:sldMkLst>
      </pc:sldChg>
      <pc:sldChg chg="del">
        <pc:chgData name="Hanselmann, Markus" userId="029d1f02-3ca2-4544-88e9-d09c85e465e7" providerId="ADAL" clId="{779D1F58-E732-4027-AD5E-D5FA65258A7A}" dt="2025-12-03T11:16:23.963" v="184" actId="2696"/>
        <pc:sldMkLst>
          <pc:docMk/>
          <pc:sldMk cId="2701215621" sldId="2146849444"/>
        </pc:sldMkLst>
      </pc:sldChg>
      <pc:sldChg chg="del">
        <pc:chgData name="Hanselmann, Markus" userId="029d1f02-3ca2-4544-88e9-d09c85e465e7" providerId="ADAL" clId="{779D1F58-E732-4027-AD5E-D5FA65258A7A}" dt="2025-12-03T11:16:23.787" v="166" actId="2696"/>
        <pc:sldMkLst>
          <pc:docMk/>
          <pc:sldMk cId="2536443735" sldId="2146849445"/>
        </pc:sldMkLst>
      </pc:sldChg>
      <pc:sldChg chg="del">
        <pc:chgData name="Hanselmann, Markus" userId="029d1f02-3ca2-4544-88e9-d09c85e465e7" providerId="ADAL" clId="{779D1F58-E732-4027-AD5E-D5FA65258A7A}" dt="2025-12-03T11:16:23.653" v="150" actId="2696"/>
        <pc:sldMkLst>
          <pc:docMk/>
          <pc:sldMk cId="2435863415" sldId="2146849446"/>
        </pc:sldMkLst>
      </pc:sldChg>
      <pc:sldChg chg="del">
        <pc:chgData name="Hanselmann, Markus" userId="029d1f02-3ca2-4544-88e9-d09c85e465e7" providerId="ADAL" clId="{779D1F58-E732-4027-AD5E-D5FA65258A7A}" dt="2025-12-03T11:16:24.307" v="231" actId="2696"/>
        <pc:sldMkLst>
          <pc:docMk/>
          <pc:sldMk cId="500159507" sldId="2146849447"/>
        </pc:sldMkLst>
      </pc:sldChg>
      <pc:sldChg chg="del">
        <pc:chgData name="Hanselmann, Markus" userId="029d1f02-3ca2-4544-88e9-d09c85e465e7" providerId="ADAL" clId="{779D1F58-E732-4027-AD5E-D5FA65258A7A}" dt="2025-12-03T11:16:24.132" v="205" actId="2696"/>
        <pc:sldMkLst>
          <pc:docMk/>
          <pc:sldMk cId="1045948356" sldId="2146849448"/>
        </pc:sldMkLst>
      </pc:sldChg>
      <pc:sldChg chg="del">
        <pc:chgData name="Hanselmann, Markus" userId="029d1f02-3ca2-4544-88e9-d09c85e465e7" providerId="ADAL" clId="{779D1F58-E732-4027-AD5E-D5FA65258A7A}" dt="2025-12-03T11:16:24.011" v="190" actId="2696"/>
        <pc:sldMkLst>
          <pc:docMk/>
          <pc:sldMk cId="1891443050" sldId="2146849449"/>
        </pc:sldMkLst>
      </pc:sldChg>
      <pc:sldChg chg="del">
        <pc:chgData name="Hanselmann, Markus" userId="029d1f02-3ca2-4544-88e9-d09c85e465e7" providerId="ADAL" clId="{779D1F58-E732-4027-AD5E-D5FA65258A7A}" dt="2025-12-03T11:16:22.748" v="105" actId="2696"/>
        <pc:sldMkLst>
          <pc:docMk/>
          <pc:sldMk cId="144157042" sldId="2146849452"/>
        </pc:sldMkLst>
      </pc:sldChg>
      <pc:sldChg chg="del">
        <pc:chgData name="Hanselmann, Markus" userId="029d1f02-3ca2-4544-88e9-d09c85e465e7" providerId="ADAL" clId="{779D1F58-E732-4027-AD5E-D5FA65258A7A}" dt="2025-12-03T11:16:23.017" v="134" actId="2696"/>
        <pc:sldMkLst>
          <pc:docMk/>
          <pc:sldMk cId="723668143" sldId="2146849453"/>
        </pc:sldMkLst>
      </pc:sldChg>
      <pc:sldChg chg="del">
        <pc:chgData name="Hanselmann, Markus" userId="029d1f02-3ca2-4544-88e9-d09c85e465e7" providerId="ADAL" clId="{779D1F58-E732-4027-AD5E-D5FA65258A7A}" dt="2025-12-03T11:16:24.219" v="219" actId="2696"/>
        <pc:sldMkLst>
          <pc:docMk/>
          <pc:sldMk cId="3229601879" sldId="2146849455"/>
        </pc:sldMkLst>
      </pc:sldChg>
      <pc:sldChg chg="del">
        <pc:chgData name="Hanselmann, Markus" userId="029d1f02-3ca2-4544-88e9-d09c85e465e7" providerId="ADAL" clId="{779D1F58-E732-4027-AD5E-D5FA65258A7A}" dt="2025-12-03T11:16:23.057" v="139" actId="2696"/>
        <pc:sldMkLst>
          <pc:docMk/>
          <pc:sldMk cId="1388841" sldId="2146849456"/>
        </pc:sldMkLst>
      </pc:sldChg>
      <pc:sldChg chg="del">
        <pc:chgData name="Hanselmann, Markus" userId="029d1f02-3ca2-4544-88e9-d09c85e465e7" providerId="ADAL" clId="{779D1F58-E732-4027-AD5E-D5FA65258A7A}" dt="2025-12-03T11:16:23.696" v="155" actId="2696"/>
        <pc:sldMkLst>
          <pc:docMk/>
          <pc:sldMk cId="2768722019" sldId="2146849457"/>
        </pc:sldMkLst>
      </pc:sldChg>
      <pc:sldChg chg="del">
        <pc:chgData name="Hanselmann, Markus" userId="029d1f02-3ca2-4544-88e9-d09c85e465e7" providerId="ADAL" clId="{779D1F58-E732-4027-AD5E-D5FA65258A7A}" dt="2025-12-03T11:16:23.023" v="135" actId="2696"/>
        <pc:sldMkLst>
          <pc:docMk/>
          <pc:sldMk cId="2915646600" sldId="2146849458"/>
        </pc:sldMkLst>
      </pc:sldChg>
      <pc:sldChg chg="del">
        <pc:chgData name="Hanselmann, Markus" userId="029d1f02-3ca2-4544-88e9-d09c85e465e7" providerId="ADAL" clId="{779D1F58-E732-4027-AD5E-D5FA65258A7A}" dt="2025-12-03T11:16:21.907" v="78" actId="2696"/>
        <pc:sldMkLst>
          <pc:docMk/>
          <pc:sldMk cId="823784223" sldId="2146849459"/>
        </pc:sldMkLst>
      </pc:sldChg>
      <pc:sldChg chg="del">
        <pc:chgData name="Hanselmann, Markus" userId="029d1f02-3ca2-4544-88e9-d09c85e465e7" providerId="ADAL" clId="{779D1F58-E732-4027-AD5E-D5FA65258A7A}" dt="2025-12-03T11:16:21.894" v="77" actId="2696"/>
        <pc:sldMkLst>
          <pc:docMk/>
          <pc:sldMk cId="1577944834" sldId="2146849460"/>
        </pc:sldMkLst>
      </pc:sldChg>
      <pc:sldChg chg="del">
        <pc:chgData name="Hanselmann, Markus" userId="029d1f02-3ca2-4544-88e9-d09c85e465e7" providerId="ADAL" clId="{779D1F58-E732-4027-AD5E-D5FA65258A7A}" dt="2025-12-03T11:16:22.765" v="107" actId="2696"/>
        <pc:sldMkLst>
          <pc:docMk/>
          <pc:sldMk cId="1681989978" sldId="2146849461"/>
        </pc:sldMkLst>
      </pc:sldChg>
      <pc:sldChg chg="del">
        <pc:chgData name="Hanselmann, Markus" userId="029d1f02-3ca2-4544-88e9-d09c85e465e7" providerId="ADAL" clId="{779D1F58-E732-4027-AD5E-D5FA65258A7A}" dt="2025-12-03T11:16:22.755" v="106" actId="2696"/>
        <pc:sldMkLst>
          <pc:docMk/>
          <pc:sldMk cId="3135746928" sldId="2146849462"/>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FABBDE3E-F3DD-4441-E348-237218AA2B0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a:extLst>
              <a:ext uri="{FF2B5EF4-FFF2-40B4-BE49-F238E27FC236}">
                <a16:creationId xmlns:a16="http://schemas.microsoft.com/office/drawing/2014/main" id="{5E109508-F983-9363-608D-F81E02C1B76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1D14994-51ED-4918-BF39-4CC839D63D5F}" type="datetimeFigureOut">
              <a:rPr lang="de-DE" smtClean="0"/>
              <a:t>03.12.2025</a:t>
            </a:fld>
            <a:endParaRPr lang="de-DE"/>
          </a:p>
        </p:txBody>
      </p:sp>
      <p:sp>
        <p:nvSpPr>
          <p:cNvPr id="4" name="Fußzeilenplatzhalter 3">
            <a:extLst>
              <a:ext uri="{FF2B5EF4-FFF2-40B4-BE49-F238E27FC236}">
                <a16:creationId xmlns:a16="http://schemas.microsoft.com/office/drawing/2014/main" id="{5D8510AD-C110-4DF7-ED12-B6E0D8990BB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a:extLst>
              <a:ext uri="{FF2B5EF4-FFF2-40B4-BE49-F238E27FC236}">
                <a16:creationId xmlns:a16="http://schemas.microsoft.com/office/drawing/2014/main" id="{18A23828-83C6-19BE-51E7-C0677460351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24BA9C9-4243-464F-801B-FD66B462AA98}" type="slidenum">
              <a:rPr lang="de-DE" smtClean="0"/>
              <a:t>‹Nr.›</a:t>
            </a:fld>
            <a:endParaRPr lang="de-DE"/>
          </a:p>
        </p:txBody>
      </p:sp>
    </p:spTree>
    <p:extLst>
      <p:ext uri="{BB962C8B-B14F-4D97-AF65-F5344CB8AC3E}">
        <p14:creationId xmlns:p14="http://schemas.microsoft.com/office/powerpoint/2010/main" val="1523175316"/>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AA609D-33A1-49C1-99CD-9DA0D02D59BC}" type="datetimeFigureOut">
              <a:rPr lang="de-DE" smtClean="0"/>
              <a:t>03.12.2025</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C4DAAC-953A-4DDC-ADA9-6566D2D0868D}" type="slidenum">
              <a:rPr lang="de-DE" smtClean="0"/>
              <a:t>‹Nr.›</a:t>
            </a:fld>
            <a:endParaRPr lang="de-DE"/>
          </a:p>
        </p:txBody>
      </p:sp>
    </p:spTree>
    <p:extLst>
      <p:ext uri="{BB962C8B-B14F-4D97-AF65-F5344CB8AC3E}">
        <p14:creationId xmlns:p14="http://schemas.microsoft.com/office/powerpoint/2010/main" val="2353104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6B768A-2B07-5F07-5BB4-618289C96128}"/>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E30055CC-9AD8-DF58-92A8-915DED44C273}"/>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1ACC7C4D-F507-830E-A6CD-7476845A7FD6}"/>
              </a:ext>
            </a:extLst>
          </p:cNvPr>
          <p:cNvSpPr>
            <a:spLocks noGrp="1"/>
          </p:cNvSpPr>
          <p:nvPr>
            <p:ph type="body" idx="1"/>
          </p:nvPr>
        </p:nvSpPr>
        <p:spPr/>
        <p:txBody>
          <a:bodyPr/>
          <a:lstStyle/>
          <a:p>
            <a:endParaRPr lang="en-US"/>
          </a:p>
        </p:txBody>
      </p:sp>
      <p:sp>
        <p:nvSpPr>
          <p:cNvPr id="4" name="Foliennummernplatzhalter 3">
            <a:extLst>
              <a:ext uri="{FF2B5EF4-FFF2-40B4-BE49-F238E27FC236}">
                <a16:creationId xmlns:a16="http://schemas.microsoft.com/office/drawing/2014/main" id="{64313EF6-00D7-19C9-D87F-FF201F152BE8}"/>
              </a:ext>
            </a:extLst>
          </p:cNvPr>
          <p:cNvSpPr>
            <a:spLocks noGrp="1"/>
          </p:cNvSpPr>
          <p:nvPr>
            <p:ph type="sldNum" sz="quarter" idx="5"/>
          </p:nvPr>
        </p:nvSpPr>
        <p:spPr/>
        <p:txBody>
          <a:bodyPr/>
          <a:lstStyle/>
          <a:p>
            <a:fld id="{DCC4DAAC-953A-4DDC-ADA9-6566D2D0868D}" type="slidenum">
              <a:rPr lang="de-DE" smtClean="0"/>
              <a:t>2</a:t>
            </a:fld>
            <a:endParaRPr lang="de-DE"/>
          </a:p>
        </p:txBody>
      </p:sp>
    </p:spTree>
    <p:extLst>
      <p:ext uri="{BB962C8B-B14F-4D97-AF65-F5344CB8AC3E}">
        <p14:creationId xmlns:p14="http://schemas.microsoft.com/office/powerpoint/2010/main" val="6653238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a:t>SCHUNK ID: 1452210 (SES </a:t>
            </a:r>
            <a:r>
              <a:rPr lang="de-DE" sz="1200">
                <a:solidFill>
                  <a:schemeClr val="tx1"/>
                </a:solidFill>
              </a:rPr>
              <a:t>415211)</a:t>
            </a:r>
            <a:endParaRPr lang="en-US"/>
          </a:p>
        </p:txBody>
      </p:sp>
      <p:sp>
        <p:nvSpPr>
          <p:cNvPr id="4" name="Foliennummernplatzhalter 3"/>
          <p:cNvSpPr>
            <a:spLocks noGrp="1"/>
          </p:cNvSpPr>
          <p:nvPr>
            <p:ph type="sldNum" sz="quarter" idx="5"/>
          </p:nvPr>
        </p:nvSpPr>
        <p:spPr/>
        <p:txBody>
          <a:bodyPr/>
          <a:lstStyle/>
          <a:p>
            <a:fld id="{DCC4DAAC-953A-4DDC-ADA9-6566D2D0868D}" type="slidenum">
              <a:rPr lang="de-DE" smtClean="0"/>
              <a:t>11</a:t>
            </a:fld>
            <a:endParaRPr lang="de-DE"/>
          </a:p>
        </p:txBody>
      </p:sp>
    </p:spTree>
    <p:extLst>
      <p:ext uri="{BB962C8B-B14F-4D97-AF65-F5344CB8AC3E}">
        <p14:creationId xmlns:p14="http://schemas.microsoft.com/office/powerpoint/2010/main" val="42129953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a:t>SCHUNK ID: 1356442 (SES: </a:t>
            </a:r>
            <a:r>
              <a:rPr lang="de-DE" sz="1200">
                <a:solidFill>
                  <a:schemeClr val="tx1"/>
                </a:solidFill>
              </a:rPr>
              <a:t>399561)</a:t>
            </a:r>
            <a:endParaRPr lang="en-US"/>
          </a:p>
        </p:txBody>
      </p:sp>
      <p:sp>
        <p:nvSpPr>
          <p:cNvPr id="4" name="Foliennummernplatzhalter 3"/>
          <p:cNvSpPr>
            <a:spLocks noGrp="1"/>
          </p:cNvSpPr>
          <p:nvPr>
            <p:ph type="sldNum" sz="quarter" idx="5"/>
          </p:nvPr>
        </p:nvSpPr>
        <p:spPr/>
        <p:txBody>
          <a:bodyPr/>
          <a:lstStyle/>
          <a:p>
            <a:fld id="{DCC4DAAC-953A-4DDC-ADA9-6566D2D0868D}" type="slidenum">
              <a:rPr lang="de-DE" smtClean="0"/>
              <a:t>12</a:t>
            </a:fld>
            <a:endParaRPr lang="de-DE"/>
          </a:p>
        </p:txBody>
      </p:sp>
    </p:spTree>
    <p:extLst>
      <p:ext uri="{BB962C8B-B14F-4D97-AF65-F5344CB8AC3E}">
        <p14:creationId xmlns:p14="http://schemas.microsoft.com/office/powerpoint/2010/main" val="27128148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a:t>SCHUNK ID: 30701340 (SES </a:t>
            </a:r>
            <a:r>
              <a:rPr lang="de-DE" sz="1200">
                <a:solidFill>
                  <a:schemeClr val="tx1"/>
                </a:solidFill>
              </a:rPr>
              <a:t>371064)</a:t>
            </a:r>
            <a:endParaRPr lang="en-US"/>
          </a:p>
        </p:txBody>
      </p:sp>
      <p:sp>
        <p:nvSpPr>
          <p:cNvPr id="4" name="Foliennummernplatzhalter 3"/>
          <p:cNvSpPr>
            <a:spLocks noGrp="1"/>
          </p:cNvSpPr>
          <p:nvPr>
            <p:ph type="sldNum" sz="quarter" idx="5"/>
          </p:nvPr>
        </p:nvSpPr>
        <p:spPr/>
        <p:txBody>
          <a:bodyPr/>
          <a:lstStyle/>
          <a:p>
            <a:fld id="{DCC4DAAC-953A-4DDC-ADA9-6566D2D0868D}" type="slidenum">
              <a:rPr lang="de-DE" smtClean="0"/>
              <a:t>13</a:t>
            </a:fld>
            <a:endParaRPr lang="de-DE"/>
          </a:p>
        </p:txBody>
      </p:sp>
    </p:spTree>
    <p:extLst>
      <p:ext uri="{BB962C8B-B14F-4D97-AF65-F5344CB8AC3E}">
        <p14:creationId xmlns:p14="http://schemas.microsoft.com/office/powerpoint/2010/main" val="40252183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1BE914-7C99-5C68-61D0-9A0B951C5A48}"/>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520289C4-18CE-0227-DC9E-2E24F26B9725}"/>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4707FE21-5DC3-237F-C276-2B5D62C568B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Foliennummernplatzhalter 3">
            <a:extLst>
              <a:ext uri="{FF2B5EF4-FFF2-40B4-BE49-F238E27FC236}">
                <a16:creationId xmlns:a16="http://schemas.microsoft.com/office/drawing/2014/main" id="{40E0850A-85AF-F169-D311-AC9BB748728B}"/>
              </a:ext>
            </a:extLst>
          </p:cNvPr>
          <p:cNvSpPr>
            <a:spLocks noGrp="1"/>
          </p:cNvSpPr>
          <p:nvPr>
            <p:ph type="sldNum" sz="quarter" idx="5"/>
          </p:nvPr>
        </p:nvSpPr>
        <p:spPr/>
        <p:txBody>
          <a:bodyPr/>
          <a:lstStyle/>
          <a:p>
            <a:fld id="{DCC4DAAC-953A-4DDC-ADA9-6566D2D0868D}" type="slidenum">
              <a:rPr lang="de-DE" smtClean="0"/>
              <a:t>3</a:t>
            </a:fld>
            <a:endParaRPr lang="de-DE"/>
          </a:p>
        </p:txBody>
      </p:sp>
    </p:spTree>
    <p:extLst>
      <p:ext uri="{BB962C8B-B14F-4D97-AF65-F5344CB8AC3E}">
        <p14:creationId xmlns:p14="http://schemas.microsoft.com/office/powerpoint/2010/main" val="18504559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C9B659-B7DA-E700-AB13-60A23FFA7C6D}"/>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48E546AE-E2AF-62B1-9100-B64638DFF213}"/>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4D3431E5-6122-D6AA-E802-778553D6A11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SCHUNK ID: </a:t>
            </a:r>
            <a:r>
              <a:rPr lang="de-DE" sz="1200">
                <a:effectLst/>
                <a:latin typeface="Calibri" panose="020F0502020204030204" pitchFamily="34" charset="0"/>
                <a:ea typeface="Aptos" panose="020B0004020202020204" pitchFamily="34" charset="0"/>
                <a:cs typeface="Aptos" panose="020B0004020202020204" pitchFamily="34" charset="0"/>
              </a:rPr>
              <a:t>1602006</a:t>
            </a:r>
            <a:endParaRPr lang="en-US"/>
          </a:p>
          <a:p>
            <a:endParaRPr lang="de-DE"/>
          </a:p>
        </p:txBody>
      </p:sp>
      <p:sp>
        <p:nvSpPr>
          <p:cNvPr id="4" name="Foliennummernplatzhalter 3">
            <a:extLst>
              <a:ext uri="{FF2B5EF4-FFF2-40B4-BE49-F238E27FC236}">
                <a16:creationId xmlns:a16="http://schemas.microsoft.com/office/drawing/2014/main" id="{1705CE74-D6F1-49D5-3625-808539F69FED}"/>
              </a:ext>
            </a:extLst>
          </p:cNvPr>
          <p:cNvSpPr>
            <a:spLocks noGrp="1"/>
          </p:cNvSpPr>
          <p:nvPr>
            <p:ph type="sldNum" sz="quarter" idx="5"/>
          </p:nvPr>
        </p:nvSpPr>
        <p:spPr/>
        <p:txBody>
          <a:bodyPr/>
          <a:lstStyle/>
          <a:p>
            <a:fld id="{DCC4DAAC-953A-4DDC-ADA9-6566D2D0868D}" type="slidenum">
              <a:rPr lang="de-DE" smtClean="0"/>
              <a:t>4</a:t>
            </a:fld>
            <a:endParaRPr lang="de-DE"/>
          </a:p>
        </p:txBody>
      </p:sp>
    </p:spTree>
    <p:extLst>
      <p:ext uri="{BB962C8B-B14F-4D97-AF65-F5344CB8AC3E}">
        <p14:creationId xmlns:p14="http://schemas.microsoft.com/office/powerpoint/2010/main" val="9442308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80CA3B-232F-6298-2421-D7149AA0F702}"/>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3F47FCE7-4E9B-D4CA-D878-C89B1E7E2476}"/>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A61018BD-44EE-ECBF-17A5-1571F274D329}"/>
              </a:ext>
            </a:extLst>
          </p:cNvPr>
          <p:cNvSpPr>
            <a:spLocks noGrp="1"/>
          </p:cNvSpPr>
          <p:nvPr>
            <p:ph type="body" idx="1"/>
          </p:nvPr>
        </p:nvSpPr>
        <p:spPr/>
        <p:txBody>
          <a:bodyPr/>
          <a:lstStyle/>
          <a:p>
            <a:r>
              <a:rPr lang="en-US"/>
              <a:t>SCHUNK ID: </a:t>
            </a:r>
            <a:r>
              <a:rPr lang="de-DE" sz="1200">
                <a:solidFill>
                  <a:schemeClr val="tx1"/>
                </a:solidFill>
              </a:rPr>
              <a:t>1554728</a:t>
            </a:r>
            <a:endParaRPr lang="en-US"/>
          </a:p>
        </p:txBody>
      </p:sp>
      <p:sp>
        <p:nvSpPr>
          <p:cNvPr id="4" name="Foliennummernplatzhalter 3">
            <a:extLst>
              <a:ext uri="{FF2B5EF4-FFF2-40B4-BE49-F238E27FC236}">
                <a16:creationId xmlns:a16="http://schemas.microsoft.com/office/drawing/2014/main" id="{C6AA4953-8439-5AB8-2797-F5B672964425}"/>
              </a:ext>
            </a:extLst>
          </p:cNvPr>
          <p:cNvSpPr>
            <a:spLocks noGrp="1"/>
          </p:cNvSpPr>
          <p:nvPr>
            <p:ph type="sldNum" sz="quarter" idx="5"/>
          </p:nvPr>
        </p:nvSpPr>
        <p:spPr/>
        <p:txBody>
          <a:bodyPr/>
          <a:lstStyle/>
          <a:p>
            <a:fld id="{DCC4DAAC-953A-4DDC-ADA9-6566D2D0868D}" type="slidenum">
              <a:rPr lang="de-DE" smtClean="0"/>
              <a:t>5</a:t>
            </a:fld>
            <a:endParaRPr lang="de-DE"/>
          </a:p>
        </p:txBody>
      </p:sp>
    </p:spTree>
    <p:extLst>
      <p:ext uri="{BB962C8B-B14F-4D97-AF65-F5344CB8AC3E}">
        <p14:creationId xmlns:p14="http://schemas.microsoft.com/office/powerpoint/2010/main" val="24280968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9B03D8-96F5-D910-C618-5AE6B179714A}"/>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19662BCC-9A83-C510-645D-A9EE13159571}"/>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B115F006-0DA9-E4CF-2F8A-81037973A405}"/>
              </a:ext>
            </a:extLst>
          </p:cNvPr>
          <p:cNvSpPr>
            <a:spLocks noGrp="1"/>
          </p:cNvSpPr>
          <p:nvPr>
            <p:ph type="body" idx="1"/>
          </p:nvPr>
        </p:nvSpPr>
        <p:spPr/>
        <p:txBody>
          <a:bodyPr/>
          <a:lstStyle/>
          <a:p>
            <a:r>
              <a:rPr lang="en-US"/>
              <a:t>SCHUNK ID: </a:t>
            </a:r>
            <a:r>
              <a:rPr lang="de-DE" sz="1200">
                <a:solidFill>
                  <a:schemeClr val="tx1"/>
                </a:solidFill>
              </a:rPr>
              <a:t>1554728</a:t>
            </a:r>
            <a:endParaRPr lang="en-US"/>
          </a:p>
        </p:txBody>
      </p:sp>
      <p:sp>
        <p:nvSpPr>
          <p:cNvPr id="4" name="Foliennummernplatzhalter 3">
            <a:extLst>
              <a:ext uri="{FF2B5EF4-FFF2-40B4-BE49-F238E27FC236}">
                <a16:creationId xmlns:a16="http://schemas.microsoft.com/office/drawing/2014/main" id="{16BF6445-F4EC-444B-462D-24D4D29245A2}"/>
              </a:ext>
            </a:extLst>
          </p:cNvPr>
          <p:cNvSpPr>
            <a:spLocks noGrp="1"/>
          </p:cNvSpPr>
          <p:nvPr>
            <p:ph type="sldNum" sz="quarter" idx="5"/>
          </p:nvPr>
        </p:nvSpPr>
        <p:spPr/>
        <p:txBody>
          <a:bodyPr/>
          <a:lstStyle/>
          <a:p>
            <a:fld id="{DCC4DAAC-953A-4DDC-ADA9-6566D2D0868D}" type="slidenum">
              <a:rPr lang="de-DE" smtClean="0"/>
              <a:t>6</a:t>
            </a:fld>
            <a:endParaRPr lang="de-DE"/>
          </a:p>
        </p:txBody>
      </p:sp>
    </p:spTree>
    <p:extLst>
      <p:ext uri="{BB962C8B-B14F-4D97-AF65-F5344CB8AC3E}">
        <p14:creationId xmlns:p14="http://schemas.microsoft.com/office/powerpoint/2010/main" val="35614595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a:t>SCHUNK ID: </a:t>
            </a:r>
            <a:r>
              <a:rPr lang="en-US" sz="1200">
                <a:solidFill>
                  <a:schemeClr val="tx1"/>
                </a:solidFill>
              </a:rPr>
              <a:t>374100</a:t>
            </a:r>
            <a:endParaRPr lang="en-US"/>
          </a:p>
        </p:txBody>
      </p:sp>
      <p:sp>
        <p:nvSpPr>
          <p:cNvPr id="4" name="Foliennummernplatzhalter 3"/>
          <p:cNvSpPr>
            <a:spLocks noGrp="1"/>
          </p:cNvSpPr>
          <p:nvPr>
            <p:ph type="sldNum" sz="quarter" idx="5"/>
          </p:nvPr>
        </p:nvSpPr>
        <p:spPr/>
        <p:txBody>
          <a:bodyPr/>
          <a:lstStyle/>
          <a:p>
            <a:fld id="{DCC4DAAC-953A-4DDC-ADA9-6566D2D0868D}" type="slidenum">
              <a:rPr lang="de-DE" smtClean="0"/>
              <a:t>7</a:t>
            </a:fld>
            <a:endParaRPr lang="de-DE"/>
          </a:p>
        </p:txBody>
      </p:sp>
    </p:spTree>
    <p:extLst>
      <p:ext uri="{BB962C8B-B14F-4D97-AF65-F5344CB8AC3E}">
        <p14:creationId xmlns:p14="http://schemas.microsoft.com/office/powerpoint/2010/main" val="5665404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a:t>SCHUNK ID: </a:t>
            </a:r>
            <a:r>
              <a:rPr lang="en-US" sz="1200">
                <a:solidFill>
                  <a:schemeClr val="tx1"/>
                </a:solidFill>
              </a:rPr>
              <a:t>1336370</a:t>
            </a:r>
            <a:endParaRPr lang="en-US"/>
          </a:p>
        </p:txBody>
      </p:sp>
      <p:sp>
        <p:nvSpPr>
          <p:cNvPr id="4" name="Foliennummernplatzhalter 3"/>
          <p:cNvSpPr>
            <a:spLocks noGrp="1"/>
          </p:cNvSpPr>
          <p:nvPr>
            <p:ph type="sldNum" sz="quarter" idx="5"/>
          </p:nvPr>
        </p:nvSpPr>
        <p:spPr/>
        <p:txBody>
          <a:bodyPr/>
          <a:lstStyle/>
          <a:p>
            <a:fld id="{DCC4DAAC-953A-4DDC-ADA9-6566D2D0868D}" type="slidenum">
              <a:rPr lang="de-DE" smtClean="0"/>
              <a:t>8</a:t>
            </a:fld>
            <a:endParaRPr lang="de-DE"/>
          </a:p>
        </p:txBody>
      </p:sp>
    </p:spTree>
    <p:extLst>
      <p:ext uri="{BB962C8B-B14F-4D97-AF65-F5344CB8AC3E}">
        <p14:creationId xmlns:p14="http://schemas.microsoft.com/office/powerpoint/2010/main" val="6336187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a:t>SCHUNK ID: </a:t>
            </a:r>
            <a:r>
              <a:rPr lang="en-US" sz="1200">
                <a:solidFill>
                  <a:schemeClr val="tx1"/>
                </a:solidFill>
              </a:rPr>
              <a:t>1376342</a:t>
            </a:r>
            <a:endParaRPr lang="en-US"/>
          </a:p>
        </p:txBody>
      </p:sp>
      <p:sp>
        <p:nvSpPr>
          <p:cNvPr id="4" name="Foliennummernplatzhalter 3"/>
          <p:cNvSpPr>
            <a:spLocks noGrp="1"/>
          </p:cNvSpPr>
          <p:nvPr>
            <p:ph type="sldNum" sz="quarter" idx="5"/>
          </p:nvPr>
        </p:nvSpPr>
        <p:spPr/>
        <p:txBody>
          <a:bodyPr/>
          <a:lstStyle/>
          <a:p>
            <a:fld id="{DCC4DAAC-953A-4DDC-ADA9-6566D2D0868D}" type="slidenum">
              <a:rPr lang="de-DE" smtClean="0"/>
              <a:t>9</a:t>
            </a:fld>
            <a:endParaRPr lang="de-DE"/>
          </a:p>
        </p:txBody>
      </p:sp>
    </p:spTree>
    <p:extLst>
      <p:ext uri="{BB962C8B-B14F-4D97-AF65-F5344CB8AC3E}">
        <p14:creationId xmlns:p14="http://schemas.microsoft.com/office/powerpoint/2010/main" val="39743142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6F89B3-65E6-13F4-2DC7-A560283342B8}"/>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A372CDF3-2B42-7C81-837C-E8382AE278A7}"/>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E0E1B491-823C-4E3F-BEFE-36C2E17BE75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SCHUNK ID: </a:t>
            </a:r>
            <a:r>
              <a:rPr lang="de-DE" sz="1200">
                <a:solidFill>
                  <a:schemeClr val="tx1"/>
                </a:solidFill>
              </a:rPr>
              <a:t>1375286 (SES 398417) // SES 39801</a:t>
            </a:r>
          </a:p>
        </p:txBody>
      </p:sp>
      <p:sp>
        <p:nvSpPr>
          <p:cNvPr id="4" name="Foliennummernplatzhalter 3">
            <a:extLst>
              <a:ext uri="{FF2B5EF4-FFF2-40B4-BE49-F238E27FC236}">
                <a16:creationId xmlns:a16="http://schemas.microsoft.com/office/drawing/2014/main" id="{6481DB8A-A1EC-667B-9F95-3B5C1EA297F0}"/>
              </a:ext>
            </a:extLst>
          </p:cNvPr>
          <p:cNvSpPr>
            <a:spLocks noGrp="1"/>
          </p:cNvSpPr>
          <p:nvPr>
            <p:ph type="sldNum" sz="quarter" idx="5"/>
          </p:nvPr>
        </p:nvSpPr>
        <p:spPr/>
        <p:txBody>
          <a:bodyPr/>
          <a:lstStyle/>
          <a:p>
            <a:fld id="{DCC4DAAC-953A-4DDC-ADA9-6566D2D0868D}" type="slidenum">
              <a:rPr lang="de-DE" smtClean="0"/>
              <a:t>10</a:t>
            </a:fld>
            <a:endParaRPr lang="de-DE"/>
          </a:p>
        </p:txBody>
      </p:sp>
    </p:spTree>
    <p:extLst>
      <p:ext uri="{BB962C8B-B14F-4D97-AF65-F5344CB8AC3E}">
        <p14:creationId xmlns:p14="http://schemas.microsoft.com/office/powerpoint/2010/main" val="178067774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78CC97A4-1A82-DEDB-CB65-650832807737}"/>
              </a:ext>
            </a:extLst>
          </p:cNvPr>
          <p:cNvSpPr txBox="1"/>
          <p:nvPr userDrawn="1"/>
        </p:nvSpPr>
        <p:spPr>
          <a:xfrm>
            <a:off x="658813" y="271886"/>
            <a:ext cx="2009083" cy="276999"/>
          </a:xfrm>
          <a:prstGeom prst="rect">
            <a:avLst/>
          </a:prstGeom>
          <a:noFill/>
        </p:spPr>
        <p:txBody>
          <a:bodyPr wrap="square" lIns="0" tIns="0" rIns="0" bIns="0" rtlCol="0">
            <a:spAutoFit/>
          </a:bodyPr>
          <a:lstStyle/>
          <a:p>
            <a:r>
              <a:rPr lang="de-DE" sz="1800" b="1">
                <a:solidFill>
                  <a:schemeClr val="bg2"/>
                </a:solidFill>
                <a:latin typeface="Fago Pro" panose="02000506040000020004" pitchFamily="50" charset="0"/>
              </a:rPr>
              <a:t>Agenda</a:t>
            </a:r>
          </a:p>
        </p:txBody>
      </p:sp>
      <p:sp>
        <p:nvSpPr>
          <p:cNvPr id="13" name="Textplatzhalter 12">
            <a:extLst>
              <a:ext uri="{FF2B5EF4-FFF2-40B4-BE49-F238E27FC236}">
                <a16:creationId xmlns:a16="http://schemas.microsoft.com/office/drawing/2014/main" id="{01ECF792-B14B-88A1-18F5-A6044518CCCA}"/>
              </a:ext>
            </a:extLst>
          </p:cNvPr>
          <p:cNvSpPr>
            <a:spLocks noGrp="1"/>
          </p:cNvSpPr>
          <p:nvPr>
            <p:ph type="body" sz="quarter" idx="13" hasCustomPrompt="1"/>
          </p:nvPr>
        </p:nvSpPr>
        <p:spPr>
          <a:xfrm>
            <a:off x="658813" y="779585"/>
            <a:ext cx="8937625" cy="5494215"/>
          </a:xfrm>
        </p:spPr>
        <p:txBody>
          <a:bodyPr/>
          <a:lstStyle>
            <a:lvl1pPr marL="633413" indent="-633413">
              <a:buFont typeface="+mj-lt"/>
              <a:buAutoNum type="arabicPeriod"/>
              <a:defRPr sz="3000" b="1">
                <a:latin typeface="Fago Pro" panose="02000506040000020004" pitchFamily="50" charset="0"/>
              </a:defRPr>
            </a:lvl1pPr>
            <a:lvl2pPr marL="785813" indent="-176213">
              <a:tabLst>
                <a:tab pos="652463" algn="l"/>
                <a:tab pos="809625" algn="l"/>
              </a:tabLst>
              <a:defRPr sz="2000">
                <a:latin typeface="Fago Pro" panose="02000506040000020004" pitchFamily="50" charset="0"/>
              </a:defRPr>
            </a:lvl2pPr>
            <a:lvl3pPr marL="1014413" indent="-246063">
              <a:defRPr sz="2000">
                <a:latin typeface="Fago Pro" panose="02000506040000020004" pitchFamily="50" charset="0"/>
              </a:defRPr>
            </a:lvl3pPr>
            <a:lvl4pPr marL="1219200" indent="-204788">
              <a:defRPr sz="2000">
                <a:latin typeface="Fago Pro" panose="02000506040000020004" pitchFamily="50" charset="0"/>
              </a:defRPr>
            </a:lvl4pPr>
            <a:lvl5pPr marL="1441450" indent="-233363">
              <a:defRPr sz="2000">
                <a:latin typeface="Fago Pro" panose="02000506040000020004" pitchFamily="50" charset="0"/>
              </a:defRPr>
            </a:lvl5pPr>
          </a:lstStyle>
          <a:p>
            <a:pPr lvl="0"/>
            <a:r>
              <a:rPr lang="de-DE" err="1"/>
              <a:t>Agendapunkt</a:t>
            </a:r>
            <a:r>
              <a:rPr lang="de-DE"/>
              <a:t> eins</a:t>
            </a:r>
          </a:p>
          <a:p>
            <a:pPr lvl="1"/>
            <a:r>
              <a:rPr lang="de-DE"/>
              <a:t>Zweite Ebene</a:t>
            </a:r>
          </a:p>
          <a:p>
            <a:pPr lvl="2"/>
            <a:r>
              <a:rPr lang="de-DE"/>
              <a:t>Dritte Ebene</a:t>
            </a:r>
          </a:p>
          <a:p>
            <a:pPr lvl="3"/>
            <a:r>
              <a:rPr lang="de-DE"/>
              <a:t>Vierte Ebene</a:t>
            </a:r>
          </a:p>
          <a:p>
            <a:pPr lvl="4"/>
            <a:r>
              <a:rPr lang="de-DE"/>
              <a:t>Fünfte Ebene</a:t>
            </a:r>
          </a:p>
        </p:txBody>
      </p:sp>
      <p:pic>
        <p:nvPicPr>
          <p:cNvPr id="5" name="Grafik 4">
            <a:extLst>
              <a:ext uri="{FF2B5EF4-FFF2-40B4-BE49-F238E27FC236}">
                <a16:creationId xmlns:a16="http://schemas.microsoft.com/office/drawing/2014/main" id="{AF40E45D-1310-95F1-0289-F373E713D316}"/>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030968" y="351118"/>
            <a:ext cx="1826070" cy="465835"/>
          </a:xfrm>
          <a:prstGeom prst="rect">
            <a:avLst/>
          </a:prstGeom>
        </p:spPr>
      </p:pic>
      <p:sp>
        <p:nvSpPr>
          <p:cNvPr id="4" name="Textfeld 3">
            <a:extLst>
              <a:ext uri="{FF2B5EF4-FFF2-40B4-BE49-F238E27FC236}">
                <a16:creationId xmlns:a16="http://schemas.microsoft.com/office/drawing/2014/main" id="{5DD3872C-6A16-2E03-A6AD-10D113692A59}"/>
              </a:ext>
            </a:extLst>
          </p:cNvPr>
          <p:cNvSpPr txBox="1"/>
          <p:nvPr userDrawn="1"/>
        </p:nvSpPr>
        <p:spPr>
          <a:xfrm>
            <a:off x="10037820" y="921376"/>
            <a:ext cx="1793761" cy="145424"/>
          </a:xfrm>
          <a:prstGeom prst="rect">
            <a:avLst/>
          </a:prstGeom>
          <a:noFill/>
        </p:spPr>
        <p:txBody>
          <a:bodyPr wrap="square" lIns="0" tIns="0" rIns="0" bIns="0" rtlCol="0">
            <a:spAutoFit/>
          </a:bodyPr>
          <a:lstStyle/>
          <a:p>
            <a:pPr marR="0" algn="ctr" defTabSz="914400" rtl="0" eaLnBrk="1" fontAlgn="auto" latinLnBrk="0" hangingPunct="1">
              <a:lnSpc>
                <a:spcPct val="90000"/>
              </a:lnSpc>
              <a:spcBef>
                <a:spcPts val="300"/>
              </a:spcBef>
              <a:spcAft>
                <a:spcPts val="0"/>
              </a:spcAft>
              <a:buClr>
                <a:srgbClr val="009EE0"/>
              </a:buClr>
              <a:buSzTx/>
              <a:tabLst/>
            </a:pPr>
            <a:r>
              <a:rPr kumimoji="0" lang="en-US" sz="1050" b="1" i="0" u="none" strike="noStrike" kern="1200" cap="none" spc="0" normalizeH="0" baseline="0" noProof="0">
                <a:ln>
                  <a:noFill/>
                </a:ln>
                <a:solidFill>
                  <a:schemeClr val="accent4"/>
                </a:solidFill>
                <a:effectLst/>
                <a:uLnTx/>
                <a:uFillTx/>
                <a:ea typeface="+mn-ea"/>
                <a:cs typeface="+mn-cs"/>
              </a:rPr>
              <a:t>- Confidential Information - </a:t>
            </a:r>
          </a:p>
        </p:txBody>
      </p:sp>
    </p:spTree>
    <p:extLst>
      <p:ext uri="{BB962C8B-B14F-4D97-AF65-F5344CB8AC3E}">
        <p14:creationId xmlns:p14="http://schemas.microsoft.com/office/powerpoint/2010/main" val="26884136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roduktbeispiel_Seite 1">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1A6669-BEC9-635E-C610-2A750E8BEC04}"/>
              </a:ext>
            </a:extLst>
          </p:cNvPr>
          <p:cNvSpPr>
            <a:spLocks noGrp="1"/>
          </p:cNvSpPr>
          <p:nvPr>
            <p:ph type="title"/>
          </p:nvPr>
        </p:nvSpPr>
        <p:spPr/>
        <p:txBody>
          <a:bodyPr/>
          <a:lstStyle/>
          <a:p>
            <a:r>
              <a:rPr lang="de-DE"/>
              <a:t>Mastertitelformat bearbeiten</a:t>
            </a:r>
          </a:p>
        </p:txBody>
      </p:sp>
      <p:sp>
        <p:nvSpPr>
          <p:cNvPr id="3" name="Foliennummernplatzhalter 2">
            <a:extLst>
              <a:ext uri="{FF2B5EF4-FFF2-40B4-BE49-F238E27FC236}">
                <a16:creationId xmlns:a16="http://schemas.microsoft.com/office/drawing/2014/main" id="{B608AA44-849E-76DD-D654-94961F473712}"/>
              </a:ext>
            </a:extLst>
          </p:cNvPr>
          <p:cNvSpPr>
            <a:spLocks noGrp="1"/>
          </p:cNvSpPr>
          <p:nvPr>
            <p:ph type="sldNum" sz="quarter" idx="10"/>
          </p:nvPr>
        </p:nvSpPr>
        <p:spPr/>
        <p:txBody>
          <a:bodyPr/>
          <a:lstStyle/>
          <a:p>
            <a:fld id="{73F7D4EC-FAF2-48D2-B8E5-457915FC50F3}" type="slidenum">
              <a:rPr lang="de-DE" smtClean="0"/>
              <a:pPr/>
              <a:t>‹Nr.›</a:t>
            </a:fld>
            <a:endParaRPr lang="de-DE"/>
          </a:p>
        </p:txBody>
      </p:sp>
      <p:sp>
        <p:nvSpPr>
          <p:cNvPr id="8" name="Textplatzhalter 7">
            <a:extLst>
              <a:ext uri="{FF2B5EF4-FFF2-40B4-BE49-F238E27FC236}">
                <a16:creationId xmlns:a16="http://schemas.microsoft.com/office/drawing/2014/main" id="{01C6B8FC-3DF4-DFC6-9D42-886621A4A3B2}"/>
              </a:ext>
            </a:extLst>
          </p:cNvPr>
          <p:cNvSpPr>
            <a:spLocks noGrp="1"/>
          </p:cNvSpPr>
          <p:nvPr>
            <p:ph type="body" sz="quarter" idx="11" hasCustomPrompt="1"/>
          </p:nvPr>
        </p:nvSpPr>
        <p:spPr>
          <a:xfrm>
            <a:off x="658814" y="271887"/>
            <a:ext cx="8996816" cy="338554"/>
          </a:xfrm>
        </p:spPr>
        <p:txBody>
          <a:bodyPr>
            <a:noAutofit/>
          </a:bodyPr>
          <a:lstStyle>
            <a:lvl1pPr marL="0" indent="0">
              <a:buNone/>
              <a:defRPr sz="1800" b="1">
                <a:solidFill>
                  <a:schemeClr val="bg2"/>
                </a:solidFill>
                <a:latin typeface="Fago Pro" panose="02000506040000020004" pitchFamily="50" charset="0"/>
              </a:defRPr>
            </a:lvl1pPr>
          </a:lstStyle>
          <a:p>
            <a:pPr lvl="0"/>
            <a:r>
              <a:rPr lang="de-DE"/>
              <a:t>Hier steht das Kapitel</a:t>
            </a:r>
          </a:p>
        </p:txBody>
      </p:sp>
      <p:pic>
        <p:nvPicPr>
          <p:cNvPr id="7" name="Grafik 6">
            <a:extLst>
              <a:ext uri="{FF2B5EF4-FFF2-40B4-BE49-F238E27FC236}">
                <a16:creationId xmlns:a16="http://schemas.microsoft.com/office/drawing/2014/main" id="{AFACFECB-17DE-E53B-159A-D5268568834B}"/>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030968" y="351118"/>
            <a:ext cx="1826070" cy="465835"/>
          </a:xfrm>
          <a:prstGeom prst="rect">
            <a:avLst/>
          </a:prstGeom>
        </p:spPr>
      </p:pic>
      <p:sp>
        <p:nvSpPr>
          <p:cNvPr id="4" name="Textfeld 3">
            <a:extLst>
              <a:ext uri="{FF2B5EF4-FFF2-40B4-BE49-F238E27FC236}">
                <a16:creationId xmlns:a16="http://schemas.microsoft.com/office/drawing/2014/main" id="{8F22500D-D835-4FBB-3488-21E818EF3677}"/>
              </a:ext>
            </a:extLst>
          </p:cNvPr>
          <p:cNvSpPr txBox="1"/>
          <p:nvPr userDrawn="1"/>
        </p:nvSpPr>
        <p:spPr>
          <a:xfrm>
            <a:off x="10037820" y="921376"/>
            <a:ext cx="1793761" cy="145424"/>
          </a:xfrm>
          <a:prstGeom prst="rect">
            <a:avLst/>
          </a:prstGeom>
          <a:noFill/>
        </p:spPr>
        <p:txBody>
          <a:bodyPr wrap="square" lIns="0" tIns="0" rIns="0" bIns="0" rtlCol="0">
            <a:spAutoFit/>
          </a:bodyPr>
          <a:lstStyle/>
          <a:p>
            <a:pPr marR="0" algn="ctr" defTabSz="914400" rtl="0" eaLnBrk="1" fontAlgn="auto" latinLnBrk="0" hangingPunct="1">
              <a:lnSpc>
                <a:spcPct val="90000"/>
              </a:lnSpc>
              <a:spcBef>
                <a:spcPts val="300"/>
              </a:spcBef>
              <a:spcAft>
                <a:spcPts val="0"/>
              </a:spcAft>
              <a:buClr>
                <a:srgbClr val="009EE0"/>
              </a:buClr>
              <a:buSzTx/>
              <a:tabLst/>
            </a:pPr>
            <a:r>
              <a:rPr kumimoji="0" lang="en-US" sz="1050" b="1" i="0" u="none" strike="noStrike" kern="1200" cap="none" spc="0" normalizeH="0" baseline="0" noProof="0">
                <a:ln>
                  <a:noFill/>
                </a:ln>
                <a:solidFill>
                  <a:schemeClr val="accent4"/>
                </a:solidFill>
                <a:effectLst/>
                <a:uLnTx/>
                <a:uFillTx/>
                <a:ea typeface="+mn-ea"/>
                <a:cs typeface="+mn-cs"/>
              </a:rPr>
              <a:t>- Confidential Information - </a:t>
            </a:r>
          </a:p>
        </p:txBody>
      </p:sp>
      <p:sp>
        <p:nvSpPr>
          <p:cNvPr id="9" name="Inhaltsplatzhalter 8">
            <a:extLst>
              <a:ext uri="{FF2B5EF4-FFF2-40B4-BE49-F238E27FC236}">
                <a16:creationId xmlns:a16="http://schemas.microsoft.com/office/drawing/2014/main" id="{1BBA8AEB-8808-1699-B840-F0778FC428CD}"/>
              </a:ext>
            </a:extLst>
          </p:cNvPr>
          <p:cNvSpPr>
            <a:spLocks noGrp="1"/>
          </p:cNvSpPr>
          <p:nvPr>
            <p:ph sz="quarter" idx="14"/>
          </p:nvPr>
        </p:nvSpPr>
        <p:spPr>
          <a:xfrm>
            <a:off x="658814" y="2097088"/>
            <a:ext cx="5327650" cy="4176712"/>
          </a:xfrm>
        </p:spPr>
        <p:txBody>
          <a:bodyPr/>
          <a:lstStyle>
            <a:lvl1pPr marL="0" indent="0">
              <a:buNone/>
              <a:defRPr/>
            </a:lvl1pPr>
          </a:lstStyle>
          <a:p>
            <a:pPr lvl="0"/>
            <a:endParaRPr lang="de-DE"/>
          </a:p>
        </p:txBody>
      </p:sp>
    </p:spTree>
    <p:extLst>
      <p:ext uri="{BB962C8B-B14F-4D97-AF65-F5344CB8AC3E}">
        <p14:creationId xmlns:p14="http://schemas.microsoft.com/office/powerpoint/2010/main" val="19735420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1A6669-BEC9-635E-C610-2A750E8BEC04}"/>
              </a:ext>
            </a:extLst>
          </p:cNvPr>
          <p:cNvSpPr>
            <a:spLocks noGrp="1"/>
          </p:cNvSpPr>
          <p:nvPr>
            <p:ph type="title"/>
          </p:nvPr>
        </p:nvSpPr>
        <p:spPr/>
        <p:txBody>
          <a:bodyPr/>
          <a:lstStyle/>
          <a:p>
            <a:r>
              <a:rPr lang="de-DE"/>
              <a:t>Mastertitelformat bearbeiten</a:t>
            </a:r>
          </a:p>
        </p:txBody>
      </p:sp>
      <p:sp>
        <p:nvSpPr>
          <p:cNvPr id="3" name="Foliennummernplatzhalter 2">
            <a:extLst>
              <a:ext uri="{FF2B5EF4-FFF2-40B4-BE49-F238E27FC236}">
                <a16:creationId xmlns:a16="http://schemas.microsoft.com/office/drawing/2014/main" id="{B608AA44-849E-76DD-D654-94961F473712}"/>
              </a:ext>
            </a:extLst>
          </p:cNvPr>
          <p:cNvSpPr>
            <a:spLocks noGrp="1"/>
          </p:cNvSpPr>
          <p:nvPr>
            <p:ph type="sldNum" sz="quarter" idx="10"/>
          </p:nvPr>
        </p:nvSpPr>
        <p:spPr/>
        <p:txBody>
          <a:bodyPr/>
          <a:lstStyle/>
          <a:p>
            <a:fld id="{73F7D4EC-FAF2-48D2-B8E5-457915FC50F3}" type="slidenum">
              <a:rPr lang="de-DE" smtClean="0"/>
              <a:pPr/>
              <a:t>‹Nr.›</a:t>
            </a:fld>
            <a:endParaRPr lang="de-DE"/>
          </a:p>
        </p:txBody>
      </p:sp>
      <p:sp>
        <p:nvSpPr>
          <p:cNvPr id="8" name="Textplatzhalter 7">
            <a:extLst>
              <a:ext uri="{FF2B5EF4-FFF2-40B4-BE49-F238E27FC236}">
                <a16:creationId xmlns:a16="http://schemas.microsoft.com/office/drawing/2014/main" id="{01C6B8FC-3DF4-DFC6-9D42-886621A4A3B2}"/>
              </a:ext>
            </a:extLst>
          </p:cNvPr>
          <p:cNvSpPr>
            <a:spLocks noGrp="1"/>
          </p:cNvSpPr>
          <p:nvPr>
            <p:ph type="body" sz="quarter" idx="11" hasCustomPrompt="1"/>
          </p:nvPr>
        </p:nvSpPr>
        <p:spPr>
          <a:xfrm>
            <a:off x="658814" y="271887"/>
            <a:ext cx="8996816" cy="338554"/>
          </a:xfrm>
        </p:spPr>
        <p:txBody>
          <a:bodyPr>
            <a:noAutofit/>
          </a:bodyPr>
          <a:lstStyle>
            <a:lvl1pPr marL="0" indent="0">
              <a:buNone/>
              <a:defRPr sz="1800" b="1">
                <a:solidFill>
                  <a:schemeClr val="bg2"/>
                </a:solidFill>
                <a:latin typeface="Fago Pro" panose="02000506040000020004" pitchFamily="50" charset="0"/>
              </a:defRPr>
            </a:lvl1pPr>
          </a:lstStyle>
          <a:p>
            <a:pPr lvl="0"/>
            <a:r>
              <a:rPr lang="de-DE"/>
              <a:t>Hier steht das Kapitel</a:t>
            </a:r>
          </a:p>
        </p:txBody>
      </p:sp>
      <p:sp>
        <p:nvSpPr>
          <p:cNvPr id="10" name="Textplatzhalter 9">
            <a:extLst>
              <a:ext uri="{FF2B5EF4-FFF2-40B4-BE49-F238E27FC236}">
                <a16:creationId xmlns:a16="http://schemas.microsoft.com/office/drawing/2014/main" id="{1F6F39E2-88FE-A04B-0206-C2A69CE7F658}"/>
              </a:ext>
            </a:extLst>
          </p:cNvPr>
          <p:cNvSpPr>
            <a:spLocks noGrp="1"/>
          </p:cNvSpPr>
          <p:nvPr>
            <p:ph type="body" sz="quarter" idx="12"/>
          </p:nvPr>
        </p:nvSpPr>
        <p:spPr>
          <a:xfrm>
            <a:off x="658813" y="2114550"/>
            <a:ext cx="11198225" cy="415925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pic>
        <p:nvPicPr>
          <p:cNvPr id="7" name="Grafik 6">
            <a:extLst>
              <a:ext uri="{FF2B5EF4-FFF2-40B4-BE49-F238E27FC236}">
                <a16:creationId xmlns:a16="http://schemas.microsoft.com/office/drawing/2014/main" id="{AFACFECB-17DE-E53B-159A-D5268568834B}"/>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030968" y="351118"/>
            <a:ext cx="1826070" cy="465835"/>
          </a:xfrm>
          <a:prstGeom prst="rect">
            <a:avLst/>
          </a:prstGeom>
        </p:spPr>
      </p:pic>
      <p:sp>
        <p:nvSpPr>
          <p:cNvPr id="4" name="Textfeld 3">
            <a:extLst>
              <a:ext uri="{FF2B5EF4-FFF2-40B4-BE49-F238E27FC236}">
                <a16:creationId xmlns:a16="http://schemas.microsoft.com/office/drawing/2014/main" id="{F06C9C45-08CA-C8A5-4F3A-866E41750A02}"/>
              </a:ext>
            </a:extLst>
          </p:cNvPr>
          <p:cNvSpPr txBox="1"/>
          <p:nvPr userDrawn="1"/>
        </p:nvSpPr>
        <p:spPr>
          <a:xfrm>
            <a:off x="10037820" y="921376"/>
            <a:ext cx="1793761" cy="145424"/>
          </a:xfrm>
          <a:prstGeom prst="rect">
            <a:avLst/>
          </a:prstGeom>
          <a:noFill/>
        </p:spPr>
        <p:txBody>
          <a:bodyPr wrap="square" lIns="0" tIns="0" rIns="0" bIns="0" rtlCol="0">
            <a:spAutoFit/>
          </a:bodyPr>
          <a:lstStyle/>
          <a:p>
            <a:pPr marR="0" algn="ctr" defTabSz="914400" rtl="0" eaLnBrk="1" fontAlgn="auto" latinLnBrk="0" hangingPunct="1">
              <a:lnSpc>
                <a:spcPct val="90000"/>
              </a:lnSpc>
              <a:spcBef>
                <a:spcPts val="300"/>
              </a:spcBef>
              <a:spcAft>
                <a:spcPts val="0"/>
              </a:spcAft>
              <a:buClr>
                <a:srgbClr val="009EE0"/>
              </a:buClr>
              <a:buSzTx/>
              <a:tabLst/>
            </a:pPr>
            <a:r>
              <a:rPr kumimoji="0" lang="en-US" sz="1050" b="1" i="0" u="none" strike="noStrike" kern="1200" cap="none" spc="0" normalizeH="0" baseline="0" noProof="0">
                <a:ln>
                  <a:noFill/>
                </a:ln>
                <a:solidFill>
                  <a:schemeClr val="accent4"/>
                </a:solidFill>
                <a:effectLst/>
                <a:uLnTx/>
                <a:uFillTx/>
                <a:ea typeface="+mn-ea"/>
                <a:cs typeface="+mn-cs"/>
              </a:rPr>
              <a:t>- Confidential Information - </a:t>
            </a:r>
          </a:p>
        </p:txBody>
      </p:sp>
    </p:spTree>
    <p:extLst>
      <p:ext uri="{BB962C8B-B14F-4D97-AF65-F5344CB8AC3E}">
        <p14:creationId xmlns:p14="http://schemas.microsoft.com/office/powerpoint/2010/main" val="239935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halt - 2 Spalte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1A6669-BEC9-635E-C610-2A750E8BEC04}"/>
              </a:ext>
            </a:extLst>
          </p:cNvPr>
          <p:cNvSpPr>
            <a:spLocks noGrp="1"/>
          </p:cNvSpPr>
          <p:nvPr>
            <p:ph type="title"/>
          </p:nvPr>
        </p:nvSpPr>
        <p:spPr/>
        <p:txBody>
          <a:bodyPr/>
          <a:lstStyle/>
          <a:p>
            <a:r>
              <a:rPr lang="de-DE"/>
              <a:t>Mastertitelformat bearbeiten</a:t>
            </a:r>
          </a:p>
        </p:txBody>
      </p:sp>
      <p:sp>
        <p:nvSpPr>
          <p:cNvPr id="3" name="Foliennummernplatzhalter 2">
            <a:extLst>
              <a:ext uri="{FF2B5EF4-FFF2-40B4-BE49-F238E27FC236}">
                <a16:creationId xmlns:a16="http://schemas.microsoft.com/office/drawing/2014/main" id="{B608AA44-849E-76DD-D654-94961F473712}"/>
              </a:ext>
            </a:extLst>
          </p:cNvPr>
          <p:cNvSpPr>
            <a:spLocks noGrp="1"/>
          </p:cNvSpPr>
          <p:nvPr>
            <p:ph type="sldNum" sz="quarter" idx="10"/>
          </p:nvPr>
        </p:nvSpPr>
        <p:spPr/>
        <p:txBody>
          <a:bodyPr/>
          <a:lstStyle/>
          <a:p>
            <a:fld id="{73F7D4EC-FAF2-48D2-B8E5-457915FC50F3}" type="slidenum">
              <a:rPr lang="de-DE" smtClean="0"/>
              <a:pPr/>
              <a:t>‹Nr.›</a:t>
            </a:fld>
            <a:endParaRPr lang="de-DE"/>
          </a:p>
        </p:txBody>
      </p:sp>
      <p:sp>
        <p:nvSpPr>
          <p:cNvPr id="8" name="Textplatzhalter 7">
            <a:extLst>
              <a:ext uri="{FF2B5EF4-FFF2-40B4-BE49-F238E27FC236}">
                <a16:creationId xmlns:a16="http://schemas.microsoft.com/office/drawing/2014/main" id="{01C6B8FC-3DF4-DFC6-9D42-886621A4A3B2}"/>
              </a:ext>
            </a:extLst>
          </p:cNvPr>
          <p:cNvSpPr>
            <a:spLocks noGrp="1"/>
          </p:cNvSpPr>
          <p:nvPr>
            <p:ph type="body" sz="quarter" idx="11" hasCustomPrompt="1"/>
          </p:nvPr>
        </p:nvSpPr>
        <p:spPr>
          <a:xfrm>
            <a:off x="658814" y="271887"/>
            <a:ext cx="8996816" cy="338554"/>
          </a:xfrm>
        </p:spPr>
        <p:txBody>
          <a:bodyPr>
            <a:noAutofit/>
          </a:bodyPr>
          <a:lstStyle>
            <a:lvl1pPr marL="0" indent="0">
              <a:buNone/>
              <a:defRPr sz="1800" b="1">
                <a:solidFill>
                  <a:schemeClr val="bg2"/>
                </a:solidFill>
                <a:latin typeface="Fago Pro" panose="02000506040000020004" pitchFamily="50" charset="0"/>
              </a:defRPr>
            </a:lvl1pPr>
          </a:lstStyle>
          <a:p>
            <a:pPr lvl="0"/>
            <a:r>
              <a:rPr lang="de-DE"/>
              <a:t>Hier steht das Kapitel</a:t>
            </a:r>
          </a:p>
        </p:txBody>
      </p:sp>
      <p:sp>
        <p:nvSpPr>
          <p:cNvPr id="10" name="Textplatzhalter 9">
            <a:extLst>
              <a:ext uri="{FF2B5EF4-FFF2-40B4-BE49-F238E27FC236}">
                <a16:creationId xmlns:a16="http://schemas.microsoft.com/office/drawing/2014/main" id="{1F6F39E2-88FE-A04B-0206-C2A69CE7F658}"/>
              </a:ext>
            </a:extLst>
          </p:cNvPr>
          <p:cNvSpPr>
            <a:spLocks noGrp="1"/>
          </p:cNvSpPr>
          <p:nvPr>
            <p:ph type="body" sz="quarter" idx="12"/>
          </p:nvPr>
        </p:nvSpPr>
        <p:spPr>
          <a:xfrm>
            <a:off x="658813" y="2114550"/>
            <a:ext cx="5328000" cy="415925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pic>
        <p:nvPicPr>
          <p:cNvPr id="7" name="Grafik 6">
            <a:extLst>
              <a:ext uri="{FF2B5EF4-FFF2-40B4-BE49-F238E27FC236}">
                <a16:creationId xmlns:a16="http://schemas.microsoft.com/office/drawing/2014/main" id="{AFACFECB-17DE-E53B-159A-D5268568834B}"/>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030968" y="351118"/>
            <a:ext cx="1826070" cy="465835"/>
          </a:xfrm>
          <a:prstGeom prst="rect">
            <a:avLst/>
          </a:prstGeom>
        </p:spPr>
      </p:pic>
      <p:sp>
        <p:nvSpPr>
          <p:cNvPr id="4" name="Textplatzhalter 9">
            <a:extLst>
              <a:ext uri="{FF2B5EF4-FFF2-40B4-BE49-F238E27FC236}">
                <a16:creationId xmlns:a16="http://schemas.microsoft.com/office/drawing/2014/main" id="{53107FD3-920A-90B1-F04E-846B8FA091F5}"/>
              </a:ext>
            </a:extLst>
          </p:cNvPr>
          <p:cNvSpPr>
            <a:spLocks noGrp="1"/>
          </p:cNvSpPr>
          <p:nvPr>
            <p:ph type="body" sz="quarter" idx="13"/>
          </p:nvPr>
        </p:nvSpPr>
        <p:spPr>
          <a:xfrm>
            <a:off x="6530413" y="2114550"/>
            <a:ext cx="5328000" cy="415925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feld 4">
            <a:extLst>
              <a:ext uri="{FF2B5EF4-FFF2-40B4-BE49-F238E27FC236}">
                <a16:creationId xmlns:a16="http://schemas.microsoft.com/office/drawing/2014/main" id="{7C3B888C-7AEF-90E7-C067-D5626FF50E5D}"/>
              </a:ext>
            </a:extLst>
          </p:cNvPr>
          <p:cNvSpPr txBox="1"/>
          <p:nvPr userDrawn="1"/>
        </p:nvSpPr>
        <p:spPr>
          <a:xfrm>
            <a:off x="10037820" y="921376"/>
            <a:ext cx="1793761" cy="145424"/>
          </a:xfrm>
          <a:prstGeom prst="rect">
            <a:avLst/>
          </a:prstGeom>
          <a:noFill/>
        </p:spPr>
        <p:txBody>
          <a:bodyPr wrap="square" lIns="0" tIns="0" rIns="0" bIns="0" rtlCol="0">
            <a:spAutoFit/>
          </a:bodyPr>
          <a:lstStyle/>
          <a:p>
            <a:pPr marR="0" algn="ctr" defTabSz="914400" rtl="0" eaLnBrk="1" fontAlgn="auto" latinLnBrk="0" hangingPunct="1">
              <a:lnSpc>
                <a:spcPct val="90000"/>
              </a:lnSpc>
              <a:spcBef>
                <a:spcPts val="300"/>
              </a:spcBef>
              <a:spcAft>
                <a:spcPts val="0"/>
              </a:spcAft>
              <a:buClr>
                <a:srgbClr val="009EE0"/>
              </a:buClr>
              <a:buSzTx/>
              <a:tabLst/>
            </a:pPr>
            <a:r>
              <a:rPr kumimoji="0" lang="en-US" sz="1050" b="1" i="0" u="none" strike="noStrike" kern="1200" cap="none" spc="0" normalizeH="0" baseline="0" noProof="0">
                <a:ln>
                  <a:noFill/>
                </a:ln>
                <a:solidFill>
                  <a:schemeClr val="accent4"/>
                </a:solidFill>
                <a:effectLst/>
                <a:uLnTx/>
                <a:uFillTx/>
                <a:ea typeface="+mn-ea"/>
                <a:cs typeface="+mn-cs"/>
              </a:rPr>
              <a:t>- Confidential Information - </a:t>
            </a:r>
          </a:p>
        </p:txBody>
      </p:sp>
    </p:spTree>
    <p:extLst>
      <p:ext uri="{BB962C8B-B14F-4D97-AF65-F5344CB8AC3E}">
        <p14:creationId xmlns:p14="http://schemas.microsoft.com/office/powerpoint/2010/main" val="10510749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halt - 3 Spalte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1A6669-BEC9-635E-C610-2A750E8BEC04}"/>
              </a:ext>
            </a:extLst>
          </p:cNvPr>
          <p:cNvSpPr>
            <a:spLocks noGrp="1"/>
          </p:cNvSpPr>
          <p:nvPr>
            <p:ph type="title"/>
          </p:nvPr>
        </p:nvSpPr>
        <p:spPr/>
        <p:txBody>
          <a:bodyPr/>
          <a:lstStyle/>
          <a:p>
            <a:r>
              <a:rPr lang="de-DE"/>
              <a:t>Mastertitelformat bearbeiten</a:t>
            </a:r>
          </a:p>
        </p:txBody>
      </p:sp>
      <p:sp>
        <p:nvSpPr>
          <p:cNvPr id="3" name="Foliennummernplatzhalter 2">
            <a:extLst>
              <a:ext uri="{FF2B5EF4-FFF2-40B4-BE49-F238E27FC236}">
                <a16:creationId xmlns:a16="http://schemas.microsoft.com/office/drawing/2014/main" id="{B608AA44-849E-76DD-D654-94961F473712}"/>
              </a:ext>
            </a:extLst>
          </p:cNvPr>
          <p:cNvSpPr>
            <a:spLocks noGrp="1"/>
          </p:cNvSpPr>
          <p:nvPr>
            <p:ph type="sldNum" sz="quarter" idx="10"/>
          </p:nvPr>
        </p:nvSpPr>
        <p:spPr/>
        <p:txBody>
          <a:bodyPr/>
          <a:lstStyle/>
          <a:p>
            <a:fld id="{73F7D4EC-FAF2-48D2-B8E5-457915FC50F3}" type="slidenum">
              <a:rPr lang="de-DE" smtClean="0"/>
              <a:pPr/>
              <a:t>‹Nr.›</a:t>
            </a:fld>
            <a:endParaRPr lang="de-DE"/>
          </a:p>
        </p:txBody>
      </p:sp>
      <p:sp>
        <p:nvSpPr>
          <p:cNvPr id="8" name="Textplatzhalter 7">
            <a:extLst>
              <a:ext uri="{FF2B5EF4-FFF2-40B4-BE49-F238E27FC236}">
                <a16:creationId xmlns:a16="http://schemas.microsoft.com/office/drawing/2014/main" id="{01C6B8FC-3DF4-DFC6-9D42-886621A4A3B2}"/>
              </a:ext>
            </a:extLst>
          </p:cNvPr>
          <p:cNvSpPr>
            <a:spLocks noGrp="1"/>
          </p:cNvSpPr>
          <p:nvPr>
            <p:ph type="body" sz="quarter" idx="11" hasCustomPrompt="1"/>
          </p:nvPr>
        </p:nvSpPr>
        <p:spPr>
          <a:xfrm>
            <a:off x="658814" y="271887"/>
            <a:ext cx="8996816" cy="338554"/>
          </a:xfrm>
        </p:spPr>
        <p:txBody>
          <a:bodyPr>
            <a:noAutofit/>
          </a:bodyPr>
          <a:lstStyle>
            <a:lvl1pPr marL="0" indent="0">
              <a:buNone/>
              <a:defRPr sz="1800" b="1">
                <a:solidFill>
                  <a:schemeClr val="bg2"/>
                </a:solidFill>
                <a:latin typeface="Fago Pro" panose="02000506040000020004" pitchFamily="50" charset="0"/>
              </a:defRPr>
            </a:lvl1pPr>
          </a:lstStyle>
          <a:p>
            <a:pPr lvl="0"/>
            <a:r>
              <a:rPr lang="de-DE"/>
              <a:t>Hier steht das Kapitel</a:t>
            </a:r>
          </a:p>
        </p:txBody>
      </p:sp>
      <p:sp>
        <p:nvSpPr>
          <p:cNvPr id="10" name="Textplatzhalter 9">
            <a:extLst>
              <a:ext uri="{FF2B5EF4-FFF2-40B4-BE49-F238E27FC236}">
                <a16:creationId xmlns:a16="http://schemas.microsoft.com/office/drawing/2014/main" id="{1F6F39E2-88FE-A04B-0206-C2A69CE7F658}"/>
              </a:ext>
            </a:extLst>
          </p:cNvPr>
          <p:cNvSpPr>
            <a:spLocks noGrp="1"/>
          </p:cNvSpPr>
          <p:nvPr>
            <p:ph type="body" sz="quarter" idx="12"/>
          </p:nvPr>
        </p:nvSpPr>
        <p:spPr>
          <a:xfrm>
            <a:off x="658813" y="2114550"/>
            <a:ext cx="3384000" cy="415925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pic>
        <p:nvPicPr>
          <p:cNvPr id="7" name="Grafik 6">
            <a:extLst>
              <a:ext uri="{FF2B5EF4-FFF2-40B4-BE49-F238E27FC236}">
                <a16:creationId xmlns:a16="http://schemas.microsoft.com/office/drawing/2014/main" id="{AFACFECB-17DE-E53B-159A-D5268568834B}"/>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030968" y="351118"/>
            <a:ext cx="1826070" cy="465835"/>
          </a:xfrm>
          <a:prstGeom prst="rect">
            <a:avLst/>
          </a:prstGeom>
        </p:spPr>
      </p:pic>
      <p:sp>
        <p:nvSpPr>
          <p:cNvPr id="4" name="Textplatzhalter 9">
            <a:extLst>
              <a:ext uri="{FF2B5EF4-FFF2-40B4-BE49-F238E27FC236}">
                <a16:creationId xmlns:a16="http://schemas.microsoft.com/office/drawing/2014/main" id="{53107FD3-920A-90B1-F04E-846B8FA091F5}"/>
              </a:ext>
            </a:extLst>
          </p:cNvPr>
          <p:cNvSpPr>
            <a:spLocks noGrp="1"/>
          </p:cNvSpPr>
          <p:nvPr>
            <p:ph type="body" sz="quarter" idx="13"/>
          </p:nvPr>
        </p:nvSpPr>
        <p:spPr>
          <a:xfrm>
            <a:off x="4566613" y="2114550"/>
            <a:ext cx="3384000" cy="415925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Textplatzhalter 9">
            <a:extLst>
              <a:ext uri="{FF2B5EF4-FFF2-40B4-BE49-F238E27FC236}">
                <a16:creationId xmlns:a16="http://schemas.microsoft.com/office/drawing/2014/main" id="{773ACF9F-7994-CE00-5D2E-3550EA5D353E}"/>
              </a:ext>
            </a:extLst>
          </p:cNvPr>
          <p:cNvSpPr>
            <a:spLocks noGrp="1"/>
          </p:cNvSpPr>
          <p:nvPr>
            <p:ph type="body" sz="quarter" idx="14"/>
          </p:nvPr>
        </p:nvSpPr>
        <p:spPr>
          <a:xfrm>
            <a:off x="8474413" y="2114550"/>
            <a:ext cx="3384000" cy="415925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feld 4">
            <a:extLst>
              <a:ext uri="{FF2B5EF4-FFF2-40B4-BE49-F238E27FC236}">
                <a16:creationId xmlns:a16="http://schemas.microsoft.com/office/drawing/2014/main" id="{3AB92381-652F-34CC-6160-C8576854BE66}"/>
              </a:ext>
            </a:extLst>
          </p:cNvPr>
          <p:cNvSpPr txBox="1"/>
          <p:nvPr userDrawn="1"/>
        </p:nvSpPr>
        <p:spPr>
          <a:xfrm>
            <a:off x="10037820" y="921376"/>
            <a:ext cx="1793761" cy="145424"/>
          </a:xfrm>
          <a:prstGeom prst="rect">
            <a:avLst/>
          </a:prstGeom>
          <a:noFill/>
        </p:spPr>
        <p:txBody>
          <a:bodyPr wrap="square" lIns="0" tIns="0" rIns="0" bIns="0" rtlCol="0">
            <a:spAutoFit/>
          </a:bodyPr>
          <a:lstStyle/>
          <a:p>
            <a:pPr marR="0" algn="ctr" defTabSz="914400" rtl="0" eaLnBrk="1" fontAlgn="auto" latinLnBrk="0" hangingPunct="1">
              <a:lnSpc>
                <a:spcPct val="90000"/>
              </a:lnSpc>
              <a:spcBef>
                <a:spcPts val="300"/>
              </a:spcBef>
              <a:spcAft>
                <a:spcPts val="0"/>
              </a:spcAft>
              <a:buClr>
                <a:srgbClr val="009EE0"/>
              </a:buClr>
              <a:buSzTx/>
              <a:tabLst/>
            </a:pPr>
            <a:r>
              <a:rPr kumimoji="0" lang="en-US" sz="1050" b="1" i="0" u="none" strike="noStrike" kern="1200" cap="none" spc="0" normalizeH="0" baseline="0" noProof="0">
                <a:ln>
                  <a:noFill/>
                </a:ln>
                <a:solidFill>
                  <a:schemeClr val="accent4"/>
                </a:solidFill>
                <a:effectLst/>
                <a:uLnTx/>
                <a:uFillTx/>
                <a:ea typeface="+mn-ea"/>
                <a:cs typeface="+mn-cs"/>
              </a:rPr>
              <a:t>- Confidential Information - </a:t>
            </a:r>
          </a:p>
        </p:txBody>
      </p:sp>
    </p:spTree>
    <p:extLst>
      <p:ext uri="{BB962C8B-B14F-4D97-AF65-F5344CB8AC3E}">
        <p14:creationId xmlns:p14="http://schemas.microsoft.com/office/powerpoint/2010/main" val="27970516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ur Kapitel und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1A6669-BEC9-635E-C610-2A750E8BEC04}"/>
              </a:ext>
            </a:extLst>
          </p:cNvPr>
          <p:cNvSpPr>
            <a:spLocks noGrp="1"/>
          </p:cNvSpPr>
          <p:nvPr>
            <p:ph type="title"/>
          </p:nvPr>
        </p:nvSpPr>
        <p:spPr/>
        <p:txBody>
          <a:bodyPr/>
          <a:lstStyle/>
          <a:p>
            <a:r>
              <a:rPr lang="de-DE"/>
              <a:t>Mastertitelformat bearbeiten</a:t>
            </a:r>
          </a:p>
        </p:txBody>
      </p:sp>
      <p:sp>
        <p:nvSpPr>
          <p:cNvPr id="3" name="Foliennummernplatzhalter 2">
            <a:extLst>
              <a:ext uri="{FF2B5EF4-FFF2-40B4-BE49-F238E27FC236}">
                <a16:creationId xmlns:a16="http://schemas.microsoft.com/office/drawing/2014/main" id="{B608AA44-849E-76DD-D654-94961F473712}"/>
              </a:ext>
            </a:extLst>
          </p:cNvPr>
          <p:cNvSpPr>
            <a:spLocks noGrp="1"/>
          </p:cNvSpPr>
          <p:nvPr>
            <p:ph type="sldNum" sz="quarter" idx="10"/>
          </p:nvPr>
        </p:nvSpPr>
        <p:spPr/>
        <p:txBody>
          <a:bodyPr/>
          <a:lstStyle/>
          <a:p>
            <a:fld id="{73F7D4EC-FAF2-48D2-B8E5-457915FC50F3}" type="slidenum">
              <a:rPr lang="de-DE" smtClean="0"/>
              <a:pPr/>
              <a:t>‹Nr.›</a:t>
            </a:fld>
            <a:endParaRPr lang="de-DE"/>
          </a:p>
        </p:txBody>
      </p:sp>
      <p:sp>
        <p:nvSpPr>
          <p:cNvPr id="8" name="Textplatzhalter 7">
            <a:extLst>
              <a:ext uri="{FF2B5EF4-FFF2-40B4-BE49-F238E27FC236}">
                <a16:creationId xmlns:a16="http://schemas.microsoft.com/office/drawing/2014/main" id="{01C6B8FC-3DF4-DFC6-9D42-886621A4A3B2}"/>
              </a:ext>
            </a:extLst>
          </p:cNvPr>
          <p:cNvSpPr>
            <a:spLocks noGrp="1"/>
          </p:cNvSpPr>
          <p:nvPr>
            <p:ph type="body" sz="quarter" idx="11" hasCustomPrompt="1"/>
          </p:nvPr>
        </p:nvSpPr>
        <p:spPr>
          <a:xfrm>
            <a:off x="658814" y="271887"/>
            <a:ext cx="8996816" cy="338554"/>
          </a:xfrm>
        </p:spPr>
        <p:txBody>
          <a:bodyPr>
            <a:noAutofit/>
          </a:bodyPr>
          <a:lstStyle>
            <a:lvl1pPr marL="0" indent="0">
              <a:buNone/>
              <a:defRPr sz="1800" b="1">
                <a:solidFill>
                  <a:schemeClr val="bg2"/>
                </a:solidFill>
                <a:latin typeface="Fago Pro" panose="02000506040000020004" pitchFamily="50" charset="0"/>
              </a:defRPr>
            </a:lvl1pPr>
          </a:lstStyle>
          <a:p>
            <a:pPr lvl="0"/>
            <a:r>
              <a:rPr lang="de-DE"/>
              <a:t>Hier steht das Kapitel</a:t>
            </a:r>
          </a:p>
        </p:txBody>
      </p:sp>
      <p:pic>
        <p:nvPicPr>
          <p:cNvPr id="7" name="Grafik 6">
            <a:extLst>
              <a:ext uri="{FF2B5EF4-FFF2-40B4-BE49-F238E27FC236}">
                <a16:creationId xmlns:a16="http://schemas.microsoft.com/office/drawing/2014/main" id="{AFACFECB-17DE-E53B-159A-D5268568834B}"/>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030968" y="351118"/>
            <a:ext cx="1826070" cy="465835"/>
          </a:xfrm>
          <a:prstGeom prst="rect">
            <a:avLst/>
          </a:prstGeom>
        </p:spPr>
      </p:pic>
      <p:sp>
        <p:nvSpPr>
          <p:cNvPr id="4" name="Textfeld 3">
            <a:extLst>
              <a:ext uri="{FF2B5EF4-FFF2-40B4-BE49-F238E27FC236}">
                <a16:creationId xmlns:a16="http://schemas.microsoft.com/office/drawing/2014/main" id="{8F22500D-D835-4FBB-3488-21E818EF3677}"/>
              </a:ext>
            </a:extLst>
          </p:cNvPr>
          <p:cNvSpPr txBox="1"/>
          <p:nvPr userDrawn="1"/>
        </p:nvSpPr>
        <p:spPr>
          <a:xfrm>
            <a:off x="10037820" y="921376"/>
            <a:ext cx="1793761" cy="145424"/>
          </a:xfrm>
          <a:prstGeom prst="rect">
            <a:avLst/>
          </a:prstGeom>
          <a:noFill/>
        </p:spPr>
        <p:txBody>
          <a:bodyPr wrap="square" lIns="0" tIns="0" rIns="0" bIns="0" rtlCol="0">
            <a:spAutoFit/>
          </a:bodyPr>
          <a:lstStyle/>
          <a:p>
            <a:pPr marR="0" algn="ctr" defTabSz="914400" rtl="0" eaLnBrk="1" fontAlgn="auto" latinLnBrk="0" hangingPunct="1">
              <a:lnSpc>
                <a:spcPct val="90000"/>
              </a:lnSpc>
              <a:spcBef>
                <a:spcPts val="300"/>
              </a:spcBef>
              <a:spcAft>
                <a:spcPts val="0"/>
              </a:spcAft>
              <a:buClr>
                <a:srgbClr val="009EE0"/>
              </a:buClr>
              <a:buSzTx/>
              <a:tabLst/>
            </a:pPr>
            <a:r>
              <a:rPr kumimoji="0" lang="en-US" sz="1050" b="1" i="0" u="none" strike="noStrike" kern="1200" cap="none" spc="0" normalizeH="0" baseline="0" noProof="0">
                <a:ln>
                  <a:noFill/>
                </a:ln>
                <a:solidFill>
                  <a:schemeClr val="accent4"/>
                </a:solidFill>
                <a:effectLst/>
                <a:uLnTx/>
                <a:uFillTx/>
                <a:ea typeface="+mn-ea"/>
                <a:cs typeface="+mn-cs"/>
              </a:rPr>
              <a:t>- Confidential Information - </a:t>
            </a:r>
          </a:p>
        </p:txBody>
      </p:sp>
    </p:spTree>
    <p:extLst>
      <p:ext uri="{BB962C8B-B14F-4D97-AF65-F5344CB8AC3E}">
        <p14:creationId xmlns:p14="http://schemas.microsoft.com/office/powerpoint/2010/main" val="8096475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Zitat ­­­­- Fazit - Empfehlu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FC792D1-F0A6-D256-D340-655CE5F32C45}"/>
              </a:ext>
            </a:extLst>
          </p:cNvPr>
          <p:cNvSpPr>
            <a:spLocks noGrp="1"/>
          </p:cNvSpPr>
          <p:nvPr>
            <p:ph type="title" hasCustomPrompt="1"/>
          </p:nvPr>
        </p:nvSpPr>
        <p:spPr>
          <a:xfrm>
            <a:off x="658814" y="666750"/>
            <a:ext cx="8996816" cy="3286125"/>
          </a:xfrm>
        </p:spPr>
        <p:txBody>
          <a:bodyPr anchor="b" anchorCtr="0"/>
          <a:lstStyle>
            <a:lvl1pPr>
              <a:defRPr sz="5400"/>
            </a:lvl1pPr>
          </a:lstStyle>
          <a:p>
            <a:r>
              <a:rPr lang="en-US" noProof="0"/>
              <a:t>Here is a quote / Recommendation / Result</a:t>
            </a:r>
            <a:endParaRPr lang="de-DE"/>
          </a:p>
        </p:txBody>
      </p:sp>
      <p:sp>
        <p:nvSpPr>
          <p:cNvPr id="3" name="Foliennummernplatzhalter 2">
            <a:extLst>
              <a:ext uri="{FF2B5EF4-FFF2-40B4-BE49-F238E27FC236}">
                <a16:creationId xmlns:a16="http://schemas.microsoft.com/office/drawing/2014/main" id="{A2253897-4149-A9A4-96B3-1666630B6463}"/>
              </a:ext>
            </a:extLst>
          </p:cNvPr>
          <p:cNvSpPr>
            <a:spLocks noGrp="1"/>
          </p:cNvSpPr>
          <p:nvPr>
            <p:ph type="sldNum" sz="quarter" idx="10"/>
          </p:nvPr>
        </p:nvSpPr>
        <p:spPr/>
        <p:txBody>
          <a:bodyPr/>
          <a:lstStyle/>
          <a:p>
            <a:fld id="{73F7D4EC-FAF2-48D2-B8E5-457915FC50F3}" type="slidenum">
              <a:rPr lang="de-DE" smtClean="0"/>
              <a:pPr/>
              <a:t>‹Nr.›</a:t>
            </a:fld>
            <a:endParaRPr lang="de-DE"/>
          </a:p>
        </p:txBody>
      </p:sp>
      <p:sp>
        <p:nvSpPr>
          <p:cNvPr id="24" name="Grafik 22">
            <a:extLst>
              <a:ext uri="{FF2B5EF4-FFF2-40B4-BE49-F238E27FC236}">
                <a16:creationId xmlns:a16="http://schemas.microsoft.com/office/drawing/2014/main" id="{19CCC31C-6825-1ED2-D136-4A6E0AE52F11}"/>
              </a:ext>
            </a:extLst>
          </p:cNvPr>
          <p:cNvSpPr/>
          <p:nvPr/>
        </p:nvSpPr>
        <p:spPr>
          <a:xfrm>
            <a:off x="686183" y="4266814"/>
            <a:ext cx="2258186" cy="404695"/>
          </a:xfrm>
          <a:custGeom>
            <a:avLst/>
            <a:gdLst>
              <a:gd name="connsiteX0" fmla="*/ 1911685 w 3041035"/>
              <a:gd name="connsiteY0" fmla="*/ 185560 h 544991"/>
              <a:gd name="connsiteX1" fmla="*/ 1226038 w 3041035"/>
              <a:gd name="connsiteY1" fmla="*/ 544991 h 544991"/>
              <a:gd name="connsiteX2" fmla="*/ 0 w 3041035"/>
              <a:gd name="connsiteY2" fmla="*/ 544991 h 544991"/>
              <a:gd name="connsiteX3" fmla="*/ 0 w 3041035"/>
              <a:gd name="connsiteY3" fmla="*/ 359431 h 544991"/>
              <a:gd name="connsiteX4" fmla="*/ 1180367 w 3041035"/>
              <a:gd name="connsiteY4" fmla="*/ 359431 h 544991"/>
              <a:gd name="connsiteX5" fmla="*/ 1865971 w 3041035"/>
              <a:gd name="connsiteY5" fmla="*/ 0 h 544991"/>
              <a:gd name="connsiteX6" fmla="*/ 3041036 w 3041035"/>
              <a:gd name="connsiteY6" fmla="*/ 0 h 544991"/>
              <a:gd name="connsiteX7" fmla="*/ 3041036 w 3041035"/>
              <a:gd name="connsiteY7" fmla="*/ 185560 h 544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1035" h="544991">
                <a:moveTo>
                  <a:pt x="1911685" y="185560"/>
                </a:moveTo>
                <a:lnTo>
                  <a:pt x="1226038" y="544991"/>
                </a:lnTo>
                <a:lnTo>
                  <a:pt x="0" y="544991"/>
                </a:lnTo>
                <a:lnTo>
                  <a:pt x="0" y="359431"/>
                </a:lnTo>
                <a:lnTo>
                  <a:pt x="1180367" y="359431"/>
                </a:lnTo>
                <a:lnTo>
                  <a:pt x="1865971" y="0"/>
                </a:lnTo>
                <a:lnTo>
                  <a:pt x="3041036" y="0"/>
                </a:lnTo>
                <a:lnTo>
                  <a:pt x="3041036" y="185560"/>
                </a:lnTo>
              </a:path>
            </a:pathLst>
          </a:custGeom>
          <a:solidFill>
            <a:schemeClr val="bg2"/>
          </a:solidFill>
          <a:ln w="21248" cap="flat">
            <a:noFill/>
            <a:prstDash val="solid"/>
            <a:miter/>
          </a:ln>
        </p:spPr>
        <p:txBody>
          <a:bodyPr rtlCol="0" anchor="ctr"/>
          <a:lstStyle/>
          <a:p>
            <a:endParaRPr lang="de-DE">
              <a:latin typeface="Fago Pro" panose="02000506040000020004" pitchFamily="50" charset="0"/>
            </a:endParaRPr>
          </a:p>
        </p:txBody>
      </p:sp>
      <p:sp>
        <p:nvSpPr>
          <p:cNvPr id="26" name="Textplatzhalter 25">
            <a:extLst>
              <a:ext uri="{FF2B5EF4-FFF2-40B4-BE49-F238E27FC236}">
                <a16:creationId xmlns:a16="http://schemas.microsoft.com/office/drawing/2014/main" id="{0B18618C-AB6E-049B-38C5-4999CED06E90}"/>
              </a:ext>
            </a:extLst>
          </p:cNvPr>
          <p:cNvSpPr>
            <a:spLocks noGrp="1"/>
          </p:cNvSpPr>
          <p:nvPr>
            <p:ph type="body" sz="quarter" idx="11" hasCustomPrompt="1"/>
          </p:nvPr>
        </p:nvSpPr>
        <p:spPr>
          <a:xfrm>
            <a:off x="658813" y="5143500"/>
            <a:ext cx="8996816" cy="1130300"/>
          </a:xfrm>
        </p:spPr>
        <p:txBody>
          <a:bodyPr/>
          <a:lstStyle>
            <a:lvl1pPr marL="0" indent="0">
              <a:buNone/>
              <a:defRPr sz="2400" b="1">
                <a:solidFill>
                  <a:schemeClr val="bg2"/>
                </a:solidFill>
                <a:latin typeface="Fago Pro" panose="02000506040000020004" pitchFamily="50" charset="0"/>
              </a:defRPr>
            </a:lvl1pPr>
          </a:lstStyle>
          <a:p>
            <a:r>
              <a:rPr lang="en-US" noProof="0"/>
              <a:t>Optional quoter</a:t>
            </a:r>
          </a:p>
        </p:txBody>
      </p:sp>
      <p:pic>
        <p:nvPicPr>
          <p:cNvPr id="28" name="Grafik 27">
            <a:extLst>
              <a:ext uri="{FF2B5EF4-FFF2-40B4-BE49-F238E27FC236}">
                <a16:creationId xmlns:a16="http://schemas.microsoft.com/office/drawing/2014/main" id="{6C5F3724-686E-CBBC-E9B6-90A5F7F4AC65}"/>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030968" y="351118"/>
            <a:ext cx="1826070" cy="465835"/>
          </a:xfrm>
          <a:prstGeom prst="rect">
            <a:avLst/>
          </a:prstGeom>
        </p:spPr>
      </p:pic>
      <p:sp>
        <p:nvSpPr>
          <p:cNvPr id="4" name="Textfeld 3">
            <a:extLst>
              <a:ext uri="{FF2B5EF4-FFF2-40B4-BE49-F238E27FC236}">
                <a16:creationId xmlns:a16="http://schemas.microsoft.com/office/drawing/2014/main" id="{F9A19B4A-6BD5-2077-A8AF-47F7F2A35A45}"/>
              </a:ext>
            </a:extLst>
          </p:cNvPr>
          <p:cNvSpPr txBox="1"/>
          <p:nvPr userDrawn="1"/>
        </p:nvSpPr>
        <p:spPr>
          <a:xfrm>
            <a:off x="10037820" y="921376"/>
            <a:ext cx="1793761" cy="145424"/>
          </a:xfrm>
          <a:prstGeom prst="rect">
            <a:avLst/>
          </a:prstGeom>
          <a:noFill/>
        </p:spPr>
        <p:txBody>
          <a:bodyPr wrap="square" lIns="0" tIns="0" rIns="0" bIns="0" rtlCol="0">
            <a:spAutoFit/>
          </a:bodyPr>
          <a:lstStyle/>
          <a:p>
            <a:pPr marR="0" algn="ctr" defTabSz="914400" rtl="0" eaLnBrk="1" fontAlgn="auto" latinLnBrk="0" hangingPunct="1">
              <a:lnSpc>
                <a:spcPct val="90000"/>
              </a:lnSpc>
              <a:spcBef>
                <a:spcPts val="300"/>
              </a:spcBef>
              <a:spcAft>
                <a:spcPts val="0"/>
              </a:spcAft>
              <a:buClr>
                <a:srgbClr val="009EE0"/>
              </a:buClr>
              <a:buSzTx/>
              <a:tabLst/>
            </a:pPr>
            <a:r>
              <a:rPr kumimoji="0" lang="en-US" sz="1050" b="1" i="0" u="none" strike="noStrike" kern="1200" cap="none" spc="0" normalizeH="0" baseline="0" noProof="0">
                <a:ln>
                  <a:noFill/>
                </a:ln>
                <a:solidFill>
                  <a:schemeClr val="accent4"/>
                </a:solidFill>
                <a:effectLst/>
                <a:uLnTx/>
                <a:uFillTx/>
                <a:ea typeface="+mn-ea"/>
                <a:cs typeface="+mn-cs"/>
              </a:rPr>
              <a:t>- Confidential Information - </a:t>
            </a:r>
          </a:p>
        </p:txBody>
      </p:sp>
    </p:spTree>
    <p:extLst>
      <p:ext uri="{BB962C8B-B14F-4D97-AF65-F5344CB8AC3E}">
        <p14:creationId xmlns:p14="http://schemas.microsoft.com/office/powerpoint/2010/main" val="1729450352"/>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chlussfolie">
    <p:bg>
      <p:bgPr>
        <a:solidFill>
          <a:schemeClr val="tx2"/>
        </a:solidFill>
        <a:effectLst/>
      </p:bgPr>
    </p:bg>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4F493582-DCC1-F192-74C6-EED58EE52B73}"/>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488531" y="1886839"/>
            <a:ext cx="5214938" cy="1542161"/>
          </a:xfrm>
          <a:prstGeom prst="rect">
            <a:avLst/>
          </a:prstGeom>
        </p:spPr>
      </p:pic>
      <p:sp>
        <p:nvSpPr>
          <p:cNvPr id="21" name="Textfeld 20">
            <a:extLst>
              <a:ext uri="{FF2B5EF4-FFF2-40B4-BE49-F238E27FC236}">
                <a16:creationId xmlns:a16="http://schemas.microsoft.com/office/drawing/2014/main" id="{C2900A8C-B0B5-C546-9BE1-53E2ECB57D02}"/>
              </a:ext>
            </a:extLst>
          </p:cNvPr>
          <p:cNvSpPr txBox="1"/>
          <p:nvPr userDrawn="1"/>
        </p:nvSpPr>
        <p:spPr>
          <a:xfrm>
            <a:off x="4193381" y="5905500"/>
            <a:ext cx="3805238" cy="368300"/>
          </a:xfrm>
          <a:prstGeom prst="rect">
            <a:avLst/>
          </a:prstGeom>
          <a:noFill/>
        </p:spPr>
        <p:txBody>
          <a:bodyPr wrap="square" lIns="0" tIns="0" rIns="0" bIns="0" rtlCol="0" anchor="t" anchorCtr="0">
            <a:noAutofit/>
          </a:bodyPr>
          <a:lstStyle/>
          <a:p>
            <a:pPr marL="0" marR="0" indent="0" algn="ctr" defTabSz="914400" rtl="0" eaLnBrk="1" fontAlgn="auto" latinLnBrk="0" hangingPunct="1">
              <a:lnSpc>
                <a:spcPct val="90000"/>
              </a:lnSpc>
              <a:spcBef>
                <a:spcPts val="300"/>
              </a:spcBef>
              <a:spcAft>
                <a:spcPts val="0"/>
              </a:spcAft>
              <a:buClr>
                <a:srgbClr val="009EE0"/>
              </a:buClr>
              <a:buSzTx/>
              <a:buFont typeface="Arial" panose="020B0604020202020204" pitchFamily="34" charset="0"/>
              <a:buNone/>
              <a:tabLst/>
            </a:pPr>
            <a:r>
              <a:rPr kumimoji="0" lang="de-DE" sz="1200" b="0" i="0" u="none" strike="noStrike" kern="1200" cap="none" spc="0" normalizeH="0" baseline="0" noProof="0">
                <a:ln>
                  <a:noFill/>
                </a:ln>
                <a:solidFill>
                  <a:schemeClr val="bg1"/>
                </a:solidFill>
                <a:effectLst/>
                <a:uLnTx/>
                <a:uFillTx/>
                <a:latin typeface="Fago Pro" panose="02000506040000020004" pitchFamily="50" charset="0"/>
                <a:ea typeface="+mn-ea"/>
                <a:cs typeface="+mn-cs"/>
              </a:rPr>
              <a:t>© SCHUNK SE &amp; Co. KG</a:t>
            </a:r>
          </a:p>
          <a:p>
            <a:pPr marL="0" marR="0" indent="0" algn="ctr" defTabSz="914400" rtl="0" eaLnBrk="1" fontAlgn="auto" latinLnBrk="0" hangingPunct="1">
              <a:lnSpc>
                <a:spcPct val="90000"/>
              </a:lnSpc>
              <a:spcBef>
                <a:spcPts val="300"/>
              </a:spcBef>
              <a:spcAft>
                <a:spcPts val="0"/>
              </a:spcAft>
              <a:buClr>
                <a:srgbClr val="009EE0"/>
              </a:buClr>
              <a:buSzTx/>
              <a:buFont typeface="Arial" panose="020B0604020202020204" pitchFamily="34" charset="0"/>
              <a:buNone/>
              <a:tabLst/>
            </a:pPr>
            <a:r>
              <a:rPr kumimoji="0" lang="de-DE" sz="1200" b="0" i="0" u="none" strike="noStrike" kern="1200" cap="none" spc="0" normalizeH="0" baseline="0" noProof="0">
                <a:ln>
                  <a:noFill/>
                </a:ln>
                <a:solidFill>
                  <a:schemeClr val="bg1"/>
                </a:solidFill>
                <a:effectLst/>
                <a:uLnTx/>
                <a:uFillTx/>
                <a:latin typeface="Fago Pro" panose="02000506040000020004" pitchFamily="50" charset="0"/>
                <a:ea typeface="+mn-ea"/>
                <a:cs typeface="+mn-cs"/>
              </a:rPr>
              <a:t>schunk.com</a:t>
            </a:r>
          </a:p>
        </p:txBody>
      </p:sp>
      <p:grpSp>
        <p:nvGrpSpPr>
          <p:cNvPr id="5" name="Grafik 6">
            <a:extLst>
              <a:ext uri="{FF2B5EF4-FFF2-40B4-BE49-F238E27FC236}">
                <a16:creationId xmlns:a16="http://schemas.microsoft.com/office/drawing/2014/main" id="{94BC3787-8E20-671D-7B41-38B60F6FDA78}"/>
              </a:ext>
            </a:extLst>
          </p:cNvPr>
          <p:cNvGrpSpPr>
            <a:grpSpLocks noChangeAspect="1"/>
          </p:cNvGrpSpPr>
          <p:nvPr userDrawn="1"/>
        </p:nvGrpSpPr>
        <p:grpSpPr>
          <a:xfrm>
            <a:off x="3474242" y="4744704"/>
            <a:ext cx="5269708" cy="324440"/>
            <a:chOff x="4381500" y="3324234"/>
            <a:chExt cx="3430676" cy="211216"/>
          </a:xfrm>
          <a:solidFill>
            <a:schemeClr val="bg1"/>
          </a:solidFill>
        </p:grpSpPr>
        <p:sp>
          <p:nvSpPr>
            <p:cNvPr id="6" name="Freihandform: Form 5">
              <a:extLst>
                <a:ext uri="{FF2B5EF4-FFF2-40B4-BE49-F238E27FC236}">
                  <a16:creationId xmlns:a16="http://schemas.microsoft.com/office/drawing/2014/main" id="{B9AD97F3-99FA-A188-8AA3-9615E6F9F198}"/>
                </a:ext>
              </a:extLst>
            </p:cNvPr>
            <p:cNvSpPr/>
            <p:nvPr/>
          </p:nvSpPr>
          <p:spPr>
            <a:xfrm>
              <a:off x="4381500" y="3343179"/>
              <a:ext cx="129997" cy="189566"/>
            </a:xfrm>
            <a:custGeom>
              <a:avLst/>
              <a:gdLst>
                <a:gd name="connsiteX0" fmla="*/ 92069 w 129997"/>
                <a:gd name="connsiteY0" fmla="*/ 189567 h 189566"/>
                <a:gd name="connsiteX1" fmla="*/ 92069 w 129997"/>
                <a:gd name="connsiteY1" fmla="*/ 102365 h 189566"/>
                <a:gd name="connsiteX2" fmla="*/ 37919 w 129997"/>
                <a:gd name="connsiteY2" fmla="*/ 102365 h 189566"/>
                <a:gd name="connsiteX3" fmla="*/ 37919 w 129997"/>
                <a:gd name="connsiteY3" fmla="*/ 189567 h 189566"/>
                <a:gd name="connsiteX4" fmla="*/ 0 w 129997"/>
                <a:gd name="connsiteY4" fmla="*/ 189567 h 189566"/>
                <a:gd name="connsiteX5" fmla="*/ 0 w 129997"/>
                <a:gd name="connsiteY5" fmla="*/ 0 h 189566"/>
                <a:gd name="connsiteX6" fmla="*/ 37919 w 129997"/>
                <a:gd name="connsiteY6" fmla="*/ 0 h 189566"/>
                <a:gd name="connsiteX7" fmla="*/ 37919 w 129997"/>
                <a:gd name="connsiteY7" fmla="*/ 73133 h 189566"/>
                <a:gd name="connsiteX8" fmla="*/ 92078 w 129997"/>
                <a:gd name="connsiteY8" fmla="*/ 73133 h 189566"/>
                <a:gd name="connsiteX9" fmla="*/ 92078 w 129997"/>
                <a:gd name="connsiteY9" fmla="*/ 0 h 189566"/>
                <a:gd name="connsiteX10" fmla="*/ 129997 w 129997"/>
                <a:gd name="connsiteY10" fmla="*/ 0 h 189566"/>
                <a:gd name="connsiteX11" fmla="*/ 129997 w 129997"/>
                <a:gd name="connsiteY11" fmla="*/ 189567 h 189566"/>
                <a:gd name="connsiteX12" fmla="*/ 92069 w 129997"/>
                <a:gd name="connsiteY12" fmla="*/ 189567 h 189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9997" h="189566">
                  <a:moveTo>
                    <a:pt x="92069" y="189567"/>
                  </a:moveTo>
                  <a:lnTo>
                    <a:pt x="92069" y="102365"/>
                  </a:lnTo>
                  <a:lnTo>
                    <a:pt x="37919" y="102365"/>
                  </a:lnTo>
                  <a:lnTo>
                    <a:pt x="37919" y="189567"/>
                  </a:lnTo>
                  <a:lnTo>
                    <a:pt x="0" y="189567"/>
                  </a:lnTo>
                  <a:lnTo>
                    <a:pt x="0" y="0"/>
                  </a:lnTo>
                  <a:lnTo>
                    <a:pt x="37919" y="0"/>
                  </a:lnTo>
                  <a:lnTo>
                    <a:pt x="37919" y="73133"/>
                  </a:lnTo>
                  <a:lnTo>
                    <a:pt x="92078" y="73133"/>
                  </a:lnTo>
                  <a:lnTo>
                    <a:pt x="92078" y="0"/>
                  </a:lnTo>
                  <a:lnTo>
                    <a:pt x="129997" y="0"/>
                  </a:lnTo>
                  <a:lnTo>
                    <a:pt x="129997" y="189567"/>
                  </a:lnTo>
                  <a:lnTo>
                    <a:pt x="92069" y="189567"/>
                  </a:lnTo>
                  <a:close/>
                </a:path>
              </a:pathLst>
            </a:custGeom>
            <a:grpFill/>
            <a:ln w="9525" cap="flat">
              <a:noFill/>
              <a:prstDash val="solid"/>
              <a:miter/>
            </a:ln>
          </p:spPr>
          <p:txBody>
            <a:bodyPr rtlCol="0" anchor="ctr"/>
            <a:lstStyle/>
            <a:p>
              <a:endParaRPr lang="de-DE">
                <a:latin typeface="Fago Pro" panose="02000506040000020004" pitchFamily="50" charset="0"/>
              </a:endParaRPr>
            </a:p>
          </p:txBody>
        </p:sp>
        <p:sp>
          <p:nvSpPr>
            <p:cNvPr id="8" name="Freihandform: Form 7">
              <a:extLst>
                <a:ext uri="{FF2B5EF4-FFF2-40B4-BE49-F238E27FC236}">
                  <a16:creationId xmlns:a16="http://schemas.microsoft.com/office/drawing/2014/main" id="{8B6A8E9D-4DA8-CFB1-1413-A17B09E1BC43}"/>
                </a:ext>
              </a:extLst>
            </p:cNvPr>
            <p:cNvSpPr/>
            <p:nvPr/>
          </p:nvSpPr>
          <p:spPr>
            <a:xfrm>
              <a:off x="4545282" y="3386508"/>
              <a:ext cx="116433" cy="148942"/>
            </a:xfrm>
            <a:custGeom>
              <a:avLst/>
              <a:gdLst>
                <a:gd name="connsiteX0" fmla="*/ 83410 w 116433"/>
                <a:gd name="connsiteY0" fmla="*/ 146237 h 148942"/>
                <a:gd name="connsiteX1" fmla="*/ 79343 w 116433"/>
                <a:gd name="connsiteY1" fmla="*/ 133512 h 148942"/>
                <a:gd name="connsiteX2" fmla="*/ 40615 w 116433"/>
                <a:gd name="connsiteY2" fmla="*/ 148942 h 148942"/>
                <a:gd name="connsiteX3" fmla="*/ 0 w 116433"/>
                <a:gd name="connsiteY3" fmla="*/ 102632 h 148942"/>
                <a:gd name="connsiteX4" fmla="*/ 53616 w 116433"/>
                <a:gd name="connsiteY4" fmla="*/ 56598 h 148942"/>
                <a:gd name="connsiteX5" fmla="*/ 78534 w 116433"/>
                <a:gd name="connsiteY5" fmla="*/ 56598 h 148942"/>
                <a:gd name="connsiteX6" fmla="*/ 78534 w 116433"/>
                <a:gd name="connsiteY6" fmla="*/ 46311 h 148942"/>
                <a:gd name="connsiteX7" fmla="*/ 58217 w 116433"/>
                <a:gd name="connsiteY7" fmla="*/ 30604 h 148942"/>
                <a:gd name="connsiteX8" fmla="*/ 12992 w 116433"/>
                <a:gd name="connsiteY8" fmla="*/ 38729 h 148942"/>
                <a:gd name="connsiteX9" fmla="*/ 12992 w 116433"/>
                <a:gd name="connsiteY9" fmla="*/ 8668 h 148942"/>
                <a:gd name="connsiteX10" fmla="*/ 64713 w 116433"/>
                <a:gd name="connsiteY10" fmla="*/ 0 h 148942"/>
                <a:gd name="connsiteX11" fmla="*/ 116434 w 116433"/>
                <a:gd name="connsiteY11" fmla="*/ 46568 h 148942"/>
                <a:gd name="connsiteX12" fmla="*/ 116434 w 116433"/>
                <a:gd name="connsiteY12" fmla="*/ 146237 h 148942"/>
                <a:gd name="connsiteX13" fmla="*/ 83410 w 116433"/>
                <a:gd name="connsiteY13" fmla="*/ 146237 h 148942"/>
                <a:gd name="connsiteX14" fmla="*/ 78534 w 116433"/>
                <a:gd name="connsiteY14" fmla="*/ 77448 h 148942"/>
                <a:gd name="connsiteX15" fmla="*/ 67704 w 116433"/>
                <a:gd name="connsiteY15" fmla="*/ 77734 h 148942"/>
                <a:gd name="connsiteX16" fmla="*/ 37929 w 116433"/>
                <a:gd name="connsiteY16" fmla="*/ 101832 h 148942"/>
                <a:gd name="connsiteX17" fmla="*/ 54435 w 116433"/>
                <a:gd name="connsiteY17" fmla="*/ 120787 h 148942"/>
                <a:gd name="connsiteX18" fmla="*/ 78543 w 116433"/>
                <a:gd name="connsiteY18" fmla="*/ 113738 h 148942"/>
                <a:gd name="connsiteX19" fmla="*/ 78543 w 116433"/>
                <a:gd name="connsiteY19" fmla="*/ 77448 h 148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6433" h="148942">
                  <a:moveTo>
                    <a:pt x="83410" y="146237"/>
                  </a:moveTo>
                  <a:lnTo>
                    <a:pt x="79343" y="133512"/>
                  </a:lnTo>
                  <a:cubicBezTo>
                    <a:pt x="69599" y="142999"/>
                    <a:pt x="56055" y="148942"/>
                    <a:pt x="40615" y="148942"/>
                  </a:cubicBezTo>
                  <a:cubicBezTo>
                    <a:pt x="23012" y="148942"/>
                    <a:pt x="0" y="141637"/>
                    <a:pt x="0" y="102632"/>
                  </a:cubicBezTo>
                  <a:cubicBezTo>
                    <a:pt x="0" y="63370"/>
                    <a:pt x="32223" y="56598"/>
                    <a:pt x="53616" y="56598"/>
                  </a:cubicBezTo>
                  <a:lnTo>
                    <a:pt x="78534" y="56598"/>
                  </a:lnTo>
                  <a:lnTo>
                    <a:pt x="78534" y="46311"/>
                  </a:lnTo>
                  <a:cubicBezTo>
                    <a:pt x="78534" y="32223"/>
                    <a:pt x="71218" y="30604"/>
                    <a:pt x="58217" y="30604"/>
                  </a:cubicBezTo>
                  <a:cubicBezTo>
                    <a:pt x="44948" y="30604"/>
                    <a:pt x="26270" y="34404"/>
                    <a:pt x="12992" y="38729"/>
                  </a:cubicBezTo>
                  <a:lnTo>
                    <a:pt x="12992" y="8668"/>
                  </a:lnTo>
                  <a:cubicBezTo>
                    <a:pt x="28975" y="3524"/>
                    <a:pt x="47111" y="0"/>
                    <a:pt x="64713" y="0"/>
                  </a:cubicBezTo>
                  <a:cubicBezTo>
                    <a:pt x="92869" y="0"/>
                    <a:pt x="116434" y="7048"/>
                    <a:pt x="116434" y="46568"/>
                  </a:cubicBezTo>
                  <a:lnTo>
                    <a:pt x="116434" y="146237"/>
                  </a:lnTo>
                  <a:lnTo>
                    <a:pt x="83410" y="146237"/>
                  </a:lnTo>
                  <a:close/>
                  <a:moveTo>
                    <a:pt x="78534" y="77448"/>
                  </a:moveTo>
                  <a:lnTo>
                    <a:pt x="67704" y="77734"/>
                  </a:lnTo>
                  <a:cubicBezTo>
                    <a:pt x="46320" y="78276"/>
                    <a:pt x="37929" y="83420"/>
                    <a:pt x="37929" y="101832"/>
                  </a:cubicBezTo>
                  <a:cubicBezTo>
                    <a:pt x="37929" y="116719"/>
                    <a:pt x="44691" y="120787"/>
                    <a:pt x="54435" y="120787"/>
                  </a:cubicBezTo>
                  <a:cubicBezTo>
                    <a:pt x="63922" y="120787"/>
                    <a:pt x="71228" y="117805"/>
                    <a:pt x="78543" y="113738"/>
                  </a:cubicBezTo>
                  <a:lnTo>
                    <a:pt x="78543" y="77448"/>
                  </a:lnTo>
                  <a:close/>
                </a:path>
              </a:pathLst>
            </a:custGeom>
            <a:grpFill/>
            <a:ln w="9525" cap="flat">
              <a:noFill/>
              <a:prstDash val="solid"/>
              <a:miter/>
            </a:ln>
          </p:spPr>
          <p:txBody>
            <a:bodyPr rtlCol="0" anchor="ctr"/>
            <a:lstStyle/>
            <a:p>
              <a:endParaRPr lang="de-DE">
                <a:latin typeface="Fago Pro" panose="02000506040000020004" pitchFamily="50" charset="0"/>
              </a:endParaRPr>
            </a:p>
          </p:txBody>
        </p:sp>
        <p:sp>
          <p:nvSpPr>
            <p:cNvPr id="9" name="Freihandform: Form 8">
              <a:extLst>
                <a:ext uri="{FF2B5EF4-FFF2-40B4-BE49-F238E27FC236}">
                  <a16:creationId xmlns:a16="http://schemas.microsoft.com/office/drawing/2014/main" id="{CB3D29B4-50AB-43DF-8566-2C7ECDEC7011}"/>
                </a:ext>
              </a:extLst>
            </p:cNvPr>
            <p:cNvSpPr/>
            <p:nvPr/>
          </p:nvSpPr>
          <p:spPr>
            <a:xfrm>
              <a:off x="4703664" y="3386499"/>
              <a:ext cx="124567" cy="146246"/>
            </a:xfrm>
            <a:custGeom>
              <a:avLst/>
              <a:gdLst>
                <a:gd name="connsiteX0" fmla="*/ 86658 w 124567"/>
                <a:gd name="connsiteY0" fmla="*/ 146247 h 146246"/>
                <a:gd name="connsiteX1" fmla="*/ 86658 w 124567"/>
                <a:gd name="connsiteY1" fmla="*/ 44958 h 146246"/>
                <a:gd name="connsiteX2" fmla="*/ 70409 w 124567"/>
                <a:gd name="connsiteY2" fmla="*/ 31433 h 146246"/>
                <a:gd name="connsiteX3" fmla="*/ 37919 w 124567"/>
                <a:gd name="connsiteY3" fmla="*/ 41720 h 146246"/>
                <a:gd name="connsiteX4" fmla="*/ 37919 w 124567"/>
                <a:gd name="connsiteY4" fmla="*/ 146247 h 146246"/>
                <a:gd name="connsiteX5" fmla="*/ 0 w 124567"/>
                <a:gd name="connsiteY5" fmla="*/ 146247 h 146246"/>
                <a:gd name="connsiteX6" fmla="*/ 0 w 124567"/>
                <a:gd name="connsiteY6" fmla="*/ 2705 h 146246"/>
                <a:gd name="connsiteX7" fmla="*/ 31680 w 124567"/>
                <a:gd name="connsiteY7" fmla="*/ 2705 h 146246"/>
                <a:gd name="connsiteX8" fmla="*/ 37100 w 124567"/>
                <a:gd name="connsiteY8" fmla="*/ 18155 h 146246"/>
                <a:gd name="connsiteX9" fmla="*/ 84763 w 124567"/>
                <a:gd name="connsiteY9" fmla="*/ 0 h 146246"/>
                <a:gd name="connsiteX10" fmla="*/ 124568 w 124567"/>
                <a:gd name="connsiteY10" fmla="*/ 42786 h 146246"/>
                <a:gd name="connsiteX11" fmla="*/ 124568 w 124567"/>
                <a:gd name="connsiteY11" fmla="*/ 146237 h 146246"/>
                <a:gd name="connsiteX12" fmla="*/ 86658 w 124567"/>
                <a:gd name="connsiteY12" fmla="*/ 146237 h 14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4567" h="146246">
                  <a:moveTo>
                    <a:pt x="86658" y="146247"/>
                  </a:moveTo>
                  <a:lnTo>
                    <a:pt x="86658" y="44958"/>
                  </a:lnTo>
                  <a:cubicBezTo>
                    <a:pt x="86658" y="34671"/>
                    <a:pt x="82591" y="31433"/>
                    <a:pt x="70409" y="31433"/>
                  </a:cubicBezTo>
                  <a:cubicBezTo>
                    <a:pt x="59855" y="31433"/>
                    <a:pt x="48206" y="35757"/>
                    <a:pt x="37919" y="41720"/>
                  </a:cubicBezTo>
                  <a:lnTo>
                    <a:pt x="37919" y="146247"/>
                  </a:lnTo>
                  <a:lnTo>
                    <a:pt x="0" y="146247"/>
                  </a:lnTo>
                  <a:lnTo>
                    <a:pt x="0" y="2705"/>
                  </a:lnTo>
                  <a:lnTo>
                    <a:pt x="31680" y="2705"/>
                  </a:lnTo>
                  <a:lnTo>
                    <a:pt x="37100" y="18155"/>
                  </a:lnTo>
                  <a:cubicBezTo>
                    <a:pt x="49273" y="8411"/>
                    <a:pt x="67151" y="0"/>
                    <a:pt x="84763" y="0"/>
                  </a:cubicBezTo>
                  <a:cubicBezTo>
                    <a:pt x="108585" y="0"/>
                    <a:pt x="124568" y="10563"/>
                    <a:pt x="124568" y="42786"/>
                  </a:cubicBezTo>
                  <a:lnTo>
                    <a:pt x="124568" y="146237"/>
                  </a:lnTo>
                  <a:lnTo>
                    <a:pt x="86658" y="146237"/>
                  </a:lnTo>
                  <a:close/>
                </a:path>
              </a:pathLst>
            </a:custGeom>
            <a:grpFill/>
            <a:ln w="9525" cap="flat">
              <a:noFill/>
              <a:prstDash val="solid"/>
              <a:miter/>
            </a:ln>
          </p:spPr>
          <p:txBody>
            <a:bodyPr rtlCol="0" anchor="ctr"/>
            <a:lstStyle/>
            <a:p>
              <a:endParaRPr lang="de-DE">
                <a:latin typeface="Fago Pro" panose="02000506040000020004" pitchFamily="50" charset="0"/>
              </a:endParaRPr>
            </a:p>
          </p:txBody>
        </p:sp>
        <p:sp>
          <p:nvSpPr>
            <p:cNvPr id="10" name="Freihandform: Form 9">
              <a:extLst>
                <a:ext uri="{FF2B5EF4-FFF2-40B4-BE49-F238E27FC236}">
                  <a16:creationId xmlns:a16="http://schemas.microsoft.com/office/drawing/2014/main" id="{D16DB84B-EF0D-C922-F83B-E8F6CDEF2FCD}"/>
                </a:ext>
              </a:extLst>
            </p:cNvPr>
            <p:cNvSpPr/>
            <p:nvPr/>
          </p:nvSpPr>
          <p:spPr>
            <a:xfrm>
              <a:off x="4862026" y="3337779"/>
              <a:ext cx="127292" cy="197672"/>
            </a:xfrm>
            <a:custGeom>
              <a:avLst/>
              <a:gdLst>
                <a:gd name="connsiteX0" fmla="*/ 96679 w 127292"/>
                <a:gd name="connsiteY0" fmla="*/ 194967 h 197672"/>
                <a:gd name="connsiteX1" fmla="*/ 92345 w 127292"/>
                <a:gd name="connsiteY1" fmla="*/ 183318 h 197672"/>
                <a:gd name="connsiteX2" fmla="*/ 54169 w 127292"/>
                <a:gd name="connsiteY2" fmla="*/ 197672 h 197672"/>
                <a:gd name="connsiteX3" fmla="*/ 0 w 127292"/>
                <a:gd name="connsiteY3" fmla="*/ 123206 h 197672"/>
                <a:gd name="connsiteX4" fmla="*/ 59579 w 127292"/>
                <a:gd name="connsiteY4" fmla="*/ 48739 h 197672"/>
                <a:gd name="connsiteX5" fmla="*/ 89373 w 127292"/>
                <a:gd name="connsiteY5" fmla="*/ 60103 h 197672"/>
                <a:gd name="connsiteX6" fmla="*/ 89373 w 127292"/>
                <a:gd name="connsiteY6" fmla="*/ 0 h 197672"/>
                <a:gd name="connsiteX7" fmla="*/ 127292 w 127292"/>
                <a:gd name="connsiteY7" fmla="*/ 0 h 197672"/>
                <a:gd name="connsiteX8" fmla="*/ 127292 w 127292"/>
                <a:gd name="connsiteY8" fmla="*/ 194967 h 197672"/>
                <a:gd name="connsiteX9" fmla="*/ 96679 w 127292"/>
                <a:gd name="connsiteY9" fmla="*/ 194967 h 197672"/>
                <a:gd name="connsiteX10" fmla="*/ 89383 w 127292"/>
                <a:gd name="connsiteY10" fmla="*/ 84753 h 197672"/>
                <a:gd name="connsiteX11" fmla="*/ 67713 w 127292"/>
                <a:gd name="connsiteY11" fmla="*/ 77429 h 197672"/>
                <a:gd name="connsiteX12" fmla="*/ 37919 w 127292"/>
                <a:gd name="connsiteY12" fmla="*/ 123196 h 197672"/>
                <a:gd name="connsiteX13" fmla="*/ 64999 w 127292"/>
                <a:gd name="connsiteY13" fmla="*/ 169507 h 197672"/>
                <a:gd name="connsiteX14" fmla="*/ 89373 w 127292"/>
                <a:gd name="connsiteY14" fmla="*/ 160582 h 197672"/>
                <a:gd name="connsiteX15" fmla="*/ 89373 w 127292"/>
                <a:gd name="connsiteY15" fmla="*/ 84753 h 197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7292" h="197672">
                  <a:moveTo>
                    <a:pt x="96679" y="194967"/>
                  </a:moveTo>
                  <a:lnTo>
                    <a:pt x="92345" y="183318"/>
                  </a:lnTo>
                  <a:cubicBezTo>
                    <a:pt x="83134" y="191443"/>
                    <a:pt x="69332" y="197672"/>
                    <a:pt x="54169" y="197672"/>
                  </a:cubicBezTo>
                  <a:cubicBezTo>
                    <a:pt x="31680" y="197672"/>
                    <a:pt x="0" y="188204"/>
                    <a:pt x="0" y="123206"/>
                  </a:cubicBezTo>
                  <a:cubicBezTo>
                    <a:pt x="0" y="56864"/>
                    <a:pt x="41434" y="48739"/>
                    <a:pt x="59579" y="48739"/>
                  </a:cubicBezTo>
                  <a:cubicBezTo>
                    <a:pt x="72038" y="48739"/>
                    <a:pt x="82867" y="53340"/>
                    <a:pt x="89373" y="60103"/>
                  </a:cubicBezTo>
                  <a:lnTo>
                    <a:pt x="89373" y="0"/>
                  </a:lnTo>
                  <a:lnTo>
                    <a:pt x="127292" y="0"/>
                  </a:lnTo>
                  <a:lnTo>
                    <a:pt x="127292" y="194967"/>
                  </a:lnTo>
                  <a:lnTo>
                    <a:pt x="96679" y="194967"/>
                  </a:lnTo>
                  <a:close/>
                  <a:moveTo>
                    <a:pt x="89383" y="84753"/>
                  </a:moveTo>
                  <a:cubicBezTo>
                    <a:pt x="83420" y="80686"/>
                    <a:pt x="75571" y="77429"/>
                    <a:pt x="67713" y="77429"/>
                  </a:cubicBezTo>
                  <a:cubicBezTo>
                    <a:pt x="51730" y="77429"/>
                    <a:pt x="37919" y="80410"/>
                    <a:pt x="37919" y="123196"/>
                  </a:cubicBezTo>
                  <a:cubicBezTo>
                    <a:pt x="37919" y="166526"/>
                    <a:pt x="49835" y="169507"/>
                    <a:pt x="64999" y="169507"/>
                  </a:cubicBezTo>
                  <a:cubicBezTo>
                    <a:pt x="72857" y="169507"/>
                    <a:pt x="81791" y="165983"/>
                    <a:pt x="89373" y="160582"/>
                  </a:cubicBezTo>
                  <a:lnTo>
                    <a:pt x="89373" y="84753"/>
                  </a:lnTo>
                  <a:close/>
                </a:path>
              </a:pathLst>
            </a:custGeom>
            <a:grpFill/>
            <a:ln w="9525" cap="flat">
              <a:noFill/>
              <a:prstDash val="solid"/>
              <a:miter/>
            </a:ln>
          </p:spPr>
          <p:txBody>
            <a:bodyPr rtlCol="0" anchor="ctr"/>
            <a:lstStyle/>
            <a:p>
              <a:endParaRPr lang="de-DE">
                <a:latin typeface="Fago Pro" panose="02000506040000020004" pitchFamily="50" charset="0"/>
              </a:endParaRPr>
            </a:p>
          </p:txBody>
        </p:sp>
        <p:sp>
          <p:nvSpPr>
            <p:cNvPr id="11" name="Freihandform: Form 10">
              <a:extLst>
                <a:ext uri="{FF2B5EF4-FFF2-40B4-BE49-F238E27FC236}">
                  <a16:creationId xmlns:a16="http://schemas.microsoft.com/office/drawing/2014/main" id="{B630B98E-43B1-EF41-09CD-546ECB205F8A}"/>
                </a:ext>
              </a:extLst>
            </p:cNvPr>
            <p:cNvSpPr/>
            <p:nvPr/>
          </p:nvSpPr>
          <p:spPr>
            <a:xfrm>
              <a:off x="5118401" y="3324234"/>
              <a:ext cx="44967" cy="208511"/>
            </a:xfrm>
            <a:custGeom>
              <a:avLst/>
              <a:gdLst>
                <a:gd name="connsiteX0" fmla="*/ 22479 w 44967"/>
                <a:gd name="connsiteY0" fmla="*/ 46025 h 208511"/>
                <a:gd name="connsiteX1" fmla="*/ 0 w 44967"/>
                <a:gd name="connsiteY1" fmla="*/ 23012 h 208511"/>
                <a:gd name="connsiteX2" fmla="*/ 22479 w 44967"/>
                <a:gd name="connsiteY2" fmla="*/ 0 h 208511"/>
                <a:gd name="connsiteX3" fmla="*/ 44968 w 44967"/>
                <a:gd name="connsiteY3" fmla="*/ 23012 h 208511"/>
                <a:gd name="connsiteX4" fmla="*/ 22479 w 44967"/>
                <a:gd name="connsiteY4" fmla="*/ 46025 h 208511"/>
                <a:gd name="connsiteX5" fmla="*/ 3524 w 44967"/>
                <a:gd name="connsiteY5" fmla="*/ 208512 h 208511"/>
                <a:gd name="connsiteX6" fmla="*/ 3524 w 44967"/>
                <a:gd name="connsiteY6" fmla="*/ 64970 h 208511"/>
                <a:gd name="connsiteX7" fmla="*/ 41443 w 44967"/>
                <a:gd name="connsiteY7" fmla="*/ 64970 h 208511"/>
                <a:gd name="connsiteX8" fmla="*/ 41443 w 44967"/>
                <a:gd name="connsiteY8" fmla="*/ 208512 h 208511"/>
                <a:gd name="connsiteX9" fmla="*/ 3524 w 44967"/>
                <a:gd name="connsiteY9" fmla="*/ 208512 h 208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967" h="208511">
                  <a:moveTo>
                    <a:pt x="22479" y="46025"/>
                  </a:moveTo>
                  <a:cubicBezTo>
                    <a:pt x="9754" y="46025"/>
                    <a:pt x="0" y="35481"/>
                    <a:pt x="0" y="23012"/>
                  </a:cubicBezTo>
                  <a:cubicBezTo>
                    <a:pt x="0" y="10563"/>
                    <a:pt x="9744" y="0"/>
                    <a:pt x="22479" y="0"/>
                  </a:cubicBezTo>
                  <a:cubicBezTo>
                    <a:pt x="35214" y="0"/>
                    <a:pt x="44968" y="10563"/>
                    <a:pt x="44968" y="23012"/>
                  </a:cubicBezTo>
                  <a:cubicBezTo>
                    <a:pt x="44958" y="35471"/>
                    <a:pt x="35204" y="46025"/>
                    <a:pt x="22479" y="46025"/>
                  </a:cubicBezTo>
                  <a:close/>
                  <a:moveTo>
                    <a:pt x="3524" y="208512"/>
                  </a:moveTo>
                  <a:lnTo>
                    <a:pt x="3524" y="64970"/>
                  </a:lnTo>
                  <a:lnTo>
                    <a:pt x="41443" y="64970"/>
                  </a:lnTo>
                  <a:lnTo>
                    <a:pt x="41443" y="208512"/>
                  </a:lnTo>
                  <a:lnTo>
                    <a:pt x="3524" y="208512"/>
                  </a:lnTo>
                  <a:close/>
                </a:path>
              </a:pathLst>
            </a:custGeom>
            <a:grpFill/>
            <a:ln w="9525" cap="flat">
              <a:noFill/>
              <a:prstDash val="solid"/>
              <a:miter/>
            </a:ln>
          </p:spPr>
          <p:txBody>
            <a:bodyPr rtlCol="0" anchor="ctr"/>
            <a:lstStyle/>
            <a:p>
              <a:endParaRPr lang="de-DE">
                <a:latin typeface="Fago Pro" panose="02000506040000020004" pitchFamily="50" charset="0"/>
              </a:endParaRPr>
            </a:p>
          </p:txBody>
        </p:sp>
        <p:sp>
          <p:nvSpPr>
            <p:cNvPr id="12" name="Freihandform: Form 11">
              <a:extLst>
                <a:ext uri="{FF2B5EF4-FFF2-40B4-BE49-F238E27FC236}">
                  <a16:creationId xmlns:a16="http://schemas.microsoft.com/office/drawing/2014/main" id="{445D5EEE-6290-E8CF-AD9D-51B0D2DBE7E2}"/>
                </a:ext>
              </a:extLst>
            </p:cNvPr>
            <p:cNvSpPr/>
            <p:nvPr/>
          </p:nvSpPr>
          <p:spPr>
            <a:xfrm>
              <a:off x="5201783" y="3386499"/>
              <a:ext cx="124567" cy="146246"/>
            </a:xfrm>
            <a:custGeom>
              <a:avLst/>
              <a:gdLst>
                <a:gd name="connsiteX0" fmla="*/ 86658 w 124567"/>
                <a:gd name="connsiteY0" fmla="*/ 146247 h 146246"/>
                <a:gd name="connsiteX1" fmla="*/ 86658 w 124567"/>
                <a:gd name="connsiteY1" fmla="*/ 44958 h 146246"/>
                <a:gd name="connsiteX2" fmla="*/ 70409 w 124567"/>
                <a:gd name="connsiteY2" fmla="*/ 31433 h 146246"/>
                <a:gd name="connsiteX3" fmla="*/ 37919 w 124567"/>
                <a:gd name="connsiteY3" fmla="*/ 41720 h 146246"/>
                <a:gd name="connsiteX4" fmla="*/ 37919 w 124567"/>
                <a:gd name="connsiteY4" fmla="*/ 146247 h 146246"/>
                <a:gd name="connsiteX5" fmla="*/ 0 w 124567"/>
                <a:gd name="connsiteY5" fmla="*/ 146247 h 146246"/>
                <a:gd name="connsiteX6" fmla="*/ 0 w 124567"/>
                <a:gd name="connsiteY6" fmla="*/ 2705 h 146246"/>
                <a:gd name="connsiteX7" fmla="*/ 31680 w 124567"/>
                <a:gd name="connsiteY7" fmla="*/ 2705 h 146246"/>
                <a:gd name="connsiteX8" fmla="*/ 37100 w 124567"/>
                <a:gd name="connsiteY8" fmla="*/ 18155 h 146246"/>
                <a:gd name="connsiteX9" fmla="*/ 84763 w 124567"/>
                <a:gd name="connsiteY9" fmla="*/ 0 h 146246"/>
                <a:gd name="connsiteX10" fmla="*/ 124568 w 124567"/>
                <a:gd name="connsiteY10" fmla="*/ 42786 h 146246"/>
                <a:gd name="connsiteX11" fmla="*/ 124568 w 124567"/>
                <a:gd name="connsiteY11" fmla="*/ 146237 h 146246"/>
                <a:gd name="connsiteX12" fmla="*/ 86658 w 124567"/>
                <a:gd name="connsiteY12" fmla="*/ 146237 h 14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4567" h="146246">
                  <a:moveTo>
                    <a:pt x="86658" y="146247"/>
                  </a:moveTo>
                  <a:lnTo>
                    <a:pt x="86658" y="44958"/>
                  </a:lnTo>
                  <a:cubicBezTo>
                    <a:pt x="86658" y="34671"/>
                    <a:pt x="82591" y="31433"/>
                    <a:pt x="70409" y="31433"/>
                  </a:cubicBezTo>
                  <a:cubicBezTo>
                    <a:pt x="59855" y="31433"/>
                    <a:pt x="48206" y="35757"/>
                    <a:pt x="37919" y="41720"/>
                  </a:cubicBezTo>
                  <a:lnTo>
                    <a:pt x="37919" y="146247"/>
                  </a:lnTo>
                  <a:lnTo>
                    <a:pt x="0" y="146247"/>
                  </a:lnTo>
                  <a:lnTo>
                    <a:pt x="0" y="2705"/>
                  </a:lnTo>
                  <a:lnTo>
                    <a:pt x="31680" y="2705"/>
                  </a:lnTo>
                  <a:lnTo>
                    <a:pt x="37100" y="18155"/>
                  </a:lnTo>
                  <a:cubicBezTo>
                    <a:pt x="49273" y="8411"/>
                    <a:pt x="67151" y="0"/>
                    <a:pt x="84763" y="0"/>
                  </a:cubicBezTo>
                  <a:cubicBezTo>
                    <a:pt x="108585" y="0"/>
                    <a:pt x="124568" y="10563"/>
                    <a:pt x="124568" y="42786"/>
                  </a:cubicBezTo>
                  <a:lnTo>
                    <a:pt x="124568" y="146237"/>
                  </a:lnTo>
                  <a:lnTo>
                    <a:pt x="86658" y="146237"/>
                  </a:lnTo>
                  <a:close/>
                </a:path>
              </a:pathLst>
            </a:custGeom>
            <a:grpFill/>
            <a:ln w="9525" cap="flat">
              <a:noFill/>
              <a:prstDash val="solid"/>
              <a:miter/>
            </a:ln>
          </p:spPr>
          <p:txBody>
            <a:bodyPr rtlCol="0" anchor="ctr"/>
            <a:lstStyle/>
            <a:p>
              <a:endParaRPr lang="de-DE">
                <a:latin typeface="Fago Pro" panose="02000506040000020004" pitchFamily="50" charset="0"/>
              </a:endParaRPr>
            </a:p>
          </p:txBody>
        </p:sp>
        <p:sp>
          <p:nvSpPr>
            <p:cNvPr id="13" name="Freihandform: Form 12">
              <a:extLst>
                <a:ext uri="{FF2B5EF4-FFF2-40B4-BE49-F238E27FC236}">
                  <a16:creationId xmlns:a16="http://schemas.microsoft.com/office/drawing/2014/main" id="{87D5CC84-381F-6533-8AD9-177551CADF4E}"/>
                </a:ext>
              </a:extLst>
            </p:cNvPr>
            <p:cNvSpPr/>
            <p:nvPr/>
          </p:nvSpPr>
          <p:spPr>
            <a:xfrm>
              <a:off x="5457624" y="3337779"/>
              <a:ext cx="124577" cy="194967"/>
            </a:xfrm>
            <a:custGeom>
              <a:avLst/>
              <a:gdLst>
                <a:gd name="connsiteX0" fmla="*/ 86659 w 124577"/>
                <a:gd name="connsiteY0" fmla="*/ 194967 h 194967"/>
                <a:gd name="connsiteX1" fmla="*/ 86659 w 124577"/>
                <a:gd name="connsiteY1" fmla="*/ 93678 h 194967"/>
                <a:gd name="connsiteX2" fmla="*/ 70409 w 124577"/>
                <a:gd name="connsiteY2" fmla="*/ 80153 h 194967"/>
                <a:gd name="connsiteX3" fmla="*/ 37919 w 124577"/>
                <a:gd name="connsiteY3" fmla="*/ 90440 h 194967"/>
                <a:gd name="connsiteX4" fmla="*/ 37919 w 124577"/>
                <a:gd name="connsiteY4" fmla="*/ 194967 h 194967"/>
                <a:gd name="connsiteX5" fmla="*/ 0 w 124577"/>
                <a:gd name="connsiteY5" fmla="*/ 194967 h 194967"/>
                <a:gd name="connsiteX6" fmla="*/ 0 w 124577"/>
                <a:gd name="connsiteY6" fmla="*/ 0 h 194967"/>
                <a:gd name="connsiteX7" fmla="*/ 37919 w 124577"/>
                <a:gd name="connsiteY7" fmla="*/ 0 h 194967"/>
                <a:gd name="connsiteX8" fmla="*/ 37919 w 124577"/>
                <a:gd name="connsiteY8" fmla="*/ 66342 h 194967"/>
                <a:gd name="connsiteX9" fmla="*/ 84773 w 124577"/>
                <a:gd name="connsiteY9" fmla="*/ 48730 h 194967"/>
                <a:gd name="connsiteX10" fmla="*/ 124578 w 124577"/>
                <a:gd name="connsiteY10" fmla="*/ 91516 h 194967"/>
                <a:gd name="connsiteX11" fmla="*/ 124578 w 124577"/>
                <a:gd name="connsiteY11" fmla="*/ 194967 h 194967"/>
                <a:gd name="connsiteX12" fmla="*/ 86659 w 124577"/>
                <a:gd name="connsiteY12" fmla="*/ 194967 h 19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4577" h="194967">
                  <a:moveTo>
                    <a:pt x="86659" y="194967"/>
                  </a:moveTo>
                  <a:lnTo>
                    <a:pt x="86659" y="93678"/>
                  </a:lnTo>
                  <a:cubicBezTo>
                    <a:pt x="86659" y="83391"/>
                    <a:pt x="82868" y="80153"/>
                    <a:pt x="70409" y="80153"/>
                  </a:cubicBezTo>
                  <a:cubicBezTo>
                    <a:pt x="61741" y="80153"/>
                    <a:pt x="50378" y="84220"/>
                    <a:pt x="37919" y="90440"/>
                  </a:cubicBezTo>
                  <a:lnTo>
                    <a:pt x="37919" y="194967"/>
                  </a:lnTo>
                  <a:lnTo>
                    <a:pt x="0" y="194967"/>
                  </a:lnTo>
                  <a:lnTo>
                    <a:pt x="0" y="0"/>
                  </a:lnTo>
                  <a:lnTo>
                    <a:pt x="37919" y="0"/>
                  </a:lnTo>
                  <a:lnTo>
                    <a:pt x="37919" y="66342"/>
                  </a:lnTo>
                  <a:cubicBezTo>
                    <a:pt x="50644" y="56855"/>
                    <a:pt x="68247" y="48730"/>
                    <a:pt x="84773" y="48730"/>
                  </a:cubicBezTo>
                  <a:cubicBezTo>
                    <a:pt x="108595" y="48730"/>
                    <a:pt x="124578" y="59836"/>
                    <a:pt x="124578" y="91516"/>
                  </a:cubicBezTo>
                  <a:lnTo>
                    <a:pt x="124578" y="194967"/>
                  </a:lnTo>
                  <a:lnTo>
                    <a:pt x="86659" y="194967"/>
                  </a:lnTo>
                  <a:close/>
                </a:path>
              </a:pathLst>
            </a:custGeom>
            <a:grpFill/>
            <a:ln w="9525" cap="flat">
              <a:noFill/>
              <a:prstDash val="solid"/>
              <a:miter/>
            </a:ln>
          </p:spPr>
          <p:txBody>
            <a:bodyPr rtlCol="0" anchor="ctr"/>
            <a:lstStyle/>
            <a:p>
              <a:endParaRPr lang="de-DE">
                <a:latin typeface="Fago Pro" panose="02000506040000020004" pitchFamily="50" charset="0"/>
              </a:endParaRPr>
            </a:p>
          </p:txBody>
        </p:sp>
        <p:sp>
          <p:nvSpPr>
            <p:cNvPr id="14" name="Freihandform: Form 13">
              <a:extLst>
                <a:ext uri="{FF2B5EF4-FFF2-40B4-BE49-F238E27FC236}">
                  <a16:creationId xmlns:a16="http://schemas.microsoft.com/office/drawing/2014/main" id="{92906D59-C67F-D48E-FD4C-1C787F0D018A}"/>
                </a:ext>
              </a:extLst>
            </p:cNvPr>
            <p:cNvSpPr/>
            <p:nvPr/>
          </p:nvSpPr>
          <p:spPr>
            <a:xfrm>
              <a:off x="5612206" y="3386508"/>
              <a:ext cx="116433" cy="148942"/>
            </a:xfrm>
            <a:custGeom>
              <a:avLst/>
              <a:gdLst>
                <a:gd name="connsiteX0" fmla="*/ 83410 w 116433"/>
                <a:gd name="connsiteY0" fmla="*/ 146237 h 148942"/>
                <a:gd name="connsiteX1" fmla="*/ 79343 w 116433"/>
                <a:gd name="connsiteY1" fmla="*/ 133512 h 148942"/>
                <a:gd name="connsiteX2" fmla="*/ 40615 w 116433"/>
                <a:gd name="connsiteY2" fmla="*/ 148942 h 148942"/>
                <a:gd name="connsiteX3" fmla="*/ 0 w 116433"/>
                <a:gd name="connsiteY3" fmla="*/ 102632 h 148942"/>
                <a:gd name="connsiteX4" fmla="*/ 53616 w 116433"/>
                <a:gd name="connsiteY4" fmla="*/ 56598 h 148942"/>
                <a:gd name="connsiteX5" fmla="*/ 78534 w 116433"/>
                <a:gd name="connsiteY5" fmla="*/ 56598 h 148942"/>
                <a:gd name="connsiteX6" fmla="*/ 78534 w 116433"/>
                <a:gd name="connsiteY6" fmla="*/ 46311 h 148942"/>
                <a:gd name="connsiteX7" fmla="*/ 58217 w 116433"/>
                <a:gd name="connsiteY7" fmla="*/ 30604 h 148942"/>
                <a:gd name="connsiteX8" fmla="*/ 12992 w 116433"/>
                <a:gd name="connsiteY8" fmla="*/ 38729 h 148942"/>
                <a:gd name="connsiteX9" fmla="*/ 12992 w 116433"/>
                <a:gd name="connsiteY9" fmla="*/ 8668 h 148942"/>
                <a:gd name="connsiteX10" fmla="*/ 64713 w 116433"/>
                <a:gd name="connsiteY10" fmla="*/ 0 h 148942"/>
                <a:gd name="connsiteX11" fmla="*/ 116434 w 116433"/>
                <a:gd name="connsiteY11" fmla="*/ 46568 h 148942"/>
                <a:gd name="connsiteX12" fmla="*/ 116434 w 116433"/>
                <a:gd name="connsiteY12" fmla="*/ 146237 h 148942"/>
                <a:gd name="connsiteX13" fmla="*/ 83410 w 116433"/>
                <a:gd name="connsiteY13" fmla="*/ 146237 h 148942"/>
                <a:gd name="connsiteX14" fmla="*/ 78534 w 116433"/>
                <a:gd name="connsiteY14" fmla="*/ 77448 h 148942"/>
                <a:gd name="connsiteX15" fmla="*/ 67694 w 116433"/>
                <a:gd name="connsiteY15" fmla="*/ 77724 h 148942"/>
                <a:gd name="connsiteX16" fmla="*/ 37919 w 116433"/>
                <a:gd name="connsiteY16" fmla="*/ 101822 h 148942"/>
                <a:gd name="connsiteX17" fmla="*/ 54426 w 116433"/>
                <a:gd name="connsiteY17" fmla="*/ 120777 h 148942"/>
                <a:gd name="connsiteX18" fmla="*/ 78534 w 116433"/>
                <a:gd name="connsiteY18" fmla="*/ 113729 h 148942"/>
                <a:gd name="connsiteX19" fmla="*/ 78534 w 116433"/>
                <a:gd name="connsiteY19" fmla="*/ 77448 h 148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6433" h="148942">
                  <a:moveTo>
                    <a:pt x="83410" y="146237"/>
                  </a:moveTo>
                  <a:lnTo>
                    <a:pt x="79343" y="133512"/>
                  </a:lnTo>
                  <a:cubicBezTo>
                    <a:pt x="69599" y="142999"/>
                    <a:pt x="56055" y="148942"/>
                    <a:pt x="40615" y="148942"/>
                  </a:cubicBezTo>
                  <a:cubicBezTo>
                    <a:pt x="23012" y="148942"/>
                    <a:pt x="0" y="141637"/>
                    <a:pt x="0" y="102632"/>
                  </a:cubicBezTo>
                  <a:cubicBezTo>
                    <a:pt x="0" y="63370"/>
                    <a:pt x="32223" y="56598"/>
                    <a:pt x="53616" y="56598"/>
                  </a:cubicBezTo>
                  <a:lnTo>
                    <a:pt x="78534" y="56598"/>
                  </a:lnTo>
                  <a:lnTo>
                    <a:pt x="78534" y="46311"/>
                  </a:lnTo>
                  <a:cubicBezTo>
                    <a:pt x="78534" y="32223"/>
                    <a:pt x="71218" y="30604"/>
                    <a:pt x="58217" y="30604"/>
                  </a:cubicBezTo>
                  <a:cubicBezTo>
                    <a:pt x="44949" y="30604"/>
                    <a:pt x="26270" y="34404"/>
                    <a:pt x="12992" y="38729"/>
                  </a:cubicBezTo>
                  <a:lnTo>
                    <a:pt x="12992" y="8668"/>
                  </a:lnTo>
                  <a:cubicBezTo>
                    <a:pt x="28975" y="3524"/>
                    <a:pt x="47111" y="0"/>
                    <a:pt x="64713" y="0"/>
                  </a:cubicBezTo>
                  <a:cubicBezTo>
                    <a:pt x="92869" y="0"/>
                    <a:pt x="116434" y="7048"/>
                    <a:pt x="116434" y="46568"/>
                  </a:cubicBezTo>
                  <a:lnTo>
                    <a:pt x="116434" y="146237"/>
                  </a:lnTo>
                  <a:lnTo>
                    <a:pt x="83410" y="146237"/>
                  </a:lnTo>
                  <a:close/>
                  <a:moveTo>
                    <a:pt x="78534" y="77448"/>
                  </a:moveTo>
                  <a:lnTo>
                    <a:pt x="67694" y="77724"/>
                  </a:lnTo>
                  <a:cubicBezTo>
                    <a:pt x="46311" y="78267"/>
                    <a:pt x="37919" y="83410"/>
                    <a:pt x="37919" y="101822"/>
                  </a:cubicBezTo>
                  <a:cubicBezTo>
                    <a:pt x="37919" y="116710"/>
                    <a:pt x="44682" y="120777"/>
                    <a:pt x="54426" y="120777"/>
                  </a:cubicBezTo>
                  <a:cubicBezTo>
                    <a:pt x="63913" y="120777"/>
                    <a:pt x="71218" y="117796"/>
                    <a:pt x="78534" y="113729"/>
                  </a:cubicBezTo>
                  <a:lnTo>
                    <a:pt x="78534" y="77448"/>
                  </a:lnTo>
                  <a:close/>
                </a:path>
              </a:pathLst>
            </a:custGeom>
            <a:grpFill/>
            <a:ln w="9525" cap="flat">
              <a:noFill/>
              <a:prstDash val="solid"/>
              <a:miter/>
            </a:ln>
          </p:spPr>
          <p:txBody>
            <a:bodyPr rtlCol="0" anchor="ctr"/>
            <a:lstStyle/>
            <a:p>
              <a:endParaRPr lang="de-DE">
                <a:latin typeface="Fago Pro" panose="02000506040000020004" pitchFamily="50" charset="0"/>
              </a:endParaRPr>
            </a:p>
          </p:txBody>
        </p:sp>
        <p:sp>
          <p:nvSpPr>
            <p:cNvPr id="15" name="Freihandform: Form 14">
              <a:extLst>
                <a:ext uri="{FF2B5EF4-FFF2-40B4-BE49-F238E27FC236}">
                  <a16:creationId xmlns:a16="http://schemas.microsoft.com/office/drawing/2014/main" id="{2BA0181B-0FD8-4750-65A4-1C63A382ADD9}"/>
                </a:ext>
              </a:extLst>
            </p:cNvPr>
            <p:cNvSpPr/>
            <p:nvPr/>
          </p:nvSpPr>
          <p:spPr>
            <a:xfrm>
              <a:off x="5770578" y="3386499"/>
              <a:ext cx="124567" cy="146246"/>
            </a:xfrm>
            <a:custGeom>
              <a:avLst/>
              <a:gdLst>
                <a:gd name="connsiteX0" fmla="*/ 86658 w 124567"/>
                <a:gd name="connsiteY0" fmla="*/ 146247 h 146246"/>
                <a:gd name="connsiteX1" fmla="*/ 86658 w 124567"/>
                <a:gd name="connsiteY1" fmla="*/ 44958 h 146246"/>
                <a:gd name="connsiteX2" fmla="*/ 70409 w 124567"/>
                <a:gd name="connsiteY2" fmla="*/ 31433 h 146246"/>
                <a:gd name="connsiteX3" fmla="*/ 37919 w 124567"/>
                <a:gd name="connsiteY3" fmla="*/ 41720 h 146246"/>
                <a:gd name="connsiteX4" fmla="*/ 37919 w 124567"/>
                <a:gd name="connsiteY4" fmla="*/ 146247 h 146246"/>
                <a:gd name="connsiteX5" fmla="*/ 0 w 124567"/>
                <a:gd name="connsiteY5" fmla="*/ 146247 h 146246"/>
                <a:gd name="connsiteX6" fmla="*/ 0 w 124567"/>
                <a:gd name="connsiteY6" fmla="*/ 2705 h 146246"/>
                <a:gd name="connsiteX7" fmla="*/ 31680 w 124567"/>
                <a:gd name="connsiteY7" fmla="*/ 2705 h 146246"/>
                <a:gd name="connsiteX8" fmla="*/ 37100 w 124567"/>
                <a:gd name="connsiteY8" fmla="*/ 18155 h 146246"/>
                <a:gd name="connsiteX9" fmla="*/ 84763 w 124567"/>
                <a:gd name="connsiteY9" fmla="*/ 0 h 146246"/>
                <a:gd name="connsiteX10" fmla="*/ 124568 w 124567"/>
                <a:gd name="connsiteY10" fmla="*/ 42786 h 146246"/>
                <a:gd name="connsiteX11" fmla="*/ 124568 w 124567"/>
                <a:gd name="connsiteY11" fmla="*/ 146237 h 146246"/>
                <a:gd name="connsiteX12" fmla="*/ 86658 w 124567"/>
                <a:gd name="connsiteY12" fmla="*/ 146237 h 14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4567" h="146246">
                  <a:moveTo>
                    <a:pt x="86658" y="146247"/>
                  </a:moveTo>
                  <a:lnTo>
                    <a:pt x="86658" y="44958"/>
                  </a:lnTo>
                  <a:cubicBezTo>
                    <a:pt x="86658" y="34671"/>
                    <a:pt x="82591" y="31433"/>
                    <a:pt x="70409" y="31433"/>
                  </a:cubicBezTo>
                  <a:cubicBezTo>
                    <a:pt x="59855" y="31433"/>
                    <a:pt x="48206" y="35757"/>
                    <a:pt x="37919" y="41720"/>
                  </a:cubicBezTo>
                  <a:lnTo>
                    <a:pt x="37919" y="146247"/>
                  </a:lnTo>
                  <a:lnTo>
                    <a:pt x="0" y="146247"/>
                  </a:lnTo>
                  <a:lnTo>
                    <a:pt x="0" y="2705"/>
                  </a:lnTo>
                  <a:lnTo>
                    <a:pt x="31680" y="2705"/>
                  </a:lnTo>
                  <a:lnTo>
                    <a:pt x="37100" y="18155"/>
                  </a:lnTo>
                  <a:cubicBezTo>
                    <a:pt x="49282" y="8411"/>
                    <a:pt x="67151" y="0"/>
                    <a:pt x="84763" y="0"/>
                  </a:cubicBezTo>
                  <a:cubicBezTo>
                    <a:pt x="108585" y="0"/>
                    <a:pt x="124568" y="10563"/>
                    <a:pt x="124568" y="42786"/>
                  </a:cubicBezTo>
                  <a:lnTo>
                    <a:pt x="124568" y="146237"/>
                  </a:lnTo>
                  <a:lnTo>
                    <a:pt x="86658" y="146237"/>
                  </a:lnTo>
                  <a:close/>
                </a:path>
              </a:pathLst>
            </a:custGeom>
            <a:grpFill/>
            <a:ln w="9525" cap="flat">
              <a:noFill/>
              <a:prstDash val="solid"/>
              <a:miter/>
            </a:ln>
          </p:spPr>
          <p:txBody>
            <a:bodyPr rtlCol="0" anchor="ctr"/>
            <a:lstStyle/>
            <a:p>
              <a:endParaRPr lang="de-DE">
                <a:latin typeface="Fago Pro" panose="02000506040000020004" pitchFamily="50" charset="0"/>
              </a:endParaRPr>
            </a:p>
          </p:txBody>
        </p:sp>
        <p:sp>
          <p:nvSpPr>
            <p:cNvPr id="16" name="Freihandform: Form 15">
              <a:extLst>
                <a:ext uri="{FF2B5EF4-FFF2-40B4-BE49-F238E27FC236}">
                  <a16:creationId xmlns:a16="http://schemas.microsoft.com/office/drawing/2014/main" id="{DADD0553-C42A-60B7-9A7C-E8730FF6BDA8}"/>
                </a:ext>
              </a:extLst>
            </p:cNvPr>
            <p:cNvSpPr/>
            <p:nvPr/>
          </p:nvSpPr>
          <p:spPr>
            <a:xfrm>
              <a:off x="5928941" y="3337779"/>
              <a:ext cx="127282" cy="197672"/>
            </a:xfrm>
            <a:custGeom>
              <a:avLst/>
              <a:gdLst>
                <a:gd name="connsiteX0" fmla="*/ 96679 w 127282"/>
                <a:gd name="connsiteY0" fmla="*/ 194967 h 197672"/>
                <a:gd name="connsiteX1" fmla="*/ 92345 w 127282"/>
                <a:gd name="connsiteY1" fmla="*/ 183318 h 197672"/>
                <a:gd name="connsiteX2" fmla="*/ 54169 w 127282"/>
                <a:gd name="connsiteY2" fmla="*/ 197672 h 197672"/>
                <a:gd name="connsiteX3" fmla="*/ 0 w 127282"/>
                <a:gd name="connsiteY3" fmla="*/ 123206 h 197672"/>
                <a:gd name="connsiteX4" fmla="*/ 59579 w 127282"/>
                <a:gd name="connsiteY4" fmla="*/ 48739 h 197672"/>
                <a:gd name="connsiteX5" fmla="*/ 89373 w 127282"/>
                <a:gd name="connsiteY5" fmla="*/ 60103 h 197672"/>
                <a:gd name="connsiteX6" fmla="*/ 89373 w 127282"/>
                <a:gd name="connsiteY6" fmla="*/ 0 h 197672"/>
                <a:gd name="connsiteX7" fmla="*/ 127283 w 127282"/>
                <a:gd name="connsiteY7" fmla="*/ 0 h 197672"/>
                <a:gd name="connsiteX8" fmla="*/ 127283 w 127282"/>
                <a:gd name="connsiteY8" fmla="*/ 194967 h 197672"/>
                <a:gd name="connsiteX9" fmla="*/ 96679 w 127282"/>
                <a:gd name="connsiteY9" fmla="*/ 194967 h 197672"/>
                <a:gd name="connsiteX10" fmla="*/ 89373 w 127282"/>
                <a:gd name="connsiteY10" fmla="*/ 84753 h 197672"/>
                <a:gd name="connsiteX11" fmla="*/ 67704 w 127282"/>
                <a:gd name="connsiteY11" fmla="*/ 77429 h 197672"/>
                <a:gd name="connsiteX12" fmla="*/ 37909 w 127282"/>
                <a:gd name="connsiteY12" fmla="*/ 123196 h 197672"/>
                <a:gd name="connsiteX13" fmla="*/ 64989 w 127282"/>
                <a:gd name="connsiteY13" fmla="*/ 169507 h 197672"/>
                <a:gd name="connsiteX14" fmla="*/ 89364 w 127282"/>
                <a:gd name="connsiteY14" fmla="*/ 160582 h 197672"/>
                <a:gd name="connsiteX15" fmla="*/ 89364 w 127282"/>
                <a:gd name="connsiteY15" fmla="*/ 84753 h 197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7282" h="197672">
                  <a:moveTo>
                    <a:pt x="96679" y="194967"/>
                  </a:moveTo>
                  <a:lnTo>
                    <a:pt x="92345" y="183318"/>
                  </a:lnTo>
                  <a:cubicBezTo>
                    <a:pt x="83134" y="191443"/>
                    <a:pt x="69333" y="197672"/>
                    <a:pt x="54169" y="197672"/>
                  </a:cubicBezTo>
                  <a:cubicBezTo>
                    <a:pt x="31680" y="197672"/>
                    <a:pt x="0" y="188204"/>
                    <a:pt x="0" y="123206"/>
                  </a:cubicBezTo>
                  <a:cubicBezTo>
                    <a:pt x="0" y="56864"/>
                    <a:pt x="41434" y="48739"/>
                    <a:pt x="59579" y="48739"/>
                  </a:cubicBezTo>
                  <a:cubicBezTo>
                    <a:pt x="72038" y="48739"/>
                    <a:pt x="82867" y="53340"/>
                    <a:pt x="89373" y="60103"/>
                  </a:cubicBezTo>
                  <a:lnTo>
                    <a:pt x="89373" y="0"/>
                  </a:lnTo>
                  <a:lnTo>
                    <a:pt x="127283" y="0"/>
                  </a:lnTo>
                  <a:lnTo>
                    <a:pt x="127283" y="194967"/>
                  </a:lnTo>
                  <a:lnTo>
                    <a:pt x="96679" y="194967"/>
                  </a:lnTo>
                  <a:close/>
                  <a:moveTo>
                    <a:pt x="89373" y="84753"/>
                  </a:moveTo>
                  <a:cubicBezTo>
                    <a:pt x="83410" y="80686"/>
                    <a:pt x="75562" y="77429"/>
                    <a:pt x="67704" y="77429"/>
                  </a:cubicBezTo>
                  <a:cubicBezTo>
                    <a:pt x="51721" y="77429"/>
                    <a:pt x="37909" y="80410"/>
                    <a:pt x="37909" y="123196"/>
                  </a:cubicBezTo>
                  <a:cubicBezTo>
                    <a:pt x="37909" y="166526"/>
                    <a:pt x="49825" y="169507"/>
                    <a:pt x="64989" y="169507"/>
                  </a:cubicBezTo>
                  <a:cubicBezTo>
                    <a:pt x="72847" y="169507"/>
                    <a:pt x="81782" y="165983"/>
                    <a:pt x="89364" y="160582"/>
                  </a:cubicBezTo>
                  <a:lnTo>
                    <a:pt x="89364" y="84753"/>
                  </a:lnTo>
                  <a:close/>
                </a:path>
              </a:pathLst>
            </a:custGeom>
            <a:grpFill/>
            <a:ln w="9525" cap="flat">
              <a:noFill/>
              <a:prstDash val="solid"/>
              <a:miter/>
            </a:ln>
          </p:spPr>
          <p:txBody>
            <a:bodyPr rtlCol="0" anchor="ctr"/>
            <a:lstStyle/>
            <a:p>
              <a:endParaRPr lang="de-DE">
                <a:latin typeface="Fago Pro" panose="02000506040000020004" pitchFamily="50" charset="0"/>
              </a:endParaRPr>
            </a:p>
          </p:txBody>
        </p:sp>
        <p:sp>
          <p:nvSpPr>
            <p:cNvPr id="17" name="Freihandform: Form 16">
              <a:extLst>
                <a:ext uri="{FF2B5EF4-FFF2-40B4-BE49-F238E27FC236}">
                  <a16:creationId xmlns:a16="http://schemas.microsoft.com/office/drawing/2014/main" id="{F5883756-7C62-4F66-36BC-79DFF5C6225D}"/>
                </a:ext>
              </a:extLst>
            </p:cNvPr>
            <p:cNvSpPr/>
            <p:nvPr/>
          </p:nvSpPr>
          <p:spPr>
            <a:xfrm>
              <a:off x="6169885" y="3335054"/>
              <a:ext cx="105613" cy="197700"/>
            </a:xfrm>
            <a:custGeom>
              <a:avLst/>
              <a:gdLst>
                <a:gd name="connsiteX0" fmla="*/ 76638 w 105613"/>
                <a:gd name="connsiteY0" fmla="*/ 30061 h 197700"/>
                <a:gd name="connsiteX1" fmla="*/ 62284 w 105613"/>
                <a:gd name="connsiteY1" fmla="*/ 46596 h 197700"/>
                <a:gd name="connsiteX2" fmla="*/ 62284 w 105613"/>
                <a:gd name="connsiteY2" fmla="*/ 54159 h 197700"/>
                <a:gd name="connsiteX3" fmla="*/ 94783 w 105613"/>
                <a:gd name="connsiteY3" fmla="*/ 54159 h 197700"/>
                <a:gd name="connsiteX4" fmla="*/ 91002 w 105613"/>
                <a:gd name="connsiteY4" fmla="*/ 79619 h 197700"/>
                <a:gd name="connsiteX5" fmla="*/ 62284 w 105613"/>
                <a:gd name="connsiteY5" fmla="*/ 79619 h 197700"/>
                <a:gd name="connsiteX6" fmla="*/ 62284 w 105613"/>
                <a:gd name="connsiteY6" fmla="*/ 197701 h 197700"/>
                <a:gd name="connsiteX7" fmla="*/ 24365 w 105613"/>
                <a:gd name="connsiteY7" fmla="*/ 197701 h 197700"/>
                <a:gd name="connsiteX8" fmla="*/ 24365 w 105613"/>
                <a:gd name="connsiteY8" fmla="*/ 79610 h 197700"/>
                <a:gd name="connsiteX9" fmla="*/ 0 w 105613"/>
                <a:gd name="connsiteY9" fmla="*/ 79610 h 197700"/>
                <a:gd name="connsiteX10" fmla="*/ 0 w 105613"/>
                <a:gd name="connsiteY10" fmla="*/ 54150 h 197700"/>
                <a:gd name="connsiteX11" fmla="*/ 24365 w 105613"/>
                <a:gd name="connsiteY11" fmla="*/ 54150 h 197700"/>
                <a:gd name="connsiteX12" fmla="*/ 24365 w 105613"/>
                <a:gd name="connsiteY12" fmla="*/ 44691 h 197700"/>
                <a:gd name="connsiteX13" fmla="*/ 70152 w 105613"/>
                <a:gd name="connsiteY13" fmla="*/ 0 h 197700"/>
                <a:gd name="connsiteX14" fmla="*/ 105613 w 105613"/>
                <a:gd name="connsiteY14" fmla="*/ 6506 h 197700"/>
                <a:gd name="connsiteX15" fmla="*/ 105613 w 105613"/>
                <a:gd name="connsiteY15" fmla="*/ 34404 h 197700"/>
                <a:gd name="connsiteX16" fmla="*/ 76638 w 105613"/>
                <a:gd name="connsiteY16" fmla="*/ 30061 h 19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5613" h="197700">
                  <a:moveTo>
                    <a:pt x="76638" y="30061"/>
                  </a:moveTo>
                  <a:cubicBezTo>
                    <a:pt x="66094" y="30061"/>
                    <a:pt x="62284" y="34661"/>
                    <a:pt x="62284" y="46596"/>
                  </a:cubicBezTo>
                  <a:lnTo>
                    <a:pt x="62284" y="54159"/>
                  </a:lnTo>
                  <a:lnTo>
                    <a:pt x="94783" y="54159"/>
                  </a:lnTo>
                  <a:lnTo>
                    <a:pt x="91002" y="79619"/>
                  </a:lnTo>
                  <a:lnTo>
                    <a:pt x="62284" y="79619"/>
                  </a:lnTo>
                  <a:lnTo>
                    <a:pt x="62284" y="197701"/>
                  </a:lnTo>
                  <a:lnTo>
                    <a:pt x="24365" y="197701"/>
                  </a:lnTo>
                  <a:lnTo>
                    <a:pt x="24365" y="79610"/>
                  </a:lnTo>
                  <a:lnTo>
                    <a:pt x="0" y="79610"/>
                  </a:lnTo>
                  <a:lnTo>
                    <a:pt x="0" y="54150"/>
                  </a:lnTo>
                  <a:lnTo>
                    <a:pt x="24365" y="54150"/>
                  </a:lnTo>
                  <a:lnTo>
                    <a:pt x="24365" y="44691"/>
                  </a:lnTo>
                  <a:cubicBezTo>
                    <a:pt x="24365" y="9744"/>
                    <a:pt x="46034" y="0"/>
                    <a:pt x="70152" y="0"/>
                  </a:cubicBezTo>
                  <a:cubicBezTo>
                    <a:pt x="83420" y="0"/>
                    <a:pt x="96945" y="2981"/>
                    <a:pt x="105613" y="6506"/>
                  </a:cubicBezTo>
                  <a:lnTo>
                    <a:pt x="105613" y="34404"/>
                  </a:lnTo>
                  <a:cubicBezTo>
                    <a:pt x="95869" y="31956"/>
                    <a:pt x="83677" y="30061"/>
                    <a:pt x="76638" y="30061"/>
                  </a:cubicBezTo>
                  <a:close/>
                </a:path>
              </a:pathLst>
            </a:custGeom>
            <a:grpFill/>
            <a:ln w="9525" cap="flat">
              <a:noFill/>
              <a:prstDash val="solid"/>
              <a:miter/>
            </a:ln>
          </p:spPr>
          <p:txBody>
            <a:bodyPr rtlCol="0" anchor="ctr"/>
            <a:lstStyle/>
            <a:p>
              <a:endParaRPr lang="de-DE">
                <a:latin typeface="Fago Pro" panose="02000506040000020004" pitchFamily="50" charset="0"/>
              </a:endParaRPr>
            </a:p>
          </p:txBody>
        </p:sp>
        <p:sp>
          <p:nvSpPr>
            <p:cNvPr id="18" name="Freihandform: Form 17">
              <a:extLst>
                <a:ext uri="{FF2B5EF4-FFF2-40B4-BE49-F238E27FC236}">
                  <a16:creationId xmlns:a16="http://schemas.microsoft.com/office/drawing/2014/main" id="{EE79465C-5991-5C91-AA32-EFA93511255C}"/>
                </a:ext>
              </a:extLst>
            </p:cNvPr>
            <p:cNvSpPr/>
            <p:nvPr/>
          </p:nvSpPr>
          <p:spPr>
            <a:xfrm>
              <a:off x="6271679" y="3386518"/>
              <a:ext cx="131082" cy="148932"/>
            </a:xfrm>
            <a:custGeom>
              <a:avLst/>
              <a:gdLst>
                <a:gd name="connsiteX0" fmla="*/ 65541 w 131082"/>
                <a:gd name="connsiteY0" fmla="*/ 148933 h 148932"/>
                <a:gd name="connsiteX1" fmla="*/ 0 w 131082"/>
                <a:gd name="connsiteY1" fmla="*/ 74466 h 148932"/>
                <a:gd name="connsiteX2" fmla="*/ 65541 w 131082"/>
                <a:gd name="connsiteY2" fmla="*/ 0 h 148932"/>
                <a:gd name="connsiteX3" fmla="*/ 131083 w 131082"/>
                <a:gd name="connsiteY3" fmla="*/ 74466 h 148932"/>
                <a:gd name="connsiteX4" fmla="*/ 65541 w 131082"/>
                <a:gd name="connsiteY4" fmla="*/ 148933 h 148932"/>
                <a:gd name="connsiteX5" fmla="*/ 65541 w 131082"/>
                <a:gd name="connsiteY5" fmla="*/ 26803 h 148932"/>
                <a:gd name="connsiteX6" fmla="*/ 37919 w 131082"/>
                <a:gd name="connsiteY6" fmla="*/ 74457 h 148932"/>
                <a:gd name="connsiteX7" fmla="*/ 65541 w 131082"/>
                <a:gd name="connsiteY7" fmla="*/ 121853 h 148932"/>
                <a:gd name="connsiteX8" fmla="*/ 93164 w 131082"/>
                <a:gd name="connsiteY8" fmla="*/ 74457 h 148932"/>
                <a:gd name="connsiteX9" fmla="*/ 65541 w 131082"/>
                <a:gd name="connsiteY9" fmla="*/ 26803 h 148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1082" h="148932">
                  <a:moveTo>
                    <a:pt x="65541" y="148933"/>
                  </a:moveTo>
                  <a:cubicBezTo>
                    <a:pt x="36557" y="148933"/>
                    <a:pt x="0" y="138646"/>
                    <a:pt x="0" y="74466"/>
                  </a:cubicBezTo>
                  <a:cubicBezTo>
                    <a:pt x="0" y="11906"/>
                    <a:pt x="35481" y="0"/>
                    <a:pt x="65541" y="0"/>
                  </a:cubicBezTo>
                  <a:cubicBezTo>
                    <a:pt x="95317" y="0"/>
                    <a:pt x="131083" y="10030"/>
                    <a:pt x="131083" y="74466"/>
                  </a:cubicBezTo>
                  <a:cubicBezTo>
                    <a:pt x="131093" y="139465"/>
                    <a:pt x="94240" y="148933"/>
                    <a:pt x="65541" y="148933"/>
                  </a:cubicBezTo>
                  <a:close/>
                  <a:moveTo>
                    <a:pt x="65541" y="26803"/>
                  </a:moveTo>
                  <a:cubicBezTo>
                    <a:pt x="50654" y="26803"/>
                    <a:pt x="37919" y="31661"/>
                    <a:pt x="37919" y="74457"/>
                  </a:cubicBezTo>
                  <a:cubicBezTo>
                    <a:pt x="37919" y="116710"/>
                    <a:pt x="53350" y="121853"/>
                    <a:pt x="65541" y="121853"/>
                  </a:cubicBezTo>
                  <a:cubicBezTo>
                    <a:pt x="77733" y="121853"/>
                    <a:pt x="93164" y="116996"/>
                    <a:pt x="93164" y="74457"/>
                  </a:cubicBezTo>
                  <a:cubicBezTo>
                    <a:pt x="93164" y="30051"/>
                    <a:pt x="80429" y="26803"/>
                    <a:pt x="65541" y="26803"/>
                  </a:cubicBezTo>
                  <a:close/>
                </a:path>
              </a:pathLst>
            </a:custGeom>
            <a:grpFill/>
            <a:ln w="9525" cap="flat">
              <a:noFill/>
              <a:prstDash val="solid"/>
              <a:miter/>
            </a:ln>
          </p:spPr>
          <p:txBody>
            <a:bodyPr rtlCol="0" anchor="ctr"/>
            <a:lstStyle/>
            <a:p>
              <a:endParaRPr lang="de-DE">
                <a:latin typeface="Fago Pro" panose="02000506040000020004" pitchFamily="50" charset="0"/>
              </a:endParaRPr>
            </a:p>
          </p:txBody>
        </p:sp>
        <p:sp>
          <p:nvSpPr>
            <p:cNvPr id="19" name="Freihandform: Form 18">
              <a:extLst>
                <a:ext uri="{FF2B5EF4-FFF2-40B4-BE49-F238E27FC236}">
                  <a16:creationId xmlns:a16="http://schemas.microsoft.com/office/drawing/2014/main" id="{D3432199-7093-5BB0-F834-EA6EC5DCA38C}"/>
                </a:ext>
              </a:extLst>
            </p:cNvPr>
            <p:cNvSpPr/>
            <p:nvPr/>
          </p:nvSpPr>
          <p:spPr>
            <a:xfrm>
              <a:off x="6435194" y="3386508"/>
              <a:ext cx="78000" cy="146237"/>
            </a:xfrm>
            <a:custGeom>
              <a:avLst/>
              <a:gdLst>
                <a:gd name="connsiteX0" fmla="*/ 78000 w 78000"/>
                <a:gd name="connsiteY0" fmla="*/ 37643 h 146237"/>
                <a:gd name="connsiteX1" fmla="*/ 56321 w 78000"/>
                <a:gd name="connsiteY1" fmla="*/ 34938 h 146237"/>
                <a:gd name="connsiteX2" fmla="*/ 37910 w 78000"/>
                <a:gd name="connsiteY2" fmla="*/ 40081 h 146237"/>
                <a:gd name="connsiteX3" fmla="*/ 37910 w 78000"/>
                <a:gd name="connsiteY3" fmla="*/ 146237 h 146237"/>
                <a:gd name="connsiteX4" fmla="*/ 0 w 78000"/>
                <a:gd name="connsiteY4" fmla="*/ 146237 h 146237"/>
                <a:gd name="connsiteX5" fmla="*/ 0 w 78000"/>
                <a:gd name="connsiteY5" fmla="*/ 2696 h 146237"/>
                <a:gd name="connsiteX6" fmla="*/ 30318 w 78000"/>
                <a:gd name="connsiteY6" fmla="*/ 2696 h 146237"/>
                <a:gd name="connsiteX7" fmla="*/ 35205 w 78000"/>
                <a:gd name="connsiteY7" fmla="*/ 17069 h 146237"/>
                <a:gd name="connsiteX8" fmla="*/ 61998 w 78000"/>
                <a:gd name="connsiteY8" fmla="*/ 0 h 146237"/>
                <a:gd name="connsiteX9" fmla="*/ 77991 w 78000"/>
                <a:gd name="connsiteY9" fmla="*/ 1619 h 146237"/>
                <a:gd name="connsiteX10" fmla="*/ 77991 w 78000"/>
                <a:gd name="connsiteY10" fmla="*/ 37643 h 146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8000" h="146237">
                  <a:moveTo>
                    <a:pt x="78000" y="37643"/>
                  </a:moveTo>
                  <a:cubicBezTo>
                    <a:pt x="69876" y="36024"/>
                    <a:pt x="60389" y="34938"/>
                    <a:pt x="56321" y="34938"/>
                  </a:cubicBezTo>
                  <a:cubicBezTo>
                    <a:pt x="51464" y="34938"/>
                    <a:pt x="44415" y="36814"/>
                    <a:pt x="37910" y="40081"/>
                  </a:cubicBezTo>
                  <a:lnTo>
                    <a:pt x="37910" y="146237"/>
                  </a:lnTo>
                  <a:lnTo>
                    <a:pt x="0" y="146237"/>
                  </a:lnTo>
                  <a:lnTo>
                    <a:pt x="0" y="2696"/>
                  </a:lnTo>
                  <a:lnTo>
                    <a:pt x="30318" y="2696"/>
                  </a:lnTo>
                  <a:lnTo>
                    <a:pt x="35205" y="17069"/>
                  </a:lnTo>
                  <a:cubicBezTo>
                    <a:pt x="41967" y="6220"/>
                    <a:pt x="51454" y="0"/>
                    <a:pt x="61998" y="0"/>
                  </a:cubicBezTo>
                  <a:cubicBezTo>
                    <a:pt x="67142" y="0"/>
                    <a:pt x="73647" y="543"/>
                    <a:pt x="77991" y="1619"/>
                  </a:cubicBezTo>
                  <a:lnTo>
                    <a:pt x="77991" y="37643"/>
                  </a:lnTo>
                  <a:close/>
                </a:path>
              </a:pathLst>
            </a:custGeom>
            <a:grpFill/>
            <a:ln w="9525" cap="flat">
              <a:noFill/>
              <a:prstDash val="solid"/>
              <a:miter/>
            </a:ln>
          </p:spPr>
          <p:txBody>
            <a:bodyPr rtlCol="0" anchor="ctr"/>
            <a:lstStyle/>
            <a:p>
              <a:endParaRPr lang="de-DE">
                <a:latin typeface="Fago Pro" panose="02000506040000020004" pitchFamily="50" charset="0"/>
              </a:endParaRPr>
            </a:p>
          </p:txBody>
        </p:sp>
        <p:sp>
          <p:nvSpPr>
            <p:cNvPr id="22" name="Freihandform: Form 21">
              <a:extLst>
                <a:ext uri="{FF2B5EF4-FFF2-40B4-BE49-F238E27FC236}">
                  <a16:creationId xmlns:a16="http://schemas.microsoft.com/office/drawing/2014/main" id="{C4269B68-93E6-860F-E11C-D4D2D0DF1254}"/>
                </a:ext>
              </a:extLst>
            </p:cNvPr>
            <p:cNvSpPr/>
            <p:nvPr/>
          </p:nvSpPr>
          <p:spPr>
            <a:xfrm>
              <a:off x="6605482" y="3345875"/>
              <a:ext cx="97488" cy="189576"/>
            </a:xfrm>
            <a:custGeom>
              <a:avLst/>
              <a:gdLst>
                <a:gd name="connsiteX0" fmla="*/ 63637 w 97488"/>
                <a:gd name="connsiteY0" fmla="*/ 189576 h 189576"/>
                <a:gd name="connsiteX1" fmla="*/ 24375 w 97488"/>
                <a:gd name="connsiteY1" fmla="*/ 150847 h 189576"/>
                <a:gd name="connsiteX2" fmla="*/ 24375 w 97488"/>
                <a:gd name="connsiteY2" fmla="*/ 68790 h 189576"/>
                <a:gd name="connsiteX3" fmla="*/ 0 w 97488"/>
                <a:gd name="connsiteY3" fmla="*/ 68790 h 189576"/>
                <a:gd name="connsiteX4" fmla="*/ 0 w 97488"/>
                <a:gd name="connsiteY4" fmla="*/ 43329 h 189576"/>
                <a:gd name="connsiteX5" fmla="*/ 24375 w 97488"/>
                <a:gd name="connsiteY5" fmla="*/ 43329 h 189576"/>
                <a:gd name="connsiteX6" fmla="*/ 27080 w 97488"/>
                <a:gd name="connsiteY6" fmla="*/ 11649 h 189576"/>
                <a:gd name="connsiteX7" fmla="*/ 62284 w 97488"/>
                <a:gd name="connsiteY7" fmla="*/ 0 h 189576"/>
                <a:gd name="connsiteX8" fmla="*/ 62284 w 97488"/>
                <a:gd name="connsiteY8" fmla="*/ 43329 h 189576"/>
                <a:gd name="connsiteX9" fmla="*/ 94783 w 97488"/>
                <a:gd name="connsiteY9" fmla="*/ 43329 h 189576"/>
                <a:gd name="connsiteX10" fmla="*/ 91002 w 97488"/>
                <a:gd name="connsiteY10" fmla="*/ 68790 h 189576"/>
                <a:gd name="connsiteX11" fmla="*/ 62284 w 97488"/>
                <a:gd name="connsiteY11" fmla="*/ 68790 h 189576"/>
                <a:gd name="connsiteX12" fmla="*/ 62284 w 97488"/>
                <a:gd name="connsiteY12" fmla="*/ 150305 h 189576"/>
                <a:gd name="connsiteX13" fmla="*/ 71495 w 97488"/>
                <a:gd name="connsiteY13" fmla="*/ 159515 h 189576"/>
                <a:gd name="connsiteX14" fmla="*/ 97488 w 97488"/>
                <a:gd name="connsiteY14" fmla="*/ 154657 h 189576"/>
                <a:gd name="connsiteX15" fmla="*/ 97488 w 97488"/>
                <a:gd name="connsiteY15" fmla="*/ 183356 h 189576"/>
                <a:gd name="connsiteX16" fmla="*/ 63637 w 97488"/>
                <a:gd name="connsiteY16" fmla="*/ 189576 h 189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7488" h="189576">
                  <a:moveTo>
                    <a:pt x="63637" y="189576"/>
                  </a:moveTo>
                  <a:cubicBezTo>
                    <a:pt x="44148" y="189576"/>
                    <a:pt x="24375" y="184718"/>
                    <a:pt x="24375" y="150847"/>
                  </a:cubicBezTo>
                  <a:lnTo>
                    <a:pt x="24375" y="68790"/>
                  </a:lnTo>
                  <a:lnTo>
                    <a:pt x="0" y="68790"/>
                  </a:lnTo>
                  <a:lnTo>
                    <a:pt x="0" y="43329"/>
                  </a:lnTo>
                  <a:lnTo>
                    <a:pt x="24375" y="43329"/>
                  </a:lnTo>
                  <a:lnTo>
                    <a:pt x="27080" y="11649"/>
                  </a:lnTo>
                  <a:lnTo>
                    <a:pt x="62284" y="0"/>
                  </a:lnTo>
                  <a:lnTo>
                    <a:pt x="62284" y="43329"/>
                  </a:lnTo>
                  <a:lnTo>
                    <a:pt x="94783" y="43329"/>
                  </a:lnTo>
                  <a:lnTo>
                    <a:pt x="91002" y="68790"/>
                  </a:lnTo>
                  <a:lnTo>
                    <a:pt x="62284" y="68790"/>
                  </a:lnTo>
                  <a:lnTo>
                    <a:pt x="62284" y="150305"/>
                  </a:lnTo>
                  <a:cubicBezTo>
                    <a:pt x="62284" y="158429"/>
                    <a:pt x="66627" y="159515"/>
                    <a:pt x="71495" y="159515"/>
                  </a:cubicBezTo>
                  <a:cubicBezTo>
                    <a:pt x="75019" y="159515"/>
                    <a:pt x="88030" y="157096"/>
                    <a:pt x="97488" y="154657"/>
                  </a:cubicBezTo>
                  <a:lnTo>
                    <a:pt x="97488" y="183356"/>
                  </a:lnTo>
                  <a:cubicBezTo>
                    <a:pt x="87192" y="187147"/>
                    <a:pt x="73924" y="189576"/>
                    <a:pt x="63637" y="189576"/>
                  </a:cubicBezTo>
                  <a:close/>
                </a:path>
              </a:pathLst>
            </a:custGeom>
            <a:grpFill/>
            <a:ln w="9525" cap="flat">
              <a:noFill/>
              <a:prstDash val="solid"/>
              <a:miter/>
            </a:ln>
          </p:spPr>
          <p:txBody>
            <a:bodyPr rtlCol="0" anchor="ctr"/>
            <a:lstStyle/>
            <a:p>
              <a:endParaRPr lang="de-DE">
                <a:latin typeface="Fago Pro" panose="02000506040000020004" pitchFamily="50" charset="0"/>
              </a:endParaRPr>
            </a:p>
          </p:txBody>
        </p:sp>
        <p:sp>
          <p:nvSpPr>
            <p:cNvPr id="23" name="Freihandform: Form 22">
              <a:extLst>
                <a:ext uri="{FF2B5EF4-FFF2-40B4-BE49-F238E27FC236}">
                  <a16:creationId xmlns:a16="http://schemas.microsoft.com/office/drawing/2014/main" id="{EFC8B9D1-197F-BA20-6F8F-37F1E4B8B1DD}"/>
                </a:ext>
              </a:extLst>
            </p:cNvPr>
            <p:cNvSpPr/>
            <p:nvPr/>
          </p:nvSpPr>
          <p:spPr>
            <a:xfrm>
              <a:off x="6714048" y="3386518"/>
              <a:ext cx="131064" cy="148932"/>
            </a:xfrm>
            <a:custGeom>
              <a:avLst/>
              <a:gdLst>
                <a:gd name="connsiteX0" fmla="*/ 65542 w 131064"/>
                <a:gd name="connsiteY0" fmla="*/ 148933 h 148932"/>
                <a:gd name="connsiteX1" fmla="*/ 0 w 131064"/>
                <a:gd name="connsiteY1" fmla="*/ 74466 h 148932"/>
                <a:gd name="connsiteX2" fmla="*/ 65542 w 131064"/>
                <a:gd name="connsiteY2" fmla="*/ 0 h 148932"/>
                <a:gd name="connsiteX3" fmla="*/ 131064 w 131064"/>
                <a:gd name="connsiteY3" fmla="*/ 74466 h 148932"/>
                <a:gd name="connsiteX4" fmla="*/ 65542 w 131064"/>
                <a:gd name="connsiteY4" fmla="*/ 148933 h 148932"/>
                <a:gd name="connsiteX5" fmla="*/ 65542 w 131064"/>
                <a:gd name="connsiteY5" fmla="*/ 26803 h 148932"/>
                <a:gd name="connsiteX6" fmla="*/ 37900 w 131064"/>
                <a:gd name="connsiteY6" fmla="*/ 74457 h 148932"/>
                <a:gd name="connsiteX7" fmla="*/ 65542 w 131064"/>
                <a:gd name="connsiteY7" fmla="*/ 121853 h 148932"/>
                <a:gd name="connsiteX8" fmla="*/ 93164 w 131064"/>
                <a:gd name="connsiteY8" fmla="*/ 74457 h 148932"/>
                <a:gd name="connsiteX9" fmla="*/ 65542 w 131064"/>
                <a:gd name="connsiteY9" fmla="*/ 26803 h 148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1064" h="148932">
                  <a:moveTo>
                    <a:pt x="65542" y="148933"/>
                  </a:moveTo>
                  <a:cubicBezTo>
                    <a:pt x="36557" y="148933"/>
                    <a:pt x="0" y="138646"/>
                    <a:pt x="0" y="74466"/>
                  </a:cubicBezTo>
                  <a:cubicBezTo>
                    <a:pt x="0" y="11906"/>
                    <a:pt x="35481" y="0"/>
                    <a:pt x="65542" y="0"/>
                  </a:cubicBezTo>
                  <a:cubicBezTo>
                    <a:pt x="95317" y="0"/>
                    <a:pt x="131064" y="10030"/>
                    <a:pt x="131064" y="74466"/>
                  </a:cubicBezTo>
                  <a:cubicBezTo>
                    <a:pt x="131064" y="139465"/>
                    <a:pt x="94240" y="148933"/>
                    <a:pt x="65542" y="148933"/>
                  </a:cubicBezTo>
                  <a:close/>
                  <a:moveTo>
                    <a:pt x="65542" y="26803"/>
                  </a:moveTo>
                  <a:cubicBezTo>
                    <a:pt x="50625" y="26803"/>
                    <a:pt x="37900" y="31661"/>
                    <a:pt x="37900" y="74457"/>
                  </a:cubicBezTo>
                  <a:cubicBezTo>
                    <a:pt x="37900" y="116710"/>
                    <a:pt x="53350" y="121853"/>
                    <a:pt x="65542" y="121853"/>
                  </a:cubicBezTo>
                  <a:cubicBezTo>
                    <a:pt x="77705" y="121853"/>
                    <a:pt x="93164" y="116996"/>
                    <a:pt x="93164" y="74457"/>
                  </a:cubicBezTo>
                  <a:cubicBezTo>
                    <a:pt x="93164" y="30051"/>
                    <a:pt x="80429" y="26803"/>
                    <a:pt x="65542" y="26803"/>
                  </a:cubicBezTo>
                  <a:close/>
                </a:path>
              </a:pathLst>
            </a:custGeom>
            <a:grpFill/>
            <a:ln w="9525" cap="flat">
              <a:noFill/>
              <a:prstDash val="solid"/>
              <a:miter/>
            </a:ln>
          </p:spPr>
          <p:txBody>
            <a:bodyPr rtlCol="0" anchor="ctr"/>
            <a:lstStyle/>
            <a:p>
              <a:endParaRPr lang="de-DE">
                <a:latin typeface="Fago Pro" panose="02000506040000020004" pitchFamily="50" charset="0"/>
              </a:endParaRPr>
            </a:p>
          </p:txBody>
        </p:sp>
        <p:sp>
          <p:nvSpPr>
            <p:cNvPr id="24" name="Freihandform: Form 23">
              <a:extLst>
                <a:ext uri="{FF2B5EF4-FFF2-40B4-BE49-F238E27FC236}">
                  <a16:creationId xmlns:a16="http://schemas.microsoft.com/office/drawing/2014/main" id="{888ADFD8-2147-57B7-B418-F2C3EA028AEC}"/>
                </a:ext>
              </a:extLst>
            </p:cNvPr>
            <p:cNvSpPr/>
            <p:nvPr/>
          </p:nvSpPr>
          <p:spPr>
            <a:xfrm>
              <a:off x="6877554" y="3386499"/>
              <a:ext cx="194995" cy="146246"/>
            </a:xfrm>
            <a:custGeom>
              <a:avLst/>
              <a:gdLst>
                <a:gd name="connsiteX0" fmla="*/ 157067 w 194995"/>
                <a:gd name="connsiteY0" fmla="*/ 146247 h 146246"/>
                <a:gd name="connsiteX1" fmla="*/ 157067 w 194995"/>
                <a:gd name="connsiteY1" fmla="*/ 43882 h 146246"/>
                <a:gd name="connsiteX2" fmla="*/ 142180 w 194995"/>
                <a:gd name="connsiteY2" fmla="*/ 31433 h 146246"/>
                <a:gd name="connsiteX3" fmla="*/ 116462 w 194995"/>
                <a:gd name="connsiteY3" fmla="*/ 39815 h 146246"/>
                <a:gd name="connsiteX4" fmla="*/ 116462 w 194995"/>
                <a:gd name="connsiteY4" fmla="*/ 146247 h 146246"/>
                <a:gd name="connsiteX5" fmla="*/ 78534 w 194995"/>
                <a:gd name="connsiteY5" fmla="*/ 146247 h 146246"/>
                <a:gd name="connsiteX6" fmla="*/ 78534 w 194995"/>
                <a:gd name="connsiteY6" fmla="*/ 43882 h 146246"/>
                <a:gd name="connsiteX7" fmla="*/ 63646 w 194995"/>
                <a:gd name="connsiteY7" fmla="*/ 31433 h 146246"/>
                <a:gd name="connsiteX8" fmla="*/ 37929 w 194995"/>
                <a:gd name="connsiteY8" fmla="*/ 39815 h 146246"/>
                <a:gd name="connsiteX9" fmla="*/ 37929 w 194995"/>
                <a:gd name="connsiteY9" fmla="*/ 146247 h 146246"/>
                <a:gd name="connsiteX10" fmla="*/ 0 w 194995"/>
                <a:gd name="connsiteY10" fmla="*/ 146247 h 146246"/>
                <a:gd name="connsiteX11" fmla="*/ 0 w 194995"/>
                <a:gd name="connsiteY11" fmla="*/ 2705 h 146246"/>
                <a:gd name="connsiteX12" fmla="*/ 31680 w 194995"/>
                <a:gd name="connsiteY12" fmla="*/ 2705 h 146246"/>
                <a:gd name="connsiteX13" fmla="*/ 37100 w 194995"/>
                <a:gd name="connsiteY13" fmla="*/ 16793 h 146246"/>
                <a:gd name="connsiteX14" fmla="*/ 77991 w 194995"/>
                <a:gd name="connsiteY14" fmla="*/ 0 h 146246"/>
                <a:gd name="connsiteX15" fmla="*/ 112395 w 194995"/>
                <a:gd name="connsiteY15" fmla="*/ 19774 h 146246"/>
                <a:gd name="connsiteX16" fmla="*/ 156524 w 194995"/>
                <a:gd name="connsiteY16" fmla="*/ 0 h 146246"/>
                <a:gd name="connsiteX17" fmla="*/ 194996 w 194995"/>
                <a:gd name="connsiteY17" fmla="*/ 42786 h 146246"/>
                <a:gd name="connsiteX18" fmla="*/ 194996 w 194995"/>
                <a:gd name="connsiteY18" fmla="*/ 146237 h 146246"/>
                <a:gd name="connsiteX19" fmla="*/ 157067 w 194995"/>
                <a:gd name="connsiteY19" fmla="*/ 146237 h 14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4995" h="146246">
                  <a:moveTo>
                    <a:pt x="157067" y="146247"/>
                  </a:moveTo>
                  <a:lnTo>
                    <a:pt x="157067" y="43882"/>
                  </a:lnTo>
                  <a:cubicBezTo>
                    <a:pt x="157067" y="33880"/>
                    <a:pt x="151924" y="31433"/>
                    <a:pt x="142180" y="31433"/>
                  </a:cubicBezTo>
                  <a:cubicBezTo>
                    <a:pt x="134598" y="31433"/>
                    <a:pt x="124587" y="35214"/>
                    <a:pt x="116462" y="39815"/>
                  </a:cubicBezTo>
                  <a:lnTo>
                    <a:pt x="116462" y="146247"/>
                  </a:lnTo>
                  <a:lnTo>
                    <a:pt x="78534" y="146247"/>
                  </a:lnTo>
                  <a:lnTo>
                    <a:pt x="78534" y="43882"/>
                  </a:lnTo>
                  <a:cubicBezTo>
                    <a:pt x="78534" y="33880"/>
                    <a:pt x="73390" y="31433"/>
                    <a:pt x="63646" y="31433"/>
                  </a:cubicBezTo>
                  <a:cubicBezTo>
                    <a:pt x="55797" y="31433"/>
                    <a:pt x="46853" y="34414"/>
                    <a:pt x="37929" y="39815"/>
                  </a:cubicBezTo>
                  <a:lnTo>
                    <a:pt x="37929" y="146247"/>
                  </a:lnTo>
                  <a:lnTo>
                    <a:pt x="0" y="146247"/>
                  </a:lnTo>
                  <a:lnTo>
                    <a:pt x="0" y="2705"/>
                  </a:lnTo>
                  <a:lnTo>
                    <a:pt x="31680" y="2705"/>
                  </a:lnTo>
                  <a:lnTo>
                    <a:pt x="37100" y="16793"/>
                  </a:lnTo>
                  <a:cubicBezTo>
                    <a:pt x="46311" y="8125"/>
                    <a:pt x="61198" y="0"/>
                    <a:pt x="77991" y="0"/>
                  </a:cubicBezTo>
                  <a:cubicBezTo>
                    <a:pt x="95860" y="0"/>
                    <a:pt x="106975" y="6220"/>
                    <a:pt x="112395" y="19774"/>
                  </a:cubicBezTo>
                  <a:cubicBezTo>
                    <a:pt x="124301" y="8944"/>
                    <a:pt x="137855" y="0"/>
                    <a:pt x="156524" y="0"/>
                  </a:cubicBezTo>
                  <a:cubicBezTo>
                    <a:pt x="179279" y="0"/>
                    <a:pt x="194996" y="10830"/>
                    <a:pt x="194996" y="42786"/>
                  </a:cubicBezTo>
                  <a:lnTo>
                    <a:pt x="194996" y="146237"/>
                  </a:lnTo>
                  <a:lnTo>
                    <a:pt x="157067" y="146237"/>
                  </a:lnTo>
                  <a:close/>
                </a:path>
              </a:pathLst>
            </a:custGeom>
            <a:grpFill/>
            <a:ln w="9525" cap="flat">
              <a:noFill/>
              <a:prstDash val="solid"/>
              <a:miter/>
            </a:ln>
          </p:spPr>
          <p:txBody>
            <a:bodyPr rtlCol="0" anchor="ctr"/>
            <a:lstStyle/>
            <a:p>
              <a:endParaRPr lang="de-DE">
                <a:latin typeface="Fago Pro" panose="02000506040000020004" pitchFamily="50" charset="0"/>
              </a:endParaRPr>
            </a:p>
          </p:txBody>
        </p:sp>
        <p:sp>
          <p:nvSpPr>
            <p:cNvPr id="25" name="Freihandform: Form 24">
              <a:extLst>
                <a:ext uri="{FF2B5EF4-FFF2-40B4-BE49-F238E27FC236}">
                  <a16:creationId xmlns:a16="http://schemas.microsoft.com/office/drawing/2014/main" id="{14CA5783-03D3-C3E2-831A-AF4F5E82CB26}"/>
                </a:ext>
              </a:extLst>
            </p:cNvPr>
            <p:cNvSpPr/>
            <p:nvPr/>
          </p:nvSpPr>
          <p:spPr>
            <a:xfrm>
              <a:off x="7103630" y="3386518"/>
              <a:ext cx="131064" cy="148932"/>
            </a:xfrm>
            <a:custGeom>
              <a:avLst/>
              <a:gdLst>
                <a:gd name="connsiteX0" fmla="*/ 65542 w 131064"/>
                <a:gd name="connsiteY0" fmla="*/ 148933 h 148932"/>
                <a:gd name="connsiteX1" fmla="*/ 0 w 131064"/>
                <a:gd name="connsiteY1" fmla="*/ 74466 h 148932"/>
                <a:gd name="connsiteX2" fmla="*/ 65542 w 131064"/>
                <a:gd name="connsiteY2" fmla="*/ 0 h 148932"/>
                <a:gd name="connsiteX3" fmla="*/ 131064 w 131064"/>
                <a:gd name="connsiteY3" fmla="*/ 74466 h 148932"/>
                <a:gd name="connsiteX4" fmla="*/ 65542 w 131064"/>
                <a:gd name="connsiteY4" fmla="*/ 148933 h 148932"/>
                <a:gd name="connsiteX5" fmla="*/ 65542 w 131064"/>
                <a:gd name="connsiteY5" fmla="*/ 26803 h 148932"/>
                <a:gd name="connsiteX6" fmla="*/ 37900 w 131064"/>
                <a:gd name="connsiteY6" fmla="*/ 74457 h 148932"/>
                <a:gd name="connsiteX7" fmla="*/ 65542 w 131064"/>
                <a:gd name="connsiteY7" fmla="*/ 121853 h 148932"/>
                <a:gd name="connsiteX8" fmla="*/ 93164 w 131064"/>
                <a:gd name="connsiteY8" fmla="*/ 74457 h 148932"/>
                <a:gd name="connsiteX9" fmla="*/ 65542 w 131064"/>
                <a:gd name="connsiteY9" fmla="*/ 26803 h 148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1064" h="148932">
                  <a:moveTo>
                    <a:pt x="65542" y="148933"/>
                  </a:moveTo>
                  <a:cubicBezTo>
                    <a:pt x="36557" y="148933"/>
                    <a:pt x="0" y="138646"/>
                    <a:pt x="0" y="74466"/>
                  </a:cubicBezTo>
                  <a:cubicBezTo>
                    <a:pt x="0" y="11906"/>
                    <a:pt x="35481" y="0"/>
                    <a:pt x="65542" y="0"/>
                  </a:cubicBezTo>
                  <a:cubicBezTo>
                    <a:pt x="95317" y="0"/>
                    <a:pt x="131064" y="10030"/>
                    <a:pt x="131064" y="74466"/>
                  </a:cubicBezTo>
                  <a:cubicBezTo>
                    <a:pt x="131064" y="139465"/>
                    <a:pt x="94240" y="148933"/>
                    <a:pt x="65542" y="148933"/>
                  </a:cubicBezTo>
                  <a:close/>
                  <a:moveTo>
                    <a:pt x="65542" y="26803"/>
                  </a:moveTo>
                  <a:cubicBezTo>
                    <a:pt x="50635" y="26803"/>
                    <a:pt x="37900" y="31661"/>
                    <a:pt x="37900" y="74457"/>
                  </a:cubicBezTo>
                  <a:cubicBezTo>
                    <a:pt x="37900" y="116710"/>
                    <a:pt x="53350" y="121853"/>
                    <a:pt x="65542" y="121853"/>
                  </a:cubicBezTo>
                  <a:cubicBezTo>
                    <a:pt x="77705" y="121853"/>
                    <a:pt x="93164" y="116996"/>
                    <a:pt x="93164" y="74457"/>
                  </a:cubicBezTo>
                  <a:cubicBezTo>
                    <a:pt x="93154" y="30051"/>
                    <a:pt x="80429" y="26803"/>
                    <a:pt x="65542" y="26803"/>
                  </a:cubicBezTo>
                  <a:close/>
                </a:path>
              </a:pathLst>
            </a:custGeom>
            <a:grpFill/>
            <a:ln w="9525" cap="flat">
              <a:noFill/>
              <a:prstDash val="solid"/>
              <a:miter/>
            </a:ln>
          </p:spPr>
          <p:txBody>
            <a:bodyPr rtlCol="0" anchor="ctr"/>
            <a:lstStyle/>
            <a:p>
              <a:endParaRPr lang="de-DE">
                <a:latin typeface="Fago Pro" panose="02000506040000020004" pitchFamily="50" charset="0"/>
              </a:endParaRPr>
            </a:p>
          </p:txBody>
        </p:sp>
        <p:sp>
          <p:nvSpPr>
            <p:cNvPr id="26" name="Freihandform: Form 25">
              <a:extLst>
                <a:ext uri="{FF2B5EF4-FFF2-40B4-BE49-F238E27FC236}">
                  <a16:creationId xmlns:a16="http://schemas.microsoft.com/office/drawing/2014/main" id="{41379709-396A-169C-5C45-4076C9B3F722}"/>
                </a:ext>
              </a:extLst>
            </p:cNvPr>
            <p:cNvSpPr/>
            <p:nvPr/>
          </p:nvSpPr>
          <p:spPr>
            <a:xfrm>
              <a:off x="7267127" y="3386508"/>
              <a:ext cx="77990" cy="146237"/>
            </a:xfrm>
            <a:custGeom>
              <a:avLst/>
              <a:gdLst>
                <a:gd name="connsiteX0" fmla="*/ 77991 w 77990"/>
                <a:gd name="connsiteY0" fmla="*/ 37643 h 146237"/>
                <a:gd name="connsiteX1" fmla="*/ 56340 w 77990"/>
                <a:gd name="connsiteY1" fmla="*/ 34938 h 146237"/>
                <a:gd name="connsiteX2" fmla="*/ 37929 w 77990"/>
                <a:gd name="connsiteY2" fmla="*/ 40081 h 146237"/>
                <a:gd name="connsiteX3" fmla="*/ 37929 w 77990"/>
                <a:gd name="connsiteY3" fmla="*/ 146237 h 146237"/>
                <a:gd name="connsiteX4" fmla="*/ 0 w 77990"/>
                <a:gd name="connsiteY4" fmla="*/ 146237 h 146237"/>
                <a:gd name="connsiteX5" fmla="*/ 0 w 77990"/>
                <a:gd name="connsiteY5" fmla="*/ 2696 h 146237"/>
                <a:gd name="connsiteX6" fmla="*/ 30337 w 77990"/>
                <a:gd name="connsiteY6" fmla="*/ 2696 h 146237"/>
                <a:gd name="connsiteX7" fmla="*/ 35195 w 77990"/>
                <a:gd name="connsiteY7" fmla="*/ 17069 h 146237"/>
                <a:gd name="connsiteX8" fmla="*/ 62017 w 77990"/>
                <a:gd name="connsiteY8" fmla="*/ 0 h 146237"/>
                <a:gd name="connsiteX9" fmla="*/ 77991 w 77990"/>
                <a:gd name="connsiteY9" fmla="*/ 1619 h 146237"/>
                <a:gd name="connsiteX10" fmla="*/ 77991 w 77990"/>
                <a:gd name="connsiteY10" fmla="*/ 37643 h 146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7990" h="146237">
                  <a:moveTo>
                    <a:pt x="77991" y="37643"/>
                  </a:moveTo>
                  <a:cubicBezTo>
                    <a:pt x="69866" y="36024"/>
                    <a:pt x="60398" y="34938"/>
                    <a:pt x="56340" y="34938"/>
                  </a:cubicBezTo>
                  <a:cubicBezTo>
                    <a:pt x="51454" y="34938"/>
                    <a:pt x="44415" y="36814"/>
                    <a:pt x="37929" y="40081"/>
                  </a:cubicBezTo>
                  <a:lnTo>
                    <a:pt x="37929" y="146237"/>
                  </a:lnTo>
                  <a:lnTo>
                    <a:pt x="0" y="146237"/>
                  </a:lnTo>
                  <a:lnTo>
                    <a:pt x="0" y="2696"/>
                  </a:lnTo>
                  <a:lnTo>
                    <a:pt x="30337" y="2696"/>
                  </a:lnTo>
                  <a:lnTo>
                    <a:pt x="35195" y="17069"/>
                  </a:lnTo>
                  <a:cubicBezTo>
                    <a:pt x="41977" y="6220"/>
                    <a:pt x="51445" y="0"/>
                    <a:pt x="62017" y="0"/>
                  </a:cubicBezTo>
                  <a:cubicBezTo>
                    <a:pt x="67161" y="0"/>
                    <a:pt x="73666" y="543"/>
                    <a:pt x="77991" y="1619"/>
                  </a:cubicBezTo>
                  <a:lnTo>
                    <a:pt x="77991" y="37643"/>
                  </a:lnTo>
                  <a:close/>
                </a:path>
              </a:pathLst>
            </a:custGeom>
            <a:grpFill/>
            <a:ln w="9525" cap="flat">
              <a:noFill/>
              <a:prstDash val="solid"/>
              <a:miter/>
            </a:ln>
          </p:spPr>
          <p:txBody>
            <a:bodyPr rtlCol="0" anchor="ctr"/>
            <a:lstStyle/>
            <a:p>
              <a:endParaRPr lang="de-DE">
                <a:latin typeface="Fago Pro" panose="02000506040000020004" pitchFamily="50" charset="0"/>
              </a:endParaRPr>
            </a:p>
          </p:txBody>
        </p:sp>
        <p:sp>
          <p:nvSpPr>
            <p:cNvPr id="27" name="Freihandform: Form 26">
              <a:extLst>
                <a:ext uri="{FF2B5EF4-FFF2-40B4-BE49-F238E27FC236}">
                  <a16:creationId xmlns:a16="http://schemas.microsoft.com/office/drawing/2014/main" id="{1B2A0758-EF67-E539-4C1A-A4585148CE20}"/>
                </a:ext>
              </a:extLst>
            </p:cNvPr>
            <p:cNvSpPr/>
            <p:nvPr/>
          </p:nvSpPr>
          <p:spPr>
            <a:xfrm>
              <a:off x="7368387" y="3386508"/>
              <a:ext cx="78000" cy="146237"/>
            </a:xfrm>
            <a:custGeom>
              <a:avLst/>
              <a:gdLst>
                <a:gd name="connsiteX0" fmla="*/ 78000 w 78000"/>
                <a:gd name="connsiteY0" fmla="*/ 37643 h 146237"/>
                <a:gd name="connsiteX1" fmla="*/ 56321 w 78000"/>
                <a:gd name="connsiteY1" fmla="*/ 34938 h 146237"/>
                <a:gd name="connsiteX2" fmla="*/ 37909 w 78000"/>
                <a:gd name="connsiteY2" fmla="*/ 40081 h 146237"/>
                <a:gd name="connsiteX3" fmla="*/ 37909 w 78000"/>
                <a:gd name="connsiteY3" fmla="*/ 146237 h 146237"/>
                <a:gd name="connsiteX4" fmla="*/ 0 w 78000"/>
                <a:gd name="connsiteY4" fmla="*/ 146237 h 146237"/>
                <a:gd name="connsiteX5" fmla="*/ 0 w 78000"/>
                <a:gd name="connsiteY5" fmla="*/ 2696 h 146237"/>
                <a:gd name="connsiteX6" fmla="*/ 30318 w 78000"/>
                <a:gd name="connsiteY6" fmla="*/ 2696 h 146237"/>
                <a:gd name="connsiteX7" fmla="*/ 35204 w 78000"/>
                <a:gd name="connsiteY7" fmla="*/ 17069 h 146237"/>
                <a:gd name="connsiteX8" fmla="*/ 61998 w 78000"/>
                <a:gd name="connsiteY8" fmla="*/ 0 h 146237"/>
                <a:gd name="connsiteX9" fmla="*/ 77991 w 78000"/>
                <a:gd name="connsiteY9" fmla="*/ 1619 h 146237"/>
                <a:gd name="connsiteX10" fmla="*/ 77991 w 78000"/>
                <a:gd name="connsiteY10" fmla="*/ 37643 h 146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8000" h="146237">
                  <a:moveTo>
                    <a:pt x="78000" y="37643"/>
                  </a:moveTo>
                  <a:cubicBezTo>
                    <a:pt x="69875" y="36024"/>
                    <a:pt x="60388" y="34938"/>
                    <a:pt x="56321" y="34938"/>
                  </a:cubicBezTo>
                  <a:cubicBezTo>
                    <a:pt x="51463" y="34938"/>
                    <a:pt x="44415" y="36814"/>
                    <a:pt x="37909" y="40081"/>
                  </a:cubicBezTo>
                  <a:lnTo>
                    <a:pt x="37909" y="146237"/>
                  </a:lnTo>
                  <a:lnTo>
                    <a:pt x="0" y="146237"/>
                  </a:lnTo>
                  <a:lnTo>
                    <a:pt x="0" y="2696"/>
                  </a:lnTo>
                  <a:lnTo>
                    <a:pt x="30318" y="2696"/>
                  </a:lnTo>
                  <a:lnTo>
                    <a:pt x="35204" y="17069"/>
                  </a:lnTo>
                  <a:cubicBezTo>
                    <a:pt x="41967" y="6220"/>
                    <a:pt x="51454" y="0"/>
                    <a:pt x="61998" y="0"/>
                  </a:cubicBezTo>
                  <a:cubicBezTo>
                    <a:pt x="67142" y="0"/>
                    <a:pt x="73647" y="543"/>
                    <a:pt x="77991" y="1619"/>
                  </a:cubicBezTo>
                  <a:lnTo>
                    <a:pt x="77991" y="37643"/>
                  </a:lnTo>
                  <a:close/>
                </a:path>
              </a:pathLst>
            </a:custGeom>
            <a:grpFill/>
            <a:ln w="9525" cap="flat">
              <a:noFill/>
              <a:prstDash val="solid"/>
              <a:miter/>
            </a:ln>
          </p:spPr>
          <p:txBody>
            <a:bodyPr rtlCol="0" anchor="ctr"/>
            <a:lstStyle/>
            <a:p>
              <a:endParaRPr lang="de-DE">
                <a:latin typeface="Fago Pro" panose="02000506040000020004" pitchFamily="50" charset="0"/>
              </a:endParaRPr>
            </a:p>
          </p:txBody>
        </p:sp>
        <p:sp>
          <p:nvSpPr>
            <p:cNvPr id="28" name="Freihandform: Form 27">
              <a:extLst>
                <a:ext uri="{FF2B5EF4-FFF2-40B4-BE49-F238E27FC236}">
                  <a16:creationId xmlns:a16="http://schemas.microsoft.com/office/drawing/2014/main" id="{FC4CEFF2-EE32-95F5-BC66-118D603CDE5D}"/>
                </a:ext>
              </a:extLst>
            </p:cNvPr>
            <p:cNvSpPr/>
            <p:nvPr/>
          </p:nvSpPr>
          <p:spPr>
            <a:xfrm>
              <a:off x="7457455" y="3386518"/>
              <a:ext cx="131064" cy="148932"/>
            </a:xfrm>
            <a:custGeom>
              <a:avLst/>
              <a:gdLst>
                <a:gd name="connsiteX0" fmla="*/ 65542 w 131064"/>
                <a:gd name="connsiteY0" fmla="*/ 148933 h 148932"/>
                <a:gd name="connsiteX1" fmla="*/ 0 w 131064"/>
                <a:gd name="connsiteY1" fmla="*/ 74466 h 148932"/>
                <a:gd name="connsiteX2" fmla="*/ 65542 w 131064"/>
                <a:gd name="connsiteY2" fmla="*/ 0 h 148932"/>
                <a:gd name="connsiteX3" fmla="*/ 131064 w 131064"/>
                <a:gd name="connsiteY3" fmla="*/ 74466 h 148932"/>
                <a:gd name="connsiteX4" fmla="*/ 65542 w 131064"/>
                <a:gd name="connsiteY4" fmla="*/ 148933 h 148932"/>
                <a:gd name="connsiteX5" fmla="*/ 65542 w 131064"/>
                <a:gd name="connsiteY5" fmla="*/ 26803 h 148932"/>
                <a:gd name="connsiteX6" fmla="*/ 37900 w 131064"/>
                <a:gd name="connsiteY6" fmla="*/ 74457 h 148932"/>
                <a:gd name="connsiteX7" fmla="*/ 65542 w 131064"/>
                <a:gd name="connsiteY7" fmla="*/ 121853 h 148932"/>
                <a:gd name="connsiteX8" fmla="*/ 93164 w 131064"/>
                <a:gd name="connsiteY8" fmla="*/ 74457 h 148932"/>
                <a:gd name="connsiteX9" fmla="*/ 65542 w 131064"/>
                <a:gd name="connsiteY9" fmla="*/ 26803 h 148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1064" h="148932">
                  <a:moveTo>
                    <a:pt x="65542" y="148933"/>
                  </a:moveTo>
                  <a:cubicBezTo>
                    <a:pt x="36557" y="148933"/>
                    <a:pt x="0" y="138646"/>
                    <a:pt x="0" y="74466"/>
                  </a:cubicBezTo>
                  <a:cubicBezTo>
                    <a:pt x="0" y="11906"/>
                    <a:pt x="35481" y="0"/>
                    <a:pt x="65542" y="0"/>
                  </a:cubicBezTo>
                  <a:cubicBezTo>
                    <a:pt x="95317" y="0"/>
                    <a:pt x="131064" y="10030"/>
                    <a:pt x="131064" y="74466"/>
                  </a:cubicBezTo>
                  <a:cubicBezTo>
                    <a:pt x="131064" y="139465"/>
                    <a:pt x="94240" y="148933"/>
                    <a:pt x="65542" y="148933"/>
                  </a:cubicBezTo>
                  <a:close/>
                  <a:moveTo>
                    <a:pt x="65542" y="26803"/>
                  </a:moveTo>
                  <a:cubicBezTo>
                    <a:pt x="50635" y="26803"/>
                    <a:pt x="37900" y="31661"/>
                    <a:pt x="37900" y="74457"/>
                  </a:cubicBezTo>
                  <a:cubicBezTo>
                    <a:pt x="37900" y="116710"/>
                    <a:pt x="53350" y="121853"/>
                    <a:pt x="65542" y="121853"/>
                  </a:cubicBezTo>
                  <a:cubicBezTo>
                    <a:pt x="77705" y="121853"/>
                    <a:pt x="93164" y="116996"/>
                    <a:pt x="93164" y="74457"/>
                  </a:cubicBezTo>
                  <a:cubicBezTo>
                    <a:pt x="93164" y="30051"/>
                    <a:pt x="80429" y="26803"/>
                    <a:pt x="65542" y="26803"/>
                  </a:cubicBezTo>
                  <a:close/>
                </a:path>
              </a:pathLst>
            </a:custGeom>
            <a:grpFill/>
            <a:ln w="9525" cap="flat">
              <a:noFill/>
              <a:prstDash val="solid"/>
              <a:miter/>
            </a:ln>
          </p:spPr>
          <p:txBody>
            <a:bodyPr rtlCol="0" anchor="ctr"/>
            <a:lstStyle/>
            <a:p>
              <a:endParaRPr lang="de-DE">
                <a:latin typeface="Fago Pro" panose="02000506040000020004" pitchFamily="50" charset="0"/>
              </a:endParaRPr>
            </a:p>
          </p:txBody>
        </p:sp>
        <p:sp>
          <p:nvSpPr>
            <p:cNvPr id="29" name="Freihandform: Form 28">
              <a:extLst>
                <a:ext uri="{FF2B5EF4-FFF2-40B4-BE49-F238E27FC236}">
                  <a16:creationId xmlns:a16="http://schemas.microsoft.com/office/drawing/2014/main" id="{CDA27B0A-0E26-B0F8-4D48-D5FC8400CACD}"/>
                </a:ext>
              </a:extLst>
            </p:cNvPr>
            <p:cNvSpPr/>
            <p:nvPr/>
          </p:nvSpPr>
          <p:spPr>
            <a:xfrm>
              <a:off x="7600950" y="3389204"/>
              <a:ext cx="211226" cy="143541"/>
            </a:xfrm>
            <a:custGeom>
              <a:avLst/>
              <a:gdLst>
                <a:gd name="connsiteX0" fmla="*/ 181165 w 211226"/>
                <a:gd name="connsiteY0" fmla="*/ 143542 h 143541"/>
                <a:gd name="connsiteX1" fmla="*/ 129426 w 211226"/>
                <a:gd name="connsiteY1" fmla="*/ 143542 h 143541"/>
                <a:gd name="connsiteX2" fmla="*/ 117520 w 211226"/>
                <a:gd name="connsiteY2" fmla="*/ 85325 h 143541"/>
                <a:gd name="connsiteX3" fmla="*/ 105613 w 211226"/>
                <a:gd name="connsiteY3" fmla="*/ 22498 h 143541"/>
                <a:gd name="connsiteX4" fmla="*/ 93421 w 211226"/>
                <a:gd name="connsiteY4" fmla="*/ 83963 h 143541"/>
                <a:gd name="connsiteX5" fmla="*/ 81772 w 211226"/>
                <a:gd name="connsiteY5" fmla="*/ 143542 h 143541"/>
                <a:gd name="connsiteX6" fmla="*/ 30061 w 211226"/>
                <a:gd name="connsiteY6" fmla="*/ 143542 h 143541"/>
                <a:gd name="connsiteX7" fmla="*/ 0 w 211226"/>
                <a:gd name="connsiteY7" fmla="*/ 0 h 143541"/>
                <a:gd name="connsiteX8" fmla="*/ 41691 w 211226"/>
                <a:gd name="connsiteY8" fmla="*/ 0 h 143541"/>
                <a:gd name="connsiteX9" fmla="*/ 50102 w 211226"/>
                <a:gd name="connsiteY9" fmla="*/ 66904 h 143541"/>
                <a:gd name="connsiteX10" fmla="*/ 56064 w 211226"/>
                <a:gd name="connsiteY10" fmla="*/ 122958 h 143541"/>
                <a:gd name="connsiteX11" fmla="*/ 65808 w 211226"/>
                <a:gd name="connsiteY11" fmla="*/ 66904 h 143541"/>
                <a:gd name="connsiteX12" fmla="*/ 79877 w 211226"/>
                <a:gd name="connsiteY12" fmla="*/ 0 h 143541"/>
                <a:gd name="connsiteX13" fmla="*/ 131331 w 211226"/>
                <a:gd name="connsiteY13" fmla="*/ 0 h 143541"/>
                <a:gd name="connsiteX14" fmla="*/ 145418 w 211226"/>
                <a:gd name="connsiteY14" fmla="*/ 66904 h 143541"/>
                <a:gd name="connsiteX15" fmla="*/ 154629 w 211226"/>
                <a:gd name="connsiteY15" fmla="*/ 122958 h 143541"/>
                <a:gd name="connsiteX16" fmla="*/ 160849 w 211226"/>
                <a:gd name="connsiteY16" fmla="*/ 66904 h 143541"/>
                <a:gd name="connsiteX17" fmla="*/ 170059 w 211226"/>
                <a:gd name="connsiteY17" fmla="*/ 0 h 143541"/>
                <a:gd name="connsiteX18" fmla="*/ 211226 w 211226"/>
                <a:gd name="connsiteY18" fmla="*/ 0 h 143541"/>
                <a:gd name="connsiteX19" fmla="*/ 181165 w 211226"/>
                <a:gd name="connsiteY19" fmla="*/ 143542 h 143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11226" h="143541">
                  <a:moveTo>
                    <a:pt x="181165" y="143542"/>
                  </a:moveTo>
                  <a:lnTo>
                    <a:pt x="129426" y="143542"/>
                  </a:lnTo>
                  <a:lnTo>
                    <a:pt x="117520" y="85325"/>
                  </a:lnTo>
                  <a:cubicBezTo>
                    <a:pt x="115357" y="74495"/>
                    <a:pt x="109937" y="46320"/>
                    <a:pt x="105613" y="22498"/>
                  </a:cubicBezTo>
                  <a:cubicBezTo>
                    <a:pt x="100727" y="46053"/>
                    <a:pt x="95326" y="73676"/>
                    <a:pt x="93421" y="83963"/>
                  </a:cubicBezTo>
                  <a:lnTo>
                    <a:pt x="81772" y="143542"/>
                  </a:lnTo>
                  <a:lnTo>
                    <a:pt x="30061" y="143542"/>
                  </a:lnTo>
                  <a:lnTo>
                    <a:pt x="0" y="0"/>
                  </a:lnTo>
                  <a:lnTo>
                    <a:pt x="41691" y="0"/>
                  </a:lnTo>
                  <a:lnTo>
                    <a:pt x="50102" y="66904"/>
                  </a:lnTo>
                  <a:cubicBezTo>
                    <a:pt x="52264" y="83953"/>
                    <a:pt x="55788" y="120777"/>
                    <a:pt x="56064" y="122958"/>
                  </a:cubicBezTo>
                  <a:cubicBezTo>
                    <a:pt x="56607" y="119691"/>
                    <a:pt x="62008" y="84773"/>
                    <a:pt x="65808" y="66904"/>
                  </a:cubicBezTo>
                  <a:lnTo>
                    <a:pt x="79877" y="0"/>
                  </a:lnTo>
                  <a:lnTo>
                    <a:pt x="131331" y="0"/>
                  </a:lnTo>
                  <a:lnTo>
                    <a:pt x="145418" y="66904"/>
                  </a:lnTo>
                  <a:cubicBezTo>
                    <a:pt x="148657" y="83153"/>
                    <a:pt x="154086" y="119158"/>
                    <a:pt x="154629" y="122958"/>
                  </a:cubicBezTo>
                  <a:cubicBezTo>
                    <a:pt x="154886" y="120520"/>
                    <a:pt x="158410" y="83410"/>
                    <a:pt x="160849" y="66904"/>
                  </a:cubicBezTo>
                  <a:lnTo>
                    <a:pt x="170059" y="0"/>
                  </a:lnTo>
                  <a:lnTo>
                    <a:pt x="211226" y="0"/>
                  </a:lnTo>
                  <a:lnTo>
                    <a:pt x="181165" y="143542"/>
                  </a:lnTo>
                  <a:close/>
                </a:path>
              </a:pathLst>
            </a:custGeom>
            <a:grpFill/>
            <a:ln w="9525" cap="flat">
              <a:noFill/>
              <a:prstDash val="solid"/>
              <a:miter/>
            </a:ln>
          </p:spPr>
          <p:txBody>
            <a:bodyPr rtlCol="0" anchor="ctr"/>
            <a:lstStyle/>
            <a:p>
              <a:endParaRPr lang="de-DE">
                <a:latin typeface="Fago Pro" panose="02000506040000020004" pitchFamily="50" charset="0"/>
              </a:endParaRPr>
            </a:p>
          </p:txBody>
        </p:sp>
      </p:grpSp>
    </p:spTree>
    <p:extLst>
      <p:ext uri="{BB962C8B-B14F-4D97-AF65-F5344CB8AC3E}">
        <p14:creationId xmlns:p14="http://schemas.microsoft.com/office/powerpoint/2010/main" val="14076862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halt ohne Logo">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1A6669-BEC9-635E-C610-2A750E8BEC04}"/>
              </a:ext>
            </a:extLst>
          </p:cNvPr>
          <p:cNvSpPr>
            <a:spLocks noGrp="1"/>
          </p:cNvSpPr>
          <p:nvPr>
            <p:ph type="title"/>
          </p:nvPr>
        </p:nvSpPr>
        <p:spPr/>
        <p:txBody>
          <a:bodyPr/>
          <a:lstStyle/>
          <a:p>
            <a:r>
              <a:rPr lang="de-DE"/>
              <a:t>Mastertitelformat bearbeiten</a:t>
            </a:r>
          </a:p>
        </p:txBody>
      </p:sp>
      <p:sp>
        <p:nvSpPr>
          <p:cNvPr id="10" name="Textplatzhalter 9">
            <a:extLst>
              <a:ext uri="{FF2B5EF4-FFF2-40B4-BE49-F238E27FC236}">
                <a16:creationId xmlns:a16="http://schemas.microsoft.com/office/drawing/2014/main" id="{1F6F39E2-88FE-A04B-0206-C2A69CE7F658}"/>
              </a:ext>
            </a:extLst>
          </p:cNvPr>
          <p:cNvSpPr>
            <a:spLocks noGrp="1"/>
          </p:cNvSpPr>
          <p:nvPr>
            <p:ph type="body" sz="quarter" idx="12"/>
          </p:nvPr>
        </p:nvSpPr>
        <p:spPr>
          <a:xfrm>
            <a:off x="658813" y="2114550"/>
            <a:ext cx="11198225" cy="415925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9137462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18748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24B176A3-0CCA-EE39-C7CC-A980B30259D1}"/>
              </a:ext>
            </a:extLst>
          </p:cNvPr>
          <p:cNvSpPr>
            <a:spLocks noGrp="1"/>
          </p:cNvSpPr>
          <p:nvPr>
            <p:ph type="title"/>
          </p:nvPr>
        </p:nvSpPr>
        <p:spPr>
          <a:xfrm>
            <a:off x="658814" y="666751"/>
            <a:ext cx="8996816" cy="1020318"/>
          </a:xfrm>
          <a:prstGeom prst="rect">
            <a:avLst/>
          </a:prstGeom>
        </p:spPr>
        <p:txBody>
          <a:bodyPr vert="horz" lIns="0" tIns="0" rIns="0" bIns="0" rtlCol="0" anchor="t" anchorCtr="0">
            <a:noAutofit/>
          </a:bodyPr>
          <a:lstStyle/>
          <a:p>
            <a:endParaRPr lang="de-DE"/>
          </a:p>
        </p:txBody>
      </p:sp>
      <p:sp>
        <p:nvSpPr>
          <p:cNvPr id="6" name="Foliennummernplatzhalter 5">
            <a:extLst>
              <a:ext uri="{FF2B5EF4-FFF2-40B4-BE49-F238E27FC236}">
                <a16:creationId xmlns:a16="http://schemas.microsoft.com/office/drawing/2014/main" id="{C3547760-748F-E2D9-DB12-20A8218552CB}"/>
              </a:ext>
            </a:extLst>
          </p:cNvPr>
          <p:cNvSpPr>
            <a:spLocks noGrp="1"/>
          </p:cNvSpPr>
          <p:nvPr>
            <p:ph type="sldNum" sz="quarter" idx="4"/>
          </p:nvPr>
        </p:nvSpPr>
        <p:spPr>
          <a:xfrm>
            <a:off x="11244942" y="6384353"/>
            <a:ext cx="612095" cy="365125"/>
          </a:xfrm>
          <a:prstGeom prst="rect">
            <a:avLst/>
          </a:prstGeom>
        </p:spPr>
        <p:txBody>
          <a:bodyPr vert="horz" lIns="0" tIns="0" rIns="0" bIns="0" rtlCol="0" anchor="ctr">
            <a:noAutofit/>
          </a:bodyPr>
          <a:lstStyle>
            <a:lvl1pPr algn="r">
              <a:defRPr sz="1200">
                <a:solidFill>
                  <a:schemeClr val="tx2"/>
                </a:solidFill>
                <a:latin typeface="Fago Pro" panose="02000506040000020004" pitchFamily="50" charset="0"/>
              </a:defRPr>
            </a:lvl1pPr>
          </a:lstStyle>
          <a:p>
            <a:fld id="{73F7D4EC-FAF2-48D2-B8E5-457915FC50F3}" type="slidenum">
              <a:rPr lang="de-DE" smtClean="0"/>
              <a:pPr/>
              <a:t>‹Nr.›</a:t>
            </a:fld>
            <a:endParaRPr lang="de-DE"/>
          </a:p>
        </p:txBody>
      </p:sp>
      <p:sp>
        <p:nvSpPr>
          <p:cNvPr id="23" name="Textplatzhalter 22">
            <a:extLst>
              <a:ext uri="{FF2B5EF4-FFF2-40B4-BE49-F238E27FC236}">
                <a16:creationId xmlns:a16="http://schemas.microsoft.com/office/drawing/2014/main" id="{19924481-2BAC-44B6-A3F3-4FF71CB8E905}"/>
              </a:ext>
            </a:extLst>
          </p:cNvPr>
          <p:cNvSpPr>
            <a:spLocks noGrp="1"/>
          </p:cNvSpPr>
          <p:nvPr>
            <p:ph type="body" idx="1"/>
          </p:nvPr>
        </p:nvSpPr>
        <p:spPr>
          <a:xfrm>
            <a:off x="658814" y="2112579"/>
            <a:ext cx="11198224" cy="4161220"/>
          </a:xfrm>
          <a:prstGeom prst="rect">
            <a:avLst/>
          </a:prstGeom>
        </p:spPr>
        <p:txBody>
          <a:bodyPr vert="horz" lIns="0" tIns="0" rIns="0" bIns="0" rtlCol="0">
            <a:no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8935998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5" r:id="rId3"/>
    <p:sldLayoutId id="2147483656" r:id="rId4"/>
    <p:sldLayoutId id="2147483657" r:id="rId5"/>
    <p:sldLayoutId id="2147483651" r:id="rId6"/>
    <p:sldLayoutId id="2147483652" r:id="rId7"/>
    <p:sldLayoutId id="2147483654" r:id="rId8"/>
    <p:sldLayoutId id="2147483653" r:id="rId9"/>
    <p:sldLayoutId id="2147483658" r:id="rId10"/>
  </p:sldLayoutIdLst>
  <p:hf hdr="0" ftr="0" dt="0"/>
  <p:txStyles>
    <p:titleStyle>
      <a:lvl1pPr algn="l" defTabSz="914400" rtl="0" eaLnBrk="1" latinLnBrk="0" hangingPunct="1">
        <a:lnSpc>
          <a:spcPct val="90000"/>
        </a:lnSpc>
        <a:spcBef>
          <a:spcPct val="0"/>
        </a:spcBef>
        <a:buNone/>
        <a:defRPr sz="3600" b="1" kern="1200">
          <a:solidFill>
            <a:schemeClr val="tx2"/>
          </a:solidFill>
          <a:latin typeface="Fago Pro" panose="02000506040000020004" pitchFamily="50" charset="0"/>
          <a:ea typeface="+mj-ea"/>
          <a:cs typeface="+mj-cs"/>
        </a:defRPr>
      </a:lvl1pPr>
    </p:titleStyle>
    <p:bodyStyle>
      <a:lvl1pPr marL="247650" indent="-247650" algn="l" defTabSz="914400" rtl="0" eaLnBrk="1" latinLnBrk="0" hangingPunct="1">
        <a:lnSpc>
          <a:spcPct val="100000"/>
        </a:lnSpc>
        <a:spcBef>
          <a:spcPts val="600"/>
        </a:spcBef>
        <a:buClr>
          <a:schemeClr val="bg2"/>
        </a:buClr>
        <a:buFont typeface="Arial" panose="020B0604020202020204" pitchFamily="34" charset="0"/>
        <a:buChar char="•"/>
        <a:defRPr sz="2200" kern="1200">
          <a:solidFill>
            <a:schemeClr val="tx2"/>
          </a:solidFill>
          <a:latin typeface="Fago Pro" panose="02000506040000020004" pitchFamily="50" charset="0"/>
          <a:ea typeface="+mn-ea"/>
          <a:cs typeface="+mn-cs"/>
        </a:defRPr>
      </a:lvl1pPr>
      <a:lvl2pPr marL="636588" indent="-179388" algn="l" defTabSz="914400" rtl="0" eaLnBrk="1" latinLnBrk="0" hangingPunct="1">
        <a:lnSpc>
          <a:spcPct val="100000"/>
        </a:lnSpc>
        <a:spcBef>
          <a:spcPts val="300"/>
        </a:spcBef>
        <a:buClr>
          <a:schemeClr val="bg2"/>
        </a:buClr>
        <a:buFont typeface="Arial" panose="020B0604020202020204" pitchFamily="34" charset="0"/>
        <a:buChar char="•"/>
        <a:tabLst>
          <a:tab pos="652463" algn="l"/>
        </a:tabLst>
        <a:defRPr sz="1800" kern="1200">
          <a:solidFill>
            <a:schemeClr val="tx2"/>
          </a:solidFill>
          <a:latin typeface="Fago Pro" panose="02000506040000020004" pitchFamily="50" charset="0"/>
          <a:ea typeface="+mn-ea"/>
          <a:cs typeface="+mn-cs"/>
        </a:defRPr>
      </a:lvl2pPr>
      <a:lvl3pPr marL="925513" indent="-209550" algn="l" defTabSz="914400" rtl="0" eaLnBrk="1" latinLnBrk="0" hangingPunct="1">
        <a:lnSpc>
          <a:spcPct val="100000"/>
        </a:lnSpc>
        <a:spcBef>
          <a:spcPts val="300"/>
        </a:spcBef>
        <a:buClr>
          <a:schemeClr val="bg2"/>
        </a:buClr>
        <a:buFont typeface="Courier New" panose="02070309020205020404" pitchFamily="49" charset="0"/>
        <a:buChar char="o"/>
        <a:defRPr sz="1800" kern="1200">
          <a:solidFill>
            <a:schemeClr val="tx2"/>
          </a:solidFill>
          <a:latin typeface="Fago Pro" panose="02000506040000020004" pitchFamily="50" charset="0"/>
          <a:ea typeface="+mn-ea"/>
          <a:cs typeface="+mn-cs"/>
        </a:defRPr>
      </a:lvl3pPr>
      <a:lvl4pPr marL="1250950" indent="-196850" algn="l" defTabSz="914400" rtl="0" eaLnBrk="1" latinLnBrk="0" hangingPunct="1">
        <a:lnSpc>
          <a:spcPct val="100000"/>
        </a:lnSpc>
        <a:spcBef>
          <a:spcPts val="300"/>
        </a:spcBef>
        <a:buClr>
          <a:schemeClr val="bg2"/>
        </a:buClr>
        <a:buFont typeface="Wingdings" panose="05000000000000000000" pitchFamily="2" charset="2"/>
        <a:buChar char="§"/>
        <a:defRPr sz="1800" kern="1200">
          <a:solidFill>
            <a:schemeClr val="tx2"/>
          </a:solidFill>
          <a:latin typeface="Fago Pro" panose="02000506040000020004" pitchFamily="50" charset="0"/>
          <a:ea typeface="+mn-ea"/>
          <a:cs typeface="+mn-cs"/>
        </a:defRPr>
      </a:lvl4pPr>
      <a:lvl5pPr marL="1497013" indent="-196850" algn="l" defTabSz="914400" rtl="0" eaLnBrk="1" latinLnBrk="0" hangingPunct="1">
        <a:lnSpc>
          <a:spcPct val="100000"/>
        </a:lnSpc>
        <a:spcBef>
          <a:spcPts val="300"/>
        </a:spcBef>
        <a:buClr>
          <a:schemeClr val="bg2"/>
        </a:buClr>
        <a:buFont typeface="Symbol" panose="05050102010706020507" pitchFamily="18" charset="2"/>
        <a:buChar char="-"/>
        <a:defRPr sz="1800" kern="1200">
          <a:solidFill>
            <a:schemeClr val="tx2"/>
          </a:solidFill>
          <a:latin typeface="Fago Pro" panose="02000506040000020004"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952" userDrawn="1">
          <p15:clr>
            <a:srgbClr val="F26B43"/>
          </p15:clr>
        </p15:guide>
        <p15:guide id="2" pos="3764" userDrawn="1">
          <p15:clr>
            <a:srgbClr val="F26B43"/>
          </p15:clr>
        </p15:guide>
        <p15:guide id="3" pos="7469" userDrawn="1">
          <p15:clr>
            <a:srgbClr val="F26B43"/>
          </p15:clr>
        </p15:guide>
        <p15:guide id="4" orient="horz" pos="414" userDrawn="1">
          <p15:clr>
            <a:srgbClr val="F26B43"/>
          </p15:clr>
        </p15:guide>
        <p15:guide id="5" orient="horz" pos="1321" userDrawn="1">
          <p15:clr>
            <a:srgbClr val="F26B43"/>
          </p15:clr>
        </p15:guide>
        <p15:guide id="6" pos="4116" userDrawn="1">
          <p15:clr>
            <a:srgbClr val="F26B43"/>
          </p15:clr>
        </p15:guide>
        <p15:guide id="7" orient="horz" pos="1074" userDrawn="1">
          <p15:clr>
            <a:srgbClr val="F26B43"/>
          </p15:clr>
        </p15:guide>
        <p15:guide id="8" pos="415"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51.svg"/><Relationship Id="rId3" Type="http://schemas.openxmlformats.org/officeDocument/2006/relationships/image" Target="../media/image45.jpeg"/><Relationship Id="rId7" Type="http://schemas.openxmlformats.org/officeDocument/2006/relationships/image" Target="../media/image47.svg"/><Relationship Id="rId12" Type="http://schemas.openxmlformats.org/officeDocument/2006/relationships/image" Target="../media/image50.png"/><Relationship Id="rId2" Type="http://schemas.openxmlformats.org/officeDocument/2006/relationships/notesSlide" Target="../notesSlides/notesSlide9.xml"/><Relationship Id="rId16" Type="http://schemas.openxmlformats.org/officeDocument/2006/relationships/image" Target="../media/image52.png"/><Relationship Id="rId1" Type="http://schemas.openxmlformats.org/officeDocument/2006/relationships/slideLayout" Target="../slideLayouts/slideLayout2.xml"/><Relationship Id="rId6" Type="http://schemas.openxmlformats.org/officeDocument/2006/relationships/image" Target="../media/image46.png"/><Relationship Id="rId11" Type="http://schemas.openxmlformats.org/officeDocument/2006/relationships/image" Target="../media/image49.svg"/><Relationship Id="rId5" Type="http://schemas.openxmlformats.org/officeDocument/2006/relationships/image" Target="../media/image24.svg"/><Relationship Id="rId15" Type="http://schemas.openxmlformats.org/officeDocument/2006/relationships/image" Target="../media/image35.svg"/><Relationship Id="rId10" Type="http://schemas.openxmlformats.org/officeDocument/2006/relationships/image" Target="../media/image48.png"/><Relationship Id="rId4" Type="http://schemas.openxmlformats.org/officeDocument/2006/relationships/image" Target="../media/image23.png"/><Relationship Id="rId9" Type="http://schemas.openxmlformats.org/officeDocument/2006/relationships/image" Target="../media/image26.svg"/><Relationship Id="rId14" Type="http://schemas.openxmlformats.org/officeDocument/2006/relationships/image" Target="../media/image34.png"/></Relationships>
</file>

<file path=ppt/slides/_rels/slide11.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54.png"/><Relationship Id="rId3" Type="http://schemas.openxmlformats.org/officeDocument/2006/relationships/image" Target="../media/image53.jpeg"/><Relationship Id="rId7" Type="http://schemas.openxmlformats.org/officeDocument/2006/relationships/image" Target="../media/image26.svg"/><Relationship Id="rId12" Type="http://schemas.openxmlformats.org/officeDocument/2006/relationships/image" Target="../media/image35.svg"/><Relationship Id="rId2" Type="http://schemas.openxmlformats.org/officeDocument/2006/relationships/notesSlide" Target="../notesSlides/notesSlide10.xml"/><Relationship Id="rId16" Type="http://schemas.openxmlformats.org/officeDocument/2006/relationships/image" Target="../media/image57.svg"/><Relationship Id="rId1" Type="http://schemas.openxmlformats.org/officeDocument/2006/relationships/slideLayout" Target="../slideLayouts/slideLayout2.xml"/><Relationship Id="rId6" Type="http://schemas.openxmlformats.org/officeDocument/2006/relationships/image" Target="../media/image25.png"/><Relationship Id="rId11" Type="http://schemas.openxmlformats.org/officeDocument/2006/relationships/image" Target="../media/image34.png"/><Relationship Id="rId5" Type="http://schemas.openxmlformats.org/officeDocument/2006/relationships/image" Target="../media/image24.svg"/><Relationship Id="rId15" Type="http://schemas.openxmlformats.org/officeDocument/2006/relationships/image" Target="../media/image56.png"/><Relationship Id="rId10" Type="http://schemas.openxmlformats.org/officeDocument/2006/relationships/image" Target="../media/image18.png"/><Relationship Id="rId4" Type="http://schemas.openxmlformats.org/officeDocument/2006/relationships/image" Target="../media/image23.png"/><Relationship Id="rId9" Type="http://schemas.openxmlformats.org/officeDocument/2006/relationships/image" Target="../media/image28.svg"/><Relationship Id="rId14" Type="http://schemas.openxmlformats.org/officeDocument/2006/relationships/image" Target="../media/image55.svg"/></Relationships>
</file>

<file path=ppt/slides/_rels/slide12.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54.png"/><Relationship Id="rId3" Type="http://schemas.openxmlformats.org/officeDocument/2006/relationships/image" Target="../media/image58.jpeg"/><Relationship Id="rId7" Type="http://schemas.openxmlformats.org/officeDocument/2006/relationships/image" Target="../media/image26.svg"/><Relationship Id="rId12" Type="http://schemas.openxmlformats.org/officeDocument/2006/relationships/image" Target="../media/image35.svg"/><Relationship Id="rId2" Type="http://schemas.openxmlformats.org/officeDocument/2006/relationships/notesSlide" Target="../notesSlides/notesSlide11.xml"/><Relationship Id="rId16" Type="http://schemas.openxmlformats.org/officeDocument/2006/relationships/image" Target="../media/image57.svg"/><Relationship Id="rId1" Type="http://schemas.openxmlformats.org/officeDocument/2006/relationships/slideLayout" Target="../slideLayouts/slideLayout2.xml"/><Relationship Id="rId6" Type="http://schemas.openxmlformats.org/officeDocument/2006/relationships/image" Target="../media/image25.png"/><Relationship Id="rId11" Type="http://schemas.openxmlformats.org/officeDocument/2006/relationships/image" Target="../media/image34.png"/><Relationship Id="rId5" Type="http://schemas.openxmlformats.org/officeDocument/2006/relationships/image" Target="../media/image24.svg"/><Relationship Id="rId15" Type="http://schemas.openxmlformats.org/officeDocument/2006/relationships/image" Target="../media/image56.png"/><Relationship Id="rId10" Type="http://schemas.openxmlformats.org/officeDocument/2006/relationships/image" Target="../media/image18.png"/><Relationship Id="rId4" Type="http://schemas.openxmlformats.org/officeDocument/2006/relationships/image" Target="../media/image23.png"/><Relationship Id="rId9" Type="http://schemas.openxmlformats.org/officeDocument/2006/relationships/image" Target="../media/image28.svg"/><Relationship Id="rId14" Type="http://schemas.openxmlformats.org/officeDocument/2006/relationships/image" Target="../media/image55.svg"/></Relationships>
</file>

<file path=ppt/slides/_rels/slide13.xml.rels><?xml version="1.0" encoding="UTF-8" standalone="yes"?>
<Relationships xmlns="http://schemas.openxmlformats.org/package/2006/relationships"><Relationship Id="rId8" Type="http://schemas.openxmlformats.org/officeDocument/2006/relationships/image" Target="../media/image28.svg"/><Relationship Id="rId13" Type="http://schemas.openxmlformats.org/officeDocument/2006/relationships/image" Target="../media/image55.svg"/><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54.png"/><Relationship Id="rId2" Type="http://schemas.openxmlformats.org/officeDocument/2006/relationships/notesSlide" Target="../notesSlides/notesSlide12.xml"/><Relationship Id="rId16" Type="http://schemas.openxmlformats.org/officeDocument/2006/relationships/image" Target="../media/image59.tiff"/><Relationship Id="rId1" Type="http://schemas.openxmlformats.org/officeDocument/2006/relationships/slideLayout" Target="../slideLayouts/slideLayout2.xml"/><Relationship Id="rId6" Type="http://schemas.openxmlformats.org/officeDocument/2006/relationships/image" Target="../media/image26.svg"/><Relationship Id="rId11" Type="http://schemas.openxmlformats.org/officeDocument/2006/relationships/image" Target="../media/image35.svg"/><Relationship Id="rId5" Type="http://schemas.openxmlformats.org/officeDocument/2006/relationships/image" Target="../media/image25.png"/><Relationship Id="rId15" Type="http://schemas.openxmlformats.org/officeDocument/2006/relationships/image" Target="../media/image57.svg"/><Relationship Id="rId10" Type="http://schemas.openxmlformats.org/officeDocument/2006/relationships/image" Target="../media/image34.png"/><Relationship Id="rId4" Type="http://schemas.openxmlformats.org/officeDocument/2006/relationships/image" Target="../media/image24.svg"/><Relationship Id="rId9" Type="http://schemas.openxmlformats.org/officeDocument/2006/relationships/image" Target="../media/image18.png"/><Relationship Id="rId14" Type="http://schemas.openxmlformats.org/officeDocument/2006/relationships/image" Target="../media/image56.png"/></Relationships>
</file>

<file path=ppt/slides/_rels/slide14.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slideLayout" Target="../slideLayouts/slideLayout5.xml"/><Relationship Id="rId1" Type="http://schemas.openxmlformats.org/officeDocument/2006/relationships/video" Target="https://www.youtube.com/embed/hjQhFO06KI4?feature=oembed"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slideLayout" Target="../slideLayouts/slideLayout5.xml"/><Relationship Id="rId1" Type="http://schemas.openxmlformats.org/officeDocument/2006/relationships/video" Target="https://www.youtube.com/embed/Q7qGWhJwJW8?start=1&amp;feature=oembed" TargetMode="External"/><Relationship Id="rId6" Type="http://schemas.openxmlformats.org/officeDocument/2006/relationships/image" Target="../media/image63.svg"/><Relationship Id="rId5" Type="http://schemas.openxmlformats.org/officeDocument/2006/relationships/image" Target="../media/image62.png"/><Relationship Id="rId4" Type="http://schemas.openxmlformats.org/officeDocument/2006/relationships/hyperlink" Target="https://schunk.com/de/en/industries/life-science#c-st_anchor_section_container_1-1-st_section_component_a986cfa7-e076-4a85-8890-7c1a40c94238"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schunk.com/de/en/industries/life-science#c-st_anchor_section_container_2-1-st_section_component_4964bdff-c603-42f6-a6ef-4e12b58fb43f" TargetMode="External"/><Relationship Id="rId2" Type="http://schemas.openxmlformats.org/officeDocument/2006/relationships/slideLayout" Target="../slideLayouts/slideLayout5.xml"/><Relationship Id="rId1" Type="http://schemas.openxmlformats.org/officeDocument/2006/relationships/video" Target="https://www.youtube.com/embed/DEkpp16n2TI?feature=oembed" TargetMode="External"/><Relationship Id="rId6" Type="http://schemas.openxmlformats.org/officeDocument/2006/relationships/image" Target="../media/image63.svg"/><Relationship Id="rId5" Type="http://schemas.openxmlformats.org/officeDocument/2006/relationships/image" Target="../media/image62.png"/><Relationship Id="rId4" Type="http://schemas.openxmlformats.org/officeDocument/2006/relationships/image" Target="../media/image64.jpeg"/></Relationships>
</file>

<file path=ppt/slides/_rels/slide17.xml.rels><?xml version="1.0" encoding="UTF-8" standalone="yes"?>
<Relationships xmlns="http://schemas.openxmlformats.org/package/2006/relationships"><Relationship Id="rId3" Type="http://schemas.openxmlformats.org/officeDocument/2006/relationships/hyperlink" Target="https://schunk.com/de/en/industries/life-science#c-st_anchor_section_container_3-1-st_section_component_247db69a-ada9-435e-9480-95abb497f08e" TargetMode="External"/><Relationship Id="rId2" Type="http://schemas.openxmlformats.org/officeDocument/2006/relationships/slideLayout" Target="../slideLayouts/slideLayout5.xml"/><Relationship Id="rId1" Type="http://schemas.openxmlformats.org/officeDocument/2006/relationships/video" Target="https://www.youtube.com/embed/M6V6k5_2peo?start=2&amp;feature=oembed" TargetMode="External"/><Relationship Id="rId6" Type="http://schemas.openxmlformats.org/officeDocument/2006/relationships/image" Target="../media/image63.svg"/><Relationship Id="rId5" Type="http://schemas.openxmlformats.org/officeDocument/2006/relationships/image" Target="../media/image62.png"/><Relationship Id="rId4" Type="http://schemas.openxmlformats.org/officeDocument/2006/relationships/image" Target="../media/image65.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svg"/></Relationships>
</file>

<file path=ppt/slides/_rels/slide3.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image" Target="../media/image16.svg"/><Relationship Id="rId3" Type="http://schemas.openxmlformats.org/officeDocument/2006/relationships/slideLayout" Target="../slideLayouts/slideLayout5.xml"/><Relationship Id="rId7" Type="http://schemas.openxmlformats.org/officeDocument/2006/relationships/image" Target="../media/image12.png"/><Relationship Id="rId12" Type="http://schemas.openxmlformats.org/officeDocument/2006/relationships/image" Target="../media/image15.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11.png"/><Relationship Id="rId11" Type="http://schemas.microsoft.com/office/2007/relationships/hdphoto" Target="../media/hdphoto2.wdp"/><Relationship Id="rId5" Type="http://schemas.openxmlformats.org/officeDocument/2006/relationships/image" Target="../media/image10.png"/><Relationship Id="rId10" Type="http://schemas.openxmlformats.org/officeDocument/2006/relationships/image" Target="../media/image14.png"/><Relationship Id="rId4" Type="http://schemas.openxmlformats.org/officeDocument/2006/relationships/notesSlide" Target="../notesSlides/notesSlide2.xml"/><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sv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7.png"/><Relationship Id="rId17" Type="http://schemas.openxmlformats.org/officeDocument/2006/relationships/image" Target="../media/image6.svg"/><Relationship Id="rId2" Type="http://schemas.openxmlformats.org/officeDocument/2006/relationships/notesSlide" Target="../notesSlides/notesSlide4.xml"/><Relationship Id="rId16"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21.svg"/><Relationship Id="rId11" Type="http://schemas.openxmlformats.org/officeDocument/2006/relationships/image" Target="../media/image26.svg"/><Relationship Id="rId5" Type="http://schemas.openxmlformats.org/officeDocument/2006/relationships/image" Target="../media/image20.png"/><Relationship Id="rId15" Type="http://schemas.openxmlformats.org/officeDocument/2006/relationships/hyperlink" Target="https://schunk.com/de/en/news/kompakter-geht-es-nicht-/28227" TargetMode="External"/><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svg"/><Relationship Id="rId14" Type="http://schemas.openxmlformats.org/officeDocument/2006/relationships/image" Target="../media/image29.jpe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schunk.com/de/en/news/kompakter-geht-es-nicht-/28227" TargetMode="External"/><Relationship Id="rId5" Type="http://schemas.openxmlformats.org/officeDocument/2006/relationships/image" Target="../media/image31.jpeg"/><Relationship Id="rId4" Type="http://schemas.openxmlformats.org/officeDocument/2006/relationships/image" Target="../media/image30.jpeg"/></Relationships>
</file>

<file path=ppt/slides/_rels/slide7.xml.rels><?xml version="1.0" encoding="UTF-8" standalone="yes"?>
<Relationships xmlns="http://schemas.openxmlformats.org/package/2006/relationships"><Relationship Id="rId8" Type="http://schemas.openxmlformats.org/officeDocument/2006/relationships/image" Target="../media/image26.svg"/><Relationship Id="rId13" Type="http://schemas.openxmlformats.org/officeDocument/2006/relationships/image" Target="../media/image35.svg"/><Relationship Id="rId3" Type="http://schemas.openxmlformats.org/officeDocument/2006/relationships/image" Target="../media/image32.jpeg"/><Relationship Id="rId7" Type="http://schemas.openxmlformats.org/officeDocument/2006/relationships/image" Target="../media/image25.png"/><Relationship Id="rId12" Type="http://schemas.openxmlformats.org/officeDocument/2006/relationships/image" Target="../media/image34.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4.svg"/><Relationship Id="rId11" Type="http://schemas.openxmlformats.org/officeDocument/2006/relationships/image" Target="../media/image18.png"/><Relationship Id="rId5" Type="http://schemas.openxmlformats.org/officeDocument/2006/relationships/image" Target="../media/image23.png"/><Relationship Id="rId10" Type="http://schemas.openxmlformats.org/officeDocument/2006/relationships/image" Target="../media/image28.svg"/><Relationship Id="rId4" Type="http://schemas.openxmlformats.org/officeDocument/2006/relationships/image" Target="../media/image33.jpeg"/><Relationship Id="rId9" Type="http://schemas.openxmlformats.org/officeDocument/2006/relationships/image" Target="../media/image27.png"/></Relationships>
</file>

<file path=ppt/slides/_rels/slide8.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36.png"/><Relationship Id="rId7" Type="http://schemas.openxmlformats.org/officeDocument/2006/relationships/image" Target="../media/image25.png"/><Relationship Id="rId12" Type="http://schemas.openxmlformats.org/officeDocument/2006/relationships/image" Target="../media/image41.sv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39.svg"/><Relationship Id="rId11" Type="http://schemas.openxmlformats.org/officeDocument/2006/relationships/image" Target="../media/image40.png"/><Relationship Id="rId5" Type="http://schemas.openxmlformats.org/officeDocument/2006/relationships/image" Target="../media/image38.png"/><Relationship Id="rId10" Type="http://schemas.openxmlformats.org/officeDocument/2006/relationships/image" Target="../media/image28.svg"/><Relationship Id="rId4" Type="http://schemas.openxmlformats.org/officeDocument/2006/relationships/image" Target="../media/image37.png"/><Relationship Id="rId9" Type="http://schemas.openxmlformats.org/officeDocument/2006/relationships/image" Target="../media/image27.png"/></Relationships>
</file>

<file path=ppt/slides/_rels/slide9.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7.png"/><Relationship Id="rId7" Type="http://schemas.openxmlformats.org/officeDocument/2006/relationships/image" Target="../media/image28.svg"/><Relationship Id="rId12" Type="http://schemas.openxmlformats.org/officeDocument/2006/relationships/image" Target="../media/image44.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7.png"/><Relationship Id="rId11" Type="http://schemas.openxmlformats.org/officeDocument/2006/relationships/image" Target="../media/image43.svg"/><Relationship Id="rId5" Type="http://schemas.openxmlformats.org/officeDocument/2006/relationships/image" Target="../media/image26.svg"/><Relationship Id="rId10" Type="http://schemas.openxmlformats.org/officeDocument/2006/relationships/image" Target="../media/image42.png"/><Relationship Id="rId4" Type="http://schemas.openxmlformats.org/officeDocument/2006/relationships/image" Target="../media/image25.png"/><Relationship Id="rId9" Type="http://schemas.openxmlformats.org/officeDocument/2006/relationships/image" Target="../media/image41.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a:extLst>
            <a:ext uri="{FF2B5EF4-FFF2-40B4-BE49-F238E27FC236}">
              <a16:creationId xmlns:a16="http://schemas.microsoft.com/office/drawing/2014/main" id="{47550E3E-F617-F805-5AF0-4E5CB9529B42}"/>
            </a:ext>
          </a:extLst>
        </p:cNvPr>
        <p:cNvGrpSpPr/>
        <p:nvPr/>
      </p:nvGrpSpPr>
      <p:grpSpPr>
        <a:xfrm>
          <a:off x="0" y="0"/>
          <a:ext cx="0" cy="0"/>
          <a:chOff x="0" y="0"/>
          <a:chExt cx="0" cy="0"/>
        </a:xfrm>
      </p:grpSpPr>
      <p:sp>
        <p:nvSpPr>
          <p:cNvPr id="7" name="Freihandform: Form 6">
            <a:extLst>
              <a:ext uri="{FF2B5EF4-FFF2-40B4-BE49-F238E27FC236}">
                <a16:creationId xmlns:a16="http://schemas.microsoft.com/office/drawing/2014/main" id="{011521B6-D74A-FF1F-AA07-C4E03572EBD3}"/>
              </a:ext>
            </a:extLst>
          </p:cNvPr>
          <p:cNvSpPr>
            <a:spLocks noChangeAspect="1"/>
          </p:cNvSpPr>
          <p:nvPr/>
        </p:nvSpPr>
        <p:spPr>
          <a:xfrm>
            <a:off x="0" y="1940915"/>
            <a:ext cx="12192000" cy="4332887"/>
          </a:xfrm>
          <a:custGeom>
            <a:avLst/>
            <a:gdLst>
              <a:gd name="connsiteX0" fmla="*/ 9392001 w 12192000"/>
              <a:gd name="connsiteY0" fmla="*/ 0 h 4332887"/>
              <a:gd name="connsiteX1" fmla="*/ 12192000 w 12192000"/>
              <a:gd name="connsiteY1" fmla="*/ 0 h 4332887"/>
              <a:gd name="connsiteX2" fmla="*/ 12192000 w 12192000"/>
              <a:gd name="connsiteY2" fmla="*/ 1693812 h 4332887"/>
              <a:gd name="connsiteX3" fmla="*/ 9815013 w 12192000"/>
              <a:gd name="connsiteY3" fmla="*/ 1693812 h 4332887"/>
              <a:gd name="connsiteX4" fmla="*/ 4861549 w 12192000"/>
              <a:gd name="connsiteY4" fmla="*/ 4332887 h 4332887"/>
              <a:gd name="connsiteX5" fmla="*/ 0 w 12192000"/>
              <a:gd name="connsiteY5" fmla="*/ 4332887 h 4332887"/>
              <a:gd name="connsiteX6" fmla="*/ 0 w 12192000"/>
              <a:gd name="connsiteY6" fmla="*/ 2639076 h 4332887"/>
              <a:gd name="connsiteX7" fmla="*/ 4438485 w 12192000"/>
              <a:gd name="connsiteY7" fmla="*/ 2639076 h 4332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4332887">
                <a:moveTo>
                  <a:pt x="9392001" y="0"/>
                </a:moveTo>
                <a:lnTo>
                  <a:pt x="12192000" y="0"/>
                </a:lnTo>
                <a:lnTo>
                  <a:pt x="12192000" y="1693812"/>
                </a:lnTo>
                <a:lnTo>
                  <a:pt x="9815013" y="1693812"/>
                </a:lnTo>
                <a:lnTo>
                  <a:pt x="4861549" y="4332887"/>
                </a:lnTo>
                <a:lnTo>
                  <a:pt x="0" y="4332887"/>
                </a:lnTo>
                <a:lnTo>
                  <a:pt x="0" y="2639076"/>
                </a:lnTo>
                <a:lnTo>
                  <a:pt x="4438485" y="2639076"/>
                </a:lnTo>
                <a:close/>
              </a:path>
            </a:pathLst>
          </a:custGeom>
          <a:solidFill>
            <a:schemeClr val="bg2"/>
          </a:solidFill>
          <a:ln w="14193"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Fago Pro" panose="02000506040000020004" pitchFamily="50" charset="0"/>
              <a:ea typeface="+mn-ea"/>
              <a:cs typeface="+mn-cs"/>
            </a:endParaRPr>
          </a:p>
        </p:txBody>
      </p:sp>
      <p:sp>
        <p:nvSpPr>
          <p:cNvPr id="2" name="Titel 1">
            <a:extLst>
              <a:ext uri="{FF2B5EF4-FFF2-40B4-BE49-F238E27FC236}">
                <a16:creationId xmlns:a16="http://schemas.microsoft.com/office/drawing/2014/main" id="{F14FC866-041C-607D-82BA-2E84D54C0255}"/>
              </a:ext>
            </a:extLst>
          </p:cNvPr>
          <p:cNvSpPr>
            <a:spLocks noGrp="1"/>
          </p:cNvSpPr>
          <p:nvPr>
            <p:ph type="title"/>
          </p:nvPr>
        </p:nvSpPr>
        <p:spPr>
          <a:xfrm>
            <a:off x="658813" y="669034"/>
            <a:ext cx="4653850" cy="1620773"/>
          </a:xfrm>
        </p:spPr>
        <p:txBody>
          <a:bodyPr/>
          <a:lstStyle/>
          <a:p>
            <a:r>
              <a:rPr lang="de-DE">
                <a:solidFill>
                  <a:schemeClr val="bg1"/>
                </a:solidFill>
              </a:rPr>
              <a:t>SCHUNK Engineering</a:t>
            </a:r>
          </a:p>
        </p:txBody>
      </p:sp>
      <p:sp>
        <p:nvSpPr>
          <p:cNvPr id="3" name="Textplatzhalter 2">
            <a:extLst>
              <a:ext uri="{FF2B5EF4-FFF2-40B4-BE49-F238E27FC236}">
                <a16:creationId xmlns:a16="http://schemas.microsoft.com/office/drawing/2014/main" id="{81DE3B8E-F90F-ECE9-4826-830DF27F8E83}"/>
              </a:ext>
            </a:extLst>
          </p:cNvPr>
          <p:cNvSpPr>
            <a:spLocks noGrp="1"/>
          </p:cNvSpPr>
          <p:nvPr>
            <p:ph type="body" sz="quarter" idx="12"/>
          </p:nvPr>
        </p:nvSpPr>
        <p:spPr>
          <a:xfrm>
            <a:off x="658812" y="2631207"/>
            <a:ext cx="5158093" cy="845602"/>
          </a:xfrm>
        </p:spPr>
        <p:txBody>
          <a:bodyPr/>
          <a:lstStyle/>
          <a:p>
            <a:pPr marL="0" indent="0">
              <a:buNone/>
            </a:pPr>
            <a:r>
              <a:rPr lang="de-DE" sz="2000" b="1">
                <a:solidFill>
                  <a:schemeClr val="bg2"/>
                </a:solidFill>
              </a:rPr>
              <a:t>Solution Book - Life Science</a:t>
            </a:r>
          </a:p>
        </p:txBody>
      </p:sp>
      <p:pic>
        <p:nvPicPr>
          <p:cNvPr id="8" name="Grafik 7">
            <a:extLst>
              <a:ext uri="{FF2B5EF4-FFF2-40B4-BE49-F238E27FC236}">
                <a16:creationId xmlns:a16="http://schemas.microsoft.com/office/drawing/2014/main" id="{CCF3979B-1F44-CE63-7723-FC0E119A7AA8}"/>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258300" y="342900"/>
            <a:ext cx="2598738" cy="768498"/>
          </a:xfrm>
          <a:prstGeom prst="rect">
            <a:avLst/>
          </a:prstGeom>
        </p:spPr>
      </p:pic>
      <p:grpSp>
        <p:nvGrpSpPr>
          <p:cNvPr id="33" name="Grafik 6">
            <a:extLst>
              <a:ext uri="{FF2B5EF4-FFF2-40B4-BE49-F238E27FC236}">
                <a16:creationId xmlns:a16="http://schemas.microsoft.com/office/drawing/2014/main" id="{CA96F242-35F4-16C2-2527-69F4D029377C}"/>
              </a:ext>
            </a:extLst>
          </p:cNvPr>
          <p:cNvGrpSpPr>
            <a:grpSpLocks noChangeAspect="1"/>
          </p:cNvGrpSpPr>
          <p:nvPr/>
        </p:nvGrpSpPr>
        <p:grpSpPr>
          <a:xfrm>
            <a:off x="9222316" y="6107294"/>
            <a:ext cx="2631282" cy="162000"/>
            <a:chOff x="4381500" y="3324234"/>
            <a:chExt cx="3430676" cy="211216"/>
          </a:xfrm>
          <a:solidFill>
            <a:schemeClr val="bg1"/>
          </a:solidFill>
        </p:grpSpPr>
        <p:sp>
          <p:nvSpPr>
            <p:cNvPr id="34" name="Freihandform: Form 33">
              <a:extLst>
                <a:ext uri="{FF2B5EF4-FFF2-40B4-BE49-F238E27FC236}">
                  <a16:creationId xmlns:a16="http://schemas.microsoft.com/office/drawing/2014/main" id="{EB47332D-D7E1-6222-D3A0-1AEE36AE7163}"/>
                </a:ext>
              </a:extLst>
            </p:cNvPr>
            <p:cNvSpPr/>
            <p:nvPr/>
          </p:nvSpPr>
          <p:spPr>
            <a:xfrm>
              <a:off x="4381500" y="3343179"/>
              <a:ext cx="129997" cy="189566"/>
            </a:xfrm>
            <a:custGeom>
              <a:avLst/>
              <a:gdLst>
                <a:gd name="connsiteX0" fmla="*/ 92069 w 129997"/>
                <a:gd name="connsiteY0" fmla="*/ 189567 h 189566"/>
                <a:gd name="connsiteX1" fmla="*/ 92069 w 129997"/>
                <a:gd name="connsiteY1" fmla="*/ 102365 h 189566"/>
                <a:gd name="connsiteX2" fmla="*/ 37919 w 129997"/>
                <a:gd name="connsiteY2" fmla="*/ 102365 h 189566"/>
                <a:gd name="connsiteX3" fmla="*/ 37919 w 129997"/>
                <a:gd name="connsiteY3" fmla="*/ 189567 h 189566"/>
                <a:gd name="connsiteX4" fmla="*/ 0 w 129997"/>
                <a:gd name="connsiteY4" fmla="*/ 189567 h 189566"/>
                <a:gd name="connsiteX5" fmla="*/ 0 w 129997"/>
                <a:gd name="connsiteY5" fmla="*/ 0 h 189566"/>
                <a:gd name="connsiteX6" fmla="*/ 37919 w 129997"/>
                <a:gd name="connsiteY6" fmla="*/ 0 h 189566"/>
                <a:gd name="connsiteX7" fmla="*/ 37919 w 129997"/>
                <a:gd name="connsiteY7" fmla="*/ 73133 h 189566"/>
                <a:gd name="connsiteX8" fmla="*/ 92078 w 129997"/>
                <a:gd name="connsiteY8" fmla="*/ 73133 h 189566"/>
                <a:gd name="connsiteX9" fmla="*/ 92078 w 129997"/>
                <a:gd name="connsiteY9" fmla="*/ 0 h 189566"/>
                <a:gd name="connsiteX10" fmla="*/ 129997 w 129997"/>
                <a:gd name="connsiteY10" fmla="*/ 0 h 189566"/>
                <a:gd name="connsiteX11" fmla="*/ 129997 w 129997"/>
                <a:gd name="connsiteY11" fmla="*/ 189567 h 189566"/>
                <a:gd name="connsiteX12" fmla="*/ 92069 w 129997"/>
                <a:gd name="connsiteY12" fmla="*/ 189567 h 189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9997" h="189566">
                  <a:moveTo>
                    <a:pt x="92069" y="189567"/>
                  </a:moveTo>
                  <a:lnTo>
                    <a:pt x="92069" y="102365"/>
                  </a:lnTo>
                  <a:lnTo>
                    <a:pt x="37919" y="102365"/>
                  </a:lnTo>
                  <a:lnTo>
                    <a:pt x="37919" y="189567"/>
                  </a:lnTo>
                  <a:lnTo>
                    <a:pt x="0" y="189567"/>
                  </a:lnTo>
                  <a:lnTo>
                    <a:pt x="0" y="0"/>
                  </a:lnTo>
                  <a:lnTo>
                    <a:pt x="37919" y="0"/>
                  </a:lnTo>
                  <a:lnTo>
                    <a:pt x="37919" y="73133"/>
                  </a:lnTo>
                  <a:lnTo>
                    <a:pt x="92078" y="73133"/>
                  </a:lnTo>
                  <a:lnTo>
                    <a:pt x="92078" y="0"/>
                  </a:lnTo>
                  <a:lnTo>
                    <a:pt x="129997" y="0"/>
                  </a:lnTo>
                  <a:lnTo>
                    <a:pt x="129997" y="189567"/>
                  </a:lnTo>
                  <a:lnTo>
                    <a:pt x="92069" y="189567"/>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Fago Pro" panose="02000506040000020004" pitchFamily="50" charset="0"/>
                <a:ea typeface="+mn-ea"/>
                <a:cs typeface="+mn-cs"/>
              </a:endParaRPr>
            </a:p>
          </p:txBody>
        </p:sp>
        <p:sp>
          <p:nvSpPr>
            <p:cNvPr id="35" name="Freihandform: Form 34">
              <a:extLst>
                <a:ext uri="{FF2B5EF4-FFF2-40B4-BE49-F238E27FC236}">
                  <a16:creationId xmlns:a16="http://schemas.microsoft.com/office/drawing/2014/main" id="{BD34C81D-5AD0-D080-4449-84F7ECED2348}"/>
                </a:ext>
              </a:extLst>
            </p:cNvPr>
            <p:cNvSpPr/>
            <p:nvPr/>
          </p:nvSpPr>
          <p:spPr>
            <a:xfrm>
              <a:off x="4545282" y="3386508"/>
              <a:ext cx="116433" cy="148942"/>
            </a:xfrm>
            <a:custGeom>
              <a:avLst/>
              <a:gdLst>
                <a:gd name="connsiteX0" fmla="*/ 83410 w 116433"/>
                <a:gd name="connsiteY0" fmla="*/ 146237 h 148942"/>
                <a:gd name="connsiteX1" fmla="*/ 79343 w 116433"/>
                <a:gd name="connsiteY1" fmla="*/ 133512 h 148942"/>
                <a:gd name="connsiteX2" fmla="*/ 40615 w 116433"/>
                <a:gd name="connsiteY2" fmla="*/ 148942 h 148942"/>
                <a:gd name="connsiteX3" fmla="*/ 0 w 116433"/>
                <a:gd name="connsiteY3" fmla="*/ 102632 h 148942"/>
                <a:gd name="connsiteX4" fmla="*/ 53616 w 116433"/>
                <a:gd name="connsiteY4" fmla="*/ 56598 h 148942"/>
                <a:gd name="connsiteX5" fmla="*/ 78534 w 116433"/>
                <a:gd name="connsiteY5" fmla="*/ 56598 h 148942"/>
                <a:gd name="connsiteX6" fmla="*/ 78534 w 116433"/>
                <a:gd name="connsiteY6" fmla="*/ 46311 h 148942"/>
                <a:gd name="connsiteX7" fmla="*/ 58217 w 116433"/>
                <a:gd name="connsiteY7" fmla="*/ 30604 h 148942"/>
                <a:gd name="connsiteX8" fmla="*/ 12992 w 116433"/>
                <a:gd name="connsiteY8" fmla="*/ 38729 h 148942"/>
                <a:gd name="connsiteX9" fmla="*/ 12992 w 116433"/>
                <a:gd name="connsiteY9" fmla="*/ 8668 h 148942"/>
                <a:gd name="connsiteX10" fmla="*/ 64713 w 116433"/>
                <a:gd name="connsiteY10" fmla="*/ 0 h 148942"/>
                <a:gd name="connsiteX11" fmla="*/ 116434 w 116433"/>
                <a:gd name="connsiteY11" fmla="*/ 46568 h 148942"/>
                <a:gd name="connsiteX12" fmla="*/ 116434 w 116433"/>
                <a:gd name="connsiteY12" fmla="*/ 146237 h 148942"/>
                <a:gd name="connsiteX13" fmla="*/ 83410 w 116433"/>
                <a:gd name="connsiteY13" fmla="*/ 146237 h 148942"/>
                <a:gd name="connsiteX14" fmla="*/ 78534 w 116433"/>
                <a:gd name="connsiteY14" fmla="*/ 77448 h 148942"/>
                <a:gd name="connsiteX15" fmla="*/ 67704 w 116433"/>
                <a:gd name="connsiteY15" fmla="*/ 77734 h 148942"/>
                <a:gd name="connsiteX16" fmla="*/ 37929 w 116433"/>
                <a:gd name="connsiteY16" fmla="*/ 101832 h 148942"/>
                <a:gd name="connsiteX17" fmla="*/ 54435 w 116433"/>
                <a:gd name="connsiteY17" fmla="*/ 120787 h 148942"/>
                <a:gd name="connsiteX18" fmla="*/ 78543 w 116433"/>
                <a:gd name="connsiteY18" fmla="*/ 113738 h 148942"/>
                <a:gd name="connsiteX19" fmla="*/ 78543 w 116433"/>
                <a:gd name="connsiteY19" fmla="*/ 77448 h 148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6433" h="148942">
                  <a:moveTo>
                    <a:pt x="83410" y="146237"/>
                  </a:moveTo>
                  <a:lnTo>
                    <a:pt x="79343" y="133512"/>
                  </a:lnTo>
                  <a:cubicBezTo>
                    <a:pt x="69599" y="142999"/>
                    <a:pt x="56055" y="148942"/>
                    <a:pt x="40615" y="148942"/>
                  </a:cubicBezTo>
                  <a:cubicBezTo>
                    <a:pt x="23012" y="148942"/>
                    <a:pt x="0" y="141637"/>
                    <a:pt x="0" y="102632"/>
                  </a:cubicBezTo>
                  <a:cubicBezTo>
                    <a:pt x="0" y="63370"/>
                    <a:pt x="32223" y="56598"/>
                    <a:pt x="53616" y="56598"/>
                  </a:cubicBezTo>
                  <a:lnTo>
                    <a:pt x="78534" y="56598"/>
                  </a:lnTo>
                  <a:lnTo>
                    <a:pt x="78534" y="46311"/>
                  </a:lnTo>
                  <a:cubicBezTo>
                    <a:pt x="78534" y="32223"/>
                    <a:pt x="71218" y="30604"/>
                    <a:pt x="58217" y="30604"/>
                  </a:cubicBezTo>
                  <a:cubicBezTo>
                    <a:pt x="44948" y="30604"/>
                    <a:pt x="26270" y="34404"/>
                    <a:pt x="12992" y="38729"/>
                  </a:cubicBezTo>
                  <a:lnTo>
                    <a:pt x="12992" y="8668"/>
                  </a:lnTo>
                  <a:cubicBezTo>
                    <a:pt x="28975" y="3524"/>
                    <a:pt x="47111" y="0"/>
                    <a:pt x="64713" y="0"/>
                  </a:cubicBezTo>
                  <a:cubicBezTo>
                    <a:pt x="92869" y="0"/>
                    <a:pt x="116434" y="7048"/>
                    <a:pt x="116434" y="46568"/>
                  </a:cubicBezTo>
                  <a:lnTo>
                    <a:pt x="116434" y="146237"/>
                  </a:lnTo>
                  <a:lnTo>
                    <a:pt x="83410" y="146237"/>
                  </a:lnTo>
                  <a:close/>
                  <a:moveTo>
                    <a:pt x="78534" y="77448"/>
                  </a:moveTo>
                  <a:lnTo>
                    <a:pt x="67704" y="77734"/>
                  </a:lnTo>
                  <a:cubicBezTo>
                    <a:pt x="46320" y="78276"/>
                    <a:pt x="37929" y="83420"/>
                    <a:pt x="37929" y="101832"/>
                  </a:cubicBezTo>
                  <a:cubicBezTo>
                    <a:pt x="37929" y="116719"/>
                    <a:pt x="44691" y="120787"/>
                    <a:pt x="54435" y="120787"/>
                  </a:cubicBezTo>
                  <a:cubicBezTo>
                    <a:pt x="63922" y="120787"/>
                    <a:pt x="71228" y="117805"/>
                    <a:pt x="78543" y="113738"/>
                  </a:cubicBezTo>
                  <a:lnTo>
                    <a:pt x="78543" y="77448"/>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Fago Pro" panose="02000506040000020004" pitchFamily="50" charset="0"/>
                <a:ea typeface="+mn-ea"/>
                <a:cs typeface="+mn-cs"/>
              </a:endParaRPr>
            </a:p>
          </p:txBody>
        </p:sp>
        <p:sp>
          <p:nvSpPr>
            <p:cNvPr id="36" name="Freihandform: Form 35">
              <a:extLst>
                <a:ext uri="{FF2B5EF4-FFF2-40B4-BE49-F238E27FC236}">
                  <a16:creationId xmlns:a16="http://schemas.microsoft.com/office/drawing/2014/main" id="{438B1219-32BF-3EC0-A444-553BE28EDCA1}"/>
                </a:ext>
              </a:extLst>
            </p:cNvPr>
            <p:cNvSpPr/>
            <p:nvPr/>
          </p:nvSpPr>
          <p:spPr>
            <a:xfrm>
              <a:off x="4703664" y="3386499"/>
              <a:ext cx="124567" cy="146246"/>
            </a:xfrm>
            <a:custGeom>
              <a:avLst/>
              <a:gdLst>
                <a:gd name="connsiteX0" fmla="*/ 86658 w 124567"/>
                <a:gd name="connsiteY0" fmla="*/ 146247 h 146246"/>
                <a:gd name="connsiteX1" fmla="*/ 86658 w 124567"/>
                <a:gd name="connsiteY1" fmla="*/ 44958 h 146246"/>
                <a:gd name="connsiteX2" fmla="*/ 70409 w 124567"/>
                <a:gd name="connsiteY2" fmla="*/ 31433 h 146246"/>
                <a:gd name="connsiteX3" fmla="*/ 37919 w 124567"/>
                <a:gd name="connsiteY3" fmla="*/ 41720 h 146246"/>
                <a:gd name="connsiteX4" fmla="*/ 37919 w 124567"/>
                <a:gd name="connsiteY4" fmla="*/ 146247 h 146246"/>
                <a:gd name="connsiteX5" fmla="*/ 0 w 124567"/>
                <a:gd name="connsiteY5" fmla="*/ 146247 h 146246"/>
                <a:gd name="connsiteX6" fmla="*/ 0 w 124567"/>
                <a:gd name="connsiteY6" fmla="*/ 2705 h 146246"/>
                <a:gd name="connsiteX7" fmla="*/ 31680 w 124567"/>
                <a:gd name="connsiteY7" fmla="*/ 2705 h 146246"/>
                <a:gd name="connsiteX8" fmla="*/ 37100 w 124567"/>
                <a:gd name="connsiteY8" fmla="*/ 18155 h 146246"/>
                <a:gd name="connsiteX9" fmla="*/ 84763 w 124567"/>
                <a:gd name="connsiteY9" fmla="*/ 0 h 146246"/>
                <a:gd name="connsiteX10" fmla="*/ 124568 w 124567"/>
                <a:gd name="connsiteY10" fmla="*/ 42786 h 146246"/>
                <a:gd name="connsiteX11" fmla="*/ 124568 w 124567"/>
                <a:gd name="connsiteY11" fmla="*/ 146237 h 146246"/>
                <a:gd name="connsiteX12" fmla="*/ 86658 w 124567"/>
                <a:gd name="connsiteY12" fmla="*/ 146237 h 14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4567" h="146246">
                  <a:moveTo>
                    <a:pt x="86658" y="146247"/>
                  </a:moveTo>
                  <a:lnTo>
                    <a:pt x="86658" y="44958"/>
                  </a:lnTo>
                  <a:cubicBezTo>
                    <a:pt x="86658" y="34671"/>
                    <a:pt x="82591" y="31433"/>
                    <a:pt x="70409" y="31433"/>
                  </a:cubicBezTo>
                  <a:cubicBezTo>
                    <a:pt x="59855" y="31433"/>
                    <a:pt x="48206" y="35757"/>
                    <a:pt x="37919" y="41720"/>
                  </a:cubicBezTo>
                  <a:lnTo>
                    <a:pt x="37919" y="146247"/>
                  </a:lnTo>
                  <a:lnTo>
                    <a:pt x="0" y="146247"/>
                  </a:lnTo>
                  <a:lnTo>
                    <a:pt x="0" y="2705"/>
                  </a:lnTo>
                  <a:lnTo>
                    <a:pt x="31680" y="2705"/>
                  </a:lnTo>
                  <a:lnTo>
                    <a:pt x="37100" y="18155"/>
                  </a:lnTo>
                  <a:cubicBezTo>
                    <a:pt x="49273" y="8411"/>
                    <a:pt x="67151" y="0"/>
                    <a:pt x="84763" y="0"/>
                  </a:cubicBezTo>
                  <a:cubicBezTo>
                    <a:pt x="108585" y="0"/>
                    <a:pt x="124568" y="10563"/>
                    <a:pt x="124568" y="42786"/>
                  </a:cubicBezTo>
                  <a:lnTo>
                    <a:pt x="124568" y="146237"/>
                  </a:lnTo>
                  <a:lnTo>
                    <a:pt x="86658" y="146237"/>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Fago Pro" panose="02000506040000020004" pitchFamily="50" charset="0"/>
                <a:ea typeface="+mn-ea"/>
                <a:cs typeface="+mn-cs"/>
              </a:endParaRPr>
            </a:p>
          </p:txBody>
        </p:sp>
        <p:sp>
          <p:nvSpPr>
            <p:cNvPr id="37" name="Freihandform: Form 36">
              <a:extLst>
                <a:ext uri="{FF2B5EF4-FFF2-40B4-BE49-F238E27FC236}">
                  <a16:creationId xmlns:a16="http://schemas.microsoft.com/office/drawing/2014/main" id="{FA9A4B76-FD99-60D1-966B-E84DC6D06C4C}"/>
                </a:ext>
              </a:extLst>
            </p:cNvPr>
            <p:cNvSpPr/>
            <p:nvPr/>
          </p:nvSpPr>
          <p:spPr>
            <a:xfrm>
              <a:off x="4862026" y="3337779"/>
              <a:ext cx="127292" cy="197672"/>
            </a:xfrm>
            <a:custGeom>
              <a:avLst/>
              <a:gdLst>
                <a:gd name="connsiteX0" fmla="*/ 96679 w 127292"/>
                <a:gd name="connsiteY0" fmla="*/ 194967 h 197672"/>
                <a:gd name="connsiteX1" fmla="*/ 92345 w 127292"/>
                <a:gd name="connsiteY1" fmla="*/ 183318 h 197672"/>
                <a:gd name="connsiteX2" fmla="*/ 54169 w 127292"/>
                <a:gd name="connsiteY2" fmla="*/ 197672 h 197672"/>
                <a:gd name="connsiteX3" fmla="*/ 0 w 127292"/>
                <a:gd name="connsiteY3" fmla="*/ 123206 h 197672"/>
                <a:gd name="connsiteX4" fmla="*/ 59579 w 127292"/>
                <a:gd name="connsiteY4" fmla="*/ 48739 h 197672"/>
                <a:gd name="connsiteX5" fmla="*/ 89373 w 127292"/>
                <a:gd name="connsiteY5" fmla="*/ 60103 h 197672"/>
                <a:gd name="connsiteX6" fmla="*/ 89373 w 127292"/>
                <a:gd name="connsiteY6" fmla="*/ 0 h 197672"/>
                <a:gd name="connsiteX7" fmla="*/ 127292 w 127292"/>
                <a:gd name="connsiteY7" fmla="*/ 0 h 197672"/>
                <a:gd name="connsiteX8" fmla="*/ 127292 w 127292"/>
                <a:gd name="connsiteY8" fmla="*/ 194967 h 197672"/>
                <a:gd name="connsiteX9" fmla="*/ 96679 w 127292"/>
                <a:gd name="connsiteY9" fmla="*/ 194967 h 197672"/>
                <a:gd name="connsiteX10" fmla="*/ 89383 w 127292"/>
                <a:gd name="connsiteY10" fmla="*/ 84753 h 197672"/>
                <a:gd name="connsiteX11" fmla="*/ 67713 w 127292"/>
                <a:gd name="connsiteY11" fmla="*/ 77429 h 197672"/>
                <a:gd name="connsiteX12" fmla="*/ 37919 w 127292"/>
                <a:gd name="connsiteY12" fmla="*/ 123196 h 197672"/>
                <a:gd name="connsiteX13" fmla="*/ 64999 w 127292"/>
                <a:gd name="connsiteY13" fmla="*/ 169507 h 197672"/>
                <a:gd name="connsiteX14" fmla="*/ 89373 w 127292"/>
                <a:gd name="connsiteY14" fmla="*/ 160582 h 197672"/>
                <a:gd name="connsiteX15" fmla="*/ 89373 w 127292"/>
                <a:gd name="connsiteY15" fmla="*/ 84753 h 197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7292" h="197672">
                  <a:moveTo>
                    <a:pt x="96679" y="194967"/>
                  </a:moveTo>
                  <a:lnTo>
                    <a:pt x="92345" y="183318"/>
                  </a:lnTo>
                  <a:cubicBezTo>
                    <a:pt x="83134" y="191443"/>
                    <a:pt x="69332" y="197672"/>
                    <a:pt x="54169" y="197672"/>
                  </a:cubicBezTo>
                  <a:cubicBezTo>
                    <a:pt x="31680" y="197672"/>
                    <a:pt x="0" y="188204"/>
                    <a:pt x="0" y="123206"/>
                  </a:cubicBezTo>
                  <a:cubicBezTo>
                    <a:pt x="0" y="56864"/>
                    <a:pt x="41434" y="48739"/>
                    <a:pt x="59579" y="48739"/>
                  </a:cubicBezTo>
                  <a:cubicBezTo>
                    <a:pt x="72038" y="48739"/>
                    <a:pt x="82867" y="53340"/>
                    <a:pt x="89373" y="60103"/>
                  </a:cubicBezTo>
                  <a:lnTo>
                    <a:pt x="89373" y="0"/>
                  </a:lnTo>
                  <a:lnTo>
                    <a:pt x="127292" y="0"/>
                  </a:lnTo>
                  <a:lnTo>
                    <a:pt x="127292" y="194967"/>
                  </a:lnTo>
                  <a:lnTo>
                    <a:pt x="96679" y="194967"/>
                  </a:lnTo>
                  <a:close/>
                  <a:moveTo>
                    <a:pt x="89383" y="84753"/>
                  </a:moveTo>
                  <a:cubicBezTo>
                    <a:pt x="83420" y="80686"/>
                    <a:pt x="75571" y="77429"/>
                    <a:pt x="67713" y="77429"/>
                  </a:cubicBezTo>
                  <a:cubicBezTo>
                    <a:pt x="51730" y="77429"/>
                    <a:pt x="37919" y="80410"/>
                    <a:pt x="37919" y="123196"/>
                  </a:cubicBezTo>
                  <a:cubicBezTo>
                    <a:pt x="37919" y="166526"/>
                    <a:pt x="49835" y="169507"/>
                    <a:pt x="64999" y="169507"/>
                  </a:cubicBezTo>
                  <a:cubicBezTo>
                    <a:pt x="72857" y="169507"/>
                    <a:pt x="81791" y="165983"/>
                    <a:pt x="89373" y="160582"/>
                  </a:cubicBezTo>
                  <a:lnTo>
                    <a:pt x="89373" y="84753"/>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Fago Pro" panose="02000506040000020004" pitchFamily="50" charset="0"/>
                <a:ea typeface="+mn-ea"/>
                <a:cs typeface="+mn-cs"/>
              </a:endParaRPr>
            </a:p>
          </p:txBody>
        </p:sp>
        <p:sp>
          <p:nvSpPr>
            <p:cNvPr id="38" name="Freihandform: Form 37">
              <a:extLst>
                <a:ext uri="{FF2B5EF4-FFF2-40B4-BE49-F238E27FC236}">
                  <a16:creationId xmlns:a16="http://schemas.microsoft.com/office/drawing/2014/main" id="{493CBA14-CC8C-0CC4-C1BE-E1FC775974CD}"/>
                </a:ext>
              </a:extLst>
            </p:cNvPr>
            <p:cNvSpPr/>
            <p:nvPr/>
          </p:nvSpPr>
          <p:spPr>
            <a:xfrm>
              <a:off x="5118401" y="3324234"/>
              <a:ext cx="44967" cy="208511"/>
            </a:xfrm>
            <a:custGeom>
              <a:avLst/>
              <a:gdLst>
                <a:gd name="connsiteX0" fmla="*/ 22479 w 44967"/>
                <a:gd name="connsiteY0" fmla="*/ 46025 h 208511"/>
                <a:gd name="connsiteX1" fmla="*/ 0 w 44967"/>
                <a:gd name="connsiteY1" fmla="*/ 23012 h 208511"/>
                <a:gd name="connsiteX2" fmla="*/ 22479 w 44967"/>
                <a:gd name="connsiteY2" fmla="*/ 0 h 208511"/>
                <a:gd name="connsiteX3" fmla="*/ 44968 w 44967"/>
                <a:gd name="connsiteY3" fmla="*/ 23012 h 208511"/>
                <a:gd name="connsiteX4" fmla="*/ 22479 w 44967"/>
                <a:gd name="connsiteY4" fmla="*/ 46025 h 208511"/>
                <a:gd name="connsiteX5" fmla="*/ 3524 w 44967"/>
                <a:gd name="connsiteY5" fmla="*/ 208512 h 208511"/>
                <a:gd name="connsiteX6" fmla="*/ 3524 w 44967"/>
                <a:gd name="connsiteY6" fmla="*/ 64970 h 208511"/>
                <a:gd name="connsiteX7" fmla="*/ 41443 w 44967"/>
                <a:gd name="connsiteY7" fmla="*/ 64970 h 208511"/>
                <a:gd name="connsiteX8" fmla="*/ 41443 w 44967"/>
                <a:gd name="connsiteY8" fmla="*/ 208512 h 208511"/>
                <a:gd name="connsiteX9" fmla="*/ 3524 w 44967"/>
                <a:gd name="connsiteY9" fmla="*/ 208512 h 208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967" h="208511">
                  <a:moveTo>
                    <a:pt x="22479" y="46025"/>
                  </a:moveTo>
                  <a:cubicBezTo>
                    <a:pt x="9754" y="46025"/>
                    <a:pt x="0" y="35481"/>
                    <a:pt x="0" y="23012"/>
                  </a:cubicBezTo>
                  <a:cubicBezTo>
                    <a:pt x="0" y="10563"/>
                    <a:pt x="9744" y="0"/>
                    <a:pt x="22479" y="0"/>
                  </a:cubicBezTo>
                  <a:cubicBezTo>
                    <a:pt x="35214" y="0"/>
                    <a:pt x="44968" y="10563"/>
                    <a:pt x="44968" y="23012"/>
                  </a:cubicBezTo>
                  <a:cubicBezTo>
                    <a:pt x="44958" y="35471"/>
                    <a:pt x="35204" y="46025"/>
                    <a:pt x="22479" y="46025"/>
                  </a:cubicBezTo>
                  <a:close/>
                  <a:moveTo>
                    <a:pt x="3524" y="208512"/>
                  </a:moveTo>
                  <a:lnTo>
                    <a:pt x="3524" y="64970"/>
                  </a:lnTo>
                  <a:lnTo>
                    <a:pt x="41443" y="64970"/>
                  </a:lnTo>
                  <a:lnTo>
                    <a:pt x="41443" y="208512"/>
                  </a:lnTo>
                  <a:lnTo>
                    <a:pt x="3524" y="208512"/>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Fago Pro" panose="02000506040000020004" pitchFamily="50" charset="0"/>
                <a:ea typeface="+mn-ea"/>
                <a:cs typeface="+mn-cs"/>
              </a:endParaRPr>
            </a:p>
          </p:txBody>
        </p:sp>
        <p:sp>
          <p:nvSpPr>
            <p:cNvPr id="39" name="Freihandform: Form 38">
              <a:extLst>
                <a:ext uri="{FF2B5EF4-FFF2-40B4-BE49-F238E27FC236}">
                  <a16:creationId xmlns:a16="http://schemas.microsoft.com/office/drawing/2014/main" id="{2FAA7FFC-D3B5-1878-8A58-474A6CF94BA6}"/>
                </a:ext>
              </a:extLst>
            </p:cNvPr>
            <p:cNvSpPr/>
            <p:nvPr/>
          </p:nvSpPr>
          <p:spPr>
            <a:xfrm>
              <a:off x="5201783" y="3386499"/>
              <a:ext cx="124567" cy="146246"/>
            </a:xfrm>
            <a:custGeom>
              <a:avLst/>
              <a:gdLst>
                <a:gd name="connsiteX0" fmla="*/ 86658 w 124567"/>
                <a:gd name="connsiteY0" fmla="*/ 146247 h 146246"/>
                <a:gd name="connsiteX1" fmla="*/ 86658 w 124567"/>
                <a:gd name="connsiteY1" fmla="*/ 44958 h 146246"/>
                <a:gd name="connsiteX2" fmla="*/ 70409 w 124567"/>
                <a:gd name="connsiteY2" fmla="*/ 31433 h 146246"/>
                <a:gd name="connsiteX3" fmla="*/ 37919 w 124567"/>
                <a:gd name="connsiteY3" fmla="*/ 41720 h 146246"/>
                <a:gd name="connsiteX4" fmla="*/ 37919 w 124567"/>
                <a:gd name="connsiteY4" fmla="*/ 146247 h 146246"/>
                <a:gd name="connsiteX5" fmla="*/ 0 w 124567"/>
                <a:gd name="connsiteY5" fmla="*/ 146247 h 146246"/>
                <a:gd name="connsiteX6" fmla="*/ 0 w 124567"/>
                <a:gd name="connsiteY6" fmla="*/ 2705 h 146246"/>
                <a:gd name="connsiteX7" fmla="*/ 31680 w 124567"/>
                <a:gd name="connsiteY7" fmla="*/ 2705 h 146246"/>
                <a:gd name="connsiteX8" fmla="*/ 37100 w 124567"/>
                <a:gd name="connsiteY8" fmla="*/ 18155 h 146246"/>
                <a:gd name="connsiteX9" fmla="*/ 84763 w 124567"/>
                <a:gd name="connsiteY9" fmla="*/ 0 h 146246"/>
                <a:gd name="connsiteX10" fmla="*/ 124568 w 124567"/>
                <a:gd name="connsiteY10" fmla="*/ 42786 h 146246"/>
                <a:gd name="connsiteX11" fmla="*/ 124568 w 124567"/>
                <a:gd name="connsiteY11" fmla="*/ 146237 h 146246"/>
                <a:gd name="connsiteX12" fmla="*/ 86658 w 124567"/>
                <a:gd name="connsiteY12" fmla="*/ 146237 h 14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4567" h="146246">
                  <a:moveTo>
                    <a:pt x="86658" y="146247"/>
                  </a:moveTo>
                  <a:lnTo>
                    <a:pt x="86658" y="44958"/>
                  </a:lnTo>
                  <a:cubicBezTo>
                    <a:pt x="86658" y="34671"/>
                    <a:pt x="82591" y="31433"/>
                    <a:pt x="70409" y="31433"/>
                  </a:cubicBezTo>
                  <a:cubicBezTo>
                    <a:pt x="59855" y="31433"/>
                    <a:pt x="48206" y="35757"/>
                    <a:pt x="37919" y="41720"/>
                  </a:cubicBezTo>
                  <a:lnTo>
                    <a:pt x="37919" y="146247"/>
                  </a:lnTo>
                  <a:lnTo>
                    <a:pt x="0" y="146247"/>
                  </a:lnTo>
                  <a:lnTo>
                    <a:pt x="0" y="2705"/>
                  </a:lnTo>
                  <a:lnTo>
                    <a:pt x="31680" y="2705"/>
                  </a:lnTo>
                  <a:lnTo>
                    <a:pt x="37100" y="18155"/>
                  </a:lnTo>
                  <a:cubicBezTo>
                    <a:pt x="49273" y="8411"/>
                    <a:pt x="67151" y="0"/>
                    <a:pt x="84763" y="0"/>
                  </a:cubicBezTo>
                  <a:cubicBezTo>
                    <a:pt x="108585" y="0"/>
                    <a:pt x="124568" y="10563"/>
                    <a:pt x="124568" y="42786"/>
                  </a:cubicBezTo>
                  <a:lnTo>
                    <a:pt x="124568" y="146237"/>
                  </a:lnTo>
                  <a:lnTo>
                    <a:pt x="86658" y="146237"/>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Fago Pro" panose="02000506040000020004" pitchFamily="50" charset="0"/>
                <a:ea typeface="+mn-ea"/>
                <a:cs typeface="+mn-cs"/>
              </a:endParaRPr>
            </a:p>
          </p:txBody>
        </p:sp>
        <p:sp>
          <p:nvSpPr>
            <p:cNvPr id="40" name="Freihandform: Form 39">
              <a:extLst>
                <a:ext uri="{FF2B5EF4-FFF2-40B4-BE49-F238E27FC236}">
                  <a16:creationId xmlns:a16="http://schemas.microsoft.com/office/drawing/2014/main" id="{C70F2004-B981-6D5D-4B19-4C7DA4427CFE}"/>
                </a:ext>
              </a:extLst>
            </p:cNvPr>
            <p:cNvSpPr/>
            <p:nvPr/>
          </p:nvSpPr>
          <p:spPr>
            <a:xfrm>
              <a:off x="5457624" y="3337779"/>
              <a:ext cx="124577" cy="194967"/>
            </a:xfrm>
            <a:custGeom>
              <a:avLst/>
              <a:gdLst>
                <a:gd name="connsiteX0" fmla="*/ 86659 w 124577"/>
                <a:gd name="connsiteY0" fmla="*/ 194967 h 194967"/>
                <a:gd name="connsiteX1" fmla="*/ 86659 w 124577"/>
                <a:gd name="connsiteY1" fmla="*/ 93678 h 194967"/>
                <a:gd name="connsiteX2" fmla="*/ 70409 w 124577"/>
                <a:gd name="connsiteY2" fmla="*/ 80153 h 194967"/>
                <a:gd name="connsiteX3" fmla="*/ 37919 w 124577"/>
                <a:gd name="connsiteY3" fmla="*/ 90440 h 194967"/>
                <a:gd name="connsiteX4" fmla="*/ 37919 w 124577"/>
                <a:gd name="connsiteY4" fmla="*/ 194967 h 194967"/>
                <a:gd name="connsiteX5" fmla="*/ 0 w 124577"/>
                <a:gd name="connsiteY5" fmla="*/ 194967 h 194967"/>
                <a:gd name="connsiteX6" fmla="*/ 0 w 124577"/>
                <a:gd name="connsiteY6" fmla="*/ 0 h 194967"/>
                <a:gd name="connsiteX7" fmla="*/ 37919 w 124577"/>
                <a:gd name="connsiteY7" fmla="*/ 0 h 194967"/>
                <a:gd name="connsiteX8" fmla="*/ 37919 w 124577"/>
                <a:gd name="connsiteY8" fmla="*/ 66342 h 194967"/>
                <a:gd name="connsiteX9" fmla="*/ 84773 w 124577"/>
                <a:gd name="connsiteY9" fmla="*/ 48730 h 194967"/>
                <a:gd name="connsiteX10" fmla="*/ 124578 w 124577"/>
                <a:gd name="connsiteY10" fmla="*/ 91516 h 194967"/>
                <a:gd name="connsiteX11" fmla="*/ 124578 w 124577"/>
                <a:gd name="connsiteY11" fmla="*/ 194967 h 194967"/>
                <a:gd name="connsiteX12" fmla="*/ 86659 w 124577"/>
                <a:gd name="connsiteY12" fmla="*/ 194967 h 19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4577" h="194967">
                  <a:moveTo>
                    <a:pt x="86659" y="194967"/>
                  </a:moveTo>
                  <a:lnTo>
                    <a:pt x="86659" y="93678"/>
                  </a:lnTo>
                  <a:cubicBezTo>
                    <a:pt x="86659" y="83391"/>
                    <a:pt x="82868" y="80153"/>
                    <a:pt x="70409" y="80153"/>
                  </a:cubicBezTo>
                  <a:cubicBezTo>
                    <a:pt x="61741" y="80153"/>
                    <a:pt x="50378" y="84220"/>
                    <a:pt x="37919" y="90440"/>
                  </a:cubicBezTo>
                  <a:lnTo>
                    <a:pt x="37919" y="194967"/>
                  </a:lnTo>
                  <a:lnTo>
                    <a:pt x="0" y="194967"/>
                  </a:lnTo>
                  <a:lnTo>
                    <a:pt x="0" y="0"/>
                  </a:lnTo>
                  <a:lnTo>
                    <a:pt x="37919" y="0"/>
                  </a:lnTo>
                  <a:lnTo>
                    <a:pt x="37919" y="66342"/>
                  </a:lnTo>
                  <a:cubicBezTo>
                    <a:pt x="50644" y="56855"/>
                    <a:pt x="68247" y="48730"/>
                    <a:pt x="84773" y="48730"/>
                  </a:cubicBezTo>
                  <a:cubicBezTo>
                    <a:pt x="108595" y="48730"/>
                    <a:pt x="124578" y="59836"/>
                    <a:pt x="124578" y="91516"/>
                  </a:cubicBezTo>
                  <a:lnTo>
                    <a:pt x="124578" y="194967"/>
                  </a:lnTo>
                  <a:lnTo>
                    <a:pt x="86659" y="194967"/>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Fago Pro" panose="02000506040000020004" pitchFamily="50" charset="0"/>
                <a:ea typeface="+mn-ea"/>
                <a:cs typeface="+mn-cs"/>
              </a:endParaRPr>
            </a:p>
          </p:txBody>
        </p:sp>
        <p:sp>
          <p:nvSpPr>
            <p:cNvPr id="41" name="Freihandform: Form 40">
              <a:extLst>
                <a:ext uri="{FF2B5EF4-FFF2-40B4-BE49-F238E27FC236}">
                  <a16:creationId xmlns:a16="http://schemas.microsoft.com/office/drawing/2014/main" id="{CC7D9EAF-7D82-964D-19DE-6FB909C8FF59}"/>
                </a:ext>
              </a:extLst>
            </p:cNvPr>
            <p:cNvSpPr/>
            <p:nvPr/>
          </p:nvSpPr>
          <p:spPr>
            <a:xfrm>
              <a:off x="5612206" y="3386508"/>
              <a:ext cx="116433" cy="148942"/>
            </a:xfrm>
            <a:custGeom>
              <a:avLst/>
              <a:gdLst>
                <a:gd name="connsiteX0" fmla="*/ 83410 w 116433"/>
                <a:gd name="connsiteY0" fmla="*/ 146237 h 148942"/>
                <a:gd name="connsiteX1" fmla="*/ 79343 w 116433"/>
                <a:gd name="connsiteY1" fmla="*/ 133512 h 148942"/>
                <a:gd name="connsiteX2" fmla="*/ 40615 w 116433"/>
                <a:gd name="connsiteY2" fmla="*/ 148942 h 148942"/>
                <a:gd name="connsiteX3" fmla="*/ 0 w 116433"/>
                <a:gd name="connsiteY3" fmla="*/ 102632 h 148942"/>
                <a:gd name="connsiteX4" fmla="*/ 53616 w 116433"/>
                <a:gd name="connsiteY4" fmla="*/ 56598 h 148942"/>
                <a:gd name="connsiteX5" fmla="*/ 78534 w 116433"/>
                <a:gd name="connsiteY5" fmla="*/ 56598 h 148942"/>
                <a:gd name="connsiteX6" fmla="*/ 78534 w 116433"/>
                <a:gd name="connsiteY6" fmla="*/ 46311 h 148942"/>
                <a:gd name="connsiteX7" fmla="*/ 58217 w 116433"/>
                <a:gd name="connsiteY7" fmla="*/ 30604 h 148942"/>
                <a:gd name="connsiteX8" fmla="*/ 12992 w 116433"/>
                <a:gd name="connsiteY8" fmla="*/ 38729 h 148942"/>
                <a:gd name="connsiteX9" fmla="*/ 12992 w 116433"/>
                <a:gd name="connsiteY9" fmla="*/ 8668 h 148942"/>
                <a:gd name="connsiteX10" fmla="*/ 64713 w 116433"/>
                <a:gd name="connsiteY10" fmla="*/ 0 h 148942"/>
                <a:gd name="connsiteX11" fmla="*/ 116434 w 116433"/>
                <a:gd name="connsiteY11" fmla="*/ 46568 h 148942"/>
                <a:gd name="connsiteX12" fmla="*/ 116434 w 116433"/>
                <a:gd name="connsiteY12" fmla="*/ 146237 h 148942"/>
                <a:gd name="connsiteX13" fmla="*/ 83410 w 116433"/>
                <a:gd name="connsiteY13" fmla="*/ 146237 h 148942"/>
                <a:gd name="connsiteX14" fmla="*/ 78534 w 116433"/>
                <a:gd name="connsiteY14" fmla="*/ 77448 h 148942"/>
                <a:gd name="connsiteX15" fmla="*/ 67694 w 116433"/>
                <a:gd name="connsiteY15" fmla="*/ 77724 h 148942"/>
                <a:gd name="connsiteX16" fmla="*/ 37919 w 116433"/>
                <a:gd name="connsiteY16" fmla="*/ 101822 h 148942"/>
                <a:gd name="connsiteX17" fmla="*/ 54426 w 116433"/>
                <a:gd name="connsiteY17" fmla="*/ 120777 h 148942"/>
                <a:gd name="connsiteX18" fmla="*/ 78534 w 116433"/>
                <a:gd name="connsiteY18" fmla="*/ 113729 h 148942"/>
                <a:gd name="connsiteX19" fmla="*/ 78534 w 116433"/>
                <a:gd name="connsiteY19" fmla="*/ 77448 h 148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6433" h="148942">
                  <a:moveTo>
                    <a:pt x="83410" y="146237"/>
                  </a:moveTo>
                  <a:lnTo>
                    <a:pt x="79343" y="133512"/>
                  </a:lnTo>
                  <a:cubicBezTo>
                    <a:pt x="69599" y="142999"/>
                    <a:pt x="56055" y="148942"/>
                    <a:pt x="40615" y="148942"/>
                  </a:cubicBezTo>
                  <a:cubicBezTo>
                    <a:pt x="23012" y="148942"/>
                    <a:pt x="0" y="141637"/>
                    <a:pt x="0" y="102632"/>
                  </a:cubicBezTo>
                  <a:cubicBezTo>
                    <a:pt x="0" y="63370"/>
                    <a:pt x="32223" y="56598"/>
                    <a:pt x="53616" y="56598"/>
                  </a:cubicBezTo>
                  <a:lnTo>
                    <a:pt x="78534" y="56598"/>
                  </a:lnTo>
                  <a:lnTo>
                    <a:pt x="78534" y="46311"/>
                  </a:lnTo>
                  <a:cubicBezTo>
                    <a:pt x="78534" y="32223"/>
                    <a:pt x="71218" y="30604"/>
                    <a:pt x="58217" y="30604"/>
                  </a:cubicBezTo>
                  <a:cubicBezTo>
                    <a:pt x="44949" y="30604"/>
                    <a:pt x="26270" y="34404"/>
                    <a:pt x="12992" y="38729"/>
                  </a:cubicBezTo>
                  <a:lnTo>
                    <a:pt x="12992" y="8668"/>
                  </a:lnTo>
                  <a:cubicBezTo>
                    <a:pt x="28975" y="3524"/>
                    <a:pt x="47111" y="0"/>
                    <a:pt x="64713" y="0"/>
                  </a:cubicBezTo>
                  <a:cubicBezTo>
                    <a:pt x="92869" y="0"/>
                    <a:pt x="116434" y="7048"/>
                    <a:pt x="116434" y="46568"/>
                  </a:cubicBezTo>
                  <a:lnTo>
                    <a:pt x="116434" y="146237"/>
                  </a:lnTo>
                  <a:lnTo>
                    <a:pt x="83410" y="146237"/>
                  </a:lnTo>
                  <a:close/>
                  <a:moveTo>
                    <a:pt x="78534" y="77448"/>
                  </a:moveTo>
                  <a:lnTo>
                    <a:pt x="67694" y="77724"/>
                  </a:lnTo>
                  <a:cubicBezTo>
                    <a:pt x="46311" y="78267"/>
                    <a:pt x="37919" y="83410"/>
                    <a:pt x="37919" y="101822"/>
                  </a:cubicBezTo>
                  <a:cubicBezTo>
                    <a:pt x="37919" y="116710"/>
                    <a:pt x="44682" y="120777"/>
                    <a:pt x="54426" y="120777"/>
                  </a:cubicBezTo>
                  <a:cubicBezTo>
                    <a:pt x="63913" y="120777"/>
                    <a:pt x="71218" y="117796"/>
                    <a:pt x="78534" y="113729"/>
                  </a:cubicBezTo>
                  <a:lnTo>
                    <a:pt x="78534" y="77448"/>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Fago Pro" panose="02000506040000020004" pitchFamily="50" charset="0"/>
                <a:ea typeface="+mn-ea"/>
                <a:cs typeface="+mn-cs"/>
              </a:endParaRPr>
            </a:p>
          </p:txBody>
        </p:sp>
        <p:sp>
          <p:nvSpPr>
            <p:cNvPr id="42" name="Freihandform: Form 41">
              <a:extLst>
                <a:ext uri="{FF2B5EF4-FFF2-40B4-BE49-F238E27FC236}">
                  <a16:creationId xmlns:a16="http://schemas.microsoft.com/office/drawing/2014/main" id="{215312C1-149F-A61F-046E-01FFD26DA2CA}"/>
                </a:ext>
              </a:extLst>
            </p:cNvPr>
            <p:cNvSpPr/>
            <p:nvPr/>
          </p:nvSpPr>
          <p:spPr>
            <a:xfrm>
              <a:off x="5770578" y="3386499"/>
              <a:ext cx="124567" cy="146246"/>
            </a:xfrm>
            <a:custGeom>
              <a:avLst/>
              <a:gdLst>
                <a:gd name="connsiteX0" fmla="*/ 86658 w 124567"/>
                <a:gd name="connsiteY0" fmla="*/ 146247 h 146246"/>
                <a:gd name="connsiteX1" fmla="*/ 86658 w 124567"/>
                <a:gd name="connsiteY1" fmla="*/ 44958 h 146246"/>
                <a:gd name="connsiteX2" fmla="*/ 70409 w 124567"/>
                <a:gd name="connsiteY2" fmla="*/ 31433 h 146246"/>
                <a:gd name="connsiteX3" fmla="*/ 37919 w 124567"/>
                <a:gd name="connsiteY3" fmla="*/ 41720 h 146246"/>
                <a:gd name="connsiteX4" fmla="*/ 37919 w 124567"/>
                <a:gd name="connsiteY4" fmla="*/ 146247 h 146246"/>
                <a:gd name="connsiteX5" fmla="*/ 0 w 124567"/>
                <a:gd name="connsiteY5" fmla="*/ 146247 h 146246"/>
                <a:gd name="connsiteX6" fmla="*/ 0 w 124567"/>
                <a:gd name="connsiteY6" fmla="*/ 2705 h 146246"/>
                <a:gd name="connsiteX7" fmla="*/ 31680 w 124567"/>
                <a:gd name="connsiteY7" fmla="*/ 2705 h 146246"/>
                <a:gd name="connsiteX8" fmla="*/ 37100 w 124567"/>
                <a:gd name="connsiteY8" fmla="*/ 18155 h 146246"/>
                <a:gd name="connsiteX9" fmla="*/ 84763 w 124567"/>
                <a:gd name="connsiteY9" fmla="*/ 0 h 146246"/>
                <a:gd name="connsiteX10" fmla="*/ 124568 w 124567"/>
                <a:gd name="connsiteY10" fmla="*/ 42786 h 146246"/>
                <a:gd name="connsiteX11" fmla="*/ 124568 w 124567"/>
                <a:gd name="connsiteY11" fmla="*/ 146237 h 146246"/>
                <a:gd name="connsiteX12" fmla="*/ 86658 w 124567"/>
                <a:gd name="connsiteY12" fmla="*/ 146237 h 14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4567" h="146246">
                  <a:moveTo>
                    <a:pt x="86658" y="146247"/>
                  </a:moveTo>
                  <a:lnTo>
                    <a:pt x="86658" y="44958"/>
                  </a:lnTo>
                  <a:cubicBezTo>
                    <a:pt x="86658" y="34671"/>
                    <a:pt x="82591" y="31433"/>
                    <a:pt x="70409" y="31433"/>
                  </a:cubicBezTo>
                  <a:cubicBezTo>
                    <a:pt x="59855" y="31433"/>
                    <a:pt x="48206" y="35757"/>
                    <a:pt x="37919" y="41720"/>
                  </a:cubicBezTo>
                  <a:lnTo>
                    <a:pt x="37919" y="146247"/>
                  </a:lnTo>
                  <a:lnTo>
                    <a:pt x="0" y="146247"/>
                  </a:lnTo>
                  <a:lnTo>
                    <a:pt x="0" y="2705"/>
                  </a:lnTo>
                  <a:lnTo>
                    <a:pt x="31680" y="2705"/>
                  </a:lnTo>
                  <a:lnTo>
                    <a:pt x="37100" y="18155"/>
                  </a:lnTo>
                  <a:cubicBezTo>
                    <a:pt x="49282" y="8411"/>
                    <a:pt x="67151" y="0"/>
                    <a:pt x="84763" y="0"/>
                  </a:cubicBezTo>
                  <a:cubicBezTo>
                    <a:pt x="108585" y="0"/>
                    <a:pt x="124568" y="10563"/>
                    <a:pt x="124568" y="42786"/>
                  </a:cubicBezTo>
                  <a:lnTo>
                    <a:pt x="124568" y="146237"/>
                  </a:lnTo>
                  <a:lnTo>
                    <a:pt x="86658" y="146237"/>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Fago Pro" panose="02000506040000020004" pitchFamily="50" charset="0"/>
                <a:ea typeface="+mn-ea"/>
                <a:cs typeface="+mn-cs"/>
              </a:endParaRPr>
            </a:p>
          </p:txBody>
        </p:sp>
        <p:sp>
          <p:nvSpPr>
            <p:cNvPr id="43" name="Freihandform: Form 42">
              <a:extLst>
                <a:ext uri="{FF2B5EF4-FFF2-40B4-BE49-F238E27FC236}">
                  <a16:creationId xmlns:a16="http://schemas.microsoft.com/office/drawing/2014/main" id="{518F5B8D-B385-ED37-82B3-E8C39DDC35F8}"/>
                </a:ext>
              </a:extLst>
            </p:cNvPr>
            <p:cNvSpPr/>
            <p:nvPr/>
          </p:nvSpPr>
          <p:spPr>
            <a:xfrm>
              <a:off x="5928941" y="3337779"/>
              <a:ext cx="127282" cy="197672"/>
            </a:xfrm>
            <a:custGeom>
              <a:avLst/>
              <a:gdLst>
                <a:gd name="connsiteX0" fmla="*/ 96679 w 127282"/>
                <a:gd name="connsiteY0" fmla="*/ 194967 h 197672"/>
                <a:gd name="connsiteX1" fmla="*/ 92345 w 127282"/>
                <a:gd name="connsiteY1" fmla="*/ 183318 h 197672"/>
                <a:gd name="connsiteX2" fmla="*/ 54169 w 127282"/>
                <a:gd name="connsiteY2" fmla="*/ 197672 h 197672"/>
                <a:gd name="connsiteX3" fmla="*/ 0 w 127282"/>
                <a:gd name="connsiteY3" fmla="*/ 123206 h 197672"/>
                <a:gd name="connsiteX4" fmla="*/ 59579 w 127282"/>
                <a:gd name="connsiteY4" fmla="*/ 48739 h 197672"/>
                <a:gd name="connsiteX5" fmla="*/ 89373 w 127282"/>
                <a:gd name="connsiteY5" fmla="*/ 60103 h 197672"/>
                <a:gd name="connsiteX6" fmla="*/ 89373 w 127282"/>
                <a:gd name="connsiteY6" fmla="*/ 0 h 197672"/>
                <a:gd name="connsiteX7" fmla="*/ 127283 w 127282"/>
                <a:gd name="connsiteY7" fmla="*/ 0 h 197672"/>
                <a:gd name="connsiteX8" fmla="*/ 127283 w 127282"/>
                <a:gd name="connsiteY8" fmla="*/ 194967 h 197672"/>
                <a:gd name="connsiteX9" fmla="*/ 96679 w 127282"/>
                <a:gd name="connsiteY9" fmla="*/ 194967 h 197672"/>
                <a:gd name="connsiteX10" fmla="*/ 89373 w 127282"/>
                <a:gd name="connsiteY10" fmla="*/ 84753 h 197672"/>
                <a:gd name="connsiteX11" fmla="*/ 67704 w 127282"/>
                <a:gd name="connsiteY11" fmla="*/ 77429 h 197672"/>
                <a:gd name="connsiteX12" fmla="*/ 37909 w 127282"/>
                <a:gd name="connsiteY12" fmla="*/ 123196 h 197672"/>
                <a:gd name="connsiteX13" fmla="*/ 64989 w 127282"/>
                <a:gd name="connsiteY13" fmla="*/ 169507 h 197672"/>
                <a:gd name="connsiteX14" fmla="*/ 89364 w 127282"/>
                <a:gd name="connsiteY14" fmla="*/ 160582 h 197672"/>
                <a:gd name="connsiteX15" fmla="*/ 89364 w 127282"/>
                <a:gd name="connsiteY15" fmla="*/ 84753 h 197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7282" h="197672">
                  <a:moveTo>
                    <a:pt x="96679" y="194967"/>
                  </a:moveTo>
                  <a:lnTo>
                    <a:pt x="92345" y="183318"/>
                  </a:lnTo>
                  <a:cubicBezTo>
                    <a:pt x="83134" y="191443"/>
                    <a:pt x="69333" y="197672"/>
                    <a:pt x="54169" y="197672"/>
                  </a:cubicBezTo>
                  <a:cubicBezTo>
                    <a:pt x="31680" y="197672"/>
                    <a:pt x="0" y="188204"/>
                    <a:pt x="0" y="123206"/>
                  </a:cubicBezTo>
                  <a:cubicBezTo>
                    <a:pt x="0" y="56864"/>
                    <a:pt x="41434" y="48739"/>
                    <a:pt x="59579" y="48739"/>
                  </a:cubicBezTo>
                  <a:cubicBezTo>
                    <a:pt x="72038" y="48739"/>
                    <a:pt x="82867" y="53340"/>
                    <a:pt x="89373" y="60103"/>
                  </a:cubicBezTo>
                  <a:lnTo>
                    <a:pt x="89373" y="0"/>
                  </a:lnTo>
                  <a:lnTo>
                    <a:pt x="127283" y="0"/>
                  </a:lnTo>
                  <a:lnTo>
                    <a:pt x="127283" y="194967"/>
                  </a:lnTo>
                  <a:lnTo>
                    <a:pt x="96679" y="194967"/>
                  </a:lnTo>
                  <a:close/>
                  <a:moveTo>
                    <a:pt x="89373" y="84753"/>
                  </a:moveTo>
                  <a:cubicBezTo>
                    <a:pt x="83410" y="80686"/>
                    <a:pt x="75562" y="77429"/>
                    <a:pt x="67704" y="77429"/>
                  </a:cubicBezTo>
                  <a:cubicBezTo>
                    <a:pt x="51721" y="77429"/>
                    <a:pt x="37909" y="80410"/>
                    <a:pt x="37909" y="123196"/>
                  </a:cubicBezTo>
                  <a:cubicBezTo>
                    <a:pt x="37909" y="166526"/>
                    <a:pt x="49825" y="169507"/>
                    <a:pt x="64989" y="169507"/>
                  </a:cubicBezTo>
                  <a:cubicBezTo>
                    <a:pt x="72847" y="169507"/>
                    <a:pt x="81782" y="165983"/>
                    <a:pt x="89364" y="160582"/>
                  </a:cubicBezTo>
                  <a:lnTo>
                    <a:pt x="89364" y="84753"/>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Fago Pro" panose="02000506040000020004" pitchFamily="50" charset="0"/>
                <a:ea typeface="+mn-ea"/>
                <a:cs typeface="+mn-cs"/>
              </a:endParaRPr>
            </a:p>
          </p:txBody>
        </p:sp>
        <p:sp>
          <p:nvSpPr>
            <p:cNvPr id="44" name="Freihandform: Form 43">
              <a:extLst>
                <a:ext uri="{FF2B5EF4-FFF2-40B4-BE49-F238E27FC236}">
                  <a16:creationId xmlns:a16="http://schemas.microsoft.com/office/drawing/2014/main" id="{EBD88979-673C-E63A-3510-6284B0CA9758}"/>
                </a:ext>
              </a:extLst>
            </p:cNvPr>
            <p:cNvSpPr/>
            <p:nvPr/>
          </p:nvSpPr>
          <p:spPr>
            <a:xfrm>
              <a:off x="6169885" y="3335054"/>
              <a:ext cx="105613" cy="197700"/>
            </a:xfrm>
            <a:custGeom>
              <a:avLst/>
              <a:gdLst>
                <a:gd name="connsiteX0" fmla="*/ 76638 w 105613"/>
                <a:gd name="connsiteY0" fmla="*/ 30061 h 197700"/>
                <a:gd name="connsiteX1" fmla="*/ 62284 w 105613"/>
                <a:gd name="connsiteY1" fmla="*/ 46596 h 197700"/>
                <a:gd name="connsiteX2" fmla="*/ 62284 w 105613"/>
                <a:gd name="connsiteY2" fmla="*/ 54159 h 197700"/>
                <a:gd name="connsiteX3" fmla="*/ 94783 w 105613"/>
                <a:gd name="connsiteY3" fmla="*/ 54159 h 197700"/>
                <a:gd name="connsiteX4" fmla="*/ 91002 w 105613"/>
                <a:gd name="connsiteY4" fmla="*/ 79619 h 197700"/>
                <a:gd name="connsiteX5" fmla="*/ 62284 w 105613"/>
                <a:gd name="connsiteY5" fmla="*/ 79619 h 197700"/>
                <a:gd name="connsiteX6" fmla="*/ 62284 w 105613"/>
                <a:gd name="connsiteY6" fmla="*/ 197701 h 197700"/>
                <a:gd name="connsiteX7" fmla="*/ 24365 w 105613"/>
                <a:gd name="connsiteY7" fmla="*/ 197701 h 197700"/>
                <a:gd name="connsiteX8" fmla="*/ 24365 w 105613"/>
                <a:gd name="connsiteY8" fmla="*/ 79610 h 197700"/>
                <a:gd name="connsiteX9" fmla="*/ 0 w 105613"/>
                <a:gd name="connsiteY9" fmla="*/ 79610 h 197700"/>
                <a:gd name="connsiteX10" fmla="*/ 0 w 105613"/>
                <a:gd name="connsiteY10" fmla="*/ 54150 h 197700"/>
                <a:gd name="connsiteX11" fmla="*/ 24365 w 105613"/>
                <a:gd name="connsiteY11" fmla="*/ 54150 h 197700"/>
                <a:gd name="connsiteX12" fmla="*/ 24365 w 105613"/>
                <a:gd name="connsiteY12" fmla="*/ 44691 h 197700"/>
                <a:gd name="connsiteX13" fmla="*/ 70152 w 105613"/>
                <a:gd name="connsiteY13" fmla="*/ 0 h 197700"/>
                <a:gd name="connsiteX14" fmla="*/ 105613 w 105613"/>
                <a:gd name="connsiteY14" fmla="*/ 6506 h 197700"/>
                <a:gd name="connsiteX15" fmla="*/ 105613 w 105613"/>
                <a:gd name="connsiteY15" fmla="*/ 34404 h 197700"/>
                <a:gd name="connsiteX16" fmla="*/ 76638 w 105613"/>
                <a:gd name="connsiteY16" fmla="*/ 30061 h 19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5613" h="197700">
                  <a:moveTo>
                    <a:pt x="76638" y="30061"/>
                  </a:moveTo>
                  <a:cubicBezTo>
                    <a:pt x="66094" y="30061"/>
                    <a:pt x="62284" y="34661"/>
                    <a:pt x="62284" y="46596"/>
                  </a:cubicBezTo>
                  <a:lnTo>
                    <a:pt x="62284" y="54159"/>
                  </a:lnTo>
                  <a:lnTo>
                    <a:pt x="94783" y="54159"/>
                  </a:lnTo>
                  <a:lnTo>
                    <a:pt x="91002" y="79619"/>
                  </a:lnTo>
                  <a:lnTo>
                    <a:pt x="62284" y="79619"/>
                  </a:lnTo>
                  <a:lnTo>
                    <a:pt x="62284" y="197701"/>
                  </a:lnTo>
                  <a:lnTo>
                    <a:pt x="24365" y="197701"/>
                  </a:lnTo>
                  <a:lnTo>
                    <a:pt x="24365" y="79610"/>
                  </a:lnTo>
                  <a:lnTo>
                    <a:pt x="0" y="79610"/>
                  </a:lnTo>
                  <a:lnTo>
                    <a:pt x="0" y="54150"/>
                  </a:lnTo>
                  <a:lnTo>
                    <a:pt x="24365" y="54150"/>
                  </a:lnTo>
                  <a:lnTo>
                    <a:pt x="24365" y="44691"/>
                  </a:lnTo>
                  <a:cubicBezTo>
                    <a:pt x="24365" y="9744"/>
                    <a:pt x="46034" y="0"/>
                    <a:pt x="70152" y="0"/>
                  </a:cubicBezTo>
                  <a:cubicBezTo>
                    <a:pt x="83420" y="0"/>
                    <a:pt x="96945" y="2981"/>
                    <a:pt x="105613" y="6506"/>
                  </a:cubicBezTo>
                  <a:lnTo>
                    <a:pt x="105613" y="34404"/>
                  </a:lnTo>
                  <a:cubicBezTo>
                    <a:pt x="95869" y="31956"/>
                    <a:pt x="83677" y="30061"/>
                    <a:pt x="76638" y="3006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Fago Pro" panose="02000506040000020004" pitchFamily="50" charset="0"/>
                <a:ea typeface="+mn-ea"/>
                <a:cs typeface="+mn-cs"/>
              </a:endParaRPr>
            </a:p>
          </p:txBody>
        </p:sp>
        <p:sp>
          <p:nvSpPr>
            <p:cNvPr id="45" name="Freihandform: Form 44">
              <a:extLst>
                <a:ext uri="{FF2B5EF4-FFF2-40B4-BE49-F238E27FC236}">
                  <a16:creationId xmlns:a16="http://schemas.microsoft.com/office/drawing/2014/main" id="{36FF3BF8-92D8-F075-5D6F-54737DCB82EA}"/>
                </a:ext>
              </a:extLst>
            </p:cNvPr>
            <p:cNvSpPr/>
            <p:nvPr/>
          </p:nvSpPr>
          <p:spPr>
            <a:xfrm>
              <a:off x="6271679" y="3386518"/>
              <a:ext cx="131082" cy="148932"/>
            </a:xfrm>
            <a:custGeom>
              <a:avLst/>
              <a:gdLst>
                <a:gd name="connsiteX0" fmla="*/ 65541 w 131082"/>
                <a:gd name="connsiteY0" fmla="*/ 148933 h 148932"/>
                <a:gd name="connsiteX1" fmla="*/ 0 w 131082"/>
                <a:gd name="connsiteY1" fmla="*/ 74466 h 148932"/>
                <a:gd name="connsiteX2" fmla="*/ 65541 w 131082"/>
                <a:gd name="connsiteY2" fmla="*/ 0 h 148932"/>
                <a:gd name="connsiteX3" fmla="*/ 131083 w 131082"/>
                <a:gd name="connsiteY3" fmla="*/ 74466 h 148932"/>
                <a:gd name="connsiteX4" fmla="*/ 65541 w 131082"/>
                <a:gd name="connsiteY4" fmla="*/ 148933 h 148932"/>
                <a:gd name="connsiteX5" fmla="*/ 65541 w 131082"/>
                <a:gd name="connsiteY5" fmla="*/ 26803 h 148932"/>
                <a:gd name="connsiteX6" fmla="*/ 37919 w 131082"/>
                <a:gd name="connsiteY6" fmla="*/ 74457 h 148932"/>
                <a:gd name="connsiteX7" fmla="*/ 65541 w 131082"/>
                <a:gd name="connsiteY7" fmla="*/ 121853 h 148932"/>
                <a:gd name="connsiteX8" fmla="*/ 93164 w 131082"/>
                <a:gd name="connsiteY8" fmla="*/ 74457 h 148932"/>
                <a:gd name="connsiteX9" fmla="*/ 65541 w 131082"/>
                <a:gd name="connsiteY9" fmla="*/ 26803 h 148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1082" h="148932">
                  <a:moveTo>
                    <a:pt x="65541" y="148933"/>
                  </a:moveTo>
                  <a:cubicBezTo>
                    <a:pt x="36557" y="148933"/>
                    <a:pt x="0" y="138646"/>
                    <a:pt x="0" y="74466"/>
                  </a:cubicBezTo>
                  <a:cubicBezTo>
                    <a:pt x="0" y="11906"/>
                    <a:pt x="35481" y="0"/>
                    <a:pt x="65541" y="0"/>
                  </a:cubicBezTo>
                  <a:cubicBezTo>
                    <a:pt x="95317" y="0"/>
                    <a:pt x="131083" y="10030"/>
                    <a:pt x="131083" y="74466"/>
                  </a:cubicBezTo>
                  <a:cubicBezTo>
                    <a:pt x="131093" y="139465"/>
                    <a:pt x="94240" y="148933"/>
                    <a:pt x="65541" y="148933"/>
                  </a:cubicBezTo>
                  <a:close/>
                  <a:moveTo>
                    <a:pt x="65541" y="26803"/>
                  </a:moveTo>
                  <a:cubicBezTo>
                    <a:pt x="50654" y="26803"/>
                    <a:pt x="37919" y="31661"/>
                    <a:pt x="37919" y="74457"/>
                  </a:cubicBezTo>
                  <a:cubicBezTo>
                    <a:pt x="37919" y="116710"/>
                    <a:pt x="53350" y="121853"/>
                    <a:pt x="65541" y="121853"/>
                  </a:cubicBezTo>
                  <a:cubicBezTo>
                    <a:pt x="77733" y="121853"/>
                    <a:pt x="93164" y="116996"/>
                    <a:pt x="93164" y="74457"/>
                  </a:cubicBezTo>
                  <a:cubicBezTo>
                    <a:pt x="93164" y="30051"/>
                    <a:pt x="80429" y="26803"/>
                    <a:pt x="65541" y="26803"/>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Fago Pro" panose="02000506040000020004" pitchFamily="50" charset="0"/>
                <a:ea typeface="+mn-ea"/>
                <a:cs typeface="+mn-cs"/>
              </a:endParaRPr>
            </a:p>
          </p:txBody>
        </p:sp>
        <p:sp>
          <p:nvSpPr>
            <p:cNvPr id="46" name="Freihandform: Form 45">
              <a:extLst>
                <a:ext uri="{FF2B5EF4-FFF2-40B4-BE49-F238E27FC236}">
                  <a16:creationId xmlns:a16="http://schemas.microsoft.com/office/drawing/2014/main" id="{839D204C-24C3-C3C9-C8FD-ABA2D27DA3CF}"/>
                </a:ext>
              </a:extLst>
            </p:cNvPr>
            <p:cNvSpPr/>
            <p:nvPr/>
          </p:nvSpPr>
          <p:spPr>
            <a:xfrm>
              <a:off x="6435194" y="3386508"/>
              <a:ext cx="78000" cy="146237"/>
            </a:xfrm>
            <a:custGeom>
              <a:avLst/>
              <a:gdLst>
                <a:gd name="connsiteX0" fmla="*/ 78000 w 78000"/>
                <a:gd name="connsiteY0" fmla="*/ 37643 h 146237"/>
                <a:gd name="connsiteX1" fmla="*/ 56321 w 78000"/>
                <a:gd name="connsiteY1" fmla="*/ 34938 h 146237"/>
                <a:gd name="connsiteX2" fmla="*/ 37910 w 78000"/>
                <a:gd name="connsiteY2" fmla="*/ 40081 h 146237"/>
                <a:gd name="connsiteX3" fmla="*/ 37910 w 78000"/>
                <a:gd name="connsiteY3" fmla="*/ 146237 h 146237"/>
                <a:gd name="connsiteX4" fmla="*/ 0 w 78000"/>
                <a:gd name="connsiteY4" fmla="*/ 146237 h 146237"/>
                <a:gd name="connsiteX5" fmla="*/ 0 w 78000"/>
                <a:gd name="connsiteY5" fmla="*/ 2696 h 146237"/>
                <a:gd name="connsiteX6" fmla="*/ 30318 w 78000"/>
                <a:gd name="connsiteY6" fmla="*/ 2696 h 146237"/>
                <a:gd name="connsiteX7" fmla="*/ 35205 w 78000"/>
                <a:gd name="connsiteY7" fmla="*/ 17069 h 146237"/>
                <a:gd name="connsiteX8" fmla="*/ 61998 w 78000"/>
                <a:gd name="connsiteY8" fmla="*/ 0 h 146237"/>
                <a:gd name="connsiteX9" fmla="*/ 77991 w 78000"/>
                <a:gd name="connsiteY9" fmla="*/ 1619 h 146237"/>
                <a:gd name="connsiteX10" fmla="*/ 77991 w 78000"/>
                <a:gd name="connsiteY10" fmla="*/ 37643 h 146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8000" h="146237">
                  <a:moveTo>
                    <a:pt x="78000" y="37643"/>
                  </a:moveTo>
                  <a:cubicBezTo>
                    <a:pt x="69876" y="36024"/>
                    <a:pt x="60389" y="34938"/>
                    <a:pt x="56321" y="34938"/>
                  </a:cubicBezTo>
                  <a:cubicBezTo>
                    <a:pt x="51464" y="34938"/>
                    <a:pt x="44415" y="36814"/>
                    <a:pt x="37910" y="40081"/>
                  </a:cubicBezTo>
                  <a:lnTo>
                    <a:pt x="37910" y="146237"/>
                  </a:lnTo>
                  <a:lnTo>
                    <a:pt x="0" y="146237"/>
                  </a:lnTo>
                  <a:lnTo>
                    <a:pt x="0" y="2696"/>
                  </a:lnTo>
                  <a:lnTo>
                    <a:pt x="30318" y="2696"/>
                  </a:lnTo>
                  <a:lnTo>
                    <a:pt x="35205" y="17069"/>
                  </a:lnTo>
                  <a:cubicBezTo>
                    <a:pt x="41967" y="6220"/>
                    <a:pt x="51454" y="0"/>
                    <a:pt x="61998" y="0"/>
                  </a:cubicBezTo>
                  <a:cubicBezTo>
                    <a:pt x="67142" y="0"/>
                    <a:pt x="73647" y="543"/>
                    <a:pt x="77991" y="1619"/>
                  </a:cubicBezTo>
                  <a:lnTo>
                    <a:pt x="77991" y="37643"/>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Fago Pro" panose="02000506040000020004" pitchFamily="50" charset="0"/>
                <a:ea typeface="+mn-ea"/>
                <a:cs typeface="+mn-cs"/>
              </a:endParaRPr>
            </a:p>
          </p:txBody>
        </p:sp>
        <p:sp>
          <p:nvSpPr>
            <p:cNvPr id="47" name="Freihandform: Form 46">
              <a:extLst>
                <a:ext uri="{FF2B5EF4-FFF2-40B4-BE49-F238E27FC236}">
                  <a16:creationId xmlns:a16="http://schemas.microsoft.com/office/drawing/2014/main" id="{28E0D6B8-73C6-1EAB-8672-731699D39210}"/>
                </a:ext>
              </a:extLst>
            </p:cNvPr>
            <p:cNvSpPr/>
            <p:nvPr/>
          </p:nvSpPr>
          <p:spPr>
            <a:xfrm>
              <a:off x="6605482" y="3345875"/>
              <a:ext cx="97488" cy="189576"/>
            </a:xfrm>
            <a:custGeom>
              <a:avLst/>
              <a:gdLst>
                <a:gd name="connsiteX0" fmla="*/ 63637 w 97488"/>
                <a:gd name="connsiteY0" fmla="*/ 189576 h 189576"/>
                <a:gd name="connsiteX1" fmla="*/ 24375 w 97488"/>
                <a:gd name="connsiteY1" fmla="*/ 150847 h 189576"/>
                <a:gd name="connsiteX2" fmla="*/ 24375 w 97488"/>
                <a:gd name="connsiteY2" fmla="*/ 68790 h 189576"/>
                <a:gd name="connsiteX3" fmla="*/ 0 w 97488"/>
                <a:gd name="connsiteY3" fmla="*/ 68790 h 189576"/>
                <a:gd name="connsiteX4" fmla="*/ 0 w 97488"/>
                <a:gd name="connsiteY4" fmla="*/ 43329 h 189576"/>
                <a:gd name="connsiteX5" fmla="*/ 24375 w 97488"/>
                <a:gd name="connsiteY5" fmla="*/ 43329 h 189576"/>
                <a:gd name="connsiteX6" fmla="*/ 27080 w 97488"/>
                <a:gd name="connsiteY6" fmla="*/ 11649 h 189576"/>
                <a:gd name="connsiteX7" fmla="*/ 62284 w 97488"/>
                <a:gd name="connsiteY7" fmla="*/ 0 h 189576"/>
                <a:gd name="connsiteX8" fmla="*/ 62284 w 97488"/>
                <a:gd name="connsiteY8" fmla="*/ 43329 h 189576"/>
                <a:gd name="connsiteX9" fmla="*/ 94783 w 97488"/>
                <a:gd name="connsiteY9" fmla="*/ 43329 h 189576"/>
                <a:gd name="connsiteX10" fmla="*/ 91002 w 97488"/>
                <a:gd name="connsiteY10" fmla="*/ 68790 h 189576"/>
                <a:gd name="connsiteX11" fmla="*/ 62284 w 97488"/>
                <a:gd name="connsiteY11" fmla="*/ 68790 h 189576"/>
                <a:gd name="connsiteX12" fmla="*/ 62284 w 97488"/>
                <a:gd name="connsiteY12" fmla="*/ 150305 h 189576"/>
                <a:gd name="connsiteX13" fmla="*/ 71495 w 97488"/>
                <a:gd name="connsiteY13" fmla="*/ 159515 h 189576"/>
                <a:gd name="connsiteX14" fmla="*/ 97488 w 97488"/>
                <a:gd name="connsiteY14" fmla="*/ 154657 h 189576"/>
                <a:gd name="connsiteX15" fmla="*/ 97488 w 97488"/>
                <a:gd name="connsiteY15" fmla="*/ 183356 h 189576"/>
                <a:gd name="connsiteX16" fmla="*/ 63637 w 97488"/>
                <a:gd name="connsiteY16" fmla="*/ 189576 h 189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7488" h="189576">
                  <a:moveTo>
                    <a:pt x="63637" y="189576"/>
                  </a:moveTo>
                  <a:cubicBezTo>
                    <a:pt x="44148" y="189576"/>
                    <a:pt x="24375" y="184718"/>
                    <a:pt x="24375" y="150847"/>
                  </a:cubicBezTo>
                  <a:lnTo>
                    <a:pt x="24375" y="68790"/>
                  </a:lnTo>
                  <a:lnTo>
                    <a:pt x="0" y="68790"/>
                  </a:lnTo>
                  <a:lnTo>
                    <a:pt x="0" y="43329"/>
                  </a:lnTo>
                  <a:lnTo>
                    <a:pt x="24375" y="43329"/>
                  </a:lnTo>
                  <a:lnTo>
                    <a:pt x="27080" y="11649"/>
                  </a:lnTo>
                  <a:lnTo>
                    <a:pt x="62284" y="0"/>
                  </a:lnTo>
                  <a:lnTo>
                    <a:pt x="62284" y="43329"/>
                  </a:lnTo>
                  <a:lnTo>
                    <a:pt x="94783" y="43329"/>
                  </a:lnTo>
                  <a:lnTo>
                    <a:pt x="91002" y="68790"/>
                  </a:lnTo>
                  <a:lnTo>
                    <a:pt x="62284" y="68790"/>
                  </a:lnTo>
                  <a:lnTo>
                    <a:pt x="62284" y="150305"/>
                  </a:lnTo>
                  <a:cubicBezTo>
                    <a:pt x="62284" y="158429"/>
                    <a:pt x="66627" y="159515"/>
                    <a:pt x="71495" y="159515"/>
                  </a:cubicBezTo>
                  <a:cubicBezTo>
                    <a:pt x="75019" y="159515"/>
                    <a:pt x="88030" y="157096"/>
                    <a:pt x="97488" y="154657"/>
                  </a:cubicBezTo>
                  <a:lnTo>
                    <a:pt x="97488" y="183356"/>
                  </a:lnTo>
                  <a:cubicBezTo>
                    <a:pt x="87192" y="187147"/>
                    <a:pt x="73924" y="189576"/>
                    <a:pt x="63637" y="189576"/>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Fago Pro" panose="02000506040000020004" pitchFamily="50" charset="0"/>
                <a:ea typeface="+mn-ea"/>
                <a:cs typeface="+mn-cs"/>
              </a:endParaRPr>
            </a:p>
          </p:txBody>
        </p:sp>
        <p:sp>
          <p:nvSpPr>
            <p:cNvPr id="48" name="Freihandform: Form 47">
              <a:extLst>
                <a:ext uri="{FF2B5EF4-FFF2-40B4-BE49-F238E27FC236}">
                  <a16:creationId xmlns:a16="http://schemas.microsoft.com/office/drawing/2014/main" id="{0F231161-18B7-E35F-F12F-6B9E56392F1E}"/>
                </a:ext>
              </a:extLst>
            </p:cNvPr>
            <p:cNvSpPr/>
            <p:nvPr/>
          </p:nvSpPr>
          <p:spPr>
            <a:xfrm>
              <a:off x="6714048" y="3386518"/>
              <a:ext cx="131064" cy="148932"/>
            </a:xfrm>
            <a:custGeom>
              <a:avLst/>
              <a:gdLst>
                <a:gd name="connsiteX0" fmla="*/ 65542 w 131064"/>
                <a:gd name="connsiteY0" fmla="*/ 148933 h 148932"/>
                <a:gd name="connsiteX1" fmla="*/ 0 w 131064"/>
                <a:gd name="connsiteY1" fmla="*/ 74466 h 148932"/>
                <a:gd name="connsiteX2" fmla="*/ 65542 w 131064"/>
                <a:gd name="connsiteY2" fmla="*/ 0 h 148932"/>
                <a:gd name="connsiteX3" fmla="*/ 131064 w 131064"/>
                <a:gd name="connsiteY3" fmla="*/ 74466 h 148932"/>
                <a:gd name="connsiteX4" fmla="*/ 65542 w 131064"/>
                <a:gd name="connsiteY4" fmla="*/ 148933 h 148932"/>
                <a:gd name="connsiteX5" fmla="*/ 65542 w 131064"/>
                <a:gd name="connsiteY5" fmla="*/ 26803 h 148932"/>
                <a:gd name="connsiteX6" fmla="*/ 37900 w 131064"/>
                <a:gd name="connsiteY6" fmla="*/ 74457 h 148932"/>
                <a:gd name="connsiteX7" fmla="*/ 65542 w 131064"/>
                <a:gd name="connsiteY7" fmla="*/ 121853 h 148932"/>
                <a:gd name="connsiteX8" fmla="*/ 93164 w 131064"/>
                <a:gd name="connsiteY8" fmla="*/ 74457 h 148932"/>
                <a:gd name="connsiteX9" fmla="*/ 65542 w 131064"/>
                <a:gd name="connsiteY9" fmla="*/ 26803 h 148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1064" h="148932">
                  <a:moveTo>
                    <a:pt x="65542" y="148933"/>
                  </a:moveTo>
                  <a:cubicBezTo>
                    <a:pt x="36557" y="148933"/>
                    <a:pt x="0" y="138646"/>
                    <a:pt x="0" y="74466"/>
                  </a:cubicBezTo>
                  <a:cubicBezTo>
                    <a:pt x="0" y="11906"/>
                    <a:pt x="35481" y="0"/>
                    <a:pt x="65542" y="0"/>
                  </a:cubicBezTo>
                  <a:cubicBezTo>
                    <a:pt x="95317" y="0"/>
                    <a:pt x="131064" y="10030"/>
                    <a:pt x="131064" y="74466"/>
                  </a:cubicBezTo>
                  <a:cubicBezTo>
                    <a:pt x="131064" y="139465"/>
                    <a:pt x="94240" y="148933"/>
                    <a:pt x="65542" y="148933"/>
                  </a:cubicBezTo>
                  <a:close/>
                  <a:moveTo>
                    <a:pt x="65542" y="26803"/>
                  </a:moveTo>
                  <a:cubicBezTo>
                    <a:pt x="50625" y="26803"/>
                    <a:pt x="37900" y="31661"/>
                    <a:pt x="37900" y="74457"/>
                  </a:cubicBezTo>
                  <a:cubicBezTo>
                    <a:pt x="37900" y="116710"/>
                    <a:pt x="53350" y="121853"/>
                    <a:pt x="65542" y="121853"/>
                  </a:cubicBezTo>
                  <a:cubicBezTo>
                    <a:pt x="77705" y="121853"/>
                    <a:pt x="93164" y="116996"/>
                    <a:pt x="93164" y="74457"/>
                  </a:cubicBezTo>
                  <a:cubicBezTo>
                    <a:pt x="93164" y="30051"/>
                    <a:pt x="80429" y="26803"/>
                    <a:pt x="65542" y="26803"/>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Fago Pro" panose="02000506040000020004" pitchFamily="50" charset="0"/>
                <a:ea typeface="+mn-ea"/>
                <a:cs typeface="+mn-cs"/>
              </a:endParaRPr>
            </a:p>
          </p:txBody>
        </p:sp>
        <p:sp>
          <p:nvSpPr>
            <p:cNvPr id="49" name="Freihandform: Form 48">
              <a:extLst>
                <a:ext uri="{FF2B5EF4-FFF2-40B4-BE49-F238E27FC236}">
                  <a16:creationId xmlns:a16="http://schemas.microsoft.com/office/drawing/2014/main" id="{A7F6A070-D0E4-D930-7EDC-34AAAAD0D3B3}"/>
                </a:ext>
              </a:extLst>
            </p:cNvPr>
            <p:cNvSpPr/>
            <p:nvPr/>
          </p:nvSpPr>
          <p:spPr>
            <a:xfrm>
              <a:off x="6877554" y="3386499"/>
              <a:ext cx="194995" cy="146246"/>
            </a:xfrm>
            <a:custGeom>
              <a:avLst/>
              <a:gdLst>
                <a:gd name="connsiteX0" fmla="*/ 157067 w 194995"/>
                <a:gd name="connsiteY0" fmla="*/ 146247 h 146246"/>
                <a:gd name="connsiteX1" fmla="*/ 157067 w 194995"/>
                <a:gd name="connsiteY1" fmla="*/ 43882 h 146246"/>
                <a:gd name="connsiteX2" fmla="*/ 142180 w 194995"/>
                <a:gd name="connsiteY2" fmla="*/ 31433 h 146246"/>
                <a:gd name="connsiteX3" fmla="*/ 116462 w 194995"/>
                <a:gd name="connsiteY3" fmla="*/ 39815 h 146246"/>
                <a:gd name="connsiteX4" fmla="*/ 116462 w 194995"/>
                <a:gd name="connsiteY4" fmla="*/ 146247 h 146246"/>
                <a:gd name="connsiteX5" fmla="*/ 78534 w 194995"/>
                <a:gd name="connsiteY5" fmla="*/ 146247 h 146246"/>
                <a:gd name="connsiteX6" fmla="*/ 78534 w 194995"/>
                <a:gd name="connsiteY6" fmla="*/ 43882 h 146246"/>
                <a:gd name="connsiteX7" fmla="*/ 63646 w 194995"/>
                <a:gd name="connsiteY7" fmla="*/ 31433 h 146246"/>
                <a:gd name="connsiteX8" fmla="*/ 37929 w 194995"/>
                <a:gd name="connsiteY8" fmla="*/ 39815 h 146246"/>
                <a:gd name="connsiteX9" fmla="*/ 37929 w 194995"/>
                <a:gd name="connsiteY9" fmla="*/ 146247 h 146246"/>
                <a:gd name="connsiteX10" fmla="*/ 0 w 194995"/>
                <a:gd name="connsiteY10" fmla="*/ 146247 h 146246"/>
                <a:gd name="connsiteX11" fmla="*/ 0 w 194995"/>
                <a:gd name="connsiteY11" fmla="*/ 2705 h 146246"/>
                <a:gd name="connsiteX12" fmla="*/ 31680 w 194995"/>
                <a:gd name="connsiteY12" fmla="*/ 2705 h 146246"/>
                <a:gd name="connsiteX13" fmla="*/ 37100 w 194995"/>
                <a:gd name="connsiteY13" fmla="*/ 16793 h 146246"/>
                <a:gd name="connsiteX14" fmla="*/ 77991 w 194995"/>
                <a:gd name="connsiteY14" fmla="*/ 0 h 146246"/>
                <a:gd name="connsiteX15" fmla="*/ 112395 w 194995"/>
                <a:gd name="connsiteY15" fmla="*/ 19774 h 146246"/>
                <a:gd name="connsiteX16" fmla="*/ 156524 w 194995"/>
                <a:gd name="connsiteY16" fmla="*/ 0 h 146246"/>
                <a:gd name="connsiteX17" fmla="*/ 194996 w 194995"/>
                <a:gd name="connsiteY17" fmla="*/ 42786 h 146246"/>
                <a:gd name="connsiteX18" fmla="*/ 194996 w 194995"/>
                <a:gd name="connsiteY18" fmla="*/ 146237 h 146246"/>
                <a:gd name="connsiteX19" fmla="*/ 157067 w 194995"/>
                <a:gd name="connsiteY19" fmla="*/ 146237 h 14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4995" h="146246">
                  <a:moveTo>
                    <a:pt x="157067" y="146247"/>
                  </a:moveTo>
                  <a:lnTo>
                    <a:pt x="157067" y="43882"/>
                  </a:lnTo>
                  <a:cubicBezTo>
                    <a:pt x="157067" y="33880"/>
                    <a:pt x="151924" y="31433"/>
                    <a:pt x="142180" y="31433"/>
                  </a:cubicBezTo>
                  <a:cubicBezTo>
                    <a:pt x="134598" y="31433"/>
                    <a:pt x="124587" y="35214"/>
                    <a:pt x="116462" y="39815"/>
                  </a:cubicBezTo>
                  <a:lnTo>
                    <a:pt x="116462" y="146247"/>
                  </a:lnTo>
                  <a:lnTo>
                    <a:pt x="78534" y="146247"/>
                  </a:lnTo>
                  <a:lnTo>
                    <a:pt x="78534" y="43882"/>
                  </a:lnTo>
                  <a:cubicBezTo>
                    <a:pt x="78534" y="33880"/>
                    <a:pt x="73390" y="31433"/>
                    <a:pt x="63646" y="31433"/>
                  </a:cubicBezTo>
                  <a:cubicBezTo>
                    <a:pt x="55797" y="31433"/>
                    <a:pt x="46853" y="34414"/>
                    <a:pt x="37929" y="39815"/>
                  </a:cubicBezTo>
                  <a:lnTo>
                    <a:pt x="37929" y="146247"/>
                  </a:lnTo>
                  <a:lnTo>
                    <a:pt x="0" y="146247"/>
                  </a:lnTo>
                  <a:lnTo>
                    <a:pt x="0" y="2705"/>
                  </a:lnTo>
                  <a:lnTo>
                    <a:pt x="31680" y="2705"/>
                  </a:lnTo>
                  <a:lnTo>
                    <a:pt x="37100" y="16793"/>
                  </a:lnTo>
                  <a:cubicBezTo>
                    <a:pt x="46311" y="8125"/>
                    <a:pt x="61198" y="0"/>
                    <a:pt x="77991" y="0"/>
                  </a:cubicBezTo>
                  <a:cubicBezTo>
                    <a:pt x="95860" y="0"/>
                    <a:pt x="106975" y="6220"/>
                    <a:pt x="112395" y="19774"/>
                  </a:cubicBezTo>
                  <a:cubicBezTo>
                    <a:pt x="124301" y="8944"/>
                    <a:pt x="137855" y="0"/>
                    <a:pt x="156524" y="0"/>
                  </a:cubicBezTo>
                  <a:cubicBezTo>
                    <a:pt x="179279" y="0"/>
                    <a:pt x="194996" y="10830"/>
                    <a:pt x="194996" y="42786"/>
                  </a:cubicBezTo>
                  <a:lnTo>
                    <a:pt x="194996" y="146237"/>
                  </a:lnTo>
                  <a:lnTo>
                    <a:pt x="157067" y="146237"/>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Fago Pro" panose="02000506040000020004" pitchFamily="50" charset="0"/>
                <a:ea typeface="+mn-ea"/>
                <a:cs typeface="+mn-cs"/>
              </a:endParaRPr>
            </a:p>
          </p:txBody>
        </p:sp>
        <p:sp>
          <p:nvSpPr>
            <p:cNvPr id="50" name="Freihandform: Form 49">
              <a:extLst>
                <a:ext uri="{FF2B5EF4-FFF2-40B4-BE49-F238E27FC236}">
                  <a16:creationId xmlns:a16="http://schemas.microsoft.com/office/drawing/2014/main" id="{748AC634-CA5B-4188-6623-2A698B7624D6}"/>
                </a:ext>
              </a:extLst>
            </p:cNvPr>
            <p:cNvSpPr/>
            <p:nvPr/>
          </p:nvSpPr>
          <p:spPr>
            <a:xfrm>
              <a:off x="7103630" y="3386518"/>
              <a:ext cx="131064" cy="148932"/>
            </a:xfrm>
            <a:custGeom>
              <a:avLst/>
              <a:gdLst>
                <a:gd name="connsiteX0" fmla="*/ 65542 w 131064"/>
                <a:gd name="connsiteY0" fmla="*/ 148933 h 148932"/>
                <a:gd name="connsiteX1" fmla="*/ 0 w 131064"/>
                <a:gd name="connsiteY1" fmla="*/ 74466 h 148932"/>
                <a:gd name="connsiteX2" fmla="*/ 65542 w 131064"/>
                <a:gd name="connsiteY2" fmla="*/ 0 h 148932"/>
                <a:gd name="connsiteX3" fmla="*/ 131064 w 131064"/>
                <a:gd name="connsiteY3" fmla="*/ 74466 h 148932"/>
                <a:gd name="connsiteX4" fmla="*/ 65542 w 131064"/>
                <a:gd name="connsiteY4" fmla="*/ 148933 h 148932"/>
                <a:gd name="connsiteX5" fmla="*/ 65542 w 131064"/>
                <a:gd name="connsiteY5" fmla="*/ 26803 h 148932"/>
                <a:gd name="connsiteX6" fmla="*/ 37900 w 131064"/>
                <a:gd name="connsiteY6" fmla="*/ 74457 h 148932"/>
                <a:gd name="connsiteX7" fmla="*/ 65542 w 131064"/>
                <a:gd name="connsiteY7" fmla="*/ 121853 h 148932"/>
                <a:gd name="connsiteX8" fmla="*/ 93164 w 131064"/>
                <a:gd name="connsiteY8" fmla="*/ 74457 h 148932"/>
                <a:gd name="connsiteX9" fmla="*/ 65542 w 131064"/>
                <a:gd name="connsiteY9" fmla="*/ 26803 h 148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1064" h="148932">
                  <a:moveTo>
                    <a:pt x="65542" y="148933"/>
                  </a:moveTo>
                  <a:cubicBezTo>
                    <a:pt x="36557" y="148933"/>
                    <a:pt x="0" y="138646"/>
                    <a:pt x="0" y="74466"/>
                  </a:cubicBezTo>
                  <a:cubicBezTo>
                    <a:pt x="0" y="11906"/>
                    <a:pt x="35481" y="0"/>
                    <a:pt x="65542" y="0"/>
                  </a:cubicBezTo>
                  <a:cubicBezTo>
                    <a:pt x="95317" y="0"/>
                    <a:pt x="131064" y="10030"/>
                    <a:pt x="131064" y="74466"/>
                  </a:cubicBezTo>
                  <a:cubicBezTo>
                    <a:pt x="131064" y="139465"/>
                    <a:pt x="94240" y="148933"/>
                    <a:pt x="65542" y="148933"/>
                  </a:cubicBezTo>
                  <a:close/>
                  <a:moveTo>
                    <a:pt x="65542" y="26803"/>
                  </a:moveTo>
                  <a:cubicBezTo>
                    <a:pt x="50635" y="26803"/>
                    <a:pt x="37900" y="31661"/>
                    <a:pt x="37900" y="74457"/>
                  </a:cubicBezTo>
                  <a:cubicBezTo>
                    <a:pt x="37900" y="116710"/>
                    <a:pt x="53350" y="121853"/>
                    <a:pt x="65542" y="121853"/>
                  </a:cubicBezTo>
                  <a:cubicBezTo>
                    <a:pt x="77705" y="121853"/>
                    <a:pt x="93164" y="116996"/>
                    <a:pt x="93164" y="74457"/>
                  </a:cubicBezTo>
                  <a:cubicBezTo>
                    <a:pt x="93154" y="30051"/>
                    <a:pt x="80429" y="26803"/>
                    <a:pt x="65542" y="26803"/>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Fago Pro" panose="02000506040000020004" pitchFamily="50" charset="0"/>
                <a:ea typeface="+mn-ea"/>
                <a:cs typeface="+mn-cs"/>
              </a:endParaRPr>
            </a:p>
          </p:txBody>
        </p:sp>
        <p:sp>
          <p:nvSpPr>
            <p:cNvPr id="51" name="Freihandform: Form 50">
              <a:extLst>
                <a:ext uri="{FF2B5EF4-FFF2-40B4-BE49-F238E27FC236}">
                  <a16:creationId xmlns:a16="http://schemas.microsoft.com/office/drawing/2014/main" id="{CF4D1371-434B-B576-022C-F16FB0FF730A}"/>
                </a:ext>
              </a:extLst>
            </p:cNvPr>
            <p:cNvSpPr/>
            <p:nvPr/>
          </p:nvSpPr>
          <p:spPr>
            <a:xfrm>
              <a:off x="7267127" y="3386508"/>
              <a:ext cx="77990" cy="146237"/>
            </a:xfrm>
            <a:custGeom>
              <a:avLst/>
              <a:gdLst>
                <a:gd name="connsiteX0" fmla="*/ 77991 w 77990"/>
                <a:gd name="connsiteY0" fmla="*/ 37643 h 146237"/>
                <a:gd name="connsiteX1" fmla="*/ 56340 w 77990"/>
                <a:gd name="connsiteY1" fmla="*/ 34938 h 146237"/>
                <a:gd name="connsiteX2" fmla="*/ 37929 w 77990"/>
                <a:gd name="connsiteY2" fmla="*/ 40081 h 146237"/>
                <a:gd name="connsiteX3" fmla="*/ 37929 w 77990"/>
                <a:gd name="connsiteY3" fmla="*/ 146237 h 146237"/>
                <a:gd name="connsiteX4" fmla="*/ 0 w 77990"/>
                <a:gd name="connsiteY4" fmla="*/ 146237 h 146237"/>
                <a:gd name="connsiteX5" fmla="*/ 0 w 77990"/>
                <a:gd name="connsiteY5" fmla="*/ 2696 h 146237"/>
                <a:gd name="connsiteX6" fmla="*/ 30337 w 77990"/>
                <a:gd name="connsiteY6" fmla="*/ 2696 h 146237"/>
                <a:gd name="connsiteX7" fmla="*/ 35195 w 77990"/>
                <a:gd name="connsiteY7" fmla="*/ 17069 h 146237"/>
                <a:gd name="connsiteX8" fmla="*/ 62017 w 77990"/>
                <a:gd name="connsiteY8" fmla="*/ 0 h 146237"/>
                <a:gd name="connsiteX9" fmla="*/ 77991 w 77990"/>
                <a:gd name="connsiteY9" fmla="*/ 1619 h 146237"/>
                <a:gd name="connsiteX10" fmla="*/ 77991 w 77990"/>
                <a:gd name="connsiteY10" fmla="*/ 37643 h 146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7990" h="146237">
                  <a:moveTo>
                    <a:pt x="77991" y="37643"/>
                  </a:moveTo>
                  <a:cubicBezTo>
                    <a:pt x="69866" y="36024"/>
                    <a:pt x="60398" y="34938"/>
                    <a:pt x="56340" y="34938"/>
                  </a:cubicBezTo>
                  <a:cubicBezTo>
                    <a:pt x="51454" y="34938"/>
                    <a:pt x="44415" y="36814"/>
                    <a:pt x="37929" y="40081"/>
                  </a:cubicBezTo>
                  <a:lnTo>
                    <a:pt x="37929" y="146237"/>
                  </a:lnTo>
                  <a:lnTo>
                    <a:pt x="0" y="146237"/>
                  </a:lnTo>
                  <a:lnTo>
                    <a:pt x="0" y="2696"/>
                  </a:lnTo>
                  <a:lnTo>
                    <a:pt x="30337" y="2696"/>
                  </a:lnTo>
                  <a:lnTo>
                    <a:pt x="35195" y="17069"/>
                  </a:lnTo>
                  <a:cubicBezTo>
                    <a:pt x="41977" y="6220"/>
                    <a:pt x="51445" y="0"/>
                    <a:pt x="62017" y="0"/>
                  </a:cubicBezTo>
                  <a:cubicBezTo>
                    <a:pt x="67161" y="0"/>
                    <a:pt x="73666" y="543"/>
                    <a:pt x="77991" y="1619"/>
                  </a:cubicBezTo>
                  <a:lnTo>
                    <a:pt x="77991" y="37643"/>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Fago Pro" panose="02000506040000020004" pitchFamily="50" charset="0"/>
                <a:ea typeface="+mn-ea"/>
                <a:cs typeface="+mn-cs"/>
              </a:endParaRPr>
            </a:p>
          </p:txBody>
        </p:sp>
        <p:sp>
          <p:nvSpPr>
            <p:cNvPr id="52" name="Freihandform: Form 51">
              <a:extLst>
                <a:ext uri="{FF2B5EF4-FFF2-40B4-BE49-F238E27FC236}">
                  <a16:creationId xmlns:a16="http://schemas.microsoft.com/office/drawing/2014/main" id="{1EDA2F19-7EBA-5252-2665-A6C8EC26C884}"/>
                </a:ext>
              </a:extLst>
            </p:cNvPr>
            <p:cNvSpPr/>
            <p:nvPr/>
          </p:nvSpPr>
          <p:spPr>
            <a:xfrm>
              <a:off x="7368387" y="3386508"/>
              <a:ext cx="78000" cy="146237"/>
            </a:xfrm>
            <a:custGeom>
              <a:avLst/>
              <a:gdLst>
                <a:gd name="connsiteX0" fmla="*/ 78000 w 78000"/>
                <a:gd name="connsiteY0" fmla="*/ 37643 h 146237"/>
                <a:gd name="connsiteX1" fmla="*/ 56321 w 78000"/>
                <a:gd name="connsiteY1" fmla="*/ 34938 h 146237"/>
                <a:gd name="connsiteX2" fmla="*/ 37909 w 78000"/>
                <a:gd name="connsiteY2" fmla="*/ 40081 h 146237"/>
                <a:gd name="connsiteX3" fmla="*/ 37909 w 78000"/>
                <a:gd name="connsiteY3" fmla="*/ 146237 h 146237"/>
                <a:gd name="connsiteX4" fmla="*/ 0 w 78000"/>
                <a:gd name="connsiteY4" fmla="*/ 146237 h 146237"/>
                <a:gd name="connsiteX5" fmla="*/ 0 w 78000"/>
                <a:gd name="connsiteY5" fmla="*/ 2696 h 146237"/>
                <a:gd name="connsiteX6" fmla="*/ 30318 w 78000"/>
                <a:gd name="connsiteY6" fmla="*/ 2696 h 146237"/>
                <a:gd name="connsiteX7" fmla="*/ 35204 w 78000"/>
                <a:gd name="connsiteY7" fmla="*/ 17069 h 146237"/>
                <a:gd name="connsiteX8" fmla="*/ 61998 w 78000"/>
                <a:gd name="connsiteY8" fmla="*/ 0 h 146237"/>
                <a:gd name="connsiteX9" fmla="*/ 77991 w 78000"/>
                <a:gd name="connsiteY9" fmla="*/ 1619 h 146237"/>
                <a:gd name="connsiteX10" fmla="*/ 77991 w 78000"/>
                <a:gd name="connsiteY10" fmla="*/ 37643 h 146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8000" h="146237">
                  <a:moveTo>
                    <a:pt x="78000" y="37643"/>
                  </a:moveTo>
                  <a:cubicBezTo>
                    <a:pt x="69875" y="36024"/>
                    <a:pt x="60388" y="34938"/>
                    <a:pt x="56321" y="34938"/>
                  </a:cubicBezTo>
                  <a:cubicBezTo>
                    <a:pt x="51463" y="34938"/>
                    <a:pt x="44415" y="36814"/>
                    <a:pt x="37909" y="40081"/>
                  </a:cubicBezTo>
                  <a:lnTo>
                    <a:pt x="37909" y="146237"/>
                  </a:lnTo>
                  <a:lnTo>
                    <a:pt x="0" y="146237"/>
                  </a:lnTo>
                  <a:lnTo>
                    <a:pt x="0" y="2696"/>
                  </a:lnTo>
                  <a:lnTo>
                    <a:pt x="30318" y="2696"/>
                  </a:lnTo>
                  <a:lnTo>
                    <a:pt x="35204" y="17069"/>
                  </a:lnTo>
                  <a:cubicBezTo>
                    <a:pt x="41967" y="6220"/>
                    <a:pt x="51454" y="0"/>
                    <a:pt x="61998" y="0"/>
                  </a:cubicBezTo>
                  <a:cubicBezTo>
                    <a:pt x="67142" y="0"/>
                    <a:pt x="73647" y="543"/>
                    <a:pt x="77991" y="1619"/>
                  </a:cubicBezTo>
                  <a:lnTo>
                    <a:pt x="77991" y="37643"/>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Fago Pro" panose="02000506040000020004" pitchFamily="50" charset="0"/>
                <a:ea typeface="+mn-ea"/>
                <a:cs typeface="+mn-cs"/>
              </a:endParaRPr>
            </a:p>
          </p:txBody>
        </p:sp>
        <p:sp>
          <p:nvSpPr>
            <p:cNvPr id="53" name="Freihandform: Form 52">
              <a:extLst>
                <a:ext uri="{FF2B5EF4-FFF2-40B4-BE49-F238E27FC236}">
                  <a16:creationId xmlns:a16="http://schemas.microsoft.com/office/drawing/2014/main" id="{F6794066-009F-47D5-6434-A0BD758ED9E5}"/>
                </a:ext>
              </a:extLst>
            </p:cNvPr>
            <p:cNvSpPr/>
            <p:nvPr/>
          </p:nvSpPr>
          <p:spPr>
            <a:xfrm>
              <a:off x="7457455" y="3386518"/>
              <a:ext cx="131064" cy="148932"/>
            </a:xfrm>
            <a:custGeom>
              <a:avLst/>
              <a:gdLst>
                <a:gd name="connsiteX0" fmla="*/ 65542 w 131064"/>
                <a:gd name="connsiteY0" fmla="*/ 148933 h 148932"/>
                <a:gd name="connsiteX1" fmla="*/ 0 w 131064"/>
                <a:gd name="connsiteY1" fmla="*/ 74466 h 148932"/>
                <a:gd name="connsiteX2" fmla="*/ 65542 w 131064"/>
                <a:gd name="connsiteY2" fmla="*/ 0 h 148932"/>
                <a:gd name="connsiteX3" fmla="*/ 131064 w 131064"/>
                <a:gd name="connsiteY3" fmla="*/ 74466 h 148932"/>
                <a:gd name="connsiteX4" fmla="*/ 65542 w 131064"/>
                <a:gd name="connsiteY4" fmla="*/ 148933 h 148932"/>
                <a:gd name="connsiteX5" fmla="*/ 65542 w 131064"/>
                <a:gd name="connsiteY5" fmla="*/ 26803 h 148932"/>
                <a:gd name="connsiteX6" fmla="*/ 37900 w 131064"/>
                <a:gd name="connsiteY6" fmla="*/ 74457 h 148932"/>
                <a:gd name="connsiteX7" fmla="*/ 65542 w 131064"/>
                <a:gd name="connsiteY7" fmla="*/ 121853 h 148932"/>
                <a:gd name="connsiteX8" fmla="*/ 93164 w 131064"/>
                <a:gd name="connsiteY8" fmla="*/ 74457 h 148932"/>
                <a:gd name="connsiteX9" fmla="*/ 65542 w 131064"/>
                <a:gd name="connsiteY9" fmla="*/ 26803 h 148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1064" h="148932">
                  <a:moveTo>
                    <a:pt x="65542" y="148933"/>
                  </a:moveTo>
                  <a:cubicBezTo>
                    <a:pt x="36557" y="148933"/>
                    <a:pt x="0" y="138646"/>
                    <a:pt x="0" y="74466"/>
                  </a:cubicBezTo>
                  <a:cubicBezTo>
                    <a:pt x="0" y="11906"/>
                    <a:pt x="35481" y="0"/>
                    <a:pt x="65542" y="0"/>
                  </a:cubicBezTo>
                  <a:cubicBezTo>
                    <a:pt x="95317" y="0"/>
                    <a:pt x="131064" y="10030"/>
                    <a:pt x="131064" y="74466"/>
                  </a:cubicBezTo>
                  <a:cubicBezTo>
                    <a:pt x="131064" y="139465"/>
                    <a:pt x="94240" y="148933"/>
                    <a:pt x="65542" y="148933"/>
                  </a:cubicBezTo>
                  <a:close/>
                  <a:moveTo>
                    <a:pt x="65542" y="26803"/>
                  </a:moveTo>
                  <a:cubicBezTo>
                    <a:pt x="50635" y="26803"/>
                    <a:pt x="37900" y="31661"/>
                    <a:pt x="37900" y="74457"/>
                  </a:cubicBezTo>
                  <a:cubicBezTo>
                    <a:pt x="37900" y="116710"/>
                    <a:pt x="53350" y="121853"/>
                    <a:pt x="65542" y="121853"/>
                  </a:cubicBezTo>
                  <a:cubicBezTo>
                    <a:pt x="77705" y="121853"/>
                    <a:pt x="93164" y="116996"/>
                    <a:pt x="93164" y="74457"/>
                  </a:cubicBezTo>
                  <a:cubicBezTo>
                    <a:pt x="93164" y="30051"/>
                    <a:pt x="80429" y="26803"/>
                    <a:pt x="65542" y="26803"/>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Fago Pro" panose="02000506040000020004" pitchFamily="50" charset="0"/>
                <a:ea typeface="+mn-ea"/>
                <a:cs typeface="+mn-cs"/>
              </a:endParaRPr>
            </a:p>
          </p:txBody>
        </p:sp>
        <p:sp>
          <p:nvSpPr>
            <p:cNvPr id="54" name="Freihandform: Form 53">
              <a:extLst>
                <a:ext uri="{FF2B5EF4-FFF2-40B4-BE49-F238E27FC236}">
                  <a16:creationId xmlns:a16="http://schemas.microsoft.com/office/drawing/2014/main" id="{11E64063-8E31-45A5-EED8-E3D51DEC21BE}"/>
                </a:ext>
              </a:extLst>
            </p:cNvPr>
            <p:cNvSpPr/>
            <p:nvPr/>
          </p:nvSpPr>
          <p:spPr>
            <a:xfrm>
              <a:off x="7600950" y="3389204"/>
              <a:ext cx="211226" cy="143541"/>
            </a:xfrm>
            <a:custGeom>
              <a:avLst/>
              <a:gdLst>
                <a:gd name="connsiteX0" fmla="*/ 181165 w 211226"/>
                <a:gd name="connsiteY0" fmla="*/ 143542 h 143541"/>
                <a:gd name="connsiteX1" fmla="*/ 129426 w 211226"/>
                <a:gd name="connsiteY1" fmla="*/ 143542 h 143541"/>
                <a:gd name="connsiteX2" fmla="*/ 117520 w 211226"/>
                <a:gd name="connsiteY2" fmla="*/ 85325 h 143541"/>
                <a:gd name="connsiteX3" fmla="*/ 105613 w 211226"/>
                <a:gd name="connsiteY3" fmla="*/ 22498 h 143541"/>
                <a:gd name="connsiteX4" fmla="*/ 93421 w 211226"/>
                <a:gd name="connsiteY4" fmla="*/ 83963 h 143541"/>
                <a:gd name="connsiteX5" fmla="*/ 81772 w 211226"/>
                <a:gd name="connsiteY5" fmla="*/ 143542 h 143541"/>
                <a:gd name="connsiteX6" fmla="*/ 30061 w 211226"/>
                <a:gd name="connsiteY6" fmla="*/ 143542 h 143541"/>
                <a:gd name="connsiteX7" fmla="*/ 0 w 211226"/>
                <a:gd name="connsiteY7" fmla="*/ 0 h 143541"/>
                <a:gd name="connsiteX8" fmla="*/ 41691 w 211226"/>
                <a:gd name="connsiteY8" fmla="*/ 0 h 143541"/>
                <a:gd name="connsiteX9" fmla="*/ 50102 w 211226"/>
                <a:gd name="connsiteY9" fmla="*/ 66904 h 143541"/>
                <a:gd name="connsiteX10" fmla="*/ 56064 w 211226"/>
                <a:gd name="connsiteY10" fmla="*/ 122958 h 143541"/>
                <a:gd name="connsiteX11" fmla="*/ 65808 w 211226"/>
                <a:gd name="connsiteY11" fmla="*/ 66904 h 143541"/>
                <a:gd name="connsiteX12" fmla="*/ 79877 w 211226"/>
                <a:gd name="connsiteY12" fmla="*/ 0 h 143541"/>
                <a:gd name="connsiteX13" fmla="*/ 131331 w 211226"/>
                <a:gd name="connsiteY13" fmla="*/ 0 h 143541"/>
                <a:gd name="connsiteX14" fmla="*/ 145418 w 211226"/>
                <a:gd name="connsiteY14" fmla="*/ 66904 h 143541"/>
                <a:gd name="connsiteX15" fmla="*/ 154629 w 211226"/>
                <a:gd name="connsiteY15" fmla="*/ 122958 h 143541"/>
                <a:gd name="connsiteX16" fmla="*/ 160849 w 211226"/>
                <a:gd name="connsiteY16" fmla="*/ 66904 h 143541"/>
                <a:gd name="connsiteX17" fmla="*/ 170059 w 211226"/>
                <a:gd name="connsiteY17" fmla="*/ 0 h 143541"/>
                <a:gd name="connsiteX18" fmla="*/ 211226 w 211226"/>
                <a:gd name="connsiteY18" fmla="*/ 0 h 143541"/>
                <a:gd name="connsiteX19" fmla="*/ 181165 w 211226"/>
                <a:gd name="connsiteY19" fmla="*/ 143542 h 143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11226" h="143541">
                  <a:moveTo>
                    <a:pt x="181165" y="143542"/>
                  </a:moveTo>
                  <a:lnTo>
                    <a:pt x="129426" y="143542"/>
                  </a:lnTo>
                  <a:lnTo>
                    <a:pt x="117520" y="85325"/>
                  </a:lnTo>
                  <a:cubicBezTo>
                    <a:pt x="115357" y="74495"/>
                    <a:pt x="109937" y="46320"/>
                    <a:pt x="105613" y="22498"/>
                  </a:cubicBezTo>
                  <a:cubicBezTo>
                    <a:pt x="100727" y="46053"/>
                    <a:pt x="95326" y="73676"/>
                    <a:pt x="93421" y="83963"/>
                  </a:cubicBezTo>
                  <a:lnTo>
                    <a:pt x="81772" y="143542"/>
                  </a:lnTo>
                  <a:lnTo>
                    <a:pt x="30061" y="143542"/>
                  </a:lnTo>
                  <a:lnTo>
                    <a:pt x="0" y="0"/>
                  </a:lnTo>
                  <a:lnTo>
                    <a:pt x="41691" y="0"/>
                  </a:lnTo>
                  <a:lnTo>
                    <a:pt x="50102" y="66904"/>
                  </a:lnTo>
                  <a:cubicBezTo>
                    <a:pt x="52264" y="83953"/>
                    <a:pt x="55788" y="120777"/>
                    <a:pt x="56064" y="122958"/>
                  </a:cubicBezTo>
                  <a:cubicBezTo>
                    <a:pt x="56607" y="119691"/>
                    <a:pt x="62008" y="84773"/>
                    <a:pt x="65808" y="66904"/>
                  </a:cubicBezTo>
                  <a:lnTo>
                    <a:pt x="79877" y="0"/>
                  </a:lnTo>
                  <a:lnTo>
                    <a:pt x="131331" y="0"/>
                  </a:lnTo>
                  <a:lnTo>
                    <a:pt x="145418" y="66904"/>
                  </a:lnTo>
                  <a:cubicBezTo>
                    <a:pt x="148657" y="83153"/>
                    <a:pt x="154086" y="119158"/>
                    <a:pt x="154629" y="122958"/>
                  </a:cubicBezTo>
                  <a:cubicBezTo>
                    <a:pt x="154886" y="120520"/>
                    <a:pt x="158410" y="83410"/>
                    <a:pt x="160849" y="66904"/>
                  </a:cubicBezTo>
                  <a:lnTo>
                    <a:pt x="170059" y="0"/>
                  </a:lnTo>
                  <a:lnTo>
                    <a:pt x="211226" y="0"/>
                  </a:lnTo>
                  <a:lnTo>
                    <a:pt x="181165" y="143542"/>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Fago Pro" panose="02000506040000020004" pitchFamily="50" charset="0"/>
                <a:ea typeface="+mn-ea"/>
                <a:cs typeface="+mn-cs"/>
              </a:endParaRPr>
            </a:p>
          </p:txBody>
        </p:sp>
      </p:grpSp>
      <p:sp>
        <p:nvSpPr>
          <p:cNvPr id="5" name="Rechteck 4">
            <a:extLst>
              <a:ext uri="{FF2B5EF4-FFF2-40B4-BE49-F238E27FC236}">
                <a16:creationId xmlns:a16="http://schemas.microsoft.com/office/drawing/2014/main" id="{246D7F58-0635-0EA4-F708-DA620B8B7359}"/>
              </a:ext>
            </a:extLst>
          </p:cNvPr>
          <p:cNvSpPr/>
          <p:nvPr/>
        </p:nvSpPr>
        <p:spPr>
          <a:xfrm>
            <a:off x="8495013" y="3099816"/>
            <a:ext cx="3696987" cy="222893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rIns="360000"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Fago Pro" panose="02000506040000020004" pitchFamily="50" charset="0"/>
                <a:ea typeface="+mn-ea"/>
                <a:cs typeface="+mn-cs"/>
              </a:rPr>
              <a:t>Note:</a:t>
            </a:r>
            <a:endParaRPr lang="en-US" sz="1200" b="1">
              <a:solidFill>
                <a:prstClr val="white"/>
              </a:solidFill>
              <a:latin typeface="Fago Pro" panose="02000506040000020004" pitchFamily="50" charset="0"/>
            </a:endParaRP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Fago Pro" panose="02000506040000020004" pitchFamily="50" charset="0"/>
              <a:ea typeface="+mn-ea"/>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Fago Pro" panose="02000506040000020004" pitchFamily="50" charset="0"/>
                <a:ea typeface="+mn-ea"/>
                <a:cs typeface="+mn-cs"/>
              </a:rPr>
              <a:t>This presentation contains confidential information and is only released for non-public use by customers and suppliers.</a:t>
            </a: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Fago Pro" panose="02000506040000020004" pitchFamily="50" charset="0"/>
                <a:ea typeface="+mn-ea"/>
                <a:cs typeface="+mn-cs"/>
              </a:rPr>
              <a:t>Consultation with specialist department may be necessary.</a:t>
            </a: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Fago Pro" panose="02000506040000020004" pitchFamily="50" charset="0"/>
              <a:ea typeface="+mn-ea"/>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a:ln>
                  <a:noFill/>
                </a:ln>
                <a:solidFill>
                  <a:prstClr val="white"/>
                </a:solidFill>
                <a:effectLst/>
                <a:uLnTx/>
                <a:uFillTx/>
                <a:latin typeface="Fago Pro" panose="02000506040000020004" pitchFamily="50" charset="0"/>
                <a:ea typeface="+mn-ea"/>
                <a:cs typeface="+mn-cs"/>
              </a:rPr>
              <a:t>- Remove this note before use -</a:t>
            </a:r>
            <a:endParaRPr kumimoji="0" lang="de-DE" sz="1200" b="1" i="1" u="none" strike="noStrike" kern="1200" cap="none" spc="0" normalizeH="0" baseline="0" noProof="0">
              <a:ln>
                <a:noFill/>
              </a:ln>
              <a:solidFill>
                <a:prstClr val="white"/>
              </a:solidFill>
              <a:effectLst/>
              <a:uLnTx/>
              <a:uFillTx/>
              <a:latin typeface="Fago Pro" panose="02000506040000020004" pitchFamily="50" charset="0"/>
              <a:ea typeface="+mn-ea"/>
              <a:cs typeface="+mn-cs"/>
            </a:endParaRPr>
          </a:p>
        </p:txBody>
      </p:sp>
    </p:spTree>
    <p:extLst>
      <p:ext uri="{BB962C8B-B14F-4D97-AF65-F5344CB8AC3E}">
        <p14:creationId xmlns:p14="http://schemas.microsoft.com/office/powerpoint/2010/main" val="14575286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E31E5A-DF74-FEC9-0A85-DA6092623273}"/>
            </a:ext>
          </a:extLst>
        </p:cNvPr>
        <p:cNvGrpSpPr/>
        <p:nvPr/>
      </p:nvGrpSpPr>
      <p:grpSpPr>
        <a:xfrm>
          <a:off x="0" y="0"/>
          <a:ext cx="0" cy="0"/>
          <a:chOff x="0" y="0"/>
          <a:chExt cx="0" cy="0"/>
        </a:xfrm>
      </p:grpSpPr>
      <p:sp>
        <p:nvSpPr>
          <p:cNvPr id="7" name="Titel 6">
            <a:extLst>
              <a:ext uri="{FF2B5EF4-FFF2-40B4-BE49-F238E27FC236}">
                <a16:creationId xmlns:a16="http://schemas.microsoft.com/office/drawing/2014/main" id="{82FF0600-9C36-4F24-4EA8-655571F45D28}"/>
              </a:ext>
            </a:extLst>
          </p:cNvPr>
          <p:cNvSpPr>
            <a:spLocks noGrp="1"/>
          </p:cNvSpPr>
          <p:nvPr>
            <p:ph type="title"/>
          </p:nvPr>
        </p:nvSpPr>
        <p:spPr/>
        <p:txBody>
          <a:bodyPr/>
          <a:lstStyle/>
          <a:p>
            <a:r>
              <a:rPr lang="en-US"/>
              <a:t>Pick and Place unit PPU-E</a:t>
            </a:r>
            <a:br>
              <a:rPr lang="en-US"/>
            </a:br>
            <a:r>
              <a:rPr lang="en-US" sz="2400" b="0"/>
              <a:t>Feeding of discs</a:t>
            </a:r>
            <a:endParaRPr lang="en-US" b="0"/>
          </a:p>
        </p:txBody>
      </p:sp>
      <p:sp>
        <p:nvSpPr>
          <p:cNvPr id="5" name="Textplatzhalter 4">
            <a:extLst>
              <a:ext uri="{FF2B5EF4-FFF2-40B4-BE49-F238E27FC236}">
                <a16:creationId xmlns:a16="http://schemas.microsoft.com/office/drawing/2014/main" id="{756CE6D7-402B-4C32-851F-521F53DF3FA2}"/>
              </a:ext>
            </a:extLst>
          </p:cNvPr>
          <p:cNvSpPr>
            <a:spLocks noGrp="1"/>
          </p:cNvSpPr>
          <p:nvPr>
            <p:ph type="body" sz="quarter" idx="11"/>
          </p:nvPr>
        </p:nvSpPr>
        <p:spPr/>
        <p:txBody>
          <a:bodyPr/>
          <a:lstStyle/>
          <a:p>
            <a:r>
              <a:rPr lang="en-US"/>
              <a:t>Life Science - Small items</a:t>
            </a:r>
          </a:p>
        </p:txBody>
      </p:sp>
      <p:sp>
        <p:nvSpPr>
          <p:cNvPr id="102" name="Foliennummernplatzhalter 2">
            <a:extLst>
              <a:ext uri="{FF2B5EF4-FFF2-40B4-BE49-F238E27FC236}">
                <a16:creationId xmlns:a16="http://schemas.microsoft.com/office/drawing/2014/main" id="{E2E23747-4C0E-49B9-6BCF-802D4C96B531}"/>
              </a:ext>
            </a:extLst>
          </p:cNvPr>
          <p:cNvSpPr>
            <a:spLocks noGrp="1"/>
          </p:cNvSpPr>
          <p:nvPr>
            <p:ph type="sldNum" sz="quarter" idx="10"/>
          </p:nvPr>
        </p:nvSpPr>
        <p:spPr>
          <a:xfrm>
            <a:off x="11244942" y="6384353"/>
            <a:ext cx="612095" cy="365125"/>
          </a:xfrm>
        </p:spPr>
        <p:txBody>
          <a:bodyPr/>
          <a:lstStyle/>
          <a:p>
            <a:fld id="{73F7D4EC-FAF2-48D2-B8E5-457915FC50F3}" type="slidenum">
              <a:rPr lang="en-US" smtClean="0"/>
              <a:pPr/>
              <a:t>10</a:t>
            </a:fld>
            <a:endParaRPr lang="en-US"/>
          </a:p>
        </p:txBody>
      </p:sp>
      <p:grpSp>
        <p:nvGrpSpPr>
          <p:cNvPr id="66" name="Gruppieren 65">
            <a:extLst>
              <a:ext uri="{FF2B5EF4-FFF2-40B4-BE49-F238E27FC236}">
                <a16:creationId xmlns:a16="http://schemas.microsoft.com/office/drawing/2014/main" id="{50E6DFAD-4B1A-F2DF-79EC-53532E325B8F}"/>
              </a:ext>
            </a:extLst>
          </p:cNvPr>
          <p:cNvGrpSpPr/>
          <p:nvPr/>
        </p:nvGrpSpPr>
        <p:grpSpPr>
          <a:xfrm>
            <a:off x="264292" y="5794124"/>
            <a:ext cx="1920000" cy="960002"/>
            <a:chOff x="30192" y="3612786"/>
            <a:chExt cx="1440000" cy="720000"/>
          </a:xfrm>
        </p:grpSpPr>
        <p:sp>
          <p:nvSpPr>
            <p:cNvPr id="79" name="Textfeld 78">
              <a:extLst>
                <a:ext uri="{FF2B5EF4-FFF2-40B4-BE49-F238E27FC236}">
                  <a16:creationId xmlns:a16="http://schemas.microsoft.com/office/drawing/2014/main" id="{3E7627BE-8008-7155-ECCE-7D6A1793133B}"/>
                </a:ext>
              </a:extLst>
            </p:cNvPr>
            <p:cNvSpPr txBox="1"/>
            <p:nvPr/>
          </p:nvSpPr>
          <p:spPr>
            <a:xfrm>
              <a:off x="30192" y="3631591"/>
              <a:ext cx="1440000" cy="230833"/>
            </a:xfrm>
            <a:prstGeom prst="rect">
              <a:avLst/>
            </a:prstGeom>
            <a:noFill/>
          </p:spPr>
          <p:txBody>
            <a:bodyPr wrap="square" rtlCol="0">
              <a:spAutoFit/>
            </a:bodyPr>
            <a:lstStyle/>
            <a:p>
              <a:pPr algn="ctr"/>
              <a:r>
                <a:rPr lang="en-US" sz="1400">
                  <a:solidFill>
                    <a:srgbClr val="00446B"/>
                  </a:solidFill>
                  <a:latin typeface="+mj-lt"/>
                  <a:ea typeface="+mj-ea"/>
                  <a:cs typeface="+mj-cs"/>
                </a:rPr>
                <a:t>TYPICAL PRODUCTS</a:t>
              </a:r>
            </a:p>
          </p:txBody>
        </p:sp>
        <p:sp>
          <p:nvSpPr>
            <p:cNvPr id="80" name="Rechteck 79">
              <a:extLst>
                <a:ext uri="{FF2B5EF4-FFF2-40B4-BE49-F238E27FC236}">
                  <a16:creationId xmlns:a16="http://schemas.microsoft.com/office/drawing/2014/main" id="{F34F2C78-56B2-9390-9085-645C9476A905}"/>
                </a:ext>
              </a:extLst>
            </p:cNvPr>
            <p:cNvSpPr/>
            <p:nvPr/>
          </p:nvSpPr>
          <p:spPr>
            <a:xfrm>
              <a:off x="30192" y="3612786"/>
              <a:ext cx="1440000" cy="720000"/>
            </a:xfrm>
            <a:prstGeom prst="rect">
              <a:avLst/>
            </a:prstGeom>
            <a:noFill/>
            <a:ln w="9525">
              <a:solidFill>
                <a:srgbClr val="003C6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grpSp>
      <p:grpSp>
        <p:nvGrpSpPr>
          <p:cNvPr id="71" name="Gruppieren 70">
            <a:extLst>
              <a:ext uri="{FF2B5EF4-FFF2-40B4-BE49-F238E27FC236}">
                <a16:creationId xmlns:a16="http://schemas.microsoft.com/office/drawing/2014/main" id="{4E6815BB-6B73-9D24-4741-A046DCEAF9AF}"/>
              </a:ext>
            </a:extLst>
          </p:cNvPr>
          <p:cNvGrpSpPr/>
          <p:nvPr/>
        </p:nvGrpSpPr>
        <p:grpSpPr>
          <a:xfrm>
            <a:off x="2324226" y="5794112"/>
            <a:ext cx="2160000" cy="960000"/>
            <a:chOff x="1512203" y="3612787"/>
            <a:chExt cx="1620000" cy="720000"/>
          </a:xfrm>
        </p:grpSpPr>
        <p:sp>
          <p:nvSpPr>
            <p:cNvPr id="91" name="Textfeld 90">
              <a:extLst>
                <a:ext uri="{FF2B5EF4-FFF2-40B4-BE49-F238E27FC236}">
                  <a16:creationId xmlns:a16="http://schemas.microsoft.com/office/drawing/2014/main" id="{15A32A2B-5A77-C349-BD06-C2F8D2BAED8F}"/>
                </a:ext>
              </a:extLst>
            </p:cNvPr>
            <p:cNvSpPr txBox="1"/>
            <p:nvPr/>
          </p:nvSpPr>
          <p:spPr>
            <a:xfrm>
              <a:off x="1528540" y="3631593"/>
              <a:ext cx="1603663" cy="230833"/>
            </a:xfrm>
            <a:prstGeom prst="rect">
              <a:avLst/>
            </a:prstGeom>
            <a:noFill/>
          </p:spPr>
          <p:txBody>
            <a:bodyPr wrap="square" rtlCol="0">
              <a:spAutoFit/>
            </a:bodyPr>
            <a:lstStyle/>
            <a:p>
              <a:pPr algn="ctr"/>
              <a:r>
                <a:rPr lang="en-US" sz="1400">
                  <a:solidFill>
                    <a:srgbClr val="00446B"/>
                  </a:solidFill>
                  <a:latin typeface="+mj-lt"/>
                  <a:ea typeface="+mj-ea"/>
                  <a:cs typeface="+mj-cs"/>
                </a:rPr>
                <a:t>TYPICAL PROCESS</a:t>
              </a:r>
            </a:p>
          </p:txBody>
        </p:sp>
        <p:sp>
          <p:nvSpPr>
            <p:cNvPr id="100" name="Rechteck 99">
              <a:extLst>
                <a:ext uri="{FF2B5EF4-FFF2-40B4-BE49-F238E27FC236}">
                  <a16:creationId xmlns:a16="http://schemas.microsoft.com/office/drawing/2014/main" id="{BC9AC581-EB6B-861B-866D-42930AEAE094}"/>
                </a:ext>
              </a:extLst>
            </p:cNvPr>
            <p:cNvSpPr/>
            <p:nvPr/>
          </p:nvSpPr>
          <p:spPr>
            <a:xfrm>
              <a:off x="1512203" y="3612787"/>
              <a:ext cx="1620000" cy="720000"/>
            </a:xfrm>
            <a:prstGeom prst="rect">
              <a:avLst/>
            </a:prstGeom>
            <a:noFill/>
            <a:ln w="9525">
              <a:solidFill>
                <a:srgbClr val="003C6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grpSp>
      <p:grpSp>
        <p:nvGrpSpPr>
          <p:cNvPr id="107" name="Gruppieren 106">
            <a:extLst>
              <a:ext uri="{FF2B5EF4-FFF2-40B4-BE49-F238E27FC236}">
                <a16:creationId xmlns:a16="http://schemas.microsoft.com/office/drawing/2014/main" id="{25ED0C1E-7EB6-4EE1-BD97-816F5AB50174}"/>
              </a:ext>
            </a:extLst>
          </p:cNvPr>
          <p:cNvGrpSpPr/>
          <p:nvPr/>
        </p:nvGrpSpPr>
        <p:grpSpPr>
          <a:xfrm>
            <a:off x="4640424" y="5794112"/>
            <a:ext cx="2160000" cy="960000"/>
            <a:chOff x="1528539" y="3612787"/>
            <a:chExt cx="1620001" cy="720000"/>
          </a:xfrm>
        </p:grpSpPr>
        <p:sp>
          <p:nvSpPr>
            <p:cNvPr id="117" name="Textfeld 116">
              <a:extLst>
                <a:ext uri="{FF2B5EF4-FFF2-40B4-BE49-F238E27FC236}">
                  <a16:creationId xmlns:a16="http://schemas.microsoft.com/office/drawing/2014/main" id="{4B09B0B2-E32F-E238-0AFE-AF04BFF141D3}"/>
                </a:ext>
              </a:extLst>
            </p:cNvPr>
            <p:cNvSpPr txBox="1"/>
            <p:nvPr/>
          </p:nvSpPr>
          <p:spPr>
            <a:xfrm>
              <a:off x="1528540" y="3631592"/>
              <a:ext cx="1620000" cy="230833"/>
            </a:xfrm>
            <a:prstGeom prst="rect">
              <a:avLst/>
            </a:prstGeom>
            <a:noFill/>
          </p:spPr>
          <p:txBody>
            <a:bodyPr wrap="square" rtlCol="0">
              <a:spAutoFit/>
            </a:bodyPr>
            <a:lstStyle/>
            <a:p>
              <a:pPr algn="ctr"/>
              <a:r>
                <a:rPr lang="en-US" sz="1400">
                  <a:solidFill>
                    <a:srgbClr val="00446B"/>
                  </a:solidFill>
                  <a:latin typeface="+mj-lt"/>
                  <a:ea typeface="+mj-ea"/>
                  <a:cs typeface="+mj-cs"/>
                </a:rPr>
                <a:t>REQUIREMENTS</a:t>
              </a:r>
              <a:endParaRPr lang="en-US" sz="1000">
                <a:solidFill>
                  <a:srgbClr val="00446B"/>
                </a:solidFill>
                <a:latin typeface="+mj-lt"/>
                <a:ea typeface="+mj-ea"/>
                <a:cs typeface="+mj-cs"/>
              </a:endParaRPr>
            </a:p>
          </p:txBody>
        </p:sp>
        <p:sp>
          <p:nvSpPr>
            <p:cNvPr id="118" name="Rechteck 117">
              <a:extLst>
                <a:ext uri="{FF2B5EF4-FFF2-40B4-BE49-F238E27FC236}">
                  <a16:creationId xmlns:a16="http://schemas.microsoft.com/office/drawing/2014/main" id="{97751CE4-ABB3-A5F7-94D6-C4F86CF808D3}"/>
                </a:ext>
              </a:extLst>
            </p:cNvPr>
            <p:cNvSpPr/>
            <p:nvPr/>
          </p:nvSpPr>
          <p:spPr>
            <a:xfrm>
              <a:off x="1528539" y="3612787"/>
              <a:ext cx="1620001" cy="720000"/>
            </a:xfrm>
            <a:prstGeom prst="rect">
              <a:avLst/>
            </a:prstGeom>
            <a:noFill/>
            <a:ln w="9525">
              <a:solidFill>
                <a:srgbClr val="003C6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a:p>
          </p:txBody>
        </p:sp>
      </p:grpSp>
      <p:sp>
        <p:nvSpPr>
          <p:cNvPr id="2" name="AutoShape 2">
            <a:extLst>
              <a:ext uri="{FF2B5EF4-FFF2-40B4-BE49-F238E27FC236}">
                <a16:creationId xmlns:a16="http://schemas.microsoft.com/office/drawing/2014/main" id="{C0868BF2-21DA-57C9-E5CB-3D3D184D8C8E}"/>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1" name="DD4C9B04-DFF8-40E1-BB3A-CD29B94B8794" descr="DD4C9B04-DFF8-40E1-BB3A-CD29B94B8794">
            <a:extLst>
              <a:ext uri="{FF2B5EF4-FFF2-40B4-BE49-F238E27FC236}">
                <a16:creationId xmlns:a16="http://schemas.microsoft.com/office/drawing/2014/main" id="{2CECE0D2-B7D4-59F1-AD3C-4F2EC7FDE646}"/>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58814" y="1687068"/>
            <a:ext cx="4672619" cy="3504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2" name="Gruppieren 21">
            <a:extLst>
              <a:ext uri="{FF2B5EF4-FFF2-40B4-BE49-F238E27FC236}">
                <a16:creationId xmlns:a16="http://schemas.microsoft.com/office/drawing/2014/main" id="{61E00162-9501-2313-948C-73A6EC6D4028}"/>
              </a:ext>
            </a:extLst>
          </p:cNvPr>
          <p:cNvGrpSpPr/>
          <p:nvPr/>
        </p:nvGrpSpPr>
        <p:grpSpPr>
          <a:xfrm>
            <a:off x="2348504" y="6103606"/>
            <a:ext cx="757979" cy="592732"/>
            <a:chOff x="1421176" y="3256861"/>
            <a:chExt cx="1919688" cy="1424868"/>
          </a:xfrm>
        </p:grpSpPr>
        <p:sp>
          <p:nvSpPr>
            <p:cNvPr id="23" name="Rechteck 22">
              <a:extLst>
                <a:ext uri="{FF2B5EF4-FFF2-40B4-BE49-F238E27FC236}">
                  <a16:creationId xmlns:a16="http://schemas.microsoft.com/office/drawing/2014/main" id="{5C73335E-A355-A870-25BF-B2D5628718CE}"/>
                </a:ext>
              </a:extLst>
            </p:cNvPr>
            <p:cNvSpPr/>
            <p:nvPr/>
          </p:nvSpPr>
          <p:spPr>
            <a:xfrm>
              <a:off x="1421176" y="3592930"/>
              <a:ext cx="1740664" cy="1748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hteck 23">
              <a:extLst>
                <a:ext uri="{FF2B5EF4-FFF2-40B4-BE49-F238E27FC236}">
                  <a16:creationId xmlns:a16="http://schemas.microsoft.com/office/drawing/2014/main" id="{CAC3674A-972E-9679-C37B-993506615E90}"/>
                </a:ext>
              </a:extLst>
            </p:cNvPr>
            <p:cNvSpPr/>
            <p:nvPr/>
          </p:nvSpPr>
          <p:spPr>
            <a:xfrm>
              <a:off x="1600200" y="3429000"/>
              <a:ext cx="877824" cy="1252728"/>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feil: nach oben und unten 24">
              <a:extLst>
                <a:ext uri="{FF2B5EF4-FFF2-40B4-BE49-F238E27FC236}">
                  <a16:creationId xmlns:a16="http://schemas.microsoft.com/office/drawing/2014/main" id="{DC265DAA-E34A-F7F5-AB33-78DDD5F02632}"/>
                </a:ext>
              </a:extLst>
            </p:cNvPr>
            <p:cNvSpPr/>
            <p:nvPr/>
          </p:nvSpPr>
          <p:spPr>
            <a:xfrm>
              <a:off x="3249975" y="3429001"/>
              <a:ext cx="90889" cy="1252728"/>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Pfeil: nach links und rechts 25">
              <a:extLst>
                <a:ext uri="{FF2B5EF4-FFF2-40B4-BE49-F238E27FC236}">
                  <a16:creationId xmlns:a16="http://schemas.microsoft.com/office/drawing/2014/main" id="{2F25D9AE-8126-C0D8-F9FA-992082D543BD}"/>
                </a:ext>
              </a:extLst>
            </p:cNvPr>
            <p:cNvSpPr/>
            <p:nvPr/>
          </p:nvSpPr>
          <p:spPr>
            <a:xfrm>
              <a:off x="1600200" y="3256861"/>
              <a:ext cx="1561640" cy="92267"/>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uppieren 77">
            <a:extLst>
              <a:ext uri="{FF2B5EF4-FFF2-40B4-BE49-F238E27FC236}">
                <a16:creationId xmlns:a16="http://schemas.microsoft.com/office/drawing/2014/main" id="{6C6CBB5E-991A-7C14-A747-1B11DB67F3F3}"/>
              </a:ext>
            </a:extLst>
          </p:cNvPr>
          <p:cNvGrpSpPr/>
          <p:nvPr/>
        </p:nvGrpSpPr>
        <p:grpSpPr>
          <a:xfrm>
            <a:off x="3175730" y="6152039"/>
            <a:ext cx="473177" cy="589284"/>
            <a:chOff x="8899398" y="2717009"/>
            <a:chExt cx="791492" cy="1693066"/>
          </a:xfrm>
        </p:grpSpPr>
        <p:sp>
          <p:nvSpPr>
            <p:cNvPr id="28" name="Rechteck 80">
              <a:extLst>
                <a:ext uri="{FF2B5EF4-FFF2-40B4-BE49-F238E27FC236}">
                  <a16:creationId xmlns:a16="http://schemas.microsoft.com/office/drawing/2014/main" id="{D2F6C40F-21A0-AB31-D2DB-D4F9A08BBB96}"/>
                </a:ext>
              </a:extLst>
            </p:cNvPr>
            <p:cNvSpPr/>
            <p:nvPr/>
          </p:nvSpPr>
          <p:spPr>
            <a:xfrm>
              <a:off x="9077325" y="2717009"/>
              <a:ext cx="484588" cy="1068091"/>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hteck 81">
              <a:extLst>
                <a:ext uri="{FF2B5EF4-FFF2-40B4-BE49-F238E27FC236}">
                  <a16:creationId xmlns:a16="http://schemas.microsoft.com/office/drawing/2014/main" id="{8A831878-3A54-98E4-448D-0B6AF7162477}"/>
                </a:ext>
              </a:extLst>
            </p:cNvPr>
            <p:cNvSpPr/>
            <p:nvPr/>
          </p:nvSpPr>
          <p:spPr>
            <a:xfrm>
              <a:off x="9144000" y="3785100"/>
              <a:ext cx="342900" cy="1582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Pfeil: nach rechts gekrümmt 82">
              <a:extLst>
                <a:ext uri="{FF2B5EF4-FFF2-40B4-BE49-F238E27FC236}">
                  <a16:creationId xmlns:a16="http://schemas.microsoft.com/office/drawing/2014/main" id="{8573BE39-E984-7E6D-EFE4-3B5F6048CA90}"/>
                </a:ext>
              </a:extLst>
            </p:cNvPr>
            <p:cNvSpPr/>
            <p:nvPr/>
          </p:nvSpPr>
          <p:spPr>
            <a:xfrm>
              <a:off x="8899398" y="4038600"/>
              <a:ext cx="383511" cy="371475"/>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Pfeil: nach links gekrümmt 83">
              <a:extLst>
                <a:ext uri="{FF2B5EF4-FFF2-40B4-BE49-F238E27FC236}">
                  <a16:creationId xmlns:a16="http://schemas.microsoft.com/office/drawing/2014/main" id="{3AD07C0F-1F12-D92B-B770-D161D449B06E}"/>
                </a:ext>
              </a:extLst>
            </p:cNvPr>
            <p:cNvSpPr/>
            <p:nvPr/>
          </p:nvSpPr>
          <p:spPr>
            <a:xfrm>
              <a:off x="9282909" y="4038599"/>
              <a:ext cx="407981" cy="371475"/>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2" name="Gruppieren 31">
            <a:extLst>
              <a:ext uri="{FF2B5EF4-FFF2-40B4-BE49-F238E27FC236}">
                <a16:creationId xmlns:a16="http://schemas.microsoft.com/office/drawing/2014/main" id="{172A5793-CDD1-0AF3-8182-1B48F3081853}"/>
              </a:ext>
            </a:extLst>
          </p:cNvPr>
          <p:cNvGrpSpPr/>
          <p:nvPr/>
        </p:nvGrpSpPr>
        <p:grpSpPr>
          <a:xfrm>
            <a:off x="4604042" y="6094537"/>
            <a:ext cx="2316225" cy="612936"/>
            <a:chOff x="4558826" y="6178245"/>
            <a:chExt cx="2316225" cy="612936"/>
          </a:xfrm>
        </p:grpSpPr>
        <p:pic>
          <p:nvPicPr>
            <p:cNvPr id="33" name="Grafik 128">
              <a:extLst>
                <a:ext uri="{FF2B5EF4-FFF2-40B4-BE49-F238E27FC236}">
                  <a16:creationId xmlns:a16="http://schemas.microsoft.com/office/drawing/2014/main" id="{D4DF641A-2AB6-6BCF-3DE4-2DDD5771B370}"/>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4754006" y="6188984"/>
              <a:ext cx="388705" cy="388705"/>
            </a:xfrm>
            <a:prstGeom prst="rect">
              <a:avLst/>
            </a:prstGeom>
          </p:spPr>
        </p:pic>
        <p:pic>
          <p:nvPicPr>
            <p:cNvPr id="34" name="Grafik 126">
              <a:extLst>
                <a:ext uri="{FF2B5EF4-FFF2-40B4-BE49-F238E27FC236}">
                  <a16:creationId xmlns:a16="http://schemas.microsoft.com/office/drawing/2014/main" id="{E91E0706-9B51-426C-5E99-57B463B48B96}"/>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rcRect/>
            <a:stretch/>
          </p:blipFill>
          <p:spPr>
            <a:xfrm>
              <a:off x="5493423" y="6178245"/>
              <a:ext cx="390860" cy="390860"/>
            </a:xfrm>
            <a:prstGeom prst="rect">
              <a:avLst/>
            </a:prstGeom>
          </p:spPr>
        </p:pic>
        <p:pic>
          <p:nvPicPr>
            <p:cNvPr id="35" name="Grafik 124">
              <a:extLst>
                <a:ext uri="{FF2B5EF4-FFF2-40B4-BE49-F238E27FC236}">
                  <a16:creationId xmlns:a16="http://schemas.microsoft.com/office/drawing/2014/main" id="{92CBD82D-41FC-B172-7753-AD6A5DA9963E}"/>
                </a:ext>
              </a:extLst>
            </p:cNvPr>
            <p:cNvPicPr>
              <a:picLocks noChangeAspect="1"/>
            </p:cNvPicPr>
            <p:nvPr/>
          </p:nvPicPr>
          <p:blipFill>
            <a:blip r:embed="rId8">
              <a:extLst>
                <a:ext uri="{96DAC541-7B7A-43D3-8B79-37D633B846F1}">
                  <asvg:svgBlip xmlns:asvg="http://schemas.microsoft.com/office/drawing/2016/SVG/main" r:embed="rId9"/>
                </a:ext>
              </a:extLst>
            </a:blip>
            <a:srcRect/>
            <a:stretch/>
          </p:blipFill>
          <p:spPr>
            <a:xfrm>
              <a:off x="6263130" y="6206644"/>
              <a:ext cx="368034" cy="368034"/>
            </a:xfrm>
            <a:prstGeom prst="rect">
              <a:avLst/>
            </a:prstGeom>
          </p:spPr>
        </p:pic>
        <p:sp>
          <p:nvSpPr>
            <p:cNvPr id="36" name="Textfeld 127">
              <a:extLst>
                <a:ext uri="{FF2B5EF4-FFF2-40B4-BE49-F238E27FC236}">
                  <a16:creationId xmlns:a16="http://schemas.microsoft.com/office/drawing/2014/main" id="{FB0C23F9-FD8E-B36C-89C7-CC311E8C1F2C}"/>
                </a:ext>
              </a:extLst>
            </p:cNvPr>
            <p:cNvSpPr txBox="1"/>
            <p:nvPr/>
          </p:nvSpPr>
          <p:spPr>
            <a:xfrm>
              <a:off x="4558826" y="6544960"/>
              <a:ext cx="828904" cy="246221"/>
            </a:xfrm>
            <a:prstGeom prst="rect">
              <a:avLst/>
            </a:prstGeom>
            <a:noFill/>
          </p:spPr>
          <p:txBody>
            <a:bodyPr wrap="square"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000">
                  <a:solidFill>
                    <a:srgbClr val="00446B"/>
                  </a:solidFill>
                  <a:latin typeface="+mj-lt"/>
                  <a:ea typeface="+mj-ea"/>
                  <a:cs typeface="+mj-cs"/>
                </a:rPr>
                <a:t>HIGHSPEED</a:t>
              </a:r>
            </a:p>
          </p:txBody>
        </p:sp>
        <p:sp>
          <p:nvSpPr>
            <p:cNvPr id="37" name="Textfeld 125">
              <a:extLst>
                <a:ext uri="{FF2B5EF4-FFF2-40B4-BE49-F238E27FC236}">
                  <a16:creationId xmlns:a16="http://schemas.microsoft.com/office/drawing/2014/main" id="{BC58C37C-3C7D-FAA5-42E5-C68A7BF22009}"/>
                </a:ext>
              </a:extLst>
            </p:cNvPr>
            <p:cNvSpPr txBox="1"/>
            <p:nvPr/>
          </p:nvSpPr>
          <p:spPr>
            <a:xfrm>
              <a:off x="5284368" y="6541323"/>
              <a:ext cx="814424" cy="187576"/>
            </a:xfrm>
            <a:prstGeom prst="rect">
              <a:avLst/>
            </a:prstGeom>
            <a:noFill/>
          </p:spPr>
          <p:txBody>
            <a:bodyPr wrap="square" rtlCol="0">
              <a:no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000">
                  <a:solidFill>
                    <a:srgbClr val="00446B"/>
                  </a:solidFill>
                  <a:latin typeface="+mj-lt"/>
                  <a:ea typeface="+mj-ea"/>
                  <a:cs typeface="+mj-cs"/>
                </a:rPr>
                <a:t>RELIABILITY</a:t>
              </a:r>
            </a:p>
          </p:txBody>
        </p:sp>
        <p:sp>
          <p:nvSpPr>
            <p:cNvPr id="38" name="Textfeld 123">
              <a:extLst>
                <a:ext uri="{FF2B5EF4-FFF2-40B4-BE49-F238E27FC236}">
                  <a16:creationId xmlns:a16="http://schemas.microsoft.com/office/drawing/2014/main" id="{2AF9B5BE-C663-C976-853F-49BA6FF143AE}"/>
                </a:ext>
              </a:extLst>
            </p:cNvPr>
            <p:cNvSpPr txBox="1"/>
            <p:nvPr/>
          </p:nvSpPr>
          <p:spPr>
            <a:xfrm>
              <a:off x="6000410" y="6543402"/>
              <a:ext cx="874641" cy="210708"/>
            </a:xfrm>
            <a:prstGeom prst="rect">
              <a:avLst/>
            </a:prstGeom>
            <a:noFill/>
          </p:spPr>
          <p:txBody>
            <a:bodyPr wrap="square" rtlCol="0">
              <a:no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000">
                  <a:solidFill>
                    <a:srgbClr val="00446B"/>
                  </a:solidFill>
                  <a:latin typeface="+mj-lt"/>
                  <a:ea typeface="+mj-ea"/>
                  <a:cs typeface="+mj-cs"/>
                </a:rPr>
                <a:t>ACCURACY</a:t>
              </a:r>
            </a:p>
          </p:txBody>
        </p:sp>
      </p:grpSp>
      <p:grpSp>
        <p:nvGrpSpPr>
          <p:cNvPr id="41" name="Gruppieren 40">
            <a:extLst>
              <a:ext uri="{FF2B5EF4-FFF2-40B4-BE49-F238E27FC236}">
                <a16:creationId xmlns:a16="http://schemas.microsoft.com/office/drawing/2014/main" id="{42EB08B0-57A9-B0AF-7720-46D3AF95E70F}"/>
              </a:ext>
            </a:extLst>
          </p:cNvPr>
          <p:cNvGrpSpPr/>
          <p:nvPr/>
        </p:nvGrpSpPr>
        <p:grpSpPr>
          <a:xfrm>
            <a:off x="3782165" y="6206139"/>
            <a:ext cx="517615" cy="419008"/>
            <a:chOff x="4749430" y="2974495"/>
            <a:chExt cx="2215224" cy="2106551"/>
          </a:xfrm>
        </p:grpSpPr>
        <p:sp>
          <p:nvSpPr>
            <p:cNvPr id="42" name="Rechteck 41">
              <a:extLst>
                <a:ext uri="{FF2B5EF4-FFF2-40B4-BE49-F238E27FC236}">
                  <a16:creationId xmlns:a16="http://schemas.microsoft.com/office/drawing/2014/main" id="{34CAFABB-9C71-0A0E-F298-B4DA162F4316}"/>
                </a:ext>
              </a:extLst>
            </p:cNvPr>
            <p:cNvSpPr/>
            <p:nvPr/>
          </p:nvSpPr>
          <p:spPr>
            <a:xfrm>
              <a:off x="5386243" y="4155146"/>
              <a:ext cx="914400" cy="925900"/>
            </a:xfrm>
            <a:prstGeom prst="rect">
              <a:avLst/>
            </a:prstGeom>
            <a:solidFill>
              <a:srgbClr val="003D6A">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a:ln>
                  <a:noFill/>
                </a:ln>
                <a:solidFill>
                  <a:prstClr val="white"/>
                </a:solidFill>
                <a:effectLst/>
                <a:uLnTx/>
                <a:uFillTx/>
                <a:latin typeface="Fago Pro"/>
                <a:ea typeface="+mn-ea"/>
                <a:cs typeface="+mn-cs"/>
              </a:endParaRPr>
            </a:p>
          </p:txBody>
        </p:sp>
        <p:sp>
          <p:nvSpPr>
            <p:cNvPr id="43" name="Rechteck 42">
              <a:extLst>
                <a:ext uri="{FF2B5EF4-FFF2-40B4-BE49-F238E27FC236}">
                  <a16:creationId xmlns:a16="http://schemas.microsoft.com/office/drawing/2014/main" id="{AAB39534-B6B1-7CAB-5BDC-DF8FBDAFE369}"/>
                </a:ext>
              </a:extLst>
            </p:cNvPr>
            <p:cNvSpPr/>
            <p:nvPr/>
          </p:nvSpPr>
          <p:spPr>
            <a:xfrm>
              <a:off x="6543234" y="3689719"/>
              <a:ext cx="256053" cy="1135452"/>
            </a:xfrm>
            <a:prstGeom prst="rect">
              <a:avLst/>
            </a:prstGeom>
            <a:solidFill>
              <a:srgbClr val="009EE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a:ln>
                  <a:noFill/>
                </a:ln>
                <a:solidFill>
                  <a:prstClr val="white"/>
                </a:solidFill>
                <a:effectLst/>
                <a:uLnTx/>
                <a:uFillTx/>
                <a:latin typeface="Fago Pro"/>
                <a:ea typeface="+mn-ea"/>
                <a:cs typeface="+mn-cs"/>
              </a:endParaRPr>
            </a:p>
          </p:txBody>
        </p:sp>
        <p:sp>
          <p:nvSpPr>
            <p:cNvPr id="44" name="Rechteck: obere Ecken abgeschnitten 43">
              <a:extLst>
                <a:ext uri="{FF2B5EF4-FFF2-40B4-BE49-F238E27FC236}">
                  <a16:creationId xmlns:a16="http://schemas.microsoft.com/office/drawing/2014/main" id="{273883B7-B797-49F7-DEE8-DDE78E594E16}"/>
                </a:ext>
              </a:extLst>
            </p:cNvPr>
            <p:cNvSpPr/>
            <p:nvPr/>
          </p:nvSpPr>
          <p:spPr>
            <a:xfrm rot="16200000">
              <a:off x="6311198" y="4464719"/>
              <a:ext cx="363291" cy="357612"/>
            </a:xfrm>
            <a:prstGeom prst="snip2SameRect">
              <a:avLst/>
            </a:prstGeom>
            <a:solidFill>
              <a:srgbClr val="009EE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a:ln>
                  <a:noFill/>
                </a:ln>
                <a:solidFill>
                  <a:prstClr val="white"/>
                </a:solidFill>
                <a:effectLst/>
                <a:uLnTx/>
                <a:uFillTx/>
                <a:latin typeface="Fago Pro"/>
                <a:ea typeface="+mn-ea"/>
                <a:cs typeface="+mn-cs"/>
              </a:endParaRPr>
            </a:p>
          </p:txBody>
        </p:sp>
        <p:sp>
          <p:nvSpPr>
            <p:cNvPr id="45" name="Rechteck 44">
              <a:extLst>
                <a:ext uri="{FF2B5EF4-FFF2-40B4-BE49-F238E27FC236}">
                  <a16:creationId xmlns:a16="http://schemas.microsoft.com/office/drawing/2014/main" id="{8253CFA3-EB16-7151-5A91-54ED3A5162FF}"/>
                </a:ext>
              </a:extLst>
            </p:cNvPr>
            <p:cNvSpPr/>
            <p:nvPr/>
          </p:nvSpPr>
          <p:spPr>
            <a:xfrm flipH="1">
              <a:off x="4891268" y="3689719"/>
              <a:ext cx="256053" cy="1135452"/>
            </a:xfrm>
            <a:prstGeom prst="rect">
              <a:avLst/>
            </a:prstGeom>
            <a:solidFill>
              <a:srgbClr val="009EE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a:ln>
                  <a:noFill/>
                </a:ln>
                <a:solidFill>
                  <a:prstClr val="white"/>
                </a:solidFill>
                <a:effectLst/>
                <a:uLnTx/>
                <a:uFillTx/>
                <a:latin typeface="Fago Pro"/>
                <a:ea typeface="+mn-ea"/>
                <a:cs typeface="+mn-cs"/>
              </a:endParaRPr>
            </a:p>
          </p:txBody>
        </p:sp>
        <p:sp>
          <p:nvSpPr>
            <p:cNvPr id="46" name="Rechteck: obere Ecken abgeschnitten 45">
              <a:extLst>
                <a:ext uri="{FF2B5EF4-FFF2-40B4-BE49-F238E27FC236}">
                  <a16:creationId xmlns:a16="http://schemas.microsoft.com/office/drawing/2014/main" id="{7D03C381-E1D1-C113-D63B-5BB5AF6CAD25}"/>
                </a:ext>
              </a:extLst>
            </p:cNvPr>
            <p:cNvSpPr/>
            <p:nvPr/>
          </p:nvSpPr>
          <p:spPr>
            <a:xfrm rot="5400000" flipH="1">
              <a:off x="5016067" y="4464719"/>
              <a:ext cx="363291" cy="357612"/>
            </a:xfrm>
            <a:prstGeom prst="snip2SameRect">
              <a:avLst/>
            </a:prstGeom>
            <a:solidFill>
              <a:srgbClr val="009EE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a:ln>
                  <a:noFill/>
                </a:ln>
                <a:solidFill>
                  <a:prstClr val="white"/>
                </a:solidFill>
                <a:effectLst/>
                <a:uLnTx/>
                <a:uFillTx/>
                <a:latin typeface="Fago Pro"/>
                <a:ea typeface="+mn-ea"/>
                <a:cs typeface="+mn-cs"/>
              </a:endParaRPr>
            </a:p>
          </p:txBody>
        </p:sp>
        <p:sp>
          <p:nvSpPr>
            <p:cNvPr id="47" name="Rechteck 46">
              <a:extLst>
                <a:ext uri="{FF2B5EF4-FFF2-40B4-BE49-F238E27FC236}">
                  <a16:creationId xmlns:a16="http://schemas.microsoft.com/office/drawing/2014/main" id="{9206C66A-6352-CFF7-34AF-7E14D5DD2AB6}"/>
                </a:ext>
              </a:extLst>
            </p:cNvPr>
            <p:cNvSpPr/>
            <p:nvPr/>
          </p:nvSpPr>
          <p:spPr>
            <a:xfrm>
              <a:off x="4749430" y="2974495"/>
              <a:ext cx="2215224" cy="715224"/>
            </a:xfrm>
            <a:prstGeom prst="rect">
              <a:avLst/>
            </a:prstGeom>
            <a:solidFill>
              <a:srgbClr val="009EE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a:ln>
                  <a:noFill/>
                </a:ln>
                <a:solidFill>
                  <a:prstClr val="white"/>
                </a:solidFill>
                <a:effectLst/>
                <a:uLnTx/>
                <a:uFillTx/>
                <a:latin typeface="Fago Pro"/>
                <a:ea typeface="+mn-ea"/>
                <a:cs typeface="+mn-cs"/>
              </a:endParaRPr>
            </a:p>
          </p:txBody>
        </p:sp>
      </p:grpSp>
      <p:pic>
        <p:nvPicPr>
          <p:cNvPr id="48" name="Grafik 47">
            <a:extLst>
              <a:ext uri="{FF2B5EF4-FFF2-40B4-BE49-F238E27FC236}">
                <a16:creationId xmlns:a16="http://schemas.microsoft.com/office/drawing/2014/main" id="{0642089F-3895-26C6-F2DD-76A07A38E853}"/>
              </a:ext>
            </a:extLst>
          </p:cNvPr>
          <p:cNvPicPr>
            <a:picLocks noChangeAspect="1"/>
          </p:cNvPicPr>
          <p:nvPr/>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342349" y="6106667"/>
            <a:ext cx="526300" cy="526300"/>
          </a:xfrm>
          <a:prstGeom prst="rect">
            <a:avLst/>
          </a:prstGeom>
        </p:spPr>
      </p:pic>
      <p:pic>
        <p:nvPicPr>
          <p:cNvPr id="49" name="Grafik 48">
            <a:extLst>
              <a:ext uri="{FF2B5EF4-FFF2-40B4-BE49-F238E27FC236}">
                <a16:creationId xmlns:a16="http://schemas.microsoft.com/office/drawing/2014/main" id="{3C2DB557-EB8D-F52F-A571-E88CFC51C2E2}"/>
              </a:ext>
            </a:extLst>
          </p:cNvPr>
          <p:cNvPicPr>
            <a:picLocks noChangeAspect="1"/>
          </p:cNvPicPr>
          <p:nvPr/>
        </p:nvPicPr>
        <p:blipFill>
          <a:blip r:embed="rId12">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978684" y="6118083"/>
            <a:ext cx="514884" cy="514884"/>
          </a:xfrm>
          <a:prstGeom prst="rect">
            <a:avLst/>
          </a:prstGeom>
        </p:spPr>
      </p:pic>
      <p:pic>
        <p:nvPicPr>
          <p:cNvPr id="50" name="Grafik 49">
            <a:extLst>
              <a:ext uri="{FF2B5EF4-FFF2-40B4-BE49-F238E27FC236}">
                <a16:creationId xmlns:a16="http://schemas.microsoft.com/office/drawing/2014/main" id="{0B8BCB9A-B1B1-1045-E61F-DB545D3AA5CA}"/>
              </a:ext>
            </a:extLst>
          </p:cNvPr>
          <p:cNvPicPr>
            <a:picLocks noChangeAspect="1"/>
          </p:cNvPicPr>
          <p:nvPr/>
        </p:nvPicPr>
        <p:blipFill>
          <a:blip r:embed="rId14">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1560104" y="6074129"/>
            <a:ext cx="551018" cy="551018"/>
          </a:xfrm>
          <a:prstGeom prst="rect">
            <a:avLst/>
          </a:prstGeom>
        </p:spPr>
      </p:pic>
      <p:sp>
        <p:nvSpPr>
          <p:cNvPr id="4" name="Textfeld 3">
            <a:extLst>
              <a:ext uri="{FF2B5EF4-FFF2-40B4-BE49-F238E27FC236}">
                <a16:creationId xmlns:a16="http://schemas.microsoft.com/office/drawing/2014/main" id="{C65BCCF9-0091-DCD9-84F3-3FEF8BDC6989}"/>
              </a:ext>
            </a:extLst>
          </p:cNvPr>
          <p:cNvSpPr txBox="1"/>
          <p:nvPr/>
        </p:nvSpPr>
        <p:spPr>
          <a:xfrm>
            <a:off x="6860567" y="1743379"/>
            <a:ext cx="4989084" cy="4462760"/>
          </a:xfrm>
          <a:prstGeom prst="rect">
            <a:avLst/>
          </a:prstGeom>
          <a:noFill/>
        </p:spPr>
        <p:txBody>
          <a:bodyPr wrap="square" rtlCol="0">
            <a:spAutoFit/>
          </a:bodyPr>
          <a:lstStyle/>
          <a:p>
            <a:pPr marL="342900" indent="-342900">
              <a:buClr>
                <a:schemeClr val="bg2"/>
              </a:buClr>
              <a:buSzPct val="100000"/>
              <a:buFont typeface="Wingdings" panose="05000000000000000000" pitchFamily="2" charset="2"/>
              <a:buChar char="ü"/>
            </a:pPr>
            <a:r>
              <a:rPr lang="en-US" sz="2000" b="1">
                <a:solidFill>
                  <a:srgbClr val="003D6A"/>
                </a:solidFill>
              </a:rPr>
              <a:t>Application</a:t>
            </a:r>
            <a:br>
              <a:rPr lang="en-US" sz="2000" b="1">
                <a:solidFill>
                  <a:srgbClr val="003D6A"/>
                </a:solidFill>
              </a:rPr>
            </a:br>
            <a:r>
              <a:rPr lang="en-US" sz="1600">
                <a:solidFill>
                  <a:srgbClr val="003D6A"/>
                </a:solidFill>
              </a:rPr>
              <a:t>Feeding and loading in an assembly line</a:t>
            </a:r>
          </a:p>
          <a:p>
            <a:pPr marL="342900" indent="-342900">
              <a:buClr>
                <a:schemeClr val="bg2"/>
              </a:buClr>
              <a:buSzPct val="100000"/>
              <a:buFont typeface="Wingdings" panose="05000000000000000000" pitchFamily="2" charset="2"/>
              <a:buChar char="ü"/>
            </a:pPr>
            <a:endParaRPr lang="en-US" sz="2000" b="1">
              <a:solidFill>
                <a:srgbClr val="003D6A"/>
              </a:solidFill>
            </a:endParaRPr>
          </a:p>
          <a:p>
            <a:pPr marL="342900" indent="-342900">
              <a:buClr>
                <a:schemeClr val="bg2"/>
              </a:buClr>
              <a:buSzPct val="100000"/>
              <a:buFont typeface="Wingdings" panose="05000000000000000000" pitchFamily="2" charset="2"/>
              <a:buChar char="ü"/>
            </a:pPr>
            <a:r>
              <a:rPr lang="en-US" sz="2000" b="1">
                <a:solidFill>
                  <a:srgbClr val="003D6A"/>
                </a:solidFill>
              </a:rPr>
              <a:t>Added value</a:t>
            </a:r>
            <a:br>
              <a:rPr lang="en-US" sz="2000" b="1">
                <a:solidFill>
                  <a:srgbClr val="003D6A"/>
                </a:solidFill>
              </a:rPr>
            </a:br>
            <a:r>
              <a:rPr lang="en-US" sz="1600">
                <a:solidFill>
                  <a:srgbClr val="003D6A"/>
                </a:solidFill>
              </a:rPr>
              <a:t>Fast and precise feeding of different parts in the tightest of spaces</a:t>
            </a:r>
          </a:p>
          <a:p>
            <a:pPr marL="342900" indent="-342900">
              <a:buClr>
                <a:schemeClr val="bg2"/>
              </a:buClr>
              <a:buSzPct val="100000"/>
              <a:buFont typeface="Wingdings" panose="05000000000000000000" pitchFamily="2" charset="2"/>
              <a:buChar char="ü"/>
            </a:pPr>
            <a:endParaRPr lang="en-US" sz="2000" b="1">
              <a:solidFill>
                <a:srgbClr val="003D6A"/>
              </a:solidFill>
            </a:endParaRPr>
          </a:p>
          <a:p>
            <a:pPr marL="342900" indent="-342900">
              <a:buClr>
                <a:schemeClr val="bg2"/>
              </a:buClr>
              <a:buSzPct val="100000"/>
              <a:buFont typeface="Wingdings" panose="05000000000000000000" pitchFamily="2" charset="2"/>
              <a:buChar char="ü"/>
            </a:pPr>
            <a:r>
              <a:rPr lang="en-US" sz="2000" b="1">
                <a:solidFill>
                  <a:srgbClr val="003D6A"/>
                </a:solidFill>
              </a:rPr>
              <a:t>Customer benefit</a:t>
            </a:r>
            <a:br>
              <a:rPr lang="en-US" sz="2000" b="1">
                <a:solidFill>
                  <a:srgbClr val="003D6A"/>
                </a:solidFill>
              </a:rPr>
            </a:br>
            <a:r>
              <a:rPr lang="en-US" sz="1600">
                <a:solidFill>
                  <a:srgbClr val="003D6A"/>
                </a:solidFill>
              </a:rPr>
              <a:t>Fast and precise, small installation space, high availability, durable and low maintenance</a:t>
            </a:r>
          </a:p>
          <a:p>
            <a:pPr>
              <a:buClr>
                <a:schemeClr val="bg2"/>
              </a:buClr>
              <a:buSzPct val="100000"/>
            </a:pPr>
            <a:endParaRPr lang="en-US" sz="1600">
              <a:solidFill>
                <a:srgbClr val="003D6A"/>
              </a:solidFill>
            </a:endParaRPr>
          </a:p>
          <a:p>
            <a:pPr marL="342900" indent="-342900">
              <a:buClr>
                <a:schemeClr val="bg2"/>
              </a:buClr>
              <a:buSzPct val="100000"/>
              <a:buFont typeface="Wingdings" panose="05000000000000000000" pitchFamily="2" charset="2"/>
              <a:buChar char="ü"/>
            </a:pPr>
            <a:r>
              <a:rPr lang="en-US" sz="2000" b="1">
                <a:solidFill>
                  <a:srgbClr val="003D6A"/>
                </a:solidFill>
              </a:rPr>
              <a:t>Special feature</a:t>
            </a:r>
            <a:br>
              <a:rPr lang="en-US" sz="2000" b="1">
                <a:solidFill>
                  <a:srgbClr val="003D6A"/>
                </a:solidFill>
              </a:rPr>
            </a:br>
            <a:r>
              <a:rPr lang="en-US" sz="1600">
                <a:solidFill>
                  <a:srgbClr val="003D6A"/>
                </a:solidFill>
              </a:rPr>
              <a:t>Central lubrication system</a:t>
            </a:r>
          </a:p>
          <a:p>
            <a:pPr marL="342900" indent="-342900">
              <a:buClr>
                <a:schemeClr val="bg2"/>
              </a:buClr>
              <a:buSzPct val="100000"/>
              <a:buFont typeface="Wingdings" panose="05000000000000000000" pitchFamily="2" charset="2"/>
              <a:buChar char="ü"/>
            </a:pPr>
            <a:endParaRPr lang="en-US" sz="1600">
              <a:solidFill>
                <a:srgbClr val="003D6A"/>
              </a:solidFill>
            </a:endParaRPr>
          </a:p>
          <a:p>
            <a:pPr marL="342900" indent="-342900">
              <a:buClr>
                <a:schemeClr val="bg2"/>
              </a:buClr>
              <a:buSzPct val="100000"/>
              <a:buFont typeface="Wingdings" panose="05000000000000000000" pitchFamily="2" charset="2"/>
              <a:buChar char="ü"/>
            </a:pPr>
            <a:endParaRPr lang="en-US" sz="1600">
              <a:solidFill>
                <a:srgbClr val="003D6A"/>
              </a:solidFill>
            </a:endParaRPr>
          </a:p>
          <a:p>
            <a:pPr marL="342900" indent="-342900">
              <a:buClr>
                <a:schemeClr val="bg2"/>
              </a:buClr>
              <a:buSzPct val="100000"/>
              <a:buFont typeface="Wingdings" panose="05000000000000000000" pitchFamily="2" charset="2"/>
              <a:buChar char="ü"/>
            </a:pPr>
            <a:endParaRPr lang="en-US" sz="2000">
              <a:solidFill>
                <a:srgbClr val="003D6A"/>
              </a:solidFill>
            </a:endParaRPr>
          </a:p>
        </p:txBody>
      </p:sp>
      <p:pic>
        <p:nvPicPr>
          <p:cNvPr id="3" name="Grafik 2">
            <a:extLst>
              <a:ext uri="{FF2B5EF4-FFF2-40B4-BE49-F238E27FC236}">
                <a16:creationId xmlns:a16="http://schemas.microsoft.com/office/drawing/2014/main" id="{C2030D99-9B79-2176-2E1D-8ACF2738A1E2}"/>
              </a:ext>
            </a:extLst>
          </p:cNvPr>
          <p:cNvPicPr>
            <a:picLocks noChangeAspect="1"/>
          </p:cNvPicPr>
          <p:nvPr/>
        </p:nvPicPr>
        <p:blipFill>
          <a:blip r:embed="rId16" cstate="print">
            <a:extLst>
              <a:ext uri="{28A0092B-C50C-407E-A947-70E740481C1C}">
                <a14:useLocalDpi xmlns:a14="http://schemas.microsoft.com/office/drawing/2010/main"/>
              </a:ext>
            </a:extLst>
          </a:blip>
          <a:stretch>
            <a:fillRect/>
          </a:stretch>
        </p:blipFill>
        <p:spPr>
          <a:xfrm>
            <a:off x="4458638" y="3408858"/>
            <a:ext cx="2160001" cy="1948501"/>
          </a:xfrm>
          <a:prstGeom prst="rect">
            <a:avLst/>
          </a:prstGeom>
          <a:effectLst>
            <a:glow rad="101600">
              <a:schemeClr val="bg1">
                <a:alpha val="60000"/>
              </a:schemeClr>
            </a:glow>
          </a:effectLst>
        </p:spPr>
      </p:pic>
    </p:spTree>
    <p:extLst>
      <p:ext uri="{BB962C8B-B14F-4D97-AF65-F5344CB8AC3E}">
        <p14:creationId xmlns:p14="http://schemas.microsoft.com/office/powerpoint/2010/main" val="39982982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4C1849-934B-D485-BB68-F10BDD339D65}"/>
            </a:ext>
          </a:extLst>
        </p:cNvPr>
        <p:cNvGrpSpPr/>
        <p:nvPr/>
      </p:nvGrpSpPr>
      <p:grpSpPr>
        <a:xfrm>
          <a:off x="0" y="0"/>
          <a:ext cx="0" cy="0"/>
          <a:chOff x="0" y="0"/>
          <a:chExt cx="0" cy="0"/>
        </a:xfrm>
      </p:grpSpPr>
      <p:sp>
        <p:nvSpPr>
          <p:cNvPr id="7" name="Titel 6">
            <a:extLst>
              <a:ext uri="{FF2B5EF4-FFF2-40B4-BE49-F238E27FC236}">
                <a16:creationId xmlns:a16="http://schemas.microsoft.com/office/drawing/2014/main" id="{17CDA82C-FD09-759B-20C1-25182F82338C}"/>
              </a:ext>
            </a:extLst>
          </p:cNvPr>
          <p:cNvSpPr>
            <a:spLocks noGrp="1"/>
          </p:cNvSpPr>
          <p:nvPr>
            <p:ph type="title"/>
          </p:nvPr>
        </p:nvSpPr>
        <p:spPr/>
        <p:txBody>
          <a:bodyPr/>
          <a:lstStyle/>
          <a:p>
            <a:r>
              <a:rPr lang="en-US"/>
              <a:t>Gantry handling</a:t>
            </a:r>
            <a:br>
              <a:rPr lang="en-US"/>
            </a:br>
            <a:r>
              <a:rPr lang="en-US" sz="2400" b="0"/>
              <a:t>Dosing/dispensing</a:t>
            </a:r>
            <a:endParaRPr lang="en-US" b="0"/>
          </a:p>
        </p:txBody>
      </p:sp>
      <p:sp>
        <p:nvSpPr>
          <p:cNvPr id="5" name="Textplatzhalter 4">
            <a:extLst>
              <a:ext uri="{FF2B5EF4-FFF2-40B4-BE49-F238E27FC236}">
                <a16:creationId xmlns:a16="http://schemas.microsoft.com/office/drawing/2014/main" id="{4CCBAD76-84EA-008D-BE54-A03327744199}"/>
              </a:ext>
            </a:extLst>
          </p:cNvPr>
          <p:cNvSpPr>
            <a:spLocks noGrp="1"/>
          </p:cNvSpPr>
          <p:nvPr>
            <p:ph type="body" sz="quarter" idx="11"/>
          </p:nvPr>
        </p:nvSpPr>
        <p:spPr/>
        <p:txBody>
          <a:bodyPr/>
          <a:lstStyle/>
          <a:p>
            <a:r>
              <a:rPr lang="en-US"/>
              <a:t>Life Science - Dosing units</a:t>
            </a:r>
          </a:p>
        </p:txBody>
      </p:sp>
      <p:sp>
        <p:nvSpPr>
          <p:cNvPr id="102" name="Foliennummernplatzhalter 2">
            <a:extLst>
              <a:ext uri="{FF2B5EF4-FFF2-40B4-BE49-F238E27FC236}">
                <a16:creationId xmlns:a16="http://schemas.microsoft.com/office/drawing/2014/main" id="{4E47F078-B493-D265-8363-996C7B237593}"/>
              </a:ext>
            </a:extLst>
          </p:cNvPr>
          <p:cNvSpPr>
            <a:spLocks noGrp="1"/>
          </p:cNvSpPr>
          <p:nvPr>
            <p:ph type="sldNum" sz="quarter" idx="10"/>
          </p:nvPr>
        </p:nvSpPr>
        <p:spPr>
          <a:xfrm>
            <a:off x="11244942" y="6384353"/>
            <a:ext cx="612095" cy="365125"/>
          </a:xfrm>
        </p:spPr>
        <p:txBody>
          <a:bodyPr/>
          <a:lstStyle/>
          <a:p>
            <a:fld id="{73F7D4EC-FAF2-48D2-B8E5-457915FC50F3}" type="slidenum">
              <a:rPr lang="en-US" smtClean="0"/>
              <a:pPr/>
              <a:t>11</a:t>
            </a:fld>
            <a:endParaRPr lang="en-US"/>
          </a:p>
        </p:txBody>
      </p:sp>
      <p:grpSp>
        <p:nvGrpSpPr>
          <p:cNvPr id="66" name="Gruppieren 65">
            <a:extLst>
              <a:ext uri="{FF2B5EF4-FFF2-40B4-BE49-F238E27FC236}">
                <a16:creationId xmlns:a16="http://schemas.microsoft.com/office/drawing/2014/main" id="{57150CC0-FE23-2B23-1D5F-79C3BBFA3E1E}"/>
              </a:ext>
            </a:extLst>
          </p:cNvPr>
          <p:cNvGrpSpPr/>
          <p:nvPr/>
        </p:nvGrpSpPr>
        <p:grpSpPr>
          <a:xfrm>
            <a:off x="264292" y="5794124"/>
            <a:ext cx="1920000" cy="960002"/>
            <a:chOff x="30192" y="3612786"/>
            <a:chExt cx="1440000" cy="720000"/>
          </a:xfrm>
        </p:grpSpPr>
        <p:sp>
          <p:nvSpPr>
            <p:cNvPr id="79" name="Textfeld 78">
              <a:extLst>
                <a:ext uri="{FF2B5EF4-FFF2-40B4-BE49-F238E27FC236}">
                  <a16:creationId xmlns:a16="http://schemas.microsoft.com/office/drawing/2014/main" id="{3D79A901-9C82-BE58-954D-8D1CAE9F75A1}"/>
                </a:ext>
              </a:extLst>
            </p:cNvPr>
            <p:cNvSpPr txBox="1"/>
            <p:nvPr/>
          </p:nvSpPr>
          <p:spPr>
            <a:xfrm>
              <a:off x="30192" y="3631591"/>
              <a:ext cx="1440000" cy="230833"/>
            </a:xfrm>
            <a:prstGeom prst="rect">
              <a:avLst/>
            </a:prstGeom>
            <a:noFill/>
          </p:spPr>
          <p:txBody>
            <a:bodyPr wrap="square" rtlCol="0">
              <a:spAutoFit/>
            </a:bodyPr>
            <a:lstStyle/>
            <a:p>
              <a:pPr algn="ctr"/>
              <a:r>
                <a:rPr lang="en-US" sz="1400">
                  <a:solidFill>
                    <a:srgbClr val="00446B"/>
                  </a:solidFill>
                  <a:latin typeface="+mj-lt"/>
                  <a:ea typeface="+mj-ea"/>
                  <a:cs typeface="+mj-cs"/>
                </a:rPr>
                <a:t>TYPICAL PRODUCTS</a:t>
              </a:r>
            </a:p>
          </p:txBody>
        </p:sp>
        <p:sp>
          <p:nvSpPr>
            <p:cNvPr id="80" name="Rechteck 79">
              <a:extLst>
                <a:ext uri="{FF2B5EF4-FFF2-40B4-BE49-F238E27FC236}">
                  <a16:creationId xmlns:a16="http://schemas.microsoft.com/office/drawing/2014/main" id="{9311E5AF-AAD6-5551-4D9E-665AD235D70C}"/>
                </a:ext>
              </a:extLst>
            </p:cNvPr>
            <p:cNvSpPr/>
            <p:nvPr/>
          </p:nvSpPr>
          <p:spPr>
            <a:xfrm>
              <a:off x="30192" y="3612786"/>
              <a:ext cx="1440000" cy="720000"/>
            </a:xfrm>
            <a:prstGeom prst="rect">
              <a:avLst/>
            </a:prstGeom>
            <a:noFill/>
            <a:ln w="9525">
              <a:solidFill>
                <a:srgbClr val="003C6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grpSp>
      <p:grpSp>
        <p:nvGrpSpPr>
          <p:cNvPr id="71" name="Gruppieren 70">
            <a:extLst>
              <a:ext uri="{FF2B5EF4-FFF2-40B4-BE49-F238E27FC236}">
                <a16:creationId xmlns:a16="http://schemas.microsoft.com/office/drawing/2014/main" id="{6500D4AF-3EB4-AE9D-8980-1522EE7FFB39}"/>
              </a:ext>
            </a:extLst>
          </p:cNvPr>
          <p:cNvGrpSpPr/>
          <p:nvPr/>
        </p:nvGrpSpPr>
        <p:grpSpPr>
          <a:xfrm>
            <a:off x="2324226" y="5794112"/>
            <a:ext cx="2160000" cy="960000"/>
            <a:chOff x="1512203" y="3612787"/>
            <a:chExt cx="1620000" cy="720000"/>
          </a:xfrm>
        </p:grpSpPr>
        <p:sp>
          <p:nvSpPr>
            <p:cNvPr id="91" name="Textfeld 90">
              <a:extLst>
                <a:ext uri="{FF2B5EF4-FFF2-40B4-BE49-F238E27FC236}">
                  <a16:creationId xmlns:a16="http://schemas.microsoft.com/office/drawing/2014/main" id="{E880BE7F-978D-54D5-423C-430088FAB004}"/>
                </a:ext>
              </a:extLst>
            </p:cNvPr>
            <p:cNvSpPr txBox="1"/>
            <p:nvPr/>
          </p:nvSpPr>
          <p:spPr>
            <a:xfrm>
              <a:off x="1528540" y="3631593"/>
              <a:ext cx="1603663" cy="230833"/>
            </a:xfrm>
            <a:prstGeom prst="rect">
              <a:avLst/>
            </a:prstGeom>
            <a:noFill/>
          </p:spPr>
          <p:txBody>
            <a:bodyPr wrap="square" rtlCol="0">
              <a:spAutoFit/>
            </a:bodyPr>
            <a:lstStyle/>
            <a:p>
              <a:pPr algn="ctr"/>
              <a:r>
                <a:rPr lang="en-US" sz="1400">
                  <a:solidFill>
                    <a:srgbClr val="00446B"/>
                  </a:solidFill>
                  <a:latin typeface="+mj-lt"/>
                  <a:ea typeface="+mj-ea"/>
                  <a:cs typeface="+mj-cs"/>
                </a:rPr>
                <a:t>TYPICAL PROCESS</a:t>
              </a:r>
            </a:p>
          </p:txBody>
        </p:sp>
        <p:sp>
          <p:nvSpPr>
            <p:cNvPr id="100" name="Rechteck 99">
              <a:extLst>
                <a:ext uri="{FF2B5EF4-FFF2-40B4-BE49-F238E27FC236}">
                  <a16:creationId xmlns:a16="http://schemas.microsoft.com/office/drawing/2014/main" id="{20B9C68B-368C-835F-60B0-F11C0F88092A}"/>
                </a:ext>
              </a:extLst>
            </p:cNvPr>
            <p:cNvSpPr/>
            <p:nvPr/>
          </p:nvSpPr>
          <p:spPr>
            <a:xfrm>
              <a:off x="1512203" y="3612787"/>
              <a:ext cx="1620000" cy="720000"/>
            </a:xfrm>
            <a:prstGeom prst="rect">
              <a:avLst/>
            </a:prstGeom>
            <a:noFill/>
            <a:ln w="9525">
              <a:solidFill>
                <a:srgbClr val="003C6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grpSp>
      <p:grpSp>
        <p:nvGrpSpPr>
          <p:cNvPr id="107" name="Gruppieren 106">
            <a:extLst>
              <a:ext uri="{FF2B5EF4-FFF2-40B4-BE49-F238E27FC236}">
                <a16:creationId xmlns:a16="http://schemas.microsoft.com/office/drawing/2014/main" id="{2E3924EB-DED4-8241-2B76-DEF7B15898C4}"/>
              </a:ext>
            </a:extLst>
          </p:cNvPr>
          <p:cNvGrpSpPr/>
          <p:nvPr/>
        </p:nvGrpSpPr>
        <p:grpSpPr>
          <a:xfrm>
            <a:off x="4640424" y="5794112"/>
            <a:ext cx="2160000" cy="960000"/>
            <a:chOff x="1528539" y="3612787"/>
            <a:chExt cx="1620001" cy="720000"/>
          </a:xfrm>
        </p:grpSpPr>
        <p:sp>
          <p:nvSpPr>
            <p:cNvPr id="117" name="Textfeld 116">
              <a:extLst>
                <a:ext uri="{FF2B5EF4-FFF2-40B4-BE49-F238E27FC236}">
                  <a16:creationId xmlns:a16="http://schemas.microsoft.com/office/drawing/2014/main" id="{7DC792BC-FAB7-91D9-6A61-65D08EE26B5F}"/>
                </a:ext>
              </a:extLst>
            </p:cNvPr>
            <p:cNvSpPr txBox="1"/>
            <p:nvPr/>
          </p:nvSpPr>
          <p:spPr>
            <a:xfrm>
              <a:off x="1528540" y="3631592"/>
              <a:ext cx="1620000" cy="230833"/>
            </a:xfrm>
            <a:prstGeom prst="rect">
              <a:avLst/>
            </a:prstGeom>
            <a:noFill/>
          </p:spPr>
          <p:txBody>
            <a:bodyPr wrap="square" rtlCol="0">
              <a:spAutoFit/>
            </a:bodyPr>
            <a:lstStyle/>
            <a:p>
              <a:pPr algn="ctr"/>
              <a:r>
                <a:rPr lang="en-US" sz="1400">
                  <a:solidFill>
                    <a:srgbClr val="00446B"/>
                  </a:solidFill>
                  <a:latin typeface="+mj-lt"/>
                  <a:ea typeface="+mj-ea"/>
                  <a:cs typeface="+mj-cs"/>
                </a:rPr>
                <a:t>REQUIREMENTS</a:t>
              </a:r>
              <a:endParaRPr lang="en-US" sz="1000">
                <a:solidFill>
                  <a:srgbClr val="00446B"/>
                </a:solidFill>
                <a:latin typeface="+mj-lt"/>
                <a:ea typeface="+mj-ea"/>
                <a:cs typeface="+mj-cs"/>
              </a:endParaRPr>
            </a:p>
          </p:txBody>
        </p:sp>
        <p:sp>
          <p:nvSpPr>
            <p:cNvPr id="118" name="Rechteck 117">
              <a:extLst>
                <a:ext uri="{FF2B5EF4-FFF2-40B4-BE49-F238E27FC236}">
                  <a16:creationId xmlns:a16="http://schemas.microsoft.com/office/drawing/2014/main" id="{BB925300-301E-52A6-A343-B3EB0BFDE27E}"/>
                </a:ext>
              </a:extLst>
            </p:cNvPr>
            <p:cNvSpPr/>
            <p:nvPr/>
          </p:nvSpPr>
          <p:spPr>
            <a:xfrm>
              <a:off x="1528539" y="3612787"/>
              <a:ext cx="1620001" cy="720000"/>
            </a:xfrm>
            <a:prstGeom prst="rect">
              <a:avLst/>
            </a:prstGeom>
            <a:noFill/>
            <a:ln w="9525">
              <a:solidFill>
                <a:srgbClr val="003C6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a:p>
          </p:txBody>
        </p:sp>
      </p:grpSp>
      <p:sp>
        <p:nvSpPr>
          <p:cNvPr id="2" name="AutoShape 2">
            <a:extLst>
              <a:ext uri="{FF2B5EF4-FFF2-40B4-BE49-F238E27FC236}">
                <a16:creationId xmlns:a16="http://schemas.microsoft.com/office/drawing/2014/main" id="{67D532E6-9C7E-A7B0-EEBF-14C59EC90170}"/>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1" name="Picture 3" descr="368428_2">
            <a:extLst>
              <a:ext uri="{FF2B5EF4-FFF2-40B4-BE49-F238E27FC236}">
                <a16:creationId xmlns:a16="http://schemas.microsoft.com/office/drawing/2014/main" id="{8AD620F3-105E-F5AE-C61F-C2DC58DD1170}"/>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658814" y="1951759"/>
            <a:ext cx="4035743" cy="3602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2" name="Gruppieren 21">
            <a:extLst>
              <a:ext uri="{FF2B5EF4-FFF2-40B4-BE49-F238E27FC236}">
                <a16:creationId xmlns:a16="http://schemas.microsoft.com/office/drawing/2014/main" id="{947E4D3A-BCCB-1AD9-38A7-253418A8D9C5}"/>
              </a:ext>
            </a:extLst>
          </p:cNvPr>
          <p:cNvGrpSpPr/>
          <p:nvPr/>
        </p:nvGrpSpPr>
        <p:grpSpPr>
          <a:xfrm>
            <a:off x="4614554" y="6059536"/>
            <a:ext cx="2316225" cy="723308"/>
            <a:chOff x="3486608" y="2216930"/>
            <a:chExt cx="2316225" cy="723308"/>
          </a:xfrm>
        </p:grpSpPr>
        <p:pic>
          <p:nvPicPr>
            <p:cNvPr id="23" name="Grafik 128">
              <a:extLst>
                <a:ext uri="{FF2B5EF4-FFF2-40B4-BE49-F238E27FC236}">
                  <a16:creationId xmlns:a16="http://schemas.microsoft.com/office/drawing/2014/main" id="{F9755DE5-68AD-2782-9550-99947D24728F}"/>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3681788" y="2338041"/>
              <a:ext cx="388705" cy="388705"/>
            </a:xfrm>
            <a:prstGeom prst="rect">
              <a:avLst/>
            </a:prstGeom>
          </p:spPr>
        </p:pic>
        <p:pic>
          <p:nvPicPr>
            <p:cNvPr id="24" name="Grafik 124">
              <a:extLst>
                <a:ext uri="{FF2B5EF4-FFF2-40B4-BE49-F238E27FC236}">
                  <a16:creationId xmlns:a16="http://schemas.microsoft.com/office/drawing/2014/main" id="{285E0B7E-F690-D667-8ED6-7DC9313ADE12}"/>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5190912" y="2355701"/>
              <a:ext cx="368034" cy="368034"/>
            </a:xfrm>
            <a:prstGeom prst="rect">
              <a:avLst/>
            </a:prstGeom>
          </p:spPr>
        </p:pic>
        <p:sp>
          <p:nvSpPr>
            <p:cNvPr id="25" name="Textfeld 127">
              <a:extLst>
                <a:ext uri="{FF2B5EF4-FFF2-40B4-BE49-F238E27FC236}">
                  <a16:creationId xmlns:a16="http://schemas.microsoft.com/office/drawing/2014/main" id="{496AE104-B12C-F3E6-B4FD-C4B56C9BFDF0}"/>
                </a:ext>
              </a:extLst>
            </p:cNvPr>
            <p:cNvSpPr txBox="1"/>
            <p:nvPr/>
          </p:nvSpPr>
          <p:spPr>
            <a:xfrm>
              <a:off x="3486608" y="2694017"/>
              <a:ext cx="828904" cy="246221"/>
            </a:xfrm>
            <a:prstGeom prst="rect">
              <a:avLst/>
            </a:prstGeom>
            <a:noFill/>
          </p:spPr>
          <p:txBody>
            <a:bodyPr wrap="square"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000">
                  <a:solidFill>
                    <a:srgbClr val="00446B"/>
                  </a:solidFill>
                  <a:latin typeface="+mj-lt"/>
                  <a:ea typeface="+mj-ea"/>
                  <a:cs typeface="+mj-cs"/>
                </a:rPr>
                <a:t>HIGHSPEED</a:t>
              </a:r>
            </a:p>
          </p:txBody>
        </p:sp>
        <p:sp>
          <p:nvSpPr>
            <p:cNvPr id="26" name="Textfeld 125">
              <a:extLst>
                <a:ext uri="{FF2B5EF4-FFF2-40B4-BE49-F238E27FC236}">
                  <a16:creationId xmlns:a16="http://schemas.microsoft.com/office/drawing/2014/main" id="{0499B268-AE3B-FD10-535A-73F70355BD36}"/>
                </a:ext>
              </a:extLst>
            </p:cNvPr>
            <p:cNvSpPr txBox="1"/>
            <p:nvPr/>
          </p:nvSpPr>
          <p:spPr>
            <a:xfrm>
              <a:off x="4212150" y="2690380"/>
              <a:ext cx="814424" cy="187576"/>
            </a:xfrm>
            <a:prstGeom prst="rect">
              <a:avLst/>
            </a:prstGeom>
            <a:noFill/>
          </p:spPr>
          <p:txBody>
            <a:bodyPr wrap="square" rtlCol="0">
              <a:no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000">
                  <a:solidFill>
                    <a:srgbClr val="00446B"/>
                  </a:solidFill>
                  <a:latin typeface="+mj-lt"/>
                  <a:ea typeface="+mj-ea"/>
                  <a:cs typeface="+mj-cs"/>
                </a:rPr>
                <a:t>STRONG</a:t>
              </a:r>
            </a:p>
          </p:txBody>
        </p:sp>
        <p:sp>
          <p:nvSpPr>
            <p:cNvPr id="27" name="Textfeld 123">
              <a:extLst>
                <a:ext uri="{FF2B5EF4-FFF2-40B4-BE49-F238E27FC236}">
                  <a16:creationId xmlns:a16="http://schemas.microsoft.com/office/drawing/2014/main" id="{E55C52AA-BFC9-FD84-60B9-4AF86E3A26BE}"/>
                </a:ext>
              </a:extLst>
            </p:cNvPr>
            <p:cNvSpPr txBox="1"/>
            <p:nvPr/>
          </p:nvSpPr>
          <p:spPr>
            <a:xfrm>
              <a:off x="4928192" y="2692459"/>
              <a:ext cx="874641" cy="210708"/>
            </a:xfrm>
            <a:prstGeom prst="rect">
              <a:avLst/>
            </a:prstGeom>
            <a:noFill/>
          </p:spPr>
          <p:txBody>
            <a:bodyPr wrap="square" rtlCol="0">
              <a:no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000">
                  <a:solidFill>
                    <a:srgbClr val="00446B"/>
                  </a:solidFill>
                  <a:latin typeface="+mj-lt"/>
                  <a:ea typeface="+mj-ea"/>
                  <a:cs typeface="+mj-cs"/>
                </a:rPr>
                <a:t>ACCURACY</a:t>
              </a:r>
            </a:p>
          </p:txBody>
        </p:sp>
        <p:pic>
          <p:nvPicPr>
            <p:cNvPr id="28" name="Grafik 27">
              <a:extLst>
                <a:ext uri="{FF2B5EF4-FFF2-40B4-BE49-F238E27FC236}">
                  <a16:creationId xmlns:a16="http://schemas.microsoft.com/office/drawing/2014/main" id="{5F252AF3-BE60-772C-3711-157C695D4F1C}"/>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4367587" y="2216930"/>
              <a:ext cx="526231" cy="526231"/>
            </a:xfrm>
            <a:prstGeom prst="rect">
              <a:avLst/>
            </a:prstGeom>
          </p:spPr>
        </p:pic>
      </p:grpSp>
      <p:grpSp>
        <p:nvGrpSpPr>
          <p:cNvPr id="29" name="Gruppieren 28">
            <a:extLst>
              <a:ext uri="{FF2B5EF4-FFF2-40B4-BE49-F238E27FC236}">
                <a16:creationId xmlns:a16="http://schemas.microsoft.com/office/drawing/2014/main" id="{376C974E-9472-B8FE-91C3-8E55381FCD39}"/>
              </a:ext>
            </a:extLst>
          </p:cNvPr>
          <p:cNvGrpSpPr/>
          <p:nvPr/>
        </p:nvGrpSpPr>
        <p:grpSpPr>
          <a:xfrm>
            <a:off x="2793366" y="6382320"/>
            <a:ext cx="1073079" cy="292628"/>
            <a:chOff x="2363518" y="3791854"/>
            <a:chExt cx="2981325" cy="636071"/>
          </a:xfrm>
        </p:grpSpPr>
        <p:sp>
          <p:nvSpPr>
            <p:cNvPr id="30" name="Rechteck 29">
              <a:extLst>
                <a:ext uri="{FF2B5EF4-FFF2-40B4-BE49-F238E27FC236}">
                  <a16:creationId xmlns:a16="http://schemas.microsoft.com/office/drawing/2014/main" id="{7B6C19D6-925D-760E-4CDA-D0BA6B067647}"/>
                </a:ext>
              </a:extLst>
            </p:cNvPr>
            <p:cNvSpPr/>
            <p:nvPr/>
          </p:nvSpPr>
          <p:spPr>
            <a:xfrm rot="16200000">
              <a:off x="3670158" y="2753240"/>
              <a:ext cx="368045" cy="2981325"/>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hteck 30">
              <a:extLst>
                <a:ext uri="{FF2B5EF4-FFF2-40B4-BE49-F238E27FC236}">
                  <a16:creationId xmlns:a16="http://schemas.microsoft.com/office/drawing/2014/main" id="{496E7B48-D607-3CE4-DAE0-34D66B124236}"/>
                </a:ext>
              </a:extLst>
            </p:cNvPr>
            <p:cNvSpPr/>
            <p:nvPr/>
          </p:nvSpPr>
          <p:spPr>
            <a:xfrm rot="16200000">
              <a:off x="4570559" y="3723327"/>
              <a:ext cx="90308" cy="5629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hteck 31">
              <a:extLst>
                <a:ext uri="{FF2B5EF4-FFF2-40B4-BE49-F238E27FC236}">
                  <a16:creationId xmlns:a16="http://schemas.microsoft.com/office/drawing/2014/main" id="{C90F38E3-44E0-FFB0-2578-9BC99CB1AAD6}"/>
                </a:ext>
              </a:extLst>
            </p:cNvPr>
            <p:cNvSpPr/>
            <p:nvPr/>
          </p:nvSpPr>
          <p:spPr>
            <a:xfrm rot="16200000">
              <a:off x="2274745" y="4148652"/>
              <a:ext cx="368045" cy="1905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Grafik 32">
              <a:extLst>
                <a:ext uri="{FF2B5EF4-FFF2-40B4-BE49-F238E27FC236}">
                  <a16:creationId xmlns:a16="http://schemas.microsoft.com/office/drawing/2014/main" id="{D671B41F-675B-B44F-E08B-6309D09F7E71}"/>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rot="16200000">
              <a:off x="5055258" y="4138339"/>
              <a:ext cx="377985" cy="201185"/>
            </a:xfrm>
            <a:prstGeom prst="rect">
              <a:avLst/>
            </a:prstGeom>
          </p:spPr>
        </p:pic>
        <p:sp>
          <p:nvSpPr>
            <p:cNvPr id="34" name="Pfeil: nach oben und unten 33">
              <a:extLst>
                <a:ext uri="{FF2B5EF4-FFF2-40B4-BE49-F238E27FC236}">
                  <a16:creationId xmlns:a16="http://schemas.microsoft.com/office/drawing/2014/main" id="{D8AA9850-FAC9-AEBA-4C7B-72982C5EE980}"/>
                </a:ext>
              </a:extLst>
            </p:cNvPr>
            <p:cNvSpPr/>
            <p:nvPr/>
          </p:nvSpPr>
          <p:spPr>
            <a:xfrm rot="16200000">
              <a:off x="3807810" y="2543404"/>
              <a:ext cx="92739" cy="2589640"/>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5" name="Grafik 34">
            <a:extLst>
              <a:ext uri="{FF2B5EF4-FFF2-40B4-BE49-F238E27FC236}">
                <a16:creationId xmlns:a16="http://schemas.microsoft.com/office/drawing/2014/main" id="{EE19CC65-7342-0F7A-5AB7-3675F451B934}"/>
              </a:ext>
            </a:extLst>
          </p:cNvPr>
          <p:cNvPicPr>
            <a:picLocks noChangeAspect="1"/>
          </p:cNvPicPr>
          <p:nvPr/>
        </p:nvPicPr>
        <p:blipFill>
          <a:blip r:embed="rId11">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1506890" y="6074129"/>
            <a:ext cx="604232" cy="604232"/>
          </a:xfrm>
          <a:prstGeom prst="rect">
            <a:avLst/>
          </a:prstGeom>
        </p:spPr>
      </p:pic>
      <p:pic>
        <p:nvPicPr>
          <p:cNvPr id="36" name="Inhaltsplatzhalter 4">
            <a:extLst>
              <a:ext uri="{FF2B5EF4-FFF2-40B4-BE49-F238E27FC236}">
                <a16:creationId xmlns:a16="http://schemas.microsoft.com/office/drawing/2014/main" id="{21D8C169-78AE-55ED-FC26-B59EDE5E9820}"/>
              </a:ext>
            </a:extLst>
          </p:cNvPr>
          <p:cNvPicPr>
            <a:picLocks noChangeAspect="1"/>
          </p:cNvPicPr>
          <p:nvPr/>
        </p:nvPicPr>
        <p:blipFill>
          <a:blip r:embed="rId13">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894197" y="6082633"/>
            <a:ext cx="636743" cy="636743"/>
          </a:xfrm>
          <a:prstGeom prst="rect">
            <a:avLst/>
          </a:prstGeom>
        </p:spPr>
      </p:pic>
      <p:pic>
        <p:nvPicPr>
          <p:cNvPr id="42" name="Grafik 41">
            <a:extLst>
              <a:ext uri="{FF2B5EF4-FFF2-40B4-BE49-F238E27FC236}">
                <a16:creationId xmlns:a16="http://schemas.microsoft.com/office/drawing/2014/main" id="{57BE42C8-8848-6FB6-82FF-92F003EB0AB5}"/>
              </a:ext>
            </a:extLst>
          </p:cNvPr>
          <p:cNvPicPr>
            <a:picLocks noChangeAspect="1"/>
          </p:cNvPicPr>
          <p:nvPr/>
        </p:nvPicPr>
        <p:blipFill>
          <a:blip r:embed="rId15">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345055" y="6104746"/>
            <a:ext cx="571330" cy="571330"/>
          </a:xfrm>
          <a:prstGeom prst="rect">
            <a:avLst/>
          </a:prstGeom>
        </p:spPr>
      </p:pic>
      <p:sp>
        <p:nvSpPr>
          <p:cNvPr id="4" name="Textfeld 3">
            <a:extLst>
              <a:ext uri="{FF2B5EF4-FFF2-40B4-BE49-F238E27FC236}">
                <a16:creationId xmlns:a16="http://schemas.microsoft.com/office/drawing/2014/main" id="{209DFFA8-889A-FD87-662E-E29102FAC333}"/>
              </a:ext>
            </a:extLst>
          </p:cNvPr>
          <p:cNvSpPr txBox="1"/>
          <p:nvPr/>
        </p:nvSpPr>
        <p:spPr>
          <a:xfrm>
            <a:off x="6668656" y="2211346"/>
            <a:ext cx="5188382" cy="3416320"/>
          </a:xfrm>
          <a:prstGeom prst="rect">
            <a:avLst/>
          </a:prstGeom>
          <a:noFill/>
        </p:spPr>
        <p:txBody>
          <a:bodyPr wrap="square" rtlCol="0">
            <a:spAutoFit/>
          </a:bodyPr>
          <a:lstStyle/>
          <a:p>
            <a:pPr marL="342900" indent="-342900">
              <a:buClr>
                <a:schemeClr val="bg2"/>
              </a:buClr>
              <a:buSzPct val="100000"/>
              <a:buFont typeface="Wingdings" panose="05000000000000000000" pitchFamily="2" charset="2"/>
              <a:buChar char="ü"/>
            </a:pPr>
            <a:r>
              <a:rPr lang="en-US" altLang="de-DE" sz="2000" b="1">
                <a:solidFill>
                  <a:srgbClr val="003D6A"/>
                </a:solidFill>
              </a:rPr>
              <a:t>Painted welded steel frame</a:t>
            </a:r>
          </a:p>
          <a:p>
            <a:pPr marL="342900" indent="-342900">
              <a:buClr>
                <a:schemeClr val="bg2"/>
              </a:buClr>
              <a:buSzPct val="100000"/>
              <a:buFont typeface="Wingdings" panose="05000000000000000000" pitchFamily="2" charset="2"/>
              <a:buChar char="ü"/>
            </a:pPr>
            <a:endParaRPr lang="en-US" altLang="de-DE" sz="1600">
              <a:solidFill>
                <a:srgbClr val="003D6A"/>
              </a:solidFill>
            </a:endParaRPr>
          </a:p>
          <a:p>
            <a:pPr marL="342900" indent="-342900">
              <a:buClr>
                <a:schemeClr val="bg2"/>
              </a:buClr>
              <a:buSzPct val="100000"/>
              <a:buFont typeface="Wingdings" panose="05000000000000000000" pitchFamily="2" charset="2"/>
              <a:buChar char="ü"/>
            </a:pPr>
            <a:r>
              <a:rPr lang="en-US" altLang="de-DE" sz="1600">
                <a:solidFill>
                  <a:srgbClr val="003D6A"/>
                </a:solidFill>
              </a:rPr>
              <a:t>X1-axis: Linear axis LDN-UL-0200-100</a:t>
            </a:r>
            <a:br>
              <a:rPr lang="en-US" altLang="de-DE" sz="1600">
                <a:solidFill>
                  <a:srgbClr val="003D6A"/>
                </a:solidFill>
              </a:rPr>
            </a:br>
            <a:r>
              <a:rPr lang="en-US" altLang="de-DE" sz="1600">
                <a:solidFill>
                  <a:srgbClr val="003D6A"/>
                </a:solidFill>
              </a:rPr>
              <a:t>(left, with 7,5 m cable)</a:t>
            </a:r>
          </a:p>
          <a:p>
            <a:pPr marL="342900" indent="-342900">
              <a:buClr>
                <a:schemeClr val="bg2"/>
              </a:buClr>
              <a:buSzPct val="100000"/>
              <a:buFont typeface="Wingdings" panose="05000000000000000000" pitchFamily="2" charset="2"/>
              <a:buChar char="ü"/>
            </a:pPr>
            <a:endParaRPr lang="en-US" altLang="de-DE" sz="1600">
              <a:solidFill>
                <a:srgbClr val="003D6A"/>
              </a:solidFill>
            </a:endParaRPr>
          </a:p>
          <a:p>
            <a:pPr marL="342900" indent="-342900">
              <a:buClr>
                <a:schemeClr val="bg2"/>
              </a:buClr>
              <a:buSzPct val="100000"/>
              <a:buFont typeface="Wingdings" panose="05000000000000000000" pitchFamily="2" charset="2"/>
              <a:buChar char="ü"/>
            </a:pPr>
            <a:r>
              <a:rPr lang="en-US" altLang="de-DE" sz="1600">
                <a:solidFill>
                  <a:srgbClr val="003D6A"/>
                </a:solidFill>
              </a:rPr>
              <a:t>X2-axis: Linear axis LDN-UL-0200-100</a:t>
            </a:r>
            <a:br>
              <a:rPr lang="en-US" altLang="de-DE" sz="1600">
                <a:solidFill>
                  <a:srgbClr val="003D6A"/>
                </a:solidFill>
              </a:rPr>
            </a:br>
            <a:r>
              <a:rPr lang="en-US" altLang="de-DE" sz="1600">
                <a:solidFill>
                  <a:srgbClr val="003D6A"/>
                </a:solidFill>
              </a:rPr>
              <a:t>(right, with 5 m cable)</a:t>
            </a:r>
          </a:p>
          <a:p>
            <a:pPr marL="342900" indent="-342900">
              <a:buClr>
                <a:schemeClr val="bg2"/>
              </a:buClr>
              <a:buSzPct val="100000"/>
              <a:buFont typeface="Wingdings" panose="05000000000000000000" pitchFamily="2" charset="2"/>
              <a:buChar char="ü"/>
            </a:pPr>
            <a:endParaRPr lang="en-US" altLang="de-DE" sz="1600">
              <a:solidFill>
                <a:srgbClr val="003D6A"/>
              </a:solidFill>
            </a:endParaRPr>
          </a:p>
          <a:p>
            <a:pPr marL="342900" indent="-342900">
              <a:buClr>
                <a:schemeClr val="bg2"/>
              </a:buClr>
              <a:buSzPct val="100000"/>
              <a:buFont typeface="Wingdings" panose="05000000000000000000" pitchFamily="2" charset="2"/>
              <a:buChar char="ü"/>
            </a:pPr>
            <a:r>
              <a:rPr lang="en-US" altLang="de-DE" sz="1600">
                <a:solidFill>
                  <a:srgbClr val="003D6A"/>
                </a:solidFill>
              </a:rPr>
              <a:t>Y-axis: Linear axis LDM-EL-0400-100 </a:t>
            </a:r>
            <a:br>
              <a:rPr lang="en-US" altLang="de-DE" sz="1600">
                <a:solidFill>
                  <a:srgbClr val="003D6A"/>
                </a:solidFill>
              </a:rPr>
            </a:br>
            <a:r>
              <a:rPr lang="en-US" altLang="de-DE" sz="1600">
                <a:solidFill>
                  <a:srgbClr val="003D6A"/>
                </a:solidFill>
              </a:rPr>
              <a:t>(with 10 m cable)</a:t>
            </a:r>
          </a:p>
          <a:p>
            <a:pPr marL="342900" indent="-342900">
              <a:buClr>
                <a:schemeClr val="bg2"/>
              </a:buClr>
              <a:buSzPct val="100000"/>
              <a:buFont typeface="Wingdings" panose="05000000000000000000" pitchFamily="2" charset="2"/>
              <a:buChar char="ü"/>
            </a:pPr>
            <a:endParaRPr lang="en-US" altLang="de-DE" sz="1600">
              <a:solidFill>
                <a:srgbClr val="003D6A"/>
              </a:solidFill>
            </a:endParaRPr>
          </a:p>
          <a:p>
            <a:pPr eaLnBrk="1" hangingPunct="1"/>
            <a:r>
              <a:rPr lang="en-US" altLang="de-DE" sz="1600">
                <a:solidFill>
                  <a:srgbClr val="003D6A"/>
                </a:solidFill>
              </a:rPr>
              <a:t>	</a:t>
            </a:r>
          </a:p>
          <a:p>
            <a:pPr marL="342900" indent="-342900">
              <a:buClr>
                <a:schemeClr val="bg2"/>
              </a:buClr>
              <a:buSzPct val="100000"/>
              <a:buFont typeface="Wingdings" panose="05000000000000000000" pitchFamily="2" charset="2"/>
              <a:buChar char="ü"/>
            </a:pPr>
            <a:endParaRPr lang="en-US" sz="2000">
              <a:solidFill>
                <a:srgbClr val="003D6A"/>
              </a:solidFill>
            </a:endParaRPr>
          </a:p>
        </p:txBody>
      </p:sp>
    </p:spTree>
    <p:extLst>
      <p:ext uri="{BB962C8B-B14F-4D97-AF65-F5344CB8AC3E}">
        <p14:creationId xmlns:p14="http://schemas.microsoft.com/office/powerpoint/2010/main" val="37697482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BB6C9B-F7C0-BD64-3C2C-B0BEE1FA2FE5}"/>
            </a:ext>
          </a:extLst>
        </p:cNvPr>
        <p:cNvGrpSpPr/>
        <p:nvPr/>
      </p:nvGrpSpPr>
      <p:grpSpPr>
        <a:xfrm>
          <a:off x="0" y="0"/>
          <a:ext cx="0" cy="0"/>
          <a:chOff x="0" y="0"/>
          <a:chExt cx="0" cy="0"/>
        </a:xfrm>
      </p:grpSpPr>
      <p:sp>
        <p:nvSpPr>
          <p:cNvPr id="7" name="Titel 6">
            <a:extLst>
              <a:ext uri="{FF2B5EF4-FFF2-40B4-BE49-F238E27FC236}">
                <a16:creationId xmlns:a16="http://schemas.microsoft.com/office/drawing/2014/main" id="{D83D2168-B50A-B43C-2D08-02C43FC04715}"/>
              </a:ext>
            </a:extLst>
          </p:cNvPr>
          <p:cNvSpPr>
            <a:spLocks noGrp="1"/>
          </p:cNvSpPr>
          <p:nvPr>
            <p:ph type="title"/>
          </p:nvPr>
        </p:nvSpPr>
        <p:spPr/>
        <p:txBody>
          <a:bodyPr/>
          <a:lstStyle/>
          <a:p>
            <a:r>
              <a:rPr lang="en-US"/>
              <a:t>Gantry system</a:t>
            </a:r>
            <a:br>
              <a:rPr lang="en-US"/>
            </a:br>
            <a:r>
              <a:rPr lang="en-US" sz="2400" b="0"/>
              <a:t>Dosing/dispensing</a:t>
            </a:r>
            <a:endParaRPr lang="en-US" b="0"/>
          </a:p>
        </p:txBody>
      </p:sp>
      <p:sp>
        <p:nvSpPr>
          <p:cNvPr id="5" name="Textplatzhalter 4">
            <a:extLst>
              <a:ext uri="{FF2B5EF4-FFF2-40B4-BE49-F238E27FC236}">
                <a16:creationId xmlns:a16="http://schemas.microsoft.com/office/drawing/2014/main" id="{A3B45804-2C99-9EB9-E228-EDBD3EF88D36}"/>
              </a:ext>
            </a:extLst>
          </p:cNvPr>
          <p:cNvSpPr>
            <a:spLocks noGrp="1"/>
          </p:cNvSpPr>
          <p:nvPr>
            <p:ph type="body" sz="quarter" idx="11"/>
          </p:nvPr>
        </p:nvSpPr>
        <p:spPr/>
        <p:txBody>
          <a:bodyPr/>
          <a:lstStyle/>
          <a:p>
            <a:r>
              <a:rPr lang="en-US"/>
              <a:t>Life Science - Dosing units</a:t>
            </a:r>
          </a:p>
        </p:txBody>
      </p:sp>
      <p:sp>
        <p:nvSpPr>
          <p:cNvPr id="102" name="Foliennummernplatzhalter 2">
            <a:extLst>
              <a:ext uri="{FF2B5EF4-FFF2-40B4-BE49-F238E27FC236}">
                <a16:creationId xmlns:a16="http://schemas.microsoft.com/office/drawing/2014/main" id="{5DAEC134-0EFF-08C7-C317-058AE06074C4}"/>
              </a:ext>
            </a:extLst>
          </p:cNvPr>
          <p:cNvSpPr>
            <a:spLocks noGrp="1"/>
          </p:cNvSpPr>
          <p:nvPr>
            <p:ph type="sldNum" sz="quarter" idx="10"/>
          </p:nvPr>
        </p:nvSpPr>
        <p:spPr>
          <a:xfrm>
            <a:off x="11244942" y="6384353"/>
            <a:ext cx="612095" cy="365125"/>
          </a:xfrm>
        </p:spPr>
        <p:txBody>
          <a:bodyPr/>
          <a:lstStyle/>
          <a:p>
            <a:fld id="{73F7D4EC-FAF2-48D2-B8E5-457915FC50F3}" type="slidenum">
              <a:rPr lang="en-US" smtClean="0"/>
              <a:pPr/>
              <a:t>12</a:t>
            </a:fld>
            <a:endParaRPr lang="en-US"/>
          </a:p>
        </p:txBody>
      </p:sp>
      <p:grpSp>
        <p:nvGrpSpPr>
          <p:cNvPr id="66" name="Gruppieren 65">
            <a:extLst>
              <a:ext uri="{FF2B5EF4-FFF2-40B4-BE49-F238E27FC236}">
                <a16:creationId xmlns:a16="http://schemas.microsoft.com/office/drawing/2014/main" id="{8EE00E34-0436-9B7C-E826-A2ADB1A7FB6E}"/>
              </a:ext>
            </a:extLst>
          </p:cNvPr>
          <p:cNvGrpSpPr/>
          <p:nvPr/>
        </p:nvGrpSpPr>
        <p:grpSpPr>
          <a:xfrm>
            <a:off x="264292" y="5794124"/>
            <a:ext cx="1920000" cy="960002"/>
            <a:chOff x="30192" y="3612786"/>
            <a:chExt cx="1440000" cy="720000"/>
          </a:xfrm>
        </p:grpSpPr>
        <p:sp>
          <p:nvSpPr>
            <p:cNvPr id="79" name="Textfeld 78">
              <a:extLst>
                <a:ext uri="{FF2B5EF4-FFF2-40B4-BE49-F238E27FC236}">
                  <a16:creationId xmlns:a16="http://schemas.microsoft.com/office/drawing/2014/main" id="{04A8B7D8-1411-2EEA-984D-29080A80BDCB}"/>
                </a:ext>
              </a:extLst>
            </p:cNvPr>
            <p:cNvSpPr txBox="1"/>
            <p:nvPr/>
          </p:nvSpPr>
          <p:spPr>
            <a:xfrm>
              <a:off x="30192" y="3631591"/>
              <a:ext cx="1440000" cy="230833"/>
            </a:xfrm>
            <a:prstGeom prst="rect">
              <a:avLst/>
            </a:prstGeom>
            <a:noFill/>
          </p:spPr>
          <p:txBody>
            <a:bodyPr wrap="square" rtlCol="0">
              <a:spAutoFit/>
            </a:bodyPr>
            <a:lstStyle/>
            <a:p>
              <a:pPr algn="ctr"/>
              <a:r>
                <a:rPr lang="en-US" sz="1400">
                  <a:solidFill>
                    <a:srgbClr val="00446B"/>
                  </a:solidFill>
                  <a:latin typeface="+mj-lt"/>
                  <a:ea typeface="+mj-ea"/>
                  <a:cs typeface="+mj-cs"/>
                </a:rPr>
                <a:t>TYPICAL PRODUCTS</a:t>
              </a:r>
            </a:p>
          </p:txBody>
        </p:sp>
        <p:sp>
          <p:nvSpPr>
            <p:cNvPr id="80" name="Rechteck 79">
              <a:extLst>
                <a:ext uri="{FF2B5EF4-FFF2-40B4-BE49-F238E27FC236}">
                  <a16:creationId xmlns:a16="http://schemas.microsoft.com/office/drawing/2014/main" id="{BA036CCC-C208-8886-175C-00475D6AA8C1}"/>
                </a:ext>
              </a:extLst>
            </p:cNvPr>
            <p:cNvSpPr/>
            <p:nvPr/>
          </p:nvSpPr>
          <p:spPr>
            <a:xfrm>
              <a:off x="30192" y="3612786"/>
              <a:ext cx="1440000" cy="720000"/>
            </a:xfrm>
            <a:prstGeom prst="rect">
              <a:avLst/>
            </a:prstGeom>
            <a:noFill/>
            <a:ln w="9525">
              <a:solidFill>
                <a:srgbClr val="003C6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grpSp>
      <p:grpSp>
        <p:nvGrpSpPr>
          <p:cNvPr id="71" name="Gruppieren 70">
            <a:extLst>
              <a:ext uri="{FF2B5EF4-FFF2-40B4-BE49-F238E27FC236}">
                <a16:creationId xmlns:a16="http://schemas.microsoft.com/office/drawing/2014/main" id="{59404D7D-3C06-0FFB-0D50-4CCCF5F9906A}"/>
              </a:ext>
            </a:extLst>
          </p:cNvPr>
          <p:cNvGrpSpPr/>
          <p:nvPr/>
        </p:nvGrpSpPr>
        <p:grpSpPr>
          <a:xfrm>
            <a:off x="2324226" y="5794112"/>
            <a:ext cx="2160000" cy="960000"/>
            <a:chOff x="1512203" y="3612787"/>
            <a:chExt cx="1620000" cy="720000"/>
          </a:xfrm>
        </p:grpSpPr>
        <p:sp>
          <p:nvSpPr>
            <p:cNvPr id="91" name="Textfeld 90">
              <a:extLst>
                <a:ext uri="{FF2B5EF4-FFF2-40B4-BE49-F238E27FC236}">
                  <a16:creationId xmlns:a16="http://schemas.microsoft.com/office/drawing/2014/main" id="{A852A13E-318E-5C0A-EB3D-0D2A160CABD9}"/>
                </a:ext>
              </a:extLst>
            </p:cNvPr>
            <p:cNvSpPr txBox="1"/>
            <p:nvPr/>
          </p:nvSpPr>
          <p:spPr>
            <a:xfrm>
              <a:off x="1528540" y="3631593"/>
              <a:ext cx="1603663" cy="230833"/>
            </a:xfrm>
            <a:prstGeom prst="rect">
              <a:avLst/>
            </a:prstGeom>
            <a:noFill/>
          </p:spPr>
          <p:txBody>
            <a:bodyPr wrap="square" rtlCol="0">
              <a:spAutoFit/>
            </a:bodyPr>
            <a:lstStyle/>
            <a:p>
              <a:pPr algn="ctr"/>
              <a:r>
                <a:rPr lang="en-US" sz="1400">
                  <a:solidFill>
                    <a:srgbClr val="00446B"/>
                  </a:solidFill>
                  <a:latin typeface="+mj-lt"/>
                  <a:ea typeface="+mj-ea"/>
                  <a:cs typeface="+mj-cs"/>
                </a:rPr>
                <a:t>TYPICAL PROCESS</a:t>
              </a:r>
            </a:p>
          </p:txBody>
        </p:sp>
        <p:sp>
          <p:nvSpPr>
            <p:cNvPr id="100" name="Rechteck 99">
              <a:extLst>
                <a:ext uri="{FF2B5EF4-FFF2-40B4-BE49-F238E27FC236}">
                  <a16:creationId xmlns:a16="http://schemas.microsoft.com/office/drawing/2014/main" id="{58066022-C81B-77A4-F68D-CD05360EE205}"/>
                </a:ext>
              </a:extLst>
            </p:cNvPr>
            <p:cNvSpPr/>
            <p:nvPr/>
          </p:nvSpPr>
          <p:spPr>
            <a:xfrm>
              <a:off x="1512203" y="3612787"/>
              <a:ext cx="1620000" cy="720000"/>
            </a:xfrm>
            <a:prstGeom prst="rect">
              <a:avLst/>
            </a:prstGeom>
            <a:noFill/>
            <a:ln w="9525">
              <a:solidFill>
                <a:srgbClr val="003C6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grpSp>
      <p:grpSp>
        <p:nvGrpSpPr>
          <p:cNvPr id="107" name="Gruppieren 106">
            <a:extLst>
              <a:ext uri="{FF2B5EF4-FFF2-40B4-BE49-F238E27FC236}">
                <a16:creationId xmlns:a16="http://schemas.microsoft.com/office/drawing/2014/main" id="{5C70EFA1-E7A4-C7C6-A77F-A7E48D5CE110}"/>
              </a:ext>
            </a:extLst>
          </p:cNvPr>
          <p:cNvGrpSpPr/>
          <p:nvPr/>
        </p:nvGrpSpPr>
        <p:grpSpPr>
          <a:xfrm>
            <a:off x="4640424" y="5794112"/>
            <a:ext cx="2160000" cy="960000"/>
            <a:chOff x="1528539" y="3612787"/>
            <a:chExt cx="1620001" cy="720000"/>
          </a:xfrm>
        </p:grpSpPr>
        <p:sp>
          <p:nvSpPr>
            <p:cNvPr id="117" name="Textfeld 116">
              <a:extLst>
                <a:ext uri="{FF2B5EF4-FFF2-40B4-BE49-F238E27FC236}">
                  <a16:creationId xmlns:a16="http://schemas.microsoft.com/office/drawing/2014/main" id="{6DD89398-77F1-80C9-120D-4194C7ED0488}"/>
                </a:ext>
              </a:extLst>
            </p:cNvPr>
            <p:cNvSpPr txBox="1"/>
            <p:nvPr/>
          </p:nvSpPr>
          <p:spPr>
            <a:xfrm>
              <a:off x="1528540" y="3631592"/>
              <a:ext cx="1620000" cy="230833"/>
            </a:xfrm>
            <a:prstGeom prst="rect">
              <a:avLst/>
            </a:prstGeom>
            <a:noFill/>
          </p:spPr>
          <p:txBody>
            <a:bodyPr wrap="square" rtlCol="0">
              <a:spAutoFit/>
            </a:bodyPr>
            <a:lstStyle/>
            <a:p>
              <a:pPr algn="ctr"/>
              <a:r>
                <a:rPr lang="en-US" sz="1400">
                  <a:solidFill>
                    <a:srgbClr val="00446B"/>
                  </a:solidFill>
                  <a:latin typeface="+mj-lt"/>
                  <a:ea typeface="+mj-ea"/>
                  <a:cs typeface="+mj-cs"/>
                </a:rPr>
                <a:t>REQUIREMENTS</a:t>
              </a:r>
              <a:endParaRPr lang="en-US" sz="1000">
                <a:solidFill>
                  <a:srgbClr val="00446B"/>
                </a:solidFill>
                <a:latin typeface="+mj-lt"/>
                <a:ea typeface="+mj-ea"/>
                <a:cs typeface="+mj-cs"/>
              </a:endParaRPr>
            </a:p>
          </p:txBody>
        </p:sp>
        <p:sp>
          <p:nvSpPr>
            <p:cNvPr id="118" name="Rechteck 117">
              <a:extLst>
                <a:ext uri="{FF2B5EF4-FFF2-40B4-BE49-F238E27FC236}">
                  <a16:creationId xmlns:a16="http://schemas.microsoft.com/office/drawing/2014/main" id="{9C08FC11-6259-02B5-2F94-128C05EFB3E4}"/>
                </a:ext>
              </a:extLst>
            </p:cNvPr>
            <p:cNvSpPr/>
            <p:nvPr/>
          </p:nvSpPr>
          <p:spPr>
            <a:xfrm>
              <a:off x="1528539" y="3612787"/>
              <a:ext cx="1620001" cy="720000"/>
            </a:xfrm>
            <a:prstGeom prst="rect">
              <a:avLst/>
            </a:prstGeom>
            <a:noFill/>
            <a:ln w="9525">
              <a:solidFill>
                <a:srgbClr val="003C6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a:p>
          </p:txBody>
        </p:sp>
      </p:grpSp>
      <p:sp>
        <p:nvSpPr>
          <p:cNvPr id="2" name="AutoShape 2">
            <a:extLst>
              <a:ext uri="{FF2B5EF4-FFF2-40B4-BE49-F238E27FC236}">
                <a16:creationId xmlns:a16="http://schemas.microsoft.com/office/drawing/2014/main" id="{27525D5D-E905-C076-8BDB-CB6636EA401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1" name="Picture 5">
            <a:extLst>
              <a:ext uri="{FF2B5EF4-FFF2-40B4-BE49-F238E27FC236}">
                <a16:creationId xmlns:a16="http://schemas.microsoft.com/office/drawing/2014/main" id="{C4DA20F8-62DB-669B-9BF9-C2F0A488F90F}"/>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658814" y="1597819"/>
            <a:ext cx="4236571" cy="4144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2" name="Gruppieren 21">
            <a:extLst>
              <a:ext uri="{FF2B5EF4-FFF2-40B4-BE49-F238E27FC236}">
                <a16:creationId xmlns:a16="http://schemas.microsoft.com/office/drawing/2014/main" id="{34B1EE6D-E872-FFBE-42F2-B4480BD4A824}"/>
              </a:ext>
            </a:extLst>
          </p:cNvPr>
          <p:cNvGrpSpPr/>
          <p:nvPr/>
        </p:nvGrpSpPr>
        <p:grpSpPr>
          <a:xfrm>
            <a:off x="4614554" y="6059536"/>
            <a:ext cx="2306700" cy="723308"/>
            <a:chOff x="3486608" y="2216930"/>
            <a:chExt cx="2306700" cy="723308"/>
          </a:xfrm>
        </p:grpSpPr>
        <p:pic>
          <p:nvPicPr>
            <p:cNvPr id="23" name="Grafik 128">
              <a:extLst>
                <a:ext uri="{FF2B5EF4-FFF2-40B4-BE49-F238E27FC236}">
                  <a16:creationId xmlns:a16="http://schemas.microsoft.com/office/drawing/2014/main" id="{BE2BB013-6004-B9D1-698C-EB695943E543}"/>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3681788" y="2338041"/>
              <a:ext cx="388705" cy="388705"/>
            </a:xfrm>
            <a:prstGeom prst="rect">
              <a:avLst/>
            </a:prstGeom>
          </p:spPr>
        </p:pic>
        <p:pic>
          <p:nvPicPr>
            <p:cNvPr id="24" name="Grafik 124">
              <a:extLst>
                <a:ext uri="{FF2B5EF4-FFF2-40B4-BE49-F238E27FC236}">
                  <a16:creationId xmlns:a16="http://schemas.microsoft.com/office/drawing/2014/main" id="{F1F046DA-93D5-35E1-BF66-D672B606E36D}"/>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5190912" y="2355701"/>
              <a:ext cx="368034" cy="368034"/>
            </a:xfrm>
            <a:prstGeom prst="rect">
              <a:avLst/>
            </a:prstGeom>
          </p:spPr>
        </p:pic>
        <p:sp>
          <p:nvSpPr>
            <p:cNvPr id="25" name="Textfeld 127">
              <a:extLst>
                <a:ext uri="{FF2B5EF4-FFF2-40B4-BE49-F238E27FC236}">
                  <a16:creationId xmlns:a16="http://schemas.microsoft.com/office/drawing/2014/main" id="{09ECB61D-590F-9EF0-F487-8E801E036569}"/>
                </a:ext>
              </a:extLst>
            </p:cNvPr>
            <p:cNvSpPr txBox="1"/>
            <p:nvPr/>
          </p:nvSpPr>
          <p:spPr>
            <a:xfrm>
              <a:off x="3486608" y="2694017"/>
              <a:ext cx="828904" cy="246221"/>
            </a:xfrm>
            <a:prstGeom prst="rect">
              <a:avLst/>
            </a:prstGeom>
            <a:noFill/>
          </p:spPr>
          <p:txBody>
            <a:bodyPr wrap="square"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000">
                  <a:solidFill>
                    <a:srgbClr val="00446B"/>
                  </a:solidFill>
                  <a:latin typeface="+mj-lt"/>
                  <a:ea typeface="+mj-ea"/>
                  <a:cs typeface="+mj-cs"/>
                </a:rPr>
                <a:t>HIGHSPEED</a:t>
              </a:r>
            </a:p>
          </p:txBody>
        </p:sp>
        <p:sp>
          <p:nvSpPr>
            <p:cNvPr id="26" name="Textfeld 125">
              <a:extLst>
                <a:ext uri="{FF2B5EF4-FFF2-40B4-BE49-F238E27FC236}">
                  <a16:creationId xmlns:a16="http://schemas.microsoft.com/office/drawing/2014/main" id="{5E713251-458F-28C5-2753-DE8C4E36A2AB}"/>
                </a:ext>
              </a:extLst>
            </p:cNvPr>
            <p:cNvSpPr txBox="1"/>
            <p:nvPr/>
          </p:nvSpPr>
          <p:spPr>
            <a:xfrm>
              <a:off x="4212150" y="2690380"/>
              <a:ext cx="814424" cy="187576"/>
            </a:xfrm>
            <a:prstGeom prst="rect">
              <a:avLst/>
            </a:prstGeom>
            <a:noFill/>
          </p:spPr>
          <p:txBody>
            <a:bodyPr wrap="square" rtlCol="0">
              <a:no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000">
                  <a:solidFill>
                    <a:srgbClr val="00446B"/>
                  </a:solidFill>
                  <a:latin typeface="+mj-lt"/>
                  <a:ea typeface="+mj-ea"/>
                  <a:cs typeface="+mj-cs"/>
                </a:rPr>
                <a:t>STRONG</a:t>
              </a:r>
            </a:p>
          </p:txBody>
        </p:sp>
        <p:sp>
          <p:nvSpPr>
            <p:cNvPr id="27" name="Textfeld 123">
              <a:extLst>
                <a:ext uri="{FF2B5EF4-FFF2-40B4-BE49-F238E27FC236}">
                  <a16:creationId xmlns:a16="http://schemas.microsoft.com/office/drawing/2014/main" id="{3C9E8F88-7AAD-BF72-932E-3B28C1CD3677}"/>
                </a:ext>
              </a:extLst>
            </p:cNvPr>
            <p:cNvSpPr txBox="1"/>
            <p:nvPr/>
          </p:nvSpPr>
          <p:spPr>
            <a:xfrm>
              <a:off x="4918667" y="2692459"/>
              <a:ext cx="874641" cy="210708"/>
            </a:xfrm>
            <a:prstGeom prst="rect">
              <a:avLst/>
            </a:prstGeom>
            <a:noFill/>
          </p:spPr>
          <p:txBody>
            <a:bodyPr wrap="square" rtlCol="0">
              <a:no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000">
                  <a:solidFill>
                    <a:srgbClr val="00446B"/>
                  </a:solidFill>
                  <a:latin typeface="+mj-lt"/>
                  <a:ea typeface="+mj-ea"/>
                  <a:cs typeface="+mj-cs"/>
                </a:rPr>
                <a:t>ACCURACY</a:t>
              </a:r>
            </a:p>
          </p:txBody>
        </p:sp>
        <p:pic>
          <p:nvPicPr>
            <p:cNvPr id="28" name="Grafik 27">
              <a:extLst>
                <a:ext uri="{FF2B5EF4-FFF2-40B4-BE49-F238E27FC236}">
                  <a16:creationId xmlns:a16="http://schemas.microsoft.com/office/drawing/2014/main" id="{834EEAB1-24DD-01FF-064C-386E80C7E499}"/>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4367587" y="2216930"/>
              <a:ext cx="526231" cy="526231"/>
            </a:xfrm>
            <a:prstGeom prst="rect">
              <a:avLst/>
            </a:prstGeom>
          </p:spPr>
        </p:pic>
      </p:grpSp>
      <p:grpSp>
        <p:nvGrpSpPr>
          <p:cNvPr id="40" name="Gruppieren 39">
            <a:extLst>
              <a:ext uri="{FF2B5EF4-FFF2-40B4-BE49-F238E27FC236}">
                <a16:creationId xmlns:a16="http://schemas.microsoft.com/office/drawing/2014/main" id="{F8CABCCF-063D-2702-EEC4-12D44938BCAA}"/>
              </a:ext>
            </a:extLst>
          </p:cNvPr>
          <p:cNvGrpSpPr/>
          <p:nvPr/>
        </p:nvGrpSpPr>
        <p:grpSpPr>
          <a:xfrm>
            <a:off x="2583478" y="6355913"/>
            <a:ext cx="1073079" cy="292628"/>
            <a:chOff x="2363518" y="3791854"/>
            <a:chExt cx="2981325" cy="636071"/>
          </a:xfrm>
        </p:grpSpPr>
        <p:sp>
          <p:nvSpPr>
            <p:cNvPr id="41" name="Rechteck 40">
              <a:extLst>
                <a:ext uri="{FF2B5EF4-FFF2-40B4-BE49-F238E27FC236}">
                  <a16:creationId xmlns:a16="http://schemas.microsoft.com/office/drawing/2014/main" id="{0448D235-88A9-4274-D190-C91D29A02C46}"/>
                </a:ext>
              </a:extLst>
            </p:cNvPr>
            <p:cNvSpPr/>
            <p:nvPr/>
          </p:nvSpPr>
          <p:spPr>
            <a:xfrm rot="16200000">
              <a:off x="3670158" y="2753240"/>
              <a:ext cx="368045" cy="2981325"/>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hteck 41">
              <a:extLst>
                <a:ext uri="{FF2B5EF4-FFF2-40B4-BE49-F238E27FC236}">
                  <a16:creationId xmlns:a16="http://schemas.microsoft.com/office/drawing/2014/main" id="{18B62FC8-3DD3-A3A1-CAAB-97DB0C9E45DA}"/>
                </a:ext>
              </a:extLst>
            </p:cNvPr>
            <p:cNvSpPr/>
            <p:nvPr/>
          </p:nvSpPr>
          <p:spPr>
            <a:xfrm rot="16200000">
              <a:off x="4570559" y="3723327"/>
              <a:ext cx="90308" cy="5629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hteck 42">
              <a:extLst>
                <a:ext uri="{FF2B5EF4-FFF2-40B4-BE49-F238E27FC236}">
                  <a16:creationId xmlns:a16="http://schemas.microsoft.com/office/drawing/2014/main" id="{8A114313-312E-ED06-2375-C14521F35FAF}"/>
                </a:ext>
              </a:extLst>
            </p:cNvPr>
            <p:cNvSpPr/>
            <p:nvPr/>
          </p:nvSpPr>
          <p:spPr>
            <a:xfrm rot="16200000">
              <a:off x="2274745" y="4148652"/>
              <a:ext cx="368045" cy="1905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4" name="Grafik 43">
              <a:extLst>
                <a:ext uri="{FF2B5EF4-FFF2-40B4-BE49-F238E27FC236}">
                  <a16:creationId xmlns:a16="http://schemas.microsoft.com/office/drawing/2014/main" id="{375539F9-8F24-FDA0-A9D8-7A94BD709EE7}"/>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rot="16200000">
              <a:off x="5055258" y="4138339"/>
              <a:ext cx="377985" cy="201185"/>
            </a:xfrm>
            <a:prstGeom prst="rect">
              <a:avLst/>
            </a:prstGeom>
          </p:spPr>
        </p:pic>
        <p:sp>
          <p:nvSpPr>
            <p:cNvPr id="45" name="Pfeil: nach oben und unten 44">
              <a:extLst>
                <a:ext uri="{FF2B5EF4-FFF2-40B4-BE49-F238E27FC236}">
                  <a16:creationId xmlns:a16="http://schemas.microsoft.com/office/drawing/2014/main" id="{62306C3C-0ED8-0AD7-B588-0618AADAAEC6}"/>
                </a:ext>
              </a:extLst>
            </p:cNvPr>
            <p:cNvSpPr/>
            <p:nvPr/>
          </p:nvSpPr>
          <p:spPr>
            <a:xfrm rot="16200000">
              <a:off x="3807810" y="2543404"/>
              <a:ext cx="92739" cy="2589640"/>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uppieren 45">
            <a:extLst>
              <a:ext uri="{FF2B5EF4-FFF2-40B4-BE49-F238E27FC236}">
                <a16:creationId xmlns:a16="http://schemas.microsoft.com/office/drawing/2014/main" id="{42E731DA-D44D-7486-1EA9-12720C279227}"/>
              </a:ext>
            </a:extLst>
          </p:cNvPr>
          <p:cNvGrpSpPr/>
          <p:nvPr/>
        </p:nvGrpSpPr>
        <p:grpSpPr>
          <a:xfrm rot="5400000">
            <a:off x="3849644" y="6264504"/>
            <a:ext cx="703041" cy="276182"/>
            <a:chOff x="2363518" y="3791854"/>
            <a:chExt cx="2981325" cy="636071"/>
          </a:xfrm>
        </p:grpSpPr>
        <p:sp>
          <p:nvSpPr>
            <p:cNvPr id="47" name="Rechteck 46">
              <a:extLst>
                <a:ext uri="{FF2B5EF4-FFF2-40B4-BE49-F238E27FC236}">
                  <a16:creationId xmlns:a16="http://schemas.microsoft.com/office/drawing/2014/main" id="{76377D63-C215-DF47-D0E1-5EF8430DDF8E}"/>
                </a:ext>
              </a:extLst>
            </p:cNvPr>
            <p:cNvSpPr/>
            <p:nvPr/>
          </p:nvSpPr>
          <p:spPr>
            <a:xfrm rot="16200000">
              <a:off x="3670158" y="2753240"/>
              <a:ext cx="368045" cy="2981325"/>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hteck 47">
              <a:extLst>
                <a:ext uri="{FF2B5EF4-FFF2-40B4-BE49-F238E27FC236}">
                  <a16:creationId xmlns:a16="http://schemas.microsoft.com/office/drawing/2014/main" id="{1A0F099D-BCDD-DB7E-F075-119B376B7ADB}"/>
                </a:ext>
              </a:extLst>
            </p:cNvPr>
            <p:cNvSpPr/>
            <p:nvPr/>
          </p:nvSpPr>
          <p:spPr>
            <a:xfrm rot="16200000">
              <a:off x="4570559" y="3723327"/>
              <a:ext cx="90308" cy="5629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hteck 48">
              <a:extLst>
                <a:ext uri="{FF2B5EF4-FFF2-40B4-BE49-F238E27FC236}">
                  <a16:creationId xmlns:a16="http://schemas.microsoft.com/office/drawing/2014/main" id="{0B55BFD8-1F21-3645-F7BD-C86FE2E71F47}"/>
                </a:ext>
              </a:extLst>
            </p:cNvPr>
            <p:cNvSpPr/>
            <p:nvPr/>
          </p:nvSpPr>
          <p:spPr>
            <a:xfrm rot="16200000">
              <a:off x="2274745" y="4148652"/>
              <a:ext cx="368045" cy="1905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0" name="Grafik 49">
              <a:extLst>
                <a:ext uri="{FF2B5EF4-FFF2-40B4-BE49-F238E27FC236}">
                  <a16:creationId xmlns:a16="http://schemas.microsoft.com/office/drawing/2014/main" id="{57A126E9-D03D-A5D8-878B-CA7C91E89906}"/>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rot="16200000">
              <a:off x="5055258" y="4138339"/>
              <a:ext cx="377985" cy="201185"/>
            </a:xfrm>
            <a:prstGeom prst="rect">
              <a:avLst/>
            </a:prstGeom>
          </p:spPr>
        </p:pic>
        <p:sp>
          <p:nvSpPr>
            <p:cNvPr id="51" name="Pfeil: nach oben und unten 50">
              <a:extLst>
                <a:ext uri="{FF2B5EF4-FFF2-40B4-BE49-F238E27FC236}">
                  <a16:creationId xmlns:a16="http://schemas.microsoft.com/office/drawing/2014/main" id="{9DBE8674-FBDD-A4FA-63DE-635D86661CB2}"/>
                </a:ext>
              </a:extLst>
            </p:cNvPr>
            <p:cNvSpPr/>
            <p:nvPr/>
          </p:nvSpPr>
          <p:spPr>
            <a:xfrm rot="16200000">
              <a:off x="3807810" y="2543404"/>
              <a:ext cx="92739" cy="2589640"/>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3" name="Grafik 52">
            <a:extLst>
              <a:ext uri="{FF2B5EF4-FFF2-40B4-BE49-F238E27FC236}">
                <a16:creationId xmlns:a16="http://schemas.microsoft.com/office/drawing/2014/main" id="{816B19D6-4BE1-C2E1-4F00-F90B1A3FD286}"/>
              </a:ext>
            </a:extLst>
          </p:cNvPr>
          <p:cNvPicPr>
            <a:picLocks noChangeAspect="1"/>
          </p:cNvPicPr>
          <p:nvPr/>
        </p:nvPicPr>
        <p:blipFill>
          <a:blip r:embed="rId11">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1560104" y="6074129"/>
            <a:ext cx="551018" cy="551018"/>
          </a:xfrm>
          <a:prstGeom prst="rect">
            <a:avLst/>
          </a:prstGeom>
        </p:spPr>
      </p:pic>
      <p:pic>
        <p:nvPicPr>
          <p:cNvPr id="54" name="Inhaltsplatzhalter 4">
            <a:extLst>
              <a:ext uri="{FF2B5EF4-FFF2-40B4-BE49-F238E27FC236}">
                <a16:creationId xmlns:a16="http://schemas.microsoft.com/office/drawing/2014/main" id="{C5EAD126-341D-DC3E-5024-C12B40C94126}"/>
              </a:ext>
            </a:extLst>
          </p:cNvPr>
          <p:cNvPicPr>
            <a:picLocks noChangeAspect="1"/>
          </p:cNvPicPr>
          <p:nvPr/>
        </p:nvPicPr>
        <p:blipFill>
          <a:blip r:embed="rId13">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894197" y="6082633"/>
            <a:ext cx="636743" cy="636743"/>
          </a:xfrm>
          <a:prstGeom prst="rect">
            <a:avLst/>
          </a:prstGeom>
        </p:spPr>
      </p:pic>
      <p:pic>
        <p:nvPicPr>
          <p:cNvPr id="52" name="Grafik 51">
            <a:extLst>
              <a:ext uri="{FF2B5EF4-FFF2-40B4-BE49-F238E27FC236}">
                <a16:creationId xmlns:a16="http://schemas.microsoft.com/office/drawing/2014/main" id="{D3E53481-7859-2DFE-4496-8704BC08AF91}"/>
              </a:ext>
            </a:extLst>
          </p:cNvPr>
          <p:cNvPicPr>
            <a:picLocks noChangeAspect="1"/>
          </p:cNvPicPr>
          <p:nvPr/>
        </p:nvPicPr>
        <p:blipFill>
          <a:blip r:embed="rId15">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345055" y="6104746"/>
            <a:ext cx="571330" cy="571330"/>
          </a:xfrm>
          <a:prstGeom prst="rect">
            <a:avLst/>
          </a:prstGeom>
        </p:spPr>
      </p:pic>
      <p:sp>
        <p:nvSpPr>
          <p:cNvPr id="4" name="Textfeld 3">
            <a:extLst>
              <a:ext uri="{FF2B5EF4-FFF2-40B4-BE49-F238E27FC236}">
                <a16:creationId xmlns:a16="http://schemas.microsoft.com/office/drawing/2014/main" id="{9816054C-B8AE-A070-2D72-93BFD3D9BC17}"/>
              </a:ext>
            </a:extLst>
          </p:cNvPr>
          <p:cNvSpPr txBox="1"/>
          <p:nvPr/>
        </p:nvSpPr>
        <p:spPr>
          <a:xfrm>
            <a:off x="6900702" y="1597819"/>
            <a:ext cx="4956336" cy="3600986"/>
          </a:xfrm>
          <a:prstGeom prst="rect">
            <a:avLst/>
          </a:prstGeom>
          <a:noFill/>
        </p:spPr>
        <p:txBody>
          <a:bodyPr wrap="square" lIns="91440" tIns="45720" rIns="91440" bIns="45720" rtlCol="0" anchor="t">
            <a:spAutoFit/>
          </a:bodyPr>
          <a:lstStyle/>
          <a:p>
            <a:pPr>
              <a:buClr>
                <a:schemeClr val="bg2"/>
              </a:buClr>
              <a:buSzPct val="100000"/>
            </a:pPr>
            <a:endParaRPr lang="en-US" sz="1600">
              <a:solidFill>
                <a:srgbClr val="003D6A"/>
              </a:solidFill>
            </a:endParaRPr>
          </a:p>
          <a:p>
            <a:pPr marL="342900" marR="0" lvl="0" indent="-342900" algn="l" defTabSz="914400" rtl="0" eaLnBrk="1" fontAlgn="auto" latinLnBrk="0" hangingPunct="1">
              <a:lnSpc>
                <a:spcPct val="100000"/>
              </a:lnSpc>
              <a:spcBef>
                <a:spcPts val="0"/>
              </a:spcBef>
              <a:spcAft>
                <a:spcPts val="0"/>
              </a:spcAft>
              <a:buClr>
                <a:srgbClr val="009EE0"/>
              </a:buClr>
              <a:buSzPct val="100000"/>
              <a:buFont typeface="Wingdings" panose="05000000000000000000" pitchFamily="2" charset="2"/>
              <a:buChar char="ü"/>
              <a:tabLst/>
              <a:defRPr/>
            </a:pPr>
            <a:r>
              <a:rPr kumimoji="0" lang="en-US" sz="2000" b="1" i="0" u="none" strike="noStrike" kern="1200" cap="none" spc="0" normalizeH="0" baseline="0" noProof="0">
                <a:ln>
                  <a:noFill/>
                </a:ln>
                <a:solidFill>
                  <a:srgbClr val="003D6A"/>
                </a:solidFill>
                <a:effectLst/>
                <a:uLnTx/>
                <a:uFillTx/>
                <a:latin typeface="Fago Pro"/>
                <a:ea typeface="+mn-ea"/>
                <a:cs typeface="+mn-cs"/>
              </a:rPr>
              <a:t>Complete project management</a:t>
            </a:r>
            <a:br>
              <a:rPr kumimoji="0" lang="en-US" sz="2000" b="1" i="0" u="none" strike="noStrike" kern="1200" cap="none" spc="0" normalizeH="0" baseline="0" noProof="0">
                <a:ln>
                  <a:noFill/>
                </a:ln>
                <a:solidFill>
                  <a:srgbClr val="003D6A"/>
                </a:solidFill>
                <a:effectLst/>
                <a:uLnTx/>
                <a:uFillTx/>
                <a:latin typeface="Fago Pro"/>
                <a:ea typeface="+mn-ea"/>
                <a:cs typeface="+mn-cs"/>
              </a:rPr>
            </a:br>
            <a:r>
              <a:rPr kumimoji="0" lang="en-US" sz="1600" b="0" i="0" u="none" strike="noStrike" kern="1200" cap="none" spc="0" normalizeH="0" baseline="0" noProof="0">
                <a:ln>
                  <a:noFill/>
                </a:ln>
                <a:solidFill>
                  <a:srgbClr val="003D6A"/>
                </a:solidFill>
                <a:effectLst/>
                <a:uLnTx/>
                <a:uFillTx/>
                <a:latin typeface="Fago Pro"/>
                <a:ea typeface="+mn-ea"/>
                <a:cs typeface="+mn-cs"/>
              </a:rPr>
              <a:t>Sizing, design and assembly by SCHUNK</a:t>
            </a:r>
            <a:endParaRPr kumimoji="0" lang="en-US" sz="2000" b="0" i="0" u="none" strike="noStrike" kern="1200" cap="none" spc="0" normalizeH="0" baseline="0" noProof="0">
              <a:ln>
                <a:noFill/>
              </a:ln>
              <a:solidFill>
                <a:srgbClr val="003D6A"/>
              </a:solidFill>
              <a:effectLst/>
              <a:uLnTx/>
              <a:uFillTx/>
              <a:latin typeface="Fago Pro"/>
              <a:ea typeface="+mn-ea"/>
              <a:cs typeface="+mn-cs"/>
            </a:endParaRPr>
          </a:p>
          <a:p>
            <a:pPr marL="342900" indent="-342900">
              <a:buClr>
                <a:schemeClr val="bg2"/>
              </a:buClr>
              <a:buSzPct val="100000"/>
              <a:buFont typeface="Wingdings" panose="05000000000000000000" pitchFamily="2" charset="2"/>
              <a:buChar char="ü"/>
            </a:pPr>
            <a:endParaRPr lang="en-US" sz="2000" b="1">
              <a:solidFill>
                <a:srgbClr val="003D6A"/>
              </a:solidFill>
            </a:endParaRPr>
          </a:p>
          <a:p>
            <a:pPr marL="342900" indent="-342900">
              <a:buClr>
                <a:schemeClr val="bg2"/>
              </a:buClr>
              <a:buSzPct val="100000"/>
              <a:buFont typeface="Wingdings" panose="05000000000000000000" pitchFamily="2" charset="2"/>
              <a:buChar char="ü"/>
            </a:pPr>
            <a:r>
              <a:rPr lang="en-US" sz="2000" b="1">
                <a:solidFill>
                  <a:srgbClr val="003D6A"/>
                </a:solidFill>
              </a:rPr>
              <a:t>Gantry system</a:t>
            </a:r>
          </a:p>
          <a:p>
            <a:pPr marL="800100" lvl="1" indent="-342900">
              <a:buClr>
                <a:schemeClr val="bg2"/>
              </a:buClr>
              <a:buSzPct val="100000"/>
              <a:buFont typeface="Wingdings" panose="05000000000000000000" pitchFamily="2" charset="2"/>
              <a:buChar char="ü"/>
            </a:pPr>
            <a:r>
              <a:rPr lang="en-US" sz="1600">
                <a:solidFill>
                  <a:srgbClr val="003D6A"/>
                </a:solidFill>
              </a:rPr>
              <a:t>Y-axes: </a:t>
            </a:r>
            <a:r>
              <a:rPr lang="en-US" altLang="de-DE" sz="1600">
                <a:solidFill>
                  <a:srgbClr val="003D6A"/>
                </a:solidFill>
              </a:rPr>
              <a:t>LDN-UL-200-0300,</a:t>
            </a:r>
            <a:br>
              <a:rPr lang="en-US" altLang="de-DE" sz="1600">
                <a:solidFill>
                  <a:srgbClr val="003D6A"/>
                </a:solidFill>
              </a:rPr>
            </a:br>
            <a:r>
              <a:rPr lang="en-US" altLang="de-DE" sz="1600">
                <a:solidFill>
                  <a:srgbClr val="003D6A"/>
                </a:solidFill>
              </a:rPr>
              <a:t>rated force 200 N</a:t>
            </a:r>
          </a:p>
          <a:p>
            <a:pPr marL="800100" lvl="1" indent="-342900">
              <a:buClr>
                <a:schemeClr val="bg2"/>
              </a:buClr>
              <a:buSzPct val="100000"/>
              <a:buFont typeface="Wingdings" panose="05000000000000000000" pitchFamily="2" charset="2"/>
              <a:buChar char="ü"/>
            </a:pPr>
            <a:r>
              <a:rPr lang="en-US" altLang="de-DE" sz="1600">
                <a:solidFill>
                  <a:srgbClr val="003D6A"/>
                </a:solidFill>
              </a:rPr>
              <a:t>X-axis: LDM-EL-0400-2 (Hub 500),</a:t>
            </a:r>
            <a:br>
              <a:rPr lang="en-US" altLang="de-DE" sz="1600">
                <a:solidFill>
                  <a:srgbClr val="003D6A"/>
                </a:solidFill>
              </a:rPr>
            </a:br>
            <a:r>
              <a:rPr lang="en-US" altLang="de-DE" sz="1600">
                <a:solidFill>
                  <a:srgbClr val="003D6A"/>
                </a:solidFill>
              </a:rPr>
              <a:t>rated force 400 N</a:t>
            </a:r>
          </a:p>
          <a:p>
            <a:pPr marL="800100" lvl="1" indent="-342900">
              <a:buClr>
                <a:schemeClr val="bg2"/>
              </a:buClr>
              <a:buSzPct val="100000"/>
              <a:buFont typeface="Wingdings" panose="05000000000000000000" pitchFamily="2" charset="2"/>
              <a:buChar char="ü"/>
            </a:pPr>
            <a:r>
              <a:rPr lang="en-US" altLang="de-DE" sz="1600">
                <a:solidFill>
                  <a:srgbClr val="003D6A"/>
                </a:solidFill>
              </a:rPr>
              <a:t>Z-axes: HSB-Beta-100D-SSS</a:t>
            </a:r>
          </a:p>
          <a:p>
            <a:pPr>
              <a:buClr>
                <a:schemeClr val="bg2"/>
              </a:buClr>
              <a:buSzPct val="100000"/>
            </a:pPr>
            <a:endParaRPr lang="en-US" sz="2000">
              <a:solidFill>
                <a:srgbClr val="003D6A"/>
              </a:solidFill>
            </a:endParaRPr>
          </a:p>
          <a:p>
            <a:pPr marL="342900" indent="-342900">
              <a:buClr>
                <a:schemeClr val="bg2"/>
              </a:buClr>
              <a:buSzPct val="100000"/>
              <a:buFont typeface="Wingdings" panose="05000000000000000000" pitchFamily="2" charset="2"/>
              <a:buChar char="ü"/>
            </a:pPr>
            <a:r>
              <a:rPr lang="en-US" sz="2000" b="1">
                <a:solidFill>
                  <a:srgbClr val="003D6A"/>
                </a:solidFill>
              </a:rPr>
              <a:t>Customer benefits</a:t>
            </a:r>
            <a:br>
              <a:rPr lang="en-US" sz="1600" b="1"/>
            </a:br>
            <a:r>
              <a:rPr lang="en-US" altLang="de-DE" sz="1600">
                <a:solidFill>
                  <a:srgbClr val="003D6A"/>
                </a:solidFill>
              </a:rPr>
              <a:t>Compact design, ready-to-install sub-system</a:t>
            </a:r>
            <a:endParaRPr lang="en-US" sz="2000">
              <a:solidFill>
                <a:srgbClr val="003D6A"/>
              </a:solidFill>
            </a:endParaRPr>
          </a:p>
        </p:txBody>
      </p:sp>
    </p:spTree>
    <p:extLst>
      <p:ext uri="{BB962C8B-B14F-4D97-AF65-F5344CB8AC3E}">
        <p14:creationId xmlns:p14="http://schemas.microsoft.com/office/powerpoint/2010/main" val="27479635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61009C-F44E-4AF2-55C4-929E8B1CD458}"/>
            </a:ext>
          </a:extLst>
        </p:cNvPr>
        <p:cNvGrpSpPr/>
        <p:nvPr/>
      </p:nvGrpSpPr>
      <p:grpSpPr>
        <a:xfrm>
          <a:off x="0" y="0"/>
          <a:ext cx="0" cy="0"/>
          <a:chOff x="0" y="0"/>
          <a:chExt cx="0" cy="0"/>
        </a:xfrm>
      </p:grpSpPr>
      <p:sp>
        <p:nvSpPr>
          <p:cNvPr id="7" name="Titel 6">
            <a:extLst>
              <a:ext uri="{FF2B5EF4-FFF2-40B4-BE49-F238E27FC236}">
                <a16:creationId xmlns:a16="http://schemas.microsoft.com/office/drawing/2014/main" id="{88CBF01A-6E7D-64FE-90E7-CE1F31BB2546}"/>
              </a:ext>
            </a:extLst>
          </p:cNvPr>
          <p:cNvSpPr>
            <a:spLocks noGrp="1"/>
          </p:cNvSpPr>
          <p:nvPr>
            <p:ph type="title"/>
          </p:nvPr>
        </p:nvSpPr>
        <p:spPr/>
        <p:txBody>
          <a:bodyPr/>
          <a:lstStyle/>
          <a:p>
            <a:r>
              <a:rPr kumimoji="0" lang="en-US" sz="3600" b="1" i="0" u="none" strike="noStrike" kern="1200" cap="none" spc="0" normalizeH="0" baseline="0" noProof="0">
                <a:ln>
                  <a:noFill/>
                </a:ln>
                <a:solidFill>
                  <a:srgbClr val="003D6A"/>
                </a:solidFill>
                <a:effectLst/>
                <a:uLnTx/>
                <a:uFillTx/>
                <a:latin typeface="Fago Pro" panose="02000506040000020004" pitchFamily="50" charset="0"/>
                <a:ea typeface="+mj-ea"/>
                <a:cs typeface="+mj-cs"/>
              </a:rPr>
              <a:t>Gantry system</a:t>
            </a:r>
            <a:br>
              <a:rPr kumimoji="0" lang="en-US" sz="3600" b="1" i="0" u="none" strike="noStrike" kern="1200" cap="none" spc="0" normalizeH="0" baseline="0" noProof="0">
                <a:ln>
                  <a:noFill/>
                </a:ln>
                <a:solidFill>
                  <a:srgbClr val="003D6A"/>
                </a:solidFill>
                <a:effectLst/>
                <a:uLnTx/>
                <a:uFillTx/>
                <a:latin typeface="Fago Pro" panose="02000506040000020004" pitchFamily="50" charset="0"/>
                <a:ea typeface="+mj-ea"/>
                <a:cs typeface="+mj-cs"/>
              </a:rPr>
            </a:br>
            <a:r>
              <a:rPr kumimoji="0" lang="en-US" sz="2400" b="0" i="0" u="none" strike="noStrike" kern="1200" cap="none" spc="0" normalizeH="0" baseline="0" noProof="0">
                <a:ln>
                  <a:noFill/>
                </a:ln>
                <a:solidFill>
                  <a:srgbClr val="003D6A"/>
                </a:solidFill>
                <a:effectLst/>
                <a:uLnTx/>
                <a:uFillTx/>
                <a:latin typeface="Fago Pro" panose="02000506040000020004" pitchFamily="50" charset="0"/>
                <a:ea typeface="+mj-ea"/>
                <a:cs typeface="+mj-cs"/>
              </a:rPr>
              <a:t>Dosing/dispensing</a:t>
            </a:r>
            <a:endParaRPr lang="de-DE" b="0"/>
          </a:p>
        </p:txBody>
      </p:sp>
      <p:sp>
        <p:nvSpPr>
          <p:cNvPr id="5" name="Textplatzhalter 4">
            <a:extLst>
              <a:ext uri="{FF2B5EF4-FFF2-40B4-BE49-F238E27FC236}">
                <a16:creationId xmlns:a16="http://schemas.microsoft.com/office/drawing/2014/main" id="{15A5B1E6-A257-D660-22AC-BBE82268D330}"/>
              </a:ext>
            </a:extLst>
          </p:cNvPr>
          <p:cNvSpPr>
            <a:spLocks noGrp="1"/>
          </p:cNvSpPr>
          <p:nvPr>
            <p:ph type="body" sz="quarter" idx="11"/>
          </p:nvPr>
        </p:nvSpPr>
        <p:spPr/>
        <p:txBody>
          <a:bodyPr/>
          <a:lstStyle/>
          <a:p>
            <a:r>
              <a:rPr lang="en-US"/>
              <a:t>Life Science - Dosing units</a:t>
            </a:r>
          </a:p>
        </p:txBody>
      </p:sp>
      <p:sp>
        <p:nvSpPr>
          <p:cNvPr id="102" name="Foliennummernplatzhalter 2">
            <a:extLst>
              <a:ext uri="{FF2B5EF4-FFF2-40B4-BE49-F238E27FC236}">
                <a16:creationId xmlns:a16="http://schemas.microsoft.com/office/drawing/2014/main" id="{ECCCD18A-778A-3294-C574-18BC5BF105C7}"/>
              </a:ext>
            </a:extLst>
          </p:cNvPr>
          <p:cNvSpPr>
            <a:spLocks noGrp="1"/>
          </p:cNvSpPr>
          <p:nvPr>
            <p:ph type="sldNum" sz="quarter" idx="10"/>
          </p:nvPr>
        </p:nvSpPr>
        <p:spPr>
          <a:xfrm>
            <a:off x="11244942" y="6384353"/>
            <a:ext cx="612095" cy="365125"/>
          </a:xfrm>
        </p:spPr>
        <p:txBody>
          <a:bodyPr/>
          <a:lstStyle/>
          <a:p>
            <a:fld id="{73F7D4EC-FAF2-48D2-B8E5-457915FC50F3}" type="slidenum">
              <a:rPr lang="de-DE" smtClean="0"/>
              <a:pPr/>
              <a:t>13</a:t>
            </a:fld>
            <a:endParaRPr lang="de-DE"/>
          </a:p>
        </p:txBody>
      </p:sp>
      <p:grpSp>
        <p:nvGrpSpPr>
          <p:cNvPr id="66" name="Gruppieren 65">
            <a:extLst>
              <a:ext uri="{FF2B5EF4-FFF2-40B4-BE49-F238E27FC236}">
                <a16:creationId xmlns:a16="http://schemas.microsoft.com/office/drawing/2014/main" id="{D6D80B20-ED47-050E-4200-8748ACEE1C59}"/>
              </a:ext>
            </a:extLst>
          </p:cNvPr>
          <p:cNvGrpSpPr/>
          <p:nvPr/>
        </p:nvGrpSpPr>
        <p:grpSpPr>
          <a:xfrm>
            <a:off x="264292" y="5794124"/>
            <a:ext cx="1920000" cy="960002"/>
            <a:chOff x="30192" y="3612786"/>
            <a:chExt cx="1440000" cy="720000"/>
          </a:xfrm>
        </p:grpSpPr>
        <p:sp>
          <p:nvSpPr>
            <p:cNvPr id="79" name="Textfeld 78">
              <a:extLst>
                <a:ext uri="{FF2B5EF4-FFF2-40B4-BE49-F238E27FC236}">
                  <a16:creationId xmlns:a16="http://schemas.microsoft.com/office/drawing/2014/main" id="{004F7B57-048A-7EBA-3340-E77936878B04}"/>
                </a:ext>
              </a:extLst>
            </p:cNvPr>
            <p:cNvSpPr txBox="1"/>
            <p:nvPr/>
          </p:nvSpPr>
          <p:spPr>
            <a:xfrm>
              <a:off x="30192" y="3631591"/>
              <a:ext cx="1440000" cy="230833"/>
            </a:xfrm>
            <a:prstGeom prst="rect">
              <a:avLst/>
            </a:prstGeom>
            <a:noFill/>
          </p:spPr>
          <p:txBody>
            <a:bodyPr wrap="square" rtlCol="0">
              <a:spAutoFit/>
            </a:bodyPr>
            <a:lstStyle/>
            <a:p>
              <a:pPr algn="ctr"/>
              <a:r>
                <a:rPr lang="de-DE" sz="1400">
                  <a:solidFill>
                    <a:srgbClr val="00446B"/>
                  </a:solidFill>
                  <a:latin typeface="+mj-lt"/>
                  <a:ea typeface="+mj-ea"/>
                  <a:cs typeface="+mj-cs"/>
                </a:rPr>
                <a:t>TYPICAL PRODUCTS</a:t>
              </a:r>
            </a:p>
          </p:txBody>
        </p:sp>
        <p:sp>
          <p:nvSpPr>
            <p:cNvPr id="80" name="Rechteck 79">
              <a:extLst>
                <a:ext uri="{FF2B5EF4-FFF2-40B4-BE49-F238E27FC236}">
                  <a16:creationId xmlns:a16="http://schemas.microsoft.com/office/drawing/2014/main" id="{E35090D4-1584-B583-FA86-10DD3A2033F2}"/>
                </a:ext>
              </a:extLst>
            </p:cNvPr>
            <p:cNvSpPr/>
            <p:nvPr/>
          </p:nvSpPr>
          <p:spPr>
            <a:xfrm>
              <a:off x="30192" y="3612786"/>
              <a:ext cx="1440000" cy="720000"/>
            </a:xfrm>
            <a:prstGeom prst="rect">
              <a:avLst/>
            </a:prstGeom>
            <a:noFill/>
            <a:ln w="9525">
              <a:solidFill>
                <a:srgbClr val="003C6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2400"/>
            </a:p>
          </p:txBody>
        </p:sp>
      </p:grpSp>
      <p:grpSp>
        <p:nvGrpSpPr>
          <p:cNvPr id="71" name="Gruppieren 70">
            <a:extLst>
              <a:ext uri="{FF2B5EF4-FFF2-40B4-BE49-F238E27FC236}">
                <a16:creationId xmlns:a16="http://schemas.microsoft.com/office/drawing/2014/main" id="{E0915E4E-D8A7-FA48-AC3D-EC1D8BF53647}"/>
              </a:ext>
            </a:extLst>
          </p:cNvPr>
          <p:cNvGrpSpPr/>
          <p:nvPr/>
        </p:nvGrpSpPr>
        <p:grpSpPr>
          <a:xfrm>
            <a:off x="2324226" y="5794112"/>
            <a:ext cx="2160000" cy="960000"/>
            <a:chOff x="1512203" y="3612787"/>
            <a:chExt cx="1620000" cy="720000"/>
          </a:xfrm>
        </p:grpSpPr>
        <p:sp>
          <p:nvSpPr>
            <p:cNvPr id="91" name="Textfeld 90">
              <a:extLst>
                <a:ext uri="{FF2B5EF4-FFF2-40B4-BE49-F238E27FC236}">
                  <a16:creationId xmlns:a16="http://schemas.microsoft.com/office/drawing/2014/main" id="{712EF17D-4965-16C9-9307-B2F1B31D650A}"/>
                </a:ext>
              </a:extLst>
            </p:cNvPr>
            <p:cNvSpPr txBox="1"/>
            <p:nvPr/>
          </p:nvSpPr>
          <p:spPr>
            <a:xfrm>
              <a:off x="1528540" y="3631593"/>
              <a:ext cx="1603663" cy="230833"/>
            </a:xfrm>
            <a:prstGeom prst="rect">
              <a:avLst/>
            </a:prstGeom>
            <a:noFill/>
          </p:spPr>
          <p:txBody>
            <a:bodyPr wrap="square" rtlCol="0">
              <a:spAutoFit/>
            </a:bodyPr>
            <a:lstStyle/>
            <a:p>
              <a:pPr algn="ctr"/>
              <a:r>
                <a:rPr lang="de-DE" sz="1400">
                  <a:solidFill>
                    <a:srgbClr val="00446B"/>
                  </a:solidFill>
                  <a:latin typeface="+mj-lt"/>
                  <a:ea typeface="+mj-ea"/>
                  <a:cs typeface="+mj-cs"/>
                </a:rPr>
                <a:t>TYPICAL PROCESS</a:t>
              </a:r>
            </a:p>
          </p:txBody>
        </p:sp>
        <p:sp>
          <p:nvSpPr>
            <p:cNvPr id="100" name="Rechteck 99">
              <a:extLst>
                <a:ext uri="{FF2B5EF4-FFF2-40B4-BE49-F238E27FC236}">
                  <a16:creationId xmlns:a16="http://schemas.microsoft.com/office/drawing/2014/main" id="{76D00D0B-F699-9FDA-5BC7-51508B89D5B5}"/>
                </a:ext>
              </a:extLst>
            </p:cNvPr>
            <p:cNvSpPr/>
            <p:nvPr/>
          </p:nvSpPr>
          <p:spPr>
            <a:xfrm>
              <a:off x="1512203" y="3612787"/>
              <a:ext cx="1620000" cy="720000"/>
            </a:xfrm>
            <a:prstGeom prst="rect">
              <a:avLst/>
            </a:prstGeom>
            <a:noFill/>
            <a:ln w="9525">
              <a:solidFill>
                <a:srgbClr val="003C6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2400"/>
            </a:p>
          </p:txBody>
        </p:sp>
      </p:grpSp>
      <p:grpSp>
        <p:nvGrpSpPr>
          <p:cNvPr id="107" name="Gruppieren 106">
            <a:extLst>
              <a:ext uri="{FF2B5EF4-FFF2-40B4-BE49-F238E27FC236}">
                <a16:creationId xmlns:a16="http://schemas.microsoft.com/office/drawing/2014/main" id="{FED4D626-0632-5DB6-75C0-3334212FBB50}"/>
              </a:ext>
            </a:extLst>
          </p:cNvPr>
          <p:cNvGrpSpPr/>
          <p:nvPr/>
        </p:nvGrpSpPr>
        <p:grpSpPr>
          <a:xfrm>
            <a:off x="4640424" y="5794112"/>
            <a:ext cx="2160000" cy="960000"/>
            <a:chOff x="1528539" y="3612787"/>
            <a:chExt cx="1620001" cy="720000"/>
          </a:xfrm>
        </p:grpSpPr>
        <p:sp>
          <p:nvSpPr>
            <p:cNvPr id="117" name="Textfeld 116">
              <a:extLst>
                <a:ext uri="{FF2B5EF4-FFF2-40B4-BE49-F238E27FC236}">
                  <a16:creationId xmlns:a16="http://schemas.microsoft.com/office/drawing/2014/main" id="{81DD23AF-AA9F-438B-606A-13971A22A7E7}"/>
                </a:ext>
              </a:extLst>
            </p:cNvPr>
            <p:cNvSpPr txBox="1"/>
            <p:nvPr/>
          </p:nvSpPr>
          <p:spPr>
            <a:xfrm>
              <a:off x="1528540" y="3631592"/>
              <a:ext cx="1620000" cy="230833"/>
            </a:xfrm>
            <a:prstGeom prst="rect">
              <a:avLst/>
            </a:prstGeom>
            <a:noFill/>
          </p:spPr>
          <p:txBody>
            <a:bodyPr wrap="square" rtlCol="0">
              <a:spAutoFit/>
            </a:bodyPr>
            <a:lstStyle/>
            <a:p>
              <a:pPr algn="ctr"/>
              <a:r>
                <a:rPr lang="de-DE" sz="1400">
                  <a:solidFill>
                    <a:srgbClr val="00446B"/>
                  </a:solidFill>
                  <a:latin typeface="+mj-lt"/>
                  <a:ea typeface="+mj-ea"/>
                  <a:cs typeface="+mj-cs"/>
                </a:rPr>
                <a:t>REQUIREMENTS</a:t>
              </a:r>
              <a:endParaRPr lang="de-DE" sz="1000">
                <a:solidFill>
                  <a:srgbClr val="00446B"/>
                </a:solidFill>
                <a:latin typeface="+mj-lt"/>
                <a:ea typeface="+mj-ea"/>
                <a:cs typeface="+mj-cs"/>
              </a:endParaRPr>
            </a:p>
          </p:txBody>
        </p:sp>
        <p:sp>
          <p:nvSpPr>
            <p:cNvPr id="118" name="Rechteck 117">
              <a:extLst>
                <a:ext uri="{FF2B5EF4-FFF2-40B4-BE49-F238E27FC236}">
                  <a16:creationId xmlns:a16="http://schemas.microsoft.com/office/drawing/2014/main" id="{B3D717D1-98DF-6A40-9779-1E8D3E789F0B}"/>
                </a:ext>
              </a:extLst>
            </p:cNvPr>
            <p:cNvSpPr/>
            <p:nvPr/>
          </p:nvSpPr>
          <p:spPr>
            <a:xfrm>
              <a:off x="1528539" y="3612787"/>
              <a:ext cx="1620001" cy="720000"/>
            </a:xfrm>
            <a:prstGeom prst="rect">
              <a:avLst/>
            </a:prstGeom>
            <a:noFill/>
            <a:ln w="9525">
              <a:solidFill>
                <a:srgbClr val="003C6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000"/>
            </a:p>
          </p:txBody>
        </p:sp>
      </p:grpSp>
      <p:sp>
        <p:nvSpPr>
          <p:cNvPr id="2" name="AutoShape 2">
            <a:extLst>
              <a:ext uri="{FF2B5EF4-FFF2-40B4-BE49-F238E27FC236}">
                <a16:creationId xmlns:a16="http://schemas.microsoft.com/office/drawing/2014/main" id="{3F035258-A87F-1D38-41AC-88031F446BC3}"/>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grpSp>
        <p:nvGrpSpPr>
          <p:cNvPr id="22" name="Gruppieren 21">
            <a:extLst>
              <a:ext uri="{FF2B5EF4-FFF2-40B4-BE49-F238E27FC236}">
                <a16:creationId xmlns:a16="http://schemas.microsoft.com/office/drawing/2014/main" id="{42F3E251-4D6B-716E-225F-E99B75461F61}"/>
              </a:ext>
            </a:extLst>
          </p:cNvPr>
          <p:cNvGrpSpPr/>
          <p:nvPr/>
        </p:nvGrpSpPr>
        <p:grpSpPr>
          <a:xfrm>
            <a:off x="4614554" y="6059536"/>
            <a:ext cx="2316225" cy="723308"/>
            <a:chOff x="3486608" y="2216930"/>
            <a:chExt cx="2316225" cy="723308"/>
          </a:xfrm>
        </p:grpSpPr>
        <p:pic>
          <p:nvPicPr>
            <p:cNvPr id="23" name="Grafik 128">
              <a:extLst>
                <a:ext uri="{FF2B5EF4-FFF2-40B4-BE49-F238E27FC236}">
                  <a16:creationId xmlns:a16="http://schemas.microsoft.com/office/drawing/2014/main" id="{C0020A8D-002E-9890-ABAE-6907CFF23E05}"/>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3681788" y="2338041"/>
              <a:ext cx="388705" cy="388705"/>
            </a:xfrm>
            <a:prstGeom prst="rect">
              <a:avLst/>
            </a:prstGeom>
          </p:spPr>
        </p:pic>
        <p:pic>
          <p:nvPicPr>
            <p:cNvPr id="24" name="Grafik 124">
              <a:extLst>
                <a:ext uri="{FF2B5EF4-FFF2-40B4-BE49-F238E27FC236}">
                  <a16:creationId xmlns:a16="http://schemas.microsoft.com/office/drawing/2014/main" id="{A289F8FC-7AF2-2335-A47B-951C7F2B5143}"/>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5190912" y="2355701"/>
              <a:ext cx="368034" cy="368034"/>
            </a:xfrm>
            <a:prstGeom prst="rect">
              <a:avLst/>
            </a:prstGeom>
          </p:spPr>
        </p:pic>
        <p:sp>
          <p:nvSpPr>
            <p:cNvPr id="25" name="Textfeld 127">
              <a:extLst>
                <a:ext uri="{FF2B5EF4-FFF2-40B4-BE49-F238E27FC236}">
                  <a16:creationId xmlns:a16="http://schemas.microsoft.com/office/drawing/2014/main" id="{154A5F56-E48C-F9EF-8F1D-1081C83967AB}"/>
                </a:ext>
              </a:extLst>
            </p:cNvPr>
            <p:cNvSpPr txBox="1"/>
            <p:nvPr/>
          </p:nvSpPr>
          <p:spPr>
            <a:xfrm>
              <a:off x="3486608" y="2694017"/>
              <a:ext cx="828904" cy="246221"/>
            </a:xfrm>
            <a:prstGeom prst="rect">
              <a:avLst/>
            </a:prstGeom>
            <a:noFill/>
          </p:spPr>
          <p:txBody>
            <a:bodyPr wrap="square"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de-DE" sz="1000">
                  <a:solidFill>
                    <a:srgbClr val="00446B"/>
                  </a:solidFill>
                  <a:latin typeface="+mj-lt"/>
                  <a:ea typeface="+mj-ea"/>
                  <a:cs typeface="+mj-cs"/>
                </a:rPr>
                <a:t>HIGHSPEED</a:t>
              </a:r>
            </a:p>
          </p:txBody>
        </p:sp>
        <p:sp>
          <p:nvSpPr>
            <p:cNvPr id="26" name="Textfeld 125">
              <a:extLst>
                <a:ext uri="{FF2B5EF4-FFF2-40B4-BE49-F238E27FC236}">
                  <a16:creationId xmlns:a16="http://schemas.microsoft.com/office/drawing/2014/main" id="{9355B2DF-5D5E-8599-7FE5-78948F38DB3B}"/>
                </a:ext>
              </a:extLst>
            </p:cNvPr>
            <p:cNvSpPr txBox="1"/>
            <p:nvPr/>
          </p:nvSpPr>
          <p:spPr>
            <a:xfrm>
              <a:off x="4212150" y="2690380"/>
              <a:ext cx="814424" cy="187576"/>
            </a:xfrm>
            <a:prstGeom prst="rect">
              <a:avLst/>
            </a:prstGeom>
            <a:noFill/>
          </p:spPr>
          <p:txBody>
            <a:bodyPr wrap="square" rtlCol="0">
              <a:no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de-DE" sz="1000">
                  <a:solidFill>
                    <a:srgbClr val="00446B"/>
                  </a:solidFill>
                  <a:latin typeface="+mj-lt"/>
                  <a:ea typeface="+mj-ea"/>
                  <a:cs typeface="+mj-cs"/>
                </a:rPr>
                <a:t>STRONG</a:t>
              </a:r>
            </a:p>
          </p:txBody>
        </p:sp>
        <p:sp>
          <p:nvSpPr>
            <p:cNvPr id="27" name="Textfeld 123">
              <a:extLst>
                <a:ext uri="{FF2B5EF4-FFF2-40B4-BE49-F238E27FC236}">
                  <a16:creationId xmlns:a16="http://schemas.microsoft.com/office/drawing/2014/main" id="{5FC6FFA2-6623-7880-4E00-1A1BFB5A2A64}"/>
                </a:ext>
              </a:extLst>
            </p:cNvPr>
            <p:cNvSpPr txBox="1"/>
            <p:nvPr/>
          </p:nvSpPr>
          <p:spPr>
            <a:xfrm>
              <a:off x="4928192" y="2692459"/>
              <a:ext cx="874641" cy="210708"/>
            </a:xfrm>
            <a:prstGeom prst="rect">
              <a:avLst/>
            </a:prstGeom>
            <a:noFill/>
          </p:spPr>
          <p:txBody>
            <a:bodyPr wrap="square" rtlCol="0">
              <a:no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de-DE" sz="1000">
                  <a:solidFill>
                    <a:srgbClr val="00446B"/>
                  </a:solidFill>
                  <a:latin typeface="+mj-lt"/>
                  <a:ea typeface="+mj-ea"/>
                  <a:cs typeface="+mj-cs"/>
                </a:rPr>
                <a:t>ACCURACY</a:t>
              </a:r>
            </a:p>
          </p:txBody>
        </p:sp>
        <p:pic>
          <p:nvPicPr>
            <p:cNvPr id="28" name="Grafik 27">
              <a:extLst>
                <a:ext uri="{FF2B5EF4-FFF2-40B4-BE49-F238E27FC236}">
                  <a16:creationId xmlns:a16="http://schemas.microsoft.com/office/drawing/2014/main" id="{DB559836-A21A-3827-6582-53D275E21093}"/>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4367587" y="2216930"/>
              <a:ext cx="526231" cy="526231"/>
            </a:xfrm>
            <a:prstGeom prst="rect">
              <a:avLst/>
            </a:prstGeom>
          </p:spPr>
        </p:pic>
      </p:grpSp>
      <p:grpSp>
        <p:nvGrpSpPr>
          <p:cNvPr id="29" name="Gruppieren 28">
            <a:extLst>
              <a:ext uri="{FF2B5EF4-FFF2-40B4-BE49-F238E27FC236}">
                <a16:creationId xmlns:a16="http://schemas.microsoft.com/office/drawing/2014/main" id="{DDA28953-0F63-D41D-6554-7B888274A99F}"/>
              </a:ext>
            </a:extLst>
          </p:cNvPr>
          <p:cNvGrpSpPr/>
          <p:nvPr/>
        </p:nvGrpSpPr>
        <p:grpSpPr>
          <a:xfrm>
            <a:off x="2583478" y="6355913"/>
            <a:ext cx="1073079" cy="292628"/>
            <a:chOff x="2363518" y="3791854"/>
            <a:chExt cx="2981325" cy="636071"/>
          </a:xfrm>
        </p:grpSpPr>
        <p:sp>
          <p:nvSpPr>
            <p:cNvPr id="30" name="Rechteck 29">
              <a:extLst>
                <a:ext uri="{FF2B5EF4-FFF2-40B4-BE49-F238E27FC236}">
                  <a16:creationId xmlns:a16="http://schemas.microsoft.com/office/drawing/2014/main" id="{47839EDD-2CAD-0CC4-3706-4A6B5CABC170}"/>
                </a:ext>
              </a:extLst>
            </p:cNvPr>
            <p:cNvSpPr/>
            <p:nvPr/>
          </p:nvSpPr>
          <p:spPr>
            <a:xfrm rot="16200000">
              <a:off x="3670158" y="2753240"/>
              <a:ext cx="368045" cy="2981325"/>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 name="Rechteck 30">
              <a:extLst>
                <a:ext uri="{FF2B5EF4-FFF2-40B4-BE49-F238E27FC236}">
                  <a16:creationId xmlns:a16="http://schemas.microsoft.com/office/drawing/2014/main" id="{2BAA822E-A6E6-F083-A4EA-A2D52FDC92FE}"/>
                </a:ext>
              </a:extLst>
            </p:cNvPr>
            <p:cNvSpPr/>
            <p:nvPr/>
          </p:nvSpPr>
          <p:spPr>
            <a:xfrm rot="16200000">
              <a:off x="4570559" y="3723327"/>
              <a:ext cx="90308" cy="5629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2" name="Rechteck 31">
              <a:extLst>
                <a:ext uri="{FF2B5EF4-FFF2-40B4-BE49-F238E27FC236}">
                  <a16:creationId xmlns:a16="http://schemas.microsoft.com/office/drawing/2014/main" id="{6DC6DB8D-7D21-42DB-036F-E25DF29DB535}"/>
                </a:ext>
              </a:extLst>
            </p:cNvPr>
            <p:cNvSpPr/>
            <p:nvPr/>
          </p:nvSpPr>
          <p:spPr>
            <a:xfrm rot="16200000">
              <a:off x="2274745" y="4148652"/>
              <a:ext cx="368045" cy="1905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33" name="Grafik 32">
              <a:extLst>
                <a:ext uri="{FF2B5EF4-FFF2-40B4-BE49-F238E27FC236}">
                  <a16:creationId xmlns:a16="http://schemas.microsoft.com/office/drawing/2014/main" id="{3EFD0239-522C-733B-EED5-5CA3BC27ED8A}"/>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rot="16200000">
              <a:off x="5055258" y="4138339"/>
              <a:ext cx="377985" cy="201185"/>
            </a:xfrm>
            <a:prstGeom prst="rect">
              <a:avLst/>
            </a:prstGeom>
          </p:spPr>
        </p:pic>
        <p:sp>
          <p:nvSpPr>
            <p:cNvPr id="34" name="Pfeil: nach oben und unten 33">
              <a:extLst>
                <a:ext uri="{FF2B5EF4-FFF2-40B4-BE49-F238E27FC236}">
                  <a16:creationId xmlns:a16="http://schemas.microsoft.com/office/drawing/2014/main" id="{9676D4DB-0B67-B115-0236-446FDF890CCF}"/>
                </a:ext>
              </a:extLst>
            </p:cNvPr>
            <p:cNvSpPr/>
            <p:nvPr/>
          </p:nvSpPr>
          <p:spPr>
            <a:xfrm rot="16200000">
              <a:off x="3807810" y="2543404"/>
              <a:ext cx="92739" cy="2589640"/>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pic>
        <p:nvPicPr>
          <p:cNvPr id="35" name="Grafik 34">
            <a:extLst>
              <a:ext uri="{FF2B5EF4-FFF2-40B4-BE49-F238E27FC236}">
                <a16:creationId xmlns:a16="http://schemas.microsoft.com/office/drawing/2014/main" id="{AE86F609-5EF2-24D4-94E8-DCBEC29D0A07}"/>
              </a:ext>
            </a:extLst>
          </p:cNvPr>
          <p:cNvPicPr>
            <a:picLocks noChangeAspect="1"/>
          </p:cNvPicPr>
          <p:nvPr/>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1410992" y="6093753"/>
            <a:ext cx="614565" cy="614565"/>
          </a:xfrm>
          <a:prstGeom prst="rect">
            <a:avLst/>
          </a:prstGeom>
        </p:spPr>
      </p:pic>
      <p:pic>
        <p:nvPicPr>
          <p:cNvPr id="36" name="Inhaltsplatzhalter 4">
            <a:extLst>
              <a:ext uri="{FF2B5EF4-FFF2-40B4-BE49-F238E27FC236}">
                <a16:creationId xmlns:a16="http://schemas.microsoft.com/office/drawing/2014/main" id="{B9844DC8-36C7-AB2B-CCB6-704B959C9B57}"/>
              </a:ext>
            </a:extLst>
          </p:cNvPr>
          <p:cNvPicPr>
            <a:picLocks noChangeAspect="1"/>
          </p:cNvPicPr>
          <p:nvPr/>
        </p:nvPicPr>
        <p:blipFill>
          <a:blip r:embed="rId12">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894197" y="6082633"/>
            <a:ext cx="636743" cy="636743"/>
          </a:xfrm>
          <a:prstGeom prst="rect">
            <a:avLst/>
          </a:prstGeom>
        </p:spPr>
      </p:pic>
      <p:pic>
        <p:nvPicPr>
          <p:cNvPr id="9" name="Grafik 8">
            <a:extLst>
              <a:ext uri="{FF2B5EF4-FFF2-40B4-BE49-F238E27FC236}">
                <a16:creationId xmlns:a16="http://schemas.microsoft.com/office/drawing/2014/main" id="{A7C0DDFA-B243-C961-07C6-17F02F9DFD6E}"/>
              </a:ext>
            </a:extLst>
          </p:cNvPr>
          <p:cNvPicPr>
            <a:picLocks noChangeAspect="1"/>
          </p:cNvPicPr>
          <p:nvPr/>
        </p:nvPicPr>
        <p:blipFill>
          <a:blip r:embed="rId14">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345055" y="6104746"/>
            <a:ext cx="571330" cy="571330"/>
          </a:xfrm>
          <a:prstGeom prst="rect">
            <a:avLst/>
          </a:prstGeom>
        </p:spPr>
      </p:pic>
      <p:pic>
        <p:nvPicPr>
          <p:cNvPr id="6" name="Grafik 5">
            <a:extLst>
              <a:ext uri="{FF2B5EF4-FFF2-40B4-BE49-F238E27FC236}">
                <a16:creationId xmlns:a16="http://schemas.microsoft.com/office/drawing/2014/main" id="{1D607D81-C36C-F5C1-99D2-7BAD74907757}"/>
              </a:ext>
            </a:extLst>
          </p:cNvPr>
          <p:cNvPicPr>
            <a:picLocks noChangeAspect="1"/>
          </p:cNvPicPr>
          <p:nvPr/>
        </p:nvPicPr>
        <p:blipFill>
          <a:blip r:embed="rId16" cstate="print">
            <a:extLst>
              <a:ext uri="{28A0092B-C50C-407E-A947-70E740481C1C}">
                <a14:useLocalDpi xmlns:a14="http://schemas.microsoft.com/office/drawing/2010/main"/>
              </a:ext>
            </a:extLst>
          </a:blip>
          <a:stretch>
            <a:fillRect/>
          </a:stretch>
        </p:blipFill>
        <p:spPr>
          <a:xfrm>
            <a:off x="894197" y="1572892"/>
            <a:ext cx="4780531" cy="4036460"/>
          </a:xfrm>
          <a:prstGeom prst="rect">
            <a:avLst/>
          </a:prstGeom>
        </p:spPr>
      </p:pic>
      <p:sp>
        <p:nvSpPr>
          <p:cNvPr id="4" name="Textfeld 3">
            <a:extLst>
              <a:ext uri="{FF2B5EF4-FFF2-40B4-BE49-F238E27FC236}">
                <a16:creationId xmlns:a16="http://schemas.microsoft.com/office/drawing/2014/main" id="{FF8D8196-46F1-603C-9D74-7C05D43F2F49}"/>
              </a:ext>
            </a:extLst>
          </p:cNvPr>
          <p:cNvSpPr txBox="1"/>
          <p:nvPr/>
        </p:nvSpPr>
        <p:spPr>
          <a:xfrm>
            <a:off x="6960184" y="1926130"/>
            <a:ext cx="4886762" cy="4339650"/>
          </a:xfrm>
          <a:prstGeom prst="rect">
            <a:avLst/>
          </a:prstGeom>
          <a:noFill/>
        </p:spPr>
        <p:txBody>
          <a:bodyPr wrap="square" rtlCol="0">
            <a:spAutoFit/>
          </a:bodyPr>
          <a:lstStyle/>
          <a:p>
            <a:pPr marL="342900" indent="-342900">
              <a:buClr>
                <a:schemeClr val="bg2"/>
              </a:buClr>
              <a:buSzPct val="100000"/>
              <a:buFont typeface="Wingdings" panose="05000000000000000000" pitchFamily="2" charset="2"/>
              <a:buChar char="ü"/>
            </a:pPr>
            <a:r>
              <a:rPr lang="de-DE" altLang="de-DE" sz="2000" b="1">
                <a:solidFill>
                  <a:srgbClr val="003D6A"/>
                </a:solidFill>
              </a:rPr>
              <a:t>Special feature :</a:t>
            </a:r>
          </a:p>
          <a:p>
            <a:pPr marL="342900" indent="-342900">
              <a:buClr>
                <a:schemeClr val="bg2"/>
              </a:buClr>
              <a:buSzPct val="100000"/>
              <a:buFont typeface="Wingdings" panose="05000000000000000000" pitchFamily="2" charset="2"/>
              <a:buChar char="ü"/>
            </a:pPr>
            <a:r>
              <a:rPr lang="en-US" altLang="de-DE">
                <a:solidFill>
                  <a:srgbClr val="003D6A"/>
                </a:solidFill>
              </a:rPr>
              <a:t>Design of the energy chain within the installation frame. Use of the primary part on the right up to the end plate without the energy chain hitting the frame. Completely assembled including bridge, axes, energy chains and cabling.</a:t>
            </a:r>
          </a:p>
          <a:p>
            <a:pPr marL="342900" indent="-342900">
              <a:buClr>
                <a:schemeClr val="bg2"/>
              </a:buClr>
              <a:buSzPct val="100000"/>
              <a:buFont typeface="Wingdings" panose="05000000000000000000" pitchFamily="2" charset="2"/>
              <a:buChar char="ü"/>
            </a:pPr>
            <a:endParaRPr lang="de-DE" altLang="de-DE" sz="2000">
              <a:solidFill>
                <a:srgbClr val="003D6A"/>
              </a:solidFill>
            </a:endParaRPr>
          </a:p>
          <a:p>
            <a:pPr marL="342900" indent="-342900">
              <a:buClr>
                <a:schemeClr val="bg2"/>
              </a:buClr>
              <a:buSzPct val="100000"/>
              <a:buFont typeface="Wingdings" panose="05000000000000000000" pitchFamily="2" charset="2"/>
              <a:buChar char="ü"/>
            </a:pPr>
            <a:r>
              <a:rPr lang="de-DE" sz="2000" b="1">
                <a:solidFill>
                  <a:srgbClr val="003D6A"/>
                </a:solidFill>
              </a:rPr>
              <a:t>Portal</a:t>
            </a:r>
          </a:p>
          <a:p>
            <a:pPr marL="342900" indent="-342900">
              <a:buClr>
                <a:schemeClr val="bg2"/>
              </a:buClr>
              <a:buSzPct val="100000"/>
              <a:buFont typeface="Wingdings" panose="05000000000000000000" pitchFamily="2" charset="2"/>
              <a:buChar char="ü"/>
            </a:pPr>
            <a:r>
              <a:rPr lang="de-DE" altLang="de-DE">
                <a:solidFill>
                  <a:srgbClr val="003D6A"/>
                </a:solidFill>
              </a:rPr>
              <a:t>X1-axis: linear </a:t>
            </a:r>
            <a:r>
              <a:rPr lang="de-DE" altLang="de-DE" err="1">
                <a:solidFill>
                  <a:srgbClr val="003D6A"/>
                </a:solidFill>
              </a:rPr>
              <a:t>axis</a:t>
            </a:r>
            <a:r>
              <a:rPr lang="de-DE" altLang="de-DE">
                <a:solidFill>
                  <a:srgbClr val="003D6A"/>
                </a:solidFill>
              </a:rPr>
              <a:t> LDN-UL-0200,</a:t>
            </a:r>
            <a:br>
              <a:rPr lang="de-DE" altLang="de-DE">
                <a:solidFill>
                  <a:srgbClr val="003D6A"/>
                </a:solidFill>
              </a:rPr>
            </a:br>
            <a:r>
              <a:rPr lang="de-DE" altLang="de-DE" err="1">
                <a:solidFill>
                  <a:srgbClr val="003D6A"/>
                </a:solidFill>
              </a:rPr>
              <a:t>stroke</a:t>
            </a:r>
            <a:r>
              <a:rPr lang="de-DE" altLang="de-DE">
                <a:solidFill>
                  <a:srgbClr val="003D6A"/>
                </a:solidFill>
              </a:rPr>
              <a:t> 385 mm</a:t>
            </a:r>
          </a:p>
          <a:p>
            <a:pPr marL="342900" indent="-342900">
              <a:buClr>
                <a:schemeClr val="bg2"/>
              </a:buClr>
              <a:buSzPct val="100000"/>
              <a:buFont typeface="Wingdings" panose="05000000000000000000" pitchFamily="2" charset="2"/>
              <a:buChar char="ü"/>
            </a:pPr>
            <a:r>
              <a:rPr lang="de-DE" altLang="de-DE">
                <a:solidFill>
                  <a:srgbClr val="003D6A"/>
                </a:solidFill>
              </a:rPr>
              <a:t>X2-axis: linear </a:t>
            </a:r>
            <a:r>
              <a:rPr lang="de-DE" altLang="de-DE" err="1">
                <a:solidFill>
                  <a:srgbClr val="003D6A"/>
                </a:solidFill>
              </a:rPr>
              <a:t>axis</a:t>
            </a:r>
            <a:r>
              <a:rPr lang="de-DE" altLang="de-DE">
                <a:solidFill>
                  <a:srgbClr val="003D6A"/>
                </a:solidFill>
              </a:rPr>
              <a:t> LDN-UL-0200,</a:t>
            </a:r>
            <a:br>
              <a:rPr lang="de-DE" altLang="de-DE">
                <a:solidFill>
                  <a:srgbClr val="003D6A"/>
                </a:solidFill>
              </a:rPr>
            </a:br>
            <a:r>
              <a:rPr lang="de-DE" altLang="de-DE" err="1">
                <a:solidFill>
                  <a:srgbClr val="003D6A"/>
                </a:solidFill>
              </a:rPr>
              <a:t>stroke</a:t>
            </a:r>
            <a:r>
              <a:rPr lang="de-DE" altLang="de-DE">
                <a:solidFill>
                  <a:srgbClr val="003D6A"/>
                </a:solidFill>
              </a:rPr>
              <a:t> 385 mm</a:t>
            </a:r>
          </a:p>
          <a:p>
            <a:pPr marL="342900" indent="-342900">
              <a:buClr>
                <a:schemeClr val="bg2"/>
              </a:buClr>
              <a:buSzPct val="100000"/>
              <a:buFont typeface="Wingdings" panose="05000000000000000000" pitchFamily="2" charset="2"/>
              <a:buChar char="ü"/>
            </a:pPr>
            <a:r>
              <a:rPr lang="de-DE" altLang="de-DE">
                <a:solidFill>
                  <a:srgbClr val="003D6A"/>
                </a:solidFill>
              </a:rPr>
              <a:t>Y-</a:t>
            </a:r>
            <a:r>
              <a:rPr lang="de-DE" altLang="de-DE" err="1">
                <a:solidFill>
                  <a:srgbClr val="003D6A"/>
                </a:solidFill>
              </a:rPr>
              <a:t>axis</a:t>
            </a:r>
            <a:r>
              <a:rPr lang="de-DE" altLang="de-DE">
                <a:solidFill>
                  <a:srgbClr val="003D6A"/>
                </a:solidFill>
              </a:rPr>
              <a:t>: linear </a:t>
            </a:r>
            <a:r>
              <a:rPr lang="de-DE" altLang="de-DE" err="1">
                <a:solidFill>
                  <a:srgbClr val="003D6A"/>
                </a:solidFill>
              </a:rPr>
              <a:t>axis</a:t>
            </a:r>
            <a:r>
              <a:rPr lang="de-DE" altLang="de-DE">
                <a:solidFill>
                  <a:srgbClr val="003D6A"/>
                </a:solidFill>
              </a:rPr>
              <a:t> LDM-EL-0400-2,</a:t>
            </a:r>
            <a:br>
              <a:rPr lang="de-DE" altLang="de-DE">
                <a:solidFill>
                  <a:srgbClr val="003D6A"/>
                </a:solidFill>
              </a:rPr>
            </a:br>
            <a:r>
              <a:rPr lang="de-DE" altLang="de-DE" err="1">
                <a:solidFill>
                  <a:srgbClr val="003D6A"/>
                </a:solidFill>
              </a:rPr>
              <a:t>stroke</a:t>
            </a:r>
            <a:r>
              <a:rPr lang="de-DE" altLang="de-DE">
                <a:solidFill>
                  <a:srgbClr val="003D6A"/>
                </a:solidFill>
              </a:rPr>
              <a:t> 354 mm</a:t>
            </a:r>
            <a:endParaRPr lang="de-DE">
              <a:solidFill>
                <a:srgbClr val="003D6A"/>
              </a:solidFill>
            </a:endParaRPr>
          </a:p>
        </p:txBody>
      </p:sp>
    </p:spTree>
    <p:extLst>
      <p:ext uri="{BB962C8B-B14F-4D97-AF65-F5344CB8AC3E}">
        <p14:creationId xmlns:p14="http://schemas.microsoft.com/office/powerpoint/2010/main" val="30756194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08FB67-D699-63EA-3C0B-96F045BCCC06}"/>
              </a:ext>
            </a:extLst>
          </p:cNvPr>
          <p:cNvSpPr>
            <a:spLocks noGrp="1"/>
          </p:cNvSpPr>
          <p:nvPr>
            <p:ph type="title"/>
          </p:nvPr>
        </p:nvSpPr>
        <p:spPr/>
        <p:txBody>
          <a:bodyPr/>
          <a:lstStyle/>
          <a:p>
            <a:r>
              <a:rPr lang="en-US"/>
              <a:t>Insights into the </a:t>
            </a:r>
            <a:r>
              <a:rPr lang="en-US" err="1"/>
              <a:t>CoLab</a:t>
            </a:r>
            <a:r>
              <a:rPr lang="en-US"/>
              <a:t>: SCHUNK Life Science - Assembly automation</a:t>
            </a:r>
          </a:p>
        </p:txBody>
      </p:sp>
      <p:sp>
        <p:nvSpPr>
          <p:cNvPr id="3" name="Foliennummernplatzhalter 2">
            <a:extLst>
              <a:ext uri="{FF2B5EF4-FFF2-40B4-BE49-F238E27FC236}">
                <a16:creationId xmlns:a16="http://schemas.microsoft.com/office/drawing/2014/main" id="{C888C87B-C3D2-BCB9-1928-9470488A2A7D}"/>
              </a:ext>
            </a:extLst>
          </p:cNvPr>
          <p:cNvSpPr>
            <a:spLocks noGrp="1"/>
          </p:cNvSpPr>
          <p:nvPr>
            <p:ph type="sldNum" sz="quarter" idx="10"/>
          </p:nvPr>
        </p:nvSpPr>
        <p:spPr/>
        <p:txBody>
          <a:bodyPr/>
          <a:lstStyle/>
          <a:p>
            <a:fld id="{73F7D4EC-FAF2-48D2-B8E5-457915FC50F3}" type="slidenum">
              <a:rPr lang="en-US" smtClean="0"/>
              <a:pPr/>
              <a:t>14</a:t>
            </a:fld>
            <a:endParaRPr lang="en-US"/>
          </a:p>
        </p:txBody>
      </p:sp>
      <p:sp>
        <p:nvSpPr>
          <p:cNvPr id="4" name="Textplatzhalter 3">
            <a:extLst>
              <a:ext uri="{FF2B5EF4-FFF2-40B4-BE49-F238E27FC236}">
                <a16:creationId xmlns:a16="http://schemas.microsoft.com/office/drawing/2014/main" id="{423DE70F-03ED-E0B0-58BD-52764FEA7538}"/>
              </a:ext>
            </a:extLst>
          </p:cNvPr>
          <p:cNvSpPr>
            <a:spLocks noGrp="1"/>
          </p:cNvSpPr>
          <p:nvPr>
            <p:ph type="body" sz="quarter" idx="11"/>
          </p:nvPr>
        </p:nvSpPr>
        <p:spPr/>
        <p:txBody>
          <a:bodyPr/>
          <a:lstStyle/>
          <a:p>
            <a:r>
              <a:rPr lang="en-US"/>
              <a:t>Life Science</a:t>
            </a:r>
          </a:p>
        </p:txBody>
      </p:sp>
      <p:pic>
        <p:nvPicPr>
          <p:cNvPr id="6" name="Onlinemedien 5" title="Einblicke ins CoLab: SCHUNK Life Science – Montageautomation">
            <a:hlinkClick r:id="" action="ppaction://media"/>
            <a:extLst>
              <a:ext uri="{FF2B5EF4-FFF2-40B4-BE49-F238E27FC236}">
                <a16:creationId xmlns:a16="http://schemas.microsoft.com/office/drawing/2014/main" id="{6BFED501-8916-4DE7-8A8F-3FC59A96D12C}"/>
              </a:ext>
            </a:extLst>
          </p:cNvPr>
          <p:cNvPicPr>
            <a:picLocks noRot="1" noChangeAspect="1"/>
          </p:cNvPicPr>
          <p:nvPr>
            <a:videoFile r:link="rId1"/>
          </p:nvPr>
        </p:nvPicPr>
        <p:blipFill>
          <a:blip r:embed="rId3"/>
          <a:stretch>
            <a:fillRect/>
          </a:stretch>
        </p:blipFill>
        <p:spPr>
          <a:xfrm>
            <a:off x="658813" y="2114550"/>
            <a:ext cx="7359272" cy="4158000"/>
          </a:xfrm>
          <a:prstGeom prst="rect">
            <a:avLst/>
          </a:prstGeom>
        </p:spPr>
      </p:pic>
    </p:spTree>
    <p:extLst>
      <p:ext uri="{BB962C8B-B14F-4D97-AF65-F5344CB8AC3E}">
        <p14:creationId xmlns:p14="http://schemas.microsoft.com/office/powerpoint/2010/main" val="225562577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vol="80000">
                <p:cTn id="7" fill="hold" display="0">
                  <p:stCondLst>
                    <p:cond delay="indefinite"/>
                  </p:stCondLst>
                </p:cTn>
                <p:tgtEl>
                  <p:spTgt spid="6"/>
                </p:tgtEl>
              </p:cMediaNode>
            </p:vide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08FB67-D699-63EA-3C0B-96F045BCCC06}"/>
              </a:ext>
            </a:extLst>
          </p:cNvPr>
          <p:cNvSpPr>
            <a:spLocks noGrp="1"/>
          </p:cNvSpPr>
          <p:nvPr>
            <p:ph type="title"/>
          </p:nvPr>
        </p:nvSpPr>
        <p:spPr>
          <a:xfrm>
            <a:off x="658814" y="666751"/>
            <a:ext cx="8996816" cy="1020318"/>
          </a:xfrm>
        </p:spPr>
        <p:txBody>
          <a:bodyPr/>
          <a:lstStyle/>
          <a:p>
            <a:r>
              <a:rPr lang="en-US"/>
              <a:t>Life Science MedTech: Machining of hip stem implants</a:t>
            </a:r>
          </a:p>
        </p:txBody>
      </p:sp>
      <p:sp>
        <p:nvSpPr>
          <p:cNvPr id="3" name="Foliennummernplatzhalter 2">
            <a:extLst>
              <a:ext uri="{FF2B5EF4-FFF2-40B4-BE49-F238E27FC236}">
                <a16:creationId xmlns:a16="http://schemas.microsoft.com/office/drawing/2014/main" id="{C888C87B-C3D2-BCB9-1928-9470488A2A7D}"/>
              </a:ext>
            </a:extLst>
          </p:cNvPr>
          <p:cNvSpPr>
            <a:spLocks noGrp="1"/>
          </p:cNvSpPr>
          <p:nvPr>
            <p:ph type="sldNum" sz="quarter" idx="10"/>
          </p:nvPr>
        </p:nvSpPr>
        <p:spPr>
          <a:xfrm>
            <a:off x="11244942" y="6384353"/>
            <a:ext cx="612095" cy="365125"/>
          </a:xfrm>
        </p:spPr>
        <p:txBody>
          <a:bodyPr/>
          <a:lstStyle/>
          <a:p>
            <a:fld id="{73F7D4EC-FAF2-48D2-B8E5-457915FC50F3}" type="slidenum">
              <a:rPr lang="en-US" smtClean="0"/>
              <a:pPr/>
              <a:t>15</a:t>
            </a:fld>
            <a:endParaRPr lang="en-US"/>
          </a:p>
        </p:txBody>
      </p:sp>
      <p:sp>
        <p:nvSpPr>
          <p:cNvPr id="4" name="Textplatzhalter 3">
            <a:extLst>
              <a:ext uri="{FF2B5EF4-FFF2-40B4-BE49-F238E27FC236}">
                <a16:creationId xmlns:a16="http://schemas.microsoft.com/office/drawing/2014/main" id="{423DE70F-03ED-E0B0-58BD-52764FEA7538}"/>
              </a:ext>
            </a:extLst>
          </p:cNvPr>
          <p:cNvSpPr>
            <a:spLocks noGrp="1"/>
          </p:cNvSpPr>
          <p:nvPr>
            <p:ph type="body" sz="quarter" idx="11"/>
          </p:nvPr>
        </p:nvSpPr>
        <p:spPr>
          <a:xfrm>
            <a:off x="658814" y="271887"/>
            <a:ext cx="8996816" cy="338554"/>
          </a:xfrm>
        </p:spPr>
        <p:txBody>
          <a:bodyPr/>
          <a:lstStyle/>
          <a:p>
            <a:r>
              <a:rPr lang="en-US"/>
              <a:t>Life Science</a:t>
            </a:r>
          </a:p>
        </p:txBody>
      </p:sp>
      <p:pic>
        <p:nvPicPr>
          <p:cNvPr id="5" name="Onlinemedien 4" title="Life Science MedTech: Zerspanung von Hüftschaft Implantaten">
            <a:hlinkClick r:id="" action="ppaction://media"/>
            <a:extLst>
              <a:ext uri="{FF2B5EF4-FFF2-40B4-BE49-F238E27FC236}">
                <a16:creationId xmlns:a16="http://schemas.microsoft.com/office/drawing/2014/main" id="{90E49582-C24A-8AB4-F68E-E3F6952CBD31}"/>
              </a:ext>
            </a:extLst>
          </p:cNvPr>
          <p:cNvPicPr>
            <a:picLocks noRot="1" noChangeAspect="1"/>
          </p:cNvPicPr>
          <p:nvPr>
            <a:videoFile r:link="rId1"/>
          </p:nvPr>
        </p:nvPicPr>
        <p:blipFill>
          <a:blip r:embed="rId3"/>
          <a:stretch>
            <a:fillRect/>
          </a:stretch>
        </p:blipFill>
        <p:spPr>
          <a:xfrm>
            <a:off x="658814" y="2097088"/>
            <a:ext cx="7359275" cy="4158000"/>
          </a:xfrm>
          <a:prstGeom prst="rect">
            <a:avLst/>
          </a:prstGeom>
        </p:spPr>
      </p:pic>
      <p:sp>
        <p:nvSpPr>
          <p:cNvPr id="7" name="Textfeld 6">
            <a:extLst>
              <a:ext uri="{FF2B5EF4-FFF2-40B4-BE49-F238E27FC236}">
                <a16:creationId xmlns:a16="http://schemas.microsoft.com/office/drawing/2014/main" id="{2A85E02C-D2E3-D891-5A19-7C7F83E78F46}"/>
              </a:ext>
            </a:extLst>
          </p:cNvPr>
          <p:cNvSpPr txBox="1"/>
          <p:nvPr/>
        </p:nvSpPr>
        <p:spPr>
          <a:xfrm>
            <a:off x="658814" y="6315103"/>
            <a:ext cx="4751301" cy="138499"/>
          </a:xfrm>
          <a:prstGeom prst="rect">
            <a:avLst/>
          </a:prstGeom>
          <a:noFill/>
        </p:spPr>
        <p:txBody>
          <a:bodyPr wrap="none" lIns="0" tIns="0" rIns="0" bIns="0" rtlCol="0">
            <a:spAutoFit/>
          </a:bodyPr>
          <a:lstStyle/>
          <a:p>
            <a:pPr marR="0" algn="l" defTabSz="914400" rtl="0" eaLnBrk="1" fontAlgn="auto" latinLnBrk="0" hangingPunct="1">
              <a:lnSpc>
                <a:spcPct val="90000"/>
              </a:lnSpc>
              <a:spcBef>
                <a:spcPts val="300"/>
              </a:spcBef>
              <a:spcAft>
                <a:spcPts val="0"/>
              </a:spcAft>
              <a:buClr>
                <a:srgbClr val="009EE0"/>
              </a:buClr>
              <a:buSzTx/>
              <a:tabLst/>
            </a:pPr>
            <a:r>
              <a:rPr kumimoji="0" lang="en-US" sz="1000" b="0" i="0" u="none" strike="noStrike" kern="1200" cap="none" spc="0" normalizeH="0" baseline="0" noProof="0">
                <a:ln>
                  <a:noFill/>
                </a:ln>
                <a:solidFill>
                  <a:srgbClr val="003D6A"/>
                </a:solidFill>
                <a:effectLst/>
                <a:uLnTx/>
                <a:uFillTx/>
                <a:ea typeface="+mn-ea"/>
                <a:cs typeface="+mn-cs"/>
              </a:rPr>
              <a:t>Further information: </a:t>
            </a:r>
            <a:r>
              <a:rPr lang="en-US" sz="1000">
                <a:hlinkClick r:id="rId4"/>
              </a:rPr>
              <a:t>Life-science partner ➠ With many years of expertise | SCHUNK</a:t>
            </a:r>
            <a:endParaRPr kumimoji="0" lang="en-US" sz="1000" b="0" i="0" u="none" strike="noStrike" kern="1200" cap="none" spc="0" normalizeH="0" baseline="0" noProof="0" err="1">
              <a:ln>
                <a:noFill/>
              </a:ln>
              <a:solidFill>
                <a:srgbClr val="003D6A"/>
              </a:solidFill>
              <a:effectLst/>
              <a:uLnTx/>
              <a:uFillTx/>
              <a:ea typeface="+mn-ea"/>
              <a:cs typeface="+mn-cs"/>
            </a:endParaRPr>
          </a:p>
        </p:txBody>
      </p:sp>
      <p:sp>
        <p:nvSpPr>
          <p:cNvPr id="11" name="Textplatzhalter 12">
            <a:extLst>
              <a:ext uri="{FF2B5EF4-FFF2-40B4-BE49-F238E27FC236}">
                <a16:creationId xmlns:a16="http://schemas.microsoft.com/office/drawing/2014/main" id="{5AD94253-41EF-3FBC-DA41-FBEC802B36E3}"/>
              </a:ext>
            </a:extLst>
          </p:cNvPr>
          <p:cNvSpPr txBox="1">
            <a:spLocks/>
          </p:cNvSpPr>
          <p:nvPr/>
        </p:nvSpPr>
        <p:spPr>
          <a:xfrm>
            <a:off x="8406245" y="2114550"/>
            <a:ext cx="3452168" cy="4159250"/>
          </a:xfrm>
          <a:prstGeom prst="rect">
            <a:avLst/>
          </a:prstGeom>
        </p:spPr>
        <p:txBody>
          <a:bodyPr/>
          <a:lstStyle>
            <a:lvl1pPr marL="247650" indent="-247650" algn="l" defTabSz="914400" rtl="0" eaLnBrk="1" latinLnBrk="0" hangingPunct="1">
              <a:lnSpc>
                <a:spcPct val="100000"/>
              </a:lnSpc>
              <a:spcBef>
                <a:spcPts val="600"/>
              </a:spcBef>
              <a:buClr>
                <a:schemeClr val="bg2"/>
              </a:buClr>
              <a:buFont typeface="Arial" panose="020B0604020202020204" pitchFamily="34" charset="0"/>
              <a:buChar char="•"/>
              <a:defRPr sz="2200" kern="1200">
                <a:solidFill>
                  <a:schemeClr val="tx2"/>
                </a:solidFill>
                <a:latin typeface="Fago Pro" panose="02000506040000020004" pitchFamily="50" charset="0"/>
                <a:ea typeface="+mn-ea"/>
                <a:cs typeface="+mn-cs"/>
              </a:defRPr>
            </a:lvl1pPr>
            <a:lvl2pPr marL="636588" indent="-179388" algn="l" defTabSz="914400" rtl="0" eaLnBrk="1" latinLnBrk="0" hangingPunct="1">
              <a:lnSpc>
                <a:spcPct val="100000"/>
              </a:lnSpc>
              <a:spcBef>
                <a:spcPts val="300"/>
              </a:spcBef>
              <a:buClr>
                <a:schemeClr val="bg2"/>
              </a:buClr>
              <a:buFont typeface="Arial" panose="020B0604020202020204" pitchFamily="34" charset="0"/>
              <a:buChar char="•"/>
              <a:tabLst>
                <a:tab pos="652463" algn="l"/>
              </a:tabLst>
              <a:defRPr sz="1800" kern="1200">
                <a:solidFill>
                  <a:schemeClr val="tx2"/>
                </a:solidFill>
                <a:latin typeface="Fago Pro" panose="02000506040000020004" pitchFamily="50" charset="0"/>
                <a:ea typeface="+mn-ea"/>
                <a:cs typeface="+mn-cs"/>
              </a:defRPr>
            </a:lvl2pPr>
            <a:lvl3pPr marL="925513" indent="-209550" algn="l" defTabSz="914400" rtl="0" eaLnBrk="1" latinLnBrk="0" hangingPunct="1">
              <a:lnSpc>
                <a:spcPct val="100000"/>
              </a:lnSpc>
              <a:spcBef>
                <a:spcPts val="300"/>
              </a:spcBef>
              <a:buClr>
                <a:schemeClr val="bg2"/>
              </a:buClr>
              <a:buFont typeface="Courier New" panose="02070309020205020404" pitchFamily="49" charset="0"/>
              <a:buChar char="o"/>
              <a:defRPr sz="1800" kern="1200">
                <a:solidFill>
                  <a:schemeClr val="tx2"/>
                </a:solidFill>
                <a:latin typeface="Fago Pro" panose="02000506040000020004" pitchFamily="50" charset="0"/>
                <a:ea typeface="+mn-ea"/>
                <a:cs typeface="+mn-cs"/>
              </a:defRPr>
            </a:lvl3pPr>
            <a:lvl4pPr marL="1250950" indent="-196850" algn="l" defTabSz="914400" rtl="0" eaLnBrk="1" latinLnBrk="0" hangingPunct="1">
              <a:lnSpc>
                <a:spcPct val="100000"/>
              </a:lnSpc>
              <a:spcBef>
                <a:spcPts val="300"/>
              </a:spcBef>
              <a:buClr>
                <a:schemeClr val="bg2"/>
              </a:buClr>
              <a:buFont typeface="Wingdings" panose="05000000000000000000" pitchFamily="2" charset="2"/>
              <a:buChar char="§"/>
              <a:defRPr sz="1800" kern="1200">
                <a:solidFill>
                  <a:schemeClr val="tx2"/>
                </a:solidFill>
                <a:latin typeface="Fago Pro" panose="02000506040000020004" pitchFamily="50" charset="0"/>
                <a:ea typeface="+mn-ea"/>
                <a:cs typeface="+mn-cs"/>
              </a:defRPr>
            </a:lvl4pPr>
            <a:lvl5pPr marL="1497013" indent="-196850" algn="l" defTabSz="914400" rtl="0" eaLnBrk="1" latinLnBrk="0" hangingPunct="1">
              <a:lnSpc>
                <a:spcPct val="100000"/>
              </a:lnSpc>
              <a:spcBef>
                <a:spcPts val="300"/>
              </a:spcBef>
              <a:buClr>
                <a:schemeClr val="bg2"/>
              </a:buClr>
              <a:buFont typeface="Symbol" panose="05050102010706020507" pitchFamily="18" charset="2"/>
              <a:buChar char="-"/>
              <a:defRPr sz="1800" kern="1200">
                <a:solidFill>
                  <a:schemeClr val="tx2"/>
                </a:solidFill>
                <a:latin typeface="Fago Pro" panose="02000506040000020004"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65113" indent="-265113">
              <a:buClr>
                <a:srgbClr val="009EE0"/>
              </a:buClr>
              <a:buBlip>
                <a:blip r:embed="rId5">
                  <a:extLst>
                    <a:ext uri="{96DAC541-7B7A-43D3-8B79-37D633B846F1}">
                      <asvg:svgBlip xmlns:asvg="http://schemas.microsoft.com/office/drawing/2016/SVG/main" r:embed="rId6"/>
                    </a:ext>
                  </a:extLst>
                </a:blip>
              </a:buBlip>
              <a:defRPr/>
            </a:pPr>
            <a:r>
              <a:rPr lang="en-US">
                <a:solidFill>
                  <a:srgbClr val="003D6A"/>
                </a:solidFill>
              </a:rPr>
              <a:t>Robustness</a:t>
            </a:r>
          </a:p>
          <a:p>
            <a:pPr marL="265113" indent="-265113">
              <a:buClr>
                <a:srgbClr val="009EE0"/>
              </a:buClr>
              <a:buBlip>
                <a:blip r:embed="rId5">
                  <a:extLst>
                    <a:ext uri="{96DAC541-7B7A-43D3-8B79-37D633B846F1}">
                      <asvg:svgBlip xmlns:asvg="http://schemas.microsoft.com/office/drawing/2016/SVG/main" r:embed="rId6"/>
                    </a:ext>
                  </a:extLst>
                </a:blip>
              </a:buBlip>
              <a:defRPr/>
            </a:pPr>
            <a:endParaRPr lang="en-US">
              <a:solidFill>
                <a:srgbClr val="003D6A"/>
              </a:solidFill>
            </a:endParaRPr>
          </a:p>
          <a:p>
            <a:pPr marL="265113" indent="-265113">
              <a:buClr>
                <a:srgbClr val="009EE0"/>
              </a:buClr>
              <a:buBlip>
                <a:blip r:embed="rId5">
                  <a:extLst>
                    <a:ext uri="{96DAC541-7B7A-43D3-8B79-37D633B846F1}">
                      <asvg:svgBlip xmlns:asvg="http://schemas.microsoft.com/office/drawing/2016/SVG/main" r:embed="rId6"/>
                    </a:ext>
                  </a:extLst>
                </a:blip>
              </a:buBlip>
              <a:defRPr/>
            </a:pPr>
            <a:r>
              <a:rPr lang="en-US">
                <a:solidFill>
                  <a:srgbClr val="003D6A"/>
                </a:solidFill>
              </a:rPr>
              <a:t>Process reliability</a:t>
            </a:r>
          </a:p>
          <a:p>
            <a:pPr marL="265113" indent="-265113">
              <a:buClr>
                <a:srgbClr val="009EE0"/>
              </a:buClr>
              <a:buBlip>
                <a:blip r:embed="rId5">
                  <a:extLst>
                    <a:ext uri="{96DAC541-7B7A-43D3-8B79-37D633B846F1}">
                      <asvg:svgBlip xmlns:asvg="http://schemas.microsoft.com/office/drawing/2016/SVG/main" r:embed="rId6"/>
                    </a:ext>
                  </a:extLst>
                </a:blip>
              </a:buBlip>
              <a:defRPr/>
            </a:pPr>
            <a:endParaRPr lang="en-US">
              <a:solidFill>
                <a:srgbClr val="003D6A"/>
              </a:solidFill>
            </a:endParaRPr>
          </a:p>
          <a:p>
            <a:pPr marL="265113" indent="-265113">
              <a:buClr>
                <a:srgbClr val="009EE0"/>
              </a:buClr>
              <a:buBlip>
                <a:blip r:embed="rId5">
                  <a:extLst>
                    <a:ext uri="{96DAC541-7B7A-43D3-8B79-37D633B846F1}">
                      <asvg:svgBlip xmlns:asvg="http://schemas.microsoft.com/office/drawing/2016/SVG/main" r:embed="rId6"/>
                    </a:ext>
                  </a:extLst>
                </a:blip>
              </a:buBlip>
              <a:defRPr/>
            </a:pPr>
            <a:r>
              <a:rPr lang="en-US">
                <a:solidFill>
                  <a:srgbClr val="003D6A"/>
                </a:solidFill>
              </a:rPr>
              <a:t>Advanced sensor technology</a:t>
            </a:r>
            <a:endParaRPr lang="en-US"/>
          </a:p>
        </p:txBody>
      </p:sp>
    </p:spTree>
    <p:extLst>
      <p:ext uri="{BB962C8B-B14F-4D97-AF65-F5344CB8AC3E}">
        <p14:creationId xmlns:p14="http://schemas.microsoft.com/office/powerpoint/2010/main" val="774638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08FB67-D699-63EA-3C0B-96F045BCCC06}"/>
              </a:ext>
            </a:extLst>
          </p:cNvPr>
          <p:cNvSpPr>
            <a:spLocks noGrp="1"/>
          </p:cNvSpPr>
          <p:nvPr>
            <p:ph type="title"/>
          </p:nvPr>
        </p:nvSpPr>
        <p:spPr>
          <a:xfrm>
            <a:off x="658814" y="666751"/>
            <a:ext cx="8996816" cy="1020318"/>
          </a:xfrm>
        </p:spPr>
        <p:txBody>
          <a:bodyPr/>
          <a:lstStyle/>
          <a:p>
            <a:r>
              <a:rPr lang="en-US"/>
              <a:t>Life Science </a:t>
            </a:r>
            <a:r>
              <a:rPr lang="en-US" err="1"/>
              <a:t>LabAutomation</a:t>
            </a:r>
            <a:r>
              <a:rPr lang="en-US"/>
              <a:t>: Handling of laboratory samples</a:t>
            </a:r>
          </a:p>
        </p:txBody>
      </p:sp>
      <p:sp>
        <p:nvSpPr>
          <p:cNvPr id="3" name="Foliennummernplatzhalter 2">
            <a:extLst>
              <a:ext uri="{FF2B5EF4-FFF2-40B4-BE49-F238E27FC236}">
                <a16:creationId xmlns:a16="http://schemas.microsoft.com/office/drawing/2014/main" id="{C888C87B-C3D2-BCB9-1928-9470488A2A7D}"/>
              </a:ext>
            </a:extLst>
          </p:cNvPr>
          <p:cNvSpPr>
            <a:spLocks noGrp="1"/>
          </p:cNvSpPr>
          <p:nvPr>
            <p:ph type="sldNum" sz="quarter" idx="10"/>
          </p:nvPr>
        </p:nvSpPr>
        <p:spPr>
          <a:xfrm>
            <a:off x="11244942" y="6384353"/>
            <a:ext cx="612095" cy="365125"/>
          </a:xfrm>
        </p:spPr>
        <p:txBody>
          <a:bodyPr/>
          <a:lstStyle/>
          <a:p>
            <a:fld id="{73F7D4EC-FAF2-48D2-B8E5-457915FC50F3}" type="slidenum">
              <a:rPr lang="en-US" smtClean="0"/>
              <a:pPr/>
              <a:t>16</a:t>
            </a:fld>
            <a:endParaRPr lang="en-US"/>
          </a:p>
        </p:txBody>
      </p:sp>
      <p:sp>
        <p:nvSpPr>
          <p:cNvPr id="4" name="Textplatzhalter 3">
            <a:extLst>
              <a:ext uri="{FF2B5EF4-FFF2-40B4-BE49-F238E27FC236}">
                <a16:creationId xmlns:a16="http://schemas.microsoft.com/office/drawing/2014/main" id="{423DE70F-03ED-E0B0-58BD-52764FEA7538}"/>
              </a:ext>
            </a:extLst>
          </p:cNvPr>
          <p:cNvSpPr>
            <a:spLocks noGrp="1"/>
          </p:cNvSpPr>
          <p:nvPr>
            <p:ph type="body" sz="quarter" idx="11"/>
          </p:nvPr>
        </p:nvSpPr>
        <p:spPr>
          <a:xfrm>
            <a:off x="658814" y="271887"/>
            <a:ext cx="8996816" cy="338554"/>
          </a:xfrm>
        </p:spPr>
        <p:txBody>
          <a:bodyPr/>
          <a:lstStyle/>
          <a:p>
            <a:r>
              <a:rPr lang="en-US"/>
              <a:t>Life Science</a:t>
            </a:r>
          </a:p>
        </p:txBody>
      </p:sp>
      <p:sp>
        <p:nvSpPr>
          <p:cNvPr id="7" name="Textfeld 6">
            <a:extLst>
              <a:ext uri="{FF2B5EF4-FFF2-40B4-BE49-F238E27FC236}">
                <a16:creationId xmlns:a16="http://schemas.microsoft.com/office/drawing/2014/main" id="{2A85E02C-D2E3-D891-5A19-7C7F83E78F46}"/>
              </a:ext>
            </a:extLst>
          </p:cNvPr>
          <p:cNvSpPr txBox="1"/>
          <p:nvPr/>
        </p:nvSpPr>
        <p:spPr>
          <a:xfrm>
            <a:off x="658814" y="6315103"/>
            <a:ext cx="4751301" cy="138499"/>
          </a:xfrm>
          <a:prstGeom prst="rect">
            <a:avLst/>
          </a:prstGeom>
          <a:noFill/>
        </p:spPr>
        <p:txBody>
          <a:bodyPr wrap="none" lIns="0" tIns="0" rIns="0" bIns="0" rtlCol="0">
            <a:spAutoFit/>
          </a:bodyPr>
          <a:lstStyle/>
          <a:p>
            <a:pPr marR="0" algn="l" defTabSz="914400" rtl="0" eaLnBrk="1" fontAlgn="auto" latinLnBrk="0" hangingPunct="1">
              <a:lnSpc>
                <a:spcPct val="90000"/>
              </a:lnSpc>
              <a:spcBef>
                <a:spcPts val="300"/>
              </a:spcBef>
              <a:spcAft>
                <a:spcPts val="0"/>
              </a:spcAft>
              <a:buClr>
                <a:srgbClr val="009EE0"/>
              </a:buClr>
              <a:buSzTx/>
              <a:tabLst/>
            </a:pPr>
            <a:r>
              <a:rPr kumimoji="0" lang="en-US" sz="1000" b="0" i="0" u="none" strike="noStrike" kern="1200" cap="none" spc="0" normalizeH="0" baseline="0" noProof="0">
                <a:ln>
                  <a:noFill/>
                </a:ln>
                <a:solidFill>
                  <a:srgbClr val="003D6A"/>
                </a:solidFill>
                <a:effectLst/>
                <a:uLnTx/>
                <a:uFillTx/>
                <a:ea typeface="+mn-ea"/>
                <a:cs typeface="+mn-cs"/>
              </a:rPr>
              <a:t>Further information: </a:t>
            </a:r>
            <a:r>
              <a:rPr lang="en-US" sz="1000">
                <a:hlinkClick r:id="rId3"/>
              </a:rPr>
              <a:t>Life-science partner ➠ With many years of expertise | SCHUNK</a:t>
            </a:r>
            <a:endParaRPr kumimoji="0" lang="en-US" sz="1000" b="0" i="0" u="none" strike="noStrike" kern="1200" cap="none" spc="0" normalizeH="0" baseline="0" noProof="0" err="1">
              <a:ln>
                <a:noFill/>
              </a:ln>
              <a:solidFill>
                <a:srgbClr val="003D6A"/>
              </a:solidFill>
              <a:effectLst/>
              <a:uLnTx/>
              <a:uFillTx/>
              <a:ea typeface="+mn-ea"/>
              <a:cs typeface="+mn-cs"/>
            </a:endParaRPr>
          </a:p>
        </p:txBody>
      </p:sp>
      <p:pic>
        <p:nvPicPr>
          <p:cNvPr id="6" name="Onlinemedien 5" title="Life Science LabAutomation: Handhabung von Laborproben">
            <a:hlinkClick r:id="" action="ppaction://media"/>
            <a:extLst>
              <a:ext uri="{FF2B5EF4-FFF2-40B4-BE49-F238E27FC236}">
                <a16:creationId xmlns:a16="http://schemas.microsoft.com/office/drawing/2014/main" id="{590F2797-3DD9-4074-6257-08FA4ED03083}"/>
              </a:ext>
            </a:extLst>
          </p:cNvPr>
          <p:cNvPicPr>
            <a:picLocks noRot="1" noChangeAspect="1"/>
          </p:cNvPicPr>
          <p:nvPr>
            <a:videoFile r:link="rId1"/>
          </p:nvPr>
        </p:nvPicPr>
        <p:blipFill>
          <a:blip r:embed="rId4"/>
          <a:stretch>
            <a:fillRect/>
          </a:stretch>
        </p:blipFill>
        <p:spPr>
          <a:xfrm>
            <a:off x="658814" y="2092528"/>
            <a:ext cx="7359275" cy="4158000"/>
          </a:xfrm>
          <a:prstGeom prst="rect">
            <a:avLst/>
          </a:prstGeom>
        </p:spPr>
      </p:pic>
      <p:sp>
        <p:nvSpPr>
          <p:cNvPr id="11" name="Textplatzhalter 12">
            <a:extLst>
              <a:ext uri="{FF2B5EF4-FFF2-40B4-BE49-F238E27FC236}">
                <a16:creationId xmlns:a16="http://schemas.microsoft.com/office/drawing/2014/main" id="{98018CC3-B854-E068-A8A8-B9422ECE4E92}"/>
              </a:ext>
            </a:extLst>
          </p:cNvPr>
          <p:cNvSpPr txBox="1">
            <a:spLocks/>
          </p:cNvSpPr>
          <p:nvPr/>
        </p:nvSpPr>
        <p:spPr>
          <a:xfrm>
            <a:off x="8406245" y="2114550"/>
            <a:ext cx="3452168" cy="4159250"/>
          </a:xfrm>
          <a:prstGeom prst="rect">
            <a:avLst/>
          </a:prstGeom>
        </p:spPr>
        <p:txBody>
          <a:bodyPr/>
          <a:lstStyle>
            <a:lvl1pPr marL="247650" indent="-247650" algn="l" defTabSz="914400" rtl="0" eaLnBrk="1" latinLnBrk="0" hangingPunct="1">
              <a:lnSpc>
                <a:spcPct val="100000"/>
              </a:lnSpc>
              <a:spcBef>
                <a:spcPts val="600"/>
              </a:spcBef>
              <a:buClr>
                <a:schemeClr val="bg2"/>
              </a:buClr>
              <a:buFont typeface="Arial" panose="020B0604020202020204" pitchFamily="34" charset="0"/>
              <a:buChar char="•"/>
              <a:defRPr sz="2200" kern="1200">
                <a:solidFill>
                  <a:schemeClr val="tx2"/>
                </a:solidFill>
                <a:latin typeface="Fago Pro" panose="02000506040000020004" pitchFamily="50" charset="0"/>
                <a:ea typeface="+mn-ea"/>
                <a:cs typeface="+mn-cs"/>
              </a:defRPr>
            </a:lvl1pPr>
            <a:lvl2pPr marL="636588" indent="-179388" algn="l" defTabSz="914400" rtl="0" eaLnBrk="1" latinLnBrk="0" hangingPunct="1">
              <a:lnSpc>
                <a:spcPct val="100000"/>
              </a:lnSpc>
              <a:spcBef>
                <a:spcPts val="300"/>
              </a:spcBef>
              <a:buClr>
                <a:schemeClr val="bg2"/>
              </a:buClr>
              <a:buFont typeface="Arial" panose="020B0604020202020204" pitchFamily="34" charset="0"/>
              <a:buChar char="•"/>
              <a:tabLst>
                <a:tab pos="652463" algn="l"/>
              </a:tabLst>
              <a:defRPr sz="1800" kern="1200">
                <a:solidFill>
                  <a:schemeClr val="tx2"/>
                </a:solidFill>
                <a:latin typeface="Fago Pro" panose="02000506040000020004" pitchFamily="50" charset="0"/>
                <a:ea typeface="+mn-ea"/>
                <a:cs typeface="+mn-cs"/>
              </a:defRPr>
            </a:lvl2pPr>
            <a:lvl3pPr marL="925513" indent="-209550" algn="l" defTabSz="914400" rtl="0" eaLnBrk="1" latinLnBrk="0" hangingPunct="1">
              <a:lnSpc>
                <a:spcPct val="100000"/>
              </a:lnSpc>
              <a:spcBef>
                <a:spcPts val="300"/>
              </a:spcBef>
              <a:buClr>
                <a:schemeClr val="bg2"/>
              </a:buClr>
              <a:buFont typeface="Courier New" panose="02070309020205020404" pitchFamily="49" charset="0"/>
              <a:buChar char="o"/>
              <a:defRPr sz="1800" kern="1200">
                <a:solidFill>
                  <a:schemeClr val="tx2"/>
                </a:solidFill>
                <a:latin typeface="Fago Pro" panose="02000506040000020004" pitchFamily="50" charset="0"/>
                <a:ea typeface="+mn-ea"/>
                <a:cs typeface="+mn-cs"/>
              </a:defRPr>
            </a:lvl3pPr>
            <a:lvl4pPr marL="1250950" indent="-196850" algn="l" defTabSz="914400" rtl="0" eaLnBrk="1" latinLnBrk="0" hangingPunct="1">
              <a:lnSpc>
                <a:spcPct val="100000"/>
              </a:lnSpc>
              <a:spcBef>
                <a:spcPts val="300"/>
              </a:spcBef>
              <a:buClr>
                <a:schemeClr val="bg2"/>
              </a:buClr>
              <a:buFont typeface="Wingdings" panose="05000000000000000000" pitchFamily="2" charset="2"/>
              <a:buChar char="§"/>
              <a:defRPr sz="1800" kern="1200">
                <a:solidFill>
                  <a:schemeClr val="tx2"/>
                </a:solidFill>
                <a:latin typeface="Fago Pro" panose="02000506040000020004" pitchFamily="50" charset="0"/>
                <a:ea typeface="+mn-ea"/>
                <a:cs typeface="+mn-cs"/>
              </a:defRPr>
            </a:lvl4pPr>
            <a:lvl5pPr marL="1497013" indent="-196850" algn="l" defTabSz="914400" rtl="0" eaLnBrk="1" latinLnBrk="0" hangingPunct="1">
              <a:lnSpc>
                <a:spcPct val="100000"/>
              </a:lnSpc>
              <a:spcBef>
                <a:spcPts val="300"/>
              </a:spcBef>
              <a:buClr>
                <a:schemeClr val="bg2"/>
              </a:buClr>
              <a:buFont typeface="Symbol" panose="05050102010706020507" pitchFamily="18" charset="2"/>
              <a:buChar char="-"/>
              <a:defRPr sz="1800" kern="1200">
                <a:solidFill>
                  <a:schemeClr val="tx2"/>
                </a:solidFill>
                <a:latin typeface="Fago Pro" panose="02000506040000020004"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65113" indent="-265113">
              <a:buClr>
                <a:srgbClr val="009EE0"/>
              </a:buClr>
              <a:buBlip>
                <a:blip r:embed="rId5">
                  <a:extLst>
                    <a:ext uri="{96DAC541-7B7A-43D3-8B79-37D633B846F1}">
                      <asvg:svgBlip xmlns:asvg="http://schemas.microsoft.com/office/drawing/2016/SVG/main" r:embed="rId6"/>
                    </a:ext>
                  </a:extLst>
                </a:blip>
              </a:buBlip>
              <a:defRPr/>
            </a:pPr>
            <a:r>
              <a:rPr lang="en-US">
                <a:solidFill>
                  <a:srgbClr val="003D6A"/>
                </a:solidFill>
              </a:rPr>
              <a:t>Flexibility</a:t>
            </a:r>
          </a:p>
          <a:p>
            <a:pPr marL="265113" indent="-265113">
              <a:buClr>
                <a:srgbClr val="009EE0"/>
              </a:buClr>
              <a:buBlip>
                <a:blip r:embed="rId5">
                  <a:extLst>
                    <a:ext uri="{96DAC541-7B7A-43D3-8B79-37D633B846F1}">
                      <asvg:svgBlip xmlns:asvg="http://schemas.microsoft.com/office/drawing/2016/SVG/main" r:embed="rId6"/>
                    </a:ext>
                  </a:extLst>
                </a:blip>
              </a:buBlip>
              <a:defRPr/>
            </a:pPr>
            <a:endParaRPr lang="en-US">
              <a:solidFill>
                <a:srgbClr val="003D6A"/>
              </a:solidFill>
            </a:endParaRPr>
          </a:p>
          <a:p>
            <a:pPr marL="265113" indent="-265113">
              <a:buClr>
                <a:srgbClr val="009EE0"/>
              </a:buClr>
              <a:buBlip>
                <a:blip r:embed="rId5">
                  <a:extLst>
                    <a:ext uri="{96DAC541-7B7A-43D3-8B79-37D633B846F1}">
                      <asvg:svgBlip xmlns:asvg="http://schemas.microsoft.com/office/drawing/2016/SVG/main" r:embed="rId6"/>
                    </a:ext>
                  </a:extLst>
                </a:blip>
              </a:buBlip>
              <a:defRPr/>
            </a:pPr>
            <a:r>
              <a:rPr lang="en-US">
                <a:solidFill>
                  <a:srgbClr val="003D6A"/>
                </a:solidFill>
              </a:rPr>
              <a:t>Sensitive gripping</a:t>
            </a:r>
          </a:p>
          <a:p>
            <a:pPr marL="265113" indent="-265113">
              <a:buClr>
                <a:srgbClr val="009EE0"/>
              </a:buClr>
              <a:buBlip>
                <a:blip r:embed="rId5">
                  <a:extLst>
                    <a:ext uri="{96DAC541-7B7A-43D3-8B79-37D633B846F1}">
                      <asvg:svgBlip xmlns:asvg="http://schemas.microsoft.com/office/drawing/2016/SVG/main" r:embed="rId6"/>
                    </a:ext>
                  </a:extLst>
                </a:blip>
              </a:buBlip>
              <a:defRPr/>
            </a:pPr>
            <a:endParaRPr lang="en-US">
              <a:solidFill>
                <a:srgbClr val="003D6A"/>
              </a:solidFill>
            </a:endParaRPr>
          </a:p>
          <a:p>
            <a:pPr marL="265113" indent="-265113">
              <a:buClr>
                <a:srgbClr val="009EE0"/>
              </a:buClr>
              <a:buBlip>
                <a:blip r:embed="rId5">
                  <a:extLst>
                    <a:ext uri="{96DAC541-7B7A-43D3-8B79-37D633B846F1}">
                      <asvg:svgBlip xmlns:asvg="http://schemas.microsoft.com/office/drawing/2016/SVG/main" r:embed="rId6"/>
                    </a:ext>
                  </a:extLst>
                </a:blip>
              </a:buBlip>
              <a:defRPr/>
            </a:pPr>
            <a:r>
              <a:rPr lang="en-US">
                <a:solidFill>
                  <a:srgbClr val="003D6A"/>
                </a:solidFill>
              </a:rPr>
              <a:t>Laboratory grade lubricants</a:t>
            </a:r>
            <a:endParaRPr lang="en-US"/>
          </a:p>
        </p:txBody>
      </p:sp>
    </p:spTree>
    <p:extLst>
      <p:ext uri="{BB962C8B-B14F-4D97-AF65-F5344CB8AC3E}">
        <p14:creationId xmlns:p14="http://schemas.microsoft.com/office/powerpoint/2010/main" val="514208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08FB67-D699-63EA-3C0B-96F045BCCC06}"/>
              </a:ext>
            </a:extLst>
          </p:cNvPr>
          <p:cNvSpPr>
            <a:spLocks noGrp="1"/>
          </p:cNvSpPr>
          <p:nvPr>
            <p:ph type="title"/>
          </p:nvPr>
        </p:nvSpPr>
        <p:spPr>
          <a:xfrm>
            <a:off x="658814" y="666751"/>
            <a:ext cx="8996816" cy="1020318"/>
          </a:xfrm>
        </p:spPr>
        <p:txBody>
          <a:bodyPr/>
          <a:lstStyle/>
          <a:p>
            <a:r>
              <a:rPr lang="en-US"/>
              <a:t>Life Science Pharma: Handling of syringes</a:t>
            </a:r>
          </a:p>
        </p:txBody>
      </p:sp>
      <p:sp>
        <p:nvSpPr>
          <p:cNvPr id="3" name="Foliennummernplatzhalter 2">
            <a:extLst>
              <a:ext uri="{FF2B5EF4-FFF2-40B4-BE49-F238E27FC236}">
                <a16:creationId xmlns:a16="http://schemas.microsoft.com/office/drawing/2014/main" id="{C888C87B-C3D2-BCB9-1928-9470488A2A7D}"/>
              </a:ext>
            </a:extLst>
          </p:cNvPr>
          <p:cNvSpPr>
            <a:spLocks noGrp="1"/>
          </p:cNvSpPr>
          <p:nvPr>
            <p:ph type="sldNum" sz="quarter" idx="10"/>
          </p:nvPr>
        </p:nvSpPr>
        <p:spPr>
          <a:xfrm>
            <a:off x="11244942" y="6384353"/>
            <a:ext cx="612095" cy="365125"/>
          </a:xfrm>
        </p:spPr>
        <p:txBody>
          <a:bodyPr/>
          <a:lstStyle/>
          <a:p>
            <a:fld id="{73F7D4EC-FAF2-48D2-B8E5-457915FC50F3}" type="slidenum">
              <a:rPr lang="en-US" smtClean="0"/>
              <a:pPr/>
              <a:t>17</a:t>
            </a:fld>
            <a:endParaRPr lang="en-US"/>
          </a:p>
        </p:txBody>
      </p:sp>
      <p:sp>
        <p:nvSpPr>
          <p:cNvPr id="4" name="Textplatzhalter 3">
            <a:extLst>
              <a:ext uri="{FF2B5EF4-FFF2-40B4-BE49-F238E27FC236}">
                <a16:creationId xmlns:a16="http://schemas.microsoft.com/office/drawing/2014/main" id="{423DE70F-03ED-E0B0-58BD-52764FEA7538}"/>
              </a:ext>
            </a:extLst>
          </p:cNvPr>
          <p:cNvSpPr>
            <a:spLocks noGrp="1"/>
          </p:cNvSpPr>
          <p:nvPr>
            <p:ph type="body" sz="quarter" idx="11"/>
          </p:nvPr>
        </p:nvSpPr>
        <p:spPr>
          <a:xfrm>
            <a:off x="658814" y="271887"/>
            <a:ext cx="8996816" cy="338554"/>
          </a:xfrm>
        </p:spPr>
        <p:txBody>
          <a:bodyPr/>
          <a:lstStyle/>
          <a:p>
            <a:r>
              <a:rPr lang="en-US"/>
              <a:t>Life Science</a:t>
            </a:r>
          </a:p>
        </p:txBody>
      </p:sp>
      <p:sp>
        <p:nvSpPr>
          <p:cNvPr id="7" name="Textfeld 6">
            <a:extLst>
              <a:ext uri="{FF2B5EF4-FFF2-40B4-BE49-F238E27FC236}">
                <a16:creationId xmlns:a16="http://schemas.microsoft.com/office/drawing/2014/main" id="{2A85E02C-D2E3-D891-5A19-7C7F83E78F46}"/>
              </a:ext>
            </a:extLst>
          </p:cNvPr>
          <p:cNvSpPr txBox="1"/>
          <p:nvPr/>
        </p:nvSpPr>
        <p:spPr>
          <a:xfrm>
            <a:off x="658814" y="6315103"/>
            <a:ext cx="4911601" cy="138499"/>
          </a:xfrm>
          <a:prstGeom prst="rect">
            <a:avLst/>
          </a:prstGeom>
          <a:noFill/>
        </p:spPr>
        <p:txBody>
          <a:bodyPr wrap="none" lIns="0" tIns="0" rIns="0" bIns="0" rtlCol="0">
            <a:spAutoFit/>
          </a:bodyPr>
          <a:lstStyle/>
          <a:p>
            <a:pPr marR="0" algn="l" defTabSz="914400" rtl="0" eaLnBrk="1" fontAlgn="auto" latinLnBrk="0" hangingPunct="1">
              <a:lnSpc>
                <a:spcPct val="90000"/>
              </a:lnSpc>
              <a:spcBef>
                <a:spcPts val="300"/>
              </a:spcBef>
              <a:spcAft>
                <a:spcPts val="0"/>
              </a:spcAft>
              <a:buClr>
                <a:srgbClr val="009EE0"/>
              </a:buClr>
              <a:buSzTx/>
              <a:tabLst/>
            </a:pPr>
            <a:r>
              <a:rPr kumimoji="0" lang="en-US" sz="1000" b="0" i="0" u="none" strike="noStrike" kern="1200" cap="none" spc="0" normalizeH="0" baseline="0" noProof="0">
                <a:ln>
                  <a:noFill/>
                </a:ln>
                <a:solidFill>
                  <a:srgbClr val="003D6A"/>
                </a:solidFill>
                <a:effectLst/>
                <a:uLnTx/>
                <a:uFillTx/>
                <a:ea typeface="+mn-ea"/>
                <a:cs typeface="+mn-cs"/>
              </a:rPr>
              <a:t>Further information: </a:t>
            </a:r>
            <a:r>
              <a:rPr lang="en-US" sz="1000">
                <a:hlinkClick r:id="rId3"/>
              </a:rPr>
              <a:t>Life-science partner ➠ With many years of expertise | SCHUNK</a:t>
            </a:r>
            <a:endParaRPr kumimoji="0" lang="en-US" sz="1000" b="0" i="0" u="none" strike="noStrike" kern="1200" cap="none" spc="0" normalizeH="0" baseline="0" noProof="0" err="1">
              <a:ln>
                <a:noFill/>
              </a:ln>
              <a:solidFill>
                <a:srgbClr val="003D6A"/>
              </a:solidFill>
              <a:effectLst/>
              <a:uLnTx/>
              <a:uFillTx/>
              <a:ea typeface="+mn-ea"/>
              <a:cs typeface="+mn-cs"/>
            </a:endParaRPr>
          </a:p>
        </p:txBody>
      </p:sp>
      <p:pic>
        <p:nvPicPr>
          <p:cNvPr id="12" name="Onlinemedien 11" title="Life Science Pharma: Handhabung von Spritzen">
            <a:hlinkClick r:id="" action="ppaction://media"/>
            <a:extLst>
              <a:ext uri="{FF2B5EF4-FFF2-40B4-BE49-F238E27FC236}">
                <a16:creationId xmlns:a16="http://schemas.microsoft.com/office/drawing/2014/main" id="{7A95F493-8DB6-14B3-99D8-F240C755D82A}"/>
              </a:ext>
            </a:extLst>
          </p:cNvPr>
          <p:cNvPicPr>
            <a:picLocks noRot="1" noChangeAspect="1"/>
          </p:cNvPicPr>
          <p:nvPr>
            <a:videoFile r:link="rId1"/>
          </p:nvPr>
        </p:nvPicPr>
        <p:blipFill>
          <a:blip r:embed="rId4"/>
          <a:stretch>
            <a:fillRect/>
          </a:stretch>
        </p:blipFill>
        <p:spPr>
          <a:xfrm>
            <a:off x="658813" y="2097088"/>
            <a:ext cx="7359275" cy="4158000"/>
          </a:xfrm>
          <a:prstGeom prst="rect">
            <a:avLst/>
          </a:prstGeom>
        </p:spPr>
      </p:pic>
      <p:sp>
        <p:nvSpPr>
          <p:cNvPr id="13" name="Textplatzhalter 12">
            <a:extLst>
              <a:ext uri="{FF2B5EF4-FFF2-40B4-BE49-F238E27FC236}">
                <a16:creationId xmlns:a16="http://schemas.microsoft.com/office/drawing/2014/main" id="{2CBAD358-FFE5-F44A-1919-CF7E38DBF1BF}"/>
              </a:ext>
            </a:extLst>
          </p:cNvPr>
          <p:cNvSpPr txBox="1">
            <a:spLocks/>
          </p:cNvSpPr>
          <p:nvPr/>
        </p:nvSpPr>
        <p:spPr>
          <a:xfrm>
            <a:off x="8406245" y="2114550"/>
            <a:ext cx="3452168" cy="4159250"/>
          </a:xfrm>
          <a:prstGeom prst="rect">
            <a:avLst/>
          </a:prstGeom>
        </p:spPr>
        <p:txBody>
          <a:bodyPr/>
          <a:lstStyle>
            <a:lvl1pPr marL="247650" indent="-247650" algn="l" defTabSz="914400" rtl="0" eaLnBrk="1" latinLnBrk="0" hangingPunct="1">
              <a:lnSpc>
                <a:spcPct val="100000"/>
              </a:lnSpc>
              <a:spcBef>
                <a:spcPts val="600"/>
              </a:spcBef>
              <a:buClr>
                <a:schemeClr val="bg2"/>
              </a:buClr>
              <a:buFont typeface="Arial" panose="020B0604020202020204" pitchFamily="34" charset="0"/>
              <a:buChar char="•"/>
              <a:defRPr sz="2200" kern="1200">
                <a:solidFill>
                  <a:schemeClr val="tx2"/>
                </a:solidFill>
                <a:latin typeface="Fago Pro" panose="02000506040000020004" pitchFamily="50" charset="0"/>
                <a:ea typeface="+mn-ea"/>
                <a:cs typeface="+mn-cs"/>
              </a:defRPr>
            </a:lvl1pPr>
            <a:lvl2pPr marL="636588" indent="-179388" algn="l" defTabSz="914400" rtl="0" eaLnBrk="1" latinLnBrk="0" hangingPunct="1">
              <a:lnSpc>
                <a:spcPct val="100000"/>
              </a:lnSpc>
              <a:spcBef>
                <a:spcPts val="300"/>
              </a:spcBef>
              <a:buClr>
                <a:schemeClr val="bg2"/>
              </a:buClr>
              <a:buFont typeface="Arial" panose="020B0604020202020204" pitchFamily="34" charset="0"/>
              <a:buChar char="•"/>
              <a:tabLst>
                <a:tab pos="652463" algn="l"/>
              </a:tabLst>
              <a:defRPr sz="1800" kern="1200">
                <a:solidFill>
                  <a:schemeClr val="tx2"/>
                </a:solidFill>
                <a:latin typeface="Fago Pro" panose="02000506040000020004" pitchFamily="50" charset="0"/>
                <a:ea typeface="+mn-ea"/>
                <a:cs typeface="+mn-cs"/>
              </a:defRPr>
            </a:lvl2pPr>
            <a:lvl3pPr marL="925513" indent="-209550" algn="l" defTabSz="914400" rtl="0" eaLnBrk="1" latinLnBrk="0" hangingPunct="1">
              <a:lnSpc>
                <a:spcPct val="100000"/>
              </a:lnSpc>
              <a:spcBef>
                <a:spcPts val="300"/>
              </a:spcBef>
              <a:buClr>
                <a:schemeClr val="bg2"/>
              </a:buClr>
              <a:buFont typeface="Courier New" panose="02070309020205020404" pitchFamily="49" charset="0"/>
              <a:buChar char="o"/>
              <a:defRPr sz="1800" kern="1200">
                <a:solidFill>
                  <a:schemeClr val="tx2"/>
                </a:solidFill>
                <a:latin typeface="Fago Pro" panose="02000506040000020004" pitchFamily="50" charset="0"/>
                <a:ea typeface="+mn-ea"/>
                <a:cs typeface="+mn-cs"/>
              </a:defRPr>
            </a:lvl3pPr>
            <a:lvl4pPr marL="1250950" indent="-196850" algn="l" defTabSz="914400" rtl="0" eaLnBrk="1" latinLnBrk="0" hangingPunct="1">
              <a:lnSpc>
                <a:spcPct val="100000"/>
              </a:lnSpc>
              <a:spcBef>
                <a:spcPts val="300"/>
              </a:spcBef>
              <a:buClr>
                <a:schemeClr val="bg2"/>
              </a:buClr>
              <a:buFont typeface="Wingdings" panose="05000000000000000000" pitchFamily="2" charset="2"/>
              <a:buChar char="§"/>
              <a:defRPr sz="1800" kern="1200">
                <a:solidFill>
                  <a:schemeClr val="tx2"/>
                </a:solidFill>
                <a:latin typeface="Fago Pro" panose="02000506040000020004" pitchFamily="50" charset="0"/>
                <a:ea typeface="+mn-ea"/>
                <a:cs typeface="+mn-cs"/>
              </a:defRPr>
            </a:lvl4pPr>
            <a:lvl5pPr marL="1497013" indent="-196850" algn="l" defTabSz="914400" rtl="0" eaLnBrk="1" latinLnBrk="0" hangingPunct="1">
              <a:lnSpc>
                <a:spcPct val="100000"/>
              </a:lnSpc>
              <a:spcBef>
                <a:spcPts val="300"/>
              </a:spcBef>
              <a:buClr>
                <a:schemeClr val="bg2"/>
              </a:buClr>
              <a:buFont typeface="Symbol" panose="05050102010706020507" pitchFamily="18" charset="2"/>
              <a:buChar char="-"/>
              <a:defRPr sz="1800" kern="1200">
                <a:solidFill>
                  <a:schemeClr val="tx2"/>
                </a:solidFill>
                <a:latin typeface="Fago Pro" panose="02000506040000020004"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65113" indent="-265113">
              <a:buClr>
                <a:srgbClr val="009EE0"/>
              </a:buClr>
              <a:buBlip>
                <a:blip r:embed="rId5">
                  <a:extLst>
                    <a:ext uri="{96DAC541-7B7A-43D3-8B79-37D633B846F1}">
                      <asvg:svgBlip xmlns:asvg="http://schemas.microsoft.com/office/drawing/2016/SVG/main" r:embed="rId6"/>
                    </a:ext>
                  </a:extLst>
                </a:blip>
              </a:buBlip>
              <a:defRPr/>
            </a:pPr>
            <a:r>
              <a:rPr lang="en-US">
                <a:solidFill>
                  <a:srgbClr val="003D6A"/>
                </a:solidFill>
              </a:rPr>
              <a:t>Hygienic Design</a:t>
            </a:r>
          </a:p>
          <a:p>
            <a:pPr marL="265113" indent="-265113">
              <a:buClr>
                <a:srgbClr val="009EE0"/>
              </a:buClr>
              <a:buBlip>
                <a:blip r:embed="rId5">
                  <a:extLst>
                    <a:ext uri="{96DAC541-7B7A-43D3-8B79-37D633B846F1}">
                      <asvg:svgBlip xmlns:asvg="http://schemas.microsoft.com/office/drawing/2016/SVG/main" r:embed="rId6"/>
                    </a:ext>
                  </a:extLst>
                </a:blip>
              </a:buBlip>
              <a:defRPr/>
            </a:pPr>
            <a:endParaRPr lang="en-US">
              <a:solidFill>
                <a:srgbClr val="003D6A"/>
              </a:solidFill>
            </a:endParaRPr>
          </a:p>
          <a:p>
            <a:pPr marL="265113" indent="-265113">
              <a:buClr>
                <a:srgbClr val="009EE0"/>
              </a:buClr>
              <a:buBlip>
                <a:blip r:embed="rId5">
                  <a:extLst>
                    <a:ext uri="{96DAC541-7B7A-43D3-8B79-37D633B846F1}">
                      <asvg:svgBlip xmlns:asvg="http://schemas.microsoft.com/office/drawing/2016/SVG/main" r:embed="rId6"/>
                    </a:ext>
                  </a:extLst>
                </a:blip>
              </a:buBlip>
              <a:defRPr/>
            </a:pPr>
            <a:r>
              <a:rPr lang="en-US">
                <a:solidFill>
                  <a:srgbClr val="003D6A"/>
                </a:solidFill>
              </a:rPr>
              <a:t>Cleanroom certification</a:t>
            </a:r>
          </a:p>
          <a:p>
            <a:pPr marL="265113" indent="-265113">
              <a:buClr>
                <a:srgbClr val="009EE0"/>
              </a:buClr>
              <a:buBlip>
                <a:blip r:embed="rId5">
                  <a:extLst>
                    <a:ext uri="{96DAC541-7B7A-43D3-8B79-37D633B846F1}">
                      <asvg:svgBlip xmlns:asvg="http://schemas.microsoft.com/office/drawing/2016/SVG/main" r:embed="rId6"/>
                    </a:ext>
                  </a:extLst>
                </a:blip>
              </a:buBlip>
              <a:defRPr/>
            </a:pPr>
            <a:endParaRPr lang="en-US">
              <a:solidFill>
                <a:srgbClr val="003D6A"/>
              </a:solidFill>
            </a:endParaRPr>
          </a:p>
          <a:p>
            <a:pPr marL="265113" indent="-265113">
              <a:buClr>
                <a:srgbClr val="009EE0"/>
              </a:buClr>
              <a:buBlip>
                <a:blip r:embed="rId5">
                  <a:extLst>
                    <a:ext uri="{96DAC541-7B7A-43D3-8B79-37D633B846F1}">
                      <asvg:svgBlip xmlns:asvg="http://schemas.microsoft.com/office/drawing/2016/SVG/main" r:embed="rId6"/>
                    </a:ext>
                  </a:extLst>
                </a:blip>
              </a:buBlip>
              <a:defRPr/>
            </a:pPr>
            <a:r>
              <a:rPr lang="en-US">
                <a:solidFill>
                  <a:srgbClr val="003D6A"/>
                </a:solidFill>
              </a:rPr>
              <a:t>Safety in contact with pharmaceutical products</a:t>
            </a:r>
            <a:endParaRPr lang="en-US"/>
          </a:p>
        </p:txBody>
      </p:sp>
    </p:spTree>
    <p:extLst>
      <p:ext uri="{BB962C8B-B14F-4D97-AF65-F5344CB8AC3E}">
        <p14:creationId xmlns:p14="http://schemas.microsoft.com/office/powerpoint/2010/main" val="1490245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2"/>
                </p:tgtEl>
              </p:cMediaNode>
            </p:video>
            <p:seq concurrent="1" nextAc="seek">
              <p:cTn id="8" restart="whenNotActive" fill="hold" evtFilter="cancelBubble" nodeType="interactiveSeq">
                <p:stCondLst>
                  <p:cond evt="onClick" delay="0">
                    <p:tgtEl>
                      <p:spTgt spid="1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2"/>
                                        </p:tgtEl>
                                      </p:cBhvr>
                                    </p:cmd>
                                  </p:childTnLst>
                                </p:cTn>
                              </p:par>
                            </p:childTnLst>
                          </p:cTn>
                        </p:par>
                      </p:childTnLst>
                    </p:cTn>
                  </p:par>
                </p:childTnLst>
              </p:cTn>
              <p:nextCondLst>
                <p:cond evt="onClick" delay="0">
                  <p:tgtEl>
                    <p:spTgt spid="12"/>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993522-C13D-5FDD-5561-10CF1C99F5D1}"/>
            </a:ext>
          </a:extLst>
        </p:cNvPr>
        <p:cNvGrpSpPr/>
        <p:nvPr/>
      </p:nvGrpSpPr>
      <p:grpSpPr>
        <a:xfrm>
          <a:off x="0" y="0"/>
          <a:ext cx="0" cy="0"/>
          <a:chOff x="0" y="0"/>
          <a:chExt cx="0" cy="0"/>
        </a:xfrm>
      </p:grpSpPr>
    </p:spTree>
    <p:extLst>
      <p:ext uri="{BB962C8B-B14F-4D97-AF65-F5344CB8AC3E}">
        <p14:creationId xmlns:p14="http://schemas.microsoft.com/office/powerpoint/2010/main" val="22400851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CD217D-6F98-A468-B8E0-AA380D26F43D}"/>
            </a:ext>
          </a:extLst>
        </p:cNvPr>
        <p:cNvGrpSpPr/>
        <p:nvPr/>
      </p:nvGrpSpPr>
      <p:grpSpPr>
        <a:xfrm>
          <a:off x="0" y="0"/>
          <a:ext cx="0" cy="0"/>
          <a:chOff x="0" y="0"/>
          <a:chExt cx="0" cy="0"/>
        </a:xfrm>
      </p:grpSpPr>
      <p:sp>
        <p:nvSpPr>
          <p:cNvPr id="7" name="Titel 6">
            <a:extLst>
              <a:ext uri="{FF2B5EF4-FFF2-40B4-BE49-F238E27FC236}">
                <a16:creationId xmlns:a16="http://schemas.microsoft.com/office/drawing/2014/main" id="{131DE9FC-224A-F696-57AC-A7A1CAB9F7CD}"/>
              </a:ext>
            </a:extLst>
          </p:cNvPr>
          <p:cNvSpPr>
            <a:spLocks noGrp="1"/>
          </p:cNvSpPr>
          <p:nvPr>
            <p:ph type="title"/>
          </p:nvPr>
        </p:nvSpPr>
        <p:spPr>
          <a:xfrm>
            <a:off x="658813" y="666751"/>
            <a:ext cx="9571313" cy="917444"/>
          </a:xfrm>
        </p:spPr>
        <p:txBody>
          <a:bodyPr/>
          <a:lstStyle/>
          <a:p>
            <a:r>
              <a:rPr lang="en-US"/>
              <a:t>Material Lifter</a:t>
            </a:r>
            <a:br>
              <a:rPr lang="en-US"/>
            </a:br>
            <a:r>
              <a:rPr lang="en-US" sz="2400" b="0"/>
              <a:t>Lifting trays for automated unloading</a:t>
            </a:r>
            <a:endParaRPr lang="en-US" b="0"/>
          </a:p>
        </p:txBody>
      </p:sp>
      <p:sp>
        <p:nvSpPr>
          <p:cNvPr id="5" name="Textplatzhalter 4">
            <a:extLst>
              <a:ext uri="{FF2B5EF4-FFF2-40B4-BE49-F238E27FC236}">
                <a16:creationId xmlns:a16="http://schemas.microsoft.com/office/drawing/2014/main" id="{71316D98-3016-6598-4872-022CBF82F706}"/>
              </a:ext>
            </a:extLst>
          </p:cNvPr>
          <p:cNvSpPr>
            <a:spLocks noGrp="1"/>
          </p:cNvSpPr>
          <p:nvPr>
            <p:ph type="body" sz="quarter" idx="11"/>
          </p:nvPr>
        </p:nvSpPr>
        <p:spPr/>
        <p:txBody>
          <a:bodyPr/>
          <a:lstStyle/>
          <a:p>
            <a:r>
              <a:rPr lang="de-DE"/>
              <a:t>Life Science - </a:t>
            </a:r>
            <a:r>
              <a:rPr lang="de-DE" err="1"/>
              <a:t>Intralogistics</a:t>
            </a:r>
            <a:endParaRPr lang="de-DE"/>
          </a:p>
        </p:txBody>
      </p:sp>
      <p:sp>
        <p:nvSpPr>
          <p:cNvPr id="102" name="Foliennummernplatzhalter 2">
            <a:extLst>
              <a:ext uri="{FF2B5EF4-FFF2-40B4-BE49-F238E27FC236}">
                <a16:creationId xmlns:a16="http://schemas.microsoft.com/office/drawing/2014/main" id="{B8F0A01C-43EB-EA94-C4DC-8CF993320CC8}"/>
              </a:ext>
            </a:extLst>
          </p:cNvPr>
          <p:cNvSpPr>
            <a:spLocks noGrp="1"/>
          </p:cNvSpPr>
          <p:nvPr>
            <p:ph type="sldNum" sz="quarter" idx="10"/>
          </p:nvPr>
        </p:nvSpPr>
        <p:spPr>
          <a:xfrm>
            <a:off x="11244942" y="6384353"/>
            <a:ext cx="612095" cy="365125"/>
          </a:xfrm>
        </p:spPr>
        <p:txBody>
          <a:bodyPr/>
          <a:lstStyle/>
          <a:p>
            <a:fld id="{73F7D4EC-FAF2-48D2-B8E5-457915FC50F3}" type="slidenum">
              <a:rPr lang="en-US" smtClean="0"/>
              <a:pPr/>
              <a:t>2</a:t>
            </a:fld>
            <a:endParaRPr lang="en-US"/>
          </a:p>
        </p:txBody>
      </p:sp>
      <p:sp>
        <p:nvSpPr>
          <p:cNvPr id="95" name="Textfeld 94">
            <a:extLst>
              <a:ext uri="{FF2B5EF4-FFF2-40B4-BE49-F238E27FC236}">
                <a16:creationId xmlns:a16="http://schemas.microsoft.com/office/drawing/2014/main" id="{C81E6EAA-FE80-B451-C1B5-F7DE8352BC54}"/>
              </a:ext>
            </a:extLst>
          </p:cNvPr>
          <p:cNvSpPr txBox="1"/>
          <p:nvPr/>
        </p:nvSpPr>
        <p:spPr>
          <a:xfrm>
            <a:off x="6544908" y="2106637"/>
            <a:ext cx="5312130" cy="3785652"/>
          </a:xfrm>
          <a:prstGeom prst="rect">
            <a:avLst/>
          </a:prstGeom>
          <a:noFill/>
        </p:spPr>
        <p:txBody>
          <a:bodyPr wrap="square" lIns="91440" tIns="45720" rIns="91440" bIns="45720" rtlCol="0" anchor="t">
            <a:spAutoFit/>
          </a:bodyPr>
          <a:lstStyle/>
          <a:p>
            <a:pPr marL="342900" indent="-342900">
              <a:buClr>
                <a:schemeClr val="bg2"/>
              </a:buClr>
              <a:buSzPct val="100000"/>
              <a:buFont typeface="Wingdings" panose="05000000000000000000" pitchFamily="2" charset="2"/>
              <a:buChar char="ü"/>
            </a:pPr>
            <a:r>
              <a:rPr lang="en-US" sz="2000" b="1">
                <a:solidFill>
                  <a:srgbClr val="003D6A"/>
                </a:solidFill>
              </a:rPr>
              <a:t>Function</a:t>
            </a:r>
            <a:br>
              <a:rPr lang="en-US" sz="2000" b="1"/>
            </a:br>
            <a:r>
              <a:rPr lang="en-US" sz="1600">
                <a:solidFill>
                  <a:srgbClr val="003D6A"/>
                </a:solidFill>
              </a:rPr>
              <a:t>Lifting trays layer by layer for automated unloading.</a:t>
            </a:r>
          </a:p>
          <a:p>
            <a:pPr>
              <a:buClr>
                <a:schemeClr val="bg2"/>
              </a:buClr>
              <a:buSzPct val="100000"/>
            </a:pPr>
            <a:endParaRPr lang="en-US" sz="1000" b="1">
              <a:solidFill>
                <a:srgbClr val="003D6A"/>
              </a:solidFill>
            </a:endParaRPr>
          </a:p>
          <a:p>
            <a:pPr marL="342900" indent="-342900">
              <a:buClr>
                <a:schemeClr val="bg2"/>
              </a:buClr>
              <a:buSzPct val="100000"/>
              <a:buFont typeface="Wingdings" panose="05000000000000000000" pitchFamily="2" charset="2"/>
              <a:buChar char="ü"/>
            </a:pPr>
            <a:r>
              <a:rPr lang="en-US" sz="2000" b="1">
                <a:solidFill>
                  <a:srgbClr val="003D6A"/>
                </a:solidFill>
              </a:rPr>
              <a:t>Customer benefits</a:t>
            </a:r>
          </a:p>
          <a:p>
            <a:pPr marL="342900" indent="-342900">
              <a:buClr>
                <a:schemeClr val="bg2"/>
              </a:buClr>
              <a:buSzPct val="100000"/>
              <a:buFont typeface="Wingdings" panose="05000000000000000000" pitchFamily="2" charset="2"/>
              <a:buChar char="ü"/>
            </a:pPr>
            <a:r>
              <a:rPr lang="en-US" sz="1600" b="1">
                <a:solidFill>
                  <a:schemeClr val="accent3"/>
                </a:solidFill>
              </a:rPr>
              <a:t>Compact and space saving:</a:t>
            </a:r>
            <a:br>
              <a:rPr lang="en-US" sz="1600" b="1">
                <a:solidFill>
                  <a:srgbClr val="003D6A"/>
                </a:solidFill>
              </a:rPr>
            </a:br>
            <a:r>
              <a:rPr lang="en-US" sz="1600">
                <a:solidFill>
                  <a:srgbClr val="003D6A"/>
                </a:solidFill>
              </a:rPr>
              <a:t>Using the z-axis vs. x/y-axis saves valuable installation / floor area</a:t>
            </a:r>
          </a:p>
          <a:p>
            <a:pPr marL="342900" indent="-342900">
              <a:buClr>
                <a:schemeClr val="bg2"/>
              </a:buClr>
              <a:buSzPct val="100000"/>
              <a:buFont typeface="Wingdings" panose="05000000000000000000" pitchFamily="2" charset="2"/>
              <a:buChar char="ü"/>
            </a:pPr>
            <a:endParaRPr lang="en-US" sz="1000">
              <a:solidFill>
                <a:srgbClr val="003D6A"/>
              </a:solidFill>
            </a:endParaRPr>
          </a:p>
          <a:p>
            <a:pPr marL="342900" indent="-342900">
              <a:buClr>
                <a:schemeClr val="bg2"/>
              </a:buClr>
              <a:buSzPct val="100000"/>
              <a:buFont typeface="Wingdings" panose="05000000000000000000" pitchFamily="2" charset="2"/>
              <a:buChar char="ü"/>
            </a:pPr>
            <a:r>
              <a:rPr lang="en-US" sz="1600" b="1">
                <a:solidFill>
                  <a:schemeClr val="accent3"/>
                </a:solidFill>
              </a:rPr>
              <a:t>Flexibility - virtually universal:</a:t>
            </a:r>
            <a:br>
              <a:rPr lang="en-US" sz="1600" b="1">
                <a:solidFill>
                  <a:schemeClr val="accent3"/>
                </a:solidFill>
              </a:rPr>
            </a:br>
            <a:r>
              <a:rPr lang="en-US" sz="1600">
                <a:solidFill>
                  <a:srgbClr val="003D6A"/>
                </a:solidFill>
              </a:rPr>
              <a:t>The Material Lifter with configurable axis and gripper can be adapted to many applications in terms of size, load, speed, …</a:t>
            </a:r>
          </a:p>
          <a:p>
            <a:pPr>
              <a:buClr>
                <a:schemeClr val="bg2"/>
              </a:buClr>
              <a:buSzPct val="100000"/>
            </a:pPr>
            <a:endParaRPr lang="en-US" sz="1000" b="1">
              <a:solidFill>
                <a:srgbClr val="003D6A"/>
              </a:solidFill>
            </a:endParaRPr>
          </a:p>
          <a:p>
            <a:pPr marL="342900" marR="0" lvl="0" indent="-342900" algn="l" defTabSz="914400" rtl="0" eaLnBrk="1" fontAlgn="auto" latinLnBrk="0" hangingPunct="1">
              <a:lnSpc>
                <a:spcPct val="100000"/>
              </a:lnSpc>
              <a:spcBef>
                <a:spcPts val="0"/>
              </a:spcBef>
              <a:spcAft>
                <a:spcPts val="0"/>
              </a:spcAft>
              <a:buClr>
                <a:srgbClr val="009EE0"/>
              </a:buClr>
              <a:buSzPct val="100000"/>
              <a:buFont typeface="Wingdings" panose="05000000000000000000" pitchFamily="2" charset="2"/>
              <a:buChar char="ü"/>
              <a:tabLst/>
              <a:defRPr/>
            </a:pPr>
            <a:r>
              <a:rPr kumimoji="0" lang="en-US" sz="2000" b="1" i="0" u="none" strike="noStrike" kern="1200" cap="none" spc="0" normalizeH="0" baseline="0" noProof="0">
                <a:ln>
                  <a:noFill/>
                </a:ln>
                <a:solidFill>
                  <a:srgbClr val="003D6A"/>
                </a:solidFill>
                <a:effectLst/>
                <a:uLnTx/>
                <a:uFillTx/>
                <a:latin typeface="Fago Pro"/>
                <a:ea typeface="+mn-ea"/>
                <a:cs typeface="+mn-cs"/>
              </a:rPr>
              <a:t>Expert project planning team</a:t>
            </a:r>
            <a:br>
              <a:rPr kumimoji="0" lang="en-US" sz="2000" b="1" i="0" u="none" strike="noStrike" kern="1200" cap="none" spc="0" normalizeH="0" baseline="0" noProof="0">
                <a:ln>
                  <a:noFill/>
                </a:ln>
                <a:solidFill>
                  <a:prstClr val="black"/>
                </a:solidFill>
                <a:effectLst/>
                <a:uLnTx/>
                <a:uFillTx/>
                <a:latin typeface="Fago Pro"/>
                <a:ea typeface="+mn-ea"/>
                <a:cs typeface="+mn-cs"/>
              </a:rPr>
            </a:br>
            <a:r>
              <a:rPr kumimoji="0" lang="en-US" sz="1600" b="0" i="0" u="none" strike="noStrike" kern="1200" cap="none" spc="0" normalizeH="0" baseline="0" noProof="0">
                <a:ln>
                  <a:noFill/>
                </a:ln>
                <a:solidFill>
                  <a:srgbClr val="003D6A"/>
                </a:solidFill>
                <a:effectLst/>
                <a:uLnTx/>
                <a:uFillTx/>
                <a:latin typeface="Fago Pro"/>
                <a:ea typeface="+mn-ea"/>
                <a:cs typeface="+mn-cs"/>
              </a:rPr>
              <a:t>Sizing, design and assembly by SCHUNK</a:t>
            </a:r>
          </a:p>
        </p:txBody>
      </p:sp>
      <p:grpSp>
        <p:nvGrpSpPr>
          <p:cNvPr id="3" name="Gruppieren 2">
            <a:extLst>
              <a:ext uri="{FF2B5EF4-FFF2-40B4-BE49-F238E27FC236}">
                <a16:creationId xmlns:a16="http://schemas.microsoft.com/office/drawing/2014/main" id="{B43699DB-0B64-9D8B-BFD7-06F7BB3A0816}"/>
              </a:ext>
            </a:extLst>
          </p:cNvPr>
          <p:cNvGrpSpPr/>
          <p:nvPr/>
        </p:nvGrpSpPr>
        <p:grpSpPr>
          <a:xfrm>
            <a:off x="752217" y="5759249"/>
            <a:ext cx="1576574" cy="432000"/>
            <a:chOff x="198239" y="4950297"/>
            <a:chExt cx="1576574" cy="432000"/>
          </a:xfrm>
        </p:grpSpPr>
        <p:sp>
          <p:nvSpPr>
            <p:cNvPr id="4" name="Textfeld 3">
              <a:extLst>
                <a:ext uri="{FF2B5EF4-FFF2-40B4-BE49-F238E27FC236}">
                  <a16:creationId xmlns:a16="http://schemas.microsoft.com/office/drawing/2014/main" id="{D027DDCD-EFFC-8FBF-6972-F503F953E6B0}"/>
                </a:ext>
              </a:extLst>
            </p:cNvPr>
            <p:cNvSpPr txBox="1"/>
            <p:nvPr/>
          </p:nvSpPr>
          <p:spPr>
            <a:xfrm>
              <a:off x="658813" y="5000098"/>
              <a:ext cx="1116000" cy="332399"/>
            </a:xfrm>
            <a:prstGeom prst="rect">
              <a:avLst/>
            </a:prstGeom>
            <a:noFill/>
          </p:spPr>
          <p:txBody>
            <a:bodyPr wrap="square" lIns="0" tIns="0" rIns="0" bIns="0" rtlCol="0">
              <a:spAutoFit/>
            </a:bodyPr>
            <a:lstStyle/>
            <a:p>
              <a:pPr marR="0" algn="l" defTabSz="914400" rtl="0" eaLnBrk="1" fontAlgn="auto" latinLnBrk="0" hangingPunct="1">
                <a:lnSpc>
                  <a:spcPct val="90000"/>
                </a:lnSpc>
                <a:spcBef>
                  <a:spcPts val="300"/>
                </a:spcBef>
                <a:spcAft>
                  <a:spcPts val="0"/>
                </a:spcAft>
                <a:buClr>
                  <a:srgbClr val="009EE0"/>
                </a:buClr>
                <a:buSzTx/>
                <a:tabLst/>
              </a:pPr>
              <a:r>
                <a:rPr lang="en-US" sz="1200">
                  <a:solidFill>
                    <a:srgbClr val="003D6A"/>
                  </a:solidFill>
                </a:rPr>
                <a:t>additional slides available</a:t>
              </a:r>
              <a:endParaRPr kumimoji="0" lang="en-US" sz="1200" b="0" i="0" u="none" strike="noStrike" kern="1200" cap="none" spc="0" normalizeH="0" baseline="0">
                <a:ln>
                  <a:noFill/>
                </a:ln>
                <a:solidFill>
                  <a:srgbClr val="003D6A"/>
                </a:solidFill>
                <a:effectLst/>
                <a:uLnTx/>
                <a:uFillTx/>
                <a:ea typeface="+mn-ea"/>
                <a:cs typeface="+mn-cs"/>
              </a:endParaRPr>
            </a:p>
          </p:txBody>
        </p:sp>
        <p:pic>
          <p:nvPicPr>
            <p:cNvPr id="8" name="Grafik 7" descr="Informationen mit einfarbiger Füllung">
              <a:extLst>
                <a:ext uri="{FF2B5EF4-FFF2-40B4-BE49-F238E27FC236}">
                  <a16:creationId xmlns:a16="http://schemas.microsoft.com/office/drawing/2014/main" id="{1D1CAA24-49FD-BB05-60FC-C1A48C87245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8239" y="4950297"/>
              <a:ext cx="432000" cy="432000"/>
            </a:xfrm>
            <a:prstGeom prst="rect">
              <a:avLst/>
            </a:prstGeom>
          </p:spPr>
        </p:pic>
      </p:grpSp>
      <p:pic>
        <p:nvPicPr>
          <p:cNvPr id="12" name="Grafik 11">
            <a:extLst>
              <a:ext uri="{FF2B5EF4-FFF2-40B4-BE49-F238E27FC236}">
                <a16:creationId xmlns:a16="http://schemas.microsoft.com/office/drawing/2014/main" id="{4041B129-8961-3386-2618-7F471146D95C}"/>
              </a:ext>
            </a:extLst>
          </p:cNvPr>
          <p:cNvPicPr>
            <a:picLocks noChangeAspect="1"/>
          </p:cNvPicPr>
          <p:nvPr/>
        </p:nvPicPr>
        <p:blipFill>
          <a:blip r:embed="rId5" cstate="print">
            <a:extLst>
              <a:ext uri="{28A0092B-C50C-407E-A947-70E740481C1C}">
                <a14:useLocalDpi xmlns:a14="http://schemas.microsoft.com/office/drawing/2010/main"/>
              </a:ext>
            </a:extLst>
          </a:blip>
          <a:srcRect/>
          <a:stretch>
            <a:fillRect/>
          </a:stretch>
        </p:blipFill>
        <p:spPr>
          <a:xfrm>
            <a:off x="2698076" y="2095879"/>
            <a:ext cx="3128795" cy="4311013"/>
          </a:xfrm>
          <a:prstGeom prst="rect">
            <a:avLst/>
          </a:prstGeom>
        </p:spPr>
      </p:pic>
      <p:pic>
        <p:nvPicPr>
          <p:cNvPr id="13" name="Grafik 12">
            <a:extLst>
              <a:ext uri="{FF2B5EF4-FFF2-40B4-BE49-F238E27FC236}">
                <a16:creationId xmlns:a16="http://schemas.microsoft.com/office/drawing/2014/main" id="{7D98199F-7702-6374-6E4F-5123EC2A5123}"/>
              </a:ext>
            </a:extLst>
          </p:cNvPr>
          <p:cNvPicPr>
            <a:picLocks noChangeAspect="1"/>
          </p:cNvPicPr>
          <p:nvPr/>
        </p:nvPicPr>
        <p:blipFill>
          <a:blip r:embed="rId6" cstate="print">
            <a:extLst>
              <a:ext uri="{28A0092B-C50C-407E-A947-70E740481C1C}">
                <a14:useLocalDpi xmlns:a14="http://schemas.microsoft.com/office/drawing/2010/main"/>
              </a:ext>
            </a:extLst>
          </a:blip>
          <a:srcRect/>
          <a:stretch/>
        </p:blipFill>
        <p:spPr>
          <a:xfrm>
            <a:off x="555265" y="3320045"/>
            <a:ext cx="2054995" cy="1541246"/>
          </a:xfrm>
          <a:prstGeom prst="rect">
            <a:avLst/>
          </a:prstGeom>
        </p:spPr>
      </p:pic>
      <p:pic>
        <p:nvPicPr>
          <p:cNvPr id="14" name="Grafik 13">
            <a:extLst>
              <a:ext uri="{FF2B5EF4-FFF2-40B4-BE49-F238E27FC236}">
                <a16:creationId xmlns:a16="http://schemas.microsoft.com/office/drawing/2014/main" id="{651213FD-11FF-FE88-17D2-3D531035D50B}"/>
              </a:ext>
            </a:extLst>
          </p:cNvPr>
          <p:cNvPicPr>
            <a:picLocks noChangeAspect="1"/>
          </p:cNvPicPr>
          <p:nvPr/>
        </p:nvPicPr>
        <p:blipFill>
          <a:blip r:embed="rId7" cstate="print">
            <a:extLst>
              <a:ext uri="{28A0092B-C50C-407E-A947-70E740481C1C}">
                <a14:useLocalDpi xmlns:a14="http://schemas.microsoft.com/office/drawing/2010/main"/>
              </a:ext>
            </a:extLst>
          </a:blip>
          <a:srcRect/>
          <a:stretch/>
        </p:blipFill>
        <p:spPr>
          <a:xfrm>
            <a:off x="669471" y="1978128"/>
            <a:ext cx="1826582" cy="1027453"/>
          </a:xfrm>
          <a:prstGeom prst="rect">
            <a:avLst/>
          </a:prstGeom>
        </p:spPr>
      </p:pic>
      <p:sp>
        <p:nvSpPr>
          <p:cNvPr id="15" name="Ellipse 14">
            <a:extLst>
              <a:ext uri="{FF2B5EF4-FFF2-40B4-BE49-F238E27FC236}">
                <a16:creationId xmlns:a16="http://schemas.microsoft.com/office/drawing/2014/main" id="{D849F38A-57AA-050A-9303-A579CBD3BC6E}"/>
              </a:ext>
            </a:extLst>
          </p:cNvPr>
          <p:cNvSpPr/>
          <p:nvPr/>
        </p:nvSpPr>
        <p:spPr>
          <a:xfrm>
            <a:off x="1390722" y="2856994"/>
            <a:ext cx="384081" cy="38408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b="1" noProof="0"/>
              <a:t>+</a:t>
            </a:r>
          </a:p>
        </p:txBody>
      </p:sp>
      <p:grpSp>
        <p:nvGrpSpPr>
          <p:cNvPr id="16" name="Gruppieren 15">
            <a:extLst>
              <a:ext uri="{FF2B5EF4-FFF2-40B4-BE49-F238E27FC236}">
                <a16:creationId xmlns:a16="http://schemas.microsoft.com/office/drawing/2014/main" id="{1C7442C8-458E-1E0B-4925-EE63E4009ADA}"/>
              </a:ext>
            </a:extLst>
          </p:cNvPr>
          <p:cNvGrpSpPr/>
          <p:nvPr/>
        </p:nvGrpSpPr>
        <p:grpSpPr>
          <a:xfrm>
            <a:off x="2778794" y="2633772"/>
            <a:ext cx="180000" cy="1456896"/>
            <a:chOff x="5014094" y="2693763"/>
            <a:chExt cx="180000" cy="1456896"/>
          </a:xfrm>
        </p:grpSpPr>
        <p:cxnSp>
          <p:nvCxnSpPr>
            <p:cNvPr id="17" name="Gerader Verbinder 16">
              <a:extLst>
                <a:ext uri="{FF2B5EF4-FFF2-40B4-BE49-F238E27FC236}">
                  <a16:creationId xmlns:a16="http://schemas.microsoft.com/office/drawing/2014/main" id="{B6F035E3-BFB5-764F-9602-3C1DE04A46C5}"/>
                </a:ext>
              </a:extLst>
            </p:cNvPr>
            <p:cNvCxnSpPr>
              <a:cxnSpLocks/>
            </p:cNvCxnSpPr>
            <p:nvPr/>
          </p:nvCxnSpPr>
          <p:spPr>
            <a:xfrm>
              <a:off x="5014094" y="2693763"/>
              <a:ext cx="0" cy="145689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8" name="Gleichschenkliges Dreieck 17">
              <a:extLst>
                <a:ext uri="{FF2B5EF4-FFF2-40B4-BE49-F238E27FC236}">
                  <a16:creationId xmlns:a16="http://schemas.microsoft.com/office/drawing/2014/main" id="{7621CBD0-C9DE-5EB8-3C55-B2B17F219BD2}"/>
                </a:ext>
              </a:extLst>
            </p:cNvPr>
            <p:cNvSpPr/>
            <p:nvPr/>
          </p:nvSpPr>
          <p:spPr>
            <a:xfrm rot="5400000">
              <a:off x="4834094" y="3332211"/>
              <a:ext cx="540000" cy="180000"/>
            </a:xfrm>
            <a:prstGeom prst="triangle">
              <a:avLst/>
            </a:prstGeom>
            <a:solidFill>
              <a:schemeClr val="bg2"/>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3310860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BAB2E1-F01D-44A5-5F02-B0A63F95E113}"/>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81392968-A0A8-3BF8-91C1-7692B43C6AD9}"/>
              </a:ext>
            </a:extLst>
          </p:cNvPr>
          <p:cNvSpPr>
            <a:spLocks noGrp="1"/>
          </p:cNvSpPr>
          <p:nvPr>
            <p:ph type="title"/>
          </p:nvPr>
        </p:nvSpPr>
        <p:spPr/>
        <p:txBody>
          <a:bodyPr/>
          <a:lstStyle/>
          <a:p>
            <a:r>
              <a:rPr kumimoji="0" lang="de-DE" sz="3600" b="1" i="0" u="none" strike="noStrike" kern="1200" cap="none" spc="0" normalizeH="0" baseline="0" noProof="0">
                <a:ln>
                  <a:noFill/>
                </a:ln>
                <a:solidFill>
                  <a:srgbClr val="003D6A"/>
                </a:solidFill>
                <a:effectLst/>
                <a:uLnTx/>
                <a:uFillTx/>
                <a:latin typeface="Fago Pro" panose="02000506040000020004" pitchFamily="50" charset="0"/>
                <a:ea typeface="+mj-ea"/>
                <a:cs typeface="+mj-cs"/>
              </a:rPr>
              <a:t>Material </a:t>
            </a:r>
            <a:r>
              <a:rPr kumimoji="0" lang="de-DE" sz="3600" b="1" i="0" u="none" strike="noStrike" kern="1200" cap="none" spc="0" normalizeH="0" baseline="0" noProof="0" err="1">
                <a:ln>
                  <a:noFill/>
                </a:ln>
                <a:solidFill>
                  <a:srgbClr val="003D6A"/>
                </a:solidFill>
                <a:effectLst/>
                <a:uLnTx/>
                <a:uFillTx/>
                <a:latin typeface="Fago Pro" panose="02000506040000020004" pitchFamily="50" charset="0"/>
                <a:ea typeface="+mj-ea"/>
                <a:cs typeface="+mj-cs"/>
              </a:rPr>
              <a:t>Lifter</a:t>
            </a:r>
            <a:br>
              <a:rPr kumimoji="0" lang="de-DE" sz="3600" b="1" i="0" u="none" strike="noStrike" kern="1200" cap="none" spc="0" normalizeH="0" baseline="0" noProof="0">
                <a:ln>
                  <a:noFill/>
                </a:ln>
                <a:solidFill>
                  <a:srgbClr val="003D6A"/>
                </a:solidFill>
                <a:effectLst/>
                <a:uLnTx/>
                <a:uFillTx/>
                <a:latin typeface="Fago Pro" panose="02000506040000020004" pitchFamily="50" charset="0"/>
                <a:ea typeface="+mj-ea"/>
                <a:cs typeface="+mj-cs"/>
              </a:rPr>
            </a:br>
            <a:r>
              <a:rPr kumimoji="0" lang="en-US" sz="2400" b="0" i="0" u="none" strike="noStrike" kern="1200" cap="none" spc="0" normalizeH="0" baseline="0" noProof="0">
                <a:ln>
                  <a:noFill/>
                </a:ln>
                <a:solidFill>
                  <a:srgbClr val="003D6A"/>
                </a:solidFill>
                <a:effectLst/>
                <a:uLnTx/>
                <a:uFillTx/>
                <a:latin typeface="Fago Pro" panose="02000506040000020004" pitchFamily="50" charset="0"/>
                <a:ea typeface="+mj-ea"/>
                <a:cs typeface="+mj-cs"/>
              </a:rPr>
              <a:t>Lifting trays for automated unloading</a:t>
            </a:r>
            <a:endParaRPr lang="de-DE"/>
          </a:p>
        </p:txBody>
      </p:sp>
      <p:sp>
        <p:nvSpPr>
          <p:cNvPr id="3" name="Foliennummernplatzhalter 2">
            <a:extLst>
              <a:ext uri="{FF2B5EF4-FFF2-40B4-BE49-F238E27FC236}">
                <a16:creationId xmlns:a16="http://schemas.microsoft.com/office/drawing/2014/main" id="{92D91863-98C5-5CCE-01F4-74A973645544}"/>
              </a:ext>
            </a:extLst>
          </p:cNvPr>
          <p:cNvSpPr>
            <a:spLocks noGrp="1"/>
          </p:cNvSpPr>
          <p:nvPr>
            <p:ph type="sldNum" sz="quarter" idx="10"/>
          </p:nvPr>
        </p:nvSpPr>
        <p:spPr/>
        <p:txBody>
          <a:bodyPr/>
          <a:lstStyle/>
          <a:p>
            <a:fld id="{73F7D4EC-FAF2-48D2-B8E5-457915FC50F3}" type="slidenum">
              <a:rPr lang="de-DE" smtClean="0"/>
              <a:pPr/>
              <a:t>3</a:t>
            </a:fld>
            <a:endParaRPr lang="de-DE"/>
          </a:p>
        </p:txBody>
      </p:sp>
      <p:sp>
        <p:nvSpPr>
          <p:cNvPr id="4" name="Textplatzhalter 3">
            <a:extLst>
              <a:ext uri="{FF2B5EF4-FFF2-40B4-BE49-F238E27FC236}">
                <a16:creationId xmlns:a16="http://schemas.microsoft.com/office/drawing/2014/main" id="{5BA70839-58D5-2DBD-7098-2D5AB18A4553}"/>
              </a:ext>
            </a:extLst>
          </p:cNvPr>
          <p:cNvSpPr>
            <a:spLocks noGrp="1"/>
          </p:cNvSpPr>
          <p:nvPr>
            <p:ph type="body" sz="quarter" idx="11"/>
          </p:nvPr>
        </p:nvSpPr>
        <p:spPr/>
        <p:txBody>
          <a:bodyPr/>
          <a:lstStyle/>
          <a:p>
            <a:r>
              <a:rPr lang="de-DE"/>
              <a:t>Life Science - </a:t>
            </a:r>
            <a:r>
              <a:rPr lang="de-DE" err="1"/>
              <a:t>Intralogistics</a:t>
            </a:r>
            <a:endParaRPr lang="de-DE"/>
          </a:p>
        </p:txBody>
      </p:sp>
      <p:pic>
        <p:nvPicPr>
          <p:cNvPr id="10" name="E-Mobility_Prismatic-Cells_Animation_DE_EN_1124">
            <a:hlinkClick r:id="" action="ppaction://media"/>
            <a:extLst>
              <a:ext uri="{FF2B5EF4-FFF2-40B4-BE49-F238E27FC236}">
                <a16:creationId xmlns:a16="http://schemas.microsoft.com/office/drawing/2014/main" id="{F8916D8A-11DB-5577-A398-152838A02B40}"/>
              </a:ext>
            </a:extLst>
          </p:cNvPr>
          <p:cNvPicPr>
            <a:picLocks noChangeAspect="1"/>
          </p:cNvPicPr>
          <p:nvPr>
            <a:videoFile r:link="rId2"/>
            <p:extLst>
              <p:ext uri="{DAA4B4D4-6D71-4841-9C94-3DE7FCFB9230}">
                <p14:media xmlns:p14="http://schemas.microsoft.com/office/powerpoint/2010/main" r:embed="rId1"/>
              </p:ext>
            </p:extLst>
          </p:nvPr>
        </p:nvPicPr>
        <p:blipFill>
          <a:blip r:embed="rId5"/>
          <a:srcRect l="16275" r="36171"/>
          <a:stretch>
            <a:fillRect/>
          </a:stretch>
        </p:blipFill>
        <p:spPr>
          <a:xfrm>
            <a:off x="680935" y="1716253"/>
            <a:ext cx="3865124" cy="4572000"/>
          </a:xfrm>
          <a:prstGeom prst="rect">
            <a:avLst/>
          </a:prstGeom>
        </p:spPr>
      </p:pic>
      <p:grpSp>
        <p:nvGrpSpPr>
          <p:cNvPr id="16" name="Gruppieren 15">
            <a:extLst>
              <a:ext uri="{FF2B5EF4-FFF2-40B4-BE49-F238E27FC236}">
                <a16:creationId xmlns:a16="http://schemas.microsoft.com/office/drawing/2014/main" id="{69769644-6D33-DA4B-CABD-7BDA3075908F}"/>
              </a:ext>
            </a:extLst>
          </p:cNvPr>
          <p:cNvGrpSpPr/>
          <p:nvPr/>
        </p:nvGrpSpPr>
        <p:grpSpPr>
          <a:xfrm>
            <a:off x="8277626" y="1711583"/>
            <a:ext cx="1322016" cy="1440000"/>
            <a:chOff x="8832099" y="1711583"/>
            <a:chExt cx="1322016" cy="1440000"/>
          </a:xfrm>
        </p:grpSpPr>
        <p:pic>
          <p:nvPicPr>
            <p:cNvPr id="17" name="Picture 2" descr="Ladungsträger für Batterien und Glasdächer">
              <a:extLst>
                <a:ext uri="{FF2B5EF4-FFF2-40B4-BE49-F238E27FC236}">
                  <a16:creationId xmlns:a16="http://schemas.microsoft.com/office/drawing/2014/main" id="{F50CB9F1-9E8E-2700-5C60-93AC2F79BF02}"/>
                </a:ext>
              </a:extLst>
            </p:cNvPr>
            <p:cNvPicPr>
              <a:picLocks noChangeAspect="1" noChangeArrowheads="1"/>
            </p:cNvPicPr>
            <p:nvPr/>
          </p:nvPicPr>
          <p:blipFill>
            <a:blip r:embed="rId6" cstate="print">
              <a:clrChange>
                <a:clrFrom>
                  <a:srgbClr val="EFEFEF"/>
                </a:clrFrom>
                <a:clrTo>
                  <a:srgbClr val="EFEFEF">
                    <a:alpha val="0"/>
                  </a:srgbClr>
                </a:clrTo>
              </a:clrChange>
              <a:extLst>
                <a:ext uri="{28A0092B-C50C-407E-A947-70E740481C1C}">
                  <a14:useLocalDpi xmlns:a14="http://schemas.microsoft.com/office/drawing/2010/main"/>
                </a:ext>
              </a:extLst>
            </a:blip>
            <a:srcRect/>
            <a:stretch>
              <a:fillRect/>
            </a:stretch>
          </p:blipFill>
          <p:spPr bwMode="auto">
            <a:xfrm>
              <a:off x="8832099" y="1711583"/>
              <a:ext cx="1322016" cy="14400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Ladungsträger für Batterien und Glasdächer">
              <a:extLst>
                <a:ext uri="{FF2B5EF4-FFF2-40B4-BE49-F238E27FC236}">
                  <a16:creationId xmlns:a16="http://schemas.microsoft.com/office/drawing/2014/main" id="{3A80CA08-7409-B871-BAB5-ECB2B3BD2FC4}"/>
                </a:ext>
              </a:extLst>
            </p:cNvPr>
            <p:cNvPicPr>
              <a:picLocks noChangeAspect="1" noChangeArrowheads="1"/>
            </p:cNvPicPr>
            <p:nvPr/>
          </p:nvPicPr>
          <p:blipFill>
            <a:blip r:embed="rId7" cstate="print">
              <a:clrChange>
                <a:clrFrom>
                  <a:srgbClr val="EFEFEF"/>
                </a:clrFrom>
                <a:clrTo>
                  <a:srgbClr val="EFEFEF">
                    <a:alpha val="0"/>
                  </a:srgbClr>
                </a:clrTo>
              </a:clrChange>
              <a:duotone>
                <a:prstClr val="black"/>
                <a:schemeClr val="accent3">
                  <a:tint val="45000"/>
                  <a:satMod val="400000"/>
                </a:schemeClr>
              </a:duotone>
              <a:extLst>
                <a:ext uri="{BEBA8EAE-BF5A-486C-A8C5-ECC9F3942E4B}">
                  <a14:imgProps xmlns:a14="http://schemas.microsoft.com/office/drawing/2010/main">
                    <a14:imgLayer r:embed="rId8">
                      <a14:imgEffect>
                        <a14:backgroundRemoval t="9896" b="89974" l="8369" r="92766">
                          <a14:foregroundMark x1="8369" y1="33854" x2="8369" y2="33854"/>
                          <a14:foregroundMark x1="92766" y1="37500" x2="92766" y2="37500"/>
                          <a14:backgroundMark x1="14184" y1="48698" x2="40000" y2="62500"/>
                          <a14:backgroundMark x1="40000" y1="62500" x2="88511" y2="52083"/>
                        </a14:backgroundRemoval>
                      </a14:imgEffect>
                    </a14:imgLayer>
                  </a14:imgProps>
                </a:ext>
                <a:ext uri="{28A0092B-C50C-407E-A947-70E740481C1C}">
                  <a14:useLocalDpi xmlns:a14="http://schemas.microsoft.com/office/drawing/2010/main"/>
                </a:ext>
              </a:extLst>
            </a:blip>
            <a:srcRect/>
            <a:stretch>
              <a:fillRect/>
            </a:stretch>
          </p:blipFill>
          <p:spPr bwMode="auto">
            <a:xfrm>
              <a:off x="8832099" y="1711583"/>
              <a:ext cx="1322016" cy="1440000"/>
            </a:xfrm>
            <a:prstGeom prst="rect">
              <a:avLst/>
            </a:prstGeom>
            <a:noFill/>
            <a:extLst>
              <a:ext uri="{909E8E84-426E-40DD-AFC4-6F175D3DCCD1}">
                <a14:hiddenFill xmlns:a14="http://schemas.microsoft.com/office/drawing/2010/main">
                  <a:solidFill>
                    <a:srgbClr val="FFFFFF"/>
                  </a:solidFill>
                </a14:hiddenFill>
              </a:ext>
            </a:extLst>
          </p:spPr>
        </p:pic>
      </p:grpSp>
      <p:sp>
        <p:nvSpPr>
          <p:cNvPr id="19" name="Textfeld 18">
            <a:extLst>
              <a:ext uri="{FF2B5EF4-FFF2-40B4-BE49-F238E27FC236}">
                <a16:creationId xmlns:a16="http://schemas.microsoft.com/office/drawing/2014/main" id="{B9B59E87-947C-82ED-C798-CEEFA883E34B}"/>
              </a:ext>
            </a:extLst>
          </p:cNvPr>
          <p:cNvSpPr txBox="1"/>
          <p:nvPr/>
        </p:nvSpPr>
        <p:spPr>
          <a:xfrm>
            <a:off x="6174647" y="2293084"/>
            <a:ext cx="1966613" cy="276999"/>
          </a:xfrm>
          <a:prstGeom prst="rect">
            <a:avLst/>
          </a:prstGeom>
          <a:noFill/>
        </p:spPr>
        <p:txBody>
          <a:bodyPr wrap="square" lIns="0" tIns="0" rIns="0" bIns="0" rtlCol="0">
            <a:spAutoFit/>
          </a:bodyPr>
          <a:lstStyle/>
          <a:p>
            <a:pPr marR="0" defTabSz="914400" rtl="0" eaLnBrk="1" fontAlgn="auto" latinLnBrk="0" hangingPunct="1">
              <a:lnSpc>
                <a:spcPct val="90000"/>
              </a:lnSpc>
              <a:spcBef>
                <a:spcPts val="300"/>
              </a:spcBef>
              <a:spcAft>
                <a:spcPts val="0"/>
              </a:spcAft>
              <a:buClr>
                <a:srgbClr val="009EE0"/>
              </a:buClr>
              <a:buSzTx/>
              <a:tabLst/>
            </a:pPr>
            <a:r>
              <a:rPr lang="en-US" sz="2000" b="1">
                <a:solidFill>
                  <a:srgbClr val="003D6A"/>
                </a:solidFill>
                <a:latin typeface="+mj-lt"/>
              </a:rPr>
              <a:t>Cover handling</a:t>
            </a:r>
          </a:p>
        </p:txBody>
      </p:sp>
      <p:sp>
        <p:nvSpPr>
          <p:cNvPr id="20" name="Additionszeichen 19">
            <a:extLst>
              <a:ext uri="{FF2B5EF4-FFF2-40B4-BE49-F238E27FC236}">
                <a16:creationId xmlns:a16="http://schemas.microsoft.com/office/drawing/2014/main" id="{A95E9D42-9B44-664B-2D58-E71D6FEE10AB}"/>
              </a:ext>
            </a:extLst>
          </p:cNvPr>
          <p:cNvSpPr/>
          <p:nvPr/>
        </p:nvSpPr>
        <p:spPr>
          <a:xfrm>
            <a:off x="5355900" y="2192183"/>
            <a:ext cx="478800" cy="478800"/>
          </a:xfrm>
          <a:prstGeom prst="mathPlus">
            <a:avLst/>
          </a:prstGeom>
          <a:solidFill>
            <a:srgbClr val="BCC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Textfeld 20">
            <a:extLst>
              <a:ext uri="{FF2B5EF4-FFF2-40B4-BE49-F238E27FC236}">
                <a16:creationId xmlns:a16="http://schemas.microsoft.com/office/drawing/2014/main" id="{8629F4E9-AA2D-B564-7473-D9F5FBD2F580}"/>
              </a:ext>
            </a:extLst>
          </p:cNvPr>
          <p:cNvSpPr txBox="1"/>
          <p:nvPr/>
        </p:nvSpPr>
        <p:spPr>
          <a:xfrm>
            <a:off x="6174647" y="3806534"/>
            <a:ext cx="1333241" cy="592470"/>
          </a:xfrm>
          <a:prstGeom prst="rect">
            <a:avLst/>
          </a:prstGeom>
          <a:noFill/>
        </p:spPr>
        <p:txBody>
          <a:bodyPr wrap="square" lIns="0" tIns="0" rIns="0" bIns="0" rtlCol="0">
            <a:spAutoFit/>
          </a:bodyPr>
          <a:lstStyle/>
          <a:p>
            <a:pPr marR="0" defTabSz="914400" rtl="0" eaLnBrk="1" fontAlgn="auto" latinLnBrk="0" hangingPunct="1">
              <a:lnSpc>
                <a:spcPct val="90000"/>
              </a:lnSpc>
              <a:spcBef>
                <a:spcPts val="300"/>
              </a:spcBef>
              <a:spcAft>
                <a:spcPts val="0"/>
              </a:spcAft>
              <a:buClr>
                <a:srgbClr val="009EE0"/>
              </a:buClr>
              <a:buSzTx/>
              <a:tabLst/>
            </a:pPr>
            <a:r>
              <a:rPr lang="en-US" sz="2000" b="1">
                <a:solidFill>
                  <a:srgbClr val="003D6A"/>
                </a:solidFill>
                <a:latin typeface="+mj-lt"/>
              </a:rPr>
              <a:t>Saves</a:t>
            </a:r>
          </a:p>
          <a:p>
            <a:pPr marR="0" defTabSz="914400" rtl="0" eaLnBrk="1" fontAlgn="auto" latinLnBrk="0" hangingPunct="1">
              <a:lnSpc>
                <a:spcPct val="90000"/>
              </a:lnSpc>
              <a:spcBef>
                <a:spcPts val="300"/>
              </a:spcBef>
              <a:spcAft>
                <a:spcPts val="0"/>
              </a:spcAft>
              <a:buClr>
                <a:srgbClr val="009EE0"/>
              </a:buClr>
              <a:buSzTx/>
              <a:tabLst/>
            </a:pPr>
            <a:r>
              <a:rPr lang="en-US" sz="2000" b="1">
                <a:solidFill>
                  <a:srgbClr val="003D6A"/>
                </a:solidFill>
                <a:latin typeface="+mj-lt"/>
              </a:rPr>
              <a:t>Floorspace</a:t>
            </a:r>
          </a:p>
        </p:txBody>
      </p:sp>
      <p:sp>
        <p:nvSpPr>
          <p:cNvPr id="22" name="Additionszeichen 21">
            <a:extLst>
              <a:ext uri="{FF2B5EF4-FFF2-40B4-BE49-F238E27FC236}">
                <a16:creationId xmlns:a16="http://schemas.microsoft.com/office/drawing/2014/main" id="{BEAD69B0-83F2-C094-90F6-D28364F07302}"/>
              </a:ext>
            </a:extLst>
          </p:cNvPr>
          <p:cNvSpPr/>
          <p:nvPr/>
        </p:nvSpPr>
        <p:spPr>
          <a:xfrm>
            <a:off x="5355900" y="3863369"/>
            <a:ext cx="478800" cy="478800"/>
          </a:xfrm>
          <a:prstGeom prst="mathPlus">
            <a:avLst/>
          </a:prstGeom>
          <a:solidFill>
            <a:srgbClr val="BCC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 name="Textfeld 22">
            <a:extLst>
              <a:ext uri="{FF2B5EF4-FFF2-40B4-BE49-F238E27FC236}">
                <a16:creationId xmlns:a16="http://schemas.microsoft.com/office/drawing/2014/main" id="{DC8C89C9-6E72-4399-78BA-BC5A62310D15}"/>
              </a:ext>
            </a:extLst>
          </p:cNvPr>
          <p:cNvSpPr txBox="1"/>
          <p:nvPr/>
        </p:nvSpPr>
        <p:spPr>
          <a:xfrm>
            <a:off x="6174647" y="5478480"/>
            <a:ext cx="1338521" cy="592470"/>
          </a:xfrm>
          <a:prstGeom prst="rect">
            <a:avLst/>
          </a:prstGeom>
          <a:noFill/>
        </p:spPr>
        <p:txBody>
          <a:bodyPr wrap="square" lIns="0" tIns="0" rIns="0" bIns="0" rtlCol="0">
            <a:spAutoFit/>
          </a:bodyPr>
          <a:lstStyle/>
          <a:p>
            <a:pPr marR="0" defTabSz="914400" rtl="0" eaLnBrk="1" fontAlgn="auto" latinLnBrk="0" hangingPunct="1">
              <a:lnSpc>
                <a:spcPct val="90000"/>
              </a:lnSpc>
              <a:spcBef>
                <a:spcPts val="300"/>
              </a:spcBef>
              <a:spcAft>
                <a:spcPts val="0"/>
              </a:spcAft>
              <a:buClr>
                <a:srgbClr val="009EE0"/>
              </a:buClr>
              <a:buSzTx/>
              <a:tabLst/>
            </a:pPr>
            <a:r>
              <a:rPr lang="en-US" sz="2000" b="1">
                <a:solidFill>
                  <a:srgbClr val="003D6A"/>
                </a:solidFill>
                <a:latin typeface="+mj-lt"/>
              </a:rPr>
              <a:t>Pure</a:t>
            </a:r>
          </a:p>
          <a:p>
            <a:pPr marR="0" defTabSz="914400" rtl="0" eaLnBrk="1" fontAlgn="auto" latinLnBrk="0" hangingPunct="1">
              <a:lnSpc>
                <a:spcPct val="90000"/>
              </a:lnSpc>
              <a:spcBef>
                <a:spcPts val="300"/>
              </a:spcBef>
              <a:spcAft>
                <a:spcPts val="0"/>
              </a:spcAft>
              <a:buClr>
                <a:srgbClr val="009EE0"/>
              </a:buClr>
              <a:buSzTx/>
              <a:tabLst/>
            </a:pPr>
            <a:r>
              <a:rPr lang="en-US" sz="2000" b="1">
                <a:solidFill>
                  <a:srgbClr val="003D6A"/>
                </a:solidFill>
                <a:latin typeface="+mj-lt"/>
              </a:rPr>
              <a:t>Flexibility</a:t>
            </a:r>
          </a:p>
        </p:txBody>
      </p:sp>
      <p:sp>
        <p:nvSpPr>
          <p:cNvPr id="24" name="Additionszeichen 23">
            <a:extLst>
              <a:ext uri="{FF2B5EF4-FFF2-40B4-BE49-F238E27FC236}">
                <a16:creationId xmlns:a16="http://schemas.microsoft.com/office/drawing/2014/main" id="{B469FD46-ECB2-62DA-FF68-AB2EDA12E2D6}"/>
              </a:ext>
            </a:extLst>
          </p:cNvPr>
          <p:cNvSpPr/>
          <p:nvPr/>
        </p:nvSpPr>
        <p:spPr>
          <a:xfrm>
            <a:off x="5355900" y="5535315"/>
            <a:ext cx="478800" cy="478800"/>
          </a:xfrm>
          <a:prstGeom prst="mathPlus">
            <a:avLst/>
          </a:prstGeom>
          <a:solidFill>
            <a:srgbClr val="BCC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25" name="Gruppieren 24">
            <a:extLst>
              <a:ext uri="{FF2B5EF4-FFF2-40B4-BE49-F238E27FC236}">
                <a16:creationId xmlns:a16="http://schemas.microsoft.com/office/drawing/2014/main" id="{11A83926-369C-5DD2-A007-07C9505F0270}"/>
              </a:ext>
            </a:extLst>
          </p:cNvPr>
          <p:cNvGrpSpPr/>
          <p:nvPr/>
        </p:nvGrpSpPr>
        <p:grpSpPr>
          <a:xfrm>
            <a:off x="9990330" y="5459833"/>
            <a:ext cx="1530286" cy="658385"/>
            <a:chOff x="8229343" y="4664483"/>
            <a:chExt cx="1265567" cy="691751"/>
          </a:xfrm>
        </p:grpSpPr>
        <p:sp>
          <p:nvSpPr>
            <p:cNvPr id="26" name="Rechteck 25">
              <a:extLst>
                <a:ext uri="{FF2B5EF4-FFF2-40B4-BE49-F238E27FC236}">
                  <a16:creationId xmlns:a16="http://schemas.microsoft.com/office/drawing/2014/main" id="{2F10878D-B564-8204-E467-F1441EB25CA5}"/>
                </a:ext>
              </a:extLst>
            </p:cNvPr>
            <p:cNvSpPr/>
            <p:nvPr/>
          </p:nvSpPr>
          <p:spPr>
            <a:xfrm>
              <a:off x="8305543" y="5183549"/>
              <a:ext cx="1189367" cy="172685"/>
            </a:xfrm>
            <a:prstGeom prst="rect">
              <a:avLst/>
            </a:prstGeom>
            <a:solidFill>
              <a:srgbClr val="3C9095"/>
            </a:solidFill>
            <a:ln>
              <a:solidFill>
                <a:srgbClr val="1650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 name="Rechteck 26">
              <a:extLst>
                <a:ext uri="{FF2B5EF4-FFF2-40B4-BE49-F238E27FC236}">
                  <a16:creationId xmlns:a16="http://schemas.microsoft.com/office/drawing/2014/main" id="{5671F595-AF4B-F000-7714-7B1A0589E034}"/>
                </a:ext>
              </a:extLst>
            </p:cNvPr>
            <p:cNvSpPr/>
            <p:nvPr/>
          </p:nvSpPr>
          <p:spPr>
            <a:xfrm>
              <a:off x="8278169" y="5009693"/>
              <a:ext cx="1189367" cy="172685"/>
            </a:xfrm>
            <a:prstGeom prst="rect">
              <a:avLst/>
            </a:prstGeom>
            <a:solidFill>
              <a:srgbClr val="3C9095"/>
            </a:solidFill>
            <a:ln>
              <a:solidFill>
                <a:srgbClr val="1650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Rechteck 27">
              <a:extLst>
                <a:ext uri="{FF2B5EF4-FFF2-40B4-BE49-F238E27FC236}">
                  <a16:creationId xmlns:a16="http://schemas.microsoft.com/office/drawing/2014/main" id="{7336328F-E511-6D4E-7ABD-7528A2BA2685}"/>
                </a:ext>
              </a:extLst>
            </p:cNvPr>
            <p:cNvSpPr/>
            <p:nvPr/>
          </p:nvSpPr>
          <p:spPr>
            <a:xfrm>
              <a:off x="8229343" y="4838337"/>
              <a:ext cx="1189367" cy="172685"/>
            </a:xfrm>
            <a:prstGeom prst="rect">
              <a:avLst/>
            </a:prstGeom>
            <a:solidFill>
              <a:srgbClr val="3C9095"/>
            </a:solidFill>
            <a:ln>
              <a:solidFill>
                <a:srgbClr val="1650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Rechteck 28">
              <a:extLst>
                <a:ext uri="{FF2B5EF4-FFF2-40B4-BE49-F238E27FC236}">
                  <a16:creationId xmlns:a16="http://schemas.microsoft.com/office/drawing/2014/main" id="{BAA8DF14-2707-3471-1EFC-7BB924534E40}"/>
                </a:ext>
              </a:extLst>
            </p:cNvPr>
            <p:cNvSpPr/>
            <p:nvPr/>
          </p:nvSpPr>
          <p:spPr>
            <a:xfrm>
              <a:off x="8273549" y="4664483"/>
              <a:ext cx="1189367" cy="172685"/>
            </a:xfrm>
            <a:prstGeom prst="rect">
              <a:avLst/>
            </a:prstGeom>
            <a:solidFill>
              <a:srgbClr val="3C9095"/>
            </a:solidFill>
            <a:ln>
              <a:solidFill>
                <a:srgbClr val="1650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30" name="Gruppieren 29">
            <a:extLst>
              <a:ext uri="{FF2B5EF4-FFF2-40B4-BE49-F238E27FC236}">
                <a16:creationId xmlns:a16="http://schemas.microsoft.com/office/drawing/2014/main" id="{3BB041CE-1464-4EFB-A499-6D3E28A2ED2E}"/>
              </a:ext>
            </a:extLst>
          </p:cNvPr>
          <p:cNvGrpSpPr/>
          <p:nvPr/>
        </p:nvGrpSpPr>
        <p:grpSpPr>
          <a:xfrm>
            <a:off x="7709149" y="5324715"/>
            <a:ext cx="1174935" cy="900000"/>
            <a:chOff x="7740976" y="4465751"/>
            <a:chExt cx="971687" cy="930390"/>
          </a:xfrm>
        </p:grpSpPr>
        <p:pic>
          <p:nvPicPr>
            <p:cNvPr id="31" name="Grafik 30">
              <a:extLst>
                <a:ext uri="{FF2B5EF4-FFF2-40B4-BE49-F238E27FC236}">
                  <a16:creationId xmlns:a16="http://schemas.microsoft.com/office/drawing/2014/main" id="{653D3BA6-022C-5AC4-7BF8-29A0ECEB4A29}"/>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7740976" y="4465751"/>
              <a:ext cx="971687" cy="930390"/>
            </a:xfrm>
            <a:prstGeom prst="rect">
              <a:avLst/>
            </a:prstGeom>
          </p:spPr>
        </p:pic>
        <p:cxnSp>
          <p:nvCxnSpPr>
            <p:cNvPr id="32" name="Gerade Verbindung mit Pfeil 31">
              <a:extLst>
                <a:ext uri="{FF2B5EF4-FFF2-40B4-BE49-F238E27FC236}">
                  <a16:creationId xmlns:a16="http://schemas.microsoft.com/office/drawing/2014/main" id="{882CF94E-077A-06E4-F4AD-668EEA2CFC65}"/>
                </a:ext>
              </a:extLst>
            </p:cNvPr>
            <p:cNvCxnSpPr>
              <a:cxnSpLocks/>
            </p:cNvCxnSpPr>
            <p:nvPr/>
          </p:nvCxnSpPr>
          <p:spPr>
            <a:xfrm flipH="1">
              <a:off x="7757292" y="5150342"/>
              <a:ext cx="388488" cy="4083"/>
            </a:xfrm>
            <a:prstGeom prst="straightConnector1">
              <a:avLst/>
            </a:prstGeom>
            <a:ln w="28575">
              <a:solidFill>
                <a:srgbClr val="00ADEE"/>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3" name="Gerade Verbindung mit Pfeil 32">
              <a:extLst>
                <a:ext uri="{FF2B5EF4-FFF2-40B4-BE49-F238E27FC236}">
                  <a16:creationId xmlns:a16="http://schemas.microsoft.com/office/drawing/2014/main" id="{DD51F10F-43E7-9082-73C9-5D230E54EF48}"/>
                </a:ext>
              </a:extLst>
            </p:cNvPr>
            <p:cNvCxnSpPr>
              <a:cxnSpLocks/>
            </p:cNvCxnSpPr>
            <p:nvPr/>
          </p:nvCxnSpPr>
          <p:spPr>
            <a:xfrm flipH="1">
              <a:off x="8324175" y="5150342"/>
              <a:ext cx="388488" cy="4083"/>
            </a:xfrm>
            <a:prstGeom prst="straightConnector1">
              <a:avLst/>
            </a:prstGeom>
            <a:ln w="28575">
              <a:solidFill>
                <a:srgbClr val="00ADEE"/>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34" name="Pfeil: nach rechts 33">
            <a:extLst>
              <a:ext uri="{FF2B5EF4-FFF2-40B4-BE49-F238E27FC236}">
                <a16:creationId xmlns:a16="http://schemas.microsoft.com/office/drawing/2014/main" id="{6E9C761B-2A37-D7CD-FE16-6F9E0FF7B3A2}"/>
              </a:ext>
            </a:extLst>
          </p:cNvPr>
          <p:cNvSpPr/>
          <p:nvPr/>
        </p:nvSpPr>
        <p:spPr>
          <a:xfrm>
            <a:off x="9221207" y="5630715"/>
            <a:ext cx="432000" cy="288000"/>
          </a:xfrm>
          <a:prstGeom prst="rightArrow">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35" name="Gruppieren 34">
            <a:extLst>
              <a:ext uri="{FF2B5EF4-FFF2-40B4-BE49-F238E27FC236}">
                <a16:creationId xmlns:a16="http://schemas.microsoft.com/office/drawing/2014/main" id="{A429A58E-F723-995F-F401-CCB5A00D2514}"/>
              </a:ext>
            </a:extLst>
          </p:cNvPr>
          <p:cNvGrpSpPr/>
          <p:nvPr/>
        </p:nvGrpSpPr>
        <p:grpSpPr>
          <a:xfrm>
            <a:off x="7845602" y="3436769"/>
            <a:ext cx="1822980" cy="1332000"/>
            <a:chOff x="6212945" y="1687069"/>
            <a:chExt cx="2200276" cy="1737632"/>
          </a:xfrm>
        </p:grpSpPr>
        <p:pic>
          <p:nvPicPr>
            <p:cNvPr id="36" name="Grafik 35">
              <a:extLst>
                <a:ext uri="{FF2B5EF4-FFF2-40B4-BE49-F238E27FC236}">
                  <a16:creationId xmlns:a16="http://schemas.microsoft.com/office/drawing/2014/main" id="{6B9E6A99-A60C-2B82-84FA-64202FEE3846}"/>
                </a:ext>
              </a:extLst>
            </p:cNvPr>
            <p:cNvPicPr>
              <a:picLocks noChangeAspect="1"/>
            </p:cNvPicPr>
            <p:nvPr/>
          </p:nvPicPr>
          <p:blipFill>
            <a:blip r:embed="rId10" cstate="print">
              <a:extLst>
                <a:ext uri="{BEBA8EAE-BF5A-486C-A8C5-ECC9F3942E4B}">
                  <a14:imgProps xmlns:a14="http://schemas.microsoft.com/office/drawing/2010/main">
                    <a14:imgLayer r:embed="rId11">
                      <a14:imgEffect>
                        <a14:backgroundRemoval t="10000" b="93333" l="10000" r="90000">
                          <a14:foregroundMark x1="24250" y1="84493" x2="24250" y2="84493"/>
                          <a14:foregroundMark x1="28750" y1="89710" x2="28750" y2="89710"/>
                          <a14:foregroundMark x1="36875" y1="93333" x2="36875" y2="93333"/>
                          <a14:foregroundMark x1="23250" y1="87681" x2="23250" y2="87681"/>
                          <a14:foregroundMark x1="24375" y1="88116" x2="24375" y2="88116"/>
                          <a14:foregroundMark x1="52750" y1="81159" x2="52750" y2="81159"/>
                          <a14:backgroundMark x1="23875" y1="21739" x2="23500" y2="58841"/>
                          <a14:backgroundMark x1="25875" y1="45797" x2="25875" y2="45797"/>
                          <a14:backgroundMark x1="27000" y1="46957" x2="27000" y2="46957"/>
                          <a14:backgroundMark x1="25250" y1="10870" x2="43625" y2="15217"/>
                          <a14:backgroundMark x1="43625" y1="15217" x2="49375" y2="12609"/>
                          <a14:backgroundMark x1="23875" y1="17681" x2="45625" y2="19420"/>
                          <a14:backgroundMark x1="45625" y1="19420" x2="48125" y2="19275"/>
                          <a14:backgroundMark x1="22500" y1="14203" x2="22375" y2="66232"/>
                          <a14:backgroundMark x1="25250" y1="55072" x2="21750" y2="76812"/>
                          <a14:backgroundMark x1="24375" y1="66957" x2="24375" y2="66957"/>
                          <a14:backgroundMark x1="24750" y1="71014" x2="24750" y2="71014"/>
                        </a14:backgroundRemoval>
                      </a14:imgEffect>
                    </a14:imgLayer>
                  </a14:imgProps>
                </a:ext>
                <a:ext uri="{28A0092B-C50C-407E-A947-70E740481C1C}">
                  <a14:useLocalDpi xmlns:a14="http://schemas.microsoft.com/office/drawing/2010/main"/>
                </a:ext>
              </a:extLst>
            </a:blip>
            <a:srcRect l="18238" t="50639" r="43246" b="243"/>
            <a:stretch/>
          </p:blipFill>
          <p:spPr>
            <a:xfrm>
              <a:off x="6212945" y="1687069"/>
              <a:ext cx="1123951" cy="1236256"/>
            </a:xfrm>
            <a:prstGeom prst="rect">
              <a:avLst/>
            </a:prstGeom>
          </p:spPr>
        </p:pic>
        <p:pic>
          <p:nvPicPr>
            <p:cNvPr id="37" name="Grafik 36">
              <a:extLst>
                <a:ext uri="{FF2B5EF4-FFF2-40B4-BE49-F238E27FC236}">
                  <a16:creationId xmlns:a16="http://schemas.microsoft.com/office/drawing/2014/main" id="{C357077C-91F6-79B3-0D8D-D8496E19DFCA}"/>
                </a:ext>
              </a:extLst>
            </p:cNvPr>
            <p:cNvPicPr>
              <a:picLocks noChangeAspect="1"/>
            </p:cNvPicPr>
            <p:nvPr/>
          </p:nvPicPr>
          <p:blipFill>
            <a:blip r:embed="rId12">
              <a:extLst>
                <a:ext uri="{96DAC541-7B7A-43D3-8B79-37D633B846F1}">
                  <asvg:svgBlip xmlns:asvg="http://schemas.microsoft.com/office/drawing/2016/SVG/main" r:embed="rId13"/>
                </a:ext>
              </a:extLst>
            </a:blip>
            <a:srcRect t="145" b="145"/>
            <a:stretch/>
          </p:blipFill>
          <p:spPr>
            <a:xfrm>
              <a:off x="6727295" y="1937758"/>
              <a:ext cx="1123951" cy="1236256"/>
            </a:xfrm>
            <a:prstGeom prst="rect">
              <a:avLst/>
            </a:prstGeom>
          </p:spPr>
        </p:pic>
        <p:pic>
          <p:nvPicPr>
            <p:cNvPr id="38" name="Grafik 37">
              <a:extLst>
                <a:ext uri="{FF2B5EF4-FFF2-40B4-BE49-F238E27FC236}">
                  <a16:creationId xmlns:a16="http://schemas.microsoft.com/office/drawing/2014/main" id="{41268B29-F087-A254-050D-4CC235F3E593}"/>
                </a:ext>
              </a:extLst>
            </p:cNvPr>
            <p:cNvPicPr>
              <a:picLocks noChangeAspect="1"/>
            </p:cNvPicPr>
            <p:nvPr/>
          </p:nvPicPr>
          <p:blipFill>
            <a:blip r:embed="rId10" cstate="print">
              <a:extLst>
                <a:ext uri="{BEBA8EAE-BF5A-486C-A8C5-ECC9F3942E4B}">
                  <a14:imgProps xmlns:a14="http://schemas.microsoft.com/office/drawing/2010/main">
                    <a14:imgLayer r:embed="rId11">
                      <a14:imgEffect>
                        <a14:backgroundRemoval t="10000" b="93333" l="10000" r="90000">
                          <a14:foregroundMark x1="24250" y1="84493" x2="24250" y2="84493"/>
                          <a14:foregroundMark x1="28750" y1="89710" x2="28750" y2="89710"/>
                          <a14:foregroundMark x1="36875" y1="93333" x2="36875" y2="93333"/>
                          <a14:foregroundMark x1="23250" y1="87681" x2="23250" y2="87681"/>
                          <a14:foregroundMark x1="24375" y1="88116" x2="24375" y2="88116"/>
                          <a14:foregroundMark x1="52750" y1="81159" x2="52750" y2="81159"/>
                          <a14:backgroundMark x1="23875" y1="21739" x2="23500" y2="58841"/>
                          <a14:backgroundMark x1="25875" y1="45797" x2="25875" y2="45797"/>
                          <a14:backgroundMark x1="27000" y1="46957" x2="27000" y2="46957"/>
                          <a14:backgroundMark x1="25250" y1="10870" x2="43625" y2="15217"/>
                          <a14:backgroundMark x1="43625" y1="15217" x2="49375" y2="12609"/>
                          <a14:backgroundMark x1="23875" y1="17681" x2="45625" y2="19420"/>
                          <a14:backgroundMark x1="45625" y1="19420" x2="48125" y2="19275"/>
                          <a14:backgroundMark x1="22500" y1="14203" x2="22375" y2="66232"/>
                          <a14:backgroundMark x1="25250" y1="55072" x2="21750" y2="76812"/>
                          <a14:backgroundMark x1="24375" y1="66957" x2="24375" y2="66957"/>
                          <a14:backgroundMark x1="24750" y1="71014" x2="24750" y2="71014"/>
                        </a14:backgroundRemoval>
                      </a14:imgEffect>
                    </a14:imgLayer>
                  </a14:imgProps>
                </a:ext>
                <a:ext uri="{28A0092B-C50C-407E-A947-70E740481C1C}">
                  <a14:useLocalDpi xmlns:a14="http://schemas.microsoft.com/office/drawing/2010/main"/>
                </a:ext>
              </a:extLst>
            </a:blip>
            <a:srcRect l="18238" t="50639" r="43246" b="243"/>
            <a:stretch/>
          </p:blipFill>
          <p:spPr>
            <a:xfrm>
              <a:off x="7289270" y="2188445"/>
              <a:ext cx="1123951" cy="1236256"/>
            </a:xfrm>
            <a:prstGeom prst="rect">
              <a:avLst/>
            </a:prstGeom>
          </p:spPr>
        </p:pic>
      </p:grpSp>
      <p:grpSp>
        <p:nvGrpSpPr>
          <p:cNvPr id="39" name="Gruppieren 38">
            <a:extLst>
              <a:ext uri="{FF2B5EF4-FFF2-40B4-BE49-F238E27FC236}">
                <a16:creationId xmlns:a16="http://schemas.microsoft.com/office/drawing/2014/main" id="{E8C6EA6B-1B25-D08F-21E9-5F8BA490378E}"/>
              </a:ext>
            </a:extLst>
          </p:cNvPr>
          <p:cNvGrpSpPr/>
          <p:nvPr/>
        </p:nvGrpSpPr>
        <p:grpSpPr>
          <a:xfrm>
            <a:off x="10323592" y="3532853"/>
            <a:ext cx="1357370" cy="1139832"/>
            <a:chOff x="6212945" y="1687069"/>
            <a:chExt cx="1638301" cy="1486944"/>
          </a:xfrm>
        </p:grpSpPr>
        <p:pic>
          <p:nvPicPr>
            <p:cNvPr id="40" name="Grafik 39">
              <a:extLst>
                <a:ext uri="{FF2B5EF4-FFF2-40B4-BE49-F238E27FC236}">
                  <a16:creationId xmlns:a16="http://schemas.microsoft.com/office/drawing/2014/main" id="{5A29C7D2-D9B0-30AC-7D2C-88779AB79005}"/>
                </a:ext>
              </a:extLst>
            </p:cNvPr>
            <p:cNvPicPr>
              <a:picLocks noChangeAspect="1"/>
            </p:cNvPicPr>
            <p:nvPr/>
          </p:nvPicPr>
          <p:blipFill>
            <a:blip r:embed="rId10" cstate="print">
              <a:extLst>
                <a:ext uri="{BEBA8EAE-BF5A-486C-A8C5-ECC9F3942E4B}">
                  <a14:imgProps xmlns:a14="http://schemas.microsoft.com/office/drawing/2010/main">
                    <a14:imgLayer r:embed="rId11">
                      <a14:imgEffect>
                        <a14:backgroundRemoval t="10000" b="93333" l="10000" r="90000">
                          <a14:foregroundMark x1="24250" y1="84493" x2="24250" y2="84493"/>
                          <a14:foregroundMark x1="28750" y1="89710" x2="28750" y2="89710"/>
                          <a14:foregroundMark x1="36875" y1="93333" x2="36875" y2="93333"/>
                          <a14:foregroundMark x1="23250" y1="87681" x2="23250" y2="87681"/>
                          <a14:foregroundMark x1="24375" y1="88116" x2="24375" y2="88116"/>
                          <a14:foregroundMark x1="52750" y1="81159" x2="52750" y2="81159"/>
                          <a14:backgroundMark x1="23875" y1="21739" x2="23500" y2="58841"/>
                          <a14:backgroundMark x1="25875" y1="45797" x2="25875" y2="45797"/>
                          <a14:backgroundMark x1="27000" y1="46957" x2="27000" y2="46957"/>
                          <a14:backgroundMark x1="25250" y1="10870" x2="43625" y2="15217"/>
                          <a14:backgroundMark x1="43625" y1="15217" x2="49375" y2="12609"/>
                          <a14:backgroundMark x1="23875" y1="17681" x2="45625" y2="19420"/>
                          <a14:backgroundMark x1="45625" y1="19420" x2="48125" y2="19275"/>
                          <a14:backgroundMark x1="22500" y1="14203" x2="22375" y2="66232"/>
                          <a14:backgroundMark x1="25250" y1="55072" x2="21750" y2="76812"/>
                          <a14:backgroundMark x1="24375" y1="66957" x2="24375" y2="66957"/>
                          <a14:backgroundMark x1="24750" y1="71014" x2="24750" y2="71014"/>
                        </a14:backgroundRemoval>
                      </a14:imgEffect>
                    </a14:imgLayer>
                  </a14:imgProps>
                </a:ext>
                <a:ext uri="{28A0092B-C50C-407E-A947-70E740481C1C}">
                  <a14:useLocalDpi xmlns:a14="http://schemas.microsoft.com/office/drawing/2010/main"/>
                </a:ext>
              </a:extLst>
            </a:blip>
            <a:srcRect l="18238" t="50639" r="43246" b="243"/>
            <a:stretch/>
          </p:blipFill>
          <p:spPr>
            <a:xfrm>
              <a:off x="6212945" y="1687069"/>
              <a:ext cx="1123951" cy="1236256"/>
            </a:xfrm>
            <a:prstGeom prst="rect">
              <a:avLst/>
            </a:prstGeom>
          </p:spPr>
        </p:pic>
        <p:pic>
          <p:nvPicPr>
            <p:cNvPr id="41" name="Grafik 40">
              <a:extLst>
                <a:ext uri="{FF2B5EF4-FFF2-40B4-BE49-F238E27FC236}">
                  <a16:creationId xmlns:a16="http://schemas.microsoft.com/office/drawing/2014/main" id="{C5FE6369-CFFB-0A7B-5098-DEC225E4E204}"/>
                </a:ext>
              </a:extLst>
            </p:cNvPr>
            <p:cNvPicPr>
              <a:picLocks noChangeAspect="1"/>
            </p:cNvPicPr>
            <p:nvPr/>
          </p:nvPicPr>
          <p:blipFill>
            <a:blip r:embed="rId10" cstate="print">
              <a:alphaModFix/>
              <a:extLst>
                <a:ext uri="{BEBA8EAE-BF5A-486C-A8C5-ECC9F3942E4B}">
                  <a14:imgProps xmlns:a14="http://schemas.microsoft.com/office/drawing/2010/main">
                    <a14:imgLayer r:embed="rId11">
                      <a14:imgEffect>
                        <a14:backgroundRemoval t="10000" b="93333" l="10000" r="90000">
                          <a14:foregroundMark x1="24250" y1="84493" x2="24250" y2="84493"/>
                          <a14:foregroundMark x1="28750" y1="89710" x2="28750" y2="89710"/>
                          <a14:foregroundMark x1="36875" y1="93333" x2="36875" y2="93333"/>
                          <a14:foregroundMark x1="23250" y1="87681" x2="23250" y2="87681"/>
                          <a14:foregroundMark x1="24375" y1="88116" x2="24375" y2="88116"/>
                          <a14:foregroundMark x1="52750" y1="81159" x2="52750" y2="81159"/>
                          <a14:backgroundMark x1="23875" y1="21739" x2="23500" y2="58841"/>
                          <a14:backgroundMark x1="25875" y1="45797" x2="25875" y2="45797"/>
                          <a14:backgroundMark x1="27000" y1="46957" x2="27000" y2="46957"/>
                          <a14:backgroundMark x1="25250" y1="10870" x2="43625" y2="15217"/>
                          <a14:backgroundMark x1="43625" y1="15217" x2="49375" y2="12609"/>
                          <a14:backgroundMark x1="23875" y1="17681" x2="45625" y2="19420"/>
                          <a14:backgroundMark x1="45625" y1="19420" x2="48125" y2="19275"/>
                          <a14:backgroundMark x1="22500" y1="14203" x2="22375" y2="66232"/>
                          <a14:backgroundMark x1="25250" y1="55072" x2="21750" y2="76812"/>
                          <a14:backgroundMark x1="24375" y1="66957" x2="24375" y2="66957"/>
                          <a14:backgroundMark x1="24750" y1="71014" x2="24750" y2="71014"/>
                        </a14:backgroundRemoval>
                      </a14:imgEffect>
                    </a14:imgLayer>
                  </a14:imgProps>
                </a:ext>
                <a:ext uri="{28A0092B-C50C-407E-A947-70E740481C1C}">
                  <a14:useLocalDpi xmlns:a14="http://schemas.microsoft.com/office/drawing/2010/main"/>
                </a:ext>
              </a:extLst>
            </a:blip>
            <a:srcRect l="18238" t="50639" r="43246" b="243"/>
            <a:stretch/>
          </p:blipFill>
          <p:spPr>
            <a:xfrm>
              <a:off x="6727295" y="1937757"/>
              <a:ext cx="1123951" cy="1236256"/>
            </a:xfrm>
            <a:prstGeom prst="rect">
              <a:avLst/>
            </a:prstGeom>
          </p:spPr>
        </p:pic>
      </p:grpSp>
      <p:sp>
        <p:nvSpPr>
          <p:cNvPr id="42" name="Pfeil: nach rechts 41">
            <a:extLst>
              <a:ext uri="{FF2B5EF4-FFF2-40B4-BE49-F238E27FC236}">
                <a16:creationId xmlns:a16="http://schemas.microsoft.com/office/drawing/2014/main" id="{3A6261DD-05E4-03F5-8497-C1291A920F34}"/>
              </a:ext>
            </a:extLst>
          </p:cNvPr>
          <p:cNvSpPr/>
          <p:nvPr/>
        </p:nvSpPr>
        <p:spPr>
          <a:xfrm>
            <a:off x="9780087" y="3958769"/>
            <a:ext cx="432000" cy="288000"/>
          </a:xfrm>
          <a:prstGeom prst="rightArrow">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a:p>
        </p:txBody>
      </p:sp>
    </p:spTree>
    <p:extLst>
      <p:ext uri="{BB962C8B-B14F-4D97-AF65-F5344CB8AC3E}">
        <p14:creationId xmlns:p14="http://schemas.microsoft.com/office/powerpoint/2010/main" val="886618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255"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0"/>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10"/>
                                        </p:tgtEl>
                                      </p:cBhvr>
                                    </p:cmd>
                                  </p:childTnLst>
                                </p:cTn>
                              </p:par>
                            </p:childTnLst>
                          </p:cTn>
                        </p:par>
                      </p:childTnLst>
                    </p:cTn>
                  </p:par>
                </p:childTnLst>
              </p:cTn>
              <p:nextCondLst>
                <p:cond evt="onClick" delay="0">
                  <p:tgtEl>
                    <p:spTgt spid="10"/>
                  </p:tgtEl>
                </p:cond>
              </p:nextCondLst>
            </p:seq>
            <p:video>
              <p:cMediaNode vol="80000" mute="1">
                <p:cTn id="12" repeatCount="indefinite" fill="hold" display="0">
                  <p:stCondLst>
                    <p:cond delay="indefinite"/>
                  </p:stCondLst>
                </p:cTn>
                <p:tgtEl>
                  <p:spTgt spid="10"/>
                </p:tgtEl>
              </p:cMediaNode>
            </p:vide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A3CED9-E8D7-CDE8-85A3-6281A5FA0195}"/>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43F2975E-F39F-0B2E-82BA-44602EF40C63}"/>
              </a:ext>
            </a:extLst>
          </p:cNvPr>
          <p:cNvSpPr>
            <a:spLocks noGrp="1"/>
          </p:cNvSpPr>
          <p:nvPr>
            <p:ph type="title"/>
          </p:nvPr>
        </p:nvSpPr>
        <p:spPr/>
        <p:txBody>
          <a:bodyPr/>
          <a:lstStyle/>
          <a:p>
            <a:r>
              <a:rPr kumimoji="0" lang="en-US" sz="3600" b="1" i="0" u="none" strike="noStrike" kern="1200" cap="none" spc="0" normalizeH="0" baseline="0" noProof="0">
                <a:ln>
                  <a:noFill/>
                </a:ln>
                <a:solidFill>
                  <a:srgbClr val="003D6A"/>
                </a:solidFill>
                <a:effectLst/>
                <a:uLnTx/>
                <a:uFillTx/>
                <a:latin typeface="Fago Pro" panose="02000506040000020004" pitchFamily="50" charset="0"/>
                <a:ea typeface="+mj-ea"/>
                <a:cs typeface="+mj-cs"/>
              </a:rPr>
              <a:t>Material Lifter</a:t>
            </a:r>
            <a:br>
              <a:rPr kumimoji="0" lang="en-US" sz="3600" b="1" i="0" u="none" strike="noStrike" kern="1200" cap="none" spc="0" normalizeH="0" baseline="0" noProof="0">
                <a:ln>
                  <a:noFill/>
                </a:ln>
                <a:solidFill>
                  <a:srgbClr val="003D6A"/>
                </a:solidFill>
                <a:effectLst/>
                <a:uLnTx/>
                <a:uFillTx/>
                <a:latin typeface="Fago Pro" panose="02000506040000020004" pitchFamily="50" charset="0"/>
                <a:ea typeface="+mj-ea"/>
                <a:cs typeface="+mj-cs"/>
              </a:rPr>
            </a:br>
            <a:r>
              <a:rPr lang="en-US" sz="2400" b="0">
                <a:solidFill>
                  <a:srgbClr val="003D6A"/>
                </a:solidFill>
              </a:rPr>
              <a:t>Lifting trays for automated unloading</a:t>
            </a:r>
            <a:endParaRPr lang="en-US"/>
          </a:p>
        </p:txBody>
      </p:sp>
      <p:sp>
        <p:nvSpPr>
          <p:cNvPr id="3" name="Foliennummernplatzhalter 2">
            <a:extLst>
              <a:ext uri="{FF2B5EF4-FFF2-40B4-BE49-F238E27FC236}">
                <a16:creationId xmlns:a16="http://schemas.microsoft.com/office/drawing/2014/main" id="{AEAFAE7E-2468-2191-92A4-141AF8A1F410}"/>
              </a:ext>
            </a:extLst>
          </p:cNvPr>
          <p:cNvSpPr>
            <a:spLocks noGrp="1"/>
          </p:cNvSpPr>
          <p:nvPr>
            <p:ph type="sldNum" sz="quarter" idx="10"/>
          </p:nvPr>
        </p:nvSpPr>
        <p:spPr/>
        <p:txBody>
          <a:bodyPr/>
          <a:lstStyle/>
          <a:p>
            <a:fld id="{73F7D4EC-FAF2-48D2-B8E5-457915FC50F3}" type="slidenum">
              <a:rPr lang="en-US" smtClean="0"/>
              <a:pPr/>
              <a:t>4</a:t>
            </a:fld>
            <a:endParaRPr lang="en-US"/>
          </a:p>
        </p:txBody>
      </p:sp>
      <p:sp>
        <p:nvSpPr>
          <p:cNvPr id="10" name="Textplatzhalter 9">
            <a:extLst>
              <a:ext uri="{FF2B5EF4-FFF2-40B4-BE49-F238E27FC236}">
                <a16:creationId xmlns:a16="http://schemas.microsoft.com/office/drawing/2014/main" id="{7F4CCCF2-947D-D3B5-4927-680ED9551D1E}"/>
              </a:ext>
            </a:extLst>
          </p:cNvPr>
          <p:cNvSpPr>
            <a:spLocks noGrp="1"/>
          </p:cNvSpPr>
          <p:nvPr>
            <p:ph type="body" sz="quarter" idx="11"/>
          </p:nvPr>
        </p:nvSpPr>
        <p:spPr/>
        <p:txBody>
          <a:bodyPr/>
          <a:lstStyle/>
          <a:p>
            <a:r>
              <a:rPr lang="de-DE"/>
              <a:t>Life Science - </a:t>
            </a:r>
            <a:r>
              <a:rPr lang="de-DE" err="1"/>
              <a:t>Intralogistics</a:t>
            </a:r>
            <a:endParaRPr lang="de-DE"/>
          </a:p>
        </p:txBody>
      </p:sp>
      <p:sp>
        <p:nvSpPr>
          <p:cNvPr id="9" name="Textplatzhalter 8">
            <a:extLst>
              <a:ext uri="{FF2B5EF4-FFF2-40B4-BE49-F238E27FC236}">
                <a16:creationId xmlns:a16="http://schemas.microsoft.com/office/drawing/2014/main" id="{C4CD66C8-B520-CF60-9617-4570000B8677}"/>
              </a:ext>
            </a:extLst>
          </p:cNvPr>
          <p:cNvSpPr>
            <a:spLocks noGrp="1"/>
          </p:cNvSpPr>
          <p:nvPr>
            <p:ph type="body" sz="quarter" idx="12"/>
          </p:nvPr>
        </p:nvSpPr>
        <p:spPr/>
        <p:txBody>
          <a:bodyPr/>
          <a:lstStyle/>
          <a:p>
            <a:pPr marL="0" indent="0">
              <a:buNone/>
            </a:pPr>
            <a:r>
              <a:rPr lang="en-US" b="1"/>
              <a:t>Reference project</a:t>
            </a:r>
          </a:p>
          <a:p>
            <a:pPr marL="0" indent="0">
              <a:buNone/>
            </a:pPr>
            <a:endParaRPr lang="en-US"/>
          </a:p>
          <a:p>
            <a:pPr marL="0" indent="0">
              <a:buNone/>
            </a:pPr>
            <a:r>
              <a:rPr lang="en-US"/>
              <a:t>consisting of</a:t>
            </a:r>
          </a:p>
          <a:p>
            <a:pPr marL="457200" indent="-457200">
              <a:buFont typeface="+mj-lt"/>
              <a:buAutoNum type="arabicPeriod"/>
            </a:pPr>
            <a:r>
              <a:rPr lang="en-US"/>
              <a:t>Linear direct axis SLD-24 heavy-duty design with working stroke 3.200 mm</a:t>
            </a:r>
          </a:p>
          <a:p>
            <a:pPr marL="457200" indent="-457200">
              <a:buFont typeface="+mj-lt"/>
              <a:buAutoNum type="arabicPeriod"/>
            </a:pPr>
            <a:r>
              <a:rPr lang="en-US"/>
              <a:t>Electric long-stroke gripper ELG 30</a:t>
            </a:r>
          </a:p>
          <a:p>
            <a:pPr marL="0" indent="0">
              <a:buNone/>
            </a:pPr>
            <a:endParaRPr lang="en-US"/>
          </a:p>
        </p:txBody>
      </p:sp>
      <p:pic>
        <p:nvPicPr>
          <p:cNvPr id="6" name="Grafik 5">
            <a:extLst>
              <a:ext uri="{FF2B5EF4-FFF2-40B4-BE49-F238E27FC236}">
                <a16:creationId xmlns:a16="http://schemas.microsoft.com/office/drawing/2014/main" id="{DB7F4802-A1E9-240B-C297-88956B9E10BC}"/>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7537603" y="1711966"/>
            <a:ext cx="1609811" cy="4682719"/>
          </a:xfrm>
          <a:prstGeom prst="rect">
            <a:avLst/>
          </a:prstGeom>
        </p:spPr>
      </p:pic>
      <p:sp>
        <p:nvSpPr>
          <p:cNvPr id="7" name="Ellipse 6">
            <a:extLst>
              <a:ext uri="{FF2B5EF4-FFF2-40B4-BE49-F238E27FC236}">
                <a16:creationId xmlns:a16="http://schemas.microsoft.com/office/drawing/2014/main" id="{AE0C1C58-4843-C38E-CACD-CB6D22DF095F}"/>
              </a:ext>
            </a:extLst>
          </p:cNvPr>
          <p:cNvSpPr/>
          <p:nvPr/>
        </p:nvSpPr>
        <p:spPr>
          <a:xfrm>
            <a:off x="6676041" y="2776085"/>
            <a:ext cx="468000" cy="468000"/>
          </a:xfrm>
          <a:prstGeom prst="ellipse">
            <a:avLst/>
          </a:prstGeom>
          <a:solidFill>
            <a:schemeClr val="bg2"/>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54000" rtlCol="0" anchor="ctr"/>
          <a:lstStyle/>
          <a:p>
            <a:pPr algn="ctr"/>
            <a:r>
              <a:rPr lang="de-DE" sz="2800"/>
              <a:t>1</a:t>
            </a:r>
          </a:p>
        </p:txBody>
      </p:sp>
      <p:sp>
        <p:nvSpPr>
          <p:cNvPr id="8" name="Ellipse 7">
            <a:extLst>
              <a:ext uri="{FF2B5EF4-FFF2-40B4-BE49-F238E27FC236}">
                <a16:creationId xmlns:a16="http://schemas.microsoft.com/office/drawing/2014/main" id="{178A557D-B7E8-A2B9-F3E3-15D85AEADB4D}"/>
              </a:ext>
            </a:extLst>
          </p:cNvPr>
          <p:cNvSpPr/>
          <p:nvPr/>
        </p:nvSpPr>
        <p:spPr>
          <a:xfrm>
            <a:off x="6676041" y="5300629"/>
            <a:ext cx="468000" cy="468000"/>
          </a:xfrm>
          <a:prstGeom prst="ellipse">
            <a:avLst/>
          </a:prstGeom>
          <a:solidFill>
            <a:schemeClr val="bg2"/>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54000" rtlCol="0" anchor="ctr"/>
          <a:lstStyle/>
          <a:p>
            <a:pPr algn="ctr"/>
            <a:r>
              <a:rPr lang="de-DE" sz="2800"/>
              <a:t>2</a:t>
            </a:r>
          </a:p>
        </p:txBody>
      </p:sp>
      <p:cxnSp>
        <p:nvCxnSpPr>
          <p:cNvPr id="11" name="Verbinder: gewinkelt 10">
            <a:extLst>
              <a:ext uri="{FF2B5EF4-FFF2-40B4-BE49-F238E27FC236}">
                <a16:creationId xmlns:a16="http://schemas.microsoft.com/office/drawing/2014/main" id="{44479CA9-7B4D-B392-6BAB-5D786F3A2812}"/>
              </a:ext>
            </a:extLst>
          </p:cNvPr>
          <p:cNvCxnSpPr>
            <a:cxnSpLocks/>
            <a:stCxn id="7" idx="4"/>
          </p:cNvCxnSpPr>
          <p:nvPr/>
        </p:nvCxnSpPr>
        <p:spPr>
          <a:xfrm rot="16200000" flipH="1">
            <a:off x="7131669" y="3022457"/>
            <a:ext cx="629212" cy="1072468"/>
          </a:xfrm>
          <a:prstGeom prst="bentConnector2">
            <a:avLst/>
          </a:prstGeom>
          <a:ln w="25400">
            <a:solidFill>
              <a:schemeClr val="bg2"/>
            </a:solidFill>
            <a:tailEnd type="oval" w="lg" len="lg"/>
          </a:ln>
        </p:spPr>
        <p:style>
          <a:lnRef idx="1">
            <a:schemeClr val="accent1"/>
          </a:lnRef>
          <a:fillRef idx="0">
            <a:schemeClr val="accent1"/>
          </a:fillRef>
          <a:effectRef idx="0">
            <a:schemeClr val="accent1"/>
          </a:effectRef>
          <a:fontRef idx="minor">
            <a:schemeClr val="tx1"/>
          </a:fontRef>
        </p:style>
      </p:cxnSp>
      <p:cxnSp>
        <p:nvCxnSpPr>
          <p:cNvPr id="15" name="Verbinder: gewinkelt 14">
            <a:extLst>
              <a:ext uri="{FF2B5EF4-FFF2-40B4-BE49-F238E27FC236}">
                <a16:creationId xmlns:a16="http://schemas.microsoft.com/office/drawing/2014/main" id="{A4CCDF7A-26B4-4260-62A4-A0550D7B257D}"/>
              </a:ext>
            </a:extLst>
          </p:cNvPr>
          <p:cNvCxnSpPr>
            <a:cxnSpLocks/>
            <a:stCxn id="8" idx="6"/>
          </p:cNvCxnSpPr>
          <p:nvPr/>
        </p:nvCxnSpPr>
        <p:spPr>
          <a:xfrm>
            <a:off x="7144041" y="5534629"/>
            <a:ext cx="590259" cy="0"/>
          </a:xfrm>
          <a:prstGeom prst="bentConnector3">
            <a:avLst>
              <a:gd name="adj1" fmla="val 50000"/>
            </a:avLst>
          </a:prstGeom>
          <a:ln w="25400">
            <a:solidFill>
              <a:schemeClr val="bg2"/>
            </a:solidFill>
            <a:tailEnd type="oval"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90633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82FF7F-D10B-25EF-4CD7-667D6510CF23}"/>
            </a:ext>
          </a:extLst>
        </p:cNvPr>
        <p:cNvGrpSpPr/>
        <p:nvPr/>
      </p:nvGrpSpPr>
      <p:grpSpPr>
        <a:xfrm>
          <a:off x="0" y="0"/>
          <a:ext cx="0" cy="0"/>
          <a:chOff x="0" y="0"/>
          <a:chExt cx="0" cy="0"/>
        </a:xfrm>
      </p:grpSpPr>
      <p:grpSp>
        <p:nvGrpSpPr>
          <p:cNvPr id="29" name="Gruppieren 28">
            <a:extLst>
              <a:ext uri="{FF2B5EF4-FFF2-40B4-BE49-F238E27FC236}">
                <a16:creationId xmlns:a16="http://schemas.microsoft.com/office/drawing/2014/main" id="{31067C53-4CC4-7B37-1A6B-EE79A0AA46A9}"/>
              </a:ext>
            </a:extLst>
          </p:cNvPr>
          <p:cNvGrpSpPr/>
          <p:nvPr/>
        </p:nvGrpSpPr>
        <p:grpSpPr>
          <a:xfrm>
            <a:off x="2652079" y="6366215"/>
            <a:ext cx="1218381" cy="272590"/>
            <a:chOff x="7048343" y="3768796"/>
            <a:chExt cx="2981325" cy="667017"/>
          </a:xfrm>
        </p:grpSpPr>
        <p:sp>
          <p:nvSpPr>
            <p:cNvPr id="30" name="Rechteck 29">
              <a:extLst>
                <a:ext uri="{FF2B5EF4-FFF2-40B4-BE49-F238E27FC236}">
                  <a16:creationId xmlns:a16="http://schemas.microsoft.com/office/drawing/2014/main" id="{2E2C8A9B-A069-3943-87B6-7ACAA8090AD8}"/>
                </a:ext>
              </a:extLst>
            </p:cNvPr>
            <p:cNvSpPr/>
            <p:nvPr/>
          </p:nvSpPr>
          <p:spPr>
            <a:xfrm rot="16200000">
              <a:off x="8354983" y="2761128"/>
              <a:ext cx="368045" cy="2981325"/>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hteck 30">
              <a:extLst>
                <a:ext uri="{FF2B5EF4-FFF2-40B4-BE49-F238E27FC236}">
                  <a16:creationId xmlns:a16="http://schemas.microsoft.com/office/drawing/2014/main" id="{AD63AD3A-4F61-5DD0-D055-25564612CFAB}"/>
                </a:ext>
              </a:extLst>
            </p:cNvPr>
            <p:cNvSpPr/>
            <p:nvPr/>
          </p:nvSpPr>
          <p:spPr>
            <a:xfrm rot="16200000">
              <a:off x="9255384" y="3731215"/>
              <a:ext cx="90308" cy="5629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hteck 63">
              <a:extLst>
                <a:ext uri="{FF2B5EF4-FFF2-40B4-BE49-F238E27FC236}">
                  <a16:creationId xmlns:a16="http://schemas.microsoft.com/office/drawing/2014/main" id="{1E0D59A5-DABC-397C-A47C-2335D497F660}"/>
                </a:ext>
              </a:extLst>
            </p:cNvPr>
            <p:cNvSpPr/>
            <p:nvPr/>
          </p:nvSpPr>
          <p:spPr>
            <a:xfrm rot="16200000">
              <a:off x="6959570" y="4156540"/>
              <a:ext cx="368045" cy="1905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5" name="Grafik 64">
              <a:extLst>
                <a:ext uri="{FF2B5EF4-FFF2-40B4-BE49-F238E27FC236}">
                  <a16:creationId xmlns:a16="http://schemas.microsoft.com/office/drawing/2014/main" id="{A2151F2D-E318-4E3A-D895-A64C171745BB}"/>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rot="16200000">
              <a:off x="9740083" y="4146227"/>
              <a:ext cx="377985" cy="201185"/>
            </a:xfrm>
            <a:prstGeom prst="rect">
              <a:avLst/>
            </a:prstGeom>
          </p:spPr>
        </p:pic>
        <p:sp>
          <p:nvSpPr>
            <p:cNvPr id="67" name="Rechteck 66">
              <a:extLst>
                <a:ext uri="{FF2B5EF4-FFF2-40B4-BE49-F238E27FC236}">
                  <a16:creationId xmlns:a16="http://schemas.microsoft.com/office/drawing/2014/main" id="{08159F65-4746-3297-E424-AA7451657E60}"/>
                </a:ext>
              </a:extLst>
            </p:cNvPr>
            <p:cNvSpPr/>
            <p:nvPr/>
          </p:nvSpPr>
          <p:spPr>
            <a:xfrm rot="16200000">
              <a:off x="7713580" y="3741156"/>
              <a:ext cx="90308" cy="5629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Pfeil: nach oben und unten 67">
              <a:extLst>
                <a:ext uri="{FF2B5EF4-FFF2-40B4-BE49-F238E27FC236}">
                  <a16:creationId xmlns:a16="http://schemas.microsoft.com/office/drawing/2014/main" id="{ED166896-440C-78F1-4685-4D4E31028428}"/>
                </a:ext>
              </a:extLst>
            </p:cNvPr>
            <p:cNvSpPr/>
            <p:nvPr/>
          </p:nvSpPr>
          <p:spPr>
            <a:xfrm rot="16200000">
              <a:off x="7723684" y="3547358"/>
              <a:ext cx="90308" cy="562913"/>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Pfeil: nach oben und unten 68">
              <a:extLst>
                <a:ext uri="{FF2B5EF4-FFF2-40B4-BE49-F238E27FC236}">
                  <a16:creationId xmlns:a16="http://schemas.microsoft.com/office/drawing/2014/main" id="{EB2C3B9B-8FED-424C-67A3-69E7F7B9D4F7}"/>
                </a:ext>
              </a:extLst>
            </p:cNvPr>
            <p:cNvSpPr/>
            <p:nvPr/>
          </p:nvSpPr>
          <p:spPr>
            <a:xfrm rot="16200000">
              <a:off x="9255384" y="3532493"/>
              <a:ext cx="90308" cy="562913"/>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itel 6">
            <a:extLst>
              <a:ext uri="{FF2B5EF4-FFF2-40B4-BE49-F238E27FC236}">
                <a16:creationId xmlns:a16="http://schemas.microsoft.com/office/drawing/2014/main" id="{274DFFC9-2B0E-2DCD-BE53-76F30ADBEE72}"/>
              </a:ext>
            </a:extLst>
          </p:cNvPr>
          <p:cNvSpPr>
            <a:spLocks noGrp="1"/>
          </p:cNvSpPr>
          <p:nvPr>
            <p:ph type="title"/>
          </p:nvPr>
        </p:nvSpPr>
        <p:spPr>
          <a:xfrm>
            <a:off x="658813" y="666751"/>
            <a:ext cx="9571313" cy="917444"/>
          </a:xfrm>
        </p:spPr>
        <p:txBody>
          <a:bodyPr/>
          <a:lstStyle/>
          <a:p>
            <a:r>
              <a:rPr lang="en-US"/>
              <a:t>It couldn't be more compact!</a:t>
            </a:r>
            <a:br>
              <a:rPr lang="en-US"/>
            </a:br>
            <a:r>
              <a:rPr lang="en-US" sz="2400" b="0"/>
              <a:t>Screw assembly cell with five screw units</a:t>
            </a:r>
            <a:endParaRPr lang="en-US" b="0"/>
          </a:p>
        </p:txBody>
      </p:sp>
      <p:sp>
        <p:nvSpPr>
          <p:cNvPr id="5" name="Textplatzhalter 4">
            <a:extLst>
              <a:ext uri="{FF2B5EF4-FFF2-40B4-BE49-F238E27FC236}">
                <a16:creationId xmlns:a16="http://schemas.microsoft.com/office/drawing/2014/main" id="{E382658C-75A1-08EB-D3A9-0013E5824717}"/>
              </a:ext>
            </a:extLst>
          </p:cNvPr>
          <p:cNvSpPr>
            <a:spLocks noGrp="1"/>
          </p:cNvSpPr>
          <p:nvPr>
            <p:ph type="body" sz="quarter" idx="11"/>
          </p:nvPr>
        </p:nvSpPr>
        <p:spPr/>
        <p:txBody>
          <a:bodyPr/>
          <a:lstStyle/>
          <a:p>
            <a:r>
              <a:rPr lang="de-DE"/>
              <a:t>Life Science</a:t>
            </a:r>
            <a:r>
              <a:rPr lang="en-US" sz="1800" b="1">
                <a:solidFill>
                  <a:schemeClr val="bg2"/>
                </a:solidFill>
              </a:rPr>
              <a:t> - </a:t>
            </a:r>
            <a:r>
              <a:rPr lang="en-US"/>
              <a:t>Assembly</a:t>
            </a:r>
          </a:p>
        </p:txBody>
      </p:sp>
      <p:sp>
        <p:nvSpPr>
          <p:cNvPr id="102" name="Foliennummernplatzhalter 2">
            <a:extLst>
              <a:ext uri="{FF2B5EF4-FFF2-40B4-BE49-F238E27FC236}">
                <a16:creationId xmlns:a16="http://schemas.microsoft.com/office/drawing/2014/main" id="{2A770B7F-2392-FA5E-19D3-624682D29490}"/>
              </a:ext>
            </a:extLst>
          </p:cNvPr>
          <p:cNvSpPr>
            <a:spLocks noGrp="1"/>
          </p:cNvSpPr>
          <p:nvPr>
            <p:ph type="sldNum" sz="quarter" idx="10"/>
          </p:nvPr>
        </p:nvSpPr>
        <p:spPr>
          <a:xfrm>
            <a:off x="11244942" y="6384353"/>
            <a:ext cx="612095" cy="365125"/>
          </a:xfrm>
        </p:spPr>
        <p:txBody>
          <a:bodyPr/>
          <a:lstStyle/>
          <a:p>
            <a:fld id="{73F7D4EC-FAF2-48D2-B8E5-457915FC50F3}" type="slidenum">
              <a:rPr lang="en-US" smtClean="0"/>
              <a:pPr/>
              <a:t>5</a:t>
            </a:fld>
            <a:endParaRPr lang="en-US"/>
          </a:p>
        </p:txBody>
      </p:sp>
      <p:sp>
        <p:nvSpPr>
          <p:cNvPr id="95" name="Textfeld 94">
            <a:extLst>
              <a:ext uri="{FF2B5EF4-FFF2-40B4-BE49-F238E27FC236}">
                <a16:creationId xmlns:a16="http://schemas.microsoft.com/office/drawing/2014/main" id="{E608572F-4948-DC0F-51D4-21B7B3C42655}"/>
              </a:ext>
            </a:extLst>
          </p:cNvPr>
          <p:cNvSpPr txBox="1"/>
          <p:nvPr/>
        </p:nvSpPr>
        <p:spPr>
          <a:xfrm>
            <a:off x="7109888" y="1715841"/>
            <a:ext cx="4747150" cy="4524315"/>
          </a:xfrm>
          <a:prstGeom prst="rect">
            <a:avLst/>
          </a:prstGeom>
          <a:noFill/>
        </p:spPr>
        <p:txBody>
          <a:bodyPr wrap="square" lIns="91440" tIns="45720" rIns="91440" bIns="45720" rtlCol="0" anchor="t">
            <a:spAutoFit/>
          </a:bodyPr>
          <a:lstStyle/>
          <a:p>
            <a:pPr marL="342900" indent="-342900">
              <a:buClr>
                <a:schemeClr val="bg2"/>
              </a:buClr>
              <a:buSzPct val="100000"/>
              <a:buFont typeface="Wingdings" panose="05000000000000000000" pitchFamily="2" charset="2"/>
              <a:buChar char="ü"/>
            </a:pPr>
            <a:r>
              <a:rPr lang="en-US" sz="2000" b="1">
                <a:solidFill>
                  <a:srgbClr val="003D6A"/>
                </a:solidFill>
              </a:rPr>
              <a:t>Function</a:t>
            </a:r>
            <a:br>
              <a:rPr lang="en-US" sz="2000" b="1"/>
            </a:br>
            <a:r>
              <a:rPr lang="en-US" sz="1600">
                <a:solidFill>
                  <a:srgbClr val="003D6A"/>
                </a:solidFill>
              </a:rPr>
              <a:t>Five separately controlled slides enable high-precision and fast screw processes in the assembly cell. The robustness and accuracy of the SLD-axis ensures flawless screwdriving processes and avoids scrap.</a:t>
            </a:r>
          </a:p>
          <a:p>
            <a:pPr>
              <a:buClr>
                <a:schemeClr val="bg2"/>
              </a:buClr>
              <a:buSzPct val="100000"/>
            </a:pPr>
            <a:endParaRPr lang="en-US" sz="1000" b="1">
              <a:solidFill>
                <a:srgbClr val="003D6A"/>
              </a:solidFill>
            </a:endParaRPr>
          </a:p>
          <a:p>
            <a:pPr marL="342900" indent="-342900">
              <a:buClr>
                <a:schemeClr val="bg2"/>
              </a:buClr>
              <a:buSzPct val="100000"/>
              <a:buFont typeface="Wingdings" panose="05000000000000000000" pitchFamily="2" charset="2"/>
              <a:buChar char="ü"/>
            </a:pPr>
            <a:r>
              <a:rPr lang="en-US" sz="2000" b="1">
                <a:solidFill>
                  <a:srgbClr val="003D6A"/>
                </a:solidFill>
              </a:rPr>
              <a:t>Scope</a:t>
            </a:r>
          </a:p>
          <a:p>
            <a:pPr marL="800100" lvl="1" indent="-342900">
              <a:buClr>
                <a:schemeClr val="bg2"/>
              </a:buClr>
              <a:buSzPct val="100000"/>
              <a:buFont typeface="Wingdings" panose="05000000000000000000" pitchFamily="2" charset="2"/>
              <a:buChar char="ü"/>
            </a:pPr>
            <a:r>
              <a:rPr lang="en-US" sz="1600">
                <a:solidFill>
                  <a:srgbClr val="003D6A"/>
                </a:solidFill>
              </a:rPr>
              <a:t>1x linear direct axis SLD 11 with five slides (x-axis)</a:t>
            </a:r>
          </a:p>
          <a:p>
            <a:pPr marL="800100" lvl="1" indent="-342900">
              <a:buClr>
                <a:schemeClr val="bg2"/>
              </a:buClr>
              <a:buSzPct val="100000"/>
              <a:buFont typeface="Wingdings" panose="05000000000000000000" pitchFamily="2" charset="2"/>
              <a:buChar char="ü"/>
            </a:pPr>
            <a:r>
              <a:rPr lang="en-US" sz="1600">
                <a:solidFill>
                  <a:srgbClr val="003D6A"/>
                </a:solidFill>
              </a:rPr>
              <a:t>5x linear direct axis LDN (y-axis)</a:t>
            </a:r>
          </a:p>
          <a:p>
            <a:pPr marL="342900" indent="-342900">
              <a:buClr>
                <a:schemeClr val="bg2"/>
              </a:buClr>
              <a:buSzPct val="100000"/>
              <a:buFont typeface="Wingdings" panose="05000000000000000000" pitchFamily="2" charset="2"/>
              <a:buChar char="ü"/>
            </a:pPr>
            <a:endParaRPr lang="en-US" sz="1000">
              <a:solidFill>
                <a:srgbClr val="003D6A"/>
              </a:solidFill>
            </a:endParaRPr>
          </a:p>
          <a:p>
            <a:pPr marL="342900" indent="-342900">
              <a:buClr>
                <a:schemeClr val="bg2"/>
              </a:buClr>
              <a:buSzPct val="100000"/>
              <a:buFont typeface="Wingdings" panose="05000000000000000000" pitchFamily="2" charset="2"/>
              <a:buChar char="ü"/>
            </a:pPr>
            <a:r>
              <a:rPr lang="en-US" sz="2000" b="1">
                <a:solidFill>
                  <a:srgbClr val="003D6A"/>
                </a:solidFill>
                <a:latin typeface="Fago Pro"/>
              </a:rPr>
              <a:t>Customer benefit</a:t>
            </a:r>
            <a:endParaRPr lang="en-US" sz="2000" b="1">
              <a:solidFill>
                <a:srgbClr val="003D6A"/>
              </a:solidFill>
              <a:latin typeface="Fago Pro" panose="02000506040000020004" pitchFamily="2" charset="0"/>
            </a:endParaRPr>
          </a:p>
          <a:p>
            <a:pPr marL="800100" lvl="1" indent="-342900">
              <a:buClr>
                <a:schemeClr val="bg2"/>
              </a:buClr>
              <a:buSzPct val="100000"/>
              <a:buFont typeface="Wingdings" panose="05000000000000000000" pitchFamily="2" charset="2"/>
              <a:buChar char="ü"/>
            </a:pPr>
            <a:r>
              <a:rPr lang="en-US" sz="1600">
                <a:solidFill>
                  <a:srgbClr val="003D6A"/>
                </a:solidFill>
              </a:rPr>
              <a:t>Highly compact unit integrated into existing customer line</a:t>
            </a:r>
          </a:p>
          <a:p>
            <a:pPr marL="800100" lvl="1" indent="-342900">
              <a:buClr>
                <a:schemeClr val="bg2"/>
              </a:buClr>
              <a:buSzPct val="100000"/>
              <a:buFont typeface="Wingdings" panose="05000000000000000000" pitchFamily="2" charset="2"/>
              <a:buChar char="ü"/>
            </a:pPr>
            <a:r>
              <a:rPr lang="en-US" sz="1600">
                <a:solidFill>
                  <a:srgbClr val="003D6A"/>
                </a:solidFill>
              </a:rPr>
              <a:t>High load capacity of the base axis ensures precision of screwdriving operations</a:t>
            </a:r>
            <a:endParaRPr lang="en-US" sz="1600">
              <a:solidFill>
                <a:srgbClr val="003D6A"/>
              </a:solidFill>
              <a:latin typeface="Fago Pro"/>
            </a:endParaRPr>
          </a:p>
        </p:txBody>
      </p:sp>
      <p:grpSp>
        <p:nvGrpSpPr>
          <p:cNvPr id="66" name="Gruppieren 65">
            <a:extLst>
              <a:ext uri="{FF2B5EF4-FFF2-40B4-BE49-F238E27FC236}">
                <a16:creationId xmlns:a16="http://schemas.microsoft.com/office/drawing/2014/main" id="{003D66F5-201E-7176-9E52-D20F0449761F}"/>
              </a:ext>
            </a:extLst>
          </p:cNvPr>
          <p:cNvGrpSpPr/>
          <p:nvPr/>
        </p:nvGrpSpPr>
        <p:grpSpPr>
          <a:xfrm>
            <a:off x="264292" y="5794124"/>
            <a:ext cx="1920000" cy="960002"/>
            <a:chOff x="30192" y="3612786"/>
            <a:chExt cx="1440000" cy="720000"/>
          </a:xfrm>
        </p:grpSpPr>
        <p:sp>
          <p:nvSpPr>
            <p:cNvPr id="79" name="Textfeld 78">
              <a:extLst>
                <a:ext uri="{FF2B5EF4-FFF2-40B4-BE49-F238E27FC236}">
                  <a16:creationId xmlns:a16="http://schemas.microsoft.com/office/drawing/2014/main" id="{B6D65B00-5F8D-91A7-5217-02E792EAF55A}"/>
                </a:ext>
              </a:extLst>
            </p:cNvPr>
            <p:cNvSpPr txBox="1"/>
            <p:nvPr/>
          </p:nvSpPr>
          <p:spPr>
            <a:xfrm>
              <a:off x="30192" y="3631591"/>
              <a:ext cx="1440000" cy="230833"/>
            </a:xfrm>
            <a:prstGeom prst="rect">
              <a:avLst/>
            </a:prstGeom>
            <a:noFill/>
          </p:spPr>
          <p:txBody>
            <a:bodyPr wrap="square" rtlCol="0">
              <a:spAutoFit/>
            </a:bodyPr>
            <a:lstStyle/>
            <a:p>
              <a:pPr algn="ctr"/>
              <a:r>
                <a:rPr lang="en-US" sz="1400">
                  <a:solidFill>
                    <a:srgbClr val="00446B"/>
                  </a:solidFill>
                  <a:latin typeface="+mj-lt"/>
                  <a:ea typeface="+mj-ea"/>
                  <a:cs typeface="+mj-cs"/>
                </a:rPr>
                <a:t>TYPICAL PRODUCTS</a:t>
              </a:r>
            </a:p>
          </p:txBody>
        </p:sp>
        <p:sp>
          <p:nvSpPr>
            <p:cNvPr id="80" name="Rechteck 79">
              <a:extLst>
                <a:ext uri="{FF2B5EF4-FFF2-40B4-BE49-F238E27FC236}">
                  <a16:creationId xmlns:a16="http://schemas.microsoft.com/office/drawing/2014/main" id="{BD789418-12E5-241A-43A6-E451B01291F2}"/>
                </a:ext>
              </a:extLst>
            </p:cNvPr>
            <p:cNvSpPr/>
            <p:nvPr/>
          </p:nvSpPr>
          <p:spPr>
            <a:xfrm>
              <a:off x="30192" y="3612786"/>
              <a:ext cx="1440000" cy="720000"/>
            </a:xfrm>
            <a:prstGeom prst="rect">
              <a:avLst/>
            </a:prstGeom>
            <a:noFill/>
            <a:ln w="9525">
              <a:solidFill>
                <a:srgbClr val="003C6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grpSp>
      <p:grpSp>
        <p:nvGrpSpPr>
          <p:cNvPr id="71" name="Gruppieren 70">
            <a:extLst>
              <a:ext uri="{FF2B5EF4-FFF2-40B4-BE49-F238E27FC236}">
                <a16:creationId xmlns:a16="http://schemas.microsoft.com/office/drawing/2014/main" id="{FDFA4B67-E952-D134-F7C7-BF1E914DB0C7}"/>
              </a:ext>
            </a:extLst>
          </p:cNvPr>
          <p:cNvGrpSpPr/>
          <p:nvPr/>
        </p:nvGrpSpPr>
        <p:grpSpPr>
          <a:xfrm>
            <a:off x="2324226" y="5794112"/>
            <a:ext cx="2160000" cy="960000"/>
            <a:chOff x="1512203" y="3612787"/>
            <a:chExt cx="1620000" cy="720000"/>
          </a:xfrm>
        </p:grpSpPr>
        <p:sp>
          <p:nvSpPr>
            <p:cNvPr id="91" name="Textfeld 90">
              <a:extLst>
                <a:ext uri="{FF2B5EF4-FFF2-40B4-BE49-F238E27FC236}">
                  <a16:creationId xmlns:a16="http://schemas.microsoft.com/office/drawing/2014/main" id="{DA469BAB-E2F7-0D82-A0B8-5BA57CE8E39B}"/>
                </a:ext>
              </a:extLst>
            </p:cNvPr>
            <p:cNvSpPr txBox="1"/>
            <p:nvPr/>
          </p:nvSpPr>
          <p:spPr>
            <a:xfrm>
              <a:off x="1528540" y="3631593"/>
              <a:ext cx="1603663" cy="230833"/>
            </a:xfrm>
            <a:prstGeom prst="rect">
              <a:avLst/>
            </a:prstGeom>
            <a:noFill/>
          </p:spPr>
          <p:txBody>
            <a:bodyPr wrap="square" rtlCol="0">
              <a:spAutoFit/>
            </a:bodyPr>
            <a:lstStyle/>
            <a:p>
              <a:pPr algn="ctr"/>
              <a:r>
                <a:rPr lang="en-US" sz="1400">
                  <a:solidFill>
                    <a:srgbClr val="00446B"/>
                  </a:solidFill>
                  <a:latin typeface="+mj-lt"/>
                  <a:ea typeface="+mj-ea"/>
                  <a:cs typeface="+mj-cs"/>
                </a:rPr>
                <a:t>TYPICAL PROCESS</a:t>
              </a:r>
            </a:p>
          </p:txBody>
        </p:sp>
        <p:sp>
          <p:nvSpPr>
            <p:cNvPr id="100" name="Rechteck 99">
              <a:extLst>
                <a:ext uri="{FF2B5EF4-FFF2-40B4-BE49-F238E27FC236}">
                  <a16:creationId xmlns:a16="http://schemas.microsoft.com/office/drawing/2014/main" id="{25ED00BF-EF1F-ADB5-C092-16F5535795B5}"/>
                </a:ext>
              </a:extLst>
            </p:cNvPr>
            <p:cNvSpPr/>
            <p:nvPr/>
          </p:nvSpPr>
          <p:spPr>
            <a:xfrm>
              <a:off x="1512203" y="3612787"/>
              <a:ext cx="1620000" cy="720000"/>
            </a:xfrm>
            <a:prstGeom prst="rect">
              <a:avLst/>
            </a:prstGeom>
            <a:noFill/>
            <a:ln w="9525">
              <a:solidFill>
                <a:srgbClr val="003C6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grpSp>
      <p:grpSp>
        <p:nvGrpSpPr>
          <p:cNvPr id="107" name="Gruppieren 106">
            <a:extLst>
              <a:ext uri="{FF2B5EF4-FFF2-40B4-BE49-F238E27FC236}">
                <a16:creationId xmlns:a16="http://schemas.microsoft.com/office/drawing/2014/main" id="{9392869D-3CF0-EB03-00CA-031D34FCD6DB}"/>
              </a:ext>
            </a:extLst>
          </p:cNvPr>
          <p:cNvGrpSpPr/>
          <p:nvPr/>
        </p:nvGrpSpPr>
        <p:grpSpPr>
          <a:xfrm>
            <a:off x="4640424" y="5794112"/>
            <a:ext cx="2160000" cy="960000"/>
            <a:chOff x="1528539" y="3612787"/>
            <a:chExt cx="1620001" cy="720000"/>
          </a:xfrm>
        </p:grpSpPr>
        <p:sp>
          <p:nvSpPr>
            <p:cNvPr id="117" name="Textfeld 116">
              <a:extLst>
                <a:ext uri="{FF2B5EF4-FFF2-40B4-BE49-F238E27FC236}">
                  <a16:creationId xmlns:a16="http://schemas.microsoft.com/office/drawing/2014/main" id="{95466030-EA92-985A-B945-A007DCBC5194}"/>
                </a:ext>
              </a:extLst>
            </p:cNvPr>
            <p:cNvSpPr txBox="1"/>
            <p:nvPr/>
          </p:nvSpPr>
          <p:spPr>
            <a:xfrm>
              <a:off x="1528540" y="3631592"/>
              <a:ext cx="1620000" cy="230833"/>
            </a:xfrm>
            <a:prstGeom prst="rect">
              <a:avLst/>
            </a:prstGeom>
            <a:noFill/>
          </p:spPr>
          <p:txBody>
            <a:bodyPr wrap="square" rtlCol="0">
              <a:spAutoFit/>
            </a:bodyPr>
            <a:lstStyle/>
            <a:p>
              <a:pPr algn="ctr"/>
              <a:r>
                <a:rPr lang="en-US" sz="1400">
                  <a:solidFill>
                    <a:srgbClr val="00446B"/>
                  </a:solidFill>
                  <a:latin typeface="+mj-lt"/>
                  <a:ea typeface="+mj-ea"/>
                  <a:cs typeface="+mj-cs"/>
                </a:rPr>
                <a:t>REQUIREMENTS</a:t>
              </a:r>
              <a:endParaRPr lang="en-US" sz="1000">
                <a:solidFill>
                  <a:srgbClr val="00446B"/>
                </a:solidFill>
                <a:latin typeface="+mj-lt"/>
                <a:ea typeface="+mj-ea"/>
                <a:cs typeface="+mj-cs"/>
              </a:endParaRPr>
            </a:p>
          </p:txBody>
        </p:sp>
        <p:sp>
          <p:nvSpPr>
            <p:cNvPr id="118" name="Rechteck 117">
              <a:extLst>
                <a:ext uri="{FF2B5EF4-FFF2-40B4-BE49-F238E27FC236}">
                  <a16:creationId xmlns:a16="http://schemas.microsoft.com/office/drawing/2014/main" id="{43F2E6B3-F8A3-5AD8-75C1-26ED369F567D}"/>
                </a:ext>
              </a:extLst>
            </p:cNvPr>
            <p:cNvSpPr/>
            <p:nvPr/>
          </p:nvSpPr>
          <p:spPr>
            <a:xfrm>
              <a:off x="1528539" y="3612787"/>
              <a:ext cx="1620001" cy="720000"/>
            </a:xfrm>
            <a:prstGeom prst="rect">
              <a:avLst/>
            </a:prstGeom>
            <a:noFill/>
            <a:ln w="9525">
              <a:solidFill>
                <a:srgbClr val="003C6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a:p>
          </p:txBody>
        </p:sp>
      </p:grpSp>
      <p:sp>
        <p:nvSpPr>
          <p:cNvPr id="2" name="AutoShape 2">
            <a:extLst>
              <a:ext uri="{FF2B5EF4-FFF2-40B4-BE49-F238E27FC236}">
                <a16:creationId xmlns:a16="http://schemas.microsoft.com/office/drawing/2014/main" id="{4B892838-3E2F-569A-2C89-E8129486C797}"/>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Grafik 7">
            <a:extLst>
              <a:ext uri="{FF2B5EF4-FFF2-40B4-BE49-F238E27FC236}">
                <a16:creationId xmlns:a16="http://schemas.microsoft.com/office/drawing/2014/main" id="{D8298361-38FC-6FDF-304A-A05795BEBABF}"/>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0071099" y="854595"/>
            <a:ext cx="1785937" cy="473587"/>
          </a:xfrm>
          <a:prstGeom prst="rect">
            <a:avLst/>
          </a:prstGeom>
        </p:spPr>
      </p:pic>
      <p:pic>
        <p:nvPicPr>
          <p:cNvPr id="3" name="Grafik 2" descr="Schraubenzieher mit einfarbiger Füllung">
            <a:extLst>
              <a:ext uri="{FF2B5EF4-FFF2-40B4-BE49-F238E27FC236}">
                <a16:creationId xmlns:a16="http://schemas.microsoft.com/office/drawing/2014/main" id="{810611F1-DB22-BCBE-DFA4-439A96E4F5C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9794" y="6119480"/>
            <a:ext cx="587575" cy="587575"/>
          </a:xfrm>
          <a:prstGeom prst="rect">
            <a:avLst/>
          </a:prstGeom>
        </p:spPr>
      </p:pic>
      <p:pic>
        <p:nvPicPr>
          <p:cNvPr id="1026" name="Picture 2" descr="Schrauben Sie Vektor Icon 348719 Vektor Kunst bei Vecteezy">
            <a:extLst>
              <a:ext uri="{FF2B5EF4-FFF2-40B4-BE49-F238E27FC236}">
                <a16:creationId xmlns:a16="http://schemas.microsoft.com/office/drawing/2014/main" id="{443BA6F3-6584-29DB-7849-30A6CACA31D5}"/>
              </a:ext>
            </a:extLst>
          </p:cNvPr>
          <p:cNvPicPr>
            <a:picLocks noChangeAspect="1" noChangeArrowheads="1"/>
          </p:cNvPicPr>
          <p:nvPr/>
        </p:nvPicPr>
        <p:blipFill>
          <a:blip r:embed="rId7" cstate="print">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275681" y="6178054"/>
            <a:ext cx="502304" cy="502304"/>
          </a:xfrm>
          <a:prstGeom prst="rect">
            <a:avLst/>
          </a:prstGeom>
          <a:noFill/>
          <a:extLst>
            <a:ext uri="{909E8E84-426E-40DD-AFC4-6F175D3DCCD1}">
              <a14:hiddenFill xmlns:a14="http://schemas.microsoft.com/office/drawing/2010/main">
                <a:solidFill>
                  <a:srgbClr val="FFFFFF"/>
                </a:solidFill>
              </a14:hiddenFill>
            </a:ext>
          </a:extLst>
        </p:spPr>
      </p:pic>
      <p:grpSp>
        <p:nvGrpSpPr>
          <p:cNvPr id="23" name="Gruppieren 22">
            <a:extLst>
              <a:ext uri="{FF2B5EF4-FFF2-40B4-BE49-F238E27FC236}">
                <a16:creationId xmlns:a16="http://schemas.microsoft.com/office/drawing/2014/main" id="{CA8D9F93-C0B2-915B-4042-7CCBAB89D46D}"/>
              </a:ext>
            </a:extLst>
          </p:cNvPr>
          <p:cNvGrpSpPr/>
          <p:nvPr/>
        </p:nvGrpSpPr>
        <p:grpSpPr>
          <a:xfrm rot="5400000">
            <a:off x="3847999" y="6153973"/>
            <a:ext cx="820297" cy="270769"/>
            <a:chOff x="2665270" y="3795958"/>
            <a:chExt cx="2981325" cy="751869"/>
          </a:xfrm>
        </p:grpSpPr>
        <p:sp>
          <p:nvSpPr>
            <p:cNvPr id="24" name="Rechteck 23">
              <a:extLst>
                <a:ext uri="{FF2B5EF4-FFF2-40B4-BE49-F238E27FC236}">
                  <a16:creationId xmlns:a16="http://schemas.microsoft.com/office/drawing/2014/main" id="{D1CE8D00-D393-FBD7-C306-8628D589E520}"/>
                </a:ext>
              </a:extLst>
            </p:cNvPr>
            <p:cNvSpPr/>
            <p:nvPr/>
          </p:nvSpPr>
          <p:spPr>
            <a:xfrm rot="16200000">
              <a:off x="3971910" y="2873142"/>
              <a:ext cx="368045" cy="2981325"/>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hteck 24">
              <a:extLst>
                <a:ext uri="{FF2B5EF4-FFF2-40B4-BE49-F238E27FC236}">
                  <a16:creationId xmlns:a16="http://schemas.microsoft.com/office/drawing/2014/main" id="{B1AFD153-2510-85A5-244F-9035A94244DD}"/>
                </a:ext>
              </a:extLst>
            </p:cNvPr>
            <p:cNvSpPr/>
            <p:nvPr/>
          </p:nvSpPr>
          <p:spPr>
            <a:xfrm rot="16200000">
              <a:off x="4872311" y="3843229"/>
              <a:ext cx="90308" cy="5629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hteck 25">
              <a:extLst>
                <a:ext uri="{FF2B5EF4-FFF2-40B4-BE49-F238E27FC236}">
                  <a16:creationId xmlns:a16="http://schemas.microsoft.com/office/drawing/2014/main" id="{DC0DD853-48C8-134A-4F3E-DC812392EC51}"/>
                </a:ext>
              </a:extLst>
            </p:cNvPr>
            <p:cNvSpPr/>
            <p:nvPr/>
          </p:nvSpPr>
          <p:spPr>
            <a:xfrm rot="16200000">
              <a:off x="2576497" y="4268554"/>
              <a:ext cx="368045" cy="1905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Grafik 26">
              <a:extLst>
                <a:ext uri="{FF2B5EF4-FFF2-40B4-BE49-F238E27FC236}">
                  <a16:creationId xmlns:a16="http://schemas.microsoft.com/office/drawing/2014/main" id="{77AED85B-ABBA-534A-29AC-3A48DBDC1C2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rot="16200000">
              <a:off x="5357010" y="4258241"/>
              <a:ext cx="377985" cy="201185"/>
            </a:xfrm>
            <a:prstGeom prst="rect">
              <a:avLst/>
            </a:prstGeom>
          </p:spPr>
        </p:pic>
        <p:sp>
          <p:nvSpPr>
            <p:cNvPr id="28" name="Pfeil: nach oben und unten 27">
              <a:extLst>
                <a:ext uri="{FF2B5EF4-FFF2-40B4-BE49-F238E27FC236}">
                  <a16:creationId xmlns:a16="http://schemas.microsoft.com/office/drawing/2014/main" id="{DAAEA3E9-E8C4-B36F-A80F-6CE6589AE483}"/>
                </a:ext>
              </a:extLst>
            </p:cNvPr>
            <p:cNvSpPr/>
            <p:nvPr/>
          </p:nvSpPr>
          <p:spPr>
            <a:xfrm rot="16200000">
              <a:off x="4104221" y="2547508"/>
              <a:ext cx="92739" cy="2589640"/>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uppieren 69">
            <a:extLst>
              <a:ext uri="{FF2B5EF4-FFF2-40B4-BE49-F238E27FC236}">
                <a16:creationId xmlns:a16="http://schemas.microsoft.com/office/drawing/2014/main" id="{6BE7BE6F-FB2C-E45C-3A6A-1BAF1E8D3809}"/>
              </a:ext>
            </a:extLst>
          </p:cNvPr>
          <p:cNvGrpSpPr/>
          <p:nvPr/>
        </p:nvGrpSpPr>
        <p:grpSpPr>
          <a:xfrm>
            <a:off x="4638455" y="6047543"/>
            <a:ext cx="2284290" cy="723308"/>
            <a:chOff x="658813" y="3358349"/>
            <a:chExt cx="2284290" cy="723308"/>
          </a:xfrm>
        </p:grpSpPr>
        <p:pic>
          <p:nvPicPr>
            <p:cNvPr id="72" name="Grafik 128">
              <a:extLst>
                <a:ext uri="{FF2B5EF4-FFF2-40B4-BE49-F238E27FC236}">
                  <a16:creationId xmlns:a16="http://schemas.microsoft.com/office/drawing/2014/main" id="{F2936DD8-8123-A68C-942F-AF9D0EE2E95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a:off x="853993" y="3505661"/>
              <a:ext cx="388705" cy="388705"/>
            </a:xfrm>
            <a:prstGeom prst="rect">
              <a:avLst/>
            </a:prstGeom>
          </p:spPr>
        </p:pic>
        <p:sp>
          <p:nvSpPr>
            <p:cNvPr id="73" name="Textfeld 127">
              <a:extLst>
                <a:ext uri="{FF2B5EF4-FFF2-40B4-BE49-F238E27FC236}">
                  <a16:creationId xmlns:a16="http://schemas.microsoft.com/office/drawing/2014/main" id="{5B188A36-B9B6-0E19-DA63-C5F355EB692D}"/>
                </a:ext>
              </a:extLst>
            </p:cNvPr>
            <p:cNvSpPr txBox="1"/>
            <p:nvPr/>
          </p:nvSpPr>
          <p:spPr>
            <a:xfrm>
              <a:off x="658813" y="3835436"/>
              <a:ext cx="828904" cy="246221"/>
            </a:xfrm>
            <a:prstGeom prst="rect">
              <a:avLst/>
            </a:prstGeom>
            <a:noFill/>
          </p:spPr>
          <p:txBody>
            <a:bodyPr wrap="square"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000">
                  <a:solidFill>
                    <a:srgbClr val="00446B"/>
                  </a:solidFill>
                  <a:latin typeface="+mj-lt"/>
                  <a:ea typeface="+mj-ea"/>
                  <a:cs typeface="+mj-cs"/>
                </a:rPr>
                <a:t>HIGHSPEED</a:t>
              </a:r>
            </a:p>
          </p:txBody>
        </p:sp>
        <p:pic>
          <p:nvPicPr>
            <p:cNvPr id="74" name="Grafik 124">
              <a:extLst>
                <a:ext uri="{FF2B5EF4-FFF2-40B4-BE49-F238E27FC236}">
                  <a16:creationId xmlns:a16="http://schemas.microsoft.com/office/drawing/2014/main" id="{4731BC65-F608-1DEB-AD5C-C35C059D57E1}"/>
                </a:ext>
              </a:extLst>
            </p:cNvPr>
            <p:cNvPicPr>
              <a:picLocks noChangeAspect="1"/>
            </p:cNvPicPr>
            <p:nvPr/>
          </p:nvPicPr>
          <p:blipFill>
            <a:blip r:embed="rId10">
              <a:extLst>
                <a:ext uri="{96DAC541-7B7A-43D3-8B79-37D633B846F1}">
                  <asvg:svgBlip xmlns:asvg="http://schemas.microsoft.com/office/drawing/2016/SVG/main" r:embed="rId11"/>
                </a:ext>
              </a:extLst>
            </a:blip>
            <a:srcRect/>
            <a:stretch/>
          </p:blipFill>
          <p:spPr>
            <a:xfrm>
              <a:off x="2298937" y="3432940"/>
              <a:ext cx="432214" cy="432214"/>
            </a:xfrm>
            <a:prstGeom prst="rect">
              <a:avLst/>
            </a:prstGeom>
          </p:spPr>
        </p:pic>
        <p:sp>
          <p:nvSpPr>
            <p:cNvPr id="75" name="Textfeld 125">
              <a:extLst>
                <a:ext uri="{FF2B5EF4-FFF2-40B4-BE49-F238E27FC236}">
                  <a16:creationId xmlns:a16="http://schemas.microsoft.com/office/drawing/2014/main" id="{8905C83E-1237-05F9-1823-F59B71933981}"/>
                </a:ext>
              </a:extLst>
            </p:cNvPr>
            <p:cNvSpPr txBox="1"/>
            <p:nvPr/>
          </p:nvSpPr>
          <p:spPr>
            <a:xfrm>
              <a:off x="1384355" y="3831799"/>
              <a:ext cx="814424" cy="187576"/>
            </a:xfrm>
            <a:prstGeom prst="rect">
              <a:avLst/>
            </a:prstGeom>
            <a:noFill/>
          </p:spPr>
          <p:txBody>
            <a:bodyPr wrap="square" rtlCol="0">
              <a:no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000">
                  <a:solidFill>
                    <a:srgbClr val="00446B"/>
                  </a:solidFill>
                  <a:latin typeface="+mj-lt"/>
                  <a:ea typeface="+mj-ea"/>
                  <a:cs typeface="+mj-cs"/>
                </a:rPr>
                <a:t>STRONG</a:t>
              </a:r>
            </a:p>
          </p:txBody>
        </p:sp>
        <p:sp>
          <p:nvSpPr>
            <p:cNvPr id="76" name="Textfeld 123">
              <a:extLst>
                <a:ext uri="{FF2B5EF4-FFF2-40B4-BE49-F238E27FC236}">
                  <a16:creationId xmlns:a16="http://schemas.microsoft.com/office/drawing/2014/main" id="{0B359740-4E8B-E612-7CAA-D8AB17054AAF}"/>
                </a:ext>
              </a:extLst>
            </p:cNvPr>
            <p:cNvSpPr txBox="1"/>
            <p:nvPr/>
          </p:nvSpPr>
          <p:spPr>
            <a:xfrm>
              <a:off x="2068462" y="3833878"/>
              <a:ext cx="874641" cy="210708"/>
            </a:xfrm>
            <a:prstGeom prst="rect">
              <a:avLst/>
            </a:prstGeom>
            <a:noFill/>
          </p:spPr>
          <p:txBody>
            <a:bodyPr wrap="square" rtlCol="0">
              <a:no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000">
                  <a:solidFill>
                    <a:srgbClr val="00446B"/>
                  </a:solidFill>
                  <a:latin typeface="+mj-lt"/>
                  <a:ea typeface="+mj-ea"/>
                  <a:cs typeface="+mj-cs"/>
                </a:rPr>
                <a:t>ACCURACY</a:t>
              </a:r>
            </a:p>
          </p:txBody>
        </p:sp>
        <p:pic>
          <p:nvPicPr>
            <p:cNvPr id="77" name="Grafik 76">
              <a:extLst>
                <a:ext uri="{FF2B5EF4-FFF2-40B4-BE49-F238E27FC236}">
                  <a16:creationId xmlns:a16="http://schemas.microsoft.com/office/drawing/2014/main" id="{63C050FE-D535-4316-493B-965647617C9D}"/>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539792" y="3358349"/>
              <a:ext cx="526231" cy="526231"/>
            </a:xfrm>
            <a:prstGeom prst="rect">
              <a:avLst/>
            </a:prstGeom>
          </p:spPr>
        </p:pic>
      </p:grpSp>
      <p:pic>
        <p:nvPicPr>
          <p:cNvPr id="10" name="Grafik 9">
            <a:extLst>
              <a:ext uri="{FF2B5EF4-FFF2-40B4-BE49-F238E27FC236}">
                <a16:creationId xmlns:a16="http://schemas.microsoft.com/office/drawing/2014/main" id="{CE1CA20E-AD65-147A-6ED9-C6999A2A5010}"/>
              </a:ext>
            </a:extLst>
          </p:cNvPr>
          <p:cNvPicPr>
            <a:picLocks noChangeAspect="1"/>
          </p:cNvPicPr>
          <p:nvPr/>
        </p:nvPicPr>
        <p:blipFill>
          <a:blip r:embed="rId14" cstate="print">
            <a:extLst>
              <a:ext uri="{28A0092B-C50C-407E-A947-70E740481C1C}">
                <a14:useLocalDpi xmlns:a14="http://schemas.microsoft.com/office/drawing/2010/main"/>
              </a:ext>
            </a:extLst>
          </a:blip>
          <a:stretch>
            <a:fillRect/>
          </a:stretch>
        </p:blipFill>
        <p:spPr>
          <a:xfrm>
            <a:off x="657756" y="2091467"/>
            <a:ext cx="4747151" cy="3560363"/>
          </a:xfrm>
          <a:prstGeom prst="rect">
            <a:avLst/>
          </a:prstGeom>
        </p:spPr>
      </p:pic>
      <p:sp>
        <p:nvSpPr>
          <p:cNvPr id="11" name="Textfeld 10">
            <a:extLst>
              <a:ext uri="{FF2B5EF4-FFF2-40B4-BE49-F238E27FC236}">
                <a16:creationId xmlns:a16="http://schemas.microsoft.com/office/drawing/2014/main" id="{AC110232-532C-6451-A0A6-D2BE1F9BD557}"/>
              </a:ext>
            </a:extLst>
          </p:cNvPr>
          <p:cNvSpPr txBox="1"/>
          <p:nvPr/>
        </p:nvSpPr>
        <p:spPr>
          <a:xfrm>
            <a:off x="2346009" y="-528319"/>
            <a:ext cx="92391" cy="304699"/>
          </a:xfrm>
          <a:prstGeom prst="rect">
            <a:avLst/>
          </a:prstGeom>
          <a:noFill/>
        </p:spPr>
        <p:txBody>
          <a:bodyPr wrap="square" lIns="0" tIns="0" rIns="0" bIns="0" rtlCol="0">
            <a:spAutoFit/>
          </a:bodyPr>
          <a:lstStyle/>
          <a:p>
            <a:pPr marR="0" algn="l" defTabSz="914400" rtl="0" eaLnBrk="1" fontAlgn="auto" latinLnBrk="0" hangingPunct="1">
              <a:lnSpc>
                <a:spcPct val="90000"/>
              </a:lnSpc>
              <a:spcBef>
                <a:spcPts val="300"/>
              </a:spcBef>
              <a:spcAft>
                <a:spcPts val="0"/>
              </a:spcAft>
              <a:buClr>
                <a:srgbClr val="009EE0"/>
              </a:buClr>
              <a:buSzTx/>
              <a:tabLst/>
            </a:pPr>
            <a:endParaRPr kumimoji="0" lang="en-US" sz="2200" b="0" i="0" u="none" strike="noStrike" kern="1200" cap="none" spc="0" normalizeH="0" baseline="0" noProof="0" err="1">
              <a:ln>
                <a:noFill/>
              </a:ln>
              <a:solidFill>
                <a:srgbClr val="003D6A"/>
              </a:solidFill>
              <a:effectLst/>
              <a:uLnTx/>
              <a:uFillTx/>
              <a:ea typeface="+mn-ea"/>
              <a:cs typeface="+mn-cs"/>
            </a:endParaRPr>
          </a:p>
        </p:txBody>
      </p:sp>
      <p:sp>
        <p:nvSpPr>
          <p:cNvPr id="12" name="Textfeld 11">
            <a:extLst>
              <a:ext uri="{FF2B5EF4-FFF2-40B4-BE49-F238E27FC236}">
                <a16:creationId xmlns:a16="http://schemas.microsoft.com/office/drawing/2014/main" id="{85E05DA2-C402-0CCE-2F89-5DD6C4745F5D}"/>
              </a:ext>
            </a:extLst>
          </p:cNvPr>
          <p:cNvSpPr txBox="1"/>
          <p:nvPr/>
        </p:nvSpPr>
        <p:spPr>
          <a:xfrm>
            <a:off x="826514" y="5282884"/>
            <a:ext cx="4395826" cy="332399"/>
          </a:xfrm>
          <a:prstGeom prst="rect">
            <a:avLst/>
          </a:prstGeom>
          <a:solidFill>
            <a:srgbClr val="FFFFCC"/>
          </a:solidFill>
        </p:spPr>
        <p:txBody>
          <a:bodyPr wrap="square" lIns="36000" tIns="0" rIns="36000" bIns="0" rtlCol="0">
            <a:spAutoFit/>
          </a:bodyPr>
          <a:lstStyle/>
          <a:p>
            <a:pPr marR="0" defTabSz="914400" rtl="0" eaLnBrk="1" fontAlgn="auto" latinLnBrk="0" hangingPunct="1">
              <a:lnSpc>
                <a:spcPct val="90000"/>
              </a:lnSpc>
              <a:spcBef>
                <a:spcPts val="300"/>
              </a:spcBef>
              <a:spcAft>
                <a:spcPts val="0"/>
              </a:spcAft>
              <a:buClr>
                <a:srgbClr val="009EE0"/>
              </a:buClr>
              <a:buSzTx/>
              <a:tabLst/>
            </a:pPr>
            <a:r>
              <a:rPr kumimoji="0" lang="en-US" sz="1200" b="0" i="0" u="none" strike="noStrike" kern="1200" cap="none" spc="0" normalizeH="0" baseline="0" noProof="0">
                <a:ln>
                  <a:noFill/>
                </a:ln>
                <a:solidFill>
                  <a:srgbClr val="003D6A"/>
                </a:solidFill>
                <a:effectLst/>
                <a:uLnTx/>
                <a:uFillTx/>
                <a:ea typeface="+mn-ea"/>
                <a:cs typeface="+mn-cs"/>
              </a:rPr>
              <a:t>Discharge side view of the SLD linear direct axis installed on a steel girder.</a:t>
            </a:r>
          </a:p>
        </p:txBody>
      </p:sp>
      <p:sp>
        <p:nvSpPr>
          <p:cNvPr id="17" name="Textfeld 16">
            <a:extLst>
              <a:ext uri="{FF2B5EF4-FFF2-40B4-BE49-F238E27FC236}">
                <a16:creationId xmlns:a16="http://schemas.microsoft.com/office/drawing/2014/main" id="{185E5541-6E62-515A-A990-EF649B977DEC}"/>
              </a:ext>
            </a:extLst>
          </p:cNvPr>
          <p:cNvSpPr txBox="1"/>
          <p:nvPr/>
        </p:nvSpPr>
        <p:spPr>
          <a:xfrm>
            <a:off x="7089586" y="6333033"/>
            <a:ext cx="1769715" cy="138499"/>
          </a:xfrm>
          <a:prstGeom prst="rect">
            <a:avLst/>
          </a:prstGeom>
          <a:noFill/>
        </p:spPr>
        <p:txBody>
          <a:bodyPr wrap="none" lIns="0" tIns="0" rIns="0" bIns="0" rtlCol="0">
            <a:spAutoFit/>
          </a:bodyPr>
          <a:lstStyle/>
          <a:p>
            <a:pPr>
              <a:lnSpc>
                <a:spcPct val="90000"/>
              </a:lnSpc>
              <a:spcBef>
                <a:spcPts val="300"/>
              </a:spcBef>
              <a:buClr>
                <a:srgbClr val="009EE0"/>
              </a:buClr>
            </a:pPr>
            <a:r>
              <a:rPr lang="en-US" sz="1000">
                <a:solidFill>
                  <a:srgbClr val="003D6A"/>
                </a:solidFill>
              </a:rPr>
              <a:t>Click </a:t>
            </a:r>
            <a:r>
              <a:rPr lang="en-US" sz="1000">
                <a:solidFill>
                  <a:srgbClr val="003D6A"/>
                </a:solidFill>
                <a:hlinkClick r:id="rId15"/>
              </a:rPr>
              <a:t>here</a:t>
            </a:r>
            <a:r>
              <a:rPr lang="en-US" sz="1000">
                <a:solidFill>
                  <a:srgbClr val="003D6A"/>
                </a:solidFill>
              </a:rPr>
              <a:t> for the success story!</a:t>
            </a:r>
          </a:p>
        </p:txBody>
      </p:sp>
      <p:grpSp>
        <p:nvGrpSpPr>
          <p:cNvPr id="4" name="Gruppieren 3">
            <a:extLst>
              <a:ext uri="{FF2B5EF4-FFF2-40B4-BE49-F238E27FC236}">
                <a16:creationId xmlns:a16="http://schemas.microsoft.com/office/drawing/2014/main" id="{7B258B10-0A79-5B26-8207-5CF7F1AEB328}"/>
              </a:ext>
            </a:extLst>
          </p:cNvPr>
          <p:cNvGrpSpPr/>
          <p:nvPr/>
        </p:nvGrpSpPr>
        <p:grpSpPr>
          <a:xfrm>
            <a:off x="5485168" y="5230058"/>
            <a:ext cx="1386053" cy="432000"/>
            <a:chOff x="198239" y="4950297"/>
            <a:chExt cx="1386053" cy="432000"/>
          </a:xfrm>
        </p:grpSpPr>
        <p:sp>
          <p:nvSpPr>
            <p:cNvPr id="6" name="Textfeld 5">
              <a:extLst>
                <a:ext uri="{FF2B5EF4-FFF2-40B4-BE49-F238E27FC236}">
                  <a16:creationId xmlns:a16="http://schemas.microsoft.com/office/drawing/2014/main" id="{E0BFC684-E41A-5AA5-AD03-BD7300468781}"/>
                </a:ext>
              </a:extLst>
            </p:cNvPr>
            <p:cNvSpPr txBox="1"/>
            <p:nvPr/>
          </p:nvSpPr>
          <p:spPr>
            <a:xfrm>
              <a:off x="658814" y="5000098"/>
              <a:ext cx="925478" cy="332399"/>
            </a:xfrm>
            <a:prstGeom prst="rect">
              <a:avLst/>
            </a:prstGeom>
            <a:noFill/>
          </p:spPr>
          <p:txBody>
            <a:bodyPr wrap="square" lIns="0" tIns="0" rIns="0" bIns="0" rtlCol="0">
              <a:spAutoFit/>
            </a:bodyPr>
            <a:lstStyle/>
            <a:p>
              <a:pPr marR="0" algn="l" defTabSz="914400" rtl="0" eaLnBrk="1" fontAlgn="auto" latinLnBrk="0" hangingPunct="1">
                <a:lnSpc>
                  <a:spcPct val="90000"/>
                </a:lnSpc>
                <a:spcBef>
                  <a:spcPts val="300"/>
                </a:spcBef>
                <a:spcAft>
                  <a:spcPts val="0"/>
                </a:spcAft>
                <a:buClr>
                  <a:srgbClr val="009EE0"/>
                </a:buClr>
                <a:buSzTx/>
                <a:tabLst/>
              </a:pPr>
              <a:r>
                <a:rPr lang="en-US" sz="1200">
                  <a:solidFill>
                    <a:srgbClr val="003D6A"/>
                  </a:solidFill>
                </a:rPr>
                <a:t>second page available</a:t>
              </a:r>
              <a:endParaRPr kumimoji="0" lang="en-US" sz="1200" b="0" i="0" u="none" strike="noStrike" kern="1200" cap="none" spc="0" normalizeH="0" baseline="0" noProof="0" err="1">
                <a:ln>
                  <a:noFill/>
                </a:ln>
                <a:solidFill>
                  <a:srgbClr val="003D6A"/>
                </a:solidFill>
                <a:effectLst/>
                <a:uLnTx/>
                <a:uFillTx/>
                <a:ea typeface="+mn-ea"/>
                <a:cs typeface="+mn-cs"/>
              </a:endParaRPr>
            </a:p>
          </p:txBody>
        </p:sp>
        <p:pic>
          <p:nvPicPr>
            <p:cNvPr id="15" name="Grafik 14" descr="Informationen mit einfarbiger Füllung">
              <a:extLst>
                <a:ext uri="{FF2B5EF4-FFF2-40B4-BE49-F238E27FC236}">
                  <a16:creationId xmlns:a16="http://schemas.microsoft.com/office/drawing/2014/main" id="{A24480C9-F9D0-D411-334B-D8DB555B70C2}"/>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98239" y="4950297"/>
              <a:ext cx="432000" cy="432000"/>
            </a:xfrm>
            <a:prstGeom prst="rect">
              <a:avLst/>
            </a:prstGeom>
          </p:spPr>
        </p:pic>
      </p:grpSp>
    </p:spTree>
    <p:extLst>
      <p:ext uri="{BB962C8B-B14F-4D97-AF65-F5344CB8AC3E}">
        <p14:creationId xmlns:p14="http://schemas.microsoft.com/office/powerpoint/2010/main" val="42439687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F807D4-FF06-A35E-9BEC-2820F054BF07}"/>
            </a:ext>
          </a:extLst>
        </p:cNvPr>
        <p:cNvGrpSpPr/>
        <p:nvPr/>
      </p:nvGrpSpPr>
      <p:grpSpPr>
        <a:xfrm>
          <a:off x="0" y="0"/>
          <a:ext cx="0" cy="0"/>
          <a:chOff x="0" y="0"/>
          <a:chExt cx="0" cy="0"/>
        </a:xfrm>
      </p:grpSpPr>
      <p:sp>
        <p:nvSpPr>
          <p:cNvPr id="7" name="Titel 6">
            <a:extLst>
              <a:ext uri="{FF2B5EF4-FFF2-40B4-BE49-F238E27FC236}">
                <a16:creationId xmlns:a16="http://schemas.microsoft.com/office/drawing/2014/main" id="{25B05C77-05EB-E48C-F6BB-2032B50B5D8F}"/>
              </a:ext>
            </a:extLst>
          </p:cNvPr>
          <p:cNvSpPr>
            <a:spLocks noGrp="1"/>
          </p:cNvSpPr>
          <p:nvPr>
            <p:ph type="title"/>
          </p:nvPr>
        </p:nvSpPr>
        <p:spPr>
          <a:xfrm>
            <a:off x="658813" y="666751"/>
            <a:ext cx="9571313" cy="917444"/>
          </a:xfrm>
        </p:spPr>
        <p:txBody>
          <a:bodyPr/>
          <a:lstStyle/>
          <a:p>
            <a:r>
              <a:rPr kumimoji="0" lang="en-US" sz="3600" b="1" i="0" u="none" strike="noStrike" kern="1200" cap="none" spc="0" normalizeH="0" baseline="0" noProof="0">
                <a:ln>
                  <a:noFill/>
                </a:ln>
                <a:solidFill>
                  <a:srgbClr val="003D6A"/>
                </a:solidFill>
                <a:effectLst/>
                <a:uLnTx/>
                <a:uFillTx/>
                <a:latin typeface="Fago Pro" panose="02000506040000020004" pitchFamily="50" charset="0"/>
                <a:ea typeface="+mj-ea"/>
                <a:cs typeface="+mj-cs"/>
              </a:rPr>
              <a:t>It couldn't be more compact!</a:t>
            </a:r>
            <a:br>
              <a:rPr kumimoji="0" lang="en-US" sz="3600" b="1" i="0" u="none" strike="noStrike" kern="1200" cap="none" spc="0" normalizeH="0" baseline="0" noProof="0">
                <a:ln>
                  <a:noFill/>
                </a:ln>
                <a:solidFill>
                  <a:srgbClr val="003D6A"/>
                </a:solidFill>
                <a:effectLst/>
                <a:uLnTx/>
                <a:uFillTx/>
                <a:latin typeface="Fago Pro" panose="02000506040000020004" pitchFamily="50" charset="0"/>
                <a:ea typeface="+mj-ea"/>
                <a:cs typeface="+mj-cs"/>
              </a:rPr>
            </a:br>
            <a:r>
              <a:rPr kumimoji="0" lang="en-US" sz="2400" b="0" i="0" u="none" strike="noStrike" kern="1200" cap="none" spc="0" normalizeH="0" baseline="0" noProof="0">
                <a:ln>
                  <a:noFill/>
                </a:ln>
                <a:solidFill>
                  <a:srgbClr val="003D6A"/>
                </a:solidFill>
                <a:effectLst/>
                <a:uLnTx/>
                <a:uFillTx/>
                <a:latin typeface="Fago Pro" panose="02000506040000020004" pitchFamily="50" charset="0"/>
                <a:ea typeface="+mj-ea"/>
                <a:cs typeface="+mj-cs"/>
              </a:rPr>
              <a:t>Screw assembly cell with five screw units</a:t>
            </a:r>
            <a:endParaRPr lang="en-US" b="0" noProof="0"/>
          </a:p>
        </p:txBody>
      </p:sp>
      <p:sp>
        <p:nvSpPr>
          <p:cNvPr id="5" name="Textplatzhalter 4">
            <a:extLst>
              <a:ext uri="{FF2B5EF4-FFF2-40B4-BE49-F238E27FC236}">
                <a16:creationId xmlns:a16="http://schemas.microsoft.com/office/drawing/2014/main" id="{82B7597E-048B-E878-A04C-3CB838CA2E47}"/>
              </a:ext>
            </a:extLst>
          </p:cNvPr>
          <p:cNvSpPr>
            <a:spLocks noGrp="1"/>
          </p:cNvSpPr>
          <p:nvPr>
            <p:ph type="body" sz="quarter" idx="11"/>
          </p:nvPr>
        </p:nvSpPr>
        <p:spPr/>
        <p:txBody>
          <a:bodyPr/>
          <a:lstStyle/>
          <a:p>
            <a:r>
              <a:rPr lang="de-DE"/>
              <a:t>Life Science</a:t>
            </a:r>
            <a:r>
              <a:rPr lang="en-US" sz="1800" b="1" noProof="0">
                <a:solidFill>
                  <a:schemeClr val="bg2"/>
                </a:solidFill>
              </a:rPr>
              <a:t> - Assembly</a:t>
            </a:r>
            <a:endParaRPr lang="en-US" noProof="0"/>
          </a:p>
        </p:txBody>
      </p:sp>
      <p:sp>
        <p:nvSpPr>
          <p:cNvPr id="102" name="Foliennummernplatzhalter 2">
            <a:extLst>
              <a:ext uri="{FF2B5EF4-FFF2-40B4-BE49-F238E27FC236}">
                <a16:creationId xmlns:a16="http://schemas.microsoft.com/office/drawing/2014/main" id="{975EF9AA-6315-10A8-929E-3499F17EAE21}"/>
              </a:ext>
            </a:extLst>
          </p:cNvPr>
          <p:cNvSpPr>
            <a:spLocks noGrp="1"/>
          </p:cNvSpPr>
          <p:nvPr>
            <p:ph type="sldNum" sz="quarter" idx="10"/>
          </p:nvPr>
        </p:nvSpPr>
        <p:spPr>
          <a:xfrm>
            <a:off x="11244942" y="6384353"/>
            <a:ext cx="612095" cy="365125"/>
          </a:xfrm>
        </p:spPr>
        <p:txBody>
          <a:bodyPr/>
          <a:lstStyle/>
          <a:p>
            <a:fld id="{73F7D4EC-FAF2-48D2-B8E5-457915FC50F3}" type="slidenum">
              <a:rPr lang="en-US" noProof="0" smtClean="0"/>
              <a:pPr/>
              <a:t>6</a:t>
            </a:fld>
            <a:endParaRPr lang="en-US" noProof="0"/>
          </a:p>
        </p:txBody>
      </p:sp>
      <p:pic>
        <p:nvPicPr>
          <p:cNvPr id="8" name="Grafik 7">
            <a:extLst>
              <a:ext uri="{FF2B5EF4-FFF2-40B4-BE49-F238E27FC236}">
                <a16:creationId xmlns:a16="http://schemas.microsoft.com/office/drawing/2014/main" id="{382F21E7-049A-16A5-B211-882CCC6FA66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071099" y="854595"/>
            <a:ext cx="1785937" cy="473587"/>
          </a:xfrm>
          <a:prstGeom prst="rect">
            <a:avLst/>
          </a:prstGeom>
        </p:spPr>
      </p:pic>
      <p:pic>
        <p:nvPicPr>
          <p:cNvPr id="3" name="Grafik 2">
            <a:extLst>
              <a:ext uri="{FF2B5EF4-FFF2-40B4-BE49-F238E27FC236}">
                <a16:creationId xmlns:a16="http://schemas.microsoft.com/office/drawing/2014/main" id="{29527D68-EF5E-02E4-28D6-0C6B633B688B}"/>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58813" y="2097087"/>
            <a:ext cx="5565084" cy="4176713"/>
          </a:xfrm>
          <a:prstGeom prst="rect">
            <a:avLst/>
          </a:prstGeom>
        </p:spPr>
      </p:pic>
      <p:sp>
        <p:nvSpPr>
          <p:cNvPr id="4" name="Textfeld 3">
            <a:extLst>
              <a:ext uri="{FF2B5EF4-FFF2-40B4-BE49-F238E27FC236}">
                <a16:creationId xmlns:a16="http://schemas.microsoft.com/office/drawing/2014/main" id="{7C953084-A84E-F417-56FD-2992BC661988}"/>
              </a:ext>
            </a:extLst>
          </p:cNvPr>
          <p:cNvSpPr txBox="1"/>
          <p:nvPr/>
        </p:nvSpPr>
        <p:spPr>
          <a:xfrm>
            <a:off x="826514" y="5533678"/>
            <a:ext cx="5269486" cy="498598"/>
          </a:xfrm>
          <a:prstGeom prst="rect">
            <a:avLst/>
          </a:prstGeom>
          <a:solidFill>
            <a:srgbClr val="FFFFCC"/>
          </a:solidFill>
        </p:spPr>
        <p:txBody>
          <a:bodyPr wrap="square" lIns="36000" tIns="0" rIns="36000" bIns="0" rtlCol="0">
            <a:spAutoFit/>
          </a:bodyPr>
          <a:lstStyle/>
          <a:p>
            <a:pPr marR="0" algn="l" defTabSz="914400" rtl="0" eaLnBrk="1" fontAlgn="auto" latinLnBrk="0" hangingPunct="1">
              <a:lnSpc>
                <a:spcPct val="90000"/>
              </a:lnSpc>
              <a:spcBef>
                <a:spcPts val="300"/>
              </a:spcBef>
              <a:spcAft>
                <a:spcPts val="0"/>
              </a:spcAft>
              <a:buClr>
                <a:srgbClr val="009EE0"/>
              </a:buClr>
              <a:buSzTx/>
              <a:tabLst/>
            </a:pPr>
            <a:r>
              <a:rPr kumimoji="0" lang="en-US" sz="1200" b="0" i="0" u="none" strike="noStrike" kern="1200" cap="none" spc="0" normalizeH="0" baseline="0" noProof="0">
                <a:ln>
                  <a:noFill/>
                </a:ln>
                <a:solidFill>
                  <a:srgbClr val="003D6A"/>
                </a:solidFill>
                <a:effectLst/>
                <a:uLnTx/>
                <a:uFillTx/>
                <a:ea typeface="+mn-ea"/>
                <a:cs typeface="+mn-cs"/>
              </a:rPr>
              <a:t>Complete view of the extremely compact screwdriving assembly cell with five screwdriving units. The heart of the cell is the SLD horizontal linear direct axis with five independently movable carriages.</a:t>
            </a:r>
          </a:p>
        </p:txBody>
      </p:sp>
      <p:pic>
        <p:nvPicPr>
          <p:cNvPr id="10" name="Grafik 9">
            <a:extLst>
              <a:ext uri="{FF2B5EF4-FFF2-40B4-BE49-F238E27FC236}">
                <a16:creationId xmlns:a16="http://schemas.microsoft.com/office/drawing/2014/main" id="{8E56E78B-7FB2-9466-4720-89BBD7E3A783}"/>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295614" y="2097088"/>
            <a:ext cx="5564133" cy="4176000"/>
          </a:xfrm>
          <a:prstGeom prst="rect">
            <a:avLst/>
          </a:prstGeom>
        </p:spPr>
      </p:pic>
      <p:sp>
        <p:nvSpPr>
          <p:cNvPr id="11" name="Textfeld 10">
            <a:extLst>
              <a:ext uri="{FF2B5EF4-FFF2-40B4-BE49-F238E27FC236}">
                <a16:creationId xmlns:a16="http://schemas.microsoft.com/office/drawing/2014/main" id="{E3EAE235-1DD4-855B-F995-7A88D0E40E46}"/>
              </a:ext>
            </a:extLst>
          </p:cNvPr>
          <p:cNvSpPr txBox="1"/>
          <p:nvPr/>
        </p:nvSpPr>
        <p:spPr>
          <a:xfrm>
            <a:off x="6442937" y="5699877"/>
            <a:ext cx="5269486" cy="332399"/>
          </a:xfrm>
          <a:prstGeom prst="rect">
            <a:avLst/>
          </a:prstGeom>
          <a:solidFill>
            <a:srgbClr val="FFFFCC"/>
          </a:solidFill>
        </p:spPr>
        <p:txBody>
          <a:bodyPr wrap="square" lIns="36000" tIns="0" rIns="36000" bIns="0" rtlCol="0">
            <a:spAutoFit/>
          </a:bodyPr>
          <a:lstStyle/>
          <a:p>
            <a:pPr marR="0" algn="l" defTabSz="914400" rtl="0" eaLnBrk="1" fontAlgn="auto" latinLnBrk="0" hangingPunct="1">
              <a:lnSpc>
                <a:spcPct val="90000"/>
              </a:lnSpc>
              <a:spcBef>
                <a:spcPts val="300"/>
              </a:spcBef>
              <a:spcAft>
                <a:spcPts val="0"/>
              </a:spcAft>
              <a:buClr>
                <a:srgbClr val="009EE0"/>
              </a:buClr>
              <a:buSzTx/>
              <a:tabLst/>
            </a:pPr>
            <a:r>
              <a:rPr kumimoji="0" lang="en-US" sz="1200" b="0" i="0" u="none" strike="noStrike" kern="1200" cap="none" spc="0" normalizeH="0" baseline="0" noProof="0">
                <a:ln>
                  <a:noFill/>
                </a:ln>
                <a:solidFill>
                  <a:srgbClr val="003D6A"/>
                </a:solidFill>
                <a:effectLst/>
                <a:uLnTx/>
                <a:uFillTx/>
                <a:ea typeface="+mn-ea"/>
                <a:cs typeface="+mn-cs"/>
              </a:rPr>
              <a:t>An LDN universal linear axis is mounted transversely on the SLD horizontal linear direct axis, on all five slides.</a:t>
            </a:r>
          </a:p>
        </p:txBody>
      </p:sp>
      <p:sp>
        <p:nvSpPr>
          <p:cNvPr id="12" name="Textfeld 11">
            <a:extLst>
              <a:ext uri="{FF2B5EF4-FFF2-40B4-BE49-F238E27FC236}">
                <a16:creationId xmlns:a16="http://schemas.microsoft.com/office/drawing/2014/main" id="{D11EFF47-D81D-63B0-4849-162296E856C8}"/>
              </a:ext>
            </a:extLst>
          </p:cNvPr>
          <p:cNvSpPr txBox="1"/>
          <p:nvPr/>
        </p:nvSpPr>
        <p:spPr>
          <a:xfrm>
            <a:off x="658813" y="6333033"/>
            <a:ext cx="1769715" cy="138499"/>
          </a:xfrm>
          <a:prstGeom prst="rect">
            <a:avLst/>
          </a:prstGeom>
          <a:noFill/>
        </p:spPr>
        <p:txBody>
          <a:bodyPr wrap="none" lIns="0" tIns="0" rIns="0" bIns="0" rtlCol="0">
            <a:spAutoFit/>
          </a:bodyPr>
          <a:lstStyle/>
          <a:p>
            <a:pPr>
              <a:lnSpc>
                <a:spcPct val="90000"/>
              </a:lnSpc>
              <a:spcBef>
                <a:spcPts val="300"/>
              </a:spcBef>
              <a:buClr>
                <a:srgbClr val="009EE0"/>
              </a:buClr>
            </a:pPr>
            <a:r>
              <a:rPr lang="en-US" sz="1000" noProof="0">
                <a:solidFill>
                  <a:srgbClr val="003D6A"/>
                </a:solidFill>
              </a:rPr>
              <a:t>Click </a:t>
            </a:r>
            <a:r>
              <a:rPr lang="en-US" sz="1000" noProof="0">
                <a:solidFill>
                  <a:srgbClr val="003D6A"/>
                </a:solidFill>
                <a:hlinkClick r:id="rId6"/>
              </a:rPr>
              <a:t>here</a:t>
            </a:r>
            <a:r>
              <a:rPr lang="en-US" sz="1000" noProof="0">
                <a:solidFill>
                  <a:srgbClr val="003D6A"/>
                </a:solidFill>
              </a:rPr>
              <a:t> for the success story!</a:t>
            </a:r>
            <a:endParaRPr kumimoji="0" lang="en-US" sz="1000" b="0" i="0" u="none" strike="noStrike" kern="1200" cap="none" spc="0" normalizeH="0" baseline="0" noProof="0">
              <a:ln>
                <a:noFill/>
              </a:ln>
              <a:solidFill>
                <a:srgbClr val="003D6A"/>
              </a:solidFill>
              <a:effectLst/>
              <a:uLnTx/>
              <a:uFillTx/>
              <a:ea typeface="+mn-ea"/>
              <a:cs typeface="+mn-cs"/>
            </a:endParaRPr>
          </a:p>
        </p:txBody>
      </p:sp>
    </p:spTree>
    <p:extLst>
      <p:ext uri="{BB962C8B-B14F-4D97-AF65-F5344CB8AC3E}">
        <p14:creationId xmlns:p14="http://schemas.microsoft.com/office/powerpoint/2010/main" val="32763033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382871-72A7-4229-CB8A-71DC8E76E8B8}"/>
            </a:ext>
          </a:extLst>
        </p:cNvPr>
        <p:cNvGrpSpPr/>
        <p:nvPr/>
      </p:nvGrpSpPr>
      <p:grpSpPr>
        <a:xfrm>
          <a:off x="0" y="0"/>
          <a:ext cx="0" cy="0"/>
          <a:chOff x="0" y="0"/>
          <a:chExt cx="0" cy="0"/>
        </a:xfrm>
      </p:grpSpPr>
      <p:sp>
        <p:nvSpPr>
          <p:cNvPr id="7" name="Titel 6">
            <a:extLst>
              <a:ext uri="{FF2B5EF4-FFF2-40B4-BE49-F238E27FC236}">
                <a16:creationId xmlns:a16="http://schemas.microsoft.com/office/drawing/2014/main" id="{BAA07887-D154-F9BF-B796-9792B9489DBF}"/>
              </a:ext>
            </a:extLst>
          </p:cNvPr>
          <p:cNvSpPr>
            <a:spLocks noGrp="1"/>
          </p:cNvSpPr>
          <p:nvPr>
            <p:ph type="title"/>
          </p:nvPr>
        </p:nvSpPr>
        <p:spPr/>
        <p:txBody>
          <a:bodyPr/>
          <a:lstStyle/>
          <a:p>
            <a:r>
              <a:rPr lang="en-US"/>
              <a:t>Axis System</a:t>
            </a:r>
            <a:br>
              <a:rPr lang="en-US"/>
            </a:br>
            <a:r>
              <a:rPr lang="en-US" sz="2400" b="0"/>
              <a:t>Handling of test specimens</a:t>
            </a:r>
            <a:endParaRPr lang="en-US" b="0"/>
          </a:p>
        </p:txBody>
      </p:sp>
      <p:sp>
        <p:nvSpPr>
          <p:cNvPr id="5" name="Textplatzhalter 4">
            <a:extLst>
              <a:ext uri="{FF2B5EF4-FFF2-40B4-BE49-F238E27FC236}">
                <a16:creationId xmlns:a16="http://schemas.microsoft.com/office/drawing/2014/main" id="{DFEAA962-B61F-4179-3762-7B39F4150C8E}"/>
              </a:ext>
            </a:extLst>
          </p:cNvPr>
          <p:cNvSpPr>
            <a:spLocks noGrp="1"/>
          </p:cNvSpPr>
          <p:nvPr>
            <p:ph type="body" sz="quarter" idx="11"/>
          </p:nvPr>
        </p:nvSpPr>
        <p:spPr/>
        <p:txBody>
          <a:bodyPr/>
          <a:lstStyle/>
          <a:p>
            <a:r>
              <a:rPr lang="en-US"/>
              <a:t>Life Science - Assembly</a:t>
            </a:r>
          </a:p>
        </p:txBody>
      </p:sp>
      <p:sp>
        <p:nvSpPr>
          <p:cNvPr id="102" name="Foliennummernplatzhalter 2">
            <a:extLst>
              <a:ext uri="{FF2B5EF4-FFF2-40B4-BE49-F238E27FC236}">
                <a16:creationId xmlns:a16="http://schemas.microsoft.com/office/drawing/2014/main" id="{346ACC6B-37E6-7851-53D1-C06F5E290126}"/>
              </a:ext>
            </a:extLst>
          </p:cNvPr>
          <p:cNvSpPr>
            <a:spLocks noGrp="1"/>
          </p:cNvSpPr>
          <p:nvPr>
            <p:ph type="sldNum" sz="quarter" idx="10"/>
          </p:nvPr>
        </p:nvSpPr>
        <p:spPr>
          <a:xfrm>
            <a:off x="11244942" y="6384353"/>
            <a:ext cx="612095" cy="365125"/>
          </a:xfrm>
        </p:spPr>
        <p:txBody>
          <a:bodyPr/>
          <a:lstStyle/>
          <a:p>
            <a:fld id="{73F7D4EC-FAF2-48D2-B8E5-457915FC50F3}" type="slidenum">
              <a:rPr lang="en-US" smtClean="0"/>
              <a:pPr/>
              <a:t>7</a:t>
            </a:fld>
            <a:endParaRPr lang="en-US"/>
          </a:p>
        </p:txBody>
      </p:sp>
      <p:grpSp>
        <p:nvGrpSpPr>
          <p:cNvPr id="66" name="Gruppieren 65">
            <a:extLst>
              <a:ext uri="{FF2B5EF4-FFF2-40B4-BE49-F238E27FC236}">
                <a16:creationId xmlns:a16="http://schemas.microsoft.com/office/drawing/2014/main" id="{FDDDDA67-76D3-84F9-12A7-FBEAB4DAE601}"/>
              </a:ext>
            </a:extLst>
          </p:cNvPr>
          <p:cNvGrpSpPr/>
          <p:nvPr/>
        </p:nvGrpSpPr>
        <p:grpSpPr>
          <a:xfrm>
            <a:off x="264292" y="5794124"/>
            <a:ext cx="1920000" cy="960002"/>
            <a:chOff x="30192" y="3612786"/>
            <a:chExt cx="1440000" cy="720000"/>
          </a:xfrm>
        </p:grpSpPr>
        <p:sp>
          <p:nvSpPr>
            <p:cNvPr id="79" name="Textfeld 78">
              <a:extLst>
                <a:ext uri="{FF2B5EF4-FFF2-40B4-BE49-F238E27FC236}">
                  <a16:creationId xmlns:a16="http://schemas.microsoft.com/office/drawing/2014/main" id="{E9C09284-0CF8-AE42-ACDC-0484776A3F2D}"/>
                </a:ext>
              </a:extLst>
            </p:cNvPr>
            <p:cNvSpPr txBox="1"/>
            <p:nvPr/>
          </p:nvSpPr>
          <p:spPr>
            <a:xfrm>
              <a:off x="30192" y="3631591"/>
              <a:ext cx="1440000" cy="230833"/>
            </a:xfrm>
            <a:prstGeom prst="rect">
              <a:avLst/>
            </a:prstGeom>
            <a:noFill/>
          </p:spPr>
          <p:txBody>
            <a:bodyPr wrap="square" rtlCol="0">
              <a:spAutoFit/>
            </a:bodyPr>
            <a:lstStyle/>
            <a:p>
              <a:pPr algn="ctr"/>
              <a:r>
                <a:rPr lang="en-US" sz="1400">
                  <a:solidFill>
                    <a:srgbClr val="00446B"/>
                  </a:solidFill>
                  <a:latin typeface="+mj-lt"/>
                  <a:ea typeface="+mj-ea"/>
                  <a:cs typeface="+mj-cs"/>
                </a:rPr>
                <a:t>TYPICAL PRODUCTS</a:t>
              </a:r>
            </a:p>
          </p:txBody>
        </p:sp>
        <p:sp>
          <p:nvSpPr>
            <p:cNvPr id="80" name="Rechteck 79">
              <a:extLst>
                <a:ext uri="{FF2B5EF4-FFF2-40B4-BE49-F238E27FC236}">
                  <a16:creationId xmlns:a16="http://schemas.microsoft.com/office/drawing/2014/main" id="{4B8410FC-17E7-05CF-6EC4-B77795805677}"/>
                </a:ext>
              </a:extLst>
            </p:cNvPr>
            <p:cNvSpPr/>
            <p:nvPr/>
          </p:nvSpPr>
          <p:spPr>
            <a:xfrm>
              <a:off x="30192" y="3612786"/>
              <a:ext cx="1440000" cy="720000"/>
            </a:xfrm>
            <a:prstGeom prst="rect">
              <a:avLst/>
            </a:prstGeom>
            <a:noFill/>
            <a:ln w="9525">
              <a:solidFill>
                <a:srgbClr val="003C6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grpSp>
      <p:grpSp>
        <p:nvGrpSpPr>
          <p:cNvPr id="71" name="Gruppieren 70">
            <a:extLst>
              <a:ext uri="{FF2B5EF4-FFF2-40B4-BE49-F238E27FC236}">
                <a16:creationId xmlns:a16="http://schemas.microsoft.com/office/drawing/2014/main" id="{D639431C-F6BC-EBAF-FC98-4531DE0AD35B}"/>
              </a:ext>
            </a:extLst>
          </p:cNvPr>
          <p:cNvGrpSpPr/>
          <p:nvPr/>
        </p:nvGrpSpPr>
        <p:grpSpPr>
          <a:xfrm>
            <a:off x="2324226" y="5794112"/>
            <a:ext cx="2160000" cy="960000"/>
            <a:chOff x="1512203" y="3612787"/>
            <a:chExt cx="1620000" cy="720000"/>
          </a:xfrm>
        </p:grpSpPr>
        <p:sp>
          <p:nvSpPr>
            <p:cNvPr id="91" name="Textfeld 90">
              <a:extLst>
                <a:ext uri="{FF2B5EF4-FFF2-40B4-BE49-F238E27FC236}">
                  <a16:creationId xmlns:a16="http://schemas.microsoft.com/office/drawing/2014/main" id="{B9D89D08-BACC-C5BC-228F-966C84EBF6B0}"/>
                </a:ext>
              </a:extLst>
            </p:cNvPr>
            <p:cNvSpPr txBox="1"/>
            <p:nvPr/>
          </p:nvSpPr>
          <p:spPr>
            <a:xfrm>
              <a:off x="1528540" y="3631593"/>
              <a:ext cx="1603663" cy="230833"/>
            </a:xfrm>
            <a:prstGeom prst="rect">
              <a:avLst/>
            </a:prstGeom>
            <a:noFill/>
          </p:spPr>
          <p:txBody>
            <a:bodyPr wrap="square" rtlCol="0">
              <a:spAutoFit/>
            </a:bodyPr>
            <a:lstStyle/>
            <a:p>
              <a:pPr algn="ctr"/>
              <a:r>
                <a:rPr lang="en-US" sz="1400">
                  <a:solidFill>
                    <a:srgbClr val="00446B"/>
                  </a:solidFill>
                  <a:latin typeface="+mj-lt"/>
                  <a:ea typeface="+mj-ea"/>
                  <a:cs typeface="+mj-cs"/>
                </a:rPr>
                <a:t>TYPICAL PROCESS</a:t>
              </a:r>
            </a:p>
          </p:txBody>
        </p:sp>
        <p:sp>
          <p:nvSpPr>
            <p:cNvPr id="100" name="Rechteck 99">
              <a:extLst>
                <a:ext uri="{FF2B5EF4-FFF2-40B4-BE49-F238E27FC236}">
                  <a16:creationId xmlns:a16="http://schemas.microsoft.com/office/drawing/2014/main" id="{008C49A0-33FC-08F3-574E-6EB0E22F9101}"/>
                </a:ext>
              </a:extLst>
            </p:cNvPr>
            <p:cNvSpPr/>
            <p:nvPr/>
          </p:nvSpPr>
          <p:spPr>
            <a:xfrm>
              <a:off x="1512203" y="3612787"/>
              <a:ext cx="1620000" cy="720000"/>
            </a:xfrm>
            <a:prstGeom prst="rect">
              <a:avLst/>
            </a:prstGeom>
            <a:noFill/>
            <a:ln w="9525">
              <a:solidFill>
                <a:srgbClr val="003C6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grpSp>
      <p:grpSp>
        <p:nvGrpSpPr>
          <p:cNvPr id="107" name="Gruppieren 106">
            <a:extLst>
              <a:ext uri="{FF2B5EF4-FFF2-40B4-BE49-F238E27FC236}">
                <a16:creationId xmlns:a16="http://schemas.microsoft.com/office/drawing/2014/main" id="{171AF8CB-24BF-B97F-95A4-428D1D834B3C}"/>
              </a:ext>
            </a:extLst>
          </p:cNvPr>
          <p:cNvGrpSpPr/>
          <p:nvPr/>
        </p:nvGrpSpPr>
        <p:grpSpPr>
          <a:xfrm>
            <a:off x="4640424" y="5794112"/>
            <a:ext cx="2160000" cy="960000"/>
            <a:chOff x="1528539" y="3612787"/>
            <a:chExt cx="1620001" cy="720000"/>
          </a:xfrm>
        </p:grpSpPr>
        <p:sp>
          <p:nvSpPr>
            <p:cNvPr id="117" name="Textfeld 116">
              <a:extLst>
                <a:ext uri="{FF2B5EF4-FFF2-40B4-BE49-F238E27FC236}">
                  <a16:creationId xmlns:a16="http://schemas.microsoft.com/office/drawing/2014/main" id="{7492086F-6A1A-1B23-7187-E33C13DE9191}"/>
                </a:ext>
              </a:extLst>
            </p:cNvPr>
            <p:cNvSpPr txBox="1"/>
            <p:nvPr/>
          </p:nvSpPr>
          <p:spPr>
            <a:xfrm>
              <a:off x="1528540" y="3631592"/>
              <a:ext cx="1620000" cy="230833"/>
            </a:xfrm>
            <a:prstGeom prst="rect">
              <a:avLst/>
            </a:prstGeom>
            <a:noFill/>
          </p:spPr>
          <p:txBody>
            <a:bodyPr wrap="square" rtlCol="0">
              <a:spAutoFit/>
            </a:bodyPr>
            <a:lstStyle/>
            <a:p>
              <a:pPr algn="ctr"/>
              <a:r>
                <a:rPr lang="en-US" sz="1400">
                  <a:solidFill>
                    <a:srgbClr val="00446B"/>
                  </a:solidFill>
                  <a:latin typeface="+mj-lt"/>
                  <a:ea typeface="+mj-ea"/>
                  <a:cs typeface="+mj-cs"/>
                </a:rPr>
                <a:t>REQUIREMENTS</a:t>
              </a:r>
              <a:endParaRPr lang="en-US" sz="1000">
                <a:solidFill>
                  <a:srgbClr val="00446B"/>
                </a:solidFill>
                <a:latin typeface="+mj-lt"/>
                <a:ea typeface="+mj-ea"/>
                <a:cs typeface="+mj-cs"/>
              </a:endParaRPr>
            </a:p>
          </p:txBody>
        </p:sp>
        <p:sp>
          <p:nvSpPr>
            <p:cNvPr id="118" name="Rechteck 117">
              <a:extLst>
                <a:ext uri="{FF2B5EF4-FFF2-40B4-BE49-F238E27FC236}">
                  <a16:creationId xmlns:a16="http://schemas.microsoft.com/office/drawing/2014/main" id="{6ED1B25A-4D6E-7D4F-FE73-FF227BE6CF15}"/>
                </a:ext>
              </a:extLst>
            </p:cNvPr>
            <p:cNvSpPr/>
            <p:nvPr/>
          </p:nvSpPr>
          <p:spPr>
            <a:xfrm>
              <a:off x="1528539" y="3612787"/>
              <a:ext cx="1620001" cy="720000"/>
            </a:xfrm>
            <a:prstGeom prst="rect">
              <a:avLst/>
            </a:prstGeom>
            <a:noFill/>
            <a:ln w="9525">
              <a:solidFill>
                <a:srgbClr val="003C6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a:p>
          </p:txBody>
        </p:sp>
      </p:grpSp>
      <p:sp>
        <p:nvSpPr>
          <p:cNvPr id="2" name="AutoShape 2">
            <a:extLst>
              <a:ext uri="{FF2B5EF4-FFF2-40B4-BE49-F238E27FC236}">
                <a16:creationId xmlns:a16="http://schemas.microsoft.com/office/drawing/2014/main" id="{0F487660-427B-AB75-6978-FF4B32D6CE8C}"/>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1" name="Picture 5">
            <a:extLst>
              <a:ext uri="{FF2B5EF4-FFF2-40B4-BE49-F238E27FC236}">
                <a16:creationId xmlns:a16="http://schemas.microsoft.com/office/drawing/2014/main" id="{64FB2572-1F5E-FEF8-C976-3F4FAB33566A}"/>
              </a:ext>
            </a:extLst>
          </p:cNvPr>
          <p:cNvPicPr>
            <a:picLocks noChangeAspect="1" noChangeArrowheads="1"/>
          </p:cNvPicPr>
          <p:nvPr/>
        </p:nvPicPr>
        <p:blipFill>
          <a:blip r:embed="rId3" cstate="hqprint">
            <a:extLst>
              <a:ext uri="{28A0092B-C50C-407E-A947-70E740481C1C}">
                <a14:useLocalDpi xmlns:a14="http://schemas.microsoft.com/office/drawing/2010/main"/>
              </a:ext>
            </a:extLst>
          </a:blip>
          <a:srcRect/>
          <a:stretch>
            <a:fillRect/>
          </a:stretch>
        </p:blipFill>
        <p:spPr bwMode="auto">
          <a:xfrm>
            <a:off x="658814" y="1803414"/>
            <a:ext cx="2484679" cy="3659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4">
            <a:extLst>
              <a:ext uri="{FF2B5EF4-FFF2-40B4-BE49-F238E27FC236}">
                <a16:creationId xmlns:a16="http://schemas.microsoft.com/office/drawing/2014/main" id="{F969428A-3E2E-6B16-C27F-5295CEEB9C64}"/>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3492500" y="1803414"/>
            <a:ext cx="2053204" cy="3651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3" name="Gruppieren 22">
            <a:extLst>
              <a:ext uri="{FF2B5EF4-FFF2-40B4-BE49-F238E27FC236}">
                <a16:creationId xmlns:a16="http://schemas.microsoft.com/office/drawing/2014/main" id="{6906D664-4B1D-273E-1090-F18ABF1DA11C}"/>
              </a:ext>
            </a:extLst>
          </p:cNvPr>
          <p:cNvGrpSpPr/>
          <p:nvPr/>
        </p:nvGrpSpPr>
        <p:grpSpPr>
          <a:xfrm>
            <a:off x="4614554" y="6059536"/>
            <a:ext cx="2316225" cy="723308"/>
            <a:chOff x="3486608" y="2216930"/>
            <a:chExt cx="2316225" cy="723308"/>
          </a:xfrm>
        </p:grpSpPr>
        <p:pic>
          <p:nvPicPr>
            <p:cNvPr id="24" name="Grafik 128">
              <a:extLst>
                <a:ext uri="{FF2B5EF4-FFF2-40B4-BE49-F238E27FC236}">
                  <a16:creationId xmlns:a16="http://schemas.microsoft.com/office/drawing/2014/main" id="{E3464995-B114-C56D-8AEB-98321319B8D2}"/>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p:blipFill>
          <p:spPr>
            <a:xfrm>
              <a:off x="3681788" y="2338041"/>
              <a:ext cx="388705" cy="388705"/>
            </a:xfrm>
            <a:prstGeom prst="rect">
              <a:avLst/>
            </a:prstGeom>
          </p:spPr>
        </p:pic>
        <p:pic>
          <p:nvPicPr>
            <p:cNvPr id="25" name="Grafik 124">
              <a:extLst>
                <a:ext uri="{FF2B5EF4-FFF2-40B4-BE49-F238E27FC236}">
                  <a16:creationId xmlns:a16="http://schemas.microsoft.com/office/drawing/2014/main" id="{052670DE-A67D-7AC0-9998-EF17EA8E427C}"/>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5190912" y="2355701"/>
              <a:ext cx="368034" cy="368034"/>
            </a:xfrm>
            <a:prstGeom prst="rect">
              <a:avLst/>
            </a:prstGeom>
          </p:spPr>
        </p:pic>
        <p:sp>
          <p:nvSpPr>
            <p:cNvPr id="26" name="Textfeld 127">
              <a:extLst>
                <a:ext uri="{FF2B5EF4-FFF2-40B4-BE49-F238E27FC236}">
                  <a16:creationId xmlns:a16="http://schemas.microsoft.com/office/drawing/2014/main" id="{8DA32A1F-E2C9-03A9-5649-AB450F046C44}"/>
                </a:ext>
              </a:extLst>
            </p:cNvPr>
            <p:cNvSpPr txBox="1"/>
            <p:nvPr/>
          </p:nvSpPr>
          <p:spPr>
            <a:xfrm>
              <a:off x="3486608" y="2694017"/>
              <a:ext cx="828904" cy="246221"/>
            </a:xfrm>
            <a:prstGeom prst="rect">
              <a:avLst/>
            </a:prstGeom>
            <a:noFill/>
          </p:spPr>
          <p:txBody>
            <a:bodyPr wrap="square"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000">
                  <a:solidFill>
                    <a:srgbClr val="00446B"/>
                  </a:solidFill>
                  <a:latin typeface="+mj-lt"/>
                  <a:ea typeface="+mj-ea"/>
                  <a:cs typeface="+mj-cs"/>
                </a:rPr>
                <a:t>HIGHSPEED</a:t>
              </a:r>
            </a:p>
          </p:txBody>
        </p:sp>
        <p:sp>
          <p:nvSpPr>
            <p:cNvPr id="27" name="Textfeld 125">
              <a:extLst>
                <a:ext uri="{FF2B5EF4-FFF2-40B4-BE49-F238E27FC236}">
                  <a16:creationId xmlns:a16="http://schemas.microsoft.com/office/drawing/2014/main" id="{72D5A084-548F-9AD6-9E9B-EC737C476D8D}"/>
                </a:ext>
              </a:extLst>
            </p:cNvPr>
            <p:cNvSpPr txBox="1"/>
            <p:nvPr/>
          </p:nvSpPr>
          <p:spPr>
            <a:xfrm>
              <a:off x="4212150" y="2690380"/>
              <a:ext cx="814424" cy="187576"/>
            </a:xfrm>
            <a:prstGeom prst="rect">
              <a:avLst/>
            </a:prstGeom>
            <a:noFill/>
          </p:spPr>
          <p:txBody>
            <a:bodyPr wrap="square" rtlCol="0">
              <a:no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000">
                  <a:solidFill>
                    <a:srgbClr val="00446B"/>
                  </a:solidFill>
                  <a:latin typeface="+mj-lt"/>
                  <a:ea typeface="+mj-ea"/>
                  <a:cs typeface="+mj-cs"/>
                </a:rPr>
                <a:t>STRONG</a:t>
              </a:r>
            </a:p>
          </p:txBody>
        </p:sp>
        <p:sp>
          <p:nvSpPr>
            <p:cNvPr id="28" name="Textfeld 123">
              <a:extLst>
                <a:ext uri="{FF2B5EF4-FFF2-40B4-BE49-F238E27FC236}">
                  <a16:creationId xmlns:a16="http://schemas.microsoft.com/office/drawing/2014/main" id="{65F100FE-EB72-AEF6-6E3C-BE537D25947A}"/>
                </a:ext>
              </a:extLst>
            </p:cNvPr>
            <p:cNvSpPr txBox="1"/>
            <p:nvPr/>
          </p:nvSpPr>
          <p:spPr>
            <a:xfrm>
              <a:off x="4928192" y="2692459"/>
              <a:ext cx="874641" cy="210708"/>
            </a:xfrm>
            <a:prstGeom prst="rect">
              <a:avLst/>
            </a:prstGeom>
            <a:noFill/>
          </p:spPr>
          <p:txBody>
            <a:bodyPr wrap="square" rtlCol="0">
              <a:no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000">
                  <a:solidFill>
                    <a:srgbClr val="00446B"/>
                  </a:solidFill>
                  <a:latin typeface="+mj-lt"/>
                  <a:ea typeface="+mj-ea"/>
                  <a:cs typeface="+mj-cs"/>
                </a:rPr>
                <a:t>ACCURACY</a:t>
              </a:r>
            </a:p>
          </p:txBody>
        </p:sp>
        <p:pic>
          <p:nvPicPr>
            <p:cNvPr id="29" name="Grafik 28">
              <a:extLst>
                <a:ext uri="{FF2B5EF4-FFF2-40B4-BE49-F238E27FC236}">
                  <a16:creationId xmlns:a16="http://schemas.microsoft.com/office/drawing/2014/main" id="{EB6BABEA-2BE8-16C7-6D41-DC8832B1F184}"/>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4367587" y="2216930"/>
              <a:ext cx="526231" cy="526231"/>
            </a:xfrm>
            <a:prstGeom prst="rect">
              <a:avLst/>
            </a:prstGeom>
          </p:spPr>
        </p:pic>
      </p:grpSp>
      <p:grpSp>
        <p:nvGrpSpPr>
          <p:cNvPr id="37" name="Gruppieren 36">
            <a:extLst>
              <a:ext uri="{FF2B5EF4-FFF2-40B4-BE49-F238E27FC236}">
                <a16:creationId xmlns:a16="http://schemas.microsoft.com/office/drawing/2014/main" id="{0ABCF122-1063-0BE2-A88D-11FCD6DAE3DF}"/>
              </a:ext>
            </a:extLst>
          </p:cNvPr>
          <p:cNvGrpSpPr/>
          <p:nvPr/>
        </p:nvGrpSpPr>
        <p:grpSpPr>
          <a:xfrm>
            <a:off x="2839415" y="6255786"/>
            <a:ext cx="913171" cy="356001"/>
            <a:chOff x="2363518" y="3791854"/>
            <a:chExt cx="2981325" cy="636071"/>
          </a:xfrm>
        </p:grpSpPr>
        <p:sp>
          <p:nvSpPr>
            <p:cNvPr id="38" name="Rechteck 37">
              <a:extLst>
                <a:ext uri="{FF2B5EF4-FFF2-40B4-BE49-F238E27FC236}">
                  <a16:creationId xmlns:a16="http://schemas.microsoft.com/office/drawing/2014/main" id="{2ACDD478-0FD9-2DD7-4F3E-4B9D2321CB60}"/>
                </a:ext>
              </a:extLst>
            </p:cNvPr>
            <p:cNvSpPr/>
            <p:nvPr/>
          </p:nvSpPr>
          <p:spPr>
            <a:xfrm rot="16200000">
              <a:off x="3670158" y="2753240"/>
              <a:ext cx="368045" cy="2981325"/>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hteck 38">
              <a:extLst>
                <a:ext uri="{FF2B5EF4-FFF2-40B4-BE49-F238E27FC236}">
                  <a16:creationId xmlns:a16="http://schemas.microsoft.com/office/drawing/2014/main" id="{1A7E87DD-E01A-1236-AAB1-2022B03615E8}"/>
                </a:ext>
              </a:extLst>
            </p:cNvPr>
            <p:cNvSpPr/>
            <p:nvPr/>
          </p:nvSpPr>
          <p:spPr>
            <a:xfrm rot="16200000">
              <a:off x="4570559" y="3723327"/>
              <a:ext cx="90308" cy="5629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hteck 39">
              <a:extLst>
                <a:ext uri="{FF2B5EF4-FFF2-40B4-BE49-F238E27FC236}">
                  <a16:creationId xmlns:a16="http://schemas.microsoft.com/office/drawing/2014/main" id="{661B76FC-E814-BD3B-1DC2-D5BE08EEE395}"/>
                </a:ext>
              </a:extLst>
            </p:cNvPr>
            <p:cNvSpPr/>
            <p:nvPr/>
          </p:nvSpPr>
          <p:spPr>
            <a:xfrm rot="16200000">
              <a:off x="2274745" y="4148652"/>
              <a:ext cx="368045" cy="1905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Grafik 40">
              <a:extLst>
                <a:ext uri="{FF2B5EF4-FFF2-40B4-BE49-F238E27FC236}">
                  <a16:creationId xmlns:a16="http://schemas.microsoft.com/office/drawing/2014/main" id="{AC7259B6-1F1E-44FB-59F4-30E08ABA7BF5}"/>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rot="16200000">
              <a:off x="5055258" y="4138339"/>
              <a:ext cx="377985" cy="201185"/>
            </a:xfrm>
            <a:prstGeom prst="rect">
              <a:avLst/>
            </a:prstGeom>
          </p:spPr>
        </p:pic>
        <p:sp>
          <p:nvSpPr>
            <p:cNvPr id="42" name="Pfeil: nach oben und unten 41">
              <a:extLst>
                <a:ext uri="{FF2B5EF4-FFF2-40B4-BE49-F238E27FC236}">
                  <a16:creationId xmlns:a16="http://schemas.microsoft.com/office/drawing/2014/main" id="{89CC9BC0-D8FE-DC14-9F48-79DD4C18EFB7}"/>
                </a:ext>
              </a:extLst>
            </p:cNvPr>
            <p:cNvSpPr/>
            <p:nvPr/>
          </p:nvSpPr>
          <p:spPr>
            <a:xfrm rot="16200000">
              <a:off x="3807810" y="2543404"/>
              <a:ext cx="92739" cy="2589640"/>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 name="Gruppieren 42">
            <a:extLst>
              <a:ext uri="{FF2B5EF4-FFF2-40B4-BE49-F238E27FC236}">
                <a16:creationId xmlns:a16="http://schemas.microsoft.com/office/drawing/2014/main" id="{419BCE39-62CE-7014-AE49-097D96FFD134}"/>
              </a:ext>
            </a:extLst>
          </p:cNvPr>
          <p:cNvGrpSpPr/>
          <p:nvPr/>
        </p:nvGrpSpPr>
        <p:grpSpPr>
          <a:xfrm rot="5400000">
            <a:off x="2239961" y="6204090"/>
            <a:ext cx="703041" cy="276182"/>
            <a:chOff x="2363518" y="3791854"/>
            <a:chExt cx="2981325" cy="636071"/>
          </a:xfrm>
        </p:grpSpPr>
        <p:sp>
          <p:nvSpPr>
            <p:cNvPr id="44" name="Rechteck 43">
              <a:extLst>
                <a:ext uri="{FF2B5EF4-FFF2-40B4-BE49-F238E27FC236}">
                  <a16:creationId xmlns:a16="http://schemas.microsoft.com/office/drawing/2014/main" id="{518A187C-F8CE-F360-BD2B-F80EA91E9D65}"/>
                </a:ext>
              </a:extLst>
            </p:cNvPr>
            <p:cNvSpPr/>
            <p:nvPr/>
          </p:nvSpPr>
          <p:spPr>
            <a:xfrm rot="16200000">
              <a:off x="3670158" y="2753240"/>
              <a:ext cx="368045" cy="2981325"/>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hteck 44">
              <a:extLst>
                <a:ext uri="{FF2B5EF4-FFF2-40B4-BE49-F238E27FC236}">
                  <a16:creationId xmlns:a16="http://schemas.microsoft.com/office/drawing/2014/main" id="{480D0766-947B-A65F-6A80-1DB5B128E9D4}"/>
                </a:ext>
              </a:extLst>
            </p:cNvPr>
            <p:cNvSpPr/>
            <p:nvPr/>
          </p:nvSpPr>
          <p:spPr>
            <a:xfrm rot="16200000">
              <a:off x="4570559" y="3723327"/>
              <a:ext cx="90308" cy="5629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hteck 45">
              <a:extLst>
                <a:ext uri="{FF2B5EF4-FFF2-40B4-BE49-F238E27FC236}">
                  <a16:creationId xmlns:a16="http://schemas.microsoft.com/office/drawing/2014/main" id="{0F37D866-5DE6-6ED7-F5C8-8F8ACA68750B}"/>
                </a:ext>
              </a:extLst>
            </p:cNvPr>
            <p:cNvSpPr/>
            <p:nvPr/>
          </p:nvSpPr>
          <p:spPr>
            <a:xfrm rot="16200000">
              <a:off x="2274745" y="4148652"/>
              <a:ext cx="368045" cy="1905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Grafik 46">
              <a:extLst>
                <a:ext uri="{FF2B5EF4-FFF2-40B4-BE49-F238E27FC236}">
                  <a16:creationId xmlns:a16="http://schemas.microsoft.com/office/drawing/2014/main" id="{626BCB01-E400-B9E0-4689-89D5899A4190}"/>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rot="16200000">
              <a:off x="5055258" y="4138339"/>
              <a:ext cx="377985" cy="201185"/>
            </a:xfrm>
            <a:prstGeom prst="rect">
              <a:avLst/>
            </a:prstGeom>
          </p:spPr>
        </p:pic>
        <p:sp>
          <p:nvSpPr>
            <p:cNvPr id="48" name="Pfeil: nach oben und unten 47">
              <a:extLst>
                <a:ext uri="{FF2B5EF4-FFF2-40B4-BE49-F238E27FC236}">
                  <a16:creationId xmlns:a16="http://schemas.microsoft.com/office/drawing/2014/main" id="{F5D1F511-E12A-898B-14B7-D1DDCEE3D771}"/>
                </a:ext>
              </a:extLst>
            </p:cNvPr>
            <p:cNvSpPr/>
            <p:nvPr/>
          </p:nvSpPr>
          <p:spPr>
            <a:xfrm rot="16200000">
              <a:off x="3807810" y="2543404"/>
              <a:ext cx="92739" cy="2589640"/>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uppieren 77">
            <a:extLst>
              <a:ext uri="{FF2B5EF4-FFF2-40B4-BE49-F238E27FC236}">
                <a16:creationId xmlns:a16="http://schemas.microsoft.com/office/drawing/2014/main" id="{CC4109ED-3574-A524-C18D-5D213027BBE4}"/>
              </a:ext>
            </a:extLst>
          </p:cNvPr>
          <p:cNvGrpSpPr/>
          <p:nvPr/>
        </p:nvGrpSpPr>
        <p:grpSpPr>
          <a:xfrm>
            <a:off x="3941784" y="6100169"/>
            <a:ext cx="457145" cy="564309"/>
            <a:chOff x="8899398" y="2717009"/>
            <a:chExt cx="791492" cy="1693066"/>
          </a:xfrm>
        </p:grpSpPr>
        <p:sp>
          <p:nvSpPr>
            <p:cNvPr id="50" name="Rechteck 80">
              <a:extLst>
                <a:ext uri="{FF2B5EF4-FFF2-40B4-BE49-F238E27FC236}">
                  <a16:creationId xmlns:a16="http://schemas.microsoft.com/office/drawing/2014/main" id="{E6CDF65C-1762-B164-D806-E54F52D0503E}"/>
                </a:ext>
              </a:extLst>
            </p:cNvPr>
            <p:cNvSpPr/>
            <p:nvPr/>
          </p:nvSpPr>
          <p:spPr>
            <a:xfrm>
              <a:off x="9077325" y="2717009"/>
              <a:ext cx="484588" cy="1068091"/>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hteck 81">
              <a:extLst>
                <a:ext uri="{FF2B5EF4-FFF2-40B4-BE49-F238E27FC236}">
                  <a16:creationId xmlns:a16="http://schemas.microsoft.com/office/drawing/2014/main" id="{ABF049E0-1EE0-3154-535E-F7E42A059120}"/>
                </a:ext>
              </a:extLst>
            </p:cNvPr>
            <p:cNvSpPr/>
            <p:nvPr/>
          </p:nvSpPr>
          <p:spPr>
            <a:xfrm>
              <a:off x="9144000" y="3785100"/>
              <a:ext cx="342900" cy="1582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Pfeil: nach rechts gekrümmt 82">
              <a:extLst>
                <a:ext uri="{FF2B5EF4-FFF2-40B4-BE49-F238E27FC236}">
                  <a16:creationId xmlns:a16="http://schemas.microsoft.com/office/drawing/2014/main" id="{C00597C6-8151-1A24-4195-8578F1AAF294}"/>
                </a:ext>
              </a:extLst>
            </p:cNvPr>
            <p:cNvSpPr/>
            <p:nvPr/>
          </p:nvSpPr>
          <p:spPr>
            <a:xfrm>
              <a:off x="8899398" y="4038600"/>
              <a:ext cx="383511" cy="371475"/>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3" name="Pfeil: nach links gekrümmt 83">
              <a:extLst>
                <a:ext uri="{FF2B5EF4-FFF2-40B4-BE49-F238E27FC236}">
                  <a16:creationId xmlns:a16="http://schemas.microsoft.com/office/drawing/2014/main" id="{B8432F39-7FF8-8220-97EA-741EFAD44B67}"/>
                </a:ext>
              </a:extLst>
            </p:cNvPr>
            <p:cNvSpPr/>
            <p:nvPr/>
          </p:nvSpPr>
          <p:spPr>
            <a:xfrm>
              <a:off x="9282909" y="4038599"/>
              <a:ext cx="407981" cy="371475"/>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pic>
        <p:nvPicPr>
          <p:cNvPr id="59" name="Grafik 58">
            <a:extLst>
              <a:ext uri="{FF2B5EF4-FFF2-40B4-BE49-F238E27FC236}">
                <a16:creationId xmlns:a16="http://schemas.microsoft.com/office/drawing/2014/main" id="{E74E4950-74BF-2F2A-661C-89FD76457079}"/>
              </a:ext>
            </a:extLst>
          </p:cNvPr>
          <p:cNvPicPr>
            <a:picLocks noChangeAspect="1"/>
          </p:cNvPicPr>
          <p:nvPr/>
        </p:nvPicPr>
        <p:blipFill>
          <a:blip r:embed="rId12">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851363" y="6126962"/>
            <a:ext cx="551018" cy="551018"/>
          </a:xfrm>
          <a:prstGeom prst="rect">
            <a:avLst/>
          </a:prstGeom>
        </p:spPr>
      </p:pic>
      <p:sp>
        <p:nvSpPr>
          <p:cNvPr id="4" name="Textfeld 3">
            <a:extLst>
              <a:ext uri="{FF2B5EF4-FFF2-40B4-BE49-F238E27FC236}">
                <a16:creationId xmlns:a16="http://schemas.microsoft.com/office/drawing/2014/main" id="{382D2F41-C911-C671-C7A9-8D8DD7E0BF8C}"/>
              </a:ext>
            </a:extLst>
          </p:cNvPr>
          <p:cNvSpPr txBox="1"/>
          <p:nvPr/>
        </p:nvSpPr>
        <p:spPr>
          <a:xfrm>
            <a:off x="7056949" y="1722400"/>
            <a:ext cx="4800089" cy="4154984"/>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
                <a:srgbClr val="009EE0"/>
              </a:buClr>
              <a:buSzPct val="100000"/>
              <a:buFont typeface="Wingdings" panose="05000000000000000000" pitchFamily="2" charset="2"/>
              <a:buChar char="ü"/>
              <a:tabLst/>
              <a:defRPr/>
            </a:pPr>
            <a:r>
              <a:rPr kumimoji="0" lang="en-US" sz="2000" b="1" i="0" u="none" strike="noStrike" kern="1200" cap="none" spc="0" normalizeH="0" baseline="0" noProof="0">
                <a:ln>
                  <a:noFill/>
                </a:ln>
                <a:solidFill>
                  <a:srgbClr val="003D6A"/>
                </a:solidFill>
                <a:effectLst/>
                <a:uLnTx/>
                <a:uFillTx/>
                <a:latin typeface="Fago Pro"/>
              </a:rPr>
              <a:t>Complete project management</a:t>
            </a:r>
            <a:br>
              <a:rPr kumimoji="0" lang="en-US" sz="2000" b="1" i="0" u="none" strike="noStrike" kern="1200" cap="none" spc="0" normalizeH="0" baseline="0" noProof="0">
                <a:ln>
                  <a:noFill/>
                </a:ln>
                <a:solidFill>
                  <a:srgbClr val="003D6A"/>
                </a:solidFill>
                <a:effectLst/>
                <a:uLnTx/>
                <a:uFillTx/>
                <a:latin typeface="Fago Pro"/>
              </a:rPr>
            </a:br>
            <a:r>
              <a:rPr kumimoji="0" lang="en-US" sz="1600" b="0" i="0" u="none" strike="noStrike" kern="1200" cap="none" spc="0" normalizeH="0" baseline="0" noProof="0">
                <a:ln>
                  <a:noFill/>
                </a:ln>
                <a:solidFill>
                  <a:srgbClr val="003D6A"/>
                </a:solidFill>
                <a:effectLst/>
                <a:uLnTx/>
                <a:uFillTx/>
                <a:latin typeface="Fago Pro"/>
              </a:rPr>
              <a:t>Sizing, design and assembly by SCHUNK</a:t>
            </a:r>
            <a:endParaRPr kumimoji="0" lang="en-US" sz="2000" b="0" i="0" u="none" strike="noStrike" kern="1200" cap="none" spc="0" normalizeH="0" baseline="0" noProof="0">
              <a:ln>
                <a:noFill/>
              </a:ln>
              <a:solidFill>
                <a:srgbClr val="003D6A"/>
              </a:solidFill>
              <a:effectLst/>
              <a:uLnTx/>
              <a:uFillTx/>
              <a:latin typeface="Fago Pro"/>
            </a:endParaRPr>
          </a:p>
          <a:p>
            <a:pPr marL="342900" indent="-342900">
              <a:spcBef>
                <a:spcPct val="20000"/>
              </a:spcBef>
              <a:buClr>
                <a:schemeClr val="bg2"/>
              </a:buClr>
              <a:buSzPct val="100000"/>
              <a:buFont typeface="Wingdings" panose="05000000000000000000" pitchFamily="2" charset="2"/>
              <a:buChar char="ü"/>
            </a:pPr>
            <a:endParaRPr lang="en-US" altLang="de-DE" sz="1600" b="1">
              <a:solidFill>
                <a:srgbClr val="003D6A"/>
              </a:solidFill>
            </a:endParaRPr>
          </a:p>
          <a:p>
            <a:pPr marL="342900" indent="-342900">
              <a:spcBef>
                <a:spcPct val="20000"/>
              </a:spcBef>
              <a:buClr>
                <a:schemeClr val="bg2"/>
              </a:buClr>
              <a:buSzPct val="100000"/>
              <a:buFont typeface="Wingdings" panose="05000000000000000000" pitchFamily="2" charset="2"/>
              <a:buChar char="ü"/>
            </a:pPr>
            <a:r>
              <a:rPr lang="en-US" altLang="de-DE" sz="2000" b="1">
                <a:solidFill>
                  <a:srgbClr val="003D6A"/>
                </a:solidFill>
              </a:rPr>
              <a:t>Cycle axis</a:t>
            </a:r>
            <a:br>
              <a:rPr lang="en-US" sz="2800" b="1">
                <a:solidFill>
                  <a:srgbClr val="003D6A"/>
                </a:solidFill>
              </a:rPr>
            </a:br>
            <a:r>
              <a:rPr lang="en-US" altLang="de-DE" sz="1600">
                <a:solidFill>
                  <a:srgbClr val="003D6A"/>
                </a:solidFill>
              </a:rPr>
              <a:t>Y1-axis: LDN-UL-0200-0600</a:t>
            </a:r>
          </a:p>
          <a:p>
            <a:pPr marL="342900" lvl="1" indent="-342900">
              <a:spcBef>
                <a:spcPct val="20000"/>
              </a:spcBef>
              <a:buClr>
                <a:schemeClr val="bg2"/>
              </a:buClr>
              <a:buSzPct val="100000"/>
              <a:buFont typeface="Wingdings" panose="05000000000000000000" pitchFamily="2" charset="2"/>
              <a:buChar char="ü"/>
            </a:pPr>
            <a:endParaRPr lang="en-US" altLang="de-DE" sz="1600" b="1">
              <a:solidFill>
                <a:srgbClr val="003D6A"/>
              </a:solidFill>
            </a:endParaRPr>
          </a:p>
          <a:p>
            <a:pPr marL="342900" indent="-342900">
              <a:spcBef>
                <a:spcPct val="20000"/>
              </a:spcBef>
              <a:buClr>
                <a:schemeClr val="bg2"/>
              </a:buClr>
              <a:buSzPct val="100000"/>
              <a:buFont typeface="Wingdings" panose="05000000000000000000" pitchFamily="2" charset="2"/>
              <a:buChar char="ü"/>
            </a:pPr>
            <a:r>
              <a:rPr lang="en-US" altLang="de-DE" sz="2000" b="1">
                <a:solidFill>
                  <a:srgbClr val="003D6A"/>
                </a:solidFill>
              </a:rPr>
              <a:t>Gantry</a:t>
            </a:r>
            <a:endParaRPr lang="en-US" altLang="de-DE" sz="3600" b="1">
              <a:solidFill>
                <a:srgbClr val="003D6A"/>
              </a:solidFill>
            </a:endParaRPr>
          </a:p>
          <a:p>
            <a:pPr marL="800100" lvl="1" indent="-342900">
              <a:buClr>
                <a:schemeClr val="bg2"/>
              </a:buClr>
              <a:buSzPct val="100000"/>
              <a:buFont typeface="Wingdings" panose="05000000000000000000" pitchFamily="2" charset="2"/>
              <a:buChar char="ü"/>
            </a:pPr>
            <a:r>
              <a:rPr lang="en-US" altLang="de-DE" sz="1600">
                <a:solidFill>
                  <a:srgbClr val="003D6A"/>
                </a:solidFill>
              </a:rPr>
              <a:t>X-axis: LDN-U-2-200-100-1805,</a:t>
            </a:r>
            <a:br>
              <a:rPr lang="en-US" altLang="de-DE" sz="1600">
                <a:solidFill>
                  <a:srgbClr val="003D6A"/>
                </a:solidFill>
              </a:rPr>
            </a:br>
            <a:r>
              <a:rPr lang="en-US" altLang="de-DE" sz="1600">
                <a:solidFill>
                  <a:srgbClr val="003D6A"/>
                </a:solidFill>
              </a:rPr>
              <a:t>rated force 200 N</a:t>
            </a:r>
          </a:p>
          <a:p>
            <a:pPr marL="800100" lvl="1" indent="-342900">
              <a:buClr>
                <a:schemeClr val="bg2"/>
              </a:buClr>
              <a:buSzPct val="100000"/>
              <a:buFont typeface="Wingdings" panose="05000000000000000000" pitchFamily="2" charset="2"/>
              <a:buChar char="ü"/>
            </a:pPr>
            <a:r>
              <a:rPr lang="en-US" altLang="de-DE" sz="1600">
                <a:solidFill>
                  <a:srgbClr val="003D6A"/>
                </a:solidFill>
              </a:rPr>
              <a:t>Z-axis: LDK-US-100-100,</a:t>
            </a:r>
            <a:br>
              <a:rPr lang="en-US" altLang="de-DE" sz="1600">
                <a:solidFill>
                  <a:srgbClr val="003D6A"/>
                </a:solidFill>
              </a:rPr>
            </a:br>
            <a:r>
              <a:rPr lang="en-US" altLang="de-DE" sz="1600">
                <a:solidFill>
                  <a:srgbClr val="003D6A"/>
                </a:solidFill>
              </a:rPr>
              <a:t>rated force 100 N</a:t>
            </a:r>
          </a:p>
          <a:p>
            <a:pPr marL="342900" lvl="1" indent="-342900">
              <a:spcBef>
                <a:spcPct val="20000"/>
              </a:spcBef>
              <a:buClr>
                <a:schemeClr val="bg2"/>
              </a:buClr>
              <a:buSzPct val="100000"/>
              <a:buFont typeface="Wingdings" panose="05000000000000000000" pitchFamily="2" charset="2"/>
              <a:buChar char="ü"/>
            </a:pPr>
            <a:endParaRPr lang="en-US" altLang="de-DE" sz="1600" b="1">
              <a:solidFill>
                <a:srgbClr val="003D6A"/>
              </a:solidFill>
            </a:endParaRPr>
          </a:p>
          <a:p>
            <a:pPr marL="342900" indent="-342900">
              <a:spcBef>
                <a:spcPct val="20000"/>
              </a:spcBef>
              <a:buClr>
                <a:schemeClr val="bg2"/>
              </a:buClr>
              <a:buSzPct val="100000"/>
              <a:buFont typeface="Wingdings" panose="05000000000000000000" pitchFamily="2" charset="2"/>
              <a:buChar char="ü"/>
            </a:pPr>
            <a:r>
              <a:rPr lang="en-US" altLang="de-DE" sz="2000" b="1">
                <a:solidFill>
                  <a:srgbClr val="003D6A"/>
                </a:solidFill>
              </a:rPr>
              <a:t>Swivel table</a:t>
            </a:r>
            <a:br>
              <a:rPr lang="en-US" sz="3600" b="1">
                <a:solidFill>
                  <a:srgbClr val="003D6A"/>
                </a:solidFill>
              </a:rPr>
            </a:br>
            <a:r>
              <a:rPr lang="en-US" altLang="de-DE" sz="1600">
                <a:solidFill>
                  <a:srgbClr val="003D6A"/>
                </a:solidFill>
              </a:rPr>
              <a:t>LDN-US-0100-100</a:t>
            </a:r>
            <a:endParaRPr lang="en-US" sz="2000">
              <a:solidFill>
                <a:srgbClr val="003D6A"/>
              </a:solidFill>
            </a:endParaRPr>
          </a:p>
        </p:txBody>
      </p:sp>
    </p:spTree>
    <p:extLst>
      <p:ext uri="{BB962C8B-B14F-4D97-AF65-F5344CB8AC3E}">
        <p14:creationId xmlns:p14="http://schemas.microsoft.com/office/powerpoint/2010/main" val="12831226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4B9EEE-AF27-1CB4-2733-28A8F1C0A092}"/>
            </a:ext>
          </a:extLst>
        </p:cNvPr>
        <p:cNvGrpSpPr/>
        <p:nvPr/>
      </p:nvGrpSpPr>
      <p:grpSpPr>
        <a:xfrm>
          <a:off x="0" y="0"/>
          <a:ext cx="0" cy="0"/>
          <a:chOff x="0" y="0"/>
          <a:chExt cx="0" cy="0"/>
        </a:xfrm>
      </p:grpSpPr>
      <p:sp>
        <p:nvSpPr>
          <p:cNvPr id="7" name="Titel 6">
            <a:extLst>
              <a:ext uri="{FF2B5EF4-FFF2-40B4-BE49-F238E27FC236}">
                <a16:creationId xmlns:a16="http://schemas.microsoft.com/office/drawing/2014/main" id="{4ADC8699-2A0D-ED52-31B6-E6741A3FDE2D}"/>
              </a:ext>
            </a:extLst>
          </p:cNvPr>
          <p:cNvSpPr>
            <a:spLocks noGrp="1"/>
          </p:cNvSpPr>
          <p:nvPr>
            <p:ph type="title"/>
          </p:nvPr>
        </p:nvSpPr>
        <p:spPr/>
        <p:txBody>
          <a:bodyPr/>
          <a:lstStyle/>
          <a:p>
            <a:r>
              <a:rPr lang="en-US"/>
              <a:t>3-finger centric gripper</a:t>
            </a:r>
            <a:br>
              <a:rPr lang="en-US"/>
            </a:br>
            <a:r>
              <a:rPr lang="en-US" sz="2400" b="0"/>
              <a:t>Handling of parts within the cleaning machine</a:t>
            </a:r>
            <a:endParaRPr lang="en-US" b="0"/>
          </a:p>
        </p:txBody>
      </p:sp>
      <p:sp>
        <p:nvSpPr>
          <p:cNvPr id="102" name="Foliennummernplatzhalter 2">
            <a:extLst>
              <a:ext uri="{FF2B5EF4-FFF2-40B4-BE49-F238E27FC236}">
                <a16:creationId xmlns:a16="http://schemas.microsoft.com/office/drawing/2014/main" id="{9A547DA4-99BE-449F-34F7-975D6A3094AD}"/>
              </a:ext>
            </a:extLst>
          </p:cNvPr>
          <p:cNvSpPr>
            <a:spLocks noGrp="1"/>
          </p:cNvSpPr>
          <p:nvPr>
            <p:ph type="sldNum" sz="quarter" idx="10"/>
          </p:nvPr>
        </p:nvSpPr>
        <p:spPr/>
        <p:txBody>
          <a:bodyPr/>
          <a:lstStyle/>
          <a:p>
            <a:fld id="{73F7D4EC-FAF2-48D2-B8E5-457915FC50F3}" type="slidenum">
              <a:rPr lang="en-US" smtClean="0"/>
              <a:pPr/>
              <a:t>8</a:t>
            </a:fld>
            <a:endParaRPr lang="en-US"/>
          </a:p>
        </p:txBody>
      </p:sp>
      <p:sp>
        <p:nvSpPr>
          <p:cNvPr id="5" name="Textplatzhalter 4">
            <a:extLst>
              <a:ext uri="{FF2B5EF4-FFF2-40B4-BE49-F238E27FC236}">
                <a16:creationId xmlns:a16="http://schemas.microsoft.com/office/drawing/2014/main" id="{AB9D1ED2-D679-8260-E9C3-785F851B214A}"/>
              </a:ext>
            </a:extLst>
          </p:cNvPr>
          <p:cNvSpPr>
            <a:spLocks noGrp="1"/>
          </p:cNvSpPr>
          <p:nvPr>
            <p:ph type="body" sz="quarter" idx="11"/>
          </p:nvPr>
        </p:nvSpPr>
        <p:spPr/>
        <p:txBody>
          <a:bodyPr/>
          <a:lstStyle/>
          <a:p>
            <a:r>
              <a:rPr lang="en-US"/>
              <a:t>Life Science - Cleaning</a:t>
            </a:r>
          </a:p>
        </p:txBody>
      </p:sp>
      <p:grpSp>
        <p:nvGrpSpPr>
          <p:cNvPr id="66" name="Gruppieren 65">
            <a:extLst>
              <a:ext uri="{FF2B5EF4-FFF2-40B4-BE49-F238E27FC236}">
                <a16:creationId xmlns:a16="http://schemas.microsoft.com/office/drawing/2014/main" id="{25C72FDE-D952-6E66-A511-102C19095EE1}"/>
              </a:ext>
            </a:extLst>
          </p:cNvPr>
          <p:cNvGrpSpPr/>
          <p:nvPr/>
        </p:nvGrpSpPr>
        <p:grpSpPr>
          <a:xfrm>
            <a:off x="264292" y="5794124"/>
            <a:ext cx="1920000" cy="960002"/>
            <a:chOff x="30192" y="3612786"/>
            <a:chExt cx="1440000" cy="720000"/>
          </a:xfrm>
        </p:grpSpPr>
        <p:sp>
          <p:nvSpPr>
            <p:cNvPr id="79" name="Textfeld 78">
              <a:extLst>
                <a:ext uri="{FF2B5EF4-FFF2-40B4-BE49-F238E27FC236}">
                  <a16:creationId xmlns:a16="http://schemas.microsoft.com/office/drawing/2014/main" id="{3365BF85-7205-8322-77A0-01C541A50A76}"/>
                </a:ext>
              </a:extLst>
            </p:cNvPr>
            <p:cNvSpPr txBox="1"/>
            <p:nvPr/>
          </p:nvSpPr>
          <p:spPr>
            <a:xfrm>
              <a:off x="30192" y="3631591"/>
              <a:ext cx="1440000" cy="230833"/>
            </a:xfrm>
            <a:prstGeom prst="rect">
              <a:avLst/>
            </a:prstGeom>
            <a:noFill/>
          </p:spPr>
          <p:txBody>
            <a:bodyPr wrap="square" rtlCol="0">
              <a:spAutoFit/>
            </a:bodyPr>
            <a:lstStyle/>
            <a:p>
              <a:pPr algn="ctr"/>
              <a:r>
                <a:rPr lang="en-US" sz="1400">
                  <a:solidFill>
                    <a:srgbClr val="00446B"/>
                  </a:solidFill>
                  <a:latin typeface="+mj-lt"/>
                  <a:ea typeface="+mj-ea"/>
                  <a:cs typeface="+mj-cs"/>
                </a:rPr>
                <a:t>TYPICAL PRODUCTS</a:t>
              </a:r>
            </a:p>
          </p:txBody>
        </p:sp>
        <p:sp>
          <p:nvSpPr>
            <p:cNvPr id="80" name="Rechteck 79">
              <a:extLst>
                <a:ext uri="{FF2B5EF4-FFF2-40B4-BE49-F238E27FC236}">
                  <a16:creationId xmlns:a16="http://schemas.microsoft.com/office/drawing/2014/main" id="{93558716-E886-E015-F3BE-89B22E6D43CC}"/>
                </a:ext>
              </a:extLst>
            </p:cNvPr>
            <p:cNvSpPr/>
            <p:nvPr/>
          </p:nvSpPr>
          <p:spPr>
            <a:xfrm>
              <a:off x="30192" y="3612786"/>
              <a:ext cx="1440000" cy="720000"/>
            </a:xfrm>
            <a:prstGeom prst="rect">
              <a:avLst/>
            </a:prstGeom>
            <a:noFill/>
            <a:ln w="9525">
              <a:solidFill>
                <a:srgbClr val="003C6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grpSp>
      <p:grpSp>
        <p:nvGrpSpPr>
          <p:cNvPr id="71" name="Gruppieren 70">
            <a:extLst>
              <a:ext uri="{FF2B5EF4-FFF2-40B4-BE49-F238E27FC236}">
                <a16:creationId xmlns:a16="http://schemas.microsoft.com/office/drawing/2014/main" id="{5D648FCC-81C0-02DD-F465-304CC1DB4F5D}"/>
              </a:ext>
            </a:extLst>
          </p:cNvPr>
          <p:cNvGrpSpPr/>
          <p:nvPr/>
        </p:nvGrpSpPr>
        <p:grpSpPr>
          <a:xfrm>
            <a:off x="2324226" y="5794112"/>
            <a:ext cx="2160000" cy="960000"/>
            <a:chOff x="1512203" y="3612787"/>
            <a:chExt cx="1620000" cy="720000"/>
          </a:xfrm>
        </p:grpSpPr>
        <p:sp>
          <p:nvSpPr>
            <p:cNvPr id="91" name="Textfeld 90">
              <a:extLst>
                <a:ext uri="{FF2B5EF4-FFF2-40B4-BE49-F238E27FC236}">
                  <a16:creationId xmlns:a16="http://schemas.microsoft.com/office/drawing/2014/main" id="{CCCA5D55-72CE-B9B4-F84E-F6925605FB6D}"/>
                </a:ext>
              </a:extLst>
            </p:cNvPr>
            <p:cNvSpPr txBox="1"/>
            <p:nvPr/>
          </p:nvSpPr>
          <p:spPr>
            <a:xfrm>
              <a:off x="1528540" y="3631593"/>
              <a:ext cx="1603663" cy="230833"/>
            </a:xfrm>
            <a:prstGeom prst="rect">
              <a:avLst/>
            </a:prstGeom>
            <a:noFill/>
          </p:spPr>
          <p:txBody>
            <a:bodyPr wrap="square" rtlCol="0">
              <a:spAutoFit/>
            </a:bodyPr>
            <a:lstStyle/>
            <a:p>
              <a:pPr algn="ctr"/>
              <a:r>
                <a:rPr lang="en-US" sz="1400">
                  <a:solidFill>
                    <a:srgbClr val="00446B"/>
                  </a:solidFill>
                  <a:latin typeface="+mj-lt"/>
                  <a:ea typeface="+mj-ea"/>
                  <a:cs typeface="+mj-cs"/>
                </a:rPr>
                <a:t>TYPICAL PROCESS</a:t>
              </a:r>
            </a:p>
          </p:txBody>
        </p:sp>
        <p:sp>
          <p:nvSpPr>
            <p:cNvPr id="100" name="Rechteck 99">
              <a:extLst>
                <a:ext uri="{FF2B5EF4-FFF2-40B4-BE49-F238E27FC236}">
                  <a16:creationId xmlns:a16="http://schemas.microsoft.com/office/drawing/2014/main" id="{6AC7ADAF-3563-44C0-8E7E-B9C13E002F32}"/>
                </a:ext>
              </a:extLst>
            </p:cNvPr>
            <p:cNvSpPr/>
            <p:nvPr/>
          </p:nvSpPr>
          <p:spPr>
            <a:xfrm>
              <a:off x="1512203" y="3612787"/>
              <a:ext cx="1620000" cy="720000"/>
            </a:xfrm>
            <a:prstGeom prst="rect">
              <a:avLst/>
            </a:prstGeom>
            <a:noFill/>
            <a:ln w="9525">
              <a:solidFill>
                <a:srgbClr val="003C6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grpSp>
      <p:grpSp>
        <p:nvGrpSpPr>
          <p:cNvPr id="107" name="Gruppieren 106">
            <a:extLst>
              <a:ext uri="{FF2B5EF4-FFF2-40B4-BE49-F238E27FC236}">
                <a16:creationId xmlns:a16="http://schemas.microsoft.com/office/drawing/2014/main" id="{6D0CC3AB-E732-58BA-7CB3-CEC182506A72}"/>
              </a:ext>
            </a:extLst>
          </p:cNvPr>
          <p:cNvGrpSpPr/>
          <p:nvPr/>
        </p:nvGrpSpPr>
        <p:grpSpPr>
          <a:xfrm>
            <a:off x="4640424" y="5794112"/>
            <a:ext cx="2160000" cy="960000"/>
            <a:chOff x="1528539" y="3612787"/>
            <a:chExt cx="1620001" cy="720000"/>
          </a:xfrm>
        </p:grpSpPr>
        <p:sp>
          <p:nvSpPr>
            <p:cNvPr id="117" name="Textfeld 116">
              <a:extLst>
                <a:ext uri="{FF2B5EF4-FFF2-40B4-BE49-F238E27FC236}">
                  <a16:creationId xmlns:a16="http://schemas.microsoft.com/office/drawing/2014/main" id="{700EFEAE-0096-C874-4906-3E61DE3046CF}"/>
                </a:ext>
              </a:extLst>
            </p:cNvPr>
            <p:cNvSpPr txBox="1"/>
            <p:nvPr/>
          </p:nvSpPr>
          <p:spPr>
            <a:xfrm>
              <a:off x="1528540" y="3631592"/>
              <a:ext cx="1620000" cy="230833"/>
            </a:xfrm>
            <a:prstGeom prst="rect">
              <a:avLst/>
            </a:prstGeom>
            <a:noFill/>
          </p:spPr>
          <p:txBody>
            <a:bodyPr wrap="square" rtlCol="0">
              <a:spAutoFit/>
            </a:bodyPr>
            <a:lstStyle/>
            <a:p>
              <a:pPr algn="ctr"/>
              <a:r>
                <a:rPr lang="en-US" sz="1400">
                  <a:solidFill>
                    <a:srgbClr val="00446B"/>
                  </a:solidFill>
                  <a:latin typeface="+mj-lt"/>
                  <a:ea typeface="+mj-ea"/>
                  <a:cs typeface="+mj-cs"/>
                </a:rPr>
                <a:t>REQUIREMENTS</a:t>
              </a:r>
              <a:endParaRPr lang="en-US" sz="1000">
                <a:solidFill>
                  <a:srgbClr val="00446B"/>
                </a:solidFill>
                <a:latin typeface="+mj-lt"/>
                <a:ea typeface="+mj-ea"/>
                <a:cs typeface="+mj-cs"/>
              </a:endParaRPr>
            </a:p>
          </p:txBody>
        </p:sp>
        <p:sp>
          <p:nvSpPr>
            <p:cNvPr id="118" name="Rechteck 117">
              <a:extLst>
                <a:ext uri="{FF2B5EF4-FFF2-40B4-BE49-F238E27FC236}">
                  <a16:creationId xmlns:a16="http://schemas.microsoft.com/office/drawing/2014/main" id="{C560DA94-C4A1-C6D5-680E-41603B66291E}"/>
                </a:ext>
              </a:extLst>
            </p:cNvPr>
            <p:cNvSpPr/>
            <p:nvPr/>
          </p:nvSpPr>
          <p:spPr>
            <a:xfrm>
              <a:off x="1528539" y="3612787"/>
              <a:ext cx="1620001" cy="720000"/>
            </a:xfrm>
            <a:prstGeom prst="rect">
              <a:avLst/>
            </a:prstGeom>
            <a:noFill/>
            <a:ln w="9525">
              <a:solidFill>
                <a:srgbClr val="003C6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a:p>
          </p:txBody>
        </p:sp>
      </p:grpSp>
      <p:sp>
        <p:nvSpPr>
          <p:cNvPr id="2" name="AutoShape 2">
            <a:extLst>
              <a:ext uri="{FF2B5EF4-FFF2-40B4-BE49-F238E27FC236}">
                <a16:creationId xmlns:a16="http://schemas.microsoft.com/office/drawing/2014/main" id="{C5689751-693A-8A6B-5996-0F8C9E588C1C}"/>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 name="Grafik 7">
            <a:extLst>
              <a:ext uri="{FF2B5EF4-FFF2-40B4-BE49-F238E27FC236}">
                <a16:creationId xmlns:a16="http://schemas.microsoft.com/office/drawing/2014/main" id="{241D953E-85F0-E320-1AAF-AEDE9674544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258922" y="1768942"/>
            <a:ext cx="4363717" cy="3559106"/>
          </a:xfrm>
          <a:prstGeom prst="rect">
            <a:avLst/>
          </a:prstGeom>
        </p:spPr>
      </p:pic>
      <p:grpSp>
        <p:nvGrpSpPr>
          <p:cNvPr id="3" name="Gruppieren 2">
            <a:extLst>
              <a:ext uri="{FF2B5EF4-FFF2-40B4-BE49-F238E27FC236}">
                <a16:creationId xmlns:a16="http://schemas.microsoft.com/office/drawing/2014/main" id="{7CB39F39-94CC-46B9-1F3D-2F2AC6593F0E}"/>
              </a:ext>
            </a:extLst>
          </p:cNvPr>
          <p:cNvGrpSpPr/>
          <p:nvPr/>
        </p:nvGrpSpPr>
        <p:grpSpPr>
          <a:xfrm>
            <a:off x="3136482" y="6078676"/>
            <a:ext cx="535488" cy="644657"/>
            <a:chOff x="8262702" y="2955415"/>
            <a:chExt cx="2265482" cy="3378604"/>
          </a:xfrm>
        </p:grpSpPr>
        <p:pic>
          <p:nvPicPr>
            <p:cNvPr id="6" name="Grafik 5">
              <a:extLst>
                <a:ext uri="{FF2B5EF4-FFF2-40B4-BE49-F238E27FC236}">
                  <a16:creationId xmlns:a16="http://schemas.microsoft.com/office/drawing/2014/main" id="{50101DDF-5107-0F87-13E9-74A3D0115FF0}"/>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8315144" y="2955415"/>
              <a:ext cx="2213040" cy="2109399"/>
            </a:xfrm>
            <a:prstGeom prst="rect">
              <a:avLst/>
            </a:prstGeom>
          </p:spPr>
        </p:pic>
        <p:sp>
          <p:nvSpPr>
            <p:cNvPr id="8" name="Träne 7">
              <a:extLst>
                <a:ext uri="{FF2B5EF4-FFF2-40B4-BE49-F238E27FC236}">
                  <a16:creationId xmlns:a16="http://schemas.microsoft.com/office/drawing/2014/main" id="{627B887F-49E9-0247-99CF-5FEE9D4795D6}"/>
                </a:ext>
              </a:extLst>
            </p:cNvPr>
            <p:cNvSpPr/>
            <p:nvPr/>
          </p:nvSpPr>
          <p:spPr>
            <a:xfrm rot="9907541">
              <a:off x="8769685" y="4879974"/>
              <a:ext cx="122597" cy="129830"/>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räne 8">
              <a:extLst>
                <a:ext uri="{FF2B5EF4-FFF2-40B4-BE49-F238E27FC236}">
                  <a16:creationId xmlns:a16="http://schemas.microsoft.com/office/drawing/2014/main" id="{505BF418-46F1-BDFF-E131-AFB95E16819B}"/>
                </a:ext>
              </a:extLst>
            </p:cNvPr>
            <p:cNvSpPr/>
            <p:nvPr/>
          </p:nvSpPr>
          <p:spPr>
            <a:xfrm rot="10024092">
              <a:off x="9057268" y="5119825"/>
              <a:ext cx="122597" cy="129830"/>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räne 9">
              <a:extLst>
                <a:ext uri="{FF2B5EF4-FFF2-40B4-BE49-F238E27FC236}">
                  <a16:creationId xmlns:a16="http://schemas.microsoft.com/office/drawing/2014/main" id="{5627E359-AF33-0159-D7A8-BF3803728A8A}"/>
                </a:ext>
              </a:extLst>
            </p:cNvPr>
            <p:cNvSpPr/>
            <p:nvPr/>
          </p:nvSpPr>
          <p:spPr>
            <a:xfrm rot="9907541">
              <a:off x="8620903" y="5078718"/>
              <a:ext cx="122597" cy="129830"/>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räne 10">
              <a:extLst>
                <a:ext uri="{FF2B5EF4-FFF2-40B4-BE49-F238E27FC236}">
                  <a16:creationId xmlns:a16="http://schemas.microsoft.com/office/drawing/2014/main" id="{BB0618FC-2596-333A-3745-FBA360729FBA}"/>
                </a:ext>
              </a:extLst>
            </p:cNvPr>
            <p:cNvSpPr/>
            <p:nvPr/>
          </p:nvSpPr>
          <p:spPr>
            <a:xfrm rot="9907541">
              <a:off x="8906651" y="5315040"/>
              <a:ext cx="122597" cy="129830"/>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äne 11">
              <a:extLst>
                <a:ext uri="{FF2B5EF4-FFF2-40B4-BE49-F238E27FC236}">
                  <a16:creationId xmlns:a16="http://schemas.microsoft.com/office/drawing/2014/main" id="{1EA909DB-4020-0725-3D63-73FDCE281A8E}"/>
                </a:ext>
              </a:extLst>
            </p:cNvPr>
            <p:cNvSpPr/>
            <p:nvPr/>
          </p:nvSpPr>
          <p:spPr>
            <a:xfrm rot="9907541">
              <a:off x="8832376" y="5078374"/>
              <a:ext cx="122597" cy="129830"/>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räne 12">
              <a:extLst>
                <a:ext uri="{FF2B5EF4-FFF2-40B4-BE49-F238E27FC236}">
                  <a16:creationId xmlns:a16="http://schemas.microsoft.com/office/drawing/2014/main" id="{F71CD1D1-8780-D6AA-DE2B-49C7C035BA94}"/>
                </a:ext>
              </a:extLst>
            </p:cNvPr>
            <p:cNvSpPr/>
            <p:nvPr/>
          </p:nvSpPr>
          <p:spPr>
            <a:xfrm rot="9907541">
              <a:off x="8725823" y="5236565"/>
              <a:ext cx="122597" cy="129830"/>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räne 13">
              <a:extLst>
                <a:ext uri="{FF2B5EF4-FFF2-40B4-BE49-F238E27FC236}">
                  <a16:creationId xmlns:a16="http://schemas.microsoft.com/office/drawing/2014/main" id="{82823CE6-1C5D-CB0A-EA03-3309C902703E}"/>
                </a:ext>
              </a:extLst>
            </p:cNvPr>
            <p:cNvSpPr/>
            <p:nvPr/>
          </p:nvSpPr>
          <p:spPr>
            <a:xfrm rot="9907541">
              <a:off x="8612073" y="5394755"/>
              <a:ext cx="122597" cy="129830"/>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rapezoid 14">
              <a:extLst>
                <a:ext uri="{FF2B5EF4-FFF2-40B4-BE49-F238E27FC236}">
                  <a16:creationId xmlns:a16="http://schemas.microsoft.com/office/drawing/2014/main" id="{6824917F-7DCE-E506-D658-21D3B2D9D8DD}"/>
                </a:ext>
              </a:extLst>
            </p:cNvPr>
            <p:cNvSpPr/>
            <p:nvPr/>
          </p:nvSpPr>
          <p:spPr>
            <a:xfrm rot="1984860">
              <a:off x="8262702" y="5554014"/>
              <a:ext cx="215241" cy="780005"/>
            </a:xfrm>
            <a:prstGeom prst="trapezoid">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6" name="Grafik 15">
            <a:extLst>
              <a:ext uri="{FF2B5EF4-FFF2-40B4-BE49-F238E27FC236}">
                <a16:creationId xmlns:a16="http://schemas.microsoft.com/office/drawing/2014/main" id="{E454CA17-A01E-92C4-4D90-4E7A280ACC5D}"/>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772696" y="6054674"/>
            <a:ext cx="724525" cy="724525"/>
          </a:xfrm>
          <a:prstGeom prst="rect">
            <a:avLst/>
          </a:prstGeom>
        </p:spPr>
      </p:pic>
      <p:grpSp>
        <p:nvGrpSpPr>
          <p:cNvPr id="17" name="Gruppieren 16">
            <a:extLst>
              <a:ext uri="{FF2B5EF4-FFF2-40B4-BE49-F238E27FC236}">
                <a16:creationId xmlns:a16="http://schemas.microsoft.com/office/drawing/2014/main" id="{1D7BFD3A-F25F-5C82-4E4C-3A7E6D0D354E}"/>
              </a:ext>
            </a:extLst>
          </p:cNvPr>
          <p:cNvGrpSpPr/>
          <p:nvPr/>
        </p:nvGrpSpPr>
        <p:grpSpPr>
          <a:xfrm>
            <a:off x="4605159" y="6078883"/>
            <a:ext cx="2297175" cy="723308"/>
            <a:chOff x="3486608" y="2216930"/>
            <a:chExt cx="2297175" cy="723308"/>
          </a:xfrm>
        </p:grpSpPr>
        <p:grpSp>
          <p:nvGrpSpPr>
            <p:cNvPr id="18" name="Gruppieren 17">
              <a:extLst>
                <a:ext uri="{FF2B5EF4-FFF2-40B4-BE49-F238E27FC236}">
                  <a16:creationId xmlns:a16="http://schemas.microsoft.com/office/drawing/2014/main" id="{75E9E775-1DA1-9507-DF36-D6AB1A21E8EF}"/>
                </a:ext>
              </a:extLst>
            </p:cNvPr>
            <p:cNvGrpSpPr/>
            <p:nvPr/>
          </p:nvGrpSpPr>
          <p:grpSpPr>
            <a:xfrm>
              <a:off x="3486608" y="2216930"/>
              <a:ext cx="2297175" cy="723308"/>
              <a:chOff x="3486608" y="2216930"/>
              <a:chExt cx="2297175" cy="723308"/>
            </a:xfrm>
          </p:grpSpPr>
          <p:pic>
            <p:nvPicPr>
              <p:cNvPr id="20" name="Grafik 124">
                <a:extLst>
                  <a:ext uri="{FF2B5EF4-FFF2-40B4-BE49-F238E27FC236}">
                    <a16:creationId xmlns:a16="http://schemas.microsoft.com/office/drawing/2014/main" id="{9CD1B8E7-5A92-4C8D-4711-E29E5DA55DA3}"/>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5126732" y="2291521"/>
                <a:ext cx="432214" cy="432214"/>
              </a:xfrm>
              <a:prstGeom prst="rect">
                <a:avLst/>
              </a:prstGeom>
            </p:spPr>
          </p:pic>
          <p:sp>
            <p:nvSpPr>
              <p:cNvPr id="21" name="Textfeld 127">
                <a:extLst>
                  <a:ext uri="{FF2B5EF4-FFF2-40B4-BE49-F238E27FC236}">
                    <a16:creationId xmlns:a16="http://schemas.microsoft.com/office/drawing/2014/main" id="{D76942FC-7D86-0F35-1666-226865C0C47D}"/>
                  </a:ext>
                </a:extLst>
              </p:cNvPr>
              <p:cNvSpPr txBox="1"/>
              <p:nvPr/>
            </p:nvSpPr>
            <p:spPr>
              <a:xfrm>
                <a:off x="3486608" y="2694017"/>
                <a:ext cx="828904" cy="246221"/>
              </a:xfrm>
              <a:prstGeom prst="rect">
                <a:avLst/>
              </a:prstGeom>
              <a:noFill/>
            </p:spPr>
            <p:txBody>
              <a:bodyPr wrap="square"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000">
                    <a:solidFill>
                      <a:srgbClr val="00446B"/>
                    </a:solidFill>
                    <a:latin typeface="+mj-lt"/>
                    <a:ea typeface="+mj-ea"/>
                    <a:cs typeface="+mj-cs"/>
                  </a:rPr>
                  <a:t>RELIABILITY</a:t>
                </a:r>
              </a:p>
            </p:txBody>
          </p:sp>
          <p:sp>
            <p:nvSpPr>
              <p:cNvPr id="22" name="Textfeld 125">
                <a:extLst>
                  <a:ext uri="{FF2B5EF4-FFF2-40B4-BE49-F238E27FC236}">
                    <a16:creationId xmlns:a16="http://schemas.microsoft.com/office/drawing/2014/main" id="{9A4338B8-E15A-FDDD-A9A9-8CDEF0407149}"/>
                  </a:ext>
                </a:extLst>
              </p:cNvPr>
              <p:cNvSpPr txBox="1"/>
              <p:nvPr/>
            </p:nvSpPr>
            <p:spPr>
              <a:xfrm>
                <a:off x="4212150" y="2690380"/>
                <a:ext cx="814424" cy="187576"/>
              </a:xfrm>
              <a:prstGeom prst="rect">
                <a:avLst/>
              </a:prstGeom>
              <a:noFill/>
            </p:spPr>
            <p:txBody>
              <a:bodyPr wrap="square" rtlCol="0">
                <a:no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000">
                    <a:solidFill>
                      <a:srgbClr val="00446B"/>
                    </a:solidFill>
                    <a:latin typeface="+mj-lt"/>
                    <a:ea typeface="+mj-ea"/>
                    <a:cs typeface="+mj-cs"/>
                  </a:rPr>
                  <a:t>STRONG</a:t>
                </a:r>
              </a:p>
            </p:txBody>
          </p:sp>
          <p:sp>
            <p:nvSpPr>
              <p:cNvPr id="23" name="Textfeld 123">
                <a:extLst>
                  <a:ext uri="{FF2B5EF4-FFF2-40B4-BE49-F238E27FC236}">
                    <a16:creationId xmlns:a16="http://schemas.microsoft.com/office/drawing/2014/main" id="{BFF3A6DF-9B3B-5FAD-C200-E634783DD66D}"/>
                  </a:ext>
                </a:extLst>
              </p:cNvPr>
              <p:cNvSpPr txBox="1"/>
              <p:nvPr/>
            </p:nvSpPr>
            <p:spPr>
              <a:xfrm>
                <a:off x="4909142" y="2692459"/>
                <a:ext cx="874641" cy="210708"/>
              </a:xfrm>
              <a:prstGeom prst="rect">
                <a:avLst/>
              </a:prstGeom>
              <a:noFill/>
            </p:spPr>
            <p:txBody>
              <a:bodyPr wrap="square" rtlCol="0">
                <a:no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000">
                    <a:solidFill>
                      <a:srgbClr val="00446B"/>
                    </a:solidFill>
                    <a:latin typeface="+mj-lt"/>
                    <a:ea typeface="+mj-ea"/>
                    <a:cs typeface="+mj-cs"/>
                  </a:rPr>
                  <a:t>ACCURACY</a:t>
                </a:r>
              </a:p>
            </p:txBody>
          </p:sp>
          <p:pic>
            <p:nvPicPr>
              <p:cNvPr id="25" name="Grafik 24">
                <a:extLst>
                  <a:ext uri="{FF2B5EF4-FFF2-40B4-BE49-F238E27FC236}">
                    <a16:creationId xmlns:a16="http://schemas.microsoft.com/office/drawing/2014/main" id="{9A61842E-953B-2C81-586A-34428D4D1816}"/>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4367587" y="2216930"/>
                <a:ext cx="526231" cy="526231"/>
              </a:xfrm>
              <a:prstGeom prst="rect">
                <a:avLst/>
              </a:prstGeom>
            </p:spPr>
          </p:pic>
        </p:grpSp>
        <p:pic>
          <p:nvPicPr>
            <p:cNvPr id="19" name="Grafik 18">
              <a:extLst>
                <a:ext uri="{FF2B5EF4-FFF2-40B4-BE49-F238E27FC236}">
                  <a16:creationId xmlns:a16="http://schemas.microsoft.com/office/drawing/2014/main" id="{4C23B065-C722-897C-75B0-71D9988564C2}"/>
                </a:ext>
              </a:extLst>
            </p:cNvPr>
            <p:cNvPicPr>
              <a:picLocks noChangeAspect="1"/>
            </p:cNvPicPr>
            <p:nvPr/>
          </p:nvPicPr>
          <p:blipFill>
            <a:blip r:embed="rId11">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3679778" y="2291521"/>
              <a:ext cx="461426" cy="461426"/>
            </a:xfrm>
            <a:prstGeom prst="rect">
              <a:avLst/>
            </a:prstGeom>
          </p:spPr>
        </p:pic>
      </p:grpSp>
      <p:sp>
        <p:nvSpPr>
          <p:cNvPr id="27" name="Textfeld 26">
            <a:extLst>
              <a:ext uri="{FF2B5EF4-FFF2-40B4-BE49-F238E27FC236}">
                <a16:creationId xmlns:a16="http://schemas.microsoft.com/office/drawing/2014/main" id="{FD4DBE03-E114-F43B-1AE1-70371A06F298}"/>
              </a:ext>
            </a:extLst>
          </p:cNvPr>
          <p:cNvSpPr txBox="1"/>
          <p:nvPr/>
        </p:nvSpPr>
        <p:spPr>
          <a:xfrm>
            <a:off x="7056949" y="2110917"/>
            <a:ext cx="4800089" cy="3970318"/>
          </a:xfrm>
          <a:prstGeom prst="rect">
            <a:avLst/>
          </a:prstGeom>
          <a:noFill/>
        </p:spPr>
        <p:txBody>
          <a:bodyPr wrap="square" lIns="91440" tIns="45720" rIns="91440" bIns="45720" rtlCol="0" anchor="t">
            <a:spAutoFit/>
          </a:bodyPr>
          <a:lstStyle/>
          <a:p>
            <a:pPr marL="342900" indent="-342900">
              <a:buClr>
                <a:schemeClr val="bg2"/>
              </a:buClr>
              <a:buSzPct val="100000"/>
              <a:buFont typeface="Wingdings" panose="05000000000000000000" pitchFamily="2" charset="2"/>
              <a:buChar char="ü"/>
            </a:pPr>
            <a:r>
              <a:rPr lang="en-US" sz="2000" b="1">
                <a:solidFill>
                  <a:srgbClr val="003D6A"/>
                </a:solidFill>
              </a:rPr>
              <a:t>Tight 3-finger centric gripper</a:t>
            </a:r>
            <a:br>
              <a:rPr lang="en-US" sz="2000" b="1"/>
            </a:br>
            <a:r>
              <a:rPr lang="en-US" sz="1600">
                <a:solidFill>
                  <a:srgbClr val="003D6A"/>
                </a:solidFill>
              </a:rPr>
              <a:t>Material: stainless steel and seawater-resistant aluminum</a:t>
            </a:r>
          </a:p>
          <a:p>
            <a:pPr marL="342900" indent="-342900">
              <a:buClr>
                <a:schemeClr val="bg2"/>
              </a:buClr>
              <a:buSzPct val="100000"/>
              <a:buFont typeface="Wingdings" panose="05000000000000000000" pitchFamily="2" charset="2"/>
              <a:buChar char="ü"/>
            </a:pPr>
            <a:endParaRPr lang="en-US" sz="2000" b="1">
              <a:solidFill>
                <a:srgbClr val="003D6A"/>
              </a:solidFill>
            </a:endParaRPr>
          </a:p>
          <a:p>
            <a:pPr marL="342900" indent="-342900">
              <a:buClr>
                <a:schemeClr val="bg2"/>
              </a:buClr>
              <a:buSzPct val="100000"/>
              <a:buFont typeface="Wingdings" panose="05000000000000000000" pitchFamily="2" charset="2"/>
              <a:buChar char="ü"/>
            </a:pPr>
            <a:r>
              <a:rPr lang="en-US" sz="2000" b="1">
                <a:solidFill>
                  <a:srgbClr val="003D6A"/>
                </a:solidFill>
              </a:rPr>
              <a:t>Chemically and thermally resistant double seal</a:t>
            </a:r>
            <a:br>
              <a:rPr lang="en-US" sz="2000" b="1"/>
            </a:br>
            <a:r>
              <a:rPr lang="en-US" sz="1600">
                <a:solidFill>
                  <a:srgbClr val="003D6A"/>
                </a:solidFill>
              </a:rPr>
              <a:t>with robust scraper</a:t>
            </a:r>
          </a:p>
          <a:p>
            <a:pPr>
              <a:buClr>
                <a:schemeClr val="bg2"/>
              </a:buClr>
              <a:buSzPct val="100000"/>
            </a:pPr>
            <a:r>
              <a:rPr lang="en-US" sz="1600">
                <a:solidFill>
                  <a:srgbClr val="003D6A"/>
                </a:solidFill>
              </a:rPr>
              <a:t>  </a:t>
            </a:r>
          </a:p>
          <a:p>
            <a:pPr marL="342900" indent="-342900">
              <a:buClr>
                <a:schemeClr val="bg2"/>
              </a:buClr>
              <a:buSzPct val="100000"/>
              <a:buFont typeface="Wingdings" panose="05000000000000000000" pitchFamily="2" charset="2"/>
              <a:buChar char="ü"/>
            </a:pPr>
            <a:r>
              <a:rPr lang="en-US" sz="2000" b="1">
                <a:solidFill>
                  <a:srgbClr val="003D6A"/>
                </a:solidFill>
              </a:rPr>
              <a:t>Screw-on pattern top jaws</a:t>
            </a:r>
            <a:br>
              <a:rPr lang="en-US" sz="2000" b="1"/>
            </a:br>
            <a:r>
              <a:rPr lang="en-US" sz="1600">
                <a:solidFill>
                  <a:srgbClr val="003D6A"/>
                </a:solidFill>
              </a:rPr>
              <a:t>corresponding DPZ-plus 80</a:t>
            </a:r>
            <a:endParaRPr lang="en-US" sz="2000">
              <a:solidFill>
                <a:srgbClr val="003D6A"/>
              </a:solidFill>
            </a:endParaRPr>
          </a:p>
          <a:p>
            <a:pPr>
              <a:buClr>
                <a:schemeClr val="bg2"/>
              </a:buClr>
              <a:buSzPct val="100000"/>
            </a:pPr>
            <a:endParaRPr lang="en-US" sz="2000">
              <a:solidFill>
                <a:srgbClr val="003D6A"/>
              </a:solidFill>
            </a:endParaRPr>
          </a:p>
          <a:p>
            <a:pPr marL="342900" indent="-342900">
              <a:buClr>
                <a:schemeClr val="bg2"/>
              </a:buClr>
              <a:buSzPct val="100000"/>
              <a:buFont typeface="Wingdings" panose="05000000000000000000" pitchFamily="2" charset="2"/>
              <a:buChar char="ü"/>
            </a:pPr>
            <a:r>
              <a:rPr lang="en-US" sz="2000" b="1">
                <a:solidFill>
                  <a:srgbClr val="003D6A"/>
                </a:solidFill>
              </a:rPr>
              <a:t>One contact person</a:t>
            </a:r>
            <a:br>
              <a:rPr lang="en-US" sz="2000" b="1"/>
            </a:br>
            <a:r>
              <a:rPr lang="en-US" sz="1600">
                <a:solidFill>
                  <a:srgbClr val="003D6A"/>
                </a:solidFill>
              </a:rPr>
              <a:t>for the entire system including construction and assembly</a:t>
            </a:r>
            <a:endParaRPr lang="en-US" sz="2000">
              <a:solidFill>
                <a:srgbClr val="003D6A"/>
              </a:solidFill>
            </a:endParaRPr>
          </a:p>
        </p:txBody>
      </p:sp>
    </p:spTree>
    <p:extLst>
      <p:ext uri="{BB962C8B-B14F-4D97-AF65-F5344CB8AC3E}">
        <p14:creationId xmlns:p14="http://schemas.microsoft.com/office/powerpoint/2010/main" val="30650803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610DC5-FC96-52A5-250B-9B0E74EEE565}"/>
            </a:ext>
          </a:extLst>
        </p:cNvPr>
        <p:cNvGrpSpPr/>
        <p:nvPr/>
      </p:nvGrpSpPr>
      <p:grpSpPr>
        <a:xfrm>
          <a:off x="0" y="0"/>
          <a:ext cx="0" cy="0"/>
          <a:chOff x="0" y="0"/>
          <a:chExt cx="0" cy="0"/>
        </a:xfrm>
      </p:grpSpPr>
      <p:sp>
        <p:nvSpPr>
          <p:cNvPr id="7" name="Titel 6">
            <a:extLst>
              <a:ext uri="{FF2B5EF4-FFF2-40B4-BE49-F238E27FC236}">
                <a16:creationId xmlns:a16="http://schemas.microsoft.com/office/drawing/2014/main" id="{DA86E1AF-C091-977E-FB8A-9ABE6E600534}"/>
              </a:ext>
            </a:extLst>
          </p:cNvPr>
          <p:cNvSpPr>
            <a:spLocks noGrp="1"/>
          </p:cNvSpPr>
          <p:nvPr>
            <p:ph type="title"/>
          </p:nvPr>
        </p:nvSpPr>
        <p:spPr/>
        <p:txBody>
          <a:bodyPr/>
          <a:lstStyle/>
          <a:p>
            <a:r>
              <a:rPr lang="en-US"/>
              <a:t>Tight 2-finger parallel gripper</a:t>
            </a:r>
            <a:br>
              <a:rPr lang="en-US"/>
            </a:br>
            <a:r>
              <a:rPr lang="en-US" sz="2400" b="0"/>
              <a:t>Handling of parts within the cleaning machine</a:t>
            </a:r>
            <a:endParaRPr lang="en-US" b="0"/>
          </a:p>
        </p:txBody>
      </p:sp>
      <p:sp>
        <p:nvSpPr>
          <p:cNvPr id="5" name="Textplatzhalter 4">
            <a:extLst>
              <a:ext uri="{FF2B5EF4-FFF2-40B4-BE49-F238E27FC236}">
                <a16:creationId xmlns:a16="http://schemas.microsoft.com/office/drawing/2014/main" id="{C011A1A9-E16D-4D44-2787-509A2AC3AA71}"/>
              </a:ext>
            </a:extLst>
          </p:cNvPr>
          <p:cNvSpPr>
            <a:spLocks noGrp="1"/>
          </p:cNvSpPr>
          <p:nvPr>
            <p:ph type="body" sz="quarter" idx="11"/>
          </p:nvPr>
        </p:nvSpPr>
        <p:spPr/>
        <p:txBody>
          <a:bodyPr/>
          <a:lstStyle/>
          <a:p>
            <a:r>
              <a:rPr lang="en-US"/>
              <a:t>Life Science - Cleaning</a:t>
            </a:r>
          </a:p>
        </p:txBody>
      </p:sp>
      <p:sp>
        <p:nvSpPr>
          <p:cNvPr id="102" name="Foliennummernplatzhalter 2">
            <a:extLst>
              <a:ext uri="{FF2B5EF4-FFF2-40B4-BE49-F238E27FC236}">
                <a16:creationId xmlns:a16="http://schemas.microsoft.com/office/drawing/2014/main" id="{5A8F0F4D-DE36-FDC6-3E5A-309D4943DEA8}"/>
              </a:ext>
            </a:extLst>
          </p:cNvPr>
          <p:cNvSpPr>
            <a:spLocks noGrp="1"/>
          </p:cNvSpPr>
          <p:nvPr>
            <p:ph type="sldNum" sz="quarter" idx="10"/>
          </p:nvPr>
        </p:nvSpPr>
        <p:spPr>
          <a:xfrm>
            <a:off x="11244942" y="6384353"/>
            <a:ext cx="612095" cy="365125"/>
          </a:xfrm>
        </p:spPr>
        <p:txBody>
          <a:bodyPr/>
          <a:lstStyle/>
          <a:p>
            <a:fld id="{73F7D4EC-FAF2-48D2-B8E5-457915FC50F3}" type="slidenum">
              <a:rPr lang="en-US" smtClean="0"/>
              <a:pPr/>
              <a:t>9</a:t>
            </a:fld>
            <a:endParaRPr lang="en-US"/>
          </a:p>
        </p:txBody>
      </p:sp>
      <p:sp>
        <p:nvSpPr>
          <p:cNvPr id="95" name="Textfeld 94">
            <a:extLst>
              <a:ext uri="{FF2B5EF4-FFF2-40B4-BE49-F238E27FC236}">
                <a16:creationId xmlns:a16="http://schemas.microsoft.com/office/drawing/2014/main" id="{D106CA0E-A756-8902-1CB2-200480DA4F6C}"/>
              </a:ext>
            </a:extLst>
          </p:cNvPr>
          <p:cNvSpPr txBox="1"/>
          <p:nvPr/>
        </p:nvSpPr>
        <p:spPr>
          <a:xfrm>
            <a:off x="7056950" y="2110919"/>
            <a:ext cx="4800088" cy="4031873"/>
          </a:xfrm>
          <a:prstGeom prst="rect">
            <a:avLst/>
          </a:prstGeom>
          <a:noFill/>
        </p:spPr>
        <p:txBody>
          <a:bodyPr wrap="square" lIns="91440" tIns="45720" rIns="91440" bIns="45720" rtlCol="0" anchor="t">
            <a:spAutoFit/>
          </a:bodyPr>
          <a:lstStyle/>
          <a:p>
            <a:pPr marL="342900" indent="-342900">
              <a:buClr>
                <a:schemeClr val="bg2"/>
              </a:buClr>
              <a:buSzPct val="100000"/>
              <a:buFont typeface="Wingdings" panose="05000000000000000000" pitchFamily="2" charset="2"/>
              <a:buChar char="ü"/>
            </a:pPr>
            <a:r>
              <a:rPr lang="en-US" sz="2000" b="1">
                <a:solidFill>
                  <a:srgbClr val="003D6A"/>
                </a:solidFill>
              </a:rPr>
              <a:t>Tight 2-finger parallel gripper</a:t>
            </a:r>
            <a:br>
              <a:rPr lang="en-US" sz="2000" b="1"/>
            </a:br>
            <a:r>
              <a:rPr lang="en-US" sz="1600">
                <a:solidFill>
                  <a:srgbClr val="003D6A"/>
                </a:solidFill>
              </a:rPr>
              <a:t>Material: stainless steel and seawater-resistant aluminum</a:t>
            </a:r>
          </a:p>
          <a:p>
            <a:pPr marL="342900" indent="-342900">
              <a:buClr>
                <a:schemeClr val="bg2"/>
              </a:buClr>
              <a:buSzPct val="100000"/>
              <a:buFont typeface="Wingdings" panose="05000000000000000000" pitchFamily="2" charset="2"/>
              <a:buChar char="ü"/>
            </a:pPr>
            <a:endParaRPr lang="en-US" sz="2000" b="1">
              <a:solidFill>
                <a:srgbClr val="003D6A"/>
              </a:solidFill>
            </a:endParaRPr>
          </a:p>
          <a:p>
            <a:pPr marL="342900" indent="-342900">
              <a:buClr>
                <a:schemeClr val="bg2"/>
              </a:buClr>
              <a:buSzPct val="100000"/>
              <a:buFont typeface="Wingdings" panose="05000000000000000000" pitchFamily="2" charset="2"/>
              <a:buChar char="ü"/>
            </a:pPr>
            <a:r>
              <a:rPr lang="en-US" sz="2000" b="1">
                <a:solidFill>
                  <a:srgbClr val="003D6A"/>
                </a:solidFill>
              </a:rPr>
              <a:t>Chemically and thermally resistant double seal</a:t>
            </a:r>
            <a:br>
              <a:rPr lang="en-US" sz="2000" b="1"/>
            </a:br>
            <a:r>
              <a:rPr lang="en-US" sz="1600">
                <a:solidFill>
                  <a:srgbClr val="003D6A"/>
                </a:solidFill>
              </a:rPr>
              <a:t>with robust scraper</a:t>
            </a:r>
          </a:p>
          <a:p>
            <a:pPr>
              <a:buClr>
                <a:schemeClr val="bg2"/>
              </a:buClr>
              <a:buSzPct val="100000"/>
            </a:pPr>
            <a:endParaRPr lang="en-US" sz="1600" b="1">
              <a:solidFill>
                <a:srgbClr val="003D6A"/>
              </a:solidFill>
            </a:endParaRPr>
          </a:p>
          <a:p>
            <a:pPr marL="342900" indent="-342900">
              <a:buClr>
                <a:schemeClr val="bg2"/>
              </a:buClr>
              <a:buSzPct val="100000"/>
              <a:buFont typeface="Wingdings" panose="05000000000000000000" pitchFamily="2" charset="2"/>
              <a:buChar char="ü"/>
            </a:pPr>
            <a:r>
              <a:rPr lang="en-US" sz="2000" b="1">
                <a:solidFill>
                  <a:srgbClr val="003D6A"/>
                </a:solidFill>
              </a:rPr>
              <a:t>Monitoring with pressure switch</a:t>
            </a:r>
            <a:br>
              <a:rPr lang="en-US" sz="2000" b="1"/>
            </a:br>
            <a:r>
              <a:rPr lang="en-US" sz="1600">
                <a:solidFill>
                  <a:srgbClr val="003D6A"/>
                </a:solidFill>
              </a:rPr>
              <a:t>through mechanically actuated valves</a:t>
            </a:r>
          </a:p>
          <a:p>
            <a:pPr marL="342900" indent="-342900">
              <a:buClr>
                <a:schemeClr val="bg2"/>
              </a:buClr>
              <a:buSzPct val="100000"/>
              <a:buFont typeface="Wingdings" panose="05000000000000000000" pitchFamily="2" charset="2"/>
              <a:buChar char="ü"/>
            </a:pPr>
            <a:endParaRPr lang="en-US" sz="2000">
              <a:solidFill>
                <a:srgbClr val="003D6A"/>
              </a:solidFill>
            </a:endParaRPr>
          </a:p>
          <a:p>
            <a:pPr marL="342900" marR="0" lvl="0" indent="-342900" algn="l" defTabSz="914400" rtl="0" eaLnBrk="1" fontAlgn="auto" latinLnBrk="0" hangingPunct="1">
              <a:lnSpc>
                <a:spcPct val="100000"/>
              </a:lnSpc>
              <a:spcBef>
                <a:spcPts val="0"/>
              </a:spcBef>
              <a:spcAft>
                <a:spcPts val="0"/>
              </a:spcAft>
              <a:buClr>
                <a:srgbClr val="009EE0"/>
              </a:buClr>
              <a:buSzPct val="100000"/>
              <a:buFont typeface="Wingdings" panose="05000000000000000000" pitchFamily="2" charset="2"/>
              <a:buChar char="ü"/>
              <a:tabLst/>
              <a:defRPr/>
            </a:pPr>
            <a:r>
              <a:rPr kumimoji="0" lang="en-US" sz="2000" b="1" i="0" u="none" strike="noStrike" kern="1200" cap="none" spc="0" normalizeH="0" baseline="0" noProof="0">
                <a:ln>
                  <a:noFill/>
                </a:ln>
                <a:solidFill>
                  <a:srgbClr val="003D6A"/>
                </a:solidFill>
                <a:effectLst/>
                <a:uLnTx/>
                <a:uFillTx/>
                <a:latin typeface="Fago Pro"/>
                <a:ea typeface="+mn-ea"/>
                <a:cs typeface="+mn-cs"/>
              </a:rPr>
              <a:t>One contact person</a:t>
            </a:r>
            <a:br>
              <a:rPr kumimoji="0" lang="en-US" sz="2000" b="1" i="0" u="none" strike="noStrike" kern="1200" cap="none" spc="0" normalizeH="0" baseline="0" noProof="0">
                <a:ln>
                  <a:noFill/>
                </a:ln>
                <a:solidFill>
                  <a:prstClr val="black"/>
                </a:solidFill>
                <a:effectLst/>
                <a:uLnTx/>
                <a:uFillTx/>
                <a:latin typeface="Fago Pro"/>
                <a:ea typeface="+mn-ea"/>
                <a:cs typeface="+mn-cs"/>
              </a:rPr>
            </a:br>
            <a:r>
              <a:rPr kumimoji="0" lang="en-US" sz="1600" b="0" i="0" u="none" strike="noStrike" kern="1200" cap="none" spc="0" normalizeH="0" baseline="0" noProof="0">
                <a:ln>
                  <a:noFill/>
                </a:ln>
                <a:solidFill>
                  <a:srgbClr val="003D6A"/>
                </a:solidFill>
                <a:effectLst/>
                <a:uLnTx/>
                <a:uFillTx/>
                <a:latin typeface="Fago Pro"/>
                <a:ea typeface="+mn-ea"/>
                <a:cs typeface="+mn-cs"/>
              </a:rPr>
              <a:t>for the entire system including construction and assembly</a:t>
            </a:r>
            <a:endParaRPr kumimoji="0" lang="en-US" sz="2000" b="0" i="0" u="none" strike="noStrike" kern="1200" cap="none" spc="0" normalizeH="0" baseline="0" noProof="0">
              <a:ln>
                <a:noFill/>
              </a:ln>
              <a:solidFill>
                <a:srgbClr val="003D6A"/>
              </a:solidFill>
              <a:effectLst/>
              <a:uLnTx/>
              <a:uFillTx/>
              <a:latin typeface="Fago Pro"/>
              <a:ea typeface="+mn-ea"/>
              <a:cs typeface="+mn-cs"/>
            </a:endParaRPr>
          </a:p>
        </p:txBody>
      </p:sp>
      <p:grpSp>
        <p:nvGrpSpPr>
          <p:cNvPr id="66" name="Gruppieren 65">
            <a:extLst>
              <a:ext uri="{FF2B5EF4-FFF2-40B4-BE49-F238E27FC236}">
                <a16:creationId xmlns:a16="http://schemas.microsoft.com/office/drawing/2014/main" id="{C40D74EE-82E2-B6FD-7DED-27D5F6E7538C}"/>
              </a:ext>
            </a:extLst>
          </p:cNvPr>
          <p:cNvGrpSpPr/>
          <p:nvPr/>
        </p:nvGrpSpPr>
        <p:grpSpPr>
          <a:xfrm>
            <a:off x="264292" y="5794124"/>
            <a:ext cx="1920000" cy="960002"/>
            <a:chOff x="30192" y="3612786"/>
            <a:chExt cx="1440000" cy="720000"/>
          </a:xfrm>
        </p:grpSpPr>
        <p:sp>
          <p:nvSpPr>
            <p:cNvPr id="79" name="Textfeld 78">
              <a:extLst>
                <a:ext uri="{FF2B5EF4-FFF2-40B4-BE49-F238E27FC236}">
                  <a16:creationId xmlns:a16="http://schemas.microsoft.com/office/drawing/2014/main" id="{36061958-F37A-C888-390C-FC696824A8BA}"/>
                </a:ext>
              </a:extLst>
            </p:cNvPr>
            <p:cNvSpPr txBox="1"/>
            <p:nvPr/>
          </p:nvSpPr>
          <p:spPr>
            <a:xfrm>
              <a:off x="30192" y="3631591"/>
              <a:ext cx="1440000" cy="230833"/>
            </a:xfrm>
            <a:prstGeom prst="rect">
              <a:avLst/>
            </a:prstGeom>
            <a:noFill/>
          </p:spPr>
          <p:txBody>
            <a:bodyPr wrap="square" rtlCol="0">
              <a:spAutoFit/>
            </a:bodyPr>
            <a:lstStyle/>
            <a:p>
              <a:pPr algn="ctr"/>
              <a:r>
                <a:rPr lang="en-US" sz="1400">
                  <a:solidFill>
                    <a:srgbClr val="00446B"/>
                  </a:solidFill>
                  <a:latin typeface="+mj-lt"/>
                  <a:ea typeface="+mj-ea"/>
                  <a:cs typeface="+mj-cs"/>
                </a:rPr>
                <a:t>TYPICAL PRODUCTS</a:t>
              </a:r>
            </a:p>
          </p:txBody>
        </p:sp>
        <p:sp>
          <p:nvSpPr>
            <p:cNvPr id="80" name="Rechteck 79">
              <a:extLst>
                <a:ext uri="{FF2B5EF4-FFF2-40B4-BE49-F238E27FC236}">
                  <a16:creationId xmlns:a16="http://schemas.microsoft.com/office/drawing/2014/main" id="{A2D98C89-8E1C-D678-96B7-6536DABD0ED5}"/>
                </a:ext>
              </a:extLst>
            </p:cNvPr>
            <p:cNvSpPr/>
            <p:nvPr/>
          </p:nvSpPr>
          <p:spPr>
            <a:xfrm>
              <a:off x="30192" y="3612786"/>
              <a:ext cx="1440000" cy="720000"/>
            </a:xfrm>
            <a:prstGeom prst="rect">
              <a:avLst/>
            </a:prstGeom>
            <a:noFill/>
            <a:ln w="9525">
              <a:solidFill>
                <a:srgbClr val="003C6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grpSp>
      <p:grpSp>
        <p:nvGrpSpPr>
          <p:cNvPr id="71" name="Gruppieren 70">
            <a:extLst>
              <a:ext uri="{FF2B5EF4-FFF2-40B4-BE49-F238E27FC236}">
                <a16:creationId xmlns:a16="http://schemas.microsoft.com/office/drawing/2014/main" id="{B64613F4-02EB-8320-DD73-814C924968F3}"/>
              </a:ext>
            </a:extLst>
          </p:cNvPr>
          <p:cNvGrpSpPr/>
          <p:nvPr/>
        </p:nvGrpSpPr>
        <p:grpSpPr>
          <a:xfrm>
            <a:off x="2324226" y="5794112"/>
            <a:ext cx="2160000" cy="960000"/>
            <a:chOff x="1512203" y="3612787"/>
            <a:chExt cx="1620000" cy="720000"/>
          </a:xfrm>
        </p:grpSpPr>
        <p:sp>
          <p:nvSpPr>
            <p:cNvPr id="91" name="Textfeld 90">
              <a:extLst>
                <a:ext uri="{FF2B5EF4-FFF2-40B4-BE49-F238E27FC236}">
                  <a16:creationId xmlns:a16="http://schemas.microsoft.com/office/drawing/2014/main" id="{CCB723A1-8C81-9AB2-3DB3-075A174CA384}"/>
                </a:ext>
              </a:extLst>
            </p:cNvPr>
            <p:cNvSpPr txBox="1"/>
            <p:nvPr/>
          </p:nvSpPr>
          <p:spPr>
            <a:xfrm>
              <a:off x="1528540" y="3631593"/>
              <a:ext cx="1603663" cy="230833"/>
            </a:xfrm>
            <a:prstGeom prst="rect">
              <a:avLst/>
            </a:prstGeom>
            <a:noFill/>
          </p:spPr>
          <p:txBody>
            <a:bodyPr wrap="square" rtlCol="0">
              <a:spAutoFit/>
            </a:bodyPr>
            <a:lstStyle/>
            <a:p>
              <a:pPr algn="ctr"/>
              <a:r>
                <a:rPr lang="en-US" sz="1400">
                  <a:solidFill>
                    <a:srgbClr val="00446B"/>
                  </a:solidFill>
                  <a:latin typeface="+mj-lt"/>
                  <a:ea typeface="+mj-ea"/>
                  <a:cs typeface="+mj-cs"/>
                </a:rPr>
                <a:t>TYPICAL PROCESS</a:t>
              </a:r>
            </a:p>
          </p:txBody>
        </p:sp>
        <p:sp>
          <p:nvSpPr>
            <p:cNvPr id="100" name="Rechteck 99">
              <a:extLst>
                <a:ext uri="{FF2B5EF4-FFF2-40B4-BE49-F238E27FC236}">
                  <a16:creationId xmlns:a16="http://schemas.microsoft.com/office/drawing/2014/main" id="{5C14F708-9801-612A-5362-030B85E5ACDB}"/>
                </a:ext>
              </a:extLst>
            </p:cNvPr>
            <p:cNvSpPr/>
            <p:nvPr/>
          </p:nvSpPr>
          <p:spPr>
            <a:xfrm>
              <a:off x="1512203" y="3612787"/>
              <a:ext cx="1620000" cy="720000"/>
            </a:xfrm>
            <a:prstGeom prst="rect">
              <a:avLst/>
            </a:prstGeom>
            <a:noFill/>
            <a:ln w="9525">
              <a:solidFill>
                <a:srgbClr val="003C6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grpSp>
      <p:grpSp>
        <p:nvGrpSpPr>
          <p:cNvPr id="107" name="Gruppieren 106">
            <a:extLst>
              <a:ext uri="{FF2B5EF4-FFF2-40B4-BE49-F238E27FC236}">
                <a16:creationId xmlns:a16="http://schemas.microsoft.com/office/drawing/2014/main" id="{AD6E4DA5-BA96-1581-3BB8-73FE2A9477F7}"/>
              </a:ext>
            </a:extLst>
          </p:cNvPr>
          <p:cNvGrpSpPr/>
          <p:nvPr/>
        </p:nvGrpSpPr>
        <p:grpSpPr>
          <a:xfrm>
            <a:off x="4640424" y="5794112"/>
            <a:ext cx="2160000" cy="960000"/>
            <a:chOff x="1528539" y="3612787"/>
            <a:chExt cx="1620001" cy="720000"/>
          </a:xfrm>
        </p:grpSpPr>
        <p:sp>
          <p:nvSpPr>
            <p:cNvPr id="117" name="Textfeld 116">
              <a:extLst>
                <a:ext uri="{FF2B5EF4-FFF2-40B4-BE49-F238E27FC236}">
                  <a16:creationId xmlns:a16="http://schemas.microsoft.com/office/drawing/2014/main" id="{7F6F68E8-0E5F-BB2D-D544-B93138E5ABF5}"/>
                </a:ext>
              </a:extLst>
            </p:cNvPr>
            <p:cNvSpPr txBox="1"/>
            <p:nvPr/>
          </p:nvSpPr>
          <p:spPr>
            <a:xfrm>
              <a:off x="1528540" y="3631592"/>
              <a:ext cx="1620000" cy="230833"/>
            </a:xfrm>
            <a:prstGeom prst="rect">
              <a:avLst/>
            </a:prstGeom>
            <a:noFill/>
          </p:spPr>
          <p:txBody>
            <a:bodyPr wrap="square" rtlCol="0">
              <a:spAutoFit/>
            </a:bodyPr>
            <a:lstStyle/>
            <a:p>
              <a:pPr algn="ctr"/>
              <a:r>
                <a:rPr lang="en-US" sz="1400">
                  <a:solidFill>
                    <a:srgbClr val="00446B"/>
                  </a:solidFill>
                  <a:latin typeface="+mj-lt"/>
                  <a:ea typeface="+mj-ea"/>
                  <a:cs typeface="+mj-cs"/>
                </a:rPr>
                <a:t>REQUIREMENTS</a:t>
              </a:r>
              <a:endParaRPr lang="en-US" sz="1000">
                <a:solidFill>
                  <a:srgbClr val="00446B"/>
                </a:solidFill>
                <a:latin typeface="+mj-lt"/>
                <a:ea typeface="+mj-ea"/>
                <a:cs typeface="+mj-cs"/>
              </a:endParaRPr>
            </a:p>
          </p:txBody>
        </p:sp>
        <p:sp>
          <p:nvSpPr>
            <p:cNvPr id="118" name="Rechteck 117">
              <a:extLst>
                <a:ext uri="{FF2B5EF4-FFF2-40B4-BE49-F238E27FC236}">
                  <a16:creationId xmlns:a16="http://schemas.microsoft.com/office/drawing/2014/main" id="{133A4119-4C8E-1B1F-3D31-5AD90C4A66D5}"/>
                </a:ext>
              </a:extLst>
            </p:cNvPr>
            <p:cNvSpPr/>
            <p:nvPr/>
          </p:nvSpPr>
          <p:spPr>
            <a:xfrm>
              <a:off x="1528539" y="3612787"/>
              <a:ext cx="1620001" cy="720000"/>
            </a:xfrm>
            <a:prstGeom prst="rect">
              <a:avLst/>
            </a:prstGeom>
            <a:noFill/>
            <a:ln w="9525">
              <a:solidFill>
                <a:srgbClr val="003C6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a:p>
          </p:txBody>
        </p:sp>
      </p:grpSp>
      <p:sp>
        <p:nvSpPr>
          <p:cNvPr id="2" name="AutoShape 2">
            <a:extLst>
              <a:ext uri="{FF2B5EF4-FFF2-40B4-BE49-F238E27FC236}">
                <a16:creationId xmlns:a16="http://schemas.microsoft.com/office/drawing/2014/main" id="{552E8514-DD84-3754-6AD2-5BE4957D2648}"/>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3" name="Gruppieren 2">
            <a:extLst>
              <a:ext uri="{FF2B5EF4-FFF2-40B4-BE49-F238E27FC236}">
                <a16:creationId xmlns:a16="http://schemas.microsoft.com/office/drawing/2014/main" id="{D8D02D4A-8EAD-F522-1CB5-848146D06DDC}"/>
              </a:ext>
            </a:extLst>
          </p:cNvPr>
          <p:cNvGrpSpPr/>
          <p:nvPr/>
        </p:nvGrpSpPr>
        <p:grpSpPr>
          <a:xfrm>
            <a:off x="3136482" y="6078676"/>
            <a:ext cx="535488" cy="644657"/>
            <a:chOff x="8262702" y="2955415"/>
            <a:chExt cx="2265482" cy="3378604"/>
          </a:xfrm>
        </p:grpSpPr>
        <p:pic>
          <p:nvPicPr>
            <p:cNvPr id="8" name="Grafik 7">
              <a:extLst>
                <a:ext uri="{FF2B5EF4-FFF2-40B4-BE49-F238E27FC236}">
                  <a16:creationId xmlns:a16="http://schemas.microsoft.com/office/drawing/2014/main" id="{B4A96ABE-AC72-9A96-73AC-16865B520326}"/>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315144" y="2955415"/>
              <a:ext cx="2213040" cy="2109399"/>
            </a:xfrm>
            <a:prstGeom prst="rect">
              <a:avLst/>
            </a:prstGeom>
          </p:spPr>
        </p:pic>
        <p:sp>
          <p:nvSpPr>
            <p:cNvPr id="9" name="Träne 8">
              <a:extLst>
                <a:ext uri="{FF2B5EF4-FFF2-40B4-BE49-F238E27FC236}">
                  <a16:creationId xmlns:a16="http://schemas.microsoft.com/office/drawing/2014/main" id="{5CDF4EB7-7D78-0EEC-80B0-4A840D6B7730}"/>
                </a:ext>
              </a:extLst>
            </p:cNvPr>
            <p:cNvSpPr/>
            <p:nvPr/>
          </p:nvSpPr>
          <p:spPr>
            <a:xfrm rot="9907541">
              <a:off x="8769685" y="4879974"/>
              <a:ext cx="122597" cy="129830"/>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räne 9">
              <a:extLst>
                <a:ext uri="{FF2B5EF4-FFF2-40B4-BE49-F238E27FC236}">
                  <a16:creationId xmlns:a16="http://schemas.microsoft.com/office/drawing/2014/main" id="{E6B76607-E5FB-A212-F765-0EE52C8AB800}"/>
                </a:ext>
              </a:extLst>
            </p:cNvPr>
            <p:cNvSpPr/>
            <p:nvPr/>
          </p:nvSpPr>
          <p:spPr>
            <a:xfrm rot="10024092">
              <a:off x="9057268" y="5119825"/>
              <a:ext cx="122597" cy="129830"/>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räne 10">
              <a:extLst>
                <a:ext uri="{FF2B5EF4-FFF2-40B4-BE49-F238E27FC236}">
                  <a16:creationId xmlns:a16="http://schemas.microsoft.com/office/drawing/2014/main" id="{CE68F876-6ABE-ADA0-CDC4-6789226F1A02}"/>
                </a:ext>
              </a:extLst>
            </p:cNvPr>
            <p:cNvSpPr/>
            <p:nvPr/>
          </p:nvSpPr>
          <p:spPr>
            <a:xfrm rot="9907541">
              <a:off x="8620903" y="5078718"/>
              <a:ext cx="122597" cy="129830"/>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äne 11">
              <a:extLst>
                <a:ext uri="{FF2B5EF4-FFF2-40B4-BE49-F238E27FC236}">
                  <a16:creationId xmlns:a16="http://schemas.microsoft.com/office/drawing/2014/main" id="{0734BBD4-18B0-5F0D-9BA4-024F9D77F530}"/>
                </a:ext>
              </a:extLst>
            </p:cNvPr>
            <p:cNvSpPr/>
            <p:nvPr/>
          </p:nvSpPr>
          <p:spPr>
            <a:xfrm rot="9907541">
              <a:off x="8906651" y="5315040"/>
              <a:ext cx="122597" cy="129830"/>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räne 12">
              <a:extLst>
                <a:ext uri="{FF2B5EF4-FFF2-40B4-BE49-F238E27FC236}">
                  <a16:creationId xmlns:a16="http://schemas.microsoft.com/office/drawing/2014/main" id="{1190EDB1-08B6-9BE7-D202-FE897689103C}"/>
                </a:ext>
              </a:extLst>
            </p:cNvPr>
            <p:cNvSpPr/>
            <p:nvPr/>
          </p:nvSpPr>
          <p:spPr>
            <a:xfrm rot="9907541">
              <a:off x="8832376" y="5078374"/>
              <a:ext cx="122597" cy="129830"/>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räne 13">
              <a:extLst>
                <a:ext uri="{FF2B5EF4-FFF2-40B4-BE49-F238E27FC236}">
                  <a16:creationId xmlns:a16="http://schemas.microsoft.com/office/drawing/2014/main" id="{8989C105-03B8-7B44-F933-0CE5E72A4C27}"/>
                </a:ext>
              </a:extLst>
            </p:cNvPr>
            <p:cNvSpPr/>
            <p:nvPr/>
          </p:nvSpPr>
          <p:spPr>
            <a:xfrm rot="9907541">
              <a:off x="8725823" y="5236565"/>
              <a:ext cx="122597" cy="129830"/>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räne 14">
              <a:extLst>
                <a:ext uri="{FF2B5EF4-FFF2-40B4-BE49-F238E27FC236}">
                  <a16:creationId xmlns:a16="http://schemas.microsoft.com/office/drawing/2014/main" id="{89EDC8B8-DC0F-324D-C856-D1FC3FD8F187}"/>
                </a:ext>
              </a:extLst>
            </p:cNvPr>
            <p:cNvSpPr/>
            <p:nvPr/>
          </p:nvSpPr>
          <p:spPr>
            <a:xfrm rot="9907541">
              <a:off x="8612073" y="5394755"/>
              <a:ext cx="122597" cy="129830"/>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a:extLst>
                <a:ext uri="{FF2B5EF4-FFF2-40B4-BE49-F238E27FC236}">
                  <a16:creationId xmlns:a16="http://schemas.microsoft.com/office/drawing/2014/main" id="{469C7029-33A0-0709-51CD-FC339BEB9690}"/>
                </a:ext>
              </a:extLst>
            </p:cNvPr>
            <p:cNvSpPr/>
            <p:nvPr/>
          </p:nvSpPr>
          <p:spPr>
            <a:xfrm rot="1984860">
              <a:off x="8262702" y="5554014"/>
              <a:ext cx="215241" cy="780005"/>
            </a:xfrm>
            <a:prstGeom prst="trapezoid">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uppieren 16">
            <a:extLst>
              <a:ext uri="{FF2B5EF4-FFF2-40B4-BE49-F238E27FC236}">
                <a16:creationId xmlns:a16="http://schemas.microsoft.com/office/drawing/2014/main" id="{79827062-9461-1574-DC05-CA2182D40D36}"/>
              </a:ext>
            </a:extLst>
          </p:cNvPr>
          <p:cNvGrpSpPr/>
          <p:nvPr/>
        </p:nvGrpSpPr>
        <p:grpSpPr>
          <a:xfrm>
            <a:off x="4605159" y="6078883"/>
            <a:ext cx="2297175" cy="723308"/>
            <a:chOff x="3486608" y="2216930"/>
            <a:chExt cx="2297175" cy="723308"/>
          </a:xfrm>
        </p:grpSpPr>
        <p:grpSp>
          <p:nvGrpSpPr>
            <p:cNvPr id="18" name="Gruppieren 17">
              <a:extLst>
                <a:ext uri="{FF2B5EF4-FFF2-40B4-BE49-F238E27FC236}">
                  <a16:creationId xmlns:a16="http://schemas.microsoft.com/office/drawing/2014/main" id="{B4664497-16F0-ABC5-1903-8EA0B330CB53}"/>
                </a:ext>
              </a:extLst>
            </p:cNvPr>
            <p:cNvGrpSpPr/>
            <p:nvPr/>
          </p:nvGrpSpPr>
          <p:grpSpPr>
            <a:xfrm>
              <a:off x="3486608" y="2216930"/>
              <a:ext cx="2297175" cy="723308"/>
              <a:chOff x="3486608" y="2216930"/>
              <a:chExt cx="2297175" cy="723308"/>
            </a:xfrm>
          </p:grpSpPr>
          <p:pic>
            <p:nvPicPr>
              <p:cNvPr id="20" name="Grafik 124">
                <a:extLst>
                  <a:ext uri="{FF2B5EF4-FFF2-40B4-BE49-F238E27FC236}">
                    <a16:creationId xmlns:a16="http://schemas.microsoft.com/office/drawing/2014/main" id="{8E40A4A9-4857-AC63-47F5-980F123C21FE}"/>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5126732" y="2291521"/>
                <a:ext cx="432214" cy="432214"/>
              </a:xfrm>
              <a:prstGeom prst="rect">
                <a:avLst/>
              </a:prstGeom>
            </p:spPr>
          </p:pic>
          <p:sp>
            <p:nvSpPr>
              <p:cNvPr id="21" name="Textfeld 127">
                <a:extLst>
                  <a:ext uri="{FF2B5EF4-FFF2-40B4-BE49-F238E27FC236}">
                    <a16:creationId xmlns:a16="http://schemas.microsoft.com/office/drawing/2014/main" id="{33762A7E-B217-B9DC-E219-8FBF803A35EE}"/>
                  </a:ext>
                </a:extLst>
              </p:cNvPr>
              <p:cNvSpPr txBox="1"/>
              <p:nvPr/>
            </p:nvSpPr>
            <p:spPr>
              <a:xfrm>
                <a:off x="3486608" y="2694017"/>
                <a:ext cx="828904" cy="246221"/>
              </a:xfrm>
              <a:prstGeom prst="rect">
                <a:avLst/>
              </a:prstGeom>
              <a:noFill/>
            </p:spPr>
            <p:txBody>
              <a:bodyPr wrap="square"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000">
                    <a:solidFill>
                      <a:srgbClr val="00446B"/>
                    </a:solidFill>
                    <a:latin typeface="+mj-lt"/>
                    <a:ea typeface="+mj-ea"/>
                    <a:cs typeface="+mj-cs"/>
                  </a:rPr>
                  <a:t>RELIABILITY</a:t>
                </a:r>
              </a:p>
            </p:txBody>
          </p:sp>
          <p:sp>
            <p:nvSpPr>
              <p:cNvPr id="22" name="Textfeld 125">
                <a:extLst>
                  <a:ext uri="{FF2B5EF4-FFF2-40B4-BE49-F238E27FC236}">
                    <a16:creationId xmlns:a16="http://schemas.microsoft.com/office/drawing/2014/main" id="{92D15D02-7568-0002-E77B-556E96B58BCF}"/>
                  </a:ext>
                </a:extLst>
              </p:cNvPr>
              <p:cNvSpPr txBox="1"/>
              <p:nvPr/>
            </p:nvSpPr>
            <p:spPr>
              <a:xfrm>
                <a:off x="4212150" y="2690380"/>
                <a:ext cx="814424" cy="187576"/>
              </a:xfrm>
              <a:prstGeom prst="rect">
                <a:avLst/>
              </a:prstGeom>
              <a:noFill/>
            </p:spPr>
            <p:txBody>
              <a:bodyPr wrap="square" rtlCol="0">
                <a:no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000">
                    <a:solidFill>
                      <a:srgbClr val="00446B"/>
                    </a:solidFill>
                    <a:latin typeface="+mj-lt"/>
                    <a:ea typeface="+mj-ea"/>
                    <a:cs typeface="+mj-cs"/>
                  </a:rPr>
                  <a:t>STRONG</a:t>
                </a:r>
              </a:p>
            </p:txBody>
          </p:sp>
          <p:sp>
            <p:nvSpPr>
              <p:cNvPr id="23" name="Textfeld 123">
                <a:extLst>
                  <a:ext uri="{FF2B5EF4-FFF2-40B4-BE49-F238E27FC236}">
                    <a16:creationId xmlns:a16="http://schemas.microsoft.com/office/drawing/2014/main" id="{04283703-D41B-6BAE-45E1-1DF79439BEB6}"/>
                  </a:ext>
                </a:extLst>
              </p:cNvPr>
              <p:cNvSpPr txBox="1"/>
              <p:nvPr/>
            </p:nvSpPr>
            <p:spPr>
              <a:xfrm>
                <a:off x="4909142" y="2692459"/>
                <a:ext cx="874641" cy="210708"/>
              </a:xfrm>
              <a:prstGeom prst="rect">
                <a:avLst/>
              </a:prstGeom>
              <a:noFill/>
            </p:spPr>
            <p:txBody>
              <a:bodyPr wrap="square" rtlCol="0">
                <a:no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000">
                    <a:solidFill>
                      <a:srgbClr val="00446B"/>
                    </a:solidFill>
                    <a:latin typeface="+mj-lt"/>
                    <a:ea typeface="+mj-ea"/>
                    <a:cs typeface="+mj-cs"/>
                  </a:rPr>
                  <a:t>ACCURACY</a:t>
                </a:r>
              </a:p>
            </p:txBody>
          </p:sp>
          <p:pic>
            <p:nvPicPr>
              <p:cNvPr id="24" name="Grafik 23">
                <a:extLst>
                  <a:ext uri="{FF2B5EF4-FFF2-40B4-BE49-F238E27FC236}">
                    <a16:creationId xmlns:a16="http://schemas.microsoft.com/office/drawing/2014/main" id="{6247ED2F-F604-3E89-3BC6-293D8236824E}"/>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4367587" y="2216930"/>
                <a:ext cx="526231" cy="526231"/>
              </a:xfrm>
              <a:prstGeom prst="rect">
                <a:avLst/>
              </a:prstGeom>
            </p:spPr>
          </p:pic>
        </p:grpSp>
        <p:pic>
          <p:nvPicPr>
            <p:cNvPr id="19" name="Grafik 18">
              <a:extLst>
                <a:ext uri="{FF2B5EF4-FFF2-40B4-BE49-F238E27FC236}">
                  <a16:creationId xmlns:a16="http://schemas.microsoft.com/office/drawing/2014/main" id="{C8FE7A8E-0834-2D03-9836-79685F81148C}"/>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3679778" y="2291521"/>
              <a:ext cx="461426" cy="461426"/>
            </a:xfrm>
            <a:prstGeom prst="rect">
              <a:avLst/>
            </a:prstGeom>
          </p:spPr>
        </p:pic>
      </p:grpSp>
      <p:pic>
        <p:nvPicPr>
          <p:cNvPr id="25" name="Grafik 24">
            <a:extLst>
              <a:ext uri="{FF2B5EF4-FFF2-40B4-BE49-F238E27FC236}">
                <a16:creationId xmlns:a16="http://schemas.microsoft.com/office/drawing/2014/main" id="{0C785954-D5D0-7541-DD7B-177CAB7972DC}"/>
              </a:ext>
            </a:extLst>
          </p:cNvPr>
          <p:cNvPicPr>
            <a:picLocks noChangeAspect="1"/>
          </p:cNvPicPr>
          <p:nvPr/>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825487" y="6047696"/>
            <a:ext cx="669752" cy="669752"/>
          </a:xfrm>
          <a:prstGeom prst="rect">
            <a:avLst/>
          </a:prstGeom>
        </p:spPr>
      </p:pic>
      <p:pic>
        <p:nvPicPr>
          <p:cNvPr id="4" name="Grafik 3">
            <a:extLst>
              <a:ext uri="{FF2B5EF4-FFF2-40B4-BE49-F238E27FC236}">
                <a16:creationId xmlns:a16="http://schemas.microsoft.com/office/drawing/2014/main" id="{684FF3DD-119D-D9B0-C008-3A03E3467D80}"/>
              </a:ext>
            </a:extLst>
          </p:cNvPr>
          <p:cNvPicPr>
            <a:picLocks noChangeAspect="1"/>
          </p:cNvPicPr>
          <p:nvPr/>
        </p:nvPicPr>
        <p:blipFill>
          <a:blip r:embed="rId12" cstate="hqprint">
            <a:extLst>
              <a:ext uri="{28A0092B-C50C-407E-A947-70E740481C1C}">
                <a14:useLocalDpi xmlns:a14="http://schemas.microsoft.com/office/drawing/2010/main"/>
              </a:ext>
            </a:extLst>
          </a:blip>
          <a:stretch>
            <a:fillRect/>
          </a:stretch>
        </p:blipFill>
        <p:spPr>
          <a:xfrm>
            <a:off x="1494046" y="2106746"/>
            <a:ext cx="3581645" cy="3636000"/>
          </a:xfrm>
          <a:prstGeom prst="rect">
            <a:avLst/>
          </a:prstGeom>
        </p:spPr>
      </p:pic>
    </p:spTree>
    <p:extLst>
      <p:ext uri="{BB962C8B-B14F-4D97-AF65-F5344CB8AC3E}">
        <p14:creationId xmlns:p14="http://schemas.microsoft.com/office/powerpoint/2010/main" val="4182074864"/>
      </p:ext>
    </p:extLst>
  </p:cSld>
  <p:clrMapOvr>
    <a:masterClrMapping/>
  </p:clrMapOvr>
</p:sld>
</file>

<file path=ppt/theme/theme1.xml><?xml version="1.0" encoding="utf-8"?>
<a:theme xmlns:a="http://schemas.openxmlformats.org/drawingml/2006/main" name="Office">
  <a:themeElements>
    <a:clrScheme name="SCHUNK">
      <a:dk1>
        <a:sysClr val="windowText" lastClr="000000"/>
      </a:dk1>
      <a:lt1>
        <a:sysClr val="window" lastClr="FFFFFF"/>
      </a:lt1>
      <a:dk2>
        <a:srgbClr val="003D6A"/>
      </a:dk2>
      <a:lt2>
        <a:srgbClr val="009EE0"/>
      </a:lt2>
      <a:accent1>
        <a:srgbClr val="003D6A"/>
      </a:accent1>
      <a:accent2>
        <a:srgbClr val="009EE0"/>
      </a:accent2>
      <a:accent3>
        <a:srgbClr val="BCCF00"/>
      </a:accent3>
      <a:accent4>
        <a:srgbClr val="D2006F"/>
      </a:accent4>
      <a:accent5>
        <a:srgbClr val="009263"/>
      </a:accent5>
      <a:accent6>
        <a:srgbClr val="D8BA22"/>
      </a:accent6>
      <a:hlink>
        <a:srgbClr val="009EE0"/>
      </a:hlink>
      <a:folHlink>
        <a:srgbClr val="A4A4A4"/>
      </a:folHlink>
    </a:clrScheme>
    <a:fontScheme name="Schunk Fago">
      <a:majorFont>
        <a:latin typeface="Fago Pro"/>
        <a:ea typeface=""/>
        <a:cs typeface=""/>
      </a:majorFont>
      <a:minorFont>
        <a:latin typeface="Fago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marR="0" algn="l" defTabSz="914400" rtl="0" eaLnBrk="1" fontAlgn="auto" latinLnBrk="0" hangingPunct="1">
          <a:lnSpc>
            <a:spcPct val="90000"/>
          </a:lnSpc>
          <a:spcBef>
            <a:spcPts val="300"/>
          </a:spcBef>
          <a:spcAft>
            <a:spcPts val="0"/>
          </a:spcAft>
          <a:buClr>
            <a:srgbClr val="009EE0"/>
          </a:buClr>
          <a:buSzTx/>
          <a:tabLst/>
          <a:defRPr kumimoji="0" sz="2200" b="0" i="0" u="none" strike="noStrike" kern="1200" cap="none" spc="0" normalizeH="0" baseline="0" noProof="0" dirty="0" err="1" smtClean="0">
            <a:ln>
              <a:noFill/>
            </a:ln>
            <a:solidFill>
              <a:srgbClr val="003D6A"/>
            </a:solidFill>
            <a:effectLst/>
            <a:uLnTx/>
            <a:uFillTx/>
            <a:ea typeface="+mn-ea"/>
            <a:cs typeface="+mn-cs"/>
          </a:defRPr>
        </a:defPPr>
      </a:lstStyle>
    </a:txDef>
  </a:objectDefaults>
  <a:extraClrSchemeLst/>
  <a:extLst>
    <a:ext uri="{05A4C25C-085E-4340-85A3-A5531E510DB2}">
      <thm15:themeFamily xmlns:thm15="http://schemas.microsoft.com/office/thememl/2012/main" name="Schunk_PPT-Vorlage_Hand_in_Hand_EN_0823.pptx  -  Read-Only" id="{0FA78DD8-8137-4A25-9288-2E4CB8202941}" vid="{17A01DDD-5B6A-483C-85A6-0C15E11046F0}"/>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867" row="1">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EF377ED1-DCEB-4F4C-BEE7-EC42FBAD87CE}">
  <we:reference id="ea4a38c2-de38-11e9-a1c6-00155de8db01" version="1.2.0.2" store="EXCatalog" storeType="EXCatalog"/>
  <we:alternateReferences/>
  <we:properties>
    <we:property name="CantoAssets" value="&quot;[{\&quot;scheme\&quot;:\&quot;image\&quot;,\&quot;id\&quot;:\&quot;jq6jsgdbr10op8av9fhvm8vs6h\&quot;,\&quot;tenant\&quot;:\&quot;schunk.canto.de\&quot;,\&quot;time\&quot;:\&quot;20220718131700000\&quot;,\&quot;name\&quot;:\&quot;Inline-Nutzentrenner_ILR-2200_Anwendungsbild_10_2017_freigestellt_CMYK.tif\&quot;,\&quot;addedby\&quot;:\&quot;test\&quot;},{\&quot;scheme\&quot;:\&quot;image\&quot;,\&quot;id\&quot;:\&quot;fn345hvtl964d6l016cl7pd506\&quot;,\&quot;tenant\&quot;:\&quot;schunk.canto.de\&quot;,\&quot;time\&quot;:\&quot;20230630090345000\&quot;,\&quot;name\&quot;:\&quot;Hand_Sculpture_Small_500x1000_01_2023_CMYK.indd\&quot;,\&quot;addedby\&quot;:\&quot;test\&quot;},{\&quot;scheme\&quot;:\&quot;image\&quot;,\&quot;id\&quot;:\&quot;5o840vkpvp0v117au5sqbmis2l\&quot;,\&quot;tenant\&quot;:\&quot;schunk.canto.de\&quot;,\&quot;time\&quot;:\&quot;20230630090144000\&quot;,\&quot;name\&quot;:\&quot;Hand_Sculpture_Small_500x1000_01_2023_CMYK.idml\&quot;,\&quot;addedby\&quot;:\&quot;test\&quot;},{\&quot;scheme\&quot;:\&quot;image\&quot;,\&quot;id\&quot;:\&quot;du394clcp943bbah4jbva8ed7t\&quot;,\&quot;tenant\&quot;:\&quot;schunk.canto.de\&quot;,\&quot;time\&quot;:\&quot;20230630084639000\&quot;,\&quot;name\&quot;:\&quot;Hand_Sculpture_Small_500x1000_3D_View_01_2023_RGB.jpg\&quot;,\&quot;addedby\&quot;:\&quot;test\&quot;},{\&quot;scheme\&quot;:\&quot;image\&quot;,\&quot;id\&quot;:\&quot;loqkhmbnmd0i7ba0v0kgt0tk1u\&quot;,\&quot;tenant\&quot;:\&quot;schunk.canto.de\&quot;,\&quot;time\&quot;:\&quot;20240206180740000\&quot;,\&quot;name\&quot;:\&quot;RCG Stellverteterbild.PSD\&quot;,\&quot;addedby\&quot;:\&quot;test\&quot;},{\&quot;scheme\&quot;:\&quot;image\&quot;,\&quot;id\&quot;:\&quot;6q0o143tn12bd7oiv76rt8b62g\&quot;,\&quot;tenant\&quot;:\&quot;schunk.canto.de\&quot;,\&quot;time\&quot;:\&quot;20250204111757000\&quot;,\&quot;name\&quot;:\&quot;E-Mobility_Produktrendering-Werkstueck_lifter-trays-PrismaticCell_SLD_ELG.psd\&quot;,\&quot;addedby\&quot;:\&quot;test\&quot;},{\&quot;scheme\&quot;:\&quot;image\&quot;,\&quot;id\&quot;:\&quot;2ss7opgnrh3rb1t0d6svuoug2t\&quot;,\&quot;tenant\&quot;:\&quot;schunk.canto.de\&quot;,\&quot;time\&quot;:\&quot;20240603180615000\&quot;,\&quot;name\&quot;:\&quot;Automotive Produktbild Stellvertreter.PNG\&quot;,\&quot;addedby\&quot;:\&quot;test\&quot;},{\&quot;scheme\&quot;:\&quot;image\&quot;,\&quot;id\&quot;:\&quot;k4cfvnes79391c796eaku0au2u\&quot;,\&quot;tenant\&quot;:\&quot;schunk.canto.de\&quot;,\&quot;time\&quot;:\&quot;20240522161537000\&quot;,\&quot;name\&quot;:\&quot;icon_Automotive_HG_grau_RGB_05_2024.eps\&quot;,\&quot;addedby\&quot;:\&quot;test\&quot;},{\&quot;scheme\&quot;:\&quot;image\&quot;,\&quot;id\&quot;:\&quot;dubhhmh8eh18l8pv7dmn6d1s4c\&quot;,\&quot;tenant\&quot;:\&quot;schunk.canto.de\&quot;,\&quot;time\&quot;:\&quot;20240122131656000\&quot;,\&quot;name\&quot;:\&quot;E-Mobility_Produktrendering-Werkstueck_E-Antrieb_Statorhandling.psd\&quot;,\&quot;addedby\&quot;:\&quot;test\&quot;},{\&quot;scheme\&quot;:\&quot;image\&quot;,\&quot;id\&quot;:\&quot;bralngndcl04j54umk34a21c3r\&quot;,\&quot;tenant\&quot;:\&quot;schunk.canto.de\&quot;,\&quot;time\&quot;:\&quot;20240115172323000\&quot;,\&quot;name\&quot;:\&quot;E-Mobility_Produktrendering-Werkstueck_Mehrfachgreifer_Prismatische Zellen.psd\&quot;,\&quot;addedby\&quot;:\&quot;test\&quot;},{\&quot;scheme\&quot;:\&quot;image\&quot;,\&quot;id\&quot;:\&quot;rebg4bg2rd4tfdqs0tumtmdr46\&quot;,\&quot;tenant\&quot;:\&quot;schunk.canto.de\&quot;,\&quot;time\&quot;:\&quot;20240115172332000\&quot;,\&quot;name\&quot;:\&quot;E-Mobility_Produktrendering-Werkstueck_Batterypackgreifer.psd\&quot;,\&quot;addedby\&quot;:\&quot;test\&quot;},{\&quot;scheme\&quot;:\&quot;image\&quot;,\&quot;id\&quot;:\&quot;snekrocm8d3s94a6qc2css4007\&quot;,\&quot;tenant\&quot;:\&quot;schunk.canto.de\&quot;,\&quot;time\&quot;:\&quot;20240122131658000\&quot;,\&quot;name\&quot;:\&quot;E-Mobility_Produktrendering-Werkstueck_Linearportal_Brennstoffzellenstack.psd\&quot;,\&quot;addedby\&quot;:\&quot;test\&quot;},{\&quot;scheme\&quot;:\&quot;image\&quot;,\&quot;id\&quot;:\&quot;smb852lk1d5l9dhm102se0bn1h\&quot;,\&quot;tenant\&quot;:\&quot;schunk.canto.de\&quot;,\&quot;time\&quot;:\&quot;20240115172338000\&quot;,\&quot;name\&quot;:\&quot;E-Mobility_Produktrendering-Werkstueck_Batteriezellenhandling_prismatischeZelle.psd\&quot;,\&quot;addedby\&quot;:\&quot;test\&quot;},{\&quot;scheme\&quot;:\&quot;image\&quot;,\&quot;id\&quot;:\&quot;9uto2i9pql0i31vd2se5h9h340\&quot;,\&quot;tenant\&quot;:\&quot;schunk.canto.de\&quot;,\&quot;time\&quot;:\&quot;20220928074131000\&quot;,\&quot;name\&quot;:\&quot;1506741_Expander_for_6_Batterien_4zu3.psd\&quot;,\&quot;addedby\&quot;:\&quot;test\&quot;},{\&quot;scheme\&quot;:\&quot;image\&quot;,\&quot;id\&quot;:\&quot;nkrgi931i11krc4mfnob9qcp4u\&quot;,\&quot;tenant\&quot;:\&quot;schunk.canto.de\&quot;,\&quot;time\&quot;:\&quot;20240122131644000\&quot;,\&quot;name\&quot;:\&quot;E-Mobility_Produktrendering-Werkstueck_Brennstoffzelle_Stacking-Einheit.psd\&quot;,\&quot;addedby\&quot;:\&quot;test\&quot;},{\&quot;scheme\&quot;:\&quot;image\&quot;,\&quot;id\&quot;:\&quot;o3ude1p3mh34r0cd60cc07as20\&quot;,\&quot;tenant\&quot;:\&quot;schunk.canto.de\&quot;,\&quot;time\&quot;:\&quot;20240115172310000\&quot;,\&quot;name\&quot;:\&quot;E-Mobility_Produktrendering-Werkstueck_RCG_Mehrfachgreifer_Raffeinheit.psd\&quot;,\&quot;addedby\&quot;:\&quot;test\&quot;},{\&quot;scheme\&quot;:\&quot;image\&quot;,\&quot;id\&quot;:\&quot;9ig7jlgh0t6pr3rimv0vqk8o7r\&quot;,\&quot;tenant\&quot;:\&quot;schunk.canto.de\&quot;,\&quot;time\&quot;:\&quot;20220928074130000\&quot;,\&quot;name\&quot;:\&quot;Transport_Zellen_NEU_4zu3.psd\&quot;,\&quot;addedby\&quot;:\&quot;test\&quot;},{\&quot;scheme\&quot;:\&quot;image\&quot;,\&quot;id\&quot;:\&quot;3utq04juh175p9b3fb8knna05e\&quot;,\&quot;tenant\&quot;:\&quot;schunk.canto.de\&quot;,\&quot;time\&quot;:\&quot;20240814133531000\&quot;,\&quot;name\&quot;:\&quot;RCG_Anwendungsbild_4_E-Mobility_0724.tif\&quot;,\&quot;addedby\&quot;:\&quot;test\&quot;},{\&quot;scheme\&quot;:\&quot;image\&quot;,\&quot;id\&quot;:\&quot;5f4odgm6r93nj3b6iu4b0ee50q\&quot;,\&quot;tenant\&quot;:\&quot;schunk.canto.de\&quot;,\&quot;time\&quot;:\&quot;20240313082129000\&quot;,\&quot;name\&quot;:\&quot;RCG_Runzellenhandling_Detail_Anwendungsrendering_03_2024.psd\&quot;,\&quot;addedby\&quot;:\&quot;test\&quot;},{\&quot;scheme\&quot;:\&quot;image\&quot;,\&quot;id\&quot;:\&quot;bkng1c3e296014p3nuug55hm5j\&quot;,\&quot;tenant\&quot;:\&quot;schunk.canto.de\&quot;,\&quot;time\&quot;:\&quot;20240313094849000\&quot;,\&quot;name\&quot;:\&quot;RCG_Doppelreihe_an_Industrieroboter.png\&quot;,\&quot;addedby\&quot;:\&quot;test\&quot;},{\&quot;scheme\&quot;:\&quot;image\&quot;,\&quot;id\&quot;:\&quot;2f4g2g42ql2db8dukoe5bd643g\&quot;,\&quot;tenant\&quot;:\&quot;schunk.canto.de\&quot;,\&quot;time\&quot;:\&quot;20230515141840000\&quot;,\&quot;name\&quot;:\&quot;16zu9_MPG-plus_PGN-plus-P_SWS_SRM_Anwendungsbild_Rundzellenhandling_E-Mobility_01_2023_.png\&quot;,\&quot;addedby\&quot;:\&quot;test\&quot;},{\&quot;scheme\&quot;:\&quot;image\&quot;,\&quot;id\&quot;:\&quot;mgdogfqpat6bd2go20ge458p3t\&quot;,\&quot;tenant\&quot;:\&quot;schunk.canto.de\&quot;,\&quot;time\&quot;:\&quot;20230515141755000\&quot;,\&quot;name\&quot;:\&quot;4zu3_MPG-plus_PGN-plus-P_SWS_SRM_Anwendungsbild_Rundzellenhandling_E-Mobility_01_2023_.png\&quot;,\&quot;addedby\&quot;:\&quot;test\&quot;},{\&quot;scheme\&quot;:\&quot;image\&quot;,\&quot;id\&quot;:\&quot;emhp1rkgu51rde7sc4l94s673k\&quot;,\&quot;tenant\&quot;:\&quot;schunk.canto.de\&quot;,\&quot;time\&quot;:\&quot;20250204111824000\&quot;,\&quot;name\&quot;:\&quot;E-Mobility_Produktrendering-Werkstueck_Spannloesung_PrismaticCell_1.psd\&quot;,\&quot;addedby\&quot;:\&quot;test\&quot;},{\&quot;scheme\&quot;:\&quot;image\&quot;,\&quot;id\&quot;:\&quot;t3abhu23u13prfahtcsr2tqf0n\&quot;,\&quot;tenant\&quot;:\&quot;schunk.canto.de\&quot;,\&quot;time\&quot;:\&quot;20250204111819000\&quot;,\&quot;name\&quot;:\&quot;E-Mobility_Produktrendering-Werkstueck_Spannloesung_PrismaticCell_2.psd\&quot;,\&quot;addedby\&quot;:\&quot;test\&quot;},{\&quot;scheme\&quot;:\&quot;image\&quot;,\&quot;id\&quot;:\&quot;1fsj2lu18h30b0sv173vo2pn4u\&quot;,\&quot;tenant\&quot;:\&quot;schunk.canto.de\&quot;,\&quot;time\&quot;:\&quot;20240122131654000\&quot;,\&quot;name\&quot;:\&quot;E-Mobility_Produktrendering-Werkstueck_E-Antrieb_Komplettsystem_Statorhandling_mit-Gestell.psd\&quot;,\&quot;addedby\&quot;:\&quot;test\&quot;},{\&quot;scheme\&quot;:\&quot;image\&quot;,\&quot;id\&quot;:\&quot;fbs65ik35p7chfonq1nrij544r\&quot;,\&quot;tenant\&quot;:\&quot;schunk.canto.de\&quot;,\&quot;time\&quot;:\&quot;20240122131652000\&quot;,\&quot;name\&quot;:\&quot;E-Mobility_Produktrendering-Werkstueck_E-Antrieb_Komplettsystem_Statorhandling.psd\&quot;,\&quot;addedby\&quot;:\&quot;test\&quot;},{\&quot;scheme\&quot;:\&quot;video\&quot;,\&quot;id\&quot;:\&quot;5jkohehjb116n76v8mni0j9b0j\&quot;,\&quot;tenant\&quot;:\&quot;schunk.canto.de\&quot;,\&quot;time\&quot;:\&quot;20241209093621000\&quot;,\&quot;name\&quot;:\&quot;E-Mobility_Prismatic-Cells_Animation_DE_EN_1124.mp4\&quot;,\&quot;addedby\&quot;:\&quot;test\&quot;},{\&quot;scheme\&quot;:\&quot;image\&quot;,\&quot;id\&quot;:\&quot;41njmod1cd64panr93oo11fm2e\&quot;,\&quot;tenant\&quot;:\&quot;schunk.canto.de\&quot;,\&quot;time\&quot;:\&quot;20240814133528000\&quot;,\&quot;name\&quot;:\&quot;RCG_Anwendungsbild_3_E-Mobility_0724.tif\&quot;,\&quot;addedby\&quot;:\&quot;test\&quot;},{\&quot;scheme\&quot;:\&quot;image\&quot;,\&quot;id\&quot;:\&quot;j9adgaf15550r9r1btmm11nq19\&quot;,\&quot;tenant\&quot;:\&quot;schunk.canto.de\&quot;,\&quot;time\&quot;:\&quot;20240612104022000\&quot;,\&quot;name\&quot;:\&quot;RCG_Anwendungsbild_02_0624.tif\&quot;,\&quot;addedby\&quot;:\&quot;test\&quot;},{\&quot;scheme\&quot;:\&quot;image\&quot;,\&quot;id\&quot;:\&quot;quh86j1s012f7fpu4hondtln2i\&quot;,\&quot;tenant\&quot;:\&quot;schunk.canto.de\&quot;,\&quot;time\&quot;:\&quot;20240612103915000\&quot;,\&quot;name\&quot;:\&quot;RCG_Anwendungsbild_0624.tif\&quot;,\&quot;addedby\&quot;:\&quot;test\&quot;},{\&quot;scheme\&quot;:\&quot;image\&quot;,\&quot;id\&quot;:\&quot;5l542ptsil5ur5kumh7qvbfa02\&quot;,\&quot;tenant\&quot;:\&quot;schunk.canto.de\&quot;,\&quot;time\&quot;:\&quot;20250820173540000\&quot;,\&quot;name\&quot;:\&quot;SCHUNK Engineering_Handling Turbinenschaufeln_Beladung Entladung_Rendering_0825.png\&quot;,\&quot;addedby\&quot;:\&quot;test\&quot;},{\&quot;scheme\&quot;:\&quot;image\&quot;,\&quot;id\&quot;:\&quot;bq2ssap8ep61h9cfd64b30r355\&quot;,\&quot;tenant\&quot;:\&quot;schunk.canto.de\&quot;,\&quot;time\&quot;:\&quot;20230214085000000\&quot;,\&quot;name\&quot;:\&quot;Hairpingreifer_Anwendungsbild_E-Mobility_01_2023.tif\&quot;,\&quot;addedby\&quot;:\&quot;test\&quot;},{\&quot;scheme\&quot;:\&quot;image\&quot;,\&quot;id\&quot;:\&quot;qgf6jkrbk13ad85rpntcnkhm33\&quot;,\&quot;tenant\&quot;:\&quot;schunk.canto.de\&quot;,\&quot;time\&quot;:\&quot;20230214085047000\&quot;,\&quot;name\&quot;:\&quot;Hairpingreifer_Anwendungsbild02_E-Mobility_01_2023.tif\&quot;,\&quot;addedby\&quot;:\&quot;test\&quot;}]&quot;"/>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08a67b55-4257-4c61-bb87-f75f1d8a802b"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17CE9CB255DC144396D27F9D80420C83" ma:contentTypeVersion="16" ma:contentTypeDescription="Ein neues Dokument erstellen." ma:contentTypeScope="" ma:versionID="7376a56f70c01355c6e54c4e4b14e09a">
  <xsd:schema xmlns:xsd="http://www.w3.org/2001/XMLSchema" xmlns:xs="http://www.w3.org/2001/XMLSchema" xmlns:p="http://schemas.microsoft.com/office/2006/metadata/properties" xmlns:ns3="08a67b55-4257-4c61-bb87-f75f1d8a802b" xmlns:ns4="ea345789-badc-42ba-8818-59ad077167d4" targetNamespace="http://schemas.microsoft.com/office/2006/metadata/properties" ma:root="true" ma:fieldsID="b6c02470ca57d694dee267b8b9fd6762" ns3:_="" ns4:_="">
    <xsd:import namespace="08a67b55-4257-4c61-bb87-f75f1d8a802b"/>
    <xsd:import namespace="ea345789-badc-42ba-8818-59ad077167d4"/>
    <xsd:element name="properties">
      <xsd:complexType>
        <xsd:sequence>
          <xsd:element name="documentManagement">
            <xsd:complexType>
              <xsd:all>
                <xsd:element ref="ns3:MediaServiceMetadata" minOccurs="0"/>
                <xsd:element ref="ns3:MediaServiceFastMetadata" minOccurs="0"/>
                <xsd:element ref="ns3:MediaServiceSearchProperties" minOccurs="0"/>
                <xsd:element ref="ns3:MediaServiceObjectDetectorVersions" minOccurs="0"/>
                <xsd:element ref="ns3:MediaServiceSystemTags" minOccurs="0"/>
                <xsd:element ref="ns3:MediaServiceOCR" minOccurs="0"/>
                <xsd:element ref="ns3:MediaServiceGenerationTime" minOccurs="0"/>
                <xsd:element ref="ns3:MediaServiceEventHashCode" minOccurs="0"/>
                <xsd:element ref="ns3:MediaServiceDateTaken" minOccurs="0"/>
                <xsd:element ref="ns3:_activity" minOccurs="0"/>
                <xsd:element ref="ns4:SharedWithUsers" minOccurs="0"/>
                <xsd:element ref="ns4:SharedWithDetails" minOccurs="0"/>
                <xsd:element ref="ns4:SharingHintHash" minOccurs="0"/>
                <xsd:element ref="ns3:MediaLengthInSeconds" minOccurs="0"/>
                <xsd:element ref="ns3:MediaServiceBillingMetadata"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8a67b55-4257-4c61-bb87-f75f1d8a802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SystemTags" ma:index="12" nillable="true" ma:displayName="MediaServiceSystemTags" ma:hidden="true" ma:internalName="MediaServiceSystemTags" ma:readOnly="true">
      <xsd:simpleType>
        <xsd:restriction base="dms:Note"/>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_activity" ma:index="17" nillable="true" ma:displayName="_activity" ma:hidden="true" ma:internalName="_activity">
      <xsd:simpleType>
        <xsd:restriction base="dms:Note"/>
      </xsd:simpleType>
    </xsd:element>
    <xsd:element name="MediaLengthInSeconds" ma:index="21" nillable="true" ma:displayName="MediaLengthInSeconds" ma:hidden="true" ma:internalName="MediaLengthInSeconds" ma:readOnly="true">
      <xsd:simpleType>
        <xsd:restriction base="dms:Unknown"/>
      </xsd:simpleType>
    </xsd:element>
    <xsd:element name="MediaServiceBillingMetadata" ma:index="22" nillable="true" ma:displayName="MediaServiceBillingMetadata" ma:hidden="true" ma:internalName="MediaServiceBillingMetadata" ma:readOnly="true">
      <xsd:simpleType>
        <xsd:restriction base="dms:Note"/>
      </xsd:simpleType>
    </xsd:element>
    <xsd:element name="MediaServiceLocation" ma:index="23"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a345789-badc-42ba-8818-59ad077167d4" elementFormDefault="qualified">
    <xsd:import namespace="http://schemas.microsoft.com/office/2006/documentManagement/types"/>
    <xsd:import namespace="http://schemas.microsoft.com/office/infopath/2007/PartnerControls"/>
    <xsd:element name="SharedWithUsers" ma:index="18"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Freigegeben für - Details" ma:internalName="SharedWithDetails" ma:readOnly="true">
      <xsd:simpleType>
        <xsd:restriction base="dms:Note">
          <xsd:maxLength value="255"/>
        </xsd:restriction>
      </xsd:simpleType>
    </xsd:element>
    <xsd:element name="SharingHintHash" ma:index="20" nillable="true" ma:displayName="Freigabehinweis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B69E4AA-1591-4F10-9B6E-D82029B11D2F}">
  <ds:schemaRefs>
    <ds:schemaRef ds:uri="http://schemas.microsoft.com/sharepoint/v3/contenttype/forms"/>
  </ds:schemaRefs>
</ds:datastoreItem>
</file>

<file path=customXml/itemProps2.xml><?xml version="1.0" encoding="utf-8"?>
<ds:datastoreItem xmlns:ds="http://schemas.openxmlformats.org/officeDocument/2006/customXml" ds:itemID="{3B8629B4-4FCB-42DA-B7B6-C4A7F15E86CC}">
  <ds:schemaRefs>
    <ds:schemaRef ds:uri="08a67b55-4257-4c61-bb87-f75f1d8a802b"/>
    <ds:schemaRef ds:uri="http://purl.org/dc/terms/"/>
    <ds:schemaRef ds:uri="http://schemas.openxmlformats.org/package/2006/metadata/core-properties"/>
    <ds:schemaRef ds:uri="http://purl.org/dc/dcmitype/"/>
    <ds:schemaRef ds:uri="http://schemas.microsoft.com/office/2006/documentManagement/types"/>
    <ds:schemaRef ds:uri="http://purl.org/dc/elements/1.1/"/>
    <ds:schemaRef ds:uri="http://schemas.microsoft.com/office/2006/metadata/properties"/>
    <ds:schemaRef ds:uri="http://schemas.microsoft.com/office/infopath/2007/PartnerControls"/>
    <ds:schemaRef ds:uri="ea345789-badc-42ba-8818-59ad077167d4"/>
    <ds:schemaRef ds:uri="http://www.w3.org/XML/1998/namespace"/>
  </ds:schemaRefs>
</ds:datastoreItem>
</file>

<file path=customXml/itemProps3.xml><?xml version="1.0" encoding="utf-8"?>
<ds:datastoreItem xmlns:ds="http://schemas.openxmlformats.org/officeDocument/2006/customXml" ds:itemID="{511AB6F9-61FC-4BA0-AD90-6CFFAF31FF7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8a67b55-4257-4c61-bb87-f75f1d8a802b"/>
    <ds:schemaRef ds:uri="ea345789-badc-42ba-8818-59ad077167d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Schunk_PPT-Vorlage_Hand_in_Hand_EN_0823</Template>
  <TotalTime>0</TotalTime>
  <Words>1066</Words>
  <Application>Microsoft Office PowerPoint</Application>
  <PresentationFormat>Breitbild</PresentationFormat>
  <Paragraphs>237</Paragraphs>
  <Slides>18</Slides>
  <Notes>12</Notes>
  <HiddenSlides>0</HiddenSlides>
  <MMClips>5</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18</vt:i4>
      </vt:variant>
    </vt:vector>
  </HeadingPairs>
  <TitlesOfParts>
    <vt:vector size="25" baseType="lpstr">
      <vt:lpstr>Fago Pro</vt:lpstr>
      <vt:lpstr>Courier New</vt:lpstr>
      <vt:lpstr>Wingdings</vt:lpstr>
      <vt:lpstr>Calibri</vt:lpstr>
      <vt:lpstr>Arial</vt:lpstr>
      <vt:lpstr>Symbol</vt:lpstr>
      <vt:lpstr>Office</vt:lpstr>
      <vt:lpstr>SCHUNK Engineering</vt:lpstr>
      <vt:lpstr>Material Lifter Lifting trays for automated unloading</vt:lpstr>
      <vt:lpstr>Material Lifter Lifting trays for automated unloading</vt:lpstr>
      <vt:lpstr>Material Lifter Lifting trays for automated unloading</vt:lpstr>
      <vt:lpstr>It couldn't be more compact! Screw assembly cell with five screw units</vt:lpstr>
      <vt:lpstr>It couldn't be more compact! Screw assembly cell with five screw units</vt:lpstr>
      <vt:lpstr>Axis System Handling of test specimens</vt:lpstr>
      <vt:lpstr>3-finger centric gripper Handling of parts within the cleaning machine</vt:lpstr>
      <vt:lpstr>Tight 2-finger parallel gripper Handling of parts within the cleaning machine</vt:lpstr>
      <vt:lpstr>Pick and Place unit PPU-E Feeding of discs</vt:lpstr>
      <vt:lpstr>Gantry handling Dosing/dispensing</vt:lpstr>
      <vt:lpstr>Gantry system Dosing/dispensing</vt:lpstr>
      <vt:lpstr>Gantry system Dosing/dispensing</vt:lpstr>
      <vt:lpstr>Insights into the CoLab: SCHUNK Life Science - Assembly automation</vt:lpstr>
      <vt:lpstr>Life Science MedTech: Machining of hip stem implants</vt:lpstr>
      <vt:lpstr>Life Science LabAutomation: Handling of laboratory samples</vt:lpstr>
      <vt:lpstr>Life Science Pharma: Handling of syringes</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title of the presentation  is also written here in two lines</dc:title>
  <dc:creator>Hanselmann, Markus</dc:creator>
  <cp:lastModifiedBy>Hanselmann, Markus</cp:lastModifiedBy>
  <cp:revision>31</cp:revision>
  <dcterms:created xsi:type="dcterms:W3CDTF">2024-02-23T09:36:46Z</dcterms:created>
  <dcterms:modified xsi:type="dcterms:W3CDTF">2025-12-03T11:16:25Z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0x01010017CE9CB255DC144396D27F9D80420C83</vt:lpwstr>
  </property>
</Properties>
</file>