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6152" r:id="rId5"/>
    <p:sldId id="2146849394" r:id="rId6"/>
    <p:sldId id="2146849395" r:id="rId7"/>
    <p:sldId id="2146849444" r:id="rId8"/>
    <p:sldId id="2146849307" r:id="rId9"/>
    <p:sldId id="2146849308" r:id="rId10"/>
    <p:sldId id="6290" r:id="rId11"/>
    <p:sldId id="6291" r:id="rId12"/>
    <p:sldId id="6292" r:id="rId13"/>
    <p:sldId id="6294" r:id="rId14"/>
    <p:sldId id="6295" r:id="rId15"/>
    <p:sldId id="6296" r:id="rId16"/>
    <p:sldId id="6297" r:id="rId17"/>
    <p:sldId id="2146849233" r:id="rId18"/>
    <p:sldId id="2146849234" r:id="rId19"/>
    <p:sldId id="2146849235" r:id="rId20"/>
    <p:sldId id="2146849236" r:id="rId21"/>
    <p:sldId id="6298" r:id="rId22"/>
  </p:sldIdLst>
  <p:sldSz cx="12192000" cy="6858000"/>
  <p:notesSz cx="6858000" cy="9144000"/>
  <p:embeddedFontLst>
    <p:embeddedFont>
      <p:font typeface="Fago Pro" panose="02000506040000020004" pitchFamily="2" charset="0"/>
      <p:regular r:id="rId25"/>
      <p:bold r:id="rId26"/>
      <p:italic r:id="rId27"/>
      <p:boldItalic r:id="rId2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olution Book Life Science_DE" id="{110E1A57-9DEE-4675-AC9E-A8C6FD23982C}">
          <p14:sldIdLst>
            <p14:sldId id="6152"/>
            <p14:sldId id="2146849394"/>
            <p14:sldId id="2146849395"/>
            <p14:sldId id="2146849444"/>
            <p14:sldId id="2146849307"/>
            <p14:sldId id="2146849308"/>
            <p14:sldId id="6290"/>
            <p14:sldId id="6291"/>
            <p14:sldId id="6292"/>
            <p14:sldId id="6294"/>
            <p14:sldId id="6295"/>
            <p14:sldId id="6296"/>
            <p14:sldId id="6297"/>
            <p14:sldId id="2146849233"/>
            <p14:sldId id="2146849234"/>
            <p14:sldId id="2146849235"/>
            <p14:sldId id="2146849236"/>
            <p14:sldId id="629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10610B-A594-5B1E-0588-2C18C49D1B74}" name="Ernst, Andre" initials="AE" userId="S::andre.ernst@de.schunk.com::1dbe2a9c-e160-4c68-a3e1-708caec7e813" providerId="AD"/>
  <p188:author id="{246F333C-6D17-0FEB-4A2F-6249C97C415A}" name="Mautner, Sarah" initials="MS" userId="S::Sarah.Mautner@de.schunk.com::e89a2e33-35c3-4399-9024-d4aa0a5aaf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3E3E3"/>
    <a:srgbClr val="FFFF00"/>
    <a:srgbClr val="009EE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2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elmann, Markus" userId="029d1f02-3ca2-4544-88e9-d09c85e465e7" providerId="ADAL" clId="{779D1F58-E732-4027-AD5E-D5FA65258A7A}"/>
    <pc:docChg chg="custSel delSld modSection">
      <pc:chgData name="Hanselmann, Markus" userId="029d1f02-3ca2-4544-88e9-d09c85e465e7" providerId="ADAL" clId="{779D1F58-E732-4027-AD5E-D5FA65258A7A}" dt="2025-12-03T11:15:19.227" v="363" actId="2696"/>
      <pc:docMkLst>
        <pc:docMk/>
      </pc:docMkLst>
      <pc:sldChg chg="del">
        <pc:chgData name="Hanselmann, Markus" userId="029d1f02-3ca2-4544-88e9-d09c85e465e7" providerId="ADAL" clId="{779D1F58-E732-4027-AD5E-D5FA65258A7A}" dt="2025-12-03T11:15:19.227" v="363" actId="2696"/>
        <pc:sldMkLst>
          <pc:docMk/>
          <pc:sldMk cId="3979042085" sldId="6095"/>
        </pc:sldMkLst>
      </pc:sldChg>
      <pc:sldChg chg="del">
        <pc:chgData name="Hanselmann, Markus" userId="029d1f02-3ca2-4544-88e9-d09c85e465e7" providerId="ADAL" clId="{779D1F58-E732-4027-AD5E-D5FA65258A7A}" dt="2025-12-03T11:15:19.113" v="341" actId="2696"/>
        <pc:sldMkLst>
          <pc:docMk/>
          <pc:sldMk cId="459634785" sldId="6096"/>
        </pc:sldMkLst>
      </pc:sldChg>
      <pc:sldChg chg="del">
        <pc:chgData name="Hanselmann, Markus" userId="029d1f02-3ca2-4544-88e9-d09c85e465e7" providerId="ADAL" clId="{779D1F58-E732-4027-AD5E-D5FA65258A7A}" dt="2025-12-03T11:15:19.178" v="352" actId="2696"/>
        <pc:sldMkLst>
          <pc:docMk/>
          <pc:sldMk cId="874999975" sldId="6123"/>
        </pc:sldMkLst>
      </pc:sldChg>
      <pc:sldChg chg="del">
        <pc:chgData name="Hanselmann, Markus" userId="029d1f02-3ca2-4544-88e9-d09c85e465e7" providerId="ADAL" clId="{779D1F58-E732-4027-AD5E-D5FA65258A7A}" dt="2025-12-03T11:15:18.773" v="328" actId="2696"/>
        <pc:sldMkLst>
          <pc:docMk/>
          <pc:sldMk cId="3798584860" sldId="6131"/>
        </pc:sldMkLst>
      </pc:sldChg>
      <pc:sldChg chg="del">
        <pc:chgData name="Hanselmann, Markus" userId="029d1f02-3ca2-4544-88e9-d09c85e465e7" providerId="ADAL" clId="{779D1F58-E732-4027-AD5E-D5FA65258A7A}" dt="2025-12-03T11:15:18.792" v="336" actId="2696"/>
        <pc:sldMkLst>
          <pc:docMk/>
          <pc:sldMk cId="123513480" sldId="6134"/>
        </pc:sldMkLst>
      </pc:sldChg>
      <pc:sldChg chg="del">
        <pc:chgData name="Hanselmann, Markus" userId="029d1f02-3ca2-4544-88e9-d09c85e465e7" providerId="ADAL" clId="{779D1F58-E732-4027-AD5E-D5FA65258A7A}" dt="2025-12-03T11:15:18.799" v="338" actId="2696"/>
        <pc:sldMkLst>
          <pc:docMk/>
          <pc:sldMk cId="3499883296" sldId="6136"/>
        </pc:sldMkLst>
      </pc:sldChg>
      <pc:sldChg chg="del">
        <pc:chgData name="Hanselmann, Markus" userId="029d1f02-3ca2-4544-88e9-d09c85e465e7" providerId="ADAL" clId="{779D1F58-E732-4027-AD5E-D5FA65258A7A}" dt="2025-12-03T11:15:18.790" v="335" actId="2696"/>
        <pc:sldMkLst>
          <pc:docMk/>
          <pc:sldMk cId="842292140" sldId="6138"/>
        </pc:sldMkLst>
      </pc:sldChg>
      <pc:sldChg chg="del">
        <pc:chgData name="Hanselmann, Markus" userId="029d1f02-3ca2-4544-88e9-d09c85e465e7" providerId="ADAL" clId="{779D1F58-E732-4027-AD5E-D5FA65258A7A}" dt="2025-12-03T11:15:19.212" v="361" actId="2696"/>
        <pc:sldMkLst>
          <pc:docMk/>
          <pc:sldMk cId="3179072550" sldId="6150"/>
        </pc:sldMkLst>
      </pc:sldChg>
      <pc:sldChg chg="del">
        <pc:chgData name="Hanselmann, Markus" userId="029d1f02-3ca2-4544-88e9-d09c85e465e7" providerId="ADAL" clId="{779D1F58-E732-4027-AD5E-D5FA65258A7A}" dt="2025-12-03T11:15:19.208" v="360" actId="2696"/>
        <pc:sldMkLst>
          <pc:docMk/>
          <pc:sldMk cId="256696470" sldId="6151"/>
        </pc:sldMkLst>
      </pc:sldChg>
      <pc:sldChg chg="del">
        <pc:chgData name="Hanselmann, Markus" userId="029d1f02-3ca2-4544-88e9-d09c85e465e7" providerId="ADAL" clId="{779D1F58-E732-4027-AD5E-D5FA65258A7A}" dt="2025-12-03T11:15:16.559" v="137" actId="2696"/>
        <pc:sldMkLst>
          <pc:docMk/>
          <pc:sldMk cId="4232572528" sldId="6153"/>
        </pc:sldMkLst>
      </pc:sldChg>
      <pc:sldChg chg="del">
        <pc:chgData name="Hanselmann, Markus" userId="029d1f02-3ca2-4544-88e9-d09c85e465e7" providerId="ADAL" clId="{779D1F58-E732-4027-AD5E-D5FA65258A7A}" dt="2025-12-03T11:15:15.603" v="79" actId="2696"/>
        <pc:sldMkLst>
          <pc:docMk/>
          <pc:sldMk cId="2395096282" sldId="6154"/>
        </pc:sldMkLst>
      </pc:sldChg>
      <pc:sldChg chg="del">
        <pc:chgData name="Hanselmann, Markus" userId="029d1f02-3ca2-4544-88e9-d09c85e465e7" providerId="ADAL" clId="{779D1F58-E732-4027-AD5E-D5FA65258A7A}" dt="2025-12-03T11:15:17.206" v="169" actId="2696"/>
        <pc:sldMkLst>
          <pc:docMk/>
          <pc:sldMk cId="1651158258" sldId="6155"/>
        </pc:sldMkLst>
      </pc:sldChg>
      <pc:sldChg chg="del">
        <pc:chgData name="Hanselmann, Markus" userId="029d1f02-3ca2-4544-88e9-d09c85e465e7" providerId="ADAL" clId="{779D1F58-E732-4027-AD5E-D5FA65258A7A}" dt="2025-12-03T11:15:16.308" v="117" actId="2696"/>
        <pc:sldMkLst>
          <pc:docMk/>
          <pc:sldMk cId="2596358337" sldId="6157"/>
        </pc:sldMkLst>
      </pc:sldChg>
      <pc:sldChg chg="del">
        <pc:chgData name="Hanselmann, Markus" userId="029d1f02-3ca2-4544-88e9-d09c85e465e7" providerId="ADAL" clId="{779D1F58-E732-4027-AD5E-D5FA65258A7A}" dt="2025-12-03T11:15:18.415" v="315" actId="2696"/>
        <pc:sldMkLst>
          <pc:docMk/>
          <pc:sldMk cId="2779619867" sldId="6161"/>
        </pc:sldMkLst>
      </pc:sldChg>
      <pc:sldChg chg="del">
        <pc:chgData name="Hanselmann, Markus" userId="029d1f02-3ca2-4544-88e9-d09c85e465e7" providerId="ADAL" clId="{779D1F58-E732-4027-AD5E-D5FA65258A7A}" dt="2025-12-03T11:15:16.295" v="116" actId="2696"/>
        <pc:sldMkLst>
          <pc:docMk/>
          <pc:sldMk cId="3563335790" sldId="6162"/>
        </pc:sldMkLst>
      </pc:sldChg>
      <pc:sldChg chg="del">
        <pc:chgData name="Hanselmann, Markus" userId="029d1f02-3ca2-4544-88e9-d09c85e465e7" providerId="ADAL" clId="{779D1F58-E732-4027-AD5E-D5FA65258A7A}" dt="2025-12-03T11:15:16.287" v="115" actId="2696"/>
        <pc:sldMkLst>
          <pc:docMk/>
          <pc:sldMk cId="3790077046" sldId="6163"/>
        </pc:sldMkLst>
      </pc:sldChg>
      <pc:sldChg chg="del">
        <pc:chgData name="Hanselmann, Markus" userId="029d1f02-3ca2-4544-88e9-d09c85e465e7" providerId="ADAL" clId="{779D1F58-E732-4027-AD5E-D5FA65258A7A}" dt="2025-12-03T11:15:16.350" v="120" actId="2696"/>
        <pc:sldMkLst>
          <pc:docMk/>
          <pc:sldMk cId="2676270532" sldId="6164"/>
        </pc:sldMkLst>
      </pc:sldChg>
      <pc:sldChg chg="del">
        <pc:chgData name="Hanselmann, Markus" userId="029d1f02-3ca2-4544-88e9-d09c85e465e7" providerId="ADAL" clId="{779D1F58-E732-4027-AD5E-D5FA65258A7A}" dt="2025-12-03T11:15:16.277" v="114" actId="2696"/>
        <pc:sldMkLst>
          <pc:docMk/>
          <pc:sldMk cId="3618543113" sldId="6165"/>
        </pc:sldMkLst>
      </pc:sldChg>
      <pc:sldChg chg="del">
        <pc:chgData name="Hanselmann, Markus" userId="029d1f02-3ca2-4544-88e9-d09c85e465e7" providerId="ADAL" clId="{779D1F58-E732-4027-AD5E-D5FA65258A7A}" dt="2025-12-03T11:15:16.267" v="113" actId="2696"/>
        <pc:sldMkLst>
          <pc:docMk/>
          <pc:sldMk cId="4913107" sldId="6166"/>
        </pc:sldMkLst>
      </pc:sldChg>
      <pc:sldChg chg="del">
        <pc:chgData name="Hanselmann, Markus" userId="029d1f02-3ca2-4544-88e9-d09c85e465e7" providerId="ADAL" clId="{779D1F58-E732-4027-AD5E-D5FA65258A7A}" dt="2025-12-03T11:15:16.321" v="118" actId="2696"/>
        <pc:sldMkLst>
          <pc:docMk/>
          <pc:sldMk cId="454113396" sldId="6168"/>
        </pc:sldMkLst>
      </pc:sldChg>
      <pc:sldChg chg="del">
        <pc:chgData name="Hanselmann, Markus" userId="029d1f02-3ca2-4544-88e9-d09c85e465e7" providerId="ADAL" clId="{779D1F58-E732-4027-AD5E-D5FA65258A7A}" dt="2025-12-03T11:15:16.258" v="112" actId="2696"/>
        <pc:sldMkLst>
          <pc:docMk/>
          <pc:sldMk cId="3951220904" sldId="6169"/>
        </pc:sldMkLst>
      </pc:sldChg>
      <pc:sldChg chg="del">
        <pc:chgData name="Hanselmann, Markus" userId="029d1f02-3ca2-4544-88e9-d09c85e465e7" providerId="ADAL" clId="{779D1F58-E732-4027-AD5E-D5FA65258A7A}" dt="2025-12-03T11:15:16.248" v="111" actId="2696"/>
        <pc:sldMkLst>
          <pc:docMk/>
          <pc:sldMk cId="3672377987" sldId="6170"/>
        </pc:sldMkLst>
      </pc:sldChg>
      <pc:sldChg chg="del">
        <pc:chgData name="Hanselmann, Markus" userId="029d1f02-3ca2-4544-88e9-d09c85e465e7" providerId="ADAL" clId="{779D1F58-E732-4027-AD5E-D5FA65258A7A}" dt="2025-12-03T11:15:16.233" v="110" actId="2696"/>
        <pc:sldMkLst>
          <pc:docMk/>
          <pc:sldMk cId="3681394920" sldId="6171"/>
        </pc:sldMkLst>
      </pc:sldChg>
      <pc:sldChg chg="del">
        <pc:chgData name="Hanselmann, Markus" userId="029d1f02-3ca2-4544-88e9-d09c85e465e7" providerId="ADAL" clId="{779D1F58-E732-4027-AD5E-D5FA65258A7A}" dt="2025-12-03T11:15:16.216" v="109" actId="2696"/>
        <pc:sldMkLst>
          <pc:docMk/>
          <pc:sldMk cId="3030411949" sldId="6172"/>
        </pc:sldMkLst>
      </pc:sldChg>
      <pc:sldChg chg="del">
        <pc:chgData name="Hanselmann, Markus" userId="029d1f02-3ca2-4544-88e9-d09c85e465e7" providerId="ADAL" clId="{779D1F58-E732-4027-AD5E-D5FA65258A7A}" dt="2025-12-03T11:15:18.787" v="334" actId="2696"/>
        <pc:sldMkLst>
          <pc:docMk/>
          <pc:sldMk cId="4286314636" sldId="6173"/>
        </pc:sldMkLst>
      </pc:sldChg>
      <pc:sldChg chg="del">
        <pc:chgData name="Hanselmann, Markus" userId="029d1f02-3ca2-4544-88e9-d09c85e465e7" providerId="ADAL" clId="{779D1F58-E732-4027-AD5E-D5FA65258A7A}" dt="2025-12-03T11:15:18.195" v="284" actId="2696"/>
        <pc:sldMkLst>
          <pc:docMk/>
          <pc:sldMk cId="1426205658" sldId="6176"/>
        </pc:sldMkLst>
      </pc:sldChg>
      <pc:sldChg chg="del">
        <pc:chgData name="Hanselmann, Markus" userId="029d1f02-3ca2-4544-88e9-d09c85e465e7" providerId="ADAL" clId="{779D1F58-E732-4027-AD5E-D5FA65258A7A}" dt="2025-12-03T11:15:15.074" v="45" actId="2696"/>
        <pc:sldMkLst>
          <pc:docMk/>
          <pc:sldMk cId="3925164048" sldId="6177"/>
        </pc:sldMkLst>
      </pc:sldChg>
      <pc:sldChg chg="del">
        <pc:chgData name="Hanselmann, Markus" userId="029d1f02-3ca2-4544-88e9-d09c85e465e7" providerId="ADAL" clId="{779D1F58-E732-4027-AD5E-D5FA65258A7A}" dt="2025-12-03T11:15:17.066" v="154" actId="2696"/>
        <pc:sldMkLst>
          <pc:docMk/>
          <pc:sldMk cId="1467230549" sldId="6178"/>
        </pc:sldMkLst>
      </pc:sldChg>
      <pc:sldChg chg="del">
        <pc:chgData name="Hanselmann, Markus" userId="029d1f02-3ca2-4544-88e9-d09c85e465e7" providerId="ADAL" clId="{779D1F58-E732-4027-AD5E-D5FA65258A7A}" dt="2025-12-03T11:15:18.778" v="330" actId="2696"/>
        <pc:sldMkLst>
          <pc:docMk/>
          <pc:sldMk cId="875017364" sldId="6179"/>
        </pc:sldMkLst>
      </pc:sldChg>
      <pc:sldChg chg="del">
        <pc:chgData name="Hanselmann, Markus" userId="029d1f02-3ca2-4544-88e9-d09c85e465e7" providerId="ADAL" clId="{779D1F58-E732-4027-AD5E-D5FA65258A7A}" dt="2025-12-03T11:15:19.179" v="353" actId="2696"/>
        <pc:sldMkLst>
          <pc:docMk/>
          <pc:sldMk cId="2948550436" sldId="6180"/>
        </pc:sldMkLst>
      </pc:sldChg>
      <pc:sldChg chg="del">
        <pc:chgData name="Hanselmann, Markus" userId="029d1f02-3ca2-4544-88e9-d09c85e465e7" providerId="ADAL" clId="{779D1F58-E732-4027-AD5E-D5FA65258A7A}" dt="2025-12-03T11:15:19.114" v="342" actId="2696"/>
        <pc:sldMkLst>
          <pc:docMk/>
          <pc:sldMk cId="2392577585" sldId="6181"/>
        </pc:sldMkLst>
      </pc:sldChg>
      <pc:sldChg chg="del">
        <pc:chgData name="Hanselmann, Markus" userId="029d1f02-3ca2-4544-88e9-d09c85e465e7" providerId="ADAL" clId="{779D1F58-E732-4027-AD5E-D5FA65258A7A}" dt="2025-12-03T11:15:17.870" v="251" actId="2696"/>
        <pc:sldMkLst>
          <pc:docMk/>
          <pc:sldMk cId="3516534105" sldId="6183"/>
        </pc:sldMkLst>
      </pc:sldChg>
      <pc:sldChg chg="del">
        <pc:chgData name="Hanselmann, Markus" userId="029d1f02-3ca2-4544-88e9-d09c85e465e7" providerId="ADAL" clId="{779D1F58-E732-4027-AD5E-D5FA65258A7A}" dt="2025-12-03T11:15:17.751" v="235" actId="2696"/>
        <pc:sldMkLst>
          <pc:docMk/>
          <pc:sldMk cId="2173269147" sldId="6185"/>
        </pc:sldMkLst>
      </pc:sldChg>
      <pc:sldChg chg="del">
        <pc:chgData name="Hanselmann, Markus" userId="029d1f02-3ca2-4544-88e9-d09c85e465e7" providerId="ADAL" clId="{779D1F58-E732-4027-AD5E-D5FA65258A7A}" dt="2025-12-03T11:15:18.352" v="302" actId="2696"/>
        <pc:sldMkLst>
          <pc:docMk/>
          <pc:sldMk cId="2966861212" sldId="6193"/>
        </pc:sldMkLst>
      </pc:sldChg>
      <pc:sldChg chg="del">
        <pc:chgData name="Hanselmann, Markus" userId="029d1f02-3ca2-4544-88e9-d09c85e465e7" providerId="ADAL" clId="{779D1F58-E732-4027-AD5E-D5FA65258A7A}" dt="2025-12-03T11:15:18.341" v="301" actId="2696"/>
        <pc:sldMkLst>
          <pc:docMk/>
          <pc:sldMk cId="1951689754" sldId="6194"/>
        </pc:sldMkLst>
      </pc:sldChg>
      <pc:sldChg chg="del">
        <pc:chgData name="Hanselmann, Markus" userId="029d1f02-3ca2-4544-88e9-d09c85e465e7" providerId="ADAL" clId="{779D1F58-E732-4027-AD5E-D5FA65258A7A}" dt="2025-12-03T11:15:18.328" v="300" actId="2696"/>
        <pc:sldMkLst>
          <pc:docMk/>
          <pc:sldMk cId="615316450" sldId="6195"/>
        </pc:sldMkLst>
      </pc:sldChg>
      <pc:sldChg chg="del">
        <pc:chgData name="Hanselmann, Markus" userId="029d1f02-3ca2-4544-88e9-d09c85e465e7" providerId="ADAL" clId="{779D1F58-E732-4027-AD5E-D5FA65258A7A}" dt="2025-12-03T11:15:18.315" v="299" actId="2696"/>
        <pc:sldMkLst>
          <pc:docMk/>
          <pc:sldMk cId="974585248" sldId="6196"/>
        </pc:sldMkLst>
      </pc:sldChg>
      <pc:sldChg chg="del">
        <pc:chgData name="Hanselmann, Markus" userId="029d1f02-3ca2-4544-88e9-d09c85e465e7" providerId="ADAL" clId="{779D1F58-E732-4027-AD5E-D5FA65258A7A}" dt="2025-12-03T11:15:18.308" v="298" actId="2696"/>
        <pc:sldMkLst>
          <pc:docMk/>
          <pc:sldMk cId="3876940176" sldId="6197"/>
        </pc:sldMkLst>
      </pc:sldChg>
      <pc:sldChg chg="del">
        <pc:chgData name="Hanselmann, Markus" userId="029d1f02-3ca2-4544-88e9-d09c85e465e7" providerId="ADAL" clId="{779D1F58-E732-4027-AD5E-D5FA65258A7A}" dt="2025-12-03T11:15:18.301" v="297" actId="2696"/>
        <pc:sldMkLst>
          <pc:docMk/>
          <pc:sldMk cId="1442002028" sldId="6198"/>
        </pc:sldMkLst>
      </pc:sldChg>
      <pc:sldChg chg="del">
        <pc:chgData name="Hanselmann, Markus" userId="029d1f02-3ca2-4544-88e9-d09c85e465e7" providerId="ADAL" clId="{779D1F58-E732-4027-AD5E-D5FA65258A7A}" dt="2025-12-03T11:15:18.293" v="296" actId="2696"/>
        <pc:sldMkLst>
          <pc:docMk/>
          <pc:sldMk cId="3981815035" sldId="6199"/>
        </pc:sldMkLst>
      </pc:sldChg>
      <pc:sldChg chg="del">
        <pc:chgData name="Hanselmann, Markus" userId="029d1f02-3ca2-4544-88e9-d09c85e465e7" providerId="ADAL" clId="{779D1F58-E732-4027-AD5E-D5FA65258A7A}" dt="2025-12-03T11:15:18.282" v="295" actId="2696"/>
        <pc:sldMkLst>
          <pc:docMk/>
          <pc:sldMk cId="1931305726" sldId="6200"/>
        </pc:sldMkLst>
      </pc:sldChg>
      <pc:sldChg chg="del">
        <pc:chgData name="Hanselmann, Markus" userId="029d1f02-3ca2-4544-88e9-d09c85e465e7" providerId="ADAL" clId="{779D1F58-E732-4027-AD5E-D5FA65258A7A}" dt="2025-12-03T11:15:18.274" v="294" actId="2696"/>
        <pc:sldMkLst>
          <pc:docMk/>
          <pc:sldMk cId="3720888217" sldId="6201"/>
        </pc:sldMkLst>
      </pc:sldChg>
      <pc:sldChg chg="del">
        <pc:chgData name="Hanselmann, Markus" userId="029d1f02-3ca2-4544-88e9-d09c85e465e7" providerId="ADAL" clId="{779D1F58-E732-4027-AD5E-D5FA65258A7A}" dt="2025-12-03T11:15:18.266" v="293" actId="2696"/>
        <pc:sldMkLst>
          <pc:docMk/>
          <pc:sldMk cId="2574808101" sldId="6202"/>
        </pc:sldMkLst>
      </pc:sldChg>
      <pc:sldChg chg="del">
        <pc:chgData name="Hanselmann, Markus" userId="029d1f02-3ca2-4544-88e9-d09c85e465e7" providerId="ADAL" clId="{779D1F58-E732-4027-AD5E-D5FA65258A7A}" dt="2025-12-03T11:15:18.258" v="292" actId="2696"/>
        <pc:sldMkLst>
          <pc:docMk/>
          <pc:sldMk cId="1678563591" sldId="6203"/>
        </pc:sldMkLst>
      </pc:sldChg>
      <pc:sldChg chg="del">
        <pc:chgData name="Hanselmann, Markus" userId="029d1f02-3ca2-4544-88e9-d09c85e465e7" providerId="ADAL" clId="{779D1F58-E732-4027-AD5E-D5FA65258A7A}" dt="2025-12-03T11:15:18.251" v="291" actId="2696"/>
        <pc:sldMkLst>
          <pc:docMk/>
          <pc:sldMk cId="4137736882" sldId="6204"/>
        </pc:sldMkLst>
      </pc:sldChg>
      <pc:sldChg chg="del">
        <pc:chgData name="Hanselmann, Markus" userId="029d1f02-3ca2-4544-88e9-d09c85e465e7" providerId="ADAL" clId="{779D1F58-E732-4027-AD5E-D5FA65258A7A}" dt="2025-12-03T11:15:18.242" v="290" actId="2696"/>
        <pc:sldMkLst>
          <pc:docMk/>
          <pc:sldMk cId="3415605711" sldId="6205"/>
        </pc:sldMkLst>
      </pc:sldChg>
      <pc:sldChg chg="del">
        <pc:chgData name="Hanselmann, Markus" userId="029d1f02-3ca2-4544-88e9-d09c85e465e7" providerId="ADAL" clId="{779D1F58-E732-4027-AD5E-D5FA65258A7A}" dt="2025-12-03T11:15:18.234" v="289" actId="2696"/>
        <pc:sldMkLst>
          <pc:docMk/>
          <pc:sldMk cId="4062820184" sldId="6206"/>
        </pc:sldMkLst>
      </pc:sldChg>
      <pc:sldChg chg="del">
        <pc:chgData name="Hanselmann, Markus" userId="029d1f02-3ca2-4544-88e9-d09c85e465e7" providerId="ADAL" clId="{779D1F58-E732-4027-AD5E-D5FA65258A7A}" dt="2025-12-03T11:15:18.225" v="288" actId="2696"/>
        <pc:sldMkLst>
          <pc:docMk/>
          <pc:sldMk cId="344497122" sldId="6207"/>
        </pc:sldMkLst>
      </pc:sldChg>
      <pc:sldChg chg="del">
        <pc:chgData name="Hanselmann, Markus" userId="029d1f02-3ca2-4544-88e9-d09c85e465e7" providerId="ADAL" clId="{779D1F58-E732-4027-AD5E-D5FA65258A7A}" dt="2025-12-03T11:15:18.218" v="287" actId="2696"/>
        <pc:sldMkLst>
          <pc:docMk/>
          <pc:sldMk cId="200700110" sldId="6209"/>
        </pc:sldMkLst>
      </pc:sldChg>
      <pc:sldChg chg="del">
        <pc:chgData name="Hanselmann, Markus" userId="029d1f02-3ca2-4544-88e9-d09c85e465e7" providerId="ADAL" clId="{779D1F58-E732-4027-AD5E-D5FA65258A7A}" dt="2025-12-03T11:15:18.209" v="286" actId="2696"/>
        <pc:sldMkLst>
          <pc:docMk/>
          <pc:sldMk cId="2964923853" sldId="6210"/>
        </pc:sldMkLst>
      </pc:sldChg>
      <pc:sldChg chg="del">
        <pc:chgData name="Hanselmann, Markus" userId="029d1f02-3ca2-4544-88e9-d09c85e465e7" providerId="ADAL" clId="{779D1F58-E732-4027-AD5E-D5FA65258A7A}" dt="2025-12-03T11:15:18.203" v="285" actId="2696"/>
        <pc:sldMkLst>
          <pc:docMk/>
          <pc:sldMk cId="3976897691" sldId="6211"/>
        </pc:sldMkLst>
      </pc:sldChg>
      <pc:sldChg chg="del">
        <pc:chgData name="Hanselmann, Markus" userId="029d1f02-3ca2-4544-88e9-d09c85e465e7" providerId="ADAL" clId="{779D1F58-E732-4027-AD5E-D5FA65258A7A}" dt="2025-12-03T11:15:15.360" v="61" actId="2696"/>
        <pc:sldMkLst>
          <pc:docMk/>
          <pc:sldMk cId="1268375177" sldId="6213"/>
        </pc:sldMkLst>
      </pc:sldChg>
      <pc:sldChg chg="del">
        <pc:chgData name="Hanselmann, Markus" userId="029d1f02-3ca2-4544-88e9-d09c85e465e7" providerId="ADAL" clId="{779D1F58-E732-4027-AD5E-D5FA65258A7A}" dt="2025-12-03T11:15:15.340" v="60" actId="2696"/>
        <pc:sldMkLst>
          <pc:docMk/>
          <pc:sldMk cId="3888786150" sldId="6214"/>
        </pc:sldMkLst>
      </pc:sldChg>
      <pc:sldChg chg="del">
        <pc:chgData name="Hanselmann, Markus" userId="029d1f02-3ca2-4544-88e9-d09c85e465e7" providerId="ADAL" clId="{779D1F58-E732-4027-AD5E-D5FA65258A7A}" dt="2025-12-03T11:15:15.299" v="58" actId="2696"/>
        <pc:sldMkLst>
          <pc:docMk/>
          <pc:sldMk cId="252685346" sldId="6216"/>
        </pc:sldMkLst>
      </pc:sldChg>
      <pc:sldChg chg="del">
        <pc:chgData name="Hanselmann, Markus" userId="029d1f02-3ca2-4544-88e9-d09c85e465e7" providerId="ADAL" clId="{779D1F58-E732-4027-AD5E-D5FA65258A7A}" dt="2025-12-03T11:15:15.279" v="57" actId="2696"/>
        <pc:sldMkLst>
          <pc:docMk/>
          <pc:sldMk cId="3722286091" sldId="6217"/>
        </pc:sldMkLst>
      </pc:sldChg>
      <pc:sldChg chg="del">
        <pc:chgData name="Hanselmann, Markus" userId="029d1f02-3ca2-4544-88e9-d09c85e465e7" providerId="ADAL" clId="{779D1F58-E732-4027-AD5E-D5FA65258A7A}" dt="2025-12-03T11:15:15.245" v="55" actId="2696"/>
        <pc:sldMkLst>
          <pc:docMk/>
          <pc:sldMk cId="2901336462" sldId="6219"/>
        </pc:sldMkLst>
      </pc:sldChg>
      <pc:sldChg chg="del">
        <pc:chgData name="Hanselmann, Markus" userId="029d1f02-3ca2-4544-88e9-d09c85e465e7" providerId="ADAL" clId="{779D1F58-E732-4027-AD5E-D5FA65258A7A}" dt="2025-12-03T11:15:15.233" v="54" actId="2696"/>
        <pc:sldMkLst>
          <pc:docMk/>
          <pc:sldMk cId="3001363601" sldId="6220"/>
        </pc:sldMkLst>
      </pc:sldChg>
      <pc:sldChg chg="del">
        <pc:chgData name="Hanselmann, Markus" userId="029d1f02-3ca2-4544-88e9-d09c85e465e7" providerId="ADAL" clId="{779D1F58-E732-4027-AD5E-D5FA65258A7A}" dt="2025-12-03T11:15:15.218" v="53" actId="2696"/>
        <pc:sldMkLst>
          <pc:docMk/>
          <pc:sldMk cId="1353503510" sldId="6221"/>
        </pc:sldMkLst>
      </pc:sldChg>
      <pc:sldChg chg="del">
        <pc:chgData name="Hanselmann, Markus" userId="029d1f02-3ca2-4544-88e9-d09c85e465e7" providerId="ADAL" clId="{779D1F58-E732-4027-AD5E-D5FA65258A7A}" dt="2025-12-03T11:15:15.198" v="52" actId="2696"/>
        <pc:sldMkLst>
          <pc:docMk/>
          <pc:sldMk cId="1709795073" sldId="6222"/>
        </pc:sldMkLst>
      </pc:sldChg>
      <pc:sldChg chg="del">
        <pc:chgData name="Hanselmann, Markus" userId="029d1f02-3ca2-4544-88e9-d09c85e465e7" providerId="ADAL" clId="{779D1F58-E732-4027-AD5E-D5FA65258A7A}" dt="2025-12-03T11:15:15.174" v="51" actId="2696"/>
        <pc:sldMkLst>
          <pc:docMk/>
          <pc:sldMk cId="2765882850" sldId="6223"/>
        </pc:sldMkLst>
      </pc:sldChg>
      <pc:sldChg chg="del">
        <pc:chgData name="Hanselmann, Markus" userId="029d1f02-3ca2-4544-88e9-d09c85e465e7" providerId="ADAL" clId="{779D1F58-E732-4027-AD5E-D5FA65258A7A}" dt="2025-12-03T11:15:15.153" v="50" actId="2696"/>
        <pc:sldMkLst>
          <pc:docMk/>
          <pc:sldMk cId="4040611211" sldId="6224"/>
        </pc:sldMkLst>
      </pc:sldChg>
      <pc:sldChg chg="del">
        <pc:chgData name="Hanselmann, Markus" userId="029d1f02-3ca2-4544-88e9-d09c85e465e7" providerId="ADAL" clId="{779D1F58-E732-4027-AD5E-D5FA65258A7A}" dt="2025-12-03T11:15:15.131" v="49" actId="2696"/>
        <pc:sldMkLst>
          <pc:docMk/>
          <pc:sldMk cId="3708672067" sldId="6225"/>
        </pc:sldMkLst>
      </pc:sldChg>
      <pc:sldChg chg="del">
        <pc:chgData name="Hanselmann, Markus" userId="029d1f02-3ca2-4544-88e9-d09c85e465e7" providerId="ADAL" clId="{779D1F58-E732-4027-AD5E-D5FA65258A7A}" dt="2025-12-03T11:15:15.113" v="48" actId="2696"/>
        <pc:sldMkLst>
          <pc:docMk/>
          <pc:sldMk cId="302938781" sldId="6226"/>
        </pc:sldMkLst>
      </pc:sldChg>
      <pc:sldChg chg="del">
        <pc:chgData name="Hanselmann, Markus" userId="029d1f02-3ca2-4544-88e9-d09c85e465e7" providerId="ADAL" clId="{779D1F58-E732-4027-AD5E-D5FA65258A7A}" dt="2025-12-03T11:15:15.101" v="47" actId="2696"/>
        <pc:sldMkLst>
          <pc:docMk/>
          <pc:sldMk cId="3513824871" sldId="6227"/>
        </pc:sldMkLst>
      </pc:sldChg>
      <pc:sldChg chg="del">
        <pc:chgData name="Hanselmann, Markus" userId="029d1f02-3ca2-4544-88e9-d09c85e465e7" providerId="ADAL" clId="{779D1F58-E732-4027-AD5E-D5FA65258A7A}" dt="2025-12-03T11:15:15.089" v="46" actId="2696"/>
        <pc:sldMkLst>
          <pc:docMk/>
          <pc:sldMk cId="3985206881" sldId="6228"/>
        </pc:sldMkLst>
      </pc:sldChg>
      <pc:sldChg chg="del">
        <pc:chgData name="Hanselmann, Markus" userId="029d1f02-3ca2-4544-88e9-d09c85e465e7" providerId="ADAL" clId="{779D1F58-E732-4027-AD5E-D5FA65258A7A}" dt="2025-12-03T11:15:17.164" v="164" actId="2696"/>
        <pc:sldMkLst>
          <pc:docMk/>
          <pc:sldMk cId="1188273775" sldId="6229"/>
        </pc:sldMkLst>
      </pc:sldChg>
      <pc:sldChg chg="del">
        <pc:chgData name="Hanselmann, Markus" userId="029d1f02-3ca2-4544-88e9-d09c85e465e7" providerId="ADAL" clId="{779D1F58-E732-4027-AD5E-D5FA65258A7A}" dt="2025-12-03T11:15:17.154" v="163" actId="2696"/>
        <pc:sldMkLst>
          <pc:docMk/>
          <pc:sldMk cId="2174185206" sldId="6230"/>
        </pc:sldMkLst>
      </pc:sldChg>
      <pc:sldChg chg="del">
        <pc:chgData name="Hanselmann, Markus" userId="029d1f02-3ca2-4544-88e9-d09c85e465e7" providerId="ADAL" clId="{779D1F58-E732-4027-AD5E-D5FA65258A7A}" dt="2025-12-03T11:15:16.586" v="140" actId="2696"/>
        <pc:sldMkLst>
          <pc:docMk/>
          <pc:sldMk cId="368492977" sldId="6232"/>
        </pc:sldMkLst>
      </pc:sldChg>
      <pc:sldChg chg="del">
        <pc:chgData name="Hanselmann, Markus" userId="029d1f02-3ca2-4544-88e9-d09c85e465e7" providerId="ADAL" clId="{779D1F58-E732-4027-AD5E-D5FA65258A7A}" dt="2025-12-03T11:15:17.141" v="162" actId="2696"/>
        <pc:sldMkLst>
          <pc:docMk/>
          <pc:sldMk cId="787645213" sldId="6233"/>
        </pc:sldMkLst>
      </pc:sldChg>
      <pc:sldChg chg="del">
        <pc:chgData name="Hanselmann, Markus" userId="029d1f02-3ca2-4544-88e9-d09c85e465e7" providerId="ADAL" clId="{779D1F58-E732-4027-AD5E-D5FA65258A7A}" dt="2025-12-03T11:15:17.131" v="161" actId="2696"/>
        <pc:sldMkLst>
          <pc:docMk/>
          <pc:sldMk cId="2404186361" sldId="6234"/>
        </pc:sldMkLst>
      </pc:sldChg>
      <pc:sldChg chg="del">
        <pc:chgData name="Hanselmann, Markus" userId="029d1f02-3ca2-4544-88e9-d09c85e465e7" providerId="ADAL" clId="{779D1F58-E732-4027-AD5E-D5FA65258A7A}" dt="2025-12-03T11:15:17.123" v="160" actId="2696"/>
        <pc:sldMkLst>
          <pc:docMk/>
          <pc:sldMk cId="3634136565" sldId="6236"/>
        </pc:sldMkLst>
      </pc:sldChg>
      <pc:sldChg chg="del">
        <pc:chgData name="Hanselmann, Markus" userId="029d1f02-3ca2-4544-88e9-d09c85e465e7" providerId="ADAL" clId="{779D1F58-E732-4027-AD5E-D5FA65258A7A}" dt="2025-12-03T11:15:17.112" v="159" actId="2696"/>
        <pc:sldMkLst>
          <pc:docMk/>
          <pc:sldMk cId="491687623" sldId="6237"/>
        </pc:sldMkLst>
      </pc:sldChg>
      <pc:sldChg chg="del">
        <pc:chgData name="Hanselmann, Markus" userId="029d1f02-3ca2-4544-88e9-d09c85e465e7" providerId="ADAL" clId="{779D1F58-E732-4027-AD5E-D5FA65258A7A}" dt="2025-12-03T11:15:17.102" v="158" actId="2696"/>
        <pc:sldMkLst>
          <pc:docMk/>
          <pc:sldMk cId="3805730465" sldId="6238"/>
        </pc:sldMkLst>
      </pc:sldChg>
      <pc:sldChg chg="del">
        <pc:chgData name="Hanselmann, Markus" userId="029d1f02-3ca2-4544-88e9-d09c85e465e7" providerId="ADAL" clId="{779D1F58-E732-4027-AD5E-D5FA65258A7A}" dt="2025-12-03T11:15:17.091" v="157" actId="2696"/>
        <pc:sldMkLst>
          <pc:docMk/>
          <pc:sldMk cId="155227510" sldId="6239"/>
        </pc:sldMkLst>
      </pc:sldChg>
      <pc:sldChg chg="del">
        <pc:chgData name="Hanselmann, Markus" userId="029d1f02-3ca2-4544-88e9-d09c85e465e7" providerId="ADAL" clId="{779D1F58-E732-4027-AD5E-D5FA65258A7A}" dt="2025-12-03T11:15:17.763" v="237" actId="2696"/>
        <pc:sldMkLst>
          <pc:docMk/>
          <pc:sldMk cId="3648468907" sldId="6251"/>
        </pc:sldMkLst>
      </pc:sldChg>
      <pc:sldChg chg="del">
        <pc:chgData name="Hanselmann, Markus" userId="029d1f02-3ca2-4544-88e9-d09c85e465e7" providerId="ADAL" clId="{779D1F58-E732-4027-AD5E-D5FA65258A7A}" dt="2025-12-03T11:15:17.760" v="236" actId="2696"/>
        <pc:sldMkLst>
          <pc:docMk/>
          <pc:sldMk cId="3807953185" sldId="6252"/>
        </pc:sldMkLst>
      </pc:sldChg>
      <pc:sldChg chg="del">
        <pc:chgData name="Hanselmann, Markus" userId="029d1f02-3ca2-4544-88e9-d09c85e465e7" providerId="ADAL" clId="{779D1F58-E732-4027-AD5E-D5FA65258A7A}" dt="2025-12-03T11:15:17.595" v="217" actId="2696"/>
        <pc:sldMkLst>
          <pc:docMk/>
          <pc:sldMk cId="3354044740" sldId="6254"/>
        </pc:sldMkLst>
      </pc:sldChg>
      <pc:sldChg chg="del">
        <pc:chgData name="Hanselmann, Markus" userId="029d1f02-3ca2-4544-88e9-d09c85e465e7" providerId="ADAL" clId="{779D1F58-E732-4027-AD5E-D5FA65258A7A}" dt="2025-12-03T11:15:17.514" v="209" actId="2696"/>
        <pc:sldMkLst>
          <pc:docMk/>
          <pc:sldMk cId="1572227556" sldId="6256"/>
        </pc:sldMkLst>
      </pc:sldChg>
      <pc:sldChg chg="del">
        <pc:chgData name="Hanselmann, Markus" userId="029d1f02-3ca2-4544-88e9-d09c85e465e7" providerId="ADAL" clId="{779D1F58-E732-4027-AD5E-D5FA65258A7A}" dt="2025-12-03T11:15:17.439" v="199" actId="2696"/>
        <pc:sldMkLst>
          <pc:docMk/>
          <pc:sldMk cId="1592271571" sldId="6258"/>
        </pc:sldMkLst>
      </pc:sldChg>
      <pc:sldChg chg="del">
        <pc:chgData name="Hanselmann, Markus" userId="029d1f02-3ca2-4544-88e9-d09c85e465e7" providerId="ADAL" clId="{779D1F58-E732-4027-AD5E-D5FA65258A7A}" dt="2025-12-03T11:15:17.403" v="194" actId="2696"/>
        <pc:sldMkLst>
          <pc:docMk/>
          <pc:sldMk cId="3281409722" sldId="6260"/>
        </pc:sldMkLst>
      </pc:sldChg>
      <pc:sldChg chg="del">
        <pc:chgData name="Hanselmann, Markus" userId="029d1f02-3ca2-4544-88e9-d09c85e465e7" providerId="ADAL" clId="{779D1F58-E732-4027-AD5E-D5FA65258A7A}" dt="2025-12-03T11:15:17.412" v="195" actId="2696"/>
        <pc:sldMkLst>
          <pc:docMk/>
          <pc:sldMk cId="308998829" sldId="6261"/>
        </pc:sldMkLst>
      </pc:sldChg>
      <pc:sldChg chg="del">
        <pc:chgData name="Hanselmann, Markus" userId="029d1f02-3ca2-4544-88e9-d09c85e465e7" providerId="ADAL" clId="{779D1F58-E732-4027-AD5E-D5FA65258A7A}" dt="2025-12-03T11:15:17.539" v="211" actId="2696"/>
        <pc:sldMkLst>
          <pc:docMk/>
          <pc:sldMk cId="2321302543" sldId="6262"/>
        </pc:sldMkLst>
      </pc:sldChg>
      <pc:sldChg chg="del">
        <pc:chgData name="Hanselmann, Markus" userId="029d1f02-3ca2-4544-88e9-d09c85e465e7" providerId="ADAL" clId="{779D1F58-E732-4027-AD5E-D5FA65258A7A}" dt="2025-12-03T11:15:17.526" v="210" actId="2696"/>
        <pc:sldMkLst>
          <pc:docMk/>
          <pc:sldMk cId="2001583102" sldId="6263"/>
        </pc:sldMkLst>
      </pc:sldChg>
      <pc:sldChg chg="del">
        <pc:chgData name="Hanselmann, Markus" userId="029d1f02-3ca2-4544-88e9-d09c85e465e7" providerId="ADAL" clId="{779D1F58-E732-4027-AD5E-D5FA65258A7A}" dt="2025-12-03T11:15:19.183" v="356" actId="2696"/>
        <pc:sldMkLst>
          <pc:docMk/>
          <pc:sldMk cId="3498812442" sldId="6267"/>
        </pc:sldMkLst>
      </pc:sldChg>
      <pc:sldChg chg="del">
        <pc:chgData name="Hanselmann, Markus" userId="029d1f02-3ca2-4544-88e9-d09c85e465e7" providerId="ADAL" clId="{779D1F58-E732-4027-AD5E-D5FA65258A7A}" dt="2025-12-03T11:15:18.784" v="333" actId="2696"/>
        <pc:sldMkLst>
          <pc:docMk/>
          <pc:sldMk cId="244078680" sldId="6269"/>
        </pc:sldMkLst>
      </pc:sldChg>
      <pc:sldChg chg="del">
        <pc:chgData name="Hanselmann, Markus" userId="029d1f02-3ca2-4544-88e9-d09c85e465e7" providerId="ADAL" clId="{779D1F58-E732-4027-AD5E-D5FA65258A7A}" dt="2025-12-03T11:15:18.782" v="332" actId="2696"/>
        <pc:sldMkLst>
          <pc:docMk/>
          <pc:sldMk cId="3678774652" sldId="6270"/>
        </pc:sldMkLst>
      </pc:sldChg>
      <pc:sldChg chg="del">
        <pc:chgData name="Hanselmann, Markus" userId="029d1f02-3ca2-4544-88e9-d09c85e465e7" providerId="ADAL" clId="{779D1F58-E732-4027-AD5E-D5FA65258A7A}" dt="2025-12-03T11:15:19.103" v="340" actId="2696"/>
        <pc:sldMkLst>
          <pc:docMk/>
          <pc:sldMk cId="3153175768" sldId="6272"/>
        </pc:sldMkLst>
      </pc:sldChg>
      <pc:sldChg chg="del">
        <pc:chgData name="Hanselmann, Markus" userId="029d1f02-3ca2-4544-88e9-d09c85e465e7" providerId="ADAL" clId="{779D1F58-E732-4027-AD5E-D5FA65258A7A}" dt="2025-12-03T11:15:19.100" v="339" actId="2696"/>
        <pc:sldMkLst>
          <pc:docMk/>
          <pc:sldMk cId="2494789537" sldId="6273"/>
        </pc:sldMkLst>
      </pc:sldChg>
      <pc:sldChg chg="del">
        <pc:chgData name="Hanselmann, Markus" userId="029d1f02-3ca2-4544-88e9-d09c85e465e7" providerId="ADAL" clId="{779D1F58-E732-4027-AD5E-D5FA65258A7A}" dt="2025-12-03T11:15:19.180" v="354" actId="2696"/>
        <pc:sldMkLst>
          <pc:docMk/>
          <pc:sldMk cId="1282815960" sldId="6275"/>
        </pc:sldMkLst>
      </pc:sldChg>
      <pc:sldChg chg="del">
        <pc:chgData name="Hanselmann, Markus" userId="029d1f02-3ca2-4544-88e9-d09c85e465e7" providerId="ADAL" clId="{779D1F58-E732-4027-AD5E-D5FA65258A7A}" dt="2025-12-03T11:15:18.780" v="331" actId="2696"/>
        <pc:sldMkLst>
          <pc:docMk/>
          <pc:sldMk cId="1747813460" sldId="6276"/>
        </pc:sldMkLst>
      </pc:sldChg>
      <pc:sldChg chg="del">
        <pc:chgData name="Hanselmann, Markus" userId="029d1f02-3ca2-4544-88e9-d09c85e465e7" providerId="ADAL" clId="{779D1F58-E732-4027-AD5E-D5FA65258A7A}" dt="2025-12-03T11:15:18.763" v="327" actId="2696"/>
        <pc:sldMkLst>
          <pc:docMk/>
          <pc:sldMk cId="3881797423" sldId="6277"/>
        </pc:sldMkLst>
      </pc:sldChg>
      <pc:sldChg chg="del">
        <pc:chgData name="Hanselmann, Markus" userId="029d1f02-3ca2-4544-88e9-d09c85e465e7" providerId="ADAL" clId="{779D1F58-E732-4027-AD5E-D5FA65258A7A}" dt="2025-12-03T11:15:18.758" v="326" actId="2696"/>
        <pc:sldMkLst>
          <pc:docMk/>
          <pc:sldMk cId="2872975240" sldId="6278"/>
        </pc:sldMkLst>
      </pc:sldChg>
      <pc:sldChg chg="del">
        <pc:chgData name="Hanselmann, Markus" userId="029d1f02-3ca2-4544-88e9-d09c85e465e7" providerId="ADAL" clId="{779D1F58-E732-4027-AD5E-D5FA65258A7A}" dt="2025-12-03T11:15:18.435" v="325" actId="2696"/>
        <pc:sldMkLst>
          <pc:docMk/>
          <pc:sldMk cId="951254610" sldId="6279"/>
        </pc:sldMkLst>
      </pc:sldChg>
      <pc:sldChg chg="del">
        <pc:chgData name="Hanselmann, Markus" userId="029d1f02-3ca2-4544-88e9-d09c85e465e7" providerId="ADAL" clId="{779D1F58-E732-4027-AD5E-D5FA65258A7A}" dt="2025-12-03T11:15:18.430" v="323" actId="2696"/>
        <pc:sldMkLst>
          <pc:docMk/>
          <pc:sldMk cId="537521635" sldId="6281"/>
        </pc:sldMkLst>
      </pc:sldChg>
      <pc:sldChg chg="del">
        <pc:chgData name="Hanselmann, Markus" userId="029d1f02-3ca2-4544-88e9-d09c85e465e7" providerId="ADAL" clId="{779D1F58-E732-4027-AD5E-D5FA65258A7A}" dt="2025-12-03T11:15:18.428" v="322" actId="2696"/>
        <pc:sldMkLst>
          <pc:docMk/>
          <pc:sldMk cId="2037468708" sldId="6283"/>
        </pc:sldMkLst>
      </pc:sldChg>
      <pc:sldChg chg="del">
        <pc:chgData name="Hanselmann, Markus" userId="029d1f02-3ca2-4544-88e9-d09c85e465e7" providerId="ADAL" clId="{779D1F58-E732-4027-AD5E-D5FA65258A7A}" dt="2025-12-03T11:15:18.426" v="321" actId="2696"/>
        <pc:sldMkLst>
          <pc:docMk/>
          <pc:sldMk cId="2315779436" sldId="6284"/>
        </pc:sldMkLst>
      </pc:sldChg>
      <pc:sldChg chg="del">
        <pc:chgData name="Hanselmann, Markus" userId="029d1f02-3ca2-4544-88e9-d09c85e465e7" providerId="ADAL" clId="{779D1F58-E732-4027-AD5E-D5FA65258A7A}" dt="2025-12-03T11:15:18.422" v="319" actId="2696"/>
        <pc:sldMkLst>
          <pc:docMk/>
          <pc:sldMk cId="709944817" sldId="6286"/>
        </pc:sldMkLst>
      </pc:sldChg>
      <pc:sldChg chg="del">
        <pc:chgData name="Hanselmann, Markus" userId="029d1f02-3ca2-4544-88e9-d09c85e465e7" providerId="ADAL" clId="{779D1F58-E732-4027-AD5E-D5FA65258A7A}" dt="2025-12-03T11:15:19.217" v="362" actId="2696"/>
        <pc:sldMkLst>
          <pc:docMk/>
          <pc:sldMk cId="3185133679" sldId="6288"/>
        </pc:sldMkLst>
      </pc:sldChg>
      <pc:sldChg chg="del">
        <pc:chgData name="Hanselmann, Markus" userId="029d1f02-3ca2-4544-88e9-d09c85e465e7" providerId="ADAL" clId="{779D1F58-E732-4027-AD5E-D5FA65258A7A}" dt="2025-12-03T11:15:19.171" v="351" actId="2696"/>
        <pc:sldMkLst>
          <pc:docMk/>
          <pc:sldMk cId="56907666" sldId="6289"/>
        </pc:sldMkLst>
      </pc:sldChg>
      <pc:sldChg chg="del">
        <pc:chgData name="Hanselmann, Markus" userId="029d1f02-3ca2-4544-88e9-d09c85e465e7" providerId="ADAL" clId="{779D1F58-E732-4027-AD5E-D5FA65258A7A}" dt="2025-12-03T11:15:19.116" v="343" actId="2696"/>
        <pc:sldMkLst>
          <pc:docMk/>
          <pc:sldMk cId="1825233975" sldId="6300"/>
        </pc:sldMkLst>
      </pc:sldChg>
      <pc:sldChg chg="del">
        <pc:chgData name="Hanselmann, Markus" userId="029d1f02-3ca2-4544-88e9-d09c85e465e7" providerId="ADAL" clId="{779D1F58-E732-4027-AD5E-D5FA65258A7A}" dt="2025-12-03T11:15:19.167" v="350" actId="2696"/>
        <pc:sldMkLst>
          <pc:docMk/>
          <pc:sldMk cId="54763156" sldId="6303"/>
        </pc:sldMkLst>
      </pc:sldChg>
      <pc:sldChg chg="del">
        <pc:chgData name="Hanselmann, Markus" userId="029d1f02-3ca2-4544-88e9-d09c85e465e7" providerId="ADAL" clId="{779D1F58-E732-4027-AD5E-D5FA65258A7A}" dt="2025-12-03T11:15:19.164" v="349" actId="2696"/>
        <pc:sldMkLst>
          <pc:docMk/>
          <pc:sldMk cId="3577852576" sldId="6304"/>
        </pc:sldMkLst>
      </pc:sldChg>
      <pc:sldChg chg="del">
        <pc:chgData name="Hanselmann, Markus" userId="029d1f02-3ca2-4544-88e9-d09c85e465e7" providerId="ADAL" clId="{779D1F58-E732-4027-AD5E-D5FA65258A7A}" dt="2025-12-03T11:15:19.185" v="358" actId="2696"/>
        <pc:sldMkLst>
          <pc:docMk/>
          <pc:sldMk cId="660704576" sldId="6306"/>
        </pc:sldMkLst>
      </pc:sldChg>
      <pc:sldChg chg="del">
        <pc:chgData name="Hanselmann, Markus" userId="029d1f02-3ca2-4544-88e9-d09c85e465e7" providerId="ADAL" clId="{779D1F58-E732-4027-AD5E-D5FA65258A7A}" dt="2025-12-03T11:15:19.122" v="346" actId="2696"/>
        <pc:sldMkLst>
          <pc:docMk/>
          <pc:sldMk cId="532289242" sldId="6307"/>
        </pc:sldMkLst>
      </pc:sldChg>
      <pc:sldChg chg="del">
        <pc:chgData name="Hanselmann, Markus" userId="029d1f02-3ca2-4544-88e9-d09c85e465e7" providerId="ADAL" clId="{779D1F58-E732-4027-AD5E-D5FA65258A7A}" dt="2025-12-03T11:15:18.420" v="318" actId="2696"/>
        <pc:sldMkLst>
          <pc:docMk/>
          <pc:sldMk cId="105689960" sldId="6308"/>
        </pc:sldMkLst>
      </pc:sldChg>
      <pc:sldChg chg="del">
        <pc:chgData name="Hanselmann, Markus" userId="029d1f02-3ca2-4544-88e9-d09c85e465e7" providerId="ADAL" clId="{779D1F58-E732-4027-AD5E-D5FA65258A7A}" dt="2025-12-03T11:15:19.182" v="355" actId="2696"/>
        <pc:sldMkLst>
          <pc:docMk/>
          <pc:sldMk cId="2796804600" sldId="6311"/>
        </pc:sldMkLst>
      </pc:sldChg>
      <pc:sldChg chg="del">
        <pc:chgData name="Hanselmann, Markus" userId="029d1f02-3ca2-4544-88e9-d09c85e465e7" providerId="ADAL" clId="{779D1F58-E732-4027-AD5E-D5FA65258A7A}" dt="2025-12-03T11:15:18.192" v="283" actId="2696"/>
        <pc:sldMkLst>
          <pc:docMk/>
          <pc:sldMk cId="2789116147" sldId="6313"/>
        </pc:sldMkLst>
      </pc:sldChg>
      <pc:sldChg chg="del">
        <pc:chgData name="Hanselmann, Markus" userId="029d1f02-3ca2-4544-88e9-d09c85e465e7" providerId="ADAL" clId="{779D1F58-E732-4027-AD5E-D5FA65258A7A}" dt="2025-12-03T11:15:18.123" v="270" actId="2696"/>
        <pc:sldMkLst>
          <pc:docMk/>
          <pc:sldMk cId="3440584828" sldId="6314"/>
        </pc:sldMkLst>
      </pc:sldChg>
      <pc:sldChg chg="del">
        <pc:chgData name="Hanselmann, Markus" userId="029d1f02-3ca2-4544-88e9-d09c85e465e7" providerId="ADAL" clId="{779D1F58-E732-4027-AD5E-D5FA65258A7A}" dt="2025-12-03T11:15:18.115" v="269" actId="2696"/>
        <pc:sldMkLst>
          <pc:docMk/>
          <pc:sldMk cId="2111344162" sldId="6315"/>
        </pc:sldMkLst>
      </pc:sldChg>
      <pc:sldChg chg="del">
        <pc:chgData name="Hanselmann, Markus" userId="029d1f02-3ca2-4544-88e9-d09c85e465e7" providerId="ADAL" clId="{779D1F58-E732-4027-AD5E-D5FA65258A7A}" dt="2025-12-03T11:15:18.107" v="268" actId="2696"/>
        <pc:sldMkLst>
          <pc:docMk/>
          <pc:sldMk cId="1177804570" sldId="6316"/>
        </pc:sldMkLst>
      </pc:sldChg>
      <pc:sldChg chg="del">
        <pc:chgData name="Hanselmann, Markus" userId="029d1f02-3ca2-4544-88e9-d09c85e465e7" providerId="ADAL" clId="{779D1F58-E732-4027-AD5E-D5FA65258A7A}" dt="2025-12-03T11:15:18.091" v="267" actId="2696"/>
        <pc:sldMkLst>
          <pc:docMk/>
          <pc:sldMk cId="1106774531" sldId="6317"/>
        </pc:sldMkLst>
      </pc:sldChg>
      <pc:sldChg chg="del">
        <pc:chgData name="Hanselmann, Markus" userId="029d1f02-3ca2-4544-88e9-d09c85e465e7" providerId="ADAL" clId="{779D1F58-E732-4027-AD5E-D5FA65258A7A}" dt="2025-12-03T11:15:18.081" v="266" actId="2696"/>
        <pc:sldMkLst>
          <pc:docMk/>
          <pc:sldMk cId="1838659852" sldId="6318"/>
        </pc:sldMkLst>
      </pc:sldChg>
      <pc:sldChg chg="del">
        <pc:chgData name="Hanselmann, Markus" userId="029d1f02-3ca2-4544-88e9-d09c85e465e7" providerId="ADAL" clId="{779D1F58-E732-4027-AD5E-D5FA65258A7A}" dt="2025-12-03T11:15:18.074" v="265" actId="2696"/>
        <pc:sldMkLst>
          <pc:docMk/>
          <pc:sldMk cId="1137650688" sldId="6319"/>
        </pc:sldMkLst>
      </pc:sldChg>
      <pc:sldChg chg="del">
        <pc:chgData name="Hanselmann, Markus" userId="029d1f02-3ca2-4544-88e9-d09c85e465e7" providerId="ADAL" clId="{779D1F58-E732-4027-AD5E-D5FA65258A7A}" dt="2025-12-03T11:15:18.065" v="264" actId="2696"/>
        <pc:sldMkLst>
          <pc:docMk/>
          <pc:sldMk cId="2370779002" sldId="6320"/>
        </pc:sldMkLst>
      </pc:sldChg>
      <pc:sldChg chg="del">
        <pc:chgData name="Hanselmann, Markus" userId="029d1f02-3ca2-4544-88e9-d09c85e465e7" providerId="ADAL" clId="{779D1F58-E732-4027-AD5E-D5FA65258A7A}" dt="2025-12-03T11:15:18.054" v="263" actId="2696"/>
        <pc:sldMkLst>
          <pc:docMk/>
          <pc:sldMk cId="1003299203" sldId="6321"/>
        </pc:sldMkLst>
      </pc:sldChg>
      <pc:sldChg chg="del">
        <pc:chgData name="Hanselmann, Markus" userId="029d1f02-3ca2-4544-88e9-d09c85e465e7" providerId="ADAL" clId="{779D1F58-E732-4027-AD5E-D5FA65258A7A}" dt="2025-12-03T11:15:18.042" v="262" actId="2696"/>
        <pc:sldMkLst>
          <pc:docMk/>
          <pc:sldMk cId="1811911806" sldId="6322"/>
        </pc:sldMkLst>
      </pc:sldChg>
      <pc:sldChg chg="del">
        <pc:chgData name="Hanselmann, Markus" userId="029d1f02-3ca2-4544-88e9-d09c85e465e7" providerId="ADAL" clId="{779D1F58-E732-4027-AD5E-D5FA65258A7A}" dt="2025-12-03T11:15:18.028" v="261" actId="2696"/>
        <pc:sldMkLst>
          <pc:docMk/>
          <pc:sldMk cId="201169870" sldId="6323"/>
        </pc:sldMkLst>
      </pc:sldChg>
      <pc:sldChg chg="del">
        <pc:chgData name="Hanselmann, Markus" userId="029d1f02-3ca2-4544-88e9-d09c85e465e7" providerId="ADAL" clId="{779D1F58-E732-4027-AD5E-D5FA65258A7A}" dt="2025-12-03T11:15:18.017" v="260" actId="2696"/>
        <pc:sldMkLst>
          <pc:docMk/>
          <pc:sldMk cId="41000217" sldId="6324"/>
        </pc:sldMkLst>
      </pc:sldChg>
      <pc:sldChg chg="del">
        <pc:chgData name="Hanselmann, Markus" userId="029d1f02-3ca2-4544-88e9-d09c85e465e7" providerId="ADAL" clId="{779D1F58-E732-4027-AD5E-D5FA65258A7A}" dt="2025-12-03T11:15:18.008" v="259" actId="2696"/>
        <pc:sldMkLst>
          <pc:docMk/>
          <pc:sldMk cId="3407738341" sldId="6325"/>
        </pc:sldMkLst>
      </pc:sldChg>
      <pc:sldChg chg="del">
        <pc:chgData name="Hanselmann, Markus" userId="029d1f02-3ca2-4544-88e9-d09c85e465e7" providerId="ADAL" clId="{779D1F58-E732-4027-AD5E-D5FA65258A7A}" dt="2025-12-03T11:15:17.995" v="258" actId="2696"/>
        <pc:sldMkLst>
          <pc:docMk/>
          <pc:sldMk cId="1289052075" sldId="6326"/>
        </pc:sldMkLst>
      </pc:sldChg>
      <pc:sldChg chg="del">
        <pc:chgData name="Hanselmann, Markus" userId="029d1f02-3ca2-4544-88e9-d09c85e465e7" providerId="ADAL" clId="{779D1F58-E732-4027-AD5E-D5FA65258A7A}" dt="2025-12-03T11:15:17.980" v="257" actId="2696"/>
        <pc:sldMkLst>
          <pc:docMk/>
          <pc:sldMk cId="1147262302" sldId="6327"/>
        </pc:sldMkLst>
      </pc:sldChg>
      <pc:sldChg chg="del">
        <pc:chgData name="Hanselmann, Markus" userId="029d1f02-3ca2-4544-88e9-d09c85e465e7" providerId="ADAL" clId="{779D1F58-E732-4027-AD5E-D5FA65258A7A}" dt="2025-12-03T11:15:17.971" v="256" actId="2696"/>
        <pc:sldMkLst>
          <pc:docMk/>
          <pc:sldMk cId="2645563808" sldId="6328"/>
        </pc:sldMkLst>
      </pc:sldChg>
      <pc:sldChg chg="del">
        <pc:chgData name="Hanselmann, Markus" userId="029d1f02-3ca2-4544-88e9-d09c85e465e7" providerId="ADAL" clId="{779D1F58-E732-4027-AD5E-D5FA65258A7A}" dt="2025-12-03T11:15:17.961" v="255" actId="2696"/>
        <pc:sldMkLst>
          <pc:docMk/>
          <pc:sldMk cId="4133433088" sldId="6330"/>
        </pc:sldMkLst>
      </pc:sldChg>
      <pc:sldChg chg="del">
        <pc:chgData name="Hanselmann, Markus" userId="029d1f02-3ca2-4544-88e9-d09c85e465e7" providerId="ADAL" clId="{779D1F58-E732-4027-AD5E-D5FA65258A7A}" dt="2025-12-03T11:15:17.950" v="254" actId="2696"/>
        <pc:sldMkLst>
          <pc:docMk/>
          <pc:sldMk cId="2383524406" sldId="6331"/>
        </pc:sldMkLst>
      </pc:sldChg>
      <pc:sldChg chg="del">
        <pc:chgData name="Hanselmann, Markus" userId="029d1f02-3ca2-4544-88e9-d09c85e465e7" providerId="ADAL" clId="{779D1F58-E732-4027-AD5E-D5FA65258A7A}" dt="2025-12-03T11:15:17.940" v="253" actId="2696"/>
        <pc:sldMkLst>
          <pc:docMk/>
          <pc:sldMk cId="2075556427" sldId="6332"/>
        </pc:sldMkLst>
      </pc:sldChg>
      <pc:sldChg chg="del">
        <pc:chgData name="Hanselmann, Markus" userId="029d1f02-3ca2-4544-88e9-d09c85e465e7" providerId="ADAL" clId="{779D1F58-E732-4027-AD5E-D5FA65258A7A}" dt="2025-12-03T11:15:17.873" v="252" actId="2696"/>
        <pc:sldMkLst>
          <pc:docMk/>
          <pc:sldMk cId="3773030715" sldId="6334"/>
        </pc:sldMkLst>
      </pc:sldChg>
      <pc:sldChg chg="del">
        <pc:chgData name="Hanselmann, Markus" userId="029d1f02-3ca2-4544-88e9-d09c85e465e7" providerId="ADAL" clId="{779D1F58-E732-4027-AD5E-D5FA65258A7A}" dt="2025-12-03T11:15:14.090" v="22" actId="2696"/>
        <pc:sldMkLst>
          <pc:docMk/>
          <pc:sldMk cId="3291809082" sldId="6336"/>
        </pc:sldMkLst>
      </pc:sldChg>
      <pc:sldChg chg="del">
        <pc:chgData name="Hanselmann, Markus" userId="029d1f02-3ca2-4544-88e9-d09c85e465e7" providerId="ADAL" clId="{779D1F58-E732-4027-AD5E-D5FA65258A7A}" dt="2025-12-03T11:15:13.874" v="11" actId="2696"/>
        <pc:sldMkLst>
          <pc:docMk/>
          <pc:sldMk cId="2692521557" sldId="6337"/>
        </pc:sldMkLst>
      </pc:sldChg>
      <pc:sldChg chg="del">
        <pc:chgData name="Hanselmann, Markus" userId="029d1f02-3ca2-4544-88e9-d09c85e465e7" providerId="ADAL" clId="{779D1F58-E732-4027-AD5E-D5FA65258A7A}" dt="2025-12-03T11:15:15.974" v="89" actId="2696"/>
        <pc:sldMkLst>
          <pc:docMk/>
          <pc:sldMk cId="449204140" sldId="6338"/>
        </pc:sldMkLst>
      </pc:sldChg>
      <pc:sldChg chg="del">
        <pc:chgData name="Hanselmann, Markus" userId="029d1f02-3ca2-4544-88e9-d09c85e465e7" providerId="ADAL" clId="{779D1F58-E732-4027-AD5E-D5FA65258A7A}" dt="2025-12-03T11:15:17.272" v="177" actId="2696"/>
        <pc:sldMkLst>
          <pc:docMk/>
          <pc:sldMk cId="3769748229" sldId="6339"/>
        </pc:sldMkLst>
      </pc:sldChg>
      <pc:sldChg chg="del">
        <pc:chgData name="Hanselmann, Markus" userId="029d1f02-3ca2-4544-88e9-d09c85e465e7" providerId="ADAL" clId="{779D1F58-E732-4027-AD5E-D5FA65258A7A}" dt="2025-12-03T11:15:17.262" v="176" actId="2696"/>
        <pc:sldMkLst>
          <pc:docMk/>
          <pc:sldMk cId="2747963537" sldId="6340"/>
        </pc:sldMkLst>
      </pc:sldChg>
      <pc:sldChg chg="del">
        <pc:chgData name="Hanselmann, Markus" userId="029d1f02-3ca2-4544-88e9-d09c85e465e7" providerId="ADAL" clId="{779D1F58-E732-4027-AD5E-D5FA65258A7A}" dt="2025-12-03T11:15:17.286" v="178" actId="2696"/>
        <pc:sldMkLst>
          <pc:docMk/>
          <pc:sldMk cId="3998298266" sldId="6341"/>
        </pc:sldMkLst>
      </pc:sldChg>
      <pc:sldChg chg="del">
        <pc:chgData name="Hanselmann, Markus" userId="029d1f02-3ca2-4544-88e9-d09c85e465e7" providerId="ADAL" clId="{779D1F58-E732-4027-AD5E-D5FA65258A7A}" dt="2025-12-03T11:15:19.119" v="344" actId="2696"/>
        <pc:sldMkLst>
          <pc:docMk/>
          <pc:sldMk cId="2261550292" sldId="6342"/>
        </pc:sldMkLst>
      </pc:sldChg>
      <pc:sldChg chg="del">
        <pc:chgData name="Hanselmann, Markus" userId="029d1f02-3ca2-4544-88e9-d09c85e465e7" providerId="ADAL" clId="{779D1F58-E732-4027-AD5E-D5FA65258A7A}" dt="2025-12-03T11:15:17.251" v="175" actId="2696"/>
        <pc:sldMkLst>
          <pc:docMk/>
          <pc:sldMk cId="3075619420" sldId="6343"/>
        </pc:sldMkLst>
      </pc:sldChg>
      <pc:sldChg chg="del">
        <pc:chgData name="Hanselmann, Markus" userId="029d1f02-3ca2-4544-88e9-d09c85e465e7" providerId="ADAL" clId="{779D1F58-E732-4027-AD5E-D5FA65258A7A}" dt="2025-12-03T11:15:17.315" v="181" actId="2696"/>
        <pc:sldMkLst>
          <pc:docMk/>
          <pc:sldMk cId="1283122671" sldId="6344"/>
        </pc:sldMkLst>
      </pc:sldChg>
      <pc:sldChg chg="del">
        <pc:chgData name="Hanselmann, Markus" userId="029d1f02-3ca2-4544-88e9-d09c85e465e7" providerId="ADAL" clId="{779D1F58-E732-4027-AD5E-D5FA65258A7A}" dt="2025-12-03T11:15:17.305" v="180" actId="2696"/>
        <pc:sldMkLst>
          <pc:docMk/>
          <pc:sldMk cId="3065080356" sldId="6345"/>
        </pc:sldMkLst>
      </pc:sldChg>
      <pc:sldChg chg="del">
        <pc:chgData name="Hanselmann, Markus" userId="029d1f02-3ca2-4544-88e9-d09c85e465e7" providerId="ADAL" clId="{779D1F58-E732-4027-AD5E-D5FA65258A7A}" dt="2025-12-03T11:15:17.295" v="179" actId="2696"/>
        <pc:sldMkLst>
          <pc:docMk/>
          <pc:sldMk cId="4182074864" sldId="6346"/>
        </pc:sldMkLst>
      </pc:sldChg>
      <pc:sldChg chg="del">
        <pc:chgData name="Hanselmann, Markus" userId="029d1f02-3ca2-4544-88e9-d09c85e465e7" providerId="ADAL" clId="{779D1F58-E732-4027-AD5E-D5FA65258A7A}" dt="2025-12-03T11:15:17.357" v="187" actId="2696"/>
        <pc:sldMkLst>
          <pc:docMk/>
          <pc:sldMk cId="1457528689" sldId="6347"/>
        </pc:sldMkLst>
      </pc:sldChg>
      <pc:sldChg chg="del">
        <pc:chgData name="Hanselmann, Markus" userId="029d1f02-3ca2-4544-88e9-d09c85e465e7" providerId="ADAL" clId="{779D1F58-E732-4027-AD5E-D5FA65258A7A}" dt="2025-12-03T11:15:17.210" v="170" actId="2696"/>
        <pc:sldMkLst>
          <pc:docMk/>
          <pc:sldMk cId="2240085111" sldId="6349"/>
        </pc:sldMkLst>
      </pc:sldChg>
      <pc:sldChg chg="del">
        <pc:chgData name="Hanselmann, Markus" userId="029d1f02-3ca2-4544-88e9-d09c85e465e7" providerId="ADAL" clId="{779D1F58-E732-4027-AD5E-D5FA65258A7A}" dt="2025-12-03T11:15:15.314" v="59" actId="2696"/>
        <pc:sldMkLst>
          <pc:docMk/>
          <pc:sldMk cId="3046052631" sldId="6352"/>
        </pc:sldMkLst>
      </pc:sldChg>
      <pc:sldChg chg="del">
        <pc:chgData name="Hanselmann, Markus" userId="029d1f02-3ca2-4544-88e9-d09c85e465e7" providerId="ADAL" clId="{779D1F58-E732-4027-AD5E-D5FA65258A7A}" dt="2025-12-03T11:15:14.145" v="24" actId="2696"/>
        <pc:sldMkLst>
          <pc:docMk/>
          <pc:sldMk cId="278405340" sldId="6353"/>
        </pc:sldMkLst>
      </pc:sldChg>
      <pc:sldChg chg="del">
        <pc:chgData name="Hanselmann, Markus" userId="029d1f02-3ca2-4544-88e9-d09c85e465e7" providerId="ADAL" clId="{779D1F58-E732-4027-AD5E-D5FA65258A7A}" dt="2025-12-03T11:15:15.258" v="56" actId="2696"/>
        <pc:sldMkLst>
          <pc:docMk/>
          <pc:sldMk cId="360041932" sldId="6354"/>
        </pc:sldMkLst>
      </pc:sldChg>
      <pc:sldChg chg="del">
        <pc:chgData name="Hanselmann, Markus" userId="029d1f02-3ca2-4544-88e9-d09c85e465e7" providerId="ADAL" clId="{779D1F58-E732-4027-AD5E-D5FA65258A7A}" dt="2025-12-03T11:15:14.073" v="21" actId="2696"/>
        <pc:sldMkLst>
          <pc:docMk/>
          <pc:sldMk cId="1518491079" sldId="6355"/>
        </pc:sldMkLst>
      </pc:sldChg>
      <pc:sldChg chg="del">
        <pc:chgData name="Hanselmann, Markus" userId="029d1f02-3ca2-4544-88e9-d09c85e465e7" providerId="ADAL" clId="{779D1F58-E732-4027-AD5E-D5FA65258A7A}" dt="2025-12-03T11:15:17.748" v="234" actId="2696"/>
        <pc:sldMkLst>
          <pc:docMk/>
          <pc:sldMk cId="2388815803" sldId="6357"/>
        </pc:sldMkLst>
      </pc:sldChg>
      <pc:sldChg chg="del">
        <pc:chgData name="Hanselmann, Markus" userId="029d1f02-3ca2-4544-88e9-d09c85e465e7" providerId="ADAL" clId="{779D1F58-E732-4027-AD5E-D5FA65258A7A}" dt="2025-12-03T11:15:17.601" v="218" actId="2696"/>
        <pc:sldMkLst>
          <pc:docMk/>
          <pc:sldMk cId="4106409561" sldId="6358"/>
        </pc:sldMkLst>
      </pc:sldChg>
      <pc:sldChg chg="del">
        <pc:chgData name="Hanselmann, Markus" userId="029d1f02-3ca2-4544-88e9-d09c85e465e7" providerId="ADAL" clId="{779D1F58-E732-4027-AD5E-D5FA65258A7A}" dt="2025-12-03T11:15:17.510" v="208" actId="2696"/>
        <pc:sldMkLst>
          <pc:docMk/>
          <pc:sldMk cId="3791807242" sldId="6360"/>
        </pc:sldMkLst>
      </pc:sldChg>
      <pc:sldChg chg="del">
        <pc:chgData name="Hanselmann, Markus" userId="029d1f02-3ca2-4544-88e9-d09c85e465e7" providerId="ADAL" clId="{779D1F58-E732-4027-AD5E-D5FA65258A7A}" dt="2025-12-03T11:15:17.444" v="200" actId="2696"/>
        <pc:sldMkLst>
          <pc:docMk/>
          <pc:sldMk cId="205639514" sldId="6361"/>
        </pc:sldMkLst>
      </pc:sldChg>
      <pc:sldChg chg="del">
        <pc:chgData name="Hanselmann, Markus" userId="029d1f02-3ca2-4544-88e9-d09c85e465e7" providerId="ADAL" clId="{779D1F58-E732-4027-AD5E-D5FA65258A7A}" dt="2025-12-03T11:15:17.060" v="153" actId="2696"/>
        <pc:sldMkLst>
          <pc:docMk/>
          <pc:sldMk cId="145494890" sldId="6363"/>
        </pc:sldMkLst>
      </pc:sldChg>
      <pc:sldChg chg="del">
        <pc:chgData name="Hanselmann, Markus" userId="029d1f02-3ca2-4544-88e9-d09c85e465e7" providerId="ADAL" clId="{779D1F58-E732-4027-AD5E-D5FA65258A7A}" dt="2025-12-03T11:15:16.568" v="138" actId="2696"/>
        <pc:sldMkLst>
          <pc:docMk/>
          <pc:sldMk cId="4023313628" sldId="6364"/>
        </pc:sldMkLst>
      </pc:sldChg>
      <pc:sldChg chg="del">
        <pc:chgData name="Hanselmann, Markus" userId="029d1f02-3ca2-4544-88e9-d09c85e465e7" providerId="ADAL" clId="{779D1F58-E732-4027-AD5E-D5FA65258A7A}" dt="2025-12-03T11:15:16.206" v="108" actId="2696"/>
        <pc:sldMkLst>
          <pc:docMk/>
          <pc:sldMk cId="2347094887" sldId="6366"/>
        </pc:sldMkLst>
      </pc:sldChg>
      <pc:sldChg chg="del">
        <pc:chgData name="Hanselmann, Markus" userId="029d1f02-3ca2-4544-88e9-d09c85e465e7" providerId="ADAL" clId="{779D1F58-E732-4027-AD5E-D5FA65258A7A}" dt="2025-12-03T11:15:15.615" v="80" actId="2696"/>
        <pc:sldMkLst>
          <pc:docMk/>
          <pc:sldMk cId="676117909" sldId="6367"/>
        </pc:sldMkLst>
      </pc:sldChg>
      <pc:sldChg chg="del">
        <pc:chgData name="Hanselmann, Markus" userId="029d1f02-3ca2-4544-88e9-d09c85e465e7" providerId="ADAL" clId="{779D1F58-E732-4027-AD5E-D5FA65258A7A}" dt="2025-12-03T11:15:15.063" v="44" actId="2696"/>
        <pc:sldMkLst>
          <pc:docMk/>
          <pc:sldMk cId="1881941758" sldId="6369"/>
        </pc:sldMkLst>
      </pc:sldChg>
      <pc:sldChg chg="del">
        <pc:chgData name="Hanselmann, Markus" userId="029d1f02-3ca2-4544-88e9-d09c85e465e7" providerId="ADAL" clId="{779D1F58-E732-4027-AD5E-D5FA65258A7A}" dt="2025-12-03T11:15:13.843" v="10" actId="2696"/>
        <pc:sldMkLst>
          <pc:docMk/>
          <pc:sldMk cId="249680500" sldId="6370"/>
        </pc:sldMkLst>
      </pc:sldChg>
      <pc:sldChg chg="del">
        <pc:chgData name="Hanselmann, Markus" userId="029d1f02-3ca2-4544-88e9-d09c85e465e7" providerId="ADAL" clId="{779D1F58-E732-4027-AD5E-D5FA65258A7A}" dt="2025-12-03T11:15:16.331" v="119" actId="2696"/>
        <pc:sldMkLst>
          <pc:docMk/>
          <pc:sldMk cId="1052250562" sldId="6371"/>
        </pc:sldMkLst>
      </pc:sldChg>
      <pc:sldChg chg="del">
        <pc:chgData name="Hanselmann, Markus" userId="029d1f02-3ca2-4544-88e9-d09c85e465e7" providerId="ADAL" clId="{779D1F58-E732-4027-AD5E-D5FA65258A7A}" dt="2025-12-03T11:15:15.993" v="90" actId="2696"/>
        <pc:sldMkLst>
          <pc:docMk/>
          <pc:sldMk cId="1363305960" sldId="6372"/>
        </pc:sldMkLst>
      </pc:sldChg>
      <pc:sldChg chg="del">
        <pc:chgData name="Hanselmann, Markus" userId="029d1f02-3ca2-4544-88e9-d09c85e465e7" providerId="ADAL" clId="{779D1F58-E732-4027-AD5E-D5FA65258A7A}" dt="2025-12-03T11:15:16.008" v="91" actId="2696"/>
        <pc:sldMkLst>
          <pc:docMk/>
          <pc:sldMk cId="2734474715" sldId="6373"/>
        </pc:sldMkLst>
      </pc:sldChg>
      <pc:sldChg chg="del">
        <pc:chgData name="Hanselmann, Markus" userId="029d1f02-3ca2-4544-88e9-d09c85e465e7" providerId="ADAL" clId="{779D1F58-E732-4027-AD5E-D5FA65258A7A}" dt="2025-12-03T11:15:15.950" v="88" actId="2696"/>
        <pc:sldMkLst>
          <pc:docMk/>
          <pc:sldMk cId="1206966808" sldId="6374"/>
        </pc:sldMkLst>
      </pc:sldChg>
      <pc:sldChg chg="del">
        <pc:chgData name="Hanselmann, Markus" userId="029d1f02-3ca2-4544-88e9-d09c85e465e7" providerId="ADAL" clId="{779D1F58-E732-4027-AD5E-D5FA65258A7A}" dt="2025-12-03T11:15:15.931" v="87" actId="2696"/>
        <pc:sldMkLst>
          <pc:docMk/>
          <pc:sldMk cId="690942319" sldId="6375"/>
        </pc:sldMkLst>
      </pc:sldChg>
      <pc:sldChg chg="del">
        <pc:chgData name="Hanselmann, Markus" userId="029d1f02-3ca2-4544-88e9-d09c85e465e7" providerId="ADAL" clId="{779D1F58-E732-4027-AD5E-D5FA65258A7A}" dt="2025-12-03T11:15:15.909" v="86" actId="2696"/>
        <pc:sldMkLst>
          <pc:docMk/>
          <pc:sldMk cId="2667455603" sldId="6376"/>
        </pc:sldMkLst>
      </pc:sldChg>
      <pc:sldChg chg="del">
        <pc:chgData name="Hanselmann, Markus" userId="029d1f02-3ca2-4544-88e9-d09c85e465e7" providerId="ADAL" clId="{779D1F58-E732-4027-AD5E-D5FA65258A7A}" dt="2025-12-03T11:15:15.893" v="85" actId="2696"/>
        <pc:sldMkLst>
          <pc:docMk/>
          <pc:sldMk cId="2758027565" sldId="6377"/>
        </pc:sldMkLst>
      </pc:sldChg>
      <pc:sldChg chg="del">
        <pc:chgData name="Hanselmann, Markus" userId="029d1f02-3ca2-4544-88e9-d09c85e465e7" providerId="ADAL" clId="{779D1F58-E732-4027-AD5E-D5FA65258A7A}" dt="2025-12-03T11:15:15.882" v="84" actId="2696"/>
        <pc:sldMkLst>
          <pc:docMk/>
          <pc:sldMk cId="3573970958" sldId="6378"/>
        </pc:sldMkLst>
      </pc:sldChg>
      <pc:sldChg chg="del">
        <pc:chgData name="Hanselmann, Markus" userId="029d1f02-3ca2-4544-88e9-d09c85e465e7" providerId="ADAL" clId="{779D1F58-E732-4027-AD5E-D5FA65258A7A}" dt="2025-12-03T11:15:15.865" v="83" actId="2696"/>
        <pc:sldMkLst>
          <pc:docMk/>
          <pc:sldMk cId="2139030466" sldId="6379"/>
        </pc:sldMkLst>
      </pc:sldChg>
      <pc:sldChg chg="del">
        <pc:chgData name="Hanselmann, Markus" userId="029d1f02-3ca2-4544-88e9-d09c85e465e7" providerId="ADAL" clId="{779D1F58-E732-4027-AD5E-D5FA65258A7A}" dt="2025-12-03T11:15:15.854" v="82" actId="2696"/>
        <pc:sldMkLst>
          <pc:docMk/>
          <pc:sldMk cId="18195287" sldId="6380"/>
        </pc:sldMkLst>
      </pc:sldChg>
      <pc:sldChg chg="del">
        <pc:chgData name="Hanselmann, Markus" userId="029d1f02-3ca2-4544-88e9-d09c85e465e7" providerId="ADAL" clId="{779D1F58-E732-4027-AD5E-D5FA65258A7A}" dt="2025-12-03T11:15:15.838" v="81" actId="2696"/>
        <pc:sldMkLst>
          <pc:docMk/>
          <pc:sldMk cId="2907296543" sldId="6381"/>
        </pc:sldMkLst>
      </pc:sldChg>
      <pc:sldChg chg="del">
        <pc:chgData name="Hanselmann, Markus" userId="029d1f02-3ca2-4544-88e9-d09c85e465e7" providerId="ADAL" clId="{779D1F58-E732-4027-AD5E-D5FA65258A7A}" dt="2025-12-03T11:15:17.009" v="148" actId="2696"/>
        <pc:sldMkLst>
          <pc:docMk/>
          <pc:sldMk cId="2851144949" sldId="6390"/>
        </pc:sldMkLst>
      </pc:sldChg>
      <pc:sldChg chg="del">
        <pc:chgData name="Hanselmann, Markus" userId="029d1f02-3ca2-4544-88e9-d09c85e465e7" providerId="ADAL" clId="{779D1F58-E732-4027-AD5E-D5FA65258A7A}" dt="2025-12-03T11:15:15.466" v="70" actId="2696"/>
        <pc:sldMkLst>
          <pc:docMk/>
          <pc:sldMk cId="611389188" sldId="6394"/>
        </pc:sldMkLst>
      </pc:sldChg>
      <pc:sldChg chg="del">
        <pc:chgData name="Hanselmann, Markus" userId="029d1f02-3ca2-4544-88e9-d09c85e465e7" providerId="ADAL" clId="{779D1F58-E732-4027-AD5E-D5FA65258A7A}" dt="2025-12-03T11:15:16.995" v="147" actId="2696"/>
        <pc:sldMkLst>
          <pc:docMk/>
          <pc:sldMk cId="3758042123" sldId="6396"/>
        </pc:sldMkLst>
      </pc:sldChg>
      <pc:sldChg chg="del">
        <pc:chgData name="Hanselmann, Markus" userId="029d1f02-3ca2-4544-88e9-d09c85e465e7" providerId="ADAL" clId="{779D1F58-E732-4027-AD5E-D5FA65258A7A}" dt="2025-12-03T11:15:16.980" v="146" actId="2696"/>
        <pc:sldMkLst>
          <pc:docMk/>
          <pc:sldMk cId="1719768002" sldId="6397"/>
        </pc:sldMkLst>
      </pc:sldChg>
      <pc:sldChg chg="del">
        <pc:chgData name="Hanselmann, Markus" userId="029d1f02-3ca2-4544-88e9-d09c85e465e7" providerId="ADAL" clId="{779D1F58-E732-4027-AD5E-D5FA65258A7A}" dt="2025-12-03T11:15:16.971" v="145" actId="2696"/>
        <pc:sldMkLst>
          <pc:docMk/>
          <pc:sldMk cId="3051741152" sldId="6398"/>
        </pc:sldMkLst>
      </pc:sldChg>
      <pc:sldChg chg="del">
        <pc:chgData name="Hanselmann, Markus" userId="029d1f02-3ca2-4544-88e9-d09c85e465e7" providerId="ADAL" clId="{779D1F58-E732-4027-AD5E-D5FA65258A7A}" dt="2025-12-03T11:15:16.962" v="144" actId="2696"/>
        <pc:sldMkLst>
          <pc:docMk/>
          <pc:sldMk cId="193764940" sldId="6399"/>
        </pc:sldMkLst>
      </pc:sldChg>
      <pc:sldChg chg="del">
        <pc:chgData name="Hanselmann, Markus" userId="029d1f02-3ca2-4544-88e9-d09c85e465e7" providerId="ADAL" clId="{779D1F58-E732-4027-AD5E-D5FA65258A7A}" dt="2025-12-03T11:15:16.941" v="143" actId="2696"/>
        <pc:sldMkLst>
          <pc:docMk/>
          <pc:sldMk cId="3536200444" sldId="6400"/>
        </pc:sldMkLst>
      </pc:sldChg>
      <pc:sldChg chg="del">
        <pc:chgData name="Hanselmann, Markus" userId="029d1f02-3ca2-4544-88e9-d09c85e465e7" providerId="ADAL" clId="{779D1F58-E732-4027-AD5E-D5FA65258A7A}" dt="2025-12-03T11:15:16.918" v="142" actId="2696"/>
        <pc:sldMkLst>
          <pc:docMk/>
          <pc:sldMk cId="1115415254" sldId="6401"/>
        </pc:sldMkLst>
      </pc:sldChg>
      <pc:sldChg chg="del">
        <pc:chgData name="Hanselmann, Markus" userId="029d1f02-3ca2-4544-88e9-d09c85e465e7" providerId="ADAL" clId="{779D1F58-E732-4027-AD5E-D5FA65258A7A}" dt="2025-12-03T11:15:16.892" v="141" actId="2696"/>
        <pc:sldMkLst>
          <pc:docMk/>
          <pc:sldMk cId="2958520400" sldId="6402"/>
        </pc:sldMkLst>
      </pc:sldChg>
      <pc:sldChg chg="del">
        <pc:chgData name="Hanselmann, Markus" userId="029d1f02-3ca2-4544-88e9-d09c85e465e7" providerId="ADAL" clId="{779D1F58-E732-4027-AD5E-D5FA65258A7A}" dt="2025-12-03T11:15:17.081" v="156" actId="2696"/>
        <pc:sldMkLst>
          <pc:docMk/>
          <pc:sldMk cId="4124616023" sldId="6408"/>
        </pc:sldMkLst>
      </pc:sldChg>
      <pc:sldChg chg="del">
        <pc:chgData name="Hanselmann, Markus" userId="029d1f02-3ca2-4544-88e9-d09c85e465e7" providerId="ADAL" clId="{779D1F58-E732-4027-AD5E-D5FA65258A7A}" dt="2025-12-03T11:15:17.620" v="220" actId="2696"/>
        <pc:sldMkLst>
          <pc:docMk/>
          <pc:sldMk cId="1852128087" sldId="6412"/>
        </pc:sldMkLst>
      </pc:sldChg>
      <pc:sldChg chg="del">
        <pc:chgData name="Hanselmann, Markus" userId="029d1f02-3ca2-4544-88e9-d09c85e465e7" providerId="ADAL" clId="{779D1F58-E732-4027-AD5E-D5FA65258A7A}" dt="2025-12-03T11:15:17.834" v="245" actId="2696"/>
        <pc:sldMkLst>
          <pc:docMk/>
          <pc:sldMk cId="66662694" sldId="6414"/>
        </pc:sldMkLst>
      </pc:sldChg>
      <pc:sldChg chg="del">
        <pc:chgData name="Hanselmann, Markus" userId="029d1f02-3ca2-4544-88e9-d09c85e465e7" providerId="ADAL" clId="{779D1F58-E732-4027-AD5E-D5FA65258A7A}" dt="2025-12-03T11:15:17.826" v="244" actId="2696"/>
        <pc:sldMkLst>
          <pc:docMk/>
          <pc:sldMk cId="3434149389" sldId="6415"/>
        </pc:sldMkLst>
      </pc:sldChg>
      <pc:sldChg chg="del">
        <pc:chgData name="Hanselmann, Markus" userId="029d1f02-3ca2-4544-88e9-d09c85e465e7" providerId="ADAL" clId="{779D1F58-E732-4027-AD5E-D5FA65258A7A}" dt="2025-12-03T11:15:17.819" v="243" actId="2696"/>
        <pc:sldMkLst>
          <pc:docMk/>
          <pc:sldMk cId="713675924" sldId="6416"/>
        </pc:sldMkLst>
      </pc:sldChg>
      <pc:sldChg chg="del">
        <pc:chgData name="Hanselmann, Markus" userId="029d1f02-3ca2-4544-88e9-d09c85e465e7" providerId="ADAL" clId="{779D1F58-E732-4027-AD5E-D5FA65258A7A}" dt="2025-12-03T11:15:17.811" v="242" actId="2696"/>
        <pc:sldMkLst>
          <pc:docMk/>
          <pc:sldMk cId="1375600124" sldId="6417"/>
        </pc:sldMkLst>
      </pc:sldChg>
      <pc:sldChg chg="del">
        <pc:chgData name="Hanselmann, Markus" userId="029d1f02-3ca2-4544-88e9-d09c85e465e7" providerId="ADAL" clId="{779D1F58-E732-4027-AD5E-D5FA65258A7A}" dt="2025-12-03T11:15:17.802" v="241" actId="2696"/>
        <pc:sldMkLst>
          <pc:docMk/>
          <pc:sldMk cId="538394257" sldId="6418"/>
        </pc:sldMkLst>
      </pc:sldChg>
      <pc:sldChg chg="del">
        <pc:chgData name="Hanselmann, Markus" userId="029d1f02-3ca2-4544-88e9-d09c85e465e7" providerId="ADAL" clId="{779D1F58-E732-4027-AD5E-D5FA65258A7A}" dt="2025-12-03T11:15:17.793" v="240" actId="2696"/>
        <pc:sldMkLst>
          <pc:docMk/>
          <pc:sldMk cId="3961209357" sldId="6419"/>
        </pc:sldMkLst>
      </pc:sldChg>
      <pc:sldChg chg="del">
        <pc:chgData name="Hanselmann, Markus" userId="029d1f02-3ca2-4544-88e9-d09c85e465e7" providerId="ADAL" clId="{779D1F58-E732-4027-AD5E-D5FA65258A7A}" dt="2025-12-03T11:15:17.784" v="239" actId="2696"/>
        <pc:sldMkLst>
          <pc:docMk/>
          <pc:sldMk cId="1584059717" sldId="6420"/>
        </pc:sldMkLst>
      </pc:sldChg>
      <pc:sldChg chg="del">
        <pc:chgData name="Hanselmann, Markus" userId="029d1f02-3ca2-4544-88e9-d09c85e465e7" providerId="ADAL" clId="{779D1F58-E732-4027-AD5E-D5FA65258A7A}" dt="2025-12-03T11:15:17.773" v="238" actId="2696"/>
        <pc:sldMkLst>
          <pc:docMk/>
          <pc:sldMk cId="3724891220" sldId="6421"/>
        </pc:sldMkLst>
      </pc:sldChg>
      <pc:sldChg chg="del">
        <pc:chgData name="Hanselmann, Markus" userId="029d1f02-3ca2-4544-88e9-d09c85e465e7" providerId="ADAL" clId="{779D1F58-E732-4027-AD5E-D5FA65258A7A}" dt="2025-12-03T11:15:17.695" v="228" actId="2696"/>
        <pc:sldMkLst>
          <pc:docMk/>
          <pc:sldMk cId="1791647283" sldId="6422"/>
        </pc:sldMkLst>
      </pc:sldChg>
      <pc:sldChg chg="del">
        <pc:chgData name="Hanselmann, Markus" userId="029d1f02-3ca2-4544-88e9-d09c85e465e7" providerId="ADAL" clId="{779D1F58-E732-4027-AD5E-D5FA65258A7A}" dt="2025-12-03T11:15:17.686" v="227" actId="2696"/>
        <pc:sldMkLst>
          <pc:docMk/>
          <pc:sldMk cId="2439237273" sldId="6423"/>
        </pc:sldMkLst>
      </pc:sldChg>
      <pc:sldChg chg="del">
        <pc:chgData name="Hanselmann, Markus" userId="029d1f02-3ca2-4544-88e9-d09c85e465e7" providerId="ADAL" clId="{779D1F58-E732-4027-AD5E-D5FA65258A7A}" dt="2025-12-03T11:15:17.678" v="226" actId="2696"/>
        <pc:sldMkLst>
          <pc:docMk/>
          <pc:sldMk cId="3902431115" sldId="6424"/>
        </pc:sldMkLst>
      </pc:sldChg>
      <pc:sldChg chg="del">
        <pc:chgData name="Hanselmann, Markus" userId="029d1f02-3ca2-4544-88e9-d09c85e465e7" providerId="ADAL" clId="{779D1F58-E732-4027-AD5E-D5FA65258A7A}" dt="2025-12-03T11:15:17.670" v="225" actId="2696"/>
        <pc:sldMkLst>
          <pc:docMk/>
          <pc:sldMk cId="1922485587" sldId="6425"/>
        </pc:sldMkLst>
      </pc:sldChg>
      <pc:sldChg chg="del">
        <pc:chgData name="Hanselmann, Markus" userId="029d1f02-3ca2-4544-88e9-d09c85e465e7" providerId="ADAL" clId="{779D1F58-E732-4027-AD5E-D5FA65258A7A}" dt="2025-12-03T11:15:17.661" v="224" actId="2696"/>
        <pc:sldMkLst>
          <pc:docMk/>
          <pc:sldMk cId="3901918999" sldId="6426"/>
        </pc:sldMkLst>
      </pc:sldChg>
      <pc:sldChg chg="del">
        <pc:chgData name="Hanselmann, Markus" userId="029d1f02-3ca2-4544-88e9-d09c85e465e7" providerId="ADAL" clId="{779D1F58-E732-4027-AD5E-D5FA65258A7A}" dt="2025-12-03T11:15:17.651" v="223" actId="2696"/>
        <pc:sldMkLst>
          <pc:docMk/>
          <pc:sldMk cId="3982474879" sldId="6427"/>
        </pc:sldMkLst>
      </pc:sldChg>
      <pc:sldChg chg="del">
        <pc:chgData name="Hanselmann, Markus" userId="029d1f02-3ca2-4544-88e9-d09c85e465e7" providerId="ADAL" clId="{779D1F58-E732-4027-AD5E-D5FA65258A7A}" dt="2025-12-03T11:15:17.642" v="222" actId="2696"/>
        <pc:sldMkLst>
          <pc:docMk/>
          <pc:sldMk cId="241474142" sldId="6428"/>
        </pc:sldMkLst>
      </pc:sldChg>
      <pc:sldChg chg="del">
        <pc:chgData name="Hanselmann, Markus" userId="029d1f02-3ca2-4544-88e9-d09c85e465e7" providerId="ADAL" clId="{779D1F58-E732-4027-AD5E-D5FA65258A7A}" dt="2025-12-03T11:15:17.631" v="221" actId="2696"/>
        <pc:sldMkLst>
          <pc:docMk/>
          <pc:sldMk cId="2926483063" sldId="6429"/>
        </pc:sldMkLst>
      </pc:sldChg>
      <pc:sldChg chg="del">
        <pc:chgData name="Hanselmann, Markus" userId="029d1f02-3ca2-4544-88e9-d09c85e465e7" providerId="ADAL" clId="{779D1F58-E732-4027-AD5E-D5FA65258A7A}" dt="2025-12-03T11:15:14.191" v="26" actId="2696"/>
        <pc:sldMkLst>
          <pc:docMk/>
          <pc:sldMk cId="2378408879" sldId="6430"/>
        </pc:sldMkLst>
      </pc:sldChg>
      <pc:sldChg chg="del">
        <pc:chgData name="Hanselmann, Markus" userId="029d1f02-3ca2-4544-88e9-d09c85e465e7" providerId="ADAL" clId="{779D1F58-E732-4027-AD5E-D5FA65258A7A}" dt="2025-12-03T11:15:14.173" v="25" actId="2696"/>
        <pc:sldMkLst>
          <pc:docMk/>
          <pc:sldMk cId="2714243376" sldId="6431"/>
        </pc:sldMkLst>
      </pc:sldChg>
      <pc:sldChg chg="del">
        <pc:chgData name="Hanselmann, Markus" userId="029d1f02-3ca2-4544-88e9-d09c85e465e7" providerId="ADAL" clId="{779D1F58-E732-4027-AD5E-D5FA65258A7A}" dt="2025-12-03T11:15:14.127" v="23" actId="2696"/>
        <pc:sldMkLst>
          <pc:docMk/>
          <pc:sldMk cId="1334055793" sldId="6432"/>
        </pc:sldMkLst>
      </pc:sldChg>
      <pc:sldChg chg="del">
        <pc:chgData name="Hanselmann, Markus" userId="029d1f02-3ca2-4544-88e9-d09c85e465e7" providerId="ADAL" clId="{779D1F58-E732-4027-AD5E-D5FA65258A7A}" dt="2025-12-03T11:15:14.060" v="20" actId="2696"/>
        <pc:sldMkLst>
          <pc:docMk/>
          <pc:sldMk cId="1104642823" sldId="6433"/>
        </pc:sldMkLst>
      </pc:sldChg>
      <pc:sldChg chg="del">
        <pc:chgData name="Hanselmann, Markus" userId="029d1f02-3ca2-4544-88e9-d09c85e465e7" providerId="ADAL" clId="{779D1F58-E732-4027-AD5E-D5FA65258A7A}" dt="2025-12-03T11:15:14.044" v="19" actId="2696"/>
        <pc:sldMkLst>
          <pc:docMk/>
          <pc:sldMk cId="1801538806" sldId="6434"/>
        </pc:sldMkLst>
      </pc:sldChg>
      <pc:sldChg chg="del">
        <pc:chgData name="Hanselmann, Markus" userId="029d1f02-3ca2-4544-88e9-d09c85e465e7" providerId="ADAL" clId="{779D1F58-E732-4027-AD5E-D5FA65258A7A}" dt="2025-12-03T11:15:14.028" v="18" actId="2696"/>
        <pc:sldMkLst>
          <pc:docMk/>
          <pc:sldMk cId="2497219301" sldId="6435"/>
        </pc:sldMkLst>
      </pc:sldChg>
      <pc:sldChg chg="del">
        <pc:chgData name="Hanselmann, Markus" userId="029d1f02-3ca2-4544-88e9-d09c85e465e7" providerId="ADAL" clId="{779D1F58-E732-4027-AD5E-D5FA65258A7A}" dt="2025-12-03T11:15:14.004" v="17" actId="2696"/>
        <pc:sldMkLst>
          <pc:docMk/>
          <pc:sldMk cId="726650671" sldId="6436"/>
        </pc:sldMkLst>
      </pc:sldChg>
      <pc:sldChg chg="del">
        <pc:chgData name="Hanselmann, Markus" userId="029d1f02-3ca2-4544-88e9-d09c85e465e7" providerId="ADAL" clId="{779D1F58-E732-4027-AD5E-D5FA65258A7A}" dt="2025-12-03T11:15:13.978" v="16" actId="2696"/>
        <pc:sldMkLst>
          <pc:docMk/>
          <pc:sldMk cId="149232540" sldId="6437"/>
        </pc:sldMkLst>
      </pc:sldChg>
      <pc:sldChg chg="del">
        <pc:chgData name="Hanselmann, Markus" userId="029d1f02-3ca2-4544-88e9-d09c85e465e7" providerId="ADAL" clId="{779D1F58-E732-4027-AD5E-D5FA65258A7A}" dt="2025-12-03T11:15:13.958" v="15" actId="2696"/>
        <pc:sldMkLst>
          <pc:docMk/>
          <pc:sldMk cId="1283117016" sldId="6438"/>
        </pc:sldMkLst>
      </pc:sldChg>
      <pc:sldChg chg="del">
        <pc:chgData name="Hanselmann, Markus" userId="029d1f02-3ca2-4544-88e9-d09c85e465e7" providerId="ADAL" clId="{779D1F58-E732-4027-AD5E-D5FA65258A7A}" dt="2025-12-03T11:15:13.936" v="14" actId="2696"/>
        <pc:sldMkLst>
          <pc:docMk/>
          <pc:sldMk cId="2857999373" sldId="6439"/>
        </pc:sldMkLst>
      </pc:sldChg>
      <pc:sldChg chg="del">
        <pc:chgData name="Hanselmann, Markus" userId="029d1f02-3ca2-4544-88e9-d09c85e465e7" providerId="ADAL" clId="{779D1F58-E732-4027-AD5E-D5FA65258A7A}" dt="2025-12-03T11:15:13.920" v="13" actId="2696"/>
        <pc:sldMkLst>
          <pc:docMk/>
          <pc:sldMk cId="4209380856" sldId="6440"/>
        </pc:sldMkLst>
      </pc:sldChg>
      <pc:sldChg chg="del">
        <pc:chgData name="Hanselmann, Markus" userId="029d1f02-3ca2-4544-88e9-d09c85e465e7" providerId="ADAL" clId="{779D1F58-E732-4027-AD5E-D5FA65258A7A}" dt="2025-12-03T11:15:13.896" v="12" actId="2696"/>
        <pc:sldMkLst>
          <pc:docMk/>
          <pc:sldMk cId="3528230464" sldId="6441"/>
        </pc:sldMkLst>
      </pc:sldChg>
      <pc:sldChg chg="del">
        <pc:chgData name="Hanselmann, Markus" userId="029d1f02-3ca2-4544-88e9-d09c85e465e7" providerId="ADAL" clId="{779D1F58-E732-4027-AD5E-D5FA65258A7A}" dt="2025-12-03T11:15:18.419" v="317" actId="2696"/>
        <pc:sldMkLst>
          <pc:docMk/>
          <pc:sldMk cId="2691060181" sldId="6442"/>
        </pc:sldMkLst>
      </pc:sldChg>
      <pc:sldChg chg="del">
        <pc:chgData name="Hanselmann, Markus" userId="029d1f02-3ca2-4544-88e9-d09c85e465e7" providerId="ADAL" clId="{779D1F58-E732-4027-AD5E-D5FA65258A7A}" dt="2025-12-03T11:15:18.796" v="337" actId="2696"/>
        <pc:sldMkLst>
          <pc:docMk/>
          <pc:sldMk cId="1464254991" sldId="6443"/>
        </pc:sldMkLst>
      </pc:sldChg>
      <pc:sldChg chg="del">
        <pc:chgData name="Hanselmann, Markus" userId="029d1f02-3ca2-4544-88e9-d09c85e465e7" providerId="ADAL" clId="{779D1F58-E732-4027-AD5E-D5FA65258A7A}" dt="2025-12-03T11:15:18.432" v="324" actId="2696"/>
        <pc:sldMkLst>
          <pc:docMk/>
          <pc:sldMk cId="650727169" sldId="6444"/>
        </pc:sldMkLst>
      </pc:sldChg>
      <pc:sldChg chg="del">
        <pc:chgData name="Hanselmann, Markus" userId="029d1f02-3ca2-4544-88e9-d09c85e465e7" providerId="ADAL" clId="{779D1F58-E732-4027-AD5E-D5FA65258A7A}" dt="2025-12-03T11:15:19.123" v="347" actId="2696"/>
        <pc:sldMkLst>
          <pc:docMk/>
          <pc:sldMk cId="902510961" sldId="6445"/>
        </pc:sldMkLst>
      </pc:sldChg>
      <pc:sldChg chg="del">
        <pc:chgData name="Hanselmann, Markus" userId="029d1f02-3ca2-4544-88e9-d09c85e465e7" providerId="ADAL" clId="{779D1F58-E732-4027-AD5E-D5FA65258A7A}" dt="2025-12-03T11:15:19.120" v="345" actId="2696"/>
        <pc:sldMkLst>
          <pc:docMk/>
          <pc:sldMk cId="3228338695" sldId="6446"/>
        </pc:sldMkLst>
      </pc:sldChg>
      <pc:sldChg chg="del">
        <pc:chgData name="Hanselmann, Markus" userId="029d1f02-3ca2-4544-88e9-d09c85e465e7" providerId="ADAL" clId="{779D1F58-E732-4027-AD5E-D5FA65258A7A}" dt="2025-12-03T11:15:19.184" v="357" actId="2696"/>
        <pc:sldMkLst>
          <pc:docMk/>
          <pc:sldMk cId="312562210" sldId="6449"/>
        </pc:sldMkLst>
      </pc:sldChg>
      <pc:sldChg chg="del">
        <pc:chgData name="Hanselmann, Markus" userId="029d1f02-3ca2-4544-88e9-d09c85e465e7" providerId="ADAL" clId="{779D1F58-E732-4027-AD5E-D5FA65258A7A}" dt="2025-12-03T11:15:19.204" v="359" actId="2696"/>
        <pc:sldMkLst>
          <pc:docMk/>
          <pc:sldMk cId="1430195812" sldId="6450"/>
        </pc:sldMkLst>
      </pc:sldChg>
      <pc:sldChg chg="del">
        <pc:chgData name="Hanselmann, Markus" userId="029d1f02-3ca2-4544-88e9-d09c85e465e7" providerId="ADAL" clId="{779D1F58-E732-4027-AD5E-D5FA65258A7A}" dt="2025-12-03T11:15:19.161" v="348" actId="2696"/>
        <pc:sldMkLst>
          <pc:docMk/>
          <pc:sldMk cId="1487780663" sldId="6451"/>
        </pc:sldMkLst>
      </pc:sldChg>
      <pc:sldChg chg="del">
        <pc:chgData name="Hanselmann, Markus" userId="029d1f02-3ca2-4544-88e9-d09c85e465e7" providerId="ADAL" clId="{779D1F58-E732-4027-AD5E-D5FA65258A7A}" dt="2025-12-03T11:15:18.418" v="316" actId="2696"/>
        <pc:sldMkLst>
          <pc:docMk/>
          <pc:sldMk cId="2979280822" sldId="6452"/>
        </pc:sldMkLst>
      </pc:sldChg>
      <pc:sldChg chg="del">
        <pc:chgData name="Hanselmann, Markus" userId="029d1f02-3ca2-4544-88e9-d09c85e465e7" providerId="ADAL" clId="{779D1F58-E732-4027-AD5E-D5FA65258A7A}" dt="2025-12-03T11:15:18.776" v="329" actId="2696"/>
        <pc:sldMkLst>
          <pc:docMk/>
          <pc:sldMk cId="3919055010" sldId="6453"/>
        </pc:sldMkLst>
      </pc:sldChg>
      <pc:sldChg chg="del">
        <pc:chgData name="Hanselmann, Markus" userId="029d1f02-3ca2-4544-88e9-d09c85e465e7" providerId="ADAL" clId="{779D1F58-E732-4027-AD5E-D5FA65258A7A}" dt="2025-12-03T11:15:18.424" v="320" actId="2696"/>
        <pc:sldMkLst>
          <pc:docMk/>
          <pc:sldMk cId="3318684205" sldId="6459"/>
        </pc:sldMkLst>
      </pc:sldChg>
      <pc:sldChg chg="del">
        <pc:chgData name="Hanselmann, Markus" userId="029d1f02-3ca2-4544-88e9-d09c85e465e7" providerId="ADAL" clId="{779D1F58-E732-4027-AD5E-D5FA65258A7A}" dt="2025-12-03T11:15:16.446" v="129" actId="2696"/>
        <pc:sldMkLst>
          <pc:docMk/>
          <pc:sldMk cId="800814093" sldId="6460"/>
        </pc:sldMkLst>
      </pc:sldChg>
      <pc:sldChg chg="del">
        <pc:chgData name="Hanselmann, Markus" userId="029d1f02-3ca2-4544-88e9-d09c85e465e7" providerId="ADAL" clId="{779D1F58-E732-4027-AD5E-D5FA65258A7A}" dt="2025-12-03T11:15:16.541" v="136" actId="2696"/>
        <pc:sldMkLst>
          <pc:docMk/>
          <pc:sldMk cId="1955194780" sldId="6461"/>
        </pc:sldMkLst>
      </pc:sldChg>
      <pc:sldChg chg="del">
        <pc:chgData name="Hanselmann, Markus" userId="029d1f02-3ca2-4544-88e9-d09c85e465e7" providerId="ADAL" clId="{779D1F58-E732-4027-AD5E-D5FA65258A7A}" dt="2025-12-03T11:15:15.516" v="74" actId="2696"/>
        <pc:sldMkLst>
          <pc:docMk/>
          <pc:sldMk cId="2931526058" sldId="6462"/>
        </pc:sldMkLst>
      </pc:sldChg>
      <pc:sldChg chg="del">
        <pc:chgData name="Hanselmann, Markus" userId="029d1f02-3ca2-4544-88e9-d09c85e465e7" providerId="ADAL" clId="{779D1F58-E732-4027-AD5E-D5FA65258A7A}" dt="2025-12-03T11:15:14.349" v="32" actId="2696"/>
        <pc:sldMkLst>
          <pc:docMk/>
          <pc:sldMk cId="980445671" sldId="6468"/>
        </pc:sldMkLst>
      </pc:sldChg>
      <pc:sldChg chg="del">
        <pc:chgData name="Hanselmann, Markus" userId="029d1f02-3ca2-4544-88e9-d09c85e465e7" providerId="ADAL" clId="{779D1F58-E732-4027-AD5E-D5FA65258A7A}" dt="2025-12-03T11:15:14.311" v="30" actId="2696"/>
        <pc:sldMkLst>
          <pc:docMk/>
          <pc:sldMk cId="1970081164" sldId="6469"/>
        </pc:sldMkLst>
      </pc:sldChg>
      <pc:sldChg chg="del">
        <pc:chgData name="Hanselmann, Markus" userId="029d1f02-3ca2-4544-88e9-d09c85e465e7" providerId="ADAL" clId="{779D1F58-E732-4027-AD5E-D5FA65258A7A}" dt="2025-12-03T11:15:16.434" v="128" actId="2696"/>
        <pc:sldMkLst>
          <pc:docMk/>
          <pc:sldMk cId="436493158" sldId="6472"/>
        </pc:sldMkLst>
      </pc:sldChg>
      <pc:sldChg chg="del">
        <pc:chgData name="Hanselmann, Markus" userId="029d1f02-3ca2-4544-88e9-d09c85e465e7" providerId="ADAL" clId="{779D1F58-E732-4027-AD5E-D5FA65258A7A}" dt="2025-12-03T11:15:14.328" v="31" actId="2696"/>
        <pc:sldMkLst>
          <pc:docMk/>
          <pc:sldMk cId="1673723681" sldId="2146849169"/>
        </pc:sldMkLst>
      </pc:sldChg>
      <pc:sldChg chg="del">
        <pc:chgData name="Hanselmann, Markus" userId="029d1f02-3ca2-4544-88e9-d09c85e465e7" providerId="ADAL" clId="{779D1F58-E732-4027-AD5E-D5FA65258A7A}" dt="2025-12-03T11:15:18.385" v="308" actId="2696"/>
        <pc:sldMkLst>
          <pc:docMk/>
          <pc:sldMk cId="1791304854" sldId="2146849203"/>
        </pc:sldMkLst>
      </pc:sldChg>
      <pc:sldChg chg="del">
        <pc:chgData name="Hanselmann, Markus" userId="029d1f02-3ca2-4544-88e9-d09c85e465e7" providerId="ADAL" clId="{779D1F58-E732-4027-AD5E-D5FA65258A7A}" dt="2025-12-03T11:15:18.380" v="307" actId="2696"/>
        <pc:sldMkLst>
          <pc:docMk/>
          <pc:sldMk cId="3627929608" sldId="2146849204"/>
        </pc:sldMkLst>
      </pc:sldChg>
      <pc:sldChg chg="del">
        <pc:chgData name="Hanselmann, Markus" userId="029d1f02-3ca2-4544-88e9-d09c85e465e7" providerId="ADAL" clId="{779D1F58-E732-4027-AD5E-D5FA65258A7A}" dt="2025-12-03T11:15:18.378" v="306" actId="2696"/>
        <pc:sldMkLst>
          <pc:docMk/>
          <pc:sldMk cId="3167448326" sldId="2146849205"/>
        </pc:sldMkLst>
      </pc:sldChg>
      <pc:sldChg chg="del">
        <pc:chgData name="Hanselmann, Markus" userId="029d1f02-3ca2-4544-88e9-d09c85e465e7" providerId="ADAL" clId="{779D1F58-E732-4027-AD5E-D5FA65258A7A}" dt="2025-12-03T11:15:18.399" v="311" actId="2696"/>
        <pc:sldMkLst>
          <pc:docMk/>
          <pc:sldMk cId="1598752983" sldId="2146849208"/>
        </pc:sldMkLst>
      </pc:sldChg>
      <pc:sldChg chg="del">
        <pc:chgData name="Hanselmann, Markus" userId="029d1f02-3ca2-4544-88e9-d09c85e465e7" providerId="ADAL" clId="{779D1F58-E732-4027-AD5E-D5FA65258A7A}" dt="2025-12-03T11:15:18.136" v="272" actId="2696"/>
        <pc:sldMkLst>
          <pc:docMk/>
          <pc:sldMk cId="2297440999" sldId="2146849212"/>
        </pc:sldMkLst>
      </pc:sldChg>
      <pc:sldChg chg="del">
        <pc:chgData name="Hanselmann, Markus" userId="029d1f02-3ca2-4544-88e9-d09c85e465e7" providerId="ADAL" clId="{779D1F58-E732-4027-AD5E-D5FA65258A7A}" dt="2025-12-03T11:15:18.125" v="271" actId="2696"/>
        <pc:sldMkLst>
          <pc:docMk/>
          <pc:sldMk cId="977426882" sldId="2146849213"/>
        </pc:sldMkLst>
      </pc:sldChg>
      <pc:sldChg chg="del">
        <pc:chgData name="Hanselmann, Markus" userId="029d1f02-3ca2-4544-88e9-d09c85e465e7" providerId="ADAL" clId="{779D1F58-E732-4027-AD5E-D5FA65258A7A}" dt="2025-12-03T11:15:18.366" v="304" actId="2696"/>
        <pc:sldMkLst>
          <pc:docMk/>
          <pc:sldMk cId="1166569040" sldId="2146849215"/>
        </pc:sldMkLst>
      </pc:sldChg>
      <pc:sldChg chg="del">
        <pc:chgData name="Hanselmann, Markus" userId="029d1f02-3ca2-4544-88e9-d09c85e465e7" providerId="ADAL" clId="{779D1F58-E732-4027-AD5E-D5FA65258A7A}" dt="2025-12-03T11:15:18.355" v="303" actId="2696"/>
        <pc:sldMkLst>
          <pc:docMk/>
          <pc:sldMk cId="2318522108" sldId="2146849216"/>
        </pc:sldMkLst>
      </pc:sldChg>
      <pc:sldChg chg="del">
        <pc:chgData name="Hanselmann, Markus" userId="029d1f02-3ca2-4544-88e9-d09c85e465e7" providerId="ADAL" clId="{779D1F58-E732-4027-AD5E-D5FA65258A7A}" dt="2025-12-03T11:15:15.393" v="63" actId="2696"/>
        <pc:sldMkLst>
          <pc:docMk/>
          <pc:sldMk cId="893996249" sldId="2146849217"/>
        </pc:sldMkLst>
      </pc:sldChg>
      <pc:sldChg chg="del">
        <pc:chgData name="Hanselmann, Markus" userId="029d1f02-3ca2-4544-88e9-d09c85e465e7" providerId="ADAL" clId="{779D1F58-E732-4027-AD5E-D5FA65258A7A}" dt="2025-12-03T11:15:15.374" v="62" actId="2696"/>
        <pc:sldMkLst>
          <pc:docMk/>
          <pc:sldMk cId="3872766148" sldId="2146849218"/>
        </pc:sldMkLst>
      </pc:sldChg>
      <pc:sldChg chg="del">
        <pc:chgData name="Hanselmann, Markus" userId="029d1f02-3ca2-4544-88e9-d09c85e465e7" providerId="ADAL" clId="{779D1F58-E732-4027-AD5E-D5FA65258A7A}" dt="2025-12-03T11:15:16.372" v="122" actId="2696"/>
        <pc:sldMkLst>
          <pc:docMk/>
          <pc:sldMk cId="1611885290" sldId="2146849219"/>
        </pc:sldMkLst>
      </pc:sldChg>
      <pc:sldChg chg="del">
        <pc:chgData name="Hanselmann, Markus" userId="029d1f02-3ca2-4544-88e9-d09c85e465e7" providerId="ADAL" clId="{779D1F58-E732-4027-AD5E-D5FA65258A7A}" dt="2025-12-03T11:15:16.359" v="121" actId="2696"/>
        <pc:sldMkLst>
          <pc:docMk/>
          <pc:sldMk cId="3203859006" sldId="2146849220"/>
        </pc:sldMkLst>
      </pc:sldChg>
      <pc:sldChg chg="del">
        <pc:chgData name="Hanselmann, Markus" userId="029d1f02-3ca2-4544-88e9-d09c85e465e7" providerId="ADAL" clId="{779D1F58-E732-4027-AD5E-D5FA65258A7A}" dt="2025-12-03T11:15:16.025" v="93" actId="2696"/>
        <pc:sldMkLst>
          <pc:docMk/>
          <pc:sldMk cId="716270185" sldId="2146849221"/>
        </pc:sldMkLst>
      </pc:sldChg>
      <pc:sldChg chg="del">
        <pc:chgData name="Hanselmann, Markus" userId="029d1f02-3ca2-4544-88e9-d09c85e465e7" providerId="ADAL" clId="{779D1F58-E732-4027-AD5E-D5FA65258A7A}" dt="2025-12-03T11:15:16.014" v="92" actId="2696"/>
        <pc:sldMkLst>
          <pc:docMk/>
          <pc:sldMk cId="3714143543" sldId="2146849222"/>
        </pc:sldMkLst>
      </pc:sldChg>
      <pc:sldChg chg="del">
        <pc:chgData name="Hanselmann, Markus" userId="029d1f02-3ca2-4544-88e9-d09c85e465e7" providerId="ADAL" clId="{779D1F58-E732-4027-AD5E-D5FA65258A7A}" dt="2025-12-03T11:15:14.259" v="28" actId="2696"/>
        <pc:sldMkLst>
          <pc:docMk/>
          <pc:sldMk cId="2732623675" sldId="2146849223"/>
        </pc:sldMkLst>
      </pc:sldChg>
      <pc:sldChg chg="del">
        <pc:chgData name="Hanselmann, Markus" userId="029d1f02-3ca2-4544-88e9-d09c85e465e7" providerId="ADAL" clId="{779D1F58-E732-4027-AD5E-D5FA65258A7A}" dt="2025-12-03T11:15:14.209" v="27" actId="2696"/>
        <pc:sldMkLst>
          <pc:docMk/>
          <pc:sldMk cId="3696835083" sldId="2146849224"/>
        </pc:sldMkLst>
      </pc:sldChg>
      <pc:sldChg chg="del">
        <pc:chgData name="Hanselmann, Markus" userId="029d1f02-3ca2-4544-88e9-d09c85e465e7" providerId="ADAL" clId="{779D1F58-E732-4027-AD5E-D5FA65258A7A}" dt="2025-12-03T11:15:17.234" v="174" actId="2696"/>
        <pc:sldMkLst>
          <pc:docMk/>
          <pc:sldMk cId="2255625774" sldId="2146849237"/>
        </pc:sldMkLst>
      </pc:sldChg>
      <pc:sldChg chg="del">
        <pc:chgData name="Hanselmann, Markus" userId="029d1f02-3ca2-4544-88e9-d09c85e465e7" providerId="ADAL" clId="{779D1F58-E732-4027-AD5E-D5FA65258A7A}" dt="2025-12-03T11:15:17.230" v="173" actId="2696"/>
        <pc:sldMkLst>
          <pc:docMk/>
          <pc:sldMk cId="774638521" sldId="2146849238"/>
        </pc:sldMkLst>
      </pc:sldChg>
      <pc:sldChg chg="del">
        <pc:chgData name="Hanselmann, Markus" userId="029d1f02-3ca2-4544-88e9-d09c85e465e7" providerId="ADAL" clId="{779D1F58-E732-4027-AD5E-D5FA65258A7A}" dt="2025-12-03T11:15:17.221" v="172" actId="2696"/>
        <pc:sldMkLst>
          <pc:docMk/>
          <pc:sldMk cId="514208164" sldId="2146849239"/>
        </pc:sldMkLst>
      </pc:sldChg>
      <pc:sldChg chg="del">
        <pc:chgData name="Hanselmann, Markus" userId="029d1f02-3ca2-4544-88e9-d09c85e465e7" providerId="ADAL" clId="{779D1F58-E732-4027-AD5E-D5FA65258A7A}" dt="2025-12-03T11:15:17.215" v="171" actId="2696"/>
        <pc:sldMkLst>
          <pc:docMk/>
          <pc:sldMk cId="1490245234" sldId="2146849240"/>
        </pc:sldMkLst>
      </pc:sldChg>
      <pc:sldChg chg="del">
        <pc:chgData name="Hanselmann, Markus" userId="029d1f02-3ca2-4544-88e9-d09c85e465e7" providerId="ADAL" clId="{779D1F58-E732-4027-AD5E-D5FA65258A7A}" dt="2025-12-03T11:15:14.282" v="29" actId="2696"/>
        <pc:sldMkLst>
          <pc:docMk/>
          <pc:sldMk cId="1377055878" sldId="2146849249"/>
        </pc:sldMkLst>
      </pc:sldChg>
      <pc:sldChg chg="del">
        <pc:chgData name="Hanselmann, Markus" userId="029d1f02-3ca2-4544-88e9-d09c85e465e7" providerId="ADAL" clId="{779D1F58-E732-4027-AD5E-D5FA65258A7A}" dt="2025-12-03T11:15:18.370" v="305" actId="2696"/>
        <pc:sldMkLst>
          <pc:docMk/>
          <pc:sldMk cId="3008388814" sldId="2146849250"/>
        </pc:sldMkLst>
      </pc:sldChg>
      <pc:sldChg chg="del">
        <pc:chgData name="Hanselmann, Markus" userId="029d1f02-3ca2-4544-88e9-d09c85e465e7" providerId="ADAL" clId="{779D1F58-E732-4027-AD5E-D5FA65258A7A}" dt="2025-12-03T11:15:15.436" v="67" actId="2696"/>
        <pc:sldMkLst>
          <pc:docMk/>
          <pc:sldMk cId="2516861909" sldId="2146849251"/>
        </pc:sldMkLst>
      </pc:sldChg>
      <pc:sldChg chg="del">
        <pc:chgData name="Hanselmann, Markus" userId="029d1f02-3ca2-4544-88e9-d09c85e465e7" providerId="ADAL" clId="{779D1F58-E732-4027-AD5E-D5FA65258A7A}" dt="2025-12-03T11:15:15.422" v="66" actId="2696"/>
        <pc:sldMkLst>
          <pc:docMk/>
          <pc:sldMk cId="810430672" sldId="2146849252"/>
        </pc:sldMkLst>
      </pc:sldChg>
      <pc:sldChg chg="del">
        <pc:chgData name="Hanselmann, Markus" userId="029d1f02-3ca2-4544-88e9-d09c85e465e7" providerId="ADAL" clId="{779D1F58-E732-4027-AD5E-D5FA65258A7A}" dt="2025-12-03T11:15:15.415" v="65" actId="2696"/>
        <pc:sldMkLst>
          <pc:docMk/>
          <pc:sldMk cId="702687666" sldId="2146849253"/>
        </pc:sldMkLst>
      </pc:sldChg>
      <pc:sldChg chg="del">
        <pc:chgData name="Hanselmann, Markus" userId="029d1f02-3ca2-4544-88e9-d09c85e465e7" providerId="ADAL" clId="{779D1F58-E732-4027-AD5E-D5FA65258A7A}" dt="2025-12-03T11:15:15.403" v="64" actId="2696"/>
        <pc:sldMkLst>
          <pc:docMk/>
          <pc:sldMk cId="3094388265" sldId="2146849254"/>
        </pc:sldMkLst>
      </pc:sldChg>
      <pc:sldChg chg="del">
        <pc:chgData name="Hanselmann, Markus" userId="029d1f02-3ca2-4544-88e9-d09c85e465e7" providerId="ADAL" clId="{779D1F58-E732-4027-AD5E-D5FA65258A7A}" dt="2025-12-03T11:15:16.419" v="126" actId="2696"/>
        <pc:sldMkLst>
          <pc:docMk/>
          <pc:sldMk cId="3011747742" sldId="2146849255"/>
        </pc:sldMkLst>
      </pc:sldChg>
      <pc:sldChg chg="del">
        <pc:chgData name="Hanselmann, Markus" userId="029d1f02-3ca2-4544-88e9-d09c85e465e7" providerId="ADAL" clId="{779D1F58-E732-4027-AD5E-D5FA65258A7A}" dt="2025-12-03T11:15:16.404" v="125" actId="2696"/>
        <pc:sldMkLst>
          <pc:docMk/>
          <pc:sldMk cId="252210771" sldId="2146849256"/>
        </pc:sldMkLst>
      </pc:sldChg>
      <pc:sldChg chg="del">
        <pc:chgData name="Hanselmann, Markus" userId="029d1f02-3ca2-4544-88e9-d09c85e465e7" providerId="ADAL" clId="{779D1F58-E732-4027-AD5E-D5FA65258A7A}" dt="2025-12-03T11:15:16.395" v="124" actId="2696"/>
        <pc:sldMkLst>
          <pc:docMk/>
          <pc:sldMk cId="1349914406" sldId="2146849257"/>
        </pc:sldMkLst>
      </pc:sldChg>
      <pc:sldChg chg="del">
        <pc:chgData name="Hanselmann, Markus" userId="029d1f02-3ca2-4544-88e9-d09c85e465e7" providerId="ADAL" clId="{779D1F58-E732-4027-AD5E-D5FA65258A7A}" dt="2025-12-03T11:15:16.377" v="123" actId="2696"/>
        <pc:sldMkLst>
          <pc:docMk/>
          <pc:sldMk cId="4190105882" sldId="2146849258"/>
        </pc:sldMkLst>
      </pc:sldChg>
      <pc:sldChg chg="del">
        <pc:chgData name="Hanselmann, Markus" userId="029d1f02-3ca2-4544-88e9-d09c85e465e7" providerId="ADAL" clId="{779D1F58-E732-4027-AD5E-D5FA65258A7A}" dt="2025-12-03T11:15:16.062" v="97" actId="2696"/>
        <pc:sldMkLst>
          <pc:docMk/>
          <pc:sldMk cId="3733230787" sldId="2146849259"/>
        </pc:sldMkLst>
      </pc:sldChg>
      <pc:sldChg chg="del">
        <pc:chgData name="Hanselmann, Markus" userId="029d1f02-3ca2-4544-88e9-d09c85e465e7" providerId="ADAL" clId="{779D1F58-E732-4027-AD5E-D5FA65258A7A}" dt="2025-12-03T11:15:16.052" v="96" actId="2696"/>
        <pc:sldMkLst>
          <pc:docMk/>
          <pc:sldMk cId="2964440740" sldId="2146849260"/>
        </pc:sldMkLst>
      </pc:sldChg>
      <pc:sldChg chg="del">
        <pc:chgData name="Hanselmann, Markus" userId="029d1f02-3ca2-4544-88e9-d09c85e465e7" providerId="ADAL" clId="{779D1F58-E732-4027-AD5E-D5FA65258A7A}" dt="2025-12-03T11:15:16.047" v="95" actId="2696"/>
        <pc:sldMkLst>
          <pc:docMk/>
          <pc:sldMk cId="2537839640" sldId="2146849261"/>
        </pc:sldMkLst>
      </pc:sldChg>
      <pc:sldChg chg="del">
        <pc:chgData name="Hanselmann, Markus" userId="029d1f02-3ca2-4544-88e9-d09c85e465e7" providerId="ADAL" clId="{779D1F58-E732-4027-AD5E-D5FA65258A7A}" dt="2025-12-03T11:15:16.031" v="94" actId="2696"/>
        <pc:sldMkLst>
          <pc:docMk/>
          <pc:sldMk cId="2157170267" sldId="2146849262"/>
        </pc:sldMkLst>
      </pc:sldChg>
      <pc:sldChg chg="del">
        <pc:chgData name="Hanselmann, Markus" userId="029d1f02-3ca2-4544-88e9-d09c85e465e7" providerId="ADAL" clId="{779D1F58-E732-4027-AD5E-D5FA65258A7A}" dt="2025-12-03T11:15:18.157" v="276" actId="2696"/>
        <pc:sldMkLst>
          <pc:docMk/>
          <pc:sldMk cId="1649138854" sldId="2146849263"/>
        </pc:sldMkLst>
      </pc:sldChg>
      <pc:sldChg chg="del">
        <pc:chgData name="Hanselmann, Markus" userId="029d1f02-3ca2-4544-88e9-d09c85e465e7" providerId="ADAL" clId="{779D1F58-E732-4027-AD5E-D5FA65258A7A}" dt="2025-12-03T11:15:18.150" v="275" actId="2696"/>
        <pc:sldMkLst>
          <pc:docMk/>
          <pc:sldMk cId="2542936593" sldId="2146849264"/>
        </pc:sldMkLst>
      </pc:sldChg>
      <pc:sldChg chg="del">
        <pc:chgData name="Hanselmann, Markus" userId="029d1f02-3ca2-4544-88e9-d09c85e465e7" providerId="ADAL" clId="{779D1F58-E732-4027-AD5E-D5FA65258A7A}" dt="2025-12-03T11:15:18.148" v="274" actId="2696"/>
        <pc:sldMkLst>
          <pc:docMk/>
          <pc:sldMk cId="403497424" sldId="2146849265"/>
        </pc:sldMkLst>
      </pc:sldChg>
      <pc:sldChg chg="del">
        <pc:chgData name="Hanselmann, Markus" userId="029d1f02-3ca2-4544-88e9-d09c85e465e7" providerId="ADAL" clId="{779D1F58-E732-4027-AD5E-D5FA65258A7A}" dt="2025-12-03T11:15:18.139" v="273" actId="2696"/>
        <pc:sldMkLst>
          <pc:docMk/>
          <pc:sldMk cId="1703002057" sldId="2146849266"/>
        </pc:sldMkLst>
      </pc:sldChg>
      <pc:sldChg chg="del">
        <pc:chgData name="Hanselmann, Markus" userId="029d1f02-3ca2-4544-88e9-d09c85e465e7" providerId="ADAL" clId="{779D1F58-E732-4027-AD5E-D5FA65258A7A}" dt="2025-12-03T11:15:16.428" v="127" actId="2696"/>
        <pc:sldMkLst>
          <pc:docMk/>
          <pc:sldMk cId="3502106291" sldId="2146849272"/>
        </pc:sldMkLst>
      </pc:sldChg>
      <pc:sldChg chg="del">
        <pc:chgData name="Hanselmann, Markus" userId="029d1f02-3ca2-4544-88e9-d09c85e465e7" providerId="ADAL" clId="{779D1F58-E732-4027-AD5E-D5FA65258A7A}" dt="2025-12-03T11:15:16.071" v="98" actId="2696"/>
        <pc:sldMkLst>
          <pc:docMk/>
          <pc:sldMk cId="695440300" sldId="2146849273"/>
        </pc:sldMkLst>
      </pc:sldChg>
      <pc:sldChg chg="del">
        <pc:chgData name="Hanselmann, Markus" userId="029d1f02-3ca2-4544-88e9-d09c85e465e7" providerId="ADAL" clId="{779D1F58-E732-4027-AD5E-D5FA65258A7A}" dt="2025-12-03T11:15:18.389" v="309" actId="2696"/>
        <pc:sldMkLst>
          <pc:docMk/>
          <pc:sldMk cId="4004161248" sldId="2146849276"/>
        </pc:sldMkLst>
      </pc:sldChg>
      <pc:sldChg chg="del">
        <pc:chgData name="Hanselmann, Markus" userId="029d1f02-3ca2-4544-88e9-d09c85e465e7" providerId="ADAL" clId="{779D1F58-E732-4027-AD5E-D5FA65258A7A}" dt="2025-12-03T11:15:17.171" v="165" actId="2696"/>
        <pc:sldMkLst>
          <pc:docMk/>
          <pc:sldMk cId="735954348" sldId="2146849278"/>
        </pc:sldMkLst>
      </pc:sldChg>
      <pc:sldChg chg="del">
        <pc:chgData name="Hanselmann, Markus" userId="029d1f02-3ca2-4544-88e9-d09c85e465e7" providerId="ADAL" clId="{779D1F58-E732-4027-AD5E-D5FA65258A7A}" dt="2025-12-03T11:15:15.448" v="68" actId="2696"/>
        <pc:sldMkLst>
          <pc:docMk/>
          <pc:sldMk cId="2497935108" sldId="2146849279"/>
        </pc:sldMkLst>
      </pc:sldChg>
      <pc:sldChg chg="del">
        <pc:chgData name="Hanselmann, Markus" userId="029d1f02-3ca2-4544-88e9-d09c85e465e7" providerId="ADAL" clId="{779D1F58-E732-4027-AD5E-D5FA65258A7A}" dt="2025-12-03T11:15:18.162" v="277" actId="2696"/>
        <pc:sldMkLst>
          <pc:docMk/>
          <pc:sldMk cId="3289202131" sldId="2146849280"/>
        </pc:sldMkLst>
      </pc:sldChg>
      <pc:sldChg chg="del">
        <pc:chgData name="Hanselmann, Markus" userId="029d1f02-3ca2-4544-88e9-d09c85e465e7" providerId="ADAL" clId="{779D1F58-E732-4027-AD5E-D5FA65258A7A}" dt="2025-12-03T11:15:17.019" v="149" actId="2696"/>
        <pc:sldMkLst>
          <pc:docMk/>
          <pc:sldMk cId="1603468359" sldId="2146849282"/>
        </pc:sldMkLst>
      </pc:sldChg>
      <pc:sldChg chg="del">
        <pc:chgData name="Hanselmann, Markus" userId="029d1f02-3ca2-4544-88e9-d09c85e465e7" providerId="ADAL" clId="{779D1F58-E732-4027-AD5E-D5FA65258A7A}" dt="2025-12-03T11:15:14.807" v="33" actId="2696"/>
        <pc:sldMkLst>
          <pc:docMk/>
          <pc:sldMk cId="2880876582" sldId="2146849283"/>
        </pc:sldMkLst>
      </pc:sldChg>
      <pc:sldChg chg="del">
        <pc:chgData name="Hanselmann, Markus" userId="029d1f02-3ca2-4544-88e9-d09c85e465e7" providerId="ADAL" clId="{779D1F58-E732-4027-AD5E-D5FA65258A7A}" dt="2025-12-03T11:15:15.454" v="69" actId="2696"/>
        <pc:sldMkLst>
          <pc:docMk/>
          <pc:sldMk cId="1532657280" sldId="2146849301"/>
        </pc:sldMkLst>
      </pc:sldChg>
      <pc:sldChg chg="del">
        <pc:chgData name="Hanselmann, Markus" userId="029d1f02-3ca2-4544-88e9-d09c85e465e7" providerId="ADAL" clId="{779D1F58-E732-4027-AD5E-D5FA65258A7A}" dt="2025-12-03T11:15:14.855" v="35" actId="2696"/>
        <pc:sldMkLst>
          <pc:docMk/>
          <pc:sldMk cId="3326413751" sldId="2146849302"/>
        </pc:sldMkLst>
      </pc:sldChg>
      <pc:sldChg chg="del">
        <pc:chgData name="Hanselmann, Markus" userId="029d1f02-3ca2-4544-88e9-d09c85e465e7" providerId="ADAL" clId="{779D1F58-E732-4027-AD5E-D5FA65258A7A}" dt="2025-12-03T11:15:14.826" v="34" actId="2696"/>
        <pc:sldMkLst>
          <pc:docMk/>
          <pc:sldMk cId="278270306" sldId="2146849303"/>
        </pc:sldMkLst>
      </pc:sldChg>
      <pc:sldChg chg="del">
        <pc:chgData name="Hanselmann, Markus" userId="029d1f02-3ca2-4544-88e9-d09c85e465e7" providerId="ADAL" clId="{779D1F58-E732-4027-AD5E-D5FA65258A7A}" dt="2025-12-03T11:15:18.391" v="310" actId="2696"/>
        <pc:sldMkLst>
          <pc:docMk/>
          <pc:sldMk cId="228596214" sldId="2146849304"/>
        </pc:sldMkLst>
      </pc:sldChg>
      <pc:sldChg chg="del">
        <pc:chgData name="Hanselmann, Markus" userId="029d1f02-3ca2-4544-88e9-d09c85e465e7" providerId="ADAL" clId="{779D1F58-E732-4027-AD5E-D5FA65258A7A}" dt="2025-12-03T11:15:17.332" v="183" actId="2696"/>
        <pc:sldMkLst>
          <pc:docMk/>
          <pc:sldMk cId="4243968761" sldId="2146849305"/>
        </pc:sldMkLst>
      </pc:sldChg>
      <pc:sldChg chg="del">
        <pc:chgData name="Hanselmann, Markus" userId="029d1f02-3ca2-4544-88e9-d09c85e465e7" providerId="ADAL" clId="{779D1F58-E732-4027-AD5E-D5FA65258A7A}" dt="2025-12-03T11:15:17.319" v="182" actId="2696"/>
        <pc:sldMkLst>
          <pc:docMk/>
          <pc:sldMk cId="3276303386" sldId="2146849306"/>
        </pc:sldMkLst>
      </pc:sldChg>
      <pc:sldChg chg="del">
        <pc:chgData name="Hanselmann, Markus" userId="029d1f02-3ca2-4544-88e9-d09c85e465e7" providerId="ADAL" clId="{779D1F58-E732-4027-AD5E-D5FA65258A7A}" dt="2025-12-03T11:15:17.847" v="247" actId="2696"/>
        <pc:sldMkLst>
          <pc:docMk/>
          <pc:sldMk cId="907278604" sldId="2146849309"/>
        </pc:sldMkLst>
      </pc:sldChg>
      <pc:sldChg chg="del">
        <pc:chgData name="Hanselmann, Markus" userId="029d1f02-3ca2-4544-88e9-d09c85e465e7" providerId="ADAL" clId="{779D1F58-E732-4027-AD5E-D5FA65258A7A}" dt="2025-12-03T11:15:17.838" v="246" actId="2696"/>
        <pc:sldMkLst>
          <pc:docMk/>
          <pc:sldMk cId="1805478025" sldId="2146849310"/>
        </pc:sldMkLst>
      </pc:sldChg>
      <pc:sldChg chg="del">
        <pc:chgData name="Hanselmann, Markus" userId="029d1f02-3ca2-4544-88e9-d09c85e465e7" providerId="ADAL" clId="{779D1F58-E732-4027-AD5E-D5FA65258A7A}" dt="2025-12-03T11:15:17.565" v="213" actId="2696"/>
        <pc:sldMkLst>
          <pc:docMk/>
          <pc:sldMk cId="1727081077" sldId="2146849311"/>
        </pc:sldMkLst>
      </pc:sldChg>
      <pc:sldChg chg="del">
        <pc:chgData name="Hanselmann, Markus" userId="029d1f02-3ca2-4544-88e9-d09c85e465e7" providerId="ADAL" clId="{779D1F58-E732-4027-AD5E-D5FA65258A7A}" dt="2025-12-03T11:15:17.547" v="212" actId="2696"/>
        <pc:sldMkLst>
          <pc:docMk/>
          <pc:sldMk cId="2058478973" sldId="2146849312"/>
        </pc:sldMkLst>
      </pc:sldChg>
      <pc:sldChg chg="del">
        <pc:chgData name="Hanselmann, Markus" userId="029d1f02-3ca2-4544-88e9-d09c85e465e7" providerId="ADAL" clId="{779D1F58-E732-4027-AD5E-D5FA65258A7A}" dt="2025-12-03T11:15:17.707" v="230" actId="2696"/>
        <pc:sldMkLst>
          <pc:docMk/>
          <pc:sldMk cId="2784482702" sldId="2146849313"/>
        </pc:sldMkLst>
      </pc:sldChg>
      <pc:sldChg chg="del">
        <pc:chgData name="Hanselmann, Markus" userId="029d1f02-3ca2-4544-88e9-d09c85e465e7" providerId="ADAL" clId="{779D1F58-E732-4027-AD5E-D5FA65258A7A}" dt="2025-12-03T11:15:17.698" v="229" actId="2696"/>
        <pc:sldMkLst>
          <pc:docMk/>
          <pc:sldMk cId="2729312259" sldId="2146849314"/>
        </pc:sldMkLst>
      </pc:sldChg>
      <pc:sldChg chg="del">
        <pc:chgData name="Hanselmann, Markus" userId="029d1f02-3ca2-4544-88e9-d09c85e465e7" providerId="ADAL" clId="{779D1F58-E732-4027-AD5E-D5FA65258A7A}" dt="2025-12-03T11:15:17.484" v="204" actId="2696"/>
        <pc:sldMkLst>
          <pc:docMk/>
          <pc:sldMk cId="2467524083" sldId="2146849315"/>
        </pc:sldMkLst>
      </pc:sldChg>
      <pc:sldChg chg="del">
        <pc:chgData name="Hanselmann, Markus" userId="029d1f02-3ca2-4544-88e9-d09c85e465e7" providerId="ADAL" clId="{779D1F58-E732-4027-AD5E-D5FA65258A7A}" dt="2025-12-03T11:15:17.470" v="203" actId="2696"/>
        <pc:sldMkLst>
          <pc:docMk/>
          <pc:sldMk cId="319244251" sldId="2146849316"/>
        </pc:sldMkLst>
      </pc:sldChg>
      <pc:sldChg chg="del">
        <pc:chgData name="Hanselmann, Markus" userId="029d1f02-3ca2-4544-88e9-d09c85e465e7" providerId="ADAL" clId="{779D1F58-E732-4027-AD5E-D5FA65258A7A}" dt="2025-12-03T11:15:18.173" v="279" actId="2696"/>
        <pc:sldMkLst>
          <pc:docMk/>
          <pc:sldMk cId="1483350041" sldId="2146849317"/>
        </pc:sldMkLst>
      </pc:sldChg>
      <pc:sldChg chg="del">
        <pc:chgData name="Hanselmann, Markus" userId="029d1f02-3ca2-4544-88e9-d09c85e465e7" providerId="ADAL" clId="{779D1F58-E732-4027-AD5E-D5FA65258A7A}" dt="2025-12-03T11:15:18.165" v="278" actId="2696"/>
        <pc:sldMkLst>
          <pc:docMk/>
          <pc:sldMk cId="1526141035" sldId="2146849318"/>
        </pc:sldMkLst>
      </pc:sldChg>
      <pc:sldChg chg="del">
        <pc:chgData name="Hanselmann, Markus" userId="029d1f02-3ca2-4544-88e9-d09c85e465e7" providerId="ADAL" clId="{779D1F58-E732-4027-AD5E-D5FA65258A7A}" dt="2025-12-03T11:15:17.466" v="202" actId="2696"/>
        <pc:sldMkLst>
          <pc:docMk/>
          <pc:sldMk cId="1299912031" sldId="2146849319"/>
        </pc:sldMkLst>
      </pc:sldChg>
      <pc:sldChg chg="del">
        <pc:chgData name="Hanselmann, Markus" userId="029d1f02-3ca2-4544-88e9-d09c85e465e7" providerId="ADAL" clId="{779D1F58-E732-4027-AD5E-D5FA65258A7A}" dt="2025-12-03T11:15:17.457" v="201" actId="2696"/>
        <pc:sldMkLst>
          <pc:docMk/>
          <pc:sldMk cId="2092973556" sldId="2146849320"/>
        </pc:sldMkLst>
      </pc:sldChg>
      <pc:sldChg chg="del">
        <pc:chgData name="Hanselmann, Markus" userId="029d1f02-3ca2-4544-88e9-d09c85e465e7" providerId="ADAL" clId="{779D1F58-E732-4027-AD5E-D5FA65258A7A}" dt="2025-12-03T11:15:15.042" v="43" actId="2696"/>
        <pc:sldMkLst>
          <pc:docMk/>
          <pc:sldMk cId="3884059849" sldId="2146849321"/>
        </pc:sldMkLst>
      </pc:sldChg>
      <pc:sldChg chg="del">
        <pc:chgData name="Hanselmann, Markus" userId="029d1f02-3ca2-4544-88e9-d09c85e465e7" providerId="ADAL" clId="{779D1F58-E732-4027-AD5E-D5FA65258A7A}" dt="2025-12-03T11:15:15.019" v="42" actId="2696"/>
        <pc:sldMkLst>
          <pc:docMk/>
          <pc:sldMk cId="256279455" sldId="2146849322"/>
        </pc:sldMkLst>
      </pc:sldChg>
      <pc:sldChg chg="del">
        <pc:chgData name="Hanselmann, Markus" userId="029d1f02-3ca2-4544-88e9-d09c85e465e7" providerId="ADAL" clId="{779D1F58-E732-4027-AD5E-D5FA65258A7A}" dt="2025-12-03T11:15:16.090" v="100" actId="2696"/>
        <pc:sldMkLst>
          <pc:docMk/>
          <pc:sldMk cId="3968399372" sldId="2146849323"/>
        </pc:sldMkLst>
      </pc:sldChg>
      <pc:sldChg chg="del">
        <pc:chgData name="Hanselmann, Markus" userId="029d1f02-3ca2-4544-88e9-d09c85e465e7" providerId="ADAL" clId="{779D1F58-E732-4027-AD5E-D5FA65258A7A}" dt="2025-12-03T11:15:16.077" v="99" actId="2696"/>
        <pc:sldMkLst>
          <pc:docMk/>
          <pc:sldMk cId="2135731250" sldId="2146849324"/>
        </pc:sldMkLst>
      </pc:sldChg>
      <pc:sldChg chg="del">
        <pc:chgData name="Hanselmann, Markus" userId="029d1f02-3ca2-4544-88e9-d09c85e465e7" providerId="ADAL" clId="{779D1F58-E732-4027-AD5E-D5FA65258A7A}" dt="2025-12-03T11:15:16.119" v="102" actId="2696"/>
        <pc:sldMkLst>
          <pc:docMk/>
          <pc:sldMk cId="3330006557" sldId="2146849325"/>
        </pc:sldMkLst>
      </pc:sldChg>
      <pc:sldChg chg="del">
        <pc:chgData name="Hanselmann, Markus" userId="029d1f02-3ca2-4544-88e9-d09c85e465e7" providerId="ADAL" clId="{779D1F58-E732-4027-AD5E-D5FA65258A7A}" dt="2025-12-03T11:15:16.101" v="101" actId="2696"/>
        <pc:sldMkLst>
          <pc:docMk/>
          <pc:sldMk cId="3790233193" sldId="2146849326"/>
        </pc:sldMkLst>
      </pc:sldChg>
      <pc:sldChg chg="del">
        <pc:chgData name="Hanselmann, Markus" userId="029d1f02-3ca2-4544-88e9-d09c85e465e7" providerId="ADAL" clId="{779D1F58-E732-4027-AD5E-D5FA65258A7A}" dt="2025-12-03T11:15:15.004" v="41" actId="2696"/>
        <pc:sldMkLst>
          <pc:docMk/>
          <pc:sldMk cId="2684710919" sldId="2146849327"/>
        </pc:sldMkLst>
      </pc:sldChg>
      <pc:sldChg chg="del">
        <pc:chgData name="Hanselmann, Markus" userId="029d1f02-3ca2-4544-88e9-d09c85e465e7" providerId="ADAL" clId="{779D1F58-E732-4027-AD5E-D5FA65258A7A}" dt="2025-12-03T11:15:14.980" v="40" actId="2696"/>
        <pc:sldMkLst>
          <pc:docMk/>
          <pc:sldMk cId="44526506" sldId="2146849328"/>
        </pc:sldMkLst>
      </pc:sldChg>
      <pc:sldChg chg="del">
        <pc:chgData name="Hanselmann, Markus" userId="029d1f02-3ca2-4544-88e9-d09c85e465e7" providerId="ADAL" clId="{779D1F58-E732-4027-AD5E-D5FA65258A7A}" dt="2025-12-03T11:15:18.185" v="282" actId="2696"/>
        <pc:sldMkLst>
          <pc:docMk/>
          <pc:sldMk cId="634142627" sldId="2146849331"/>
        </pc:sldMkLst>
      </pc:sldChg>
      <pc:sldChg chg="del">
        <pc:chgData name="Hanselmann, Markus" userId="029d1f02-3ca2-4544-88e9-d09c85e465e7" providerId="ADAL" clId="{779D1F58-E732-4027-AD5E-D5FA65258A7A}" dt="2025-12-03T11:15:18.182" v="281" actId="2696"/>
        <pc:sldMkLst>
          <pc:docMk/>
          <pc:sldMk cId="1899053971" sldId="2146849332"/>
        </pc:sldMkLst>
      </pc:sldChg>
      <pc:sldChg chg="del">
        <pc:chgData name="Hanselmann, Markus" userId="029d1f02-3ca2-4544-88e9-d09c85e465e7" providerId="ADAL" clId="{779D1F58-E732-4027-AD5E-D5FA65258A7A}" dt="2025-12-03T11:15:18.176" v="280" actId="2696"/>
        <pc:sldMkLst>
          <pc:docMk/>
          <pc:sldMk cId="988782299" sldId="2146849334"/>
        </pc:sldMkLst>
      </pc:sldChg>
      <pc:sldChg chg="del">
        <pc:chgData name="Hanselmann, Markus" userId="029d1f02-3ca2-4544-88e9-d09c85e465e7" providerId="ADAL" clId="{779D1F58-E732-4027-AD5E-D5FA65258A7A}" dt="2025-12-03T11:15:17.722" v="233" actId="2696"/>
        <pc:sldMkLst>
          <pc:docMk/>
          <pc:sldMk cId="4138881739" sldId="2146849347"/>
        </pc:sldMkLst>
      </pc:sldChg>
      <pc:sldChg chg="del">
        <pc:chgData name="Hanselmann, Markus" userId="029d1f02-3ca2-4544-88e9-d09c85e465e7" providerId="ADAL" clId="{779D1F58-E732-4027-AD5E-D5FA65258A7A}" dt="2025-12-03T11:15:17.718" v="232" actId="2696"/>
        <pc:sldMkLst>
          <pc:docMk/>
          <pc:sldMk cId="1562929143" sldId="2146849348"/>
        </pc:sldMkLst>
      </pc:sldChg>
      <pc:sldChg chg="del">
        <pc:chgData name="Hanselmann, Markus" userId="029d1f02-3ca2-4544-88e9-d09c85e465e7" providerId="ADAL" clId="{779D1F58-E732-4027-AD5E-D5FA65258A7A}" dt="2025-12-03T11:15:17.348" v="186" actId="2696"/>
        <pc:sldMkLst>
          <pc:docMk/>
          <pc:sldMk cId="2331086078" sldId="2146849349"/>
        </pc:sldMkLst>
      </pc:sldChg>
      <pc:sldChg chg="del">
        <pc:chgData name="Hanselmann, Markus" userId="029d1f02-3ca2-4544-88e9-d09c85e465e7" providerId="ADAL" clId="{779D1F58-E732-4027-AD5E-D5FA65258A7A}" dt="2025-12-03T11:15:17.343" v="185" actId="2696"/>
        <pc:sldMkLst>
          <pc:docMk/>
          <pc:sldMk cId="886618896" sldId="2146849350"/>
        </pc:sldMkLst>
      </pc:sldChg>
      <pc:sldChg chg="del">
        <pc:chgData name="Hanselmann, Markus" userId="029d1f02-3ca2-4544-88e9-d09c85e465e7" providerId="ADAL" clId="{779D1F58-E732-4027-AD5E-D5FA65258A7A}" dt="2025-12-03T11:15:17.047" v="152" actId="2696"/>
        <pc:sldMkLst>
          <pc:docMk/>
          <pc:sldMk cId="1130214286" sldId="2146849351"/>
        </pc:sldMkLst>
      </pc:sldChg>
      <pc:sldChg chg="del">
        <pc:chgData name="Hanselmann, Markus" userId="029d1f02-3ca2-4544-88e9-d09c85e465e7" providerId="ADAL" clId="{779D1F58-E732-4027-AD5E-D5FA65258A7A}" dt="2025-12-03T11:15:17.042" v="151" actId="2696"/>
        <pc:sldMkLst>
          <pc:docMk/>
          <pc:sldMk cId="3039255155" sldId="2146849352"/>
        </pc:sldMkLst>
      </pc:sldChg>
      <pc:sldChg chg="del">
        <pc:chgData name="Hanselmann, Markus" userId="029d1f02-3ca2-4544-88e9-d09c85e465e7" providerId="ADAL" clId="{779D1F58-E732-4027-AD5E-D5FA65258A7A}" dt="2025-12-03T11:15:17.502" v="207" actId="2696"/>
        <pc:sldMkLst>
          <pc:docMk/>
          <pc:sldMk cId="3556173206" sldId="2146849353"/>
        </pc:sldMkLst>
      </pc:sldChg>
      <pc:sldChg chg="del">
        <pc:chgData name="Hanselmann, Markus" userId="029d1f02-3ca2-4544-88e9-d09c85e465e7" providerId="ADAL" clId="{779D1F58-E732-4027-AD5E-D5FA65258A7A}" dt="2025-12-03T11:15:17.497" v="206" actId="2696"/>
        <pc:sldMkLst>
          <pc:docMk/>
          <pc:sldMk cId="1633553346" sldId="2146849354"/>
        </pc:sldMkLst>
      </pc:sldChg>
      <pc:sldChg chg="del">
        <pc:chgData name="Hanselmann, Markus" userId="029d1f02-3ca2-4544-88e9-d09c85e465e7" providerId="ADAL" clId="{779D1F58-E732-4027-AD5E-D5FA65258A7A}" dt="2025-12-03T11:15:17.399" v="193" actId="2696"/>
        <pc:sldMkLst>
          <pc:docMk/>
          <pc:sldMk cId="1061078313" sldId="2146849356"/>
        </pc:sldMkLst>
      </pc:sldChg>
      <pc:sldChg chg="del">
        <pc:chgData name="Hanselmann, Markus" userId="029d1f02-3ca2-4544-88e9-d09c85e465e7" providerId="ADAL" clId="{779D1F58-E732-4027-AD5E-D5FA65258A7A}" dt="2025-12-03T11:15:17.390" v="192" actId="2696"/>
        <pc:sldMkLst>
          <pc:docMk/>
          <pc:sldMk cId="1962322194" sldId="2146849357"/>
        </pc:sldMkLst>
      </pc:sldChg>
      <pc:sldChg chg="del">
        <pc:chgData name="Hanselmann, Markus" userId="029d1f02-3ca2-4544-88e9-d09c85e465e7" providerId="ADAL" clId="{779D1F58-E732-4027-AD5E-D5FA65258A7A}" dt="2025-12-03T11:15:17.384" v="191" actId="2696"/>
        <pc:sldMkLst>
          <pc:docMk/>
          <pc:sldMk cId="520747788" sldId="2146849358"/>
        </pc:sldMkLst>
      </pc:sldChg>
      <pc:sldChg chg="del">
        <pc:chgData name="Hanselmann, Markus" userId="029d1f02-3ca2-4544-88e9-d09c85e465e7" providerId="ADAL" clId="{779D1F58-E732-4027-AD5E-D5FA65258A7A}" dt="2025-12-03T11:15:17.373" v="189" actId="2696"/>
        <pc:sldMkLst>
          <pc:docMk/>
          <pc:sldMk cId="3540251763" sldId="2146849359"/>
        </pc:sldMkLst>
      </pc:sldChg>
      <pc:sldChg chg="del">
        <pc:chgData name="Hanselmann, Markus" userId="029d1f02-3ca2-4544-88e9-d09c85e465e7" providerId="ADAL" clId="{779D1F58-E732-4027-AD5E-D5FA65258A7A}" dt="2025-12-03T11:15:17.361" v="188" actId="2696"/>
        <pc:sldMkLst>
          <pc:docMk/>
          <pc:sldMk cId="44600997" sldId="2146849360"/>
        </pc:sldMkLst>
      </pc:sldChg>
      <pc:sldChg chg="del">
        <pc:chgData name="Hanselmann, Markus" userId="029d1f02-3ca2-4544-88e9-d09c85e465e7" providerId="ADAL" clId="{779D1F58-E732-4027-AD5E-D5FA65258A7A}" dt="2025-12-03T11:15:18.409" v="314" actId="2696"/>
        <pc:sldMkLst>
          <pc:docMk/>
          <pc:sldMk cId="2052040177" sldId="2146849386"/>
        </pc:sldMkLst>
      </pc:sldChg>
      <pc:sldChg chg="del">
        <pc:chgData name="Hanselmann, Markus" userId="029d1f02-3ca2-4544-88e9-d09c85e465e7" providerId="ADAL" clId="{779D1F58-E732-4027-AD5E-D5FA65258A7A}" dt="2025-12-03T11:15:18.406" v="313" actId="2696"/>
        <pc:sldMkLst>
          <pc:docMk/>
          <pc:sldMk cId="2217073454" sldId="2146849387"/>
        </pc:sldMkLst>
      </pc:sldChg>
      <pc:sldChg chg="del">
        <pc:chgData name="Hanselmann, Markus" userId="029d1f02-3ca2-4544-88e9-d09c85e465e7" providerId="ADAL" clId="{779D1F58-E732-4027-AD5E-D5FA65258A7A}" dt="2025-12-03T11:15:17.862" v="250" actId="2696"/>
        <pc:sldMkLst>
          <pc:docMk/>
          <pc:sldMk cId="1282706645" sldId="2146849388"/>
        </pc:sldMkLst>
      </pc:sldChg>
      <pc:sldChg chg="del">
        <pc:chgData name="Hanselmann, Markus" userId="029d1f02-3ca2-4544-88e9-d09c85e465e7" providerId="ADAL" clId="{779D1F58-E732-4027-AD5E-D5FA65258A7A}" dt="2025-12-03T11:15:17.858" v="249" actId="2696"/>
        <pc:sldMkLst>
          <pc:docMk/>
          <pc:sldMk cId="4107547190" sldId="2146849389"/>
        </pc:sldMkLst>
      </pc:sldChg>
      <pc:sldChg chg="del">
        <pc:chgData name="Hanselmann, Markus" userId="029d1f02-3ca2-4544-88e9-d09c85e465e7" providerId="ADAL" clId="{779D1F58-E732-4027-AD5E-D5FA65258A7A}" dt="2025-12-03T11:15:17.581" v="216" actId="2696"/>
        <pc:sldMkLst>
          <pc:docMk/>
          <pc:sldMk cId="39601052" sldId="2146849390"/>
        </pc:sldMkLst>
      </pc:sldChg>
      <pc:sldChg chg="del">
        <pc:chgData name="Hanselmann, Markus" userId="029d1f02-3ca2-4544-88e9-d09c85e465e7" providerId="ADAL" clId="{779D1F58-E732-4027-AD5E-D5FA65258A7A}" dt="2025-12-03T11:15:17.576" v="215" actId="2696"/>
        <pc:sldMkLst>
          <pc:docMk/>
          <pc:sldMk cId="3790391004" sldId="2146849391"/>
        </pc:sldMkLst>
      </pc:sldChg>
      <pc:sldChg chg="del">
        <pc:chgData name="Hanselmann, Markus" userId="029d1f02-3ca2-4544-88e9-d09c85e465e7" providerId="ADAL" clId="{779D1F58-E732-4027-AD5E-D5FA65258A7A}" dt="2025-12-03T11:15:17.430" v="198" actId="2696"/>
        <pc:sldMkLst>
          <pc:docMk/>
          <pc:sldMk cId="3374385193" sldId="2146849392"/>
        </pc:sldMkLst>
      </pc:sldChg>
      <pc:sldChg chg="del">
        <pc:chgData name="Hanselmann, Markus" userId="029d1f02-3ca2-4544-88e9-d09c85e465e7" providerId="ADAL" clId="{779D1F58-E732-4027-AD5E-D5FA65258A7A}" dt="2025-12-03T11:15:17.424" v="197" actId="2696"/>
        <pc:sldMkLst>
          <pc:docMk/>
          <pc:sldMk cId="3303422894" sldId="2146849393"/>
        </pc:sldMkLst>
      </pc:sldChg>
      <pc:sldChg chg="del">
        <pc:chgData name="Hanselmann, Markus" userId="029d1f02-3ca2-4544-88e9-d09c85e465e7" providerId="ADAL" clId="{779D1F58-E732-4027-AD5E-D5FA65258A7A}" dt="2025-12-03T11:15:17.195" v="168" actId="2696"/>
        <pc:sldMkLst>
          <pc:docMk/>
          <pc:sldMk cId="561866161" sldId="2146849396"/>
        </pc:sldMkLst>
      </pc:sldChg>
      <pc:sldChg chg="del">
        <pc:chgData name="Hanselmann, Markus" userId="029d1f02-3ca2-4544-88e9-d09c85e465e7" providerId="ADAL" clId="{779D1F58-E732-4027-AD5E-D5FA65258A7A}" dt="2025-12-03T11:15:17.188" v="167" actId="2696"/>
        <pc:sldMkLst>
          <pc:docMk/>
          <pc:sldMk cId="2328187942" sldId="2146849397"/>
        </pc:sldMkLst>
      </pc:sldChg>
      <pc:sldChg chg="del">
        <pc:chgData name="Hanselmann, Markus" userId="029d1f02-3ca2-4544-88e9-d09c85e465e7" providerId="ADAL" clId="{779D1F58-E732-4027-AD5E-D5FA65258A7A}" dt="2025-12-03T11:15:13.829" v="9" actId="2696"/>
        <pc:sldMkLst>
          <pc:docMk/>
          <pc:sldMk cId="3871676031" sldId="2146849402"/>
        </pc:sldMkLst>
      </pc:sldChg>
      <pc:sldChg chg="del">
        <pc:chgData name="Hanselmann, Markus" userId="029d1f02-3ca2-4544-88e9-d09c85e465e7" providerId="ADAL" clId="{779D1F58-E732-4027-AD5E-D5FA65258A7A}" dt="2025-12-03T11:15:13.784" v="5" actId="2696"/>
        <pc:sldMkLst>
          <pc:docMk/>
          <pc:sldMk cId="1532408518" sldId="2146849403"/>
        </pc:sldMkLst>
      </pc:sldChg>
      <pc:sldChg chg="del">
        <pc:chgData name="Hanselmann, Markus" userId="029d1f02-3ca2-4544-88e9-d09c85e465e7" providerId="ADAL" clId="{779D1F58-E732-4027-AD5E-D5FA65258A7A}" dt="2025-12-03T11:15:13.774" v="4" actId="2696"/>
        <pc:sldMkLst>
          <pc:docMk/>
          <pc:sldMk cId="81851388" sldId="2146849405"/>
        </pc:sldMkLst>
      </pc:sldChg>
      <pc:sldChg chg="del">
        <pc:chgData name="Hanselmann, Markus" userId="029d1f02-3ca2-4544-88e9-d09c85e465e7" providerId="ADAL" clId="{779D1F58-E732-4027-AD5E-D5FA65258A7A}" dt="2025-12-03T11:15:13.672" v="0" actId="2696"/>
        <pc:sldMkLst>
          <pc:docMk/>
          <pc:sldMk cId="129458511" sldId="2146849406"/>
        </pc:sldMkLst>
      </pc:sldChg>
      <pc:sldChg chg="del">
        <pc:chgData name="Hanselmann, Markus" userId="029d1f02-3ca2-4544-88e9-d09c85e465e7" providerId="ADAL" clId="{779D1F58-E732-4027-AD5E-D5FA65258A7A}" dt="2025-12-03T11:15:13.809" v="8" actId="2696"/>
        <pc:sldMkLst>
          <pc:docMk/>
          <pc:sldMk cId="3328816595" sldId="2146849407"/>
        </pc:sldMkLst>
      </pc:sldChg>
      <pc:sldChg chg="del">
        <pc:chgData name="Hanselmann, Markus" userId="029d1f02-3ca2-4544-88e9-d09c85e465e7" providerId="ADAL" clId="{779D1F58-E732-4027-AD5E-D5FA65258A7A}" dt="2025-12-03T11:15:13.800" v="7" actId="2696"/>
        <pc:sldMkLst>
          <pc:docMk/>
          <pc:sldMk cId="4070721461" sldId="2146849408"/>
        </pc:sldMkLst>
      </pc:sldChg>
      <pc:sldChg chg="del">
        <pc:chgData name="Hanselmann, Markus" userId="029d1f02-3ca2-4544-88e9-d09c85e465e7" providerId="ADAL" clId="{779D1F58-E732-4027-AD5E-D5FA65258A7A}" dt="2025-12-03T11:15:13.792" v="6" actId="2696"/>
        <pc:sldMkLst>
          <pc:docMk/>
          <pc:sldMk cId="3688855316" sldId="2146849409"/>
        </pc:sldMkLst>
      </pc:sldChg>
      <pc:sldChg chg="del">
        <pc:chgData name="Hanselmann, Markus" userId="029d1f02-3ca2-4544-88e9-d09c85e465e7" providerId="ADAL" clId="{779D1F58-E732-4027-AD5E-D5FA65258A7A}" dt="2025-12-03T11:15:13.710" v="3" actId="2696"/>
        <pc:sldMkLst>
          <pc:docMk/>
          <pc:sldMk cId="3815792804" sldId="2146849411"/>
        </pc:sldMkLst>
      </pc:sldChg>
      <pc:sldChg chg="del">
        <pc:chgData name="Hanselmann, Markus" userId="029d1f02-3ca2-4544-88e9-d09c85e465e7" providerId="ADAL" clId="{779D1F58-E732-4027-AD5E-D5FA65258A7A}" dt="2025-12-03T11:15:13.696" v="2" actId="2696"/>
        <pc:sldMkLst>
          <pc:docMk/>
          <pc:sldMk cId="3490016307" sldId="2146849412"/>
        </pc:sldMkLst>
      </pc:sldChg>
      <pc:sldChg chg="del">
        <pc:chgData name="Hanselmann, Markus" userId="029d1f02-3ca2-4544-88e9-d09c85e465e7" providerId="ADAL" clId="{779D1F58-E732-4027-AD5E-D5FA65258A7A}" dt="2025-12-03T11:15:13.686" v="1" actId="2696"/>
        <pc:sldMkLst>
          <pc:docMk/>
          <pc:sldMk cId="1756512171" sldId="2146849413"/>
        </pc:sldMkLst>
      </pc:sldChg>
      <pc:sldChg chg="del">
        <pc:chgData name="Hanselmann, Markus" userId="029d1f02-3ca2-4544-88e9-d09c85e465e7" providerId="ADAL" clId="{779D1F58-E732-4027-AD5E-D5FA65258A7A}" dt="2025-12-03T11:15:15.486" v="72" actId="2696"/>
        <pc:sldMkLst>
          <pc:docMk/>
          <pc:sldMk cId="2106673013" sldId="2146849423"/>
        </pc:sldMkLst>
      </pc:sldChg>
      <pc:sldChg chg="del">
        <pc:chgData name="Hanselmann, Markus" userId="029d1f02-3ca2-4544-88e9-d09c85e465e7" providerId="ADAL" clId="{779D1F58-E732-4027-AD5E-D5FA65258A7A}" dt="2025-12-03T11:15:15.473" v="71" actId="2696"/>
        <pc:sldMkLst>
          <pc:docMk/>
          <pc:sldMk cId="2506932548" sldId="2146849424"/>
        </pc:sldMkLst>
      </pc:sldChg>
      <pc:sldChg chg="del">
        <pc:chgData name="Hanselmann, Markus" userId="029d1f02-3ca2-4544-88e9-d09c85e465e7" providerId="ADAL" clId="{779D1F58-E732-4027-AD5E-D5FA65258A7A}" dt="2025-12-03T11:15:14.913" v="37" actId="2696"/>
        <pc:sldMkLst>
          <pc:docMk/>
          <pc:sldMk cId="1789904985" sldId="2146849425"/>
        </pc:sldMkLst>
      </pc:sldChg>
      <pc:sldChg chg="del">
        <pc:chgData name="Hanselmann, Markus" userId="029d1f02-3ca2-4544-88e9-d09c85e465e7" providerId="ADAL" clId="{779D1F58-E732-4027-AD5E-D5FA65258A7A}" dt="2025-12-03T11:15:14.876" v="36" actId="2696"/>
        <pc:sldMkLst>
          <pc:docMk/>
          <pc:sldMk cId="3668955448" sldId="2146849426"/>
        </pc:sldMkLst>
      </pc:sldChg>
      <pc:sldChg chg="del">
        <pc:chgData name="Hanselmann, Markus" userId="029d1f02-3ca2-4544-88e9-d09c85e465e7" providerId="ADAL" clId="{779D1F58-E732-4027-AD5E-D5FA65258A7A}" dt="2025-12-03T11:15:15.494" v="73" actId="2696"/>
        <pc:sldMkLst>
          <pc:docMk/>
          <pc:sldMk cId="2529112448" sldId="2146849427"/>
        </pc:sldMkLst>
      </pc:sldChg>
      <pc:sldChg chg="del">
        <pc:chgData name="Hanselmann, Markus" userId="029d1f02-3ca2-4544-88e9-d09c85e465e7" providerId="ADAL" clId="{779D1F58-E732-4027-AD5E-D5FA65258A7A}" dt="2025-12-03T11:15:16.475" v="131" actId="2696"/>
        <pc:sldMkLst>
          <pc:docMk/>
          <pc:sldMk cId="4135894044" sldId="2146849428"/>
        </pc:sldMkLst>
      </pc:sldChg>
      <pc:sldChg chg="del">
        <pc:chgData name="Hanselmann, Markus" userId="029d1f02-3ca2-4544-88e9-d09c85e465e7" providerId="ADAL" clId="{779D1F58-E732-4027-AD5E-D5FA65258A7A}" dt="2025-12-03T11:15:16.456" v="130" actId="2696"/>
        <pc:sldMkLst>
          <pc:docMk/>
          <pc:sldMk cId="310156840" sldId="2146849429"/>
        </pc:sldMkLst>
      </pc:sldChg>
      <pc:sldChg chg="del">
        <pc:chgData name="Hanselmann, Markus" userId="029d1f02-3ca2-4544-88e9-d09c85e465e7" providerId="ADAL" clId="{779D1F58-E732-4027-AD5E-D5FA65258A7A}" dt="2025-12-03T11:15:14.961" v="39" actId="2696"/>
        <pc:sldMkLst>
          <pc:docMk/>
          <pc:sldMk cId="1933601232" sldId="2146849430"/>
        </pc:sldMkLst>
      </pc:sldChg>
      <pc:sldChg chg="del">
        <pc:chgData name="Hanselmann, Markus" userId="029d1f02-3ca2-4544-88e9-d09c85e465e7" providerId="ADAL" clId="{779D1F58-E732-4027-AD5E-D5FA65258A7A}" dt="2025-12-03T11:15:14.932" v="38" actId="2696"/>
        <pc:sldMkLst>
          <pc:docMk/>
          <pc:sldMk cId="839874581" sldId="2146849431"/>
        </pc:sldMkLst>
      </pc:sldChg>
      <pc:sldChg chg="del">
        <pc:chgData name="Hanselmann, Markus" userId="029d1f02-3ca2-4544-88e9-d09c85e465e7" providerId="ADAL" clId="{779D1F58-E732-4027-AD5E-D5FA65258A7A}" dt="2025-12-03T11:15:16.494" v="133" actId="2696"/>
        <pc:sldMkLst>
          <pc:docMk/>
          <pc:sldMk cId="2161171324" sldId="2146849433"/>
        </pc:sldMkLst>
      </pc:sldChg>
      <pc:sldChg chg="del">
        <pc:chgData name="Hanselmann, Markus" userId="029d1f02-3ca2-4544-88e9-d09c85e465e7" providerId="ADAL" clId="{779D1F58-E732-4027-AD5E-D5FA65258A7A}" dt="2025-12-03T11:15:16.480" v="132" actId="2696"/>
        <pc:sldMkLst>
          <pc:docMk/>
          <pc:sldMk cId="1116600698" sldId="2146849434"/>
        </pc:sldMkLst>
      </pc:sldChg>
      <pc:sldChg chg="del">
        <pc:chgData name="Hanselmann, Markus" userId="029d1f02-3ca2-4544-88e9-d09c85e465e7" providerId="ADAL" clId="{779D1F58-E732-4027-AD5E-D5FA65258A7A}" dt="2025-12-03T11:15:15.549" v="76" actId="2696"/>
        <pc:sldMkLst>
          <pc:docMk/>
          <pc:sldMk cId="4044741920" sldId="2146849435"/>
        </pc:sldMkLst>
      </pc:sldChg>
      <pc:sldChg chg="del">
        <pc:chgData name="Hanselmann, Markus" userId="029d1f02-3ca2-4544-88e9-d09c85e465e7" providerId="ADAL" clId="{779D1F58-E732-4027-AD5E-D5FA65258A7A}" dt="2025-12-03T11:15:15.528" v="75" actId="2696"/>
        <pc:sldMkLst>
          <pc:docMk/>
          <pc:sldMk cId="3989399176" sldId="2146849436"/>
        </pc:sldMkLst>
      </pc:sldChg>
      <pc:sldChg chg="del">
        <pc:chgData name="Hanselmann, Markus" userId="029d1f02-3ca2-4544-88e9-d09c85e465e7" providerId="ADAL" clId="{779D1F58-E732-4027-AD5E-D5FA65258A7A}" dt="2025-12-03T11:15:16.140" v="104" actId="2696"/>
        <pc:sldMkLst>
          <pc:docMk/>
          <pc:sldMk cId="2480762913" sldId="2146849437"/>
        </pc:sldMkLst>
      </pc:sldChg>
      <pc:sldChg chg="del">
        <pc:chgData name="Hanselmann, Markus" userId="029d1f02-3ca2-4544-88e9-d09c85e465e7" providerId="ADAL" clId="{779D1F58-E732-4027-AD5E-D5FA65258A7A}" dt="2025-12-03T11:15:16.125" v="103" actId="2696"/>
        <pc:sldMkLst>
          <pc:docMk/>
          <pc:sldMk cId="122685277" sldId="2146849438"/>
        </pc:sldMkLst>
      </pc:sldChg>
      <pc:sldChg chg="del">
        <pc:chgData name="Hanselmann, Markus" userId="029d1f02-3ca2-4544-88e9-d09c85e465e7" providerId="ADAL" clId="{779D1F58-E732-4027-AD5E-D5FA65258A7A}" dt="2025-12-03T11:15:18.401" v="312" actId="2696"/>
        <pc:sldMkLst>
          <pc:docMk/>
          <pc:sldMk cId="346704155" sldId="2146849440"/>
        </pc:sldMkLst>
      </pc:sldChg>
      <pc:sldChg chg="del">
        <pc:chgData name="Hanselmann, Markus" userId="029d1f02-3ca2-4544-88e9-d09c85e465e7" providerId="ADAL" clId="{779D1F58-E732-4027-AD5E-D5FA65258A7A}" dt="2025-12-03T11:15:17.852" v="248" actId="2696"/>
        <pc:sldMkLst>
          <pc:docMk/>
          <pc:sldMk cId="735371590" sldId="2146849441"/>
        </pc:sldMkLst>
      </pc:sldChg>
      <pc:sldChg chg="del">
        <pc:chgData name="Hanselmann, Markus" userId="029d1f02-3ca2-4544-88e9-d09c85e465e7" providerId="ADAL" clId="{779D1F58-E732-4027-AD5E-D5FA65258A7A}" dt="2025-12-03T11:15:17.570" v="214" actId="2696"/>
        <pc:sldMkLst>
          <pc:docMk/>
          <pc:sldMk cId="3982647783" sldId="2146849442"/>
        </pc:sldMkLst>
      </pc:sldChg>
      <pc:sldChg chg="del">
        <pc:chgData name="Hanselmann, Markus" userId="029d1f02-3ca2-4544-88e9-d09c85e465e7" providerId="ADAL" clId="{779D1F58-E732-4027-AD5E-D5FA65258A7A}" dt="2025-12-03T11:15:17.417" v="196" actId="2696"/>
        <pc:sldMkLst>
          <pc:docMk/>
          <pc:sldMk cId="300084720" sldId="2146849443"/>
        </pc:sldMkLst>
      </pc:sldChg>
      <pc:sldChg chg="del">
        <pc:chgData name="Hanselmann, Markus" userId="029d1f02-3ca2-4544-88e9-d09c85e465e7" providerId="ADAL" clId="{779D1F58-E732-4027-AD5E-D5FA65258A7A}" dt="2025-12-03T11:15:17.178" v="166" actId="2696"/>
        <pc:sldMkLst>
          <pc:docMk/>
          <pc:sldMk cId="2536443735" sldId="2146849445"/>
        </pc:sldMkLst>
      </pc:sldChg>
      <pc:sldChg chg="del">
        <pc:chgData name="Hanselmann, Markus" userId="029d1f02-3ca2-4544-88e9-d09c85e465e7" providerId="ADAL" clId="{779D1F58-E732-4027-AD5E-D5FA65258A7A}" dt="2025-12-03T11:15:17.028" v="150" actId="2696"/>
        <pc:sldMkLst>
          <pc:docMk/>
          <pc:sldMk cId="2435863415" sldId="2146849446"/>
        </pc:sldMkLst>
      </pc:sldChg>
      <pc:sldChg chg="del">
        <pc:chgData name="Hanselmann, Markus" userId="029d1f02-3ca2-4544-88e9-d09c85e465e7" providerId="ADAL" clId="{779D1F58-E732-4027-AD5E-D5FA65258A7A}" dt="2025-12-03T11:15:17.712" v="231" actId="2696"/>
        <pc:sldMkLst>
          <pc:docMk/>
          <pc:sldMk cId="500159507" sldId="2146849447"/>
        </pc:sldMkLst>
      </pc:sldChg>
      <pc:sldChg chg="del">
        <pc:chgData name="Hanselmann, Markus" userId="029d1f02-3ca2-4544-88e9-d09c85e465e7" providerId="ADAL" clId="{779D1F58-E732-4027-AD5E-D5FA65258A7A}" dt="2025-12-03T11:15:17.489" v="205" actId="2696"/>
        <pc:sldMkLst>
          <pc:docMk/>
          <pc:sldMk cId="1045948356" sldId="2146849448"/>
        </pc:sldMkLst>
      </pc:sldChg>
      <pc:sldChg chg="del">
        <pc:chgData name="Hanselmann, Markus" userId="029d1f02-3ca2-4544-88e9-d09c85e465e7" providerId="ADAL" clId="{779D1F58-E732-4027-AD5E-D5FA65258A7A}" dt="2025-12-03T11:15:17.377" v="190" actId="2696"/>
        <pc:sldMkLst>
          <pc:docMk/>
          <pc:sldMk cId="1891443050" sldId="2146849449"/>
        </pc:sldMkLst>
      </pc:sldChg>
      <pc:sldChg chg="del">
        <pc:chgData name="Hanselmann, Markus" userId="029d1f02-3ca2-4544-88e9-d09c85e465e7" providerId="ADAL" clId="{779D1F58-E732-4027-AD5E-D5FA65258A7A}" dt="2025-12-03T11:15:17.336" v="184" actId="2696"/>
        <pc:sldMkLst>
          <pc:docMk/>
          <pc:sldMk cId="3679063388" sldId="2146849450"/>
        </pc:sldMkLst>
      </pc:sldChg>
      <pc:sldChg chg="del">
        <pc:chgData name="Hanselmann, Markus" userId="029d1f02-3ca2-4544-88e9-d09c85e465e7" providerId="ADAL" clId="{779D1F58-E732-4027-AD5E-D5FA65258A7A}" dt="2025-12-03T11:15:16.157" v="105" actId="2696"/>
        <pc:sldMkLst>
          <pc:docMk/>
          <pc:sldMk cId="144157042" sldId="2146849452"/>
        </pc:sldMkLst>
      </pc:sldChg>
      <pc:sldChg chg="del">
        <pc:chgData name="Hanselmann, Markus" userId="029d1f02-3ca2-4544-88e9-d09c85e465e7" providerId="ADAL" clId="{779D1F58-E732-4027-AD5E-D5FA65258A7A}" dt="2025-12-03T11:15:16.512" v="134" actId="2696"/>
        <pc:sldMkLst>
          <pc:docMk/>
          <pc:sldMk cId="723668143" sldId="2146849453"/>
        </pc:sldMkLst>
      </pc:sldChg>
      <pc:sldChg chg="del">
        <pc:chgData name="Hanselmann, Markus" userId="029d1f02-3ca2-4544-88e9-d09c85e465e7" providerId="ADAL" clId="{779D1F58-E732-4027-AD5E-D5FA65258A7A}" dt="2025-12-03T11:15:17.614" v="219" actId="2696"/>
        <pc:sldMkLst>
          <pc:docMk/>
          <pc:sldMk cId="3229601879" sldId="2146849455"/>
        </pc:sldMkLst>
      </pc:sldChg>
      <pc:sldChg chg="del">
        <pc:chgData name="Hanselmann, Markus" userId="029d1f02-3ca2-4544-88e9-d09c85e465e7" providerId="ADAL" clId="{779D1F58-E732-4027-AD5E-D5FA65258A7A}" dt="2025-12-03T11:15:16.579" v="139" actId="2696"/>
        <pc:sldMkLst>
          <pc:docMk/>
          <pc:sldMk cId="1388841" sldId="2146849456"/>
        </pc:sldMkLst>
      </pc:sldChg>
      <pc:sldChg chg="del">
        <pc:chgData name="Hanselmann, Markus" userId="029d1f02-3ca2-4544-88e9-d09c85e465e7" providerId="ADAL" clId="{779D1F58-E732-4027-AD5E-D5FA65258A7A}" dt="2025-12-03T11:15:17.077" v="155" actId="2696"/>
        <pc:sldMkLst>
          <pc:docMk/>
          <pc:sldMk cId="2768722019" sldId="2146849457"/>
        </pc:sldMkLst>
      </pc:sldChg>
      <pc:sldChg chg="del">
        <pc:chgData name="Hanselmann, Markus" userId="029d1f02-3ca2-4544-88e9-d09c85e465e7" providerId="ADAL" clId="{779D1F58-E732-4027-AD5E-D5FA65258A7A}" dt="2025-12-03T11:15:16.523" v="135" actId="2696"/>
        <pc:sldMkLst>
          <pc:docMk/>
          <pc:sldMk cId="2915646600" sldId="2146849458"/>
        </pc:sldMkLst>
      </pc:sldChg>
      <pc:sldChg chg="del">
        <pc:chgData name="Hanselmann, Markus" userId="029d1f02-3ca2-4544-88e9-d09c85e465e7" providerId="ADAL" clId="{779D1F58-E732-4027-AD5E-D5FA65258A7A}" dt="2025-12-03T11:15:15.585" v="78" actId="2696"/>
        <pc:sldMkLst>
          <pc:docMk/>
          <pc:sldMk cId="823784223" sldId="2146849459"/>
        </pc:sldMkLst>
      </pc:sldChg>
      <pc:sldChg chg="del">
        <pc:chgData name="Hanselmann, Markus" userId="029d1f02-3ca2-4544-88e9-d09c85e465e7" providerId="ADAL" clId="{779D1F58-E732-4027-AD5E-D5FA65258A7A}" dt="2025-12-03T11:15:15.561" v="77" actId="2696"/>
        <pc:sldMkLst>
          <pc:docMk/>
          <pc:sldMk cId="1577944834" sldId="2146849460"/>
        </pc:sldMkLst>
      </pc:sldChg>
      <pc:sldChg chg="del">
        <pc:chgData name="Hanselmann, Markus" userId="029d1f02-3ca2-4544-88e9-d09c85e465e7" providerId="ADAL" clId="{779D1F58-E732-4027-AD5E-D5FA65258A7A}" dt="2025-12-03T11:15:16.188" v="107" actId="2696"/>
        <pc:sldMkLst>
          <pc:docMk/>
          <pc:sldMk cId="1681989978" sldId="2146849461"/>
        </pc:sldMkLst>
      </pc:sldChg>
      <pc:sldChg chg="del">
        <pc:chgData name="Hanselmann, Markus" userId="029d1f02-3ca2-4544-88e9-d09c85e465e7" providerId="ADAL" clId="{779D1F58-E732-4027-AD5E-D5FA65258A7A}" dt="2025-12-03T11:15:16.168" v="106" actId="2696"/>
        <pc:sldMkLst>
          <pc:docMk/>
          <pc:sldMk cId="3135746928" sldId="21468494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ABBDE3E-F3DD-4441-E348-237218AA2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109508-F983-9363-608D-F81E02C1B7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14994-51ED-4918-BF39-4CC839D63D5F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8510AD-C110-4DF7-ED12-B6E0D8990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A23828-83C6-19BE-51E7-C067746035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BA9C9-4243-464F-801B-FD66B462AA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17531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09D-33A1-49C1-99CD-9DA0D02D59BC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4DAAC-953A-4DDC-ADA9-6566D2D086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22F50-7101-5DEC-A2CE-3CACF7871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AFC0963-5FC8-A6F7-1D3D-7BE749564D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BAC2D44-5D2E-03CC-78B8-5B798BBEE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168780-6510-8D99-EF16-669E8163A2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394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SCHUNK ID: 1356442 (SES: </a:t>
            </a:r>
            <a:r>
              <a:rPr lang="de-DE" sz="1200">
                <a:solidFill>
                  <a:schemeClr val="tx1"/>
                </a:solidFill>
              </a:rPr>
              <a:t>399561)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001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SCHUNK ID: 30701340 (SES </a:t>
            </a:r>
            <a:r>
              <a:rPr lang="de-DE" sz="1200">
                <a:solidFill>
                  <a:schemeClr val="tx1"/>
                </a:solidFill>
              </a:rPr>
              <a:t>371064)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62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53682-6093-401E-D8BC-C877F06D7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1E9FCA2-8499-3F56-F48A-FAAE08ECDE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00219B9-BEA2-B538-853C-AB27CE2C2A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SCHUNK ID: </a:t>
            </a:r>
            <a:r>
              <a:rPr lang="de-DE" sz="120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1602006</a:t>
            </a:r>
            <a:endParaRPr lang="en-US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7808A6-2748-E0AF-485B-7E94E1E8A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38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04F34-5B83-EF24-D948-5F4E8AB02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146CDE6-0B69-8C3D-A09E-0927062416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DCDEBE1-A45C-8E0B-B935-F0537B622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SCHUNK ID: </a:t>
            </a:r>
            <a:r>
              <a:rPr lang="de-DE" sz="1200">
                <a:solidFill>
                  <a:schemeClr val="tx1"/>
                </a:solidFill>
              </a:rPr>
              <a:t>1554728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B3B48C-2C9A-7E2E-6FCE-744823633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480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E45A1-82C1-3EB5-2B9F-147B3E34C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BA7E28F-B440-6C62-1F4D-ECFC76F19A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D9A7517-CCD0-6DFC-9AE8-09F96B1BE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SCHUNK ID: </a:t>
            </a:r>
            <a:r>
              <a:rPr lang="de-DE" sz="1200">
                <a:solidFill>
                  <a:schemeClr val="tx1"/>
                </a:solidFill>
              </a:rPr>
              <a:t>1554728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1A4594-1E50-817B-0E9C-8D8DD6032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50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SCHUNK ID: </a:t>
            </a:r>
            <a:r>
              <a:rPr lang="de-DE" sz="1200">
                <a:solidFill>
                  <a:schemeClr val="tx1"/>
                </a:solidFill>
              </a:rPr>
              <a:t>374100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995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SCHUNK ID: </a:t>
            </a:r>
            <a:r>
              <a:rPr lang="de-DE" sz="1200">
                <a:solidFill>
                  <a:schemeClr val="tx1"/>
                </a:solidFill>
              </a:rPr>
              <a:t>1336370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465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SCHUNK ID: </a:t>
            </a:r>
            <a:r>
              <a:rPr lang="de-DE" sz="1200">
                <a:solidFill>
                  <a:schemeClr val="tx1"/>
                </a:solidFill>
              </a:rPr>
              <a:t>1376342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625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E04C9-81F7-9D87-9793-A55B29286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410F333-00B8-230C-80CC-B74E991035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1082AF1-C17C-EF42-0B85-2EF91523D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SCHUNK ID: </a:t>
            </a:r>
            <a:r>
              <a:rPr lang="de-DE" sz="1200">
                <a:solidFill>
                  <a:schemeClr val="tx1"/>
                </a:solidFill>
              </a:rPr>
              <a:t>1375286 (SES 398417) // SES 39801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BCA65D-A5DC-EEAB-BF81-C7D7651E4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122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SCHUNK ID: 1452210 (SES </a:t>
            </a:r>
            <a:r>
              <a:rPr lang="de-DE" sz="1200">
                <a:solidFill>
                  <a:schemeClr val="tx1"/>
                </a:solidFill>
              </a:rPr>
              <a:t>415211)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90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DD3872C-6A16-2E03-A6AD-10D113692A59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268841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beispiel_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F22500D-D835-4FBB-3488-21E818EF3677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1BBA8AEB-8808-1699-B840-F0778FC428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814" y="2097088"/>
            <a:ext cx="5327650" cy="4176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06C9C45-08CA-C8A5-4F3A-866E41750A02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239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5328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platzhalter 9">
            <a:extLst>
              <a:ext uri="{FF2B5EF4-FFF2-40B4-BE49-F238E27FC236}">
                <a16:creationId xmlns:a16="http://schemas.microsoft.com/office/drawing/2014/main" id="{53107FD3-920A-90B1-F04E-846B8FA09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0413" y="2114550"/>
            <a:ext cx="5328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C3B888C-7AEF-90E7-C067-D5626FF50E5D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105107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3384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platzhalter 9">
            <a:extLst>
              <a:ext uri="{FF2B5EF4-FFF2-40B4-BE49-F238E27FC236}">
                <a16:creationId xmlns:a16="http://schemas.microsoft.com/office/drawing/2014/main" id="{53107FD3-920A-90B1-F04E-846B8FA09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6613" y="2114550"/>
            <a:ext cx="3384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773ACF9F-7994-CE00-5D2E-3550EA5D3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74413" y="2114550"/>
            <a:ext cx="3384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B92381-652F-34CC-6160-C8576854BE66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279705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Kapitel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F22500D-D835-4FBB-3488-21E818EF3677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80964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noProof="0"/>
              <a:t>Here is a quote / Recommendation / Result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r>
              <a:rPr lang="en-US" noProof="0"/>
              <a:t>Optional quoter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9A19B4A-6BD5-2077-A8AF-47F7F2A35A45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172945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SE &amp; Co. 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68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374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8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35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1" r:id="rId6"/>
    <p:sldLayoutId id="2147483652" r:id="rId7"/>
    <p:sldLayoutId id="2147483654" r:id="rId8"/>
    <p:sldLayoutId id="2147483653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3764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14" userDrawn="1">
          <p15:clr>
            <a:srgbClr val="F26B43"/>
          </p15:clr>
        </p15:guide>
        <p15:guide id="5" orient="horz" pos="1321" userDrawn="1">
          <p15:clr>
            <a:srgbClr val="F26B43"/>
          </p15:clr>
        </p15:guide>
        <p15:guide id="6" pos="4116" userDrawn="1">
          <p15:clr>
            <a:srgbClr val="F26B43"/>
          </p15:clr>
        </p15:guide>
        <p15:guide id="7" orient="horz" pos="1074" userDrawn="1">
          <p15:clr>
            <a:srgbClr val="F26B43"/>
          </p15:clr>
        </p15:guide>
        <p15:guide id="8" pos="4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1.svg"/><Relationship Id="rId3" Type="http://schemas.openxmlformats.org/officeDocument/2006/relationships/image" Target="../media/image45.jpeg"/><Relationship Id="rId7" Type="http://schemas.openxmlformats.org/officeDocument/2006/relationships/image" Target="../media/image47.sv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49.svg"/><Relationship Id="rId5" Type="http://schemas.openxmlformats.org/officeDocument/2006/relationships/image" Target="../media/image24.svg"/><Relationship Id="rId15" Type="http://schemas.openxmlformats.org/officeDocument/2006/relationships/image" Target="../media/image35.svg"/><Relationship Id="rId10" Type="http://schemas.openxmlformats.org/officeDocument/2006/relationships/image" Target="../media/image48.png"/><Relationship Id="rId4" Type="http://schemas.openxmlformats.org/officeDocument/2006/relationships/image" Target="../media/image23.png"/><Relationship Id="rId9" Type="http://schemas.openxmlformats.org/officeDocument/2006/relationships/image" Target="../media/image26.sv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54.png"/><Relationship Id="rId3" Type="http://schemas.openxmlformats.org/officeDocument/2006/relationships/image" Target="../media/image53.jpeg"/><Relationship Id="rId7" Type="http://schemas.openxmlformats.org/officeDocument/2006/relationships/image" Target="../media/image26.sv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7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4.png"/><Relationship Id="rId5" Type="http://schemas.openxmlformats.org/officeDocument/2006/relationships/image" Target="../media/image24.svg"/><Relationship Id="rId15" Type="http://schemas.openxmlformats.org/officeDocument/2006/relationships/image" Target="../media/image56.png"/><Relationship Id="rId10" Type="http://schemas.openxmlformats.org/officeDocument/2006/relationships/image" Target="../media/image18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5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54.png"/><Relationship Id="rId3" Type="http://schemas.openxmlformats.org/officeDocument/2006/relationships/image" Target="../media/image58.jpeg"/><Relationship Id="rId7" Type="http://schemas.openxmlformats.org/officeDocument/2006/relationships/image" Target="../media/image26.sv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4.png"/><Relationship Id="rId5" Type="http://schemas.openxmlformats.org/officeDocument/2006/relationships/image" Target="../media/image24.svg"/><Relationship Id="rId15" Type="http://schemas.openxmlformats.org/officeDocument/2006/relationships/image" Target="../media/image56.png"/><Relationship Id="rId10" Type="http://schemas.openxmlformats.org/officeDocument/2006/relationships/image" Target="../media/image18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5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55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35.svg"/><Relationship Id="rId5" Type="http://schemas.openxmlformats.org/officeDocument/2006/relationships/image" Target="../media/image25.png"/><Relationship Id="rId15" Type="http://schemas.openxmlformats.org/officeDocument/2006/relationships/image" Target="../media/image57.svg"/><Relationship Id="rId10" Type="http://schemas.openxmlformats.org/officeDocument/2006/relationships/image" Target="../media/image34.png"/><Relationship Id="rId4" Type="http://schemas.openxmlformats.org/officeDocument/2006/relationships/image" Target="../media/image24.svg"/><Relationship Id="rId9" Type="http://schemas.openxmlformats.org/officeDocument/2006/relationships/image" Target="../media/image18.png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hjQhFO06KI4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Q7qGWhJwJW8?start=1&amp;feature=oembed" TargetMode="Externa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hyperlink" Target="https://schunk.com/de/de/branchen/life-science#c-st_anchor_section_container_1-1-st_section_component_a986cfa7-e076-4a85-8890-7c1a40c9423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unk.com/de/de/branchen/life-science#c-st_anchor_section_container_2-1-st_section_component_4964bdff-c603-42f6-a6ef-4e12b58fb43f" TargetMode="Externa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DEkpp16n2TI?feature=oembed" TargetMode="Externa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unk.com/de/de/branchen/life-science#c-st_anchor_section_container_3-1-st_section_component_247db69a-ada9-435e-9480-95abb497f08e" TargetMode="Externa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M6V6k5_2peo?feature=oembed" TargetMode="Externa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11" Type="http://schemas.openxmlformats.org/officeDocument/2006/relationships/image" Target="../media/image15.sv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hyperlink" Target="https://schunk.com/de/de/news/kompakter-geht-es-nicht-/28227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6.svg"/><Relationship Id="rId5" Type="http://schemas.openxmlformats.org/officeDocument/2006/relationships/image" Target="../media/image20.png"/><Relationship Id="rId15" Type="http://schemas.openxmlformats.org/officeDocument/2006/relationships/image" Target="../media/image5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unk.com/de/de/news/kompakter-geht-es-nicht-/28227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5.svg"/><Relationship Id="rId3" Type="http://schemas.openxmlformats.org/officeDocument/2006/relationships/image" Target="../media/image32.jpeg"/><Relationship Id="rId7" Type="http://schemas.openxmlformats.org/officeDocument/2006/relationships/image" Target="../media/image25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33.jpe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6.png"/><Relationship Id="rId7" Type="http://schemas.openxmlformats.org/officeDocument/2006/relationships/image" Target="../media/image25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sv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image" Target="../media/image28.svg"/><Relationship Id="rId4" Type="http://schemas.openxmlformats.org/officeDocument/2006/relationships/image" Target="../media/image37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28.sv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43.svg"/><Relationship Id="rId5" Type="http://schemas.openxmlformats.org/officeDocument/2006/relationships/image" Target="../media/image26.svg"/><Relationship Id="rId10" Type="http://schemas.openxmlformats.org/officeDocument/2006/relationships/image" Target="../media/image42.png"/><Relationship Id="rId4" Type="http://schemas.openxmlformats.org/officeDocument/2006/relationships/image" Target="../media/image25.pn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550E3E-F617-F805-5AF0-4E5CB9529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011521B6-D74A-FF1F-AA07-C4E03572EBD3}"/>
              </a:ext>
            </a:extLst>
          </p:cNvPr>
          <p:cNvSpPr>
            <a:spLocks noChangeAspect="1"/>
          </p:cNvSpPr>
          <p:nvPr/>
        </p:nvSpPr>
        <p:spPr>
          <a:xfrm>
            <a:off x="0" y="1940915"/>
            <a:ext cx="12192000" cy="4332887"/>
          </a:xfrm>
          <a:custGeom>
            <a:avLst/>
            <a:gdLst>
              <a:gd name="connsiteX0" fmla="*/ 9392001 w 12192000"/>
              <a:gd name="connsiteY0" fmla="*/ 0 h 4332887"/>
              <a:gd name="connsiteX1" fmla="*/ 12192000 w 12192000"/>
              <a:gd name="connsiteY1" fmla="*/ 0 h 4332887"/>
              <a:gd name="connsiteX2" fmla="*/ 12192000 w 12192000"/>
              <a:gd name="connsiteY2" fmla="*/ 1693812 h 4332887"/>
              <a:gd name="connsiteX3" fmla="*/ 9815013 w 12192000"/>
              <a:gd name="connsiteY3" fmla="*/ 1693812 h 4332887"/>
              <a:gd name="connsiteX4" fmla="*/ 4861549 w 12192000"/>
              <a:gd name="connsiteY4" fmla="*/ 4332887 h 4332887"/>
              <a:gd name="connsiteX5" fmla="*/ 0 w 12192000"/>
              <a:gd name="connsiteY5" fmla="*/ 4332887 h 4332887"/>
              <a:gd name="connsiteX6" fmla="*/ 0 w 12192000"/>
              <a:gd name="connsiteY6" fmla="*/ 2639076 h 4332887"/>
              <a:gd name="connsiteX7" fmla="*/ 4438485 w 12192000"/>
              <a:gd name="connsiteY7" fmla="*/ 2639076 h 433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332887">
                <a:moveTo>
                  <a:pt x="9392001" y="0"/>
                </a:moveTo>
                <a:lnTo>
                  <a:pt x="12192000" y="0"/>
                </a:lnTo>
                <a:lnTo>
                  <a:pt x="12192000" y="1693812"/>
                </a:lnTo>
                <a:lnTo>
                  <a:pt x="9815013" y="1693812"/>
                </a:lnTo>
                <a:lnTo>
                  <a:pt x="4861549" y="4332887"/>
                </a:lnTo>
                <a:lnTo>
                  <a:pt x="0" y="4332887"/>
                </a:lnTo>
                <a:lnTo>
                  <a:pt x="0" y="2639076"/>
                </a:lnTo>
                <a:lnTo>
                  <a:pt x="4438485" y="2639076"/>
                </a:lnTo>
                <a:close/>
              </a:path>
            </a:pathLst>
          </a:custGeom>
          <a:solidFill>
            <a:schemeClr val="bg2"/>
          </a:solidFill>
          <a:ln w="141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4FC866-041C-607D-82BA-2E84D54C0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9034"/>
            <a:ext cx="4653850" cy="1620773"/>
          </a:xfrm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SCHUNK Engineering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DE3B8E-F90F-ECE9-4826-830DF27F8E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2" y="2631207"/>
            <a:ext cx="5158093" cy="845602"/>
          </a:xfrm>
        </p:spPr>
        <p:txBody>
          <a:bodyPr/>
          <a:lstStyle/>
          <a:p>
            <a:pPr marL="0" indent="0">
              <a:buNone/>
            </a:pPr>
            <a:r>
              <a:rPr lang="de-DE" sz="2000" b="1">
                <a:solidFill>
                  <a:schemeClr val="bg2"/>
                </a:solidFill>
              </a:rPr>
              <a:t>Solution Book - Life Science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CF3979B-1F44-CE63-7723-FC0E119A7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342900"/>
            <a:ext cx="2598738" cy="768498"/>
          </a:xfrm>
          <a:prstGeom prst="rect">
            <a:avLst/>
          </a:prstGeom>
        </p:spPr>
      </p:pic>
      <p:grpSp>
        <p:nvGrpSpPr>
          <p:cNvPr id="33" name="Grafik 6">
            <a:extLst>
              <a:ext uri="{FF2B5EF4-FFF2-40B4-BE49-F238E27FC236}">
                <a16:creationId xmlns:a16="http://schemas.microsoft.com/office/drawing/2014/main" id="{CA96F242-35F4-16C2-2527-69F4D029377C}"/>
              </a:ext>
            </a:extLst>
          </p:cNvPr>
          <p:cNvGrpSpPr>
            <a:grpSpLocks noChangeAspect="1"/>
          </p:cNvGrpSpPr>
          <p:nvPr/>
        </p:nvGrpSpPr>
        <p:grpSpPr>
          <a:xfrm>
            <a:off x="9222316" y="6107294"/>
            <a:ext cx="2631282" cy="16200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EB47332D-D7E1-6222-D3A0-1AEE36AE7163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BD34C81D-5AD0-D080-4449-84F7ECED2348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438B1219-32BF-3EC0-A444-553BE28EDCA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FA9A4B76-FD99-60D1-966B-E84DC6D06C4C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493CBA14-CC8C-0CC4-C1BE-E1FC775974CD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2FAA7FFC-D3B5-1878-8A58-474A6CF94BA6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C70F2004-B981-6D5D-4B19-4C7DA4427CF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CC7D9EAF-7D82-964D-19DE-6FB909C8FF59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215312C1-149F-A61F-046E-01FFD26DA2CA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518F5B8D-B385-ED37-82B3-E8C39DDC35F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EBD88979-673C-E63A-3510-6284B0CA9758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36FF3BF8-92D8-F075-5D6F-54737DCB82EA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839D204C-24C3-C3C9-C8FD-ABA2D27DA3CF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28E0D6B8-73C6-1EAB-8672-731699D39210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0F231161-18B7-E35F-F12F-6B9E56392F1E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A7F6A070-D0E4-D930-7EDC-34AAAAD0D3B3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48AC634-CA5B-4188-6623-2A698B7624D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CF4D1371-434B-B576-022C-F16FB0FF730A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1EDA2F19-7EBA-5252-2665-A6C8EC26C884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F6794066-009F-47D5-6434-A0BD758ED9E5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11E64063-8E31-45A5-EED8-E3D51DEC21BE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742044CC-0518-F52B-4E21-D3B7CD315990}"/>
              </a:ext>
            </a:extLst>
          </p:cNvPr>
          <p:cNvSpPr/>
          <p:nvPr/>
        </p:nvSpPr>
        <p:spPr>
          <a:xfrm>
            <a:off x="8495013" y="3099816"/>
            <a:ext cx="3696987" cy="22289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Hinweis: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Diese Präsentation enthält vertrauliche Informationen und ist nur zur nicht-öffentlichen Verwendung bei Kunden und Lieferanten freigegeben. Ggf. Rücksprache mit Fachbereich notwendig.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i="1">
              <a:solidFill>
                <a:prstClr val="white"/>
              </a:solidFill>
              <a:latin typeface="Fago Pro" panose="02000506040000020004" pitchFamily="50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i="1">
                <a:solidFill>
                  <a:prstClr val="white"/>
                </a:solidFill>
                <a:latin typeface="Fago Pro" panose="02000506040000020004" pitchFamily="50" charset="0"/>
              </a:rPr>
              <a:t>- Diesen Hinweis vor Benutzung entfernen -</a:t>
            </a:r>
            <a:endParaRPr kumimoji="0" lang="de-DE" sz="12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05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13787-2B69-7511-035C-AFD64DEC5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5E4A5CC-4993-87FC-DA73-EFAD5491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Pick and Place Einheit PPU-E</a:t>
            </a:r>
            <a:br>
              <a:rPr lang="de-DE"/>
            </a:br>
            <a:r>
              <a:rPr lang="de-DE" sz="2400" b="0"/>
              <a:t>Zuführen von Scheiben</a:t>
            </a:r>
            <a:endParaRPr lang="de-DE" b="0"/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45618A5E-F179-FA40-43BD-AA2BF45020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436491-50FF-F705-4ACF-9799513FB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Life Science - Kleinteile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FA028621-6526-575A-3602-244443C2C42B}"/>
              </a:ext>
            </a:extLst>
          </p:cNvPr>
          <p:cNvSpPr txBox="1"/>
          <p:nvPr/>
        </p:nvSpPr>
        <p:spPr>
          <a:xfrm>
            <a:off x="6860567" y="1743379"/>
            <a:ext cx="523537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Applikation</a:t>
            </a:r>
            <a:br>
              <a:rPr lang="de-DE" sz="2000" b="1">
                <a:solidFill>
                  <a:srgbClr val="003D6A"/>
                </a:solidFill>
              </a:rPr>
            </a:br>
            <a:r>
              <a:rPr lang="de-DE" sz="1600">
                <a:solidFill>
                  <a:srgbClr val="003D6A"/>
                </a:solidFill>
              </a:rPr>
              <a:t>Zuführen und bestücken in einer Montagelinie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endParaRPr lang="de-DE" sz="2000" b="1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Mehrwert</a:t>
            </a:r>
            <a:br>
              <a:rPr lang="de-DE" sz="2000" b="1">
                <a:solidFill>
                  <a:srgbClr val="003D6A"/>
                </a:solidFill>
              </a:rPr>
            </a:br>
            <a:r>
              <a:rPr lang="de-DE" sz="1600">
                <a:solidFill>
                  <a:srgbClr val="003D6A"/>
                </a:solidFill>
              </a:rPr>
              <a:t>Schnelle und Präzise Zuführung von verschiedenen Teilen auf engstem Raum.</a:t>
            </a:r>
          </a:p>
          <a:p>
            <a:pPr>
              <a:buClr>
                <a:schemeClr val="bg2"/>
              </a:buClr>
              <a:buSzPct val="100000"/>
            </a:pPr>
            <a:endParaRPr lang="de-DE" sz="2000" b="1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Kundenvorteil</a:t>
            </a:r>
            <a:br>
              <a:rPr lang="de-DE" sz="2000" b="1">
                <a:solidFill>
                  <a:srgbClr val="003D6A"/>
                </a:solidFill>
              </a:rPr>
            </a:br>
            <a:r>
              <a:rPr lang="de-DE" sz="1600">
                <a:solidFill>
                  <a:srgbClr val="003D6A"/>
                </a:solidFill>
              </a:rPr>
              <a:t>Schnell und Präzise, kleiner Einbauraum, hohe Verfügbarkeit, langlebig und Wartungsarm</a:t>
            </a:r>
          </a:p>
          <a:p>
            <a:pPr>
              <a:buClr>
                <a:schemeClr val="bg2"/>
              </a:buClr>
              <a:buSzPct val="100000"/>
            </a:pPr>
            <a:endParaRPr lang="de-DE" sz="160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Besonderheit</a:t>
            </a:r>
            <a:br>
              <a:rPr lang="de-DE" sz="2000" b="1">
                <a:solidFill>
                  <a:srgbClr val="003D6A"/>
                </a:solidFill>
              </a:rPr>
            </a:br>
            <a:r>
              <a:rPr lang="de-DE" sz="1600">
                <a:solidFill>
                  <a:srgbClr val="003D6A"/>
                </a:solidFill>
              </a:rPr>
              <a:t>Zentralschmierung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endParaRPr lang="de-DE" sz="160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endParaRPr lang="de-DE" sz="160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endParaRPr lang="de-DE" sz="2000">
              <a:solidFill>
                <a:srgbClr val="003D6A"/>
              </a:solidFill>
            </a:endParaRPr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BE46B51C-0E21-2B72-16D3-7AD3D4537B42}"/>
              </a:ext>
            </a:extLst>
          </p:cNvPr>
          <p:cNvGrpSpPr/>
          <p:nvPr/>
        </p:nvGrpSpPr>
        <p:grpSpPr>
          <a:xfrm>
            <a:off x="264292" y="5794124"/>
            <a:ext cx="1920000" cy="960002"/>
            <a:chOff x="30192" y="3612786"/>
            <a:chExt cx="1440000" cy="720000"/>
          </a:xfrm>
        </p:grpSpPr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62B9B29F-427E-6D51-DD62-D7B944687316}"/>
                </a:ext>
              </a:extLst>
            </p:cNvPr>
            <p:cNvSpPr txBox="1"/>
            <p:nvPr/>
          </p:nvSpPr>
          <p:spPr>
            <a:xfrm>
              <a:off x="30192" y="3631591"/>
              <a:ext cx="144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PRODUCTS</a:t>
              </a:r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B7BCD6A3-9DB6-8043-94CE-ACFD2CF97BAB}"/>
                </a:ext>
              </a:extLst>
            </p:cNvPr>
            <p:cNvSpPr/>
            <p:nvPr/>
          </p:nvSpPr>
          <p:spPr>
            <a:xfrm>
              <a:off x="30192" y="3612786"/>
              <a:ext cx="144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77B52002-B59D-7959-26A2-E2D0786075BB}"/>
              </a:ext>
            </a:extLst>
          </p:cNvPr>
          <p:cNvGrpSpPr/>
          <p:nvPr/>
        </p:nvGrpSpPr>
        <p:grpSpPr>
          <a:xfrm>
            <a:off x="2324226" y="5794112"/>
            <a:ext cx="2160000" cy="960000"/>
            <a:chOff x="1512203" y="3612787"/>
            <a:chExt cx="1620000" cy="720000"/>
          </a:xfrm>
        </p:grpSpPr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C6EB478D-0CBF-D631-D290-22CAF1BE7832}"/>
                </a:ext>
              </a:extLst>
            </p:cNvPr>
            <p:cNvSpPr txBox="1"/>
            <p:nvPr/>
          </p:nvSpPr>
          <p:spPr>
            <a:xfrm>
              <a:off x="1528540" y="3631593"/>
              <a:ext cx="160366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PROCESS</a:t>
              </a:r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F330BC82-D805-9424-4E04-667B8339E7EA}"/>
                </a:ext>
              </a:extLst>
            </p:cNvPr>
            <p:cNvSpPr/>
            <p:nvPr/>
          </p:nvSpPr>
          <p:spPr>
            <a:xfrm>
              <a:off x="1512203" y="3612787"/>
              <a:ext cx="162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18BAC81D-E8E5-E38A-F711-EDE645DB0733}"/>
              </a:ext>
            </a:extLst>
          </p:cNvPr>
          <p:cNvGrpSpPr/>
          <p:nvPr/>
        </p:nvGrpSpPr>
        <p:grpSpPr>
          <a:xfrm>
            <a:off x="4640424" y="5794112"/>
            <a:ext cx="2160000" cy="960000"/>
            <a:chOff x="1528539" y="3612787"/>
            <a:chExt cx="1620001" cy="720000"/>
          </a:xfrm>
        </p:grpSpPr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96D3D67C-A0C3-3E77-0132-6C12DD7C6053}"/>
                </a:ext>
              </a:extLst>
            </p:cNvPr>
            <p:cNvSpPr txBox="1"/>
            <p:nvPr/>
          </p:nvSpPr>
          <p:spPr>
            <a:xfrm>
              <a:off x="1528540" y="3631592"/>
              <a:ext cx="162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REQUIREMENTS</a:t>
              </a:r>
              <a:endParaRPr lang="de-DE" sz="1000">
                <a:solidFill>
                  <a:srgbClr val="00446B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44A2F1D2-E2DC-54C2-8229-5E39B2634214}"/>
                </a:ext>
              </a:extLst>
            </p:cNvPr>
            <p:cNvSpPr/>
            <p:nvPr/>
          </p:nvSpPr>
          <p:spPr>
            <a:xfrm>
              <a:off x="1528539" y="3612787"/>
              <a:ext cx="1620001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</p:grpSp>
      <p:sp>
        <p:nvSpPr>
          <p:cNvPr id="2" name="AutoShape 2">
            <a:extLst>
              <a:ext uri="{FF2B5EF4-FFF2-40B4-BE49-F238E27FC236}">
                <a16:creationId xmlns:a16="http://schemas.microsoft.com/office/drawing/2014/main" id="{8BD61734-7A58-BB21-5F49-4CDCF045AD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1" name="DD4C9B04-DFF8-40E1-BB3A-CD29B94B8794" descr="DD4C9B04-DFF8-40E1-BB3A-CD29B94B8794">
            <a:extLst>
              <a:ext uri="{FF2B5EF4-FFF2-40B4-BE49-F238E27FC236}">
                <a16:creationId xmlns:a16="http://schemas.microsoft.com/office/drawing/2014/main" id="{27BBDA5F-962D-A3FC-3760-41B1DCB24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4" y="1687068"/>
            <a:ext cx="4672619" cy="350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443FC4E5-1EB8-EB84-E431-FA2C21C62CF4}"/>
              </a:ext>
            </a:extLst>
          </p:cNvPr>
          <p:cNvGrpSpPr/>
          <p:nvPr/>
        </p:nvGrpSpPr>
        <p:grpSpPr>
          <a:xfrm>
            <a:off x="2348504" y="6103606"/>
            <a:ext cx="757979" cy="592732"/>
            <a:chOff x="1421176" y="3256861"/>
            <a:chExt cx="1919688" cy="1424868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1A03AE0B-9713-12A7-6BC0-C59194316854}"/>
                </a:ext>
              </a:extLst>
            </p:cNvPr>
            <p:cNvSpPr/>
            <p:nvPr/>
          </p:nvSpPr>
          <p:spPr>
            <a:xfrm>
              <a:off x="1421176" y="3592930"/>
              <a:ext cx="1740664" cy="1748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815B51B-EC56-ED06-9F74-F976561A16CA}"/>
                </a:ext>
              </a:extLst>
            </p:cNvPr>
            <p:cNvSpPr/>
            <p:nvPr/>
          </p:nvSpPr>
          <p:spPr>
            <a:xfrm>
              <a:off x="1600200" y="3429000"/>
              <a:ext cx="877824" cy="125272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Pfeil: nach oben und unten 24">
              <a:extLst>
                <a:ext uri="{FF2B5EF4-FFF2-40B4-BE49-F238E27FC236}">
                  <a16:creationId xmlns:a16="http://schemas.microsoft.com/office/drawing/2014/main" id="{9109EFF7-8784-DA56-798D-980725CC6D7B}"/>
                </a:ext>
              </a:extLst>
            </p:cNvPr>
            <p:cNvSpPr/>
            <p:nvPr/>
          </p:nvSpPr>
          <p:spPr>
            <a:xfrm>
              <a:off x="3249975" y="3429001"/>
              <a:ext cx="90889" cy="125272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Pfeil: nach links und rechts 25">
              <a:extLst>
                <a:ext uri="{FF2B5EF4-FFF2-40B4-BE49-F238E27FC236}">
                  <a16:creationId xmlns:a16="http://schemas.microsoft.com/office/drawing/2014/main" id="{8353D316-AB1C-CBFC-A358-5491BFB18A3D}"/>
                </a:ext>
              </a:extLst>
            </p:cNvPr>
            <p:cNvSpPr/>
            <p:nvPr/>
          </p:nvSpPr>
          <p:spPr>
            <a:xfrm>
              <a:off x="1600200" y="3256861"/>
              <a:ext cx="1561640" cy="9226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7" name="Gruppieren 77">
            <a:extLst>
              <a:ext uri="{FF2B5EF4-FFF2-40B4-BE49-F238E27FC236}">
                <a16:creationId xmlns:a16="http://schemas.microsoft.com/office/drawing/2014/main" id="{585ACB96-516D-2DAC-F76B-4623B79FD7EC}"/>
              </a:ext>
            </a:extLst>
          </p:cNvPr>
          <p:cNvGrpSpPr/>
          <p:nvPr/>
        </p:nvGrpSpPr>
        <p:grpSpPr>
          <a:xfrm>
            <a:off x="3175730" y="6152039"/>
            <a:ext cx="473177" cy="589284"/>
            <a:chOff x="8899398" y="2717009"/>
            <a:chExt cx="791492" cy="1693066"/>
          </a:xfrm>
        </p:grpSpPr>
        <p:sp>
          <p:nvSpPr>
            <p:cNvPr id="28" name="Rechteck 80">
              <a:extLst>
                <a:ext uri="{FF2B5EF4-FFF2-40B4-BE49-F238E27FC236}">
                  <a16:creationId xmlns:a16="http://schemas.microsoft.com/office/drawing/2014/main" id="{E6432FA5-F6B4-7CF8-BC59-BA0C5330057B}"/>
                </a:ext>
              </a:extLst>
            </p:cNvPr>
            <p:cNvSpPr/>
            <p:nvPr/>
          </p:nvSpPr>
          <p:spPr>
            <a:xfrm>
              <a:off x="9077325" y="2717009"/>
              <a:ext cx="484588" cy="106809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81">
              <a:extLst>
                <a:ext uri="{FF2B5EF4-FFF2-40B4-BE49-F238E27FC236}">
                  <a16:creationId xmlns:a16="http://schemas.microsoft.com/office/drawing/2014/main" id="{11A2C031-524A-A27F-0CFF-968398ABB8D5}"/>
                </a:ext>
              </a:extLst>
            </p:cNvPr>
            <p:cNvSpPr/>
            <p:nvPr/>
          </p:nvSpPr>
          <p:spPr>
            <a:xfrm>
              <a:off x="9144000" y="3785100"/>
              <a:ext cx="342900" cy="158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Pfeil: nach rechts gekrümmt 82">
              <a:extLst>
                <a:ext uri="{FF2B5EF4-FFF2-40B4-BE49-F238E27FC236}">
                  <a16:creationId xmlns:a16="http://schemas.microsoft.com/office/drawing/2014/main" id="{723ACD95-609E-78E0-23DF-EE06ACB469B8}"/>
                </a:ext>
              </a:extLst>
            </p:cNvPr>
            <p:cNvSpPr/>
            <p:nvPr/>
          </p:nvSpPr>
          <p:spPr>
            <a:xfrm>
              <a:off x="8899398" y="4038600"/>
              <a:ext cx="383511" cy="371475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1" name="Pfeil: nach links gekrümmt 83">
              <a:extLst>
                <a:ext uri="{FF2B5EF4-FFF2-40B4-BE49-F238E27FC236}">
                  <a16:creationId xmlns:a16="http://schemas.microsoft.com/office/drawing/2014/main" id="{2E994CF5-E179-1EE9-5710-98BBFA7DBECA}"/>
                </a:ext>
              </a:extLst>
            </p:cNvPr>
            <p:cNvSpPr/>
            <p:nvPr/>
          </p:nvSpPr>
          <p:spPr>
            <a:xfrm>
              <a:off x="9282909" y="4038599"/>
              <a:ext cx="407981" cy="371475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54C4AE9-1962-9E0A-32D3-7E4C57E3CFCF}"/>
              </a:ext>
            </a:extLst>
          </p:cNvPr>
          <p:cNvGrpSpPr/>
          <p:nvPr/>
        </p:nvGrpSpPr>
        <p:grpSpPr>
          <a:xfrm>
            <a:off x="4604042" y="6094537"/>
            <a:ext cx="2316225" cy="612936"/>
            <a:chOff x="4558826" y="6178245"/>
            <a:chExt cx="2316225" cy="612936"/>
          </a:xfrm>
        </p:grpSpPr>
        <p:pic>
          <p:nvPicPr>
            <p:cNvPr id="33" name="Grafik 128">
              <a:extLst>
                <a:ext uri="{FF2B5EF4-FFF2-40B4-BE49-F238E27FC236}">
                  <a16:creationId xmlns:a16="http://schemas.microsoft.com/office/drawing/2014/main" id="{664E920C-107F-2479-C0E8-3B61CCBC4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754006" y="6188984"/>
              <a:ext cx="388705" cy="388705"/>
            </a:xfrm>
            <a:prstGeom prst="rect">
              <a:avLst/>
            </a:prstGeom>
          </p:spPr>
        </p:pic>
        <p:pic>
          <p:nvPicPr>
            <p:cNvPr id="34" name="Grafik 126">
              <a:extLst>
                <a:ext uri="{FF2B5EF4-FFF2-40B4-BE49-F238E27FC236}">
                  <a16:creationId xmlns:a16="http://schemas.microsoft.com/office/drawing/2014/main" id="{0417B992-4F1D-FF7A-3285-E5F7020C3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493423" y="6178245"/>
              <a:ext cx="390860" cy="390860"/>
            </a:xfrm>
            <a:prstGeom prst="rect">
              <a:avLst/>
            </a:prstGeom>
          </p:spPr>
        </p:pic>
        <p:pic>
          <p:nvPicPr>
            <p:cNvPr id="35" name="Grafik 124">
              <a:extLst>
                <a:ext uri="{FF2B5EF4-FFF2-40B4-BE49-F238E27FC236}">
                  <a16:creationId xmlns:a16="http://schemas.microsoft.com/office/drawing/2014/main" id="{7DC66E77-FEFB-2D90-4A6D-BE0A6255D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6263130" y="6206644"/>
              <a:ext cx="368034" cy="368034"/>
            </a:xfrm>
            <a:prstGeom prst="rect">
              <a:avLst/>
            </a:prstGeom>
          </p:spPr>
        </p:pic>
        <p:sp>
          <p:nvSpPr>
            <p:cNvPr id="36" name="Textfeld 127">
              <a:extLst>
                <a:ext uri="{FF2B5EF4-FFF2-40B4-BE49-F238E27FC236}">
                  <a16:creationId xmlns:a16="http://schemas.microsoft.com/office/drawing/2014/main" id="{F42FC2D1-8248-4FFC-303D-D7B13037DD0E}"/>
                </a:ext>
              </a:extLst>
            </p:cNvPr>
            <p:cNvSpPr txBox="1"/>
            <p:nvPr/>
          </p:nvSpPr>
          <p:spPr>
            <a:xfrm>
              <a:off x="4558826" y="6544960"/>
              <a:ext cx="8289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HIGHSPEED</a:t>
              </a:r>
            </a:p>
          </p:txBody>
        </p:sp>
        <p:sp>
          <p:nvSpPr>
            <p:cNvPr id="37" name="Textfeld 125">
              <a:extLst>
                <a:ext uri="{FF2B5EF4-FFF2-40B4-BE49-F238E27FC236}">
                  <a16:creationId xmlns:a16="http://schemas.microsoft.com/office/drawing/2014/main" id="{4F154FF3-11DC-EC1A-690C-73B89E9A0AC3}"/>
                </a:ext>
              </a:extLst>
            </p:cNvPr>
            <p:cNvSpPr txBox="1"/>
            <p:nvPr/>
          </p:nvSpPr>
          <p:spPr>
            <a:xfrm>
              <a:off x="5284368" y="6541323"/>
              <a:ext cx="814424" cy="1875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RELIABILITY</a:t>
              </a:r>
            </a:p>
          </p:txBody>
        </p:sp>
        <p:sp>
          <p:nvSpPr>
            <p:cNvPr id="38" name="Textfeld 123">
              <a:extLst>
                <a:ext uri="{FF2B5EF4-FFF2-40B4-BE49-F238E27FC236}">
                  <a16:creationId xmlns:a16="http://schemas.microsoft.com/office/drawing/2014/main" id="{9ADF3994-3562-E4E9-8384-FD6921CEE0CC}"/>
                </a:ext>
              </a:extLst>
            </p:cNvPr>
            <p:cNvSpPr txBox="1"/>
            <p:nvPr/>
          </p:nvSpPr>
          <p:spPr>
            <a:xfrm>
              <a:off x="6000410" y="6543402"/>
              <a:ext cx="874641" cy="2107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ACCURACY</a:t>
              </a: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F71FD5E4-8A44-F46D-BBC1-8854EB6A2D1C}"/>
              </a:ext>
            </a:extLst>
          </p:cNvPr>
          <p:cNvGrpSpPr/>
          <p:nvPr/>
        </p:nvGrpSpPr>
        <p:grpSpPr>
          <a:xfrm>
            <a:off x="3782165" y="6206139"/>
            <a:ext cx="517615" cy="419008"/>
            <a:chOff x="4749430" y="2974495"/>
            <a:chExt cx="2215224" cy="2106551"/>
          </a:xfrm>
        </p:grpSpPr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52F3C8FB-E66E-099D-1E9D-AF0AB97EDB83}"/>
                </a:ext>
              </a:extLst>
            </p:cNvPr>
            <p:cNvSpPr/>
            <p:nvPr/>
          </p:nvSpPr>
          <p:spPr>
            <a:xfrm>
              <a:off x="5386243" y="4155146"/>
              <a:ext cx="914400" cy="925900"/>
            </a:xfrm>
            <a:prstGeom prst="rect">
              <a:avLst/>
            </a:prstGeom>
            <a:solidFill>
              <a:srgbClr val="003D6A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E62405CB-6979-1425-592C-6698806E3C50}"/>
                </a:ext>
              </a:extLst>
            </p:cNvPr>
            <p:cNvSpPr/>
            <p:nvPr/>
          </p:nvSpPr>
          <p:spPr>
            <a:xfrm>
              <a:off x="6543234" y="3689719"/>
              <a:ext cx="256053" cy="1135452"/>
            </a:xfrm>
            <a:prstGeom prst="rect">
              <a:avLst/>
            </a:prstGeom>
            <a:solidFill>
              <a:srgbClr val="009E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  <p:sp>
          <p:nvSpPr>
            <p:cNvPr id="44" name="Rechteck: obere Ecken abgeschnitten 43">
              <a:extLst>
                <a:ext uri="{FF2B5EF4-FFF2-40B4-BE49-F238E27FC236}">
                  <a16:creationId xmlns:a16="http://schemas.microsoft.com/office/drawing/2014/main" id="{48CCC010-D482-71AF-DCA6-AFF989DFB0F2}"/>
                </a:ext>
              </a:extLst>
            </p:cNvPr>
            <p:cNvSpPr/>
            <p:nvPr/>
          </p:nvSpPr>
          <p:spPr>
            <a:xfrm rot="16200000">
              <a:off x="6311198" y="4464719"/>
              <a:ext cx="363291" cy="357612"/>
            </a:xfrm>
            <a:prstGeom prst="snip2SameRect">
              <a:avLst/>
            </a:prstGeom>
            <a:solidFill>
              <a:srgbClr val="009E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28211DD7-8C4F-9B8D-48A5-8A1E28C1272E}"/>
                </a:ext>
              </a:extLst>
            </p:cNvPr>
            <p:cNvSpPr/>
            <p:nvPr/>
          </p:nvSpPr>
          <p:spPr>
            <a:xfrm flipH="1">
              <a:off x="4891268" y="3689719"/>
              <a:ext cx="256053" cy="1135452"/>
            </a:xfrm>
            <a:prstGeom prst="rect">
              <a:avLst/>
            </a:prstGeom>
            <a:solidFill>
              <a:srgbClr val="009E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  <p:sp>
          <p:nvSpPr>
            <p:cNvPr id="46" name="Rechteck: obere Ecken abgeschnitten 45">
              <a:extLst>
                <a:ext uri="{FF2B5EF4-FFF2-40B4-BE49-F238E27FC236}">
                  <a16:creationId xmlns:a16="http://schemas.microsoft.com/office/drawing/2014/main" id="{BEA08779-B9F6-75CF-9273-02D249E90819}"/>
                </a:ext>
              </a:extLst>
            </p:cNvPr>
            <p:cNvSpPr/>
            <p:nvPr/>
          </p:nvSpPr>
          <p:spPr>
            <a:xfrm rot="5400000" flipH="1">
              <a:off x="5016067" y="4464719"/>
              <a:ext cx="363291" cy="357612"/>
            </a:xfrm>
            <a:prstGeom prst="snip2SameRect">
              <a:avLst/>
            </a:prstGeom>
            <a:solidFill>
              <a:srgbClr val="009E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DDDDFEA4-30A4-23C2-5592-3BCBA3BF2675}"/>
                </a:ext>
              </a:extLst>
            </p:cNvPr>
            <p:cNvSpPr/>
            <p:nvPr/>
          </p:nvSpPr>
          <p:spPr>
            <a:xfrm>
              <a:off x="4749430" y="2974495"/>
              <a:ext cx="2215224" cy="715224"/>
            </a:xfrm>
            <a:prstGeom prst="rect">
              <a:avLst/>
            </a:prstGeom>
            <a:solidFill>
              <a:srgbClr val="009E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</p:grpSp>
      <p:pic>
        <p:nvPicPr>
          <p:cNvPr id="48" name="Grafik 47">
            <a:extLst>
              <a:ext uri="{FF2B5EF4-FFF2-40B4-BE49-F238E27FC236}">
                <a16:creationId xmlns:a16="http://schemas.microsoft.com/office/drawing/2014/main" id="{B9C60B08-82A5-9BBF-93D0-368B614D54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2349" y="6106667"/>
            <a:ext cx="526300" cy="52630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D6DBA1A1-6BF4-2510-C18F-93A83143A1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8684" y="6118083"/>
            <a:ext cx="514884" cy="514884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2AD3AB47-70ED-2AD9-C48D-9E9F817F60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60104" y="6074129"/>
            <a:ext cx="551018" cy="55101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146BF4F-EF69-68E7-7784-A1D26D517E5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638" y="3408858"/>
            <a:ext cx="2160001" cy="194850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5800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FCACE-2D22-E9D7-0402-4EA68D270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8D1A55C-EDCF-C70A-B0C0-6740F22C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Portalhandling</a:t>
            </a:r>
            <a:br>
              <a:rPr lang="de-DE"/>
            </a:br>
            <a:r>
              <a:rPr lang="de-DE" sz="2400" b="0"/>
              <a:t>Dosieren/Dispensen</a:t>
            </a:r>
            <a:endParaRPr lang="de-DE" b="0"/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38050E5A-3453-3270-B765-FC2F9FBC2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96E571-0BD9-99C8-4718-4B8AD0298A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Life Science - Dosieranlagen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6C43A5C4-2DAC-7AAF-F94E-BC2DE0D9442B}"/>
              </a:ext>
            </a:extLst>
          </p:cNvPr>
          <p:cNvSpPr txBox="1"/>
          <p:nvPr/>
        </p:nvSpPr>
        <p:spPr>
          <a:xfrm>
            <a:off x="6668656" y="2211346"/>
            <a:ext cx="553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altLang="de-DE" sz="2000" b="1">
                <a:solidFill>
                  <a:srgbClr val="003D6A"/>
                </a:solidFill>
              </a:rPr>
              <a:t>Stahl-Schweißgestell lackiert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altLang="de-DE" sz="1600">
                <a:solidFill>
                  <a:srgbClr val="003D6A"/>
                </a:solidFill>
              </a:rPr>
              <a:t>X1-Achse: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altLang="de-DE" sz="1600">
                <a:solidFill>
                  <a:srgbClr val="003D6A"/>
                </a:solidFill>
              </a:rPr>
              <a:t>LINEARACHSE  LDN-UL-0200-100 (links mit Kabel 7,5 m)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altLang="de-DE" sz="1600">
                <a:solidFill>
                  <a:srgbClr val="003D6A"/>
                </a:solidFill>
              </a:rPr>
              <a:t>X2-Achse: 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altLang="de-DE" sz="1600">
                <a:solidFill>
                  <a:srgbClr val="003D6A"/>
                </a:solidFill>
              </a:rPr>
              <a:t>LINEARACHSE  LDN-UL-0200-100 (rechts mit Kabel 5 m)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altLang="de-DE" sz="1600">
                <a:solidFill>
                  <a:srgbClr val="003D6A"/>
                </a:solidFill>
              </a:rPr>
              <a:t>Y-Achse:	LINEARACHSE  LDM-EL-0400-100 (mit 10 m Kabel)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endParaRPr lang="de-DE" altLang="de-DE" sz="1600">
              <a:solidFill>
                <a:srgbClr val="003D6A"/>
              </a:solidFill>
            </a:endParaRPr>
          </a:p>
          <a:p>
            <a:pPr eaLnBrk="1" hangingPunct="1"/>
            <a:r>
              <a:rPr lang="de-DE" altLang="de-DE" sz="1600">
                <a:solidFill>
                  <a:srgbClr val="003D6A"/>
                </a:solidFill>
              </a:rPr>
              <a:t>	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endParaRPr lang="de-DE" sz="2000">
              <a:solidFill>
                <a:srgbClr val="003D6A"/>
              </a:solidFill>
            </a:endParaRPr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42F43B80-8948-941C-9C8E-9DF6F51959EC}"/>
              </a:ext>
            </a:extLst>
          </p:cNvPr>
          <p:cNvGrpSpPr/>
          <p:nvPr/>
        </p:nvGrpSpPr>
        <p:grpSpPr>
          <a:xfrm>
            <a:off x="264292" y="5794124"/>
            <a:ext cx="1920000" cy="960002"/>
            <a:chOff x="30192" y="3612786"/>
            <a:chExt cx="1440000" cy="720000"/>
          </a:xfrm>
        </p:grpSpPr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D64E4BE5-D5B3-5A9D-4AC3-B0605D909857}"/>
                </a:ext>
              </a:extLst>
            </p:cNvPr>
            <p:cNvSpPr txBox="1"/>
            <p:nvPr/>
          </p:nvSpPr>
          <p:spPr>
            <a:xfrm>
              <a:off x="30192" y="3631591"/>
              <a:ext cx="144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PRODUCTS</a:t>
              </a:r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76C17BD0-317B-9C2E-5D04-0189B8C83C05}"/>
                </a:ext>
              </a:extLst>
            </p:cNvPr>
            <p:cNvSpPr/>
            <p:nvPr/>
          </p:nvSpPr>
          <p:spPr>
            <a:xfrm>
              <a:off x="30192" y="3612786"/>
              <a:ext cx="144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EFCF40D7-7E5A-EBCD-7433-041D31C6319F}"/>
              </a:ext>
            </a:extLst>
          </p:cNvPr>
          <p:cNvGrpSpPr/>
          <p:nvPr/>
        </p:nvGrpSpPr>
        <p:grpSpPr>
          <a:xfrm>
            <a:off x="2324226" y="5794112"/>
            <a:ext cx="2160000" cy="960000"/>
            <a:chOff x="1512203" y="3612787"/>
            <a:chExt cx="1620000" cy="720000"/>
          </a:xfrm>
        </p:grpSpPr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64A03067-0188-EC25-A4C3-329AA1E59779}"/>
                </a:ext>
              </a:extLst>
            </p:cNvPr>
            <p:cNvSpPr txBox="1"/>
            <p:nvPr/>
          </p:nvSpPr>
          <p:spPr>
            <a:xfrm>
              <a:off x="1528540" y="3631593"/>
              <a:ext cx="160366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PROCESS</a:t>
              </a:r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98BFFD32-9BC8-A0F5-4BDD-D37AEC462E9D}"/>
                </a:ext>
              </a:extLst>
            </p:cNvPr>
            <p:cNvSpPr/>
            <p:nvPr/>
          </p:nvSpPr>
          <p:spPr>
            <a:xfrm>
              <a:off x="1512203" y="3612787"/>
              <a:ext cx="162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598D9A67-9DB3-9499-A046-591FCDD0FAF9}"/>
              </a:ext>
            </a:extLst>
          </p:cNvPr>
          <p:cNvGrpSpPr/>
          <p:nvPr/>
        </p:nvGrpSpPr>
        <p:grpSpPr>
          <a:xfrm>
            <a:off x="4640424" y="5794112"/>
            <a:ext cx="2160000" cy="960000"/>
            <a:chOff x="1528539" y="3612787"/>
            <a:chExt cx="1620001" cy="720000"/>
          </a:xfrm>
        </p:grpSpPr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BBE07663-3F76-1FCE-6EFF-67B391C23FDD}"/>
                </a:ext>
              </a:extLst>
            </p:cNvPr>
            <p:cNvSpPr txBox="1"/>
            <p:nvPr/>
          </p:nvSpPr>
          <p:spPr>
            <a:xfrm>
              <a:off x="1528540" y="3631592"/>
              <a:ext cx="162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REQUIREMENTS</a:t>
              </a:r>
              <a:endParaRPr lang="de-DE" sz="1000">
                <a:solidFill>
                  <a:srgbClr val="00446B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5227B969-E632-8BC4-B3F3-CFCEE345B043}"/>
                </a:ext>
              </a:extLst>
            </p:cNvPr>
            <p:cNvSpPr/>
            <p:nvPr/>
          </p:nvSpPr>
          <p:spPr>
            <a:xfrm>
              <a:off x="1528539" y="3612787"/>
              <a:ext cx="1620001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</p:grpSp>
      <p:sp>
        <p:nvSpPr>
          <p:cNvPr id="2" name="AutoShape 2">
            <a:extLst>
              <a:ext uri="{FF2B5EF4-FFF2-40B4-BE49-F238E27FC236}">
                <a16:creationId xmlns:a16="http://schemas.microsoft.com/office/drawing/2014/main" id="{91201B39-B397-CDB3-6A78-B1D19BA631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1" name="Picture 3" descr="368428_2">
            <a:extLst>
              <a:ext uri="{FF2B5EF4-FFF2-40B4-BE49-F238E27FC236}">
                <a16:creationId xmlns:a16="http://schemas.microsoft.com/office/drawing/2014/main" id="{12A7C7EA-5D18-0243-91FB-3A41FDDE0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4" y="1951759"/>
            <a:ext cx="4035743" cy="360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83FA16F-678F-5E3F-8168-1F359FDC1885}"/>
              </a:ext>
            </a:extLst>
          </p:cNvPr>
          <p:cNvGrpSpPr/>
          <p:nvPr/>
        </p:nvGrpSpPr>
        <p:grpSpPr>
          <a:xfrm>
            <a:off x="4614554" y="6059536"/>
            <a:ext cx="2316225" cy="723308"/>
            <a:chOff x="3486608" y="2216930"/>
            <a:chExt cx="2316225" cy="723308"/>
          </a:xfrm>
        </p:grpSpPr>
        <p:pic>
          <p:nvPicPr>
            <p:cNvPr id="23" name="Grafik 128">
              <a:extLst>
                <a:ext uri="{FF2B5EF4-FFF2-40B4-BE49-F238E27FC236}">
                  <a16:creationId xmlns:a16="http://schemas.microsoft.com/office/drawing/2014/main" id="{61CF4994-005F-4B13-EF0E-3AE7F2913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3681788" y="2338041"/>
              <a:ext cx="388705" cy="388705"/>
            </a:xfrm>
            <a:prstGeom prst="rect">
              <a:avLst/>
            </a:prstGeom>
          </p:spPr>
        </p:pic>
        <p:pic>
          <p:nvPicPr>
            <p:cNvPr id="24" name="Grafik 124">
              <a:extLst>
                <a:ext uri="{FF2B5EF4-FFF2-40B4-BE49-F238E27FC236}">
                  <a16:creationId xmlns:a16="http://schemas.microsoft.com/office/drawing/2014/main" id="{BD49C283-58ED-7227-FCE9-F9FC956B3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190912" y="2355701"/>
              <a:ext cx="368034" cy="368034"/>
            </a:xfrm>
            <a:prstGeom prst="rect">
              <a:avLst/>
            </a:prstGeom>
          </p:spPr>
        </p:pic>
        <p:sp>
          <p:nvSpPr>
            <p:cNvPr id="25" name="Textfeld 127">
              <a:extLst>
                <a:ext uri="{FF2B5EF4-FFF2-40B4-BE49-F238E27FC236}">
                  <a16:creationId xmlns:a16="http://schemas.microsoft.com/office/drawing/2014/main" id="{103FDE5A-ED83-F74A-61E7-8BFC60954FF2}"/>
                </a:ext>
              </a:extLst>
            </p:cNvPr>
            <p:cNvSpPr txBox="1"/>
            <p:nvPr/>
          </p:nvSpPr>
          <p:spPr>
            <a:xfrm>
              <a:off x="3486608" y="2694017"/>
              <a:ext cx="8289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HIGHSPEED</a:t>
              </a:r>
            </a:p>
          </p:txBody>
        </p:sp>
        <p:sp>
          <p:nvSpPr>
            <p:cNvPr id="26" name="Textfeld 125">
              <a:extLst>
                <a:ext uri="{FF2B5EF4-FFF2-40B4-BE49-F238E27FC236}">
                  <a16:creationId xmlns:a16="http://schemas.microsoft.com/office/drawing/2014/main" id="{236167CA-E202-6BAD-38EE-0496FDAD675A}"/>
                </a:ext>
              </a:extLst>
            </p:cNvPr>
            <p:cNvSpPr txBox="1"/>
            <p:nvPr/>
          </p:nvSpPr>
          <p:spPr>
            <a:xfrm>
              <a:off x="4212150" y="2690380"/>
              <a:ext cx="814424" cy="1875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STRONG</a:t>
              </a:r>
            </a:p>
          </p:txBody>
        </p:sp>
        <p:sp>
          <p:nvSpPr>
            <p:cNvPr id="27" name="Textfeld 123">
              <a:extLst>
                <a:ext uri="{FF2B5EF4-FFF2-40B4-BE49-F238E27FC236}">
                  <a16:creationId xmlns:a16="http://schemas.microsoft.com/office/drawing/2014/main" id="{6376E25A-7A22-FF59-B231-0D47850DE37B}"/>
                </a:ext>
              </a:extLst>
            </p:cNvPr>
            <p:cNvSpPr txBox="1"/>
            <p:nvPr/>
          </p:nvSpPr>
          <p:spPr>
            <a:xfrm>
              <a:off x="4928192" y="2692459"/>
              <a:ext cx="874641" cy="2107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ACCURACY</a:t>
              </a:r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B34C087A-9E7C-48FF-580A-943AD150B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67587" y="2216930"/>
              <a:ext cx="526231" cy="526231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574B20C-AC06-159C-CA23-B8CF00DF51B5}"/>
              </a:ext>
            </a:extLst>
          </p:cNvPr>
          <p:cNvGrpSpPr/>
          <p:nvPr/>
        </p:nvGrpSpPr>
        <p:grpSpPr>
          <a:xfrm>
            <a:off x="2793366" y="6382320"/>
            <a:ext cx="1073079" cy="292628"/>
            <a:chOff x="2363518" y="3791854"/>
            <a:chExt cx="2981325" cy="636071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827FDCCA-E38D-4F40-909E-9B7C6E7B7645}"/>
                </a:ext>
              </a:extLst>
            </p:cNvPr>
            <p:cNvSpPr/>
            <p:nvPr/>
          </p:nvSpPr>
          <p:spPr>
            <a:xfrm rot="16200000">
              <a:off x="3670158" y="2753240"/>
              <a:ext cx="368045" cy="298132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3A5E6E00-1DEA-1EB8-B90B-C65ED0732B7A}"/>
                </a:ext>
              </a:extLst>
            </p:cNvPr>
            <p:cNvSpPr/>
            <p:nvPr/>
          </p:nvSpPr>
          <p:spPr>
            <a:xfrm rot="16200000">
              <a:off x="4570559" y="3723327"/>
              <a:ext cx="90308" cy="562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B0BC9946-9A4C-EE35-DCFF-F4A504F75A37}"/>
                </a:ext>
              </a:extLst>
            </p:cNvPr>
            <p:cNvSpPr/>
            <p:nvPr/>
          </p:nvSpPr>
          <p:spPr>
            <a:xfrm rot="16200000">
              <a:off x="2274745" y="4148652"/>
              <a:ext cx="368045" cy="1905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21B85047-7444-E79E-E62B-79850B16C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055258" y="4138339"/>
              <a:ext cx="377985" cy="201185"/>
            </a:xfrm>
            <a:prstGeom prst="rect">
              <a:avLst/>
            </a:prstGeom>
          </p:spPr>
        </p:pic>
        <p:sp>
          <p:nvSpPr>
            <p:cNvPr id="34" name="Pfeil: nach oben und unten 33">
              <a:extLst>
                <a:ext uri="{FF2B5EF4-FFF2-40B4-BE49-F238E27FC236}">
                  <a16:creationId xmlns:a16="http://schemas.microsoft.com/office/drawing/2014/main" id="{EB3E088F-F9B0-6E82-88D0-230D85F32150}"/>
                </a:ext>
              </a:extLst>
            </p:cNvPr>
            <p:cNvSpPr/>
            <p:nvPr/>
          </p:nvSpPr>
          <p:spPr>
            <a:xfrm rot="16200000">
              <a:off x="3807810" y="2543404"/>
              <a:ext cx="92739" cy="258964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C38D7FEE-C523-DCA9-D818-E85ED69143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06890" y="6074129"/>
            <a:ext cx="604232" cy="604232"/>
          </a:xfrm>
          <a:prstGeom prst="rect">
            <a:avLst/>
          </a:prstGeom>
        </p:spPr>
      </p:pic>
      <p:pic>
        <p:nvPicPr>
          <p:cNvPr id="36" name="Inhaltsplatzhalter 4">
            <a:extLst>
              <a:ext uri="{FF2B5EF4-FFF2-40B4-BE49-F238E27FC236}">
                <a16:creationId xmlns:a16="http://schemas.microsoft.com/office/drawing/2014/main" id="{27058AF1-E810-AEC2-9737-372D95DA6B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4197" y="6082633"/>
            <a:ext cx="636743" cy="636743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7BA42F53-C504-B5B3-6DED-AA470D5A0B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5055" y="6104746"/>
            <a:ext cx="571330" cy="57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22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677B3-623F-E34F-3335-18EC81F35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D46DF3C-A090-80B6-D1A1-38FF4FE3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Gantry</a:t>
            </a:r>
            <a:r>
              <a:rPr lang="de-DE"/>
              <a:t>-Achssystem</a:t>
            </a:r>
            <a:br>
              <a:rPr lang="de-DE"/>
            </a:br>
            <a:r>
              <a:rPr lang="de-DE" sz="2400" b="0"/>
              <a:t>Dosieren/Dispensen</a:t>
            </a:r>
            <a:endParaRPr lang="de-DE" b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E38E20-29C0-2405-6828-EDB2975498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Life Science - Dosieranlagen</a:t>
            </a:r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3A29524D-A778-F076-5A0C-A0D03C0C6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942" y="6384353"/>
            <a:ext cx="612095" cy="365125"/>
          </a:xfrm>
        </p:spPr>
        <p:txBody>
          <a:bodyPr/>
          <a:lstStyle/>
          <a:p>
            <a:fld id="{73F7D4EC-FAF2-48D2-B8E5-457915FC50F3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2727D4E8-FC97-7779-74F8-EF907988D8BA}"/>
              </a:ext>
            </a:extLst>
          </p:cNvPr>
          <p:cNvSpPr txBox="1"/>
          <p:nvPr/>
        </p:nvSpPr>
        <p:spPr>
          <a:xfrm>
            <a:off x="6900701" y="1597819"/>
            <a:ext cx="5135051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chemeClr val="bg2"/>
              </a:buClr>
              <a:buSzPct val="100000"/>
            </a:pPr>
            <a:endParaRPr lang="de-DE" sz="160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Projektierung</a:t>
            </a:r>
            <a:br>
              <a:rPr lang="de-DE" sz="2000" b="1"/>
            </a:br>
            <a:r>
              <a:rPr lang="de-DE" altLang="de-DE" sz="1600">
                <a:solidFill>
                  <a:srgbClr val="003D6A"/>
                </a:solidFill>
              </a:rPr>
              <a:t>Auslegung, Konstruktion und Montage durch SCHUNK</a:t>
            </a:r>
            <a:endParaRPr lang="de-DE" sz="160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endParaRPr lang="de-DE" sz="2000" b="1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 err="1">
                <a:solidFill>
                  <a:srgbClr val="003D6A"/>
                </a:solidFill>
              </a:rPr>
              <a:t>Gantry</a:t>
            </a:r>
            <a:r>
              <a:rPr lang="de-DE" sz="2000" b="1">
                <a:solidFill>
                  <a:srgbClr val="003D6A"/>
                </a:solidFill>
              </a:rPr>
              <a:t>-Achssystem</a:t>
            </a:r>
            <a:br>
              <a:rPr lang="de-DE" sz="2000" b="1"/>
            </a:br>
            <a:r>
              <a:rPr lang="de-DE" sz="1600">
                <a:solidFill>
                  <a:srgbClr val="003D6A"/>
                </a:solidFill>
              </a:rPr>
              <a:t>Y-Achsen: </a:t>
            </a:r>
            <a:r>
              <a:rPr lang="de-DE" altLang="de-DE" sz="1600">
                <a:solidFill>
                  <a:srgbClr val="003D6A"/>
                </a:solidFill>
              </a:rPr>
              <a:t>LDN-UL-200-0300, Nennkraft 200N    X-Achse: LDM-EL-0400-2 (Hub 500) Nennkraft 400N</a:t>
            </a:r>
            <a:br>
              <a:rPr lang="de-DE" altLang="de-DE" sz="1600">
                <a:solidFill>
                  <a:srgbClr val="003D6A"/>
                </a:solidFill>
              </a:rPr>
            </a:br>
            <a:r>
              <a:rPr lang="de-DE" altLang="de-DE" sz="1600">
                <a:solidFill>
                  <a:srgbClr val="003D6A"/>
                </a:solidFill>
              </a:rPr>
              <a:t>Z-Achsen: HSB-Beta-100D-SSS</a:t>
            </a:r>
            <a:endParaRPr lang="de-DE" sz="160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endParaRPr lang="de-DE" altLang="de-DE" sz="1600">
              <a:solidFill>
                <a:srgbClr val="003D6A"/>
              </a:solidFill>
            </a:endParaRPr>
          </a:p>
          <a:p>
            <a:pPr>
              <a:buClr>
                <a:schemeClr val="bg2"/>
              </a:buClr>
              <a:buSzPct val="100000"/>
            </a:pPr>
            <a:endParaRPr lang="de-DE" sz="200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Kundennutzen</a:t>
            </a:r>
            <a:br>
              <a:rPr lang="de-DE" sz="1600" b="1"/>
            </a:br>
            <a:r>
              <a:rPr lang="de-DE" altLang="de-DE" sz="1600">
                <a:solidFill>
                  <a:srgbClr val="003D6A"/>
                </a:solidFill>
              </a:rPr>
              <a:t>Kompakte Bauform, einbaufertiges Sub-System </a:t>
            </a:r>
            <a:endParaRPr lang="de-DE" sz="1600">
              <a:solidFill>
                <a:srgbClr val="003D6A"/>
              </a:solidFill>
            </a:endParaRPr>
          </a:p>
          <a:p>
            <a:pPr>
              <a:buClr>
                <a:schemeClr val="bg2"/>
              </a:buClr>
              <a:buSzPct val="100000"/>
            </a:pPr>
            <a:endParaRPr lang="de-DE" altLang="de-DE" sz="1600">
              <a:solidFill>
                <a:srgbClr val="003D6A"/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endParaRPr lang="de-DE" sz="2000">
              <a:solidFill>
                <a:srgbClr val="003D6A"/>
              </a:solidFill>
            </a:endParaRPr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11C0B02B-A8F1-A67D-9C2D-5A33D5C49019}"/>
              </a:ext>
            </a:extLst>
          </p:cNvPr>
          <p:cNvGrpSpPr/>
          <p:nvPr/>
        </p:nvGrpSpPr>
        <p:grpSpPr>
          <a:xfrm>
            <a:off x="264292" y="5794124"/>
            <a:ext cx="1920000" cy="960002"/>
            <a:chOff x="30192" y="3612786"/>
            <a:chExt cx="1440000" cy="720000"/>
          </a:xfrm>
        </p:grpSpPr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E92EB06D-3624-233E-FC3A-1EDABBAF7E69}"/>
                </a:ext>
              </a:extLst>
            </p:cNvPr>
            <p:cNvSpPr txBox="1"/>
            <p:nvPr/>
          </p:nvSpPr>
          <p:spPr>
            <a:xfrm>
              <a:off x="30192" y="3631591"/>
              <a:ext cx="144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PRODUCTS</a:t>
              </a:r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A21D5C2C-DC2D-A2BC-19B1-6AEF790B72E8}"/>
                </a:ext>
              </a:extLst>
            </p:cNvPr>
            <p:cNvSpPr/>
            <p:nvPr/>
          </p:nvSpPr>
          <p:spPr>
            <a:xfrm>
              <a:off x="30192" y="3612786"/>
              <a:ext cx="144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F4B20036-0CFF-5B6F-23FF-E3CC1F297EC2}"/>
              </a:ext>
            </a:extLst>
          </p:cNvPr>
          <p:cNvGrpSpPr/>
          <p:nvPr/>
        </p:nvGrpSpPr>
        <p:grpSpPr>
          <a:xfrm>
            <a:off x="2324226" y="5794112"/>
            <a:ext cx="2160000" cy="960000"/>
            <a:chOff x="1512203" y="3612787"/>
            <a:chExt cx="1620000" cy="720000"/>
          </a:xfrm>
        </p:grpSpPr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41F23B56-D5FF-70BA-5508-B830576A0167}"/>
                </a:ext>
              </a:extLst>
            </p:cNvPr>
            <p:cNvSpPr txBox="1"/>
            <p:nvPr/>
          </p:nvSpPr>
          <p:spPr>
            <a:xfrm>
              <a:off x="1528540" y="3631593"/>
              <a:ext cx="160366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PROCESS</a:t>
              </a:r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B8D1D92E-7812-AFE2-9B28-CCD645DC0119}"/>
                </a:ext>
              </a:extLst>
            </p:cNvPr>
            <p:cNvSpPr/>
            <p:nvPr/>
          </p:nvSpPr>
          <p:spPr>
            <a:xfrm>
              <a:off x="1512203" y="3612787"/>
              <a:ext cx="162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F9FB6642-0254-F53E-7960-E5421EFFD0F8}"/>
              </a:ext>
            </a:extLst>
          </p:cNvPr>
          <p:cNvGrpSpPr/>
          <p:nvPr/>
        </p:nvGrpSpPr>
        <p:grpSpPr>
          <a:xfrm>
            <a:off x="4640424" y="5794112"/>
            <a:ext cx="2160000" cy="960000"/>
            <a:chOff x="1528539" y="3612787"/>
            <a:chExt cx="1620001" cy="720000"/>
          </a:xfrm>
        </p:grpSpPr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5ECE7686-6116-BB4B-60D8-75C76C13CA4F}"/>
                </a:ext>
              </a:extLst>
            </p:cNvPr>
            <p:cNvSpPr txBox="1"/>
            <p:nvPr/>
          </p:nvSpPr>
          <p:spPr>
            <a:xfrm>
              <a:off x="1528540" y="3631592"/>
              <a:ext cx="162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REQUIREMENTS</a:t>
              </a:r>
              <a:endParaRPr lang="de-DE" sz="1000">
                <a:solidFill>
                  <a:srgbClr val="00446B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59A14DE4-A785-0B17-B78C-2A90CE853DAC}"/>
                </a:ext>
              </a:extLst>
            </p:cNvPr>
            <p:cNvSpPr/>
            <p:nvPr/>
          </p:nvSpPr>
          <p:spPr>
            <a:xfrm>
              <a:off x="1528539" y="3612787"/>
              <a:ext cx="1620001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</p:grpSp>
      <p:sp>
        <p:nvSpPr>
          <p:cNvPr id="2" name="AutoShape 2">
            <a:extLst>
              <a:ext uri="{FF2B5EF4-FFF2-40B4-BE49-F238E27FC236}">
                <a16:creationId xmlns:a16="http://schemas.microsoft.com/office/drawing/2014/main" id="{51676BBA-D253-ABFA-AFB8-22A98D3FC9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8E47030E-5C99-8131-DF07-17A3D93F8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4" y="1597819"/>
            <a:ext cx="4236571" cy="414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6E65B39-ACC1-EC8A-CC14-E7F1F4D77DA8}"/>
              </a:ext>
            </a:extLst>
          </p:cNvPr>
          <p:cNvGrpSpPr/>
          <p:nvPr/>
        </p:nvGrpSpPr>
        <p:grpSpPr>
          <a:xfrm>
            <a:off x="4614554" y="6059536"/>
            <a:ext cx="2306700" cy="723308"/>
            <a:chOff x="3486608" y="2216930"/>
            <a:chExt cx="2306700" cy="723308"/>
          </a:xfrm>
        </p:grpSpPr>
        <p:pic>
          <p:nvPicPr>
            <p:cNvPr id="23" name="Grafik 128">
              <a:extLst>
                <a:ext uri="{FF2B5EF4-FFF2-40B4-BE49-F238E27FC236}">
                  <a16:creationId xmlns:a16="http://schemas.microsoft.com/office/drawing/2014/main" id="{8245FE1A-7F72-17D8-B1B8-FF33B52A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3681788" y="2338041"/>
              <a:ext cx="388705" cy="388705"/>
            </a:xfrm>
            <a:prstGeom prst="rect">
              <a:avLst/>
            </a:prstGeom>
          </p:spPr>
        </p:pic>
        <p:pic>
          <p:nvPicPr>
            <p:cNvPr id="24" name="Grafik 124">
              <a:extLst>
                <a:ext uri="{FF2B5EF4-FFF2-40B4-BE49-F238E27FC236}">
                  <a16:creationId xmlns:a16="http://schemas.microsoft.com/office/drawing/2014/main" id="{AC82C9A6-0FAF-58F9-5C49-8A3FBC535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190912" y="2355701"/>
              <a:ext cx="368034" cy="368034"/>
            </a:xfrm>
            <a:prstGeom prst="rect">
              <a:avLst/>
            </a:prstGeom>
          </p:spPr>
        </p:pic>
        <p:sp>
          <p:nvSpPr>
            <p:cNvPr id="25" name="Textfeld 127">
              <a:extLst>
                <a:ext uri="{FF2B5EF4-FFF2-40B4-BE49-F238E27FC236}">
                  <a16:creationId xmlns:a16="http://schemas.microsoft.com/office/drawing/2014/main" id="{68722384-2873-7F46-AD42-BF0ABFAB0AC9}"/>
                </a:ext>
              </a:extLst>
            </p:cNvPr>
            <p:cNvSpPr txBox="1"/>
            <p:nvPr/>
          </p:nvSpPr>
          <p:spPr>
            <a:xfrm>
              <a:off x="3486608" y="2694017"/>
              <a:ext cx="8289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HIGHSPEED</a:t>
              </a:r>
            </a:p>
          </p:txBody>
        </p:sp>
        <p:sp>
          <p:nvSpPr>
            <p:cNvPr id="26" name="Textfeld 125">
              <a:extLst>
                <a:ext uri="{FF2B5EF4-FFF2-40B4-BE49-F238E27FC236}">
                  <a16:creationId xmlns:a16="http://schemas.microsoft.com/office/drawing/2014/main" id="{3976C570-37FA-AD26-FABF-1AD6BE5D5620}"/>
                </a:ext>
              </a:extLst>
            </p:cNvPr>
            <p:cNvSpPr txBox="1"/>
            <p:nvPr/>
          </p:nvSpPr>
          <p:spPr>
            <a:xfrm>
              <a:off x="4212150" y="2690380"/>
              <a:ext cx="814424" cy="1875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STRONG</a:t>
              </a:r>
            </a:p>
          </p:txBody>
        </p:sp>
        <p:sp>
          <p:nvSpPr>
            <p:cNvPr id="27" name="Textfeld 123">
              <a:extLst>
                <a:ext uri="{FF2B5EF4-FFF2-40B4-BE49-F238E27FC236}">
                  <a16:creationId xmlns:a16="http://schemas.microsoft.com/office/drawing/2014/main" id="{10A1145A-017B-B034-0EB2-49E69E2DBA0F}"/>
                </a:ext>
              </a:extLst>
            </p:cNvPr>
            <p:cNvSpPr txBox="1"/>
            <p:nvPr/>
          </p:nvSpPr>
          <p:spPr>
            <a:xfrm>
              <a:off x="4918667" y="2692459"/>
              <a:ext cx="874641" cy="2107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ACCURACY</a:t>
              </a:r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89050414-BB57-A2E7-0B19-824517D32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67587" y="2216930"/>
              <a:ext cx="526231" cy="526231"/>
            </a:xfrm>
            <a:prstGeom prst="rect">
              <a:avLst/>
            </a:prstGeom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24F572F7-EF29-A190-B208-0BA8B9DF3D2A}"/>
              </a:ext>
            </a:extLst>
          </p:cNvPr>
          <p:cNvGrpSpPr/>
          <p:nvPr/>
        </p:nvGrpSpPr>
        <p:grpSpPr>
          <a:xfrm>
            <a:off x="2583478" y="6355913"/>
            <a:ext cx="1073079" cy="292628"/>
            <a:chOff x="2363518" y="3791854"/>
            <a:chExt cx="2981325" cy="636071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970CF264-4D99-8530-F20C-B51ABE885EF6}"/>
                </a:ext>
              </a:extLst>
            </p:cNvPr>
            <p:cNvSpPr/>
            <p:nvPr/>
          </p:nvSpPr>
          <p:spPr>
            <a:xfrm rot="16200000">
              <a:off x="3670158" y="2753240"/>
              <a:ext cx="368045" cy="298132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4F077750-6C34-A19B-55BE-767A99110E23}"/>
                </a:ext>
              </a:extLst>
            </p:cNvPr>
            <p:cNvSpPr/>
            <p:nvPr/>
          </p:nvSpPr>
          <p:spPr>
            <a:xfrm rot="16200000">
              <a:off x="4570559" y="3723327"/>
              <a:ext cx="90308" cy="562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7CE9B24F-B12C-9680-B027-F9BA3FFB0970}"/>
                </a:ext>
              </a:extLst>
            </p:cNvPr>
            <p:cNvSpPr/>
            <p:nvPr/>
          </p:nvSpPr>
          <p:spPr>
            <a:xfrm rot="16200000">
              <a:off x="2274745" y="4148652"/>
              <a:ext cx="368045" cy="1905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957D789C-A3BC-3D15-4163-FCA12FFC2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055258" y="4138339"/>
              <a:ext cx="377985" cy="201185"/>
            </a:xfrm>
            <a:prstGeom prst="rect">
              <a:avLst/>
            </a:prstGeom>
          </p:spPr>
        </p:pic>
        <p:sp>
          <p:nvSpPr>
            <p:cNvPr id="45" name="Pfeil: nach oben und unten 44">
              <a:extLst>
                <a:ext uri="{FF2B5EF4-FFF2-40B4-BE49-F238E27FC236}">
                  <a16:creationId xmlns:a16="http://schemas.microsoft.com/office/drawing/2014/main" id="{3CCA4DDB-F229-BB1A-7A6B-FAD11BBC27FE}"/>
                </a:ext>
              </a:extLst>
            </p:cNvPr>
            <p:cNvSpPr/>
            <p:nvPr/>
          </p:nvSpPr>
          <p:spPr>
            <a:xfrm rot="16200000">
              <a:off x="3807810" y="2543404"/>
              <a:ext cx="92739" cy="258964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CA13BB9B-B4E4-E158-9D21-B67AA3C1D427}"/>
              </a:ext>
            </a:extLst>
          </p:cNvPr>
          <p:cNvGrpSpPr/>
          <p:nvPr/>
        </p:nvGrpSpPr>
        <p:grpSpPr>
          <a:xfrm rot="5400000">
            <a:off x="3849644" y="6264504"/>
            <a:ext cx="703041" cy="276182"/>
            <a:chOff x="2363518" y="3791854"/>
            <a:chExt cx="2981325" cy="636071"/>
          </a:xfrm>
        </p:grpSpPr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967A92DB-96F5-15CA-2758-6C485C71E0DF}"/>
                </a:ext>
              </a:extLst>
            </p:cNvPr>
            <p:cNvSpPr/>
            <p:nvPr/>
          </p:nvSpPr>
          <p:spPr>
            <a:xfrm rot="16200000">
              <a:off x="3670158" y="2753240"/>
              <a:ext cx="368045" cy="298132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98F24715-D8C7-DD3F-C98F-C581213E11B1}"/>
                </a:ext>
              </a:extLst>
            </p:cNvPr>
            <p:cNvSpPr/>
            <p:nvPr/>
          </p:nvSpPr>
          <p:spPr>
            <a:xfrm rot="16200000">
              <a:off x="4570559" y="3723327"/>
              <a:ext cx="90308" cy="562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64802CBB-94A6-CA9C-6BA6-FCB7DC79C519}"/>
                </a:ext>
              </a:extLst>
            </p:cNvPr>
            <p:cNvSpPr/>
            <p:nvPr/>
          </p:nvSpPr>
          <p:spPr>
            <a:xfrm rot="16200000">
              <a:off x="2274745" y="4148652"/>
              <a:ext cx="368045" cy="1905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63B439A4-6DB5-332E-2B3D-EF3C32027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055258" y="4138339"/>
              <a:ext cx="377985" cy="201185"/>
            </a:xfrm>
            <a:prstGeom prst="rect">
              <a:avLst/>
            </a:prstGeom>
          </p:spPr>
        </p:pic>
        <p:sp>
          <p:nvSpPr>
            <p:cNvPr id="51" name="Pfeil: nach oben und unten 50">
              <a:extLst>
                <a:ext uri="{FF2B5EF4-FFF2-40B4-BE49-F238E27FC236}">
                  <a16:creationId xmlns:a16="http://schemas.microsoft.com/office/drawing/2014/main" id="{59978141-77B6-C7BA-51BD-CB9DE503D634}"/>
                </a:ext>
              </a:extLst>
            </p:cNvPr>
            <p:cNvSpPr/>
            <p:nvPr/>
          </p:nvSpPr>
          <p:spPr>
            <a:xfrm rot="16200000">
              <a:off x="3807810" y="2543404"/>
              <a:ext cx="92739" cy="258964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53" name="Grafik 52">
            <a:extLst>
              <a:ext uri="{FF2B5EF4-FFF2-40B4-BE49-F238E27FC236}">
                <a16:creationId xmlns:a16="http://schemas.microsoft.com/office/drawing/2014/main" id="{829D260C-0AC6-3494-F179-5B43BB8D4D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60104" y="6074129"/>
            <a:ext cx="551018" cy="551018"/>
          </a:xfrm>
          <a:prstGeom prst="rect">
            <a:avLst/>
          </a:prstGeom>
        </p:spPr>
      </p:pic>
      <p:pic>
        <p:nvPicPr>
          <p:cNvPr id="54" name="Inhaltsplatzhalter 4">
            <a:extLst>
              <a:ext uri="{FF2B5EF4-FFF2-40B4-BE49-F238E27FC236}">
                <a16:creationId xmlns:a16="http://schemas.microsoft.com/office/drawing/2014/main" id="{52B0C980-8748-F1BE-A966-AF297C3B6E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4197" y="6082633"/>
            <a:ext cx="636743" cy="636743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6AAD4D8A-25FD-F348-DB28-71017E8E23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5055" y="6104746"/>
            <a:ext cx="571330" cy="57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76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1BFE2-7E7A-3378-E2DE-271B45EE7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5CD59C4-9D28-177C-5A09-7567CF50B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Portalsystem</a:t>
            </a:r>
            <a:br>
              <a:rPr lang="de-DE"/>
            </a:br>
            <a:r>
              <a:rPr lang="de-DE" sz="2400" b="0"/>
              <a:t>Dosieren/Dispensen</a:t>
            </a:r>
            <a:endParaRPr lang="de-DE" b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EA4DB8A-E604-C6AE-13AF-BC3D524129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Life Science - Dosieranlagen</a:t>
            </a:r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55A9431E-4801-319B-F22C-81B88F769C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942" y="6384353"/>
            <a:ext cx="612095" cy="365125"/>
          </a:xfrm>
        </p:spPr>
        <p:txBody>
          <a:bodyPr/>
          <a:lstStyle/>
          <a:p>
            <a:fld id="{73F7D4EC-FAF2-48D2-B8E5-457915FC50F3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6DB5F36F-CB83-35C3-9100-8DF93DB4B9F3}"/>
              </a:ext>
            </a:extLst>
          </p:cNvPr>
          <p:cNvSpPr txBox="1"/>
          <p:nvPr/>
        </p:nvSpPr>
        <p:spPr>
          <a:xfrm>
            <a:off x="6960183" y="1112219"/>
            <a:ext cx="51350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altLang="de-DE" sz="2000" b="1">
                <a:solidFill>
                  <a:srgbClr val="003D6A"/>
                </a:solidFill>
              </a:rPr>
              <a:t>Besonderheit: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altLang="de-DE" sz="2000">
                <a:solidFill>
                  <a:srgbClr val="003D6A"/>
                </a:solidFill>
              </a:rPr>
              <a:t>Auslegung der Energiekette innerhalb des Einbaurahmens. Nutzung des Primärteils rechts bis zur Endplatte, ohne dass die Energiekette an dem Rahmen anschlägt. Komplett aufgebaut inklusive Brücke, Achsen, Energieketten und Verkabelung.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endParaRPr lang="de-DE" altLang="de-DE" sz="200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Portal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altLang="de-DE" sz="2000">
                <a:solidFill>
                  <a:srgbClr val="003D6A"/>
                </a:solidFill>
              </a:rPr>
              <a:t>X1-Achse: LINEARACHSE LDN-UL-0200 Hub 385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altLang="de-DE" sz="2000">
                <a:solidFill>
                  <a:srgbClr val="003D6A"/>
                </a:solidFill>
              </a:rPr>
              <a:t>X2-Achse: LINEARACHSE LDN-UL-0200 Hub 385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altLang="de-DE" sz="2000">
                <a:solidFill>
                  <a:srgbClr val="003D6A"/>
                </a:solidFill>
              </a:rPr>
              <a:t>Y-Achse: LINEARACHSE LDM-EL-0400-2 Hub 354</a:t>
            </a:r>
            <a:endParaRPr lang="de-DE" sz="2000">
              <a:solidFill>
                <a:srgbClr val="003D6A"/>
              </a:solidFill>
            </a:endParaRPr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E9DC0029-5E4C-0B55-8980-0A75AA368884}"/>
              </a:ext>
            </a:extLst>
          </p:cNvPr>
          <p:cNvGrpSpPr/>
          <p:nvPr/>
        </p:nvGrpSpPr>
        <p:grpSpPr>
          <a:xfrm>
            <a:off x="264292" y="5794124"/>
            <a:ext cx="1920000" cy="960002"/>
            <a:chOff x="30192" y="3612786"/>
            <a:chExt cx="1440000" cy="720000"/>
          </a:xfrm>
        </p:grpSpPr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7BC8EFD7-74D0-CF0D-4DE5-7CD856ABB575}"/>
                </a:ext>
              </a:extLst>
            </p:cNvPr>
            <p:cNvSpPr txBox="1"/>
            <p:nvPr/>
          </p:nvSpPr>
          <p:spPr>
            <a:xfrm>
              <a:off x="30192" y="3631591"/>
              <a:ext cx="144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PRODUCTS</a:t>
              </a:r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4BBFB746-773E-F623-5129-225D0AC24D61}"/>
                </a:ext>
              </a:extLst>
            </p:cNvPr>
            <p:cNvSpPr/>
            <p:nvPr/>
          </p:nvSpPr>
          <p:spPr>
            <a:xfrm>
              <a:off x="30192" y="3612786"/>
              <a:ext cx="144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4ACA2A6C-05C3-4F76-AB30-9130EB65C4BB}"/>
              </a:ext>
            </a:extLst>
          </p:cNvPr>
          <p:cNvGrpSpPr/>
          <p:nvPr/>
        </p:nvGrpSpPr>
        <p:grpSpPr>
          <a:xfrm>
            <a:off x="2324226" y="5794112"/>
            <a:ext cx="2160000" cy="960000"/>
            <a:chOff x="1512203" y="3612787"/>
            <a:chExt cx="1620000" cy="720000"/>
          </a:xfrm>
        </p:grpSpPr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5C853637-1256-A5C7-4539-4CDDBF0377EC}"/>
                </a:ext>
              </a:extLst>
            </p:cNvPr>
            <p:cNvSpPr txBox="1"/>
            <p:nvPr/>
          </p:nvSpPr>
          <p:spPr>
            <a:xfrm>
              <a:off x="1528540" y="3631593"/>
              <a:ext cx="160366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PROCESS</a:t>
              </a:r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8D2DC0CE-B1B6-1E69-E332-DC0D1684B04C}"/>
                </a:ext>
              </a:extLst>
            </p:cNvPr>
            <p:cNvSpPr/>
            <p:nvPr/>
          </p:nvSpPr>
          <p:spPr>
            <a:xfrm>
              <a:off x="1512203" y="3612787"/>
              <a:ext cx="162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25E557B9-5D57-7B88-C4CD-71B1127DC989}"/>
              </a:ext>
            </a:extLst>
          </p:cNvPr>
          <p:cNvGrpSpPr/>
          <p:nvPr/>
        </p:nvGrpSpPr>
        <p:grpSpPr>
          <a:xfrm>
            <a:off x="4640424" y="5794112"/>
            <a:ext cx="2160000" cy="960000"/>
            <a:chOff x="1528539" y="3612787"/>
            <a:chExt cx="1620001" cy="720000"/>
          </a:xfrm>
        </p:grpSpPr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B78B2749-7C1F-450D-C790-FDE6780AF0D0}"/>
                </a:ext>
              </a:extLst>
            </p:cNvPr>
            <p:cNvSpPr txBox="1"/>
            <p:nvPr/>
          </p:nvSpPr>
          <p:spPr>
            <a:xfrm>
              <a:off x="1528540" y="3631592"/>
              <a:ext cx="162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REQUIREMENTS</a:t>
              </a:r>
              <a:endParaRPr lang="de-DE" sz="1000">
                <a:solidFill>
                  <a:srgbClr val="00446B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152C1DE1-4832-2692-A772-312BF2AB7BFA}"/>
                </a:ext>
              </a:extLst>
            </p:cNvPr>
            <p:cNvSpPr/>
            <p:nvPr/>
          </p:nvSpPr>
          <p:spPr>
            <a:xfrm>
              <a:off x="1528539" y="3612787"/>
              <a:ext cx="1620001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</p:grpSp>
      <p:sp>
        <p:nvSpPr>
          <p:cNvPr id="2" name="AutoShape 2">
            <a:extLst>
              <a:ext uri="{FF2B5EF4-FFF2-40B4-BE49-F238E27FC236}">
                <a16:creationId xmlns:a16="http://schemas.microsoft.com/office/drawing/2014/main" id="{19330D06-A2AD-E0D0-9D53-BEF4D3BD44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5AEFA32-C416-9A1D-4959-274E328323EE}"/>
              </a:ext>
            </a:extLst>
          </p:cNvPr>
          <p:cNvGrpSpPr/>
          <p:nvPr/>
        </p:nvGrpSpPr>
        <p:grpSpPr>
          <a:xfrm>
            <a:off x="4614554" y="6059536"/>
            <a:ext cx="2316225" cy="723308"/>
            <a:chOff x="3486608" y="2216930"/>
            <a:chExt cx="2316225" cy="723308"/>
          </a:xfrm>
        </p:grpSpPr>
        <p:pic>
          <p:nvPicPr>
            <p:cNvPr id="23" name="Grafik 128">
              <a:extLst>
                <a:ext uri="{FF2B5EF4-FFF2-40B4-BE49-F238E27FC236}">
                  <a16:creationId xmlns:a16="http://schemas.microsoft.com/office/drawing/2014/main" id="{764AE973-883A-2714-61F6-0C91C4AB4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681788" y="2338041"/>
              <a:ext cx="388705" cy="388705"/>
            </a:xfrm>
            <a:prstGeom prst="rect">
              <a:avLst/>
            </a:prstGeom>
          </p:spPr>
        </p:pic>
        <p:pic>
          <p:nvPicPr>
            <p:cNvPr id="24" name="Grafik 124">
              <a:extLst>
                <a:ext uri="{FF2B5EF4-FFF2-40B4-BE49-F238E27FC236}">
                  <a16:creationId xmlns:a16="http://schemas.microsoft.com/office/drawing/2014/main" id="{09ECBFF5-839E-955B-CE61-C9D5298A2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190912" y="2355701"/>
              <a:ext cx="368034" cy="368034"/>
            </a:xfrm>
            <a:prstGeom prst="rect">
              <a:avLst/>
            </a:prstGeom>
          </p:spPr>
        </p:pic>
        <p:sp>
          <p:nvSpPr>
            <p:cNvPr id="25" name="Textfeld 127">
              <a:extLst>
                <a:ext uri="{FF2B5EF4-FFF2-40B4-BE49-F238E27FC236}">
                  <a16:creationId xmlns:a16="http://schemas.microsoft.com/office/drawing/2014/main" id="{20B1C6D9-E35B-CB97-36AB-9EAF9A7AAD25}"/>
                </a:ext>
              </a:extLst>
            </p:cNvPr>
            <p:cNvSpPr txBox="1"/>
            <p:nvPr/>
          </p:nvSpPr>
          <p:spPr>
            <a:xfrm>
              <a:off x="3486608" y="2694017"/>
              <a:ext cx="8289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HIGHSPEED</a:t>
              </a:r>
            </a:p>
          </p:txBody>
        </p:sp>
        <p:sp>
          <p:nvSpPr>
            <p:cNvPr id="26" name="Textfeld 125">
              <a:extLst>
                <a:ext uri="{FF2B5EF4-FFF2-40B4-BE49-F238E27FC236}">
                  <a16:creationId xmlns:a16="http://schemas.microsoft.com/office/drawing/2014/main" id="{02E1D046-67B3-FB59-D11D-E81558E5FFF9}"/>
                </a:ext>
              </a:extLst>
            </p:cNvPr>
            <p:cNvSpPr txBox="1"/>
            <p:nvPr/>
          </p:nvSpPr>
          <p:spPr>
            <a:xfrm>
              <a:off x="4212150" y="2690380"/>
              <a:ext cx="814424" cy="1875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STRONG</a:t>
              </a:r>
            </a:p>
          </p:txBody>
        </p:sp>
        <p:sp>
          <p:nvSpPr>
            <p:cNvPr id="27" name="Textfeld 123">
              <a:extLst>
                <a:ext uri="{FF2B5EF4-FFF2-40B4-BE49-F238E27FC236}">
                  <a16:creationId xmlns:a16="http://schemas.microsoft.com/office/drawing/2014/main" id="{0E6C50DA-F7CF-C328-B48B-D5C0BC01849B}"/>
                </a:ext>
              </a:extLst>
            </p:cNvPr>
            <p:cNvSpPr txBox="1"/>
            <p:nvPr/>
          </p:nvSpPr>
          <p:spPr>
            <a:xfrm>
              <a:off x="4928192" y="2692459"/>
              <a:ext cx="874641" cy="2107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ACCURACY</a:t>
              </a:r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5BD9639D-4846-4A8C-2DD0-6EFF4189D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67587" y="2216930"/>
              <a:ext cx="526231" cy="526231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7A39710B-9896-F552-8AC5-0194E50566E6}"/>
              </a:ext>
            </a:extLst>
          </p:cNvPr>
          <p:cNvGrpSpPr/>
          <p:nvPr/>
        </p:nvGrpSpPr>
        <p:grpSpPr>
          <a:xfrm>
            <a:off x="2583478" y="6355913"/>
            <a:ext cx="1073079" cy="292628"/>
            <a:chOff x="2363518" y="3791854"/>
            <a:chExt cx="2981325" cy="636071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226787E9-B651-761D-0BD5-B0CFADAA5771}"/>
                </a:ext>
              </a:extLst>
            </p:cNvPr>
            <p:cNvSpPr/>
            <p:nvPr/>
          </p:nvSpPr>
          <p:spPr>
            <a:xfrm rot="16200000">
              <a:off x="3670158" y="2753240"/>
              <a:ext cx="368045" cy="298132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803AF4C2-FF7C-677C-73DA-4B310A2D7777}"/>
                </a:ext>
              </a:extLst>
            </p:cNvPr>
            <p:cNvSpPr/>
            <p:nvPr/>
          </p:nvSpPr>
          <p:spPr>
            <a:xfrm rot="16200000">
              <a:off x="4570559" y="3723327"/>
              <a:ext cx="90308" cy="562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0EAD4424-4320-5C0C-FF08-066921008696}"/>
                </a:ext>
              </a:extLst>
            </p:cNvPr>
            <p:cNvSpPr/>
            <p:nvPr/>
          </p:nvSpPr>
          <p:spPr>
            <a:xfrm rot="16200000">
              <a:off x="2274745" y="4148652"/>
              <a:ext cx="368045" cy="1905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EFB2A35B-CA2E-7331-9B2D-8D9AA6907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055258" y="4138339"/>
              <a:ext cx="377985" cy="201185"/>
            </a:xfrm>
            <a:prstGeom prst="rect">
              <a:avLst/>
            </a:prstGeom>
          </p:spPr>
        </p:pic>
        <p:sp>
          <p:nvSpPr>
            <p:cNvPr id="34" name="Pfeil: nach oben und unten 33">
              <a:extLst>
                <a:ext uri="{FF2B5EF4-FFF2-40B4-BE49-F238E27FC236}">
                  <a16:creationId xmlns:a16="http://schemas.microsoft.com/office/drawing/2014/main" id="{1E9B83BB-ECC0-6B43-99D7-972C05242464}"/>
                </a:ext>
              </a:extLst>
            </p:cNvPr>
            <p:cNvSpPr/>
            <p:nvPr/>
          </p:nvSpPr>
          <p:spPr>
            <a:xfrm rot="16200000">
              <a:off x="3807810" y="2543404"/>
              <a:ext cx="92739" cy="258964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BE38389-5FE2-9065-B107-E2C8F9E4D9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10992" y="6093753"/>
            <a:ext cx="614565" cy="614565"/>
          </a:xfrm>
          <a:prstGeom prst="rect">
            <a:avLst/>
          </a:prstGeom>
        </p:spPr>
      </p:pic>
      <p:pic>
        <p:nvPicPr>
          <p:cNvPr id="36" name="Inhaltsplatzhalter 4">
            <a:extLst>
              <a:ext uri="{FF2B5EF4-FFF2-40B4-BE49-F238E27FC236}">
                <a16:creationId xmlns:a16="http://schemas.microsoft.com/office/drawing/2014/main" id="{F1767DE3-1A98-AA44-4F25-677A26F52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4197" y="6082633"/>
            <a:ext cx="636743" cy="63674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B4B5541-DB2B-4908-C4B2-FE3337BE4C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5055" y="6104746"/>
            <a:ext cx="571330" cy="5713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D817F3E-603E-5AB6-ECB4-DD23B819014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197" y="1572892"/>
            <a:ext cx="4780531" cy="40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86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08FB67-D699-63EA-3C0B-96F045BCC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Einblicke ins </a:t>
            </a:r>
            <a:r>
              <a:rPr lang="de-DE" err="1"/>
              <a:t>CoLab</a:t>
            </a:r>
            <a:r>
              <a:rPr lang="de-DE"/>
              <a:t>: SCHUNK Life Science – Montageautomation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888C87B-C3D2-BCB9-1928-9470488A2A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3DE70F-03ED-E0B0-58BD-52764FEA7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Life Science</a:t>
            </a:r>
          </a:p>
        </p:txBody>
      </p:sp>
      <p:pic>
        <p:nvPicPr>
          <p:cNvPr id="6" name="Onlinemedien 5" title="Einblicke ins CoLab: SCHUNK Life Science – Montageautomation">
            <a:hlinkClick r:id="" action="ppaction://media"/>
            <a:extLst>
              <a:ext uri="{FF2B5EF4-FFF2-40B4-BE49-F238E27FC236}">
                <a16:creationId xmlns:a16="http://schemas.microsoft.com/office/drawing/2014/main" id="{6BFED501-8916-4DE7-8A8F-3FC59A96D1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8813" y="2114550"/>
            <a:ext cx="7359272" cy="41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2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medien 4" title="Life Science MedTech: Zerspanung von Hüftschaft Implantaten">
            <a:hlinkClick r:id="" action="ppaction://media"/>
            <a:extLst>
              <a:ext uri="{FF2B5EF4-FFF2-40B4-BE49-F238E27FC236}">
                <a16:creationId xmlns:a16="http://schemas.microsoft.com/office/drawing/2014/main" id="{90E49582-C24A-8AB4-F68E-E3F6952CBD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8814" y="2097088"/>
            <a:ext cx="7359275" cy="41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08FB67-D699-63EA-3C0B-96F045BCC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Life Science MedTech: Zerspanung von </a:t>
            </a:r>
            <a:r>
              <a:rPr lang="de-DE" err="1"/>
              <a:t>Hüftschaft</a:t>
            </a:r>
            <a:r>
              <a:rPr lang="de-DE"/>
              <a:t> Implantaten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888C87B-C3D2-BCB9-1928-9470488A2A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3DE70F-03ED-E0B0-58BD-52764FEA7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Life Science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A85E02C-D2E3-D891-5A19-7C7F83E78F46}"/>
              </a:ext>
            </a:extLst>
          </p:cNvPr>
          <p:cNvSpPr txBox="1"/>
          <p:nvPr/>
        </p:nvSpPr>
        <p:spPr>
          <a:xfrm>
            <a:off x="658814" y="6315103"/>
            <a:ext cx="495007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Weitere Informationen: </a:t>
            </a:r>
            <a:r>
              <a:rPr lang="de-DE" sz="1000">
                <a:hlinkClick r:id="rId4"/>
              </a:rPr>
              <a:t>Life-Science-Partner ➠ Mit langjährigem Fachwissen | SCHUNK</a:t>
            </a:r>
            <a:endParaRPr kumimoji="0" lang="de-DE" sz="1000" b="0" i="0" u="none" strike="noStrike" kern="1200" cap="none" spc="0" normalizeH="0" baseline="0" noProof="0" err="1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0AEC56D7-AB57-7958-A11B-2BE1105C48F6}"/>
              </a:ext>
            </a:extLst>
          </p:cNvPr>
          <p:cNvSpPr txBox="1">
            <a:spLocks/>
          </p:cNvSpPr>
          <p:nvPr/>
        </p:nvSpPr>
        <p:spPr>
          <a:xfrm>
            <a:off x="8406245" y="2114550"/>
            <a:ext cx="3452168" cy="4159250"/>
          </a:xfrm>
          <a:prstGeom prst="rect">
            <a:avLst/>
          </a:prstGeom>
        </p:spPr>
        <p:txBody>
          <a:bodyPr/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>
              <a:buClr>
                <a:srgbClr val="009EE0"/>
              </a:buCl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r>
              <a:rPr lang="de-DE">
                <a:solidFill>
                  <a:srgbClr val="003D6A"/>
                </a:solidFill>
              </a:rPr>
              <a:t>Robustheit</a:t>
            </a:r>
          </a:p>
          <a:p>
            <a:pPr marL="265113" indent="-265113">
              <a:buClr>
                <a:srgbClr val="009EE0"/>
              </a:buCl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endParaRPr lang="de-DE">
              <a:solidFill>
                <a:srgbClr val="003D6A"/>
              </a:solidFill>
            </a:endParaRPr>
          </a:p>
          <a:p>
            <a:pPr marL="265113" indent="-265113">
              <a:buClr>
                <a:srgbClr val="009EE0"/>
              </a:buCl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r>
              <a:rPr lang="de-DE">
                <a:solidFill>
                  <a:srgbClr val="003D6A"/>
                </a:solidFill>
              </a:rPr>
              <a:t>Prozesszuverlässigkeit</a:t>
            </a:r>
          </a:p>
          <a:p>
            <a:pPr marL="265113" indent="-265113">
              <a:buClr>
                <a:srgbClr val="009EE0"/>
              </a:buCl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endParaRPr lang="de-DE">
              <a:solidFill>
                <a:srgbClr val="003D6A"/>
              </a:solidFill>
            </a:endParaRPr>
          </a:p>
          <a:p>
            <a:pPr marL="265113" indent="-265113">
              <a:buClr>
                <a:srgbClr val="009EE0"/>
              </a:buCl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r>
              <a:rPr lang="de-DE">
                <a:solidFill>
                  <a:srgbClr val="003D6A"/>
                </a:solidFill>
              </a:rPr>
              <a:t>Fortschrittliche Sensorik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2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08FB67-D699-63EA-3C0B-96F045BCC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Life Science </a:t>
            </a:r>
            <a:r>
              <a:rPr lang="de-DE" err="1"/>
              <a:t>LabAutomation</a:t>
            </a:r>
            <a:r>
              <a:rPr lang="de-DE"/>
              <a:t>: Handhabung von Laborproben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888C87B-C3D2-BCB9-1928-9470488A2A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3DE70F-03ED-E0B0-58BD-52764FEA7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Life Science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A85E02C-D2E3-D891-5A19-7C7F83E78F46}"/>
              </a:ext>
            </a:extLst>
          </p:cNvPr>
          <p:cNvSpPr txBox="1"/>
          <p:nvPr/>
        </p:nvSpPr>
        <p:spPr>
          <a:xfrm>
            <a:off x="658814" y="6315103"/>
            <a:ext cx="495007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Weitere Informationen: </a:t>
            </a:r>
            <a:r>
              <a:rPr lang="de-DE" sz="1000">
                <a:hlinkClick r:id="rId3"/>
              </a:rPr>
              <a:t>Life-Science-Partner ➠ Mit langjährigem Fachwissen | SCHUNK</a:t>
            </a:r>
            <a:endParaRPr kumimoji="0" lang="de-DE" sz="1000" b="0" i="0" u="none" strike="noStrike" kern="1200" cap="none" spc="0" normalizeH="0" baseline="0" noProof="0" err="1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" name="Onlinemedien 5" title="Life Science LabAutomation: Handhabung von Laborproben">
            <a:hlinkClick r:id="" action="ppaction://media"/>
            <a:extLst>
              <a:ext uri="{FF2B5EF4-FFF2-40B4-BE49-F238E27FC236}">
                <a16:creationId xmlns:a16="http://schemas.microsoft.com/office/drawing/2014/main" id="{590F2797-3DD9-4074-6257-08FA4ED030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8814" y="2092528"/>
            <a:ext cx="7359275" cy="4158000"/>
          </a:xfrm>
          <a:prstGeom prst="rect">
            <a:avLst/>
          </a:prstGeom>
        </p:spPr>
      </p:pic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B7856C60-6091-EA25-3075-F3F0D0EAAFAC}"/>
              </a:ext>
            </a:extLst>
          </p:cNvPr>
          <p:cNvSpPr txBox="1">
            <a:spLocks/>
          </p:cNvSpPr>
          <p:nvPr/>
        </p:nvSpPr>
        <p:spPr>
          <a:xfrm>
            <a:off x="8406245" y="2114550"/>
            <a:ext cx="3452168" cy="4159250"/>
          </a:xfrm>
          <a:prstGeom prst="rect">
            <a:avLst/>
          </a:prstGeom>
        </p:spPr>
        <p:txBody>
          <a:bodyPr/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>
              <a:buClr>
                <a:srgbClr val="009EE0"/>
              </a:buCl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r>
              <a:rPr lang="de-DE">
                <a:solidFill>
                  <a:srgbClr val="003D6A"/>
                </a:solidFill>
              </a:rPr>
              <a:t>Flexibilität</a:t>
            </a:r>
          </a:p>
          <a:p>
            <a:pPr marL="265113" indent="-265113">
              <a:buClr>
                <a:srgbClr val="009EE0"/>
              </a:buCl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endParaRPr lang="de-DE">
              <a:solidFill>
                <a:srgbClr val="003D6A"/>
              </a:solidFill>
            </a:endParaRPr>
          </a:p>
          <a:p>
            <a:pPr marL="265113" indent="-265113">
              <a:buClr>
                <a:srgbClr val="009EE0"/>
              </a:buCl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r>
              <a:rPr lang="de-DE">
                <a:solidFill>
                  <a:srgbClr val="003D6A"/>
                </a:solidFill>
              </a:rPr>
              <a:t>Sensibles Greifen</a:t>
            </a:r>
          </a:p>
          <a:p>
            <a:pPr marL="265113" indent="-265113">
              <a:buClr>
                <a:srgbClr val="009EE0"/>
              </a:buCl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endParaRPr lang="de-DE">
              <a:solidFill>
                <a:srgbClr val="003D6A"/>
              </a:solidFill>
            </a:endParaRPr>
          </a:p>
          <a:p>
            <a:pPr marL="265113" indent="-265113">
              <a:buClr>
                <a:srgbClr val="009EE0"/>
              </a:buCl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r>
              <a:rPr lang="de-DE">
                <a:solidFill>
                  <a:srgbClr val="003D6A"/>
                </a:solidFill>
              </a:rPr>
              <a:t>Labortaugliche Schmierstoffe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87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08FB67-D699-63EA-3C0B-96F045BCC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i="0">
                <a:solidFill>
                  <a:srgbClr val="003D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Life Science </a:t>
            </a:r>
            <a:r>
              <a:rPr lang="de-DE" b="1" i="0" err="1">
                <a:solidFill>
                  <a:srgbClr val="003D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Pharma</a:t>
            </a:r>
            <a:r>
              <a:rPr lang="de-DE" b="1" i="0">
                <a:solidFill>
                  <a:srgbClr val="003D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: Handhabung von Spritzen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888C87B-C3D2-BCB9-1928-9470488A2A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3DE70F-03ED-E0B0-58BD-52764FEA7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Life Science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A85E02C-D2E3-D891-5A19-7C7F83E78F46}"/>
              </a:ext>
            </a:extLst>
          </p:cNvPr>
          <p:cNvSpPr txBox="1"/>
          <p:nvPr/>
        </p:nvSpPr>
        <p:spPr>
          <a:xfrm>
            <a:off x="658814" y="6315103"/>
            <a:ext cx="495007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Weitere Informationen: </a:t>
            </a:r>
            <a:r>
              <a:rPr lang="de-DE" sz="1000">
                <a:hlinkClick r:id="rId3"/>
              </a:rPr>
              <a:t>Life-Science-Partner ➠ Mit langjährigem Fachwissen | SCHUNK</a:t>
            </a:r>
            <a:endParaRPr kumimoji="0" lang="de-DE" sz="1000" b="0" i="0" u="none" strike="noStrike" kern="1200" cap="none" spc="0" normalizeH="0" baseline="0" noProof="0" err="1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Onlinemedien 4" title="Life Science Pharma: Handhabung von Spritzen">
            <a:hlinkClick r:id="" action="ppaction://media"/>
            <a:extLst>
              <a:ext uri="{FF2B5EF4-FFF2-40B4-BE49-F238E27FC236}">
                <a16:creationId xmlns:a16="http://schemas.microsoft.com/office/drawing/2014/main" id="{D58613D8-A6EF-C96E-36E6-6ADFF512E8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8814" y="2097088"/>
            <a:ext cx="7359275" cy="4158000"/>
          </a:xfrm>
          <a:prstGeom prst="rect">
            <a:avLst/>
          </a:prstGeom>
        </p:spPr>
      </p:pic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88119B86-78D8-EACC-3F5E-5105B03A055B}"/>
              </a:ext>
            </a:extLst>
          </p:cNvPr>
          <p:cNvSpPr txBox="1">
            <a:spLocks/>
          </p:cNvSpPr>
          <p:nvPr/>
        </p:nvSpPr>
        <p:spPr>
          <a:xfrm>
            <a:off x="8406245" y="2114550"/>
            <a:ext cx="3452168" cy="4159250"/>
          </a:xfrm>
          <a:prstGeom prst="rect">
            <a:avLst/>
          </a:prstGeom>
        </p:spPr>
        <p:txBody>
          <a:bodyPr/>
          <a:lstStyle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>
              <a:buClr>
                <a:srgbClr val="009EE0"/>
              </a:buCl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r>
              <a:rPr lang="de-DE" err="1">
                <a:solidFill>
                  <a:srgbClr val="003D6A"/>
                </a:solidFill>
              </a:rPr>
              <a:t>Hygienic</a:t>
            </a:r>
            <a:r>
              <a:rPr lang="de-DE">
                <a:solidFill>
                  <a:srgbClr val="003D6A"/>
                </a:solidFill>
              </a:rPr>
              <a:t> Design</a:t>
            </a:r>
          </a:p>
          <a:p>
            <a:pPr marL="265113" indent="-265113">
              <a:buClr>
                <a:srgbClr val="009EE0"/>
              </a:buCl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endParaRPr lang="de-DE">
              <a:solidFill>
                <a:srgbClr val="003D6A"/>
              </a:solidFill>
            </a:endParaRPr>
          </a:p>
          <a:p>
            <a:pPr marL="265113" indent="-265113">
              <a:buClr>
                <a:srgbClr val="009EE0"/>
              </a:buCl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r>
              <a:rPr lang="de-DE">
                <a:solidFill>
                  <a:srgbClr val="003D6A"/>
                </a:solidFill>
              </a:rPr>
              <a:t>Reinraumzertifizierung</a:t>
            </a:r>
          </a:p>
          <a:p>
            <a:pPr marL="265113" indent="-265113">
              <a:buClr>
                <a:srgbClr val="009EE0"/>
              </a:buCl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endParaRPr lang="de-DE">
              <a:solidFill>
                <a:srgbClr val="003D6A"/>
              </a:solidFill>
            </a:endParaRPr>
          </a:p>
          <a:p>
            <a:pPr marL="265113" indent="-265113">
              <a:buClr>
                <a:srgbClr val="009EE0"/>
              </a:buCl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r>
              <a:rPr lang="de-DE">
                <a:solidFill>
                  <a:srgbClr val="003D6A"/>
                </a:solidFill>
              </a:rPr>
              <a:t>Sicherheit im Kontakt mit Pharma-Produkten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511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93522-C13D-5FDD-5561-10CF1C99F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69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9F99A-4B30-9A77-C11F-BE9F2AA7E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FE446CB-0514-3D57-9D2C-3B228B32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6751"/>
            <a:ext cx="9571313" cy="917444"/>
          </a:xfrm>
        </p:spPr>
        <p:txBody>
          <a:bodyPr/>
          <a:lstStyle/>
          <a:p>
            <a:r>
              <a:rPr lang="de-DE"/>
              <a:t>Material </a:t>
            </a:r>
            <a:r>
              <a:rPr lang="de-DE" err="1"/>
              <a:t>Lifter</a:t>
            </a:r>
            <a:br>
              <a:rPr lang="de-DE"/>
            </a:br>
            <a:r>
              <a:rPr lang="de-DE" sz="2400" b="0"/>
              <a:t>Anheben von Ladungsträgern zur automatisierten Entladung</a:t>
            </a:r>
            <a:endParaRPr lang="de-DE" b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DB4D500-5EDE-8782-A638-46A03229C6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Life Science - Intralogistik</a:t>
            </a:r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8CD01CC4-6168-4833-13D0-4AA9831E40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942" y="6384353"/>
            <a:ext cx="612095" cy="365125"/>
          </a:xfrm>
        </p:spPr>
        <p:txBody>
          <a:bodyPr/>
          <a:lstStyle/>
          <a:p>
            <a:fld id="{73F7D4EC-FAF2-48D2-B8E5-457915FC50F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61957AA3-7F41-F098-575B-ACEAB2711480}"/>
              </a:ext>
            </a:extLst>
          </p:cNvPr>
          <p:cNvSpPr txBox="1"/>
          <p:nvPr/>
        </p:nvSpPr>
        <p:spPr>
          <a:xfrm>
            <a:off x="6544908" y="2106624"/>
            <a:ext cx="5322888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Funktion</a:t>
            </a:r>
            <a:br>
              <a:rPr lang="de-DE" sz="2000" b="1"/>
            </a:br>
            <a:r>
              <a:rPr lang="de-DE" sz="1600">
                <a:solidFill>
                  <a:srgbClr val="003D6A"/>
                </a:solidFill>
              </a:rPr>
              <a:t>Schichtweises Anheben von Ladungsträgern zur automatisierten Entladung.</a:t>
            </a:r>
          </a:p>
          <a:p>
            <a:pPr>
              <a:buClr>
                <a:schemeClr val="bg2"/>
              </a:buClr>
              <a:buSzPct val="100000"/>
            </a:pPr>
            <a:endParaRPr lang="de-DE" sz="1000" b="1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Kundennutzen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1600" b="1">
                <a:solidFill>
                  <a:schemeClr val="accent3"/>
                </a:solidFill>
              </a:rPr>
              <a:t>Kompakt und platzsparend:</a:t>
            </a:r>
            <a:br>
              <a:rPr lang="de-DE" sz="1600" b="1">
                <a:solidFill>
                  <a:schemeClr val="accent3"/>
                </a:solidFill>
              </a:rPr>
            </a:br>
            <a:r>
              <a:rPr lang="de-DE" sz="1600">
                <a:solidFill>
                  <a:srgbClr val="003D6A"/>
                </a:solidFill>
              </a:rPr>
              <a:t>Die Nutzung der Z-Achse anstelle der X/Y-Achse spart wertvolle Installationsfläche</a:t>
            </a:r>
          </a:p>
          <a:p>
            <a:pPr>
              <a:buClr>
                <a:schemeClr val="bg2"/>
              </a:buClr>
              <a:buSzPct val="100000"/>
            </a:pPr>
            <a:endParaRPr lang="de-DE" sz="100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1600" b="1">
                <a:solidFill>
                  <a:schemeClr val="accent3"/>
                </a:solidFill>
              </a:rPr>
              <a:t>Flexibilität – nahezu universell:</a:t>
            </a:r>
            <a:br>
              <a:rPr lang="de-DE" sz="1600" b="1">
                <a:solidFill>
                  <a:srgbClr val="003D6A"/>
                </a:solidFill>
              </a:rPr>
            </a:br>
            <a:r>
              <a:rPr lang="de-DE" sz="1600">
                <a:solidFill>
                  <a:srgbClr val="003D6A"/>
                </a:solidFill>
              </a:rPr>
              <a:t>Der Materialheber mit konfigurierbarer Achse und Greifer kann hinsichtlich Größe, Last, Geschwindigkeit usw. an viele verschiedene Anwendungen angepasst werden.</a:t>
            </a:r>
          </a:p>
          <a:p>
            <a:pPr>
              <a:buClr>
                <a:schemeClr val="bg2"/>
              </a:buClr>
              <a:buSzPct val="100000"/>
            </a:pPr>
            <a:endParaRPr lang="de-DE" sz="1000" b="1">
              <a:solidFill>
                <a:srgbClr val="003D6A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Kompetentes Projektierungsteam</a:t>
            </a:r>
            <a:b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Auslegung, Konstruktion und Montage durch SCHUNK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79508EE-AE97-CAE7-5383-DA2304E84C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5578A0D-635B-3F77-19B7-0947BEAF1CE3}"/>
              </a:ext>
            </a:extLst>
          </p:cNvPr>
          <p:cNvGrpSpPr/>
          <p:nvPr/>
        </p:nvGrpSpPr>
        <p:grpSpPr>
          <a:xfrm>
            <a:off x="755631" y="5759249"/>
            <a:ext cx="1554999" cy="432000"/>
            <a:chOff x="198239" y="4950297"/>
            <a:chExt cx="1554999" cy="432000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1875F8E4-2770-1662-AA2C-316158A08B96}"/>
                </a:ext>
              </a:extLst>
            </p:cNvPr>
            <p:cNvSpPr txBox="1"/>
            <p:nvPr/>
          </p:nvSpPr>
          <p:spPr>
            <a:xfrm>
              <a:off x="658813" y="5000098"/>
              <a:ext cx="1094425" cy="332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de-DE" sz="1200">
                  <a:solidFill>
                    <a:srgbClr val="003D6A"/>
                  </a:solidFill>
                </a:rPr>
                <a:t>weitere Seiten vorhanden</a:t>
              </a:r>
              <a:endParaRPr kumimoji="0" lang="de-DE" sz="1200" b="0" i="0" u="none" strike="noStrike" kern="1200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1" name="Grafik 10" descr="Informationen mit einfarbiger Füllung">
              <a:extLst>
                <a:ext uri="{FF2B5EF4-FFF2-40B4-BE49-F238E27FC236}">
                  <a16:creationId xmlns:a16="http://schemas.microsoft.com/office/drawing/2014/main" id="{7A3BFBDE-C17E-38F9-FDB0-207C898DB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8239" y="4950297"/>
              <a:ext cx="432000" cy="432000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96D8FE84-4208-32D4-DB07-C8242ED8A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8076" y="2095879"/>
            <a:ext cx="3128795" cy="43110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479F987-803E-ADAD-3ECB-5D251EFB0B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265" y="3320045"/>
            <a:ext cx="2054995" cy="154124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FF5416F-04B1-E259-F36F-34BB428788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471" y="1978128"/>
            <a:ext cx="1826582" cy="1027453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A21B0EC7-DA62-2595-3D62-F9650D940D85}"/>
              </a:ext>
            </a:extLst>
          </p:cNvPr>
          <p:cNvSpPr/>
          <p:nvPr/>
        </p:nvSpPr>
        <p:spPr>
          <a:xfrm>
            <a:off x="1390722" y="2856994"/>
            <a:ext cx="384081" cy="3840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noProof="0"/>
              <a:t>+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574525A-BF4A-AFE7-28AD-32E190447EFC}"/>
              </a:ext>
            </a:extLst>
          </p:cNvPr>
          <p:cNvGrpSpPr/>
          <p:nvPr/>
        </p:nvGrpSpPr>
        <p:grpSpPr>
          <a:xfrm>
            <a:off x="2778794" y="2633772"/>
            <a:ext cx="180000" cy="1456896"/>
            <a:chOff x="5014094" y="2693763"/>
            <a:chExt cx="180000" cy="1456896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F89CE172-04AD-44D4-683A-557E6F44D331}"/>
                </a:ext>
              </a:extLst>
            </p:cNvPr>
            <p:cNvCxnSpPr>
              <a:cxnSpLocks/>
            </p:cNvCxnSpPr>
            <p:nvPr/>
          </p:nvCxnSpPr>
          <p:spPr>
            <a:xfrm>
              <a:off x="5014094" y="2693763"/>
              <a:ext cx="0" cy="14568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leichschenkliges Dreieck 16">
              <a:extLst>
                <a:ext uri="{FF2B5EF4-FFF2-40B4-BE49-F238E27FC236}">
                  <a16:creationId xmlns:a16="http://schemas.microsoft.com/office/drawing/2014/main" id="{20D5D755-E17E-5F26-C7B6-3CBFF35AF5B2}"/>
                </a:ext>
              </a:extLst>
            </p:cNvPr>
            <p:cNvSpPr/>
            <p:nvPr/>
          </p:nvSpPr>
          <p:spPr>
            <a:xfrm rot="5400000">
              <a:off x="4834094" y="3332211"/>
              <a:ext cx="540000" cy="180000"/>
            </a:xfrm>
            <a:prstGeom prst="triangle">
              <a:avLst/>
            </a:prstGeom>
            <a:solidFill>
              <a:schemeClr val="bg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862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5477B-01E7-BB7C-3C6C-7D4DF7148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AFFEB-561F-825D-80D1-BD975EFBC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Material </a:t>
            </a:r>
            <a:r>
              <a:rPr kumimoji="0" lang="de-DE" sz="3600" b="1" i="0" u="none" strike="noStrike" kern="1200" cap="none" spc="0" normalizeH="0" baseline="0" noProof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Lifter</a:t>
            </a:r>
            <a:b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</a:b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Anheben von Ladungsträgern zur automatisierten Entladung</a:t>
            </a:r>
            <a:endParaRPr lang="de-DE" noProof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AD7EE5D-CB40-032E-AC29-A8EFA3CBA1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noProof="0" smtClean="0"/>
              <a:pPr/>
              <a:t>3</a:t>
            </a:fld>
            <a:endParaRPr lang="de-DE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64F4C4-CBEC-BBAF-C51A-C9E27BBFE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Life Science - Intralogistik</a:t>
            </a:r>
          </a:p>
        </p:txBody>
      </p:sp>
      <p:pic>
        <p:nvPicPr>
          <p:cNvPr id="9" name="E-Mobility_Prismatic-Cells_Animation_DE_EN_1124">
            <a:hlinkClick r:id="" action="ppaction://media"/>
            <a:extLst>
              <a:ext uri="{FF2B5EF4-FFF2-40B4-BE49-F238E27FC236}">
                <a16:creationId xmlns:a16="http://schemas.microsoft.com/office/drawing/2014/main" id="{5A02B34C-A4B3-8F5D-BA9A-8E625F8CB0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16275" r="36171"/>
          <a:stretch>
            <a:fillRect/>
          </a:stretch>
        </p:blipFill>
        <p:spPr>
          <a:xfrm>
            <a:off x="680935" y="1716253"/>
            <a:ext cx="3865124" cy="4572000"/>
          </a:xfrm>
          <a:prstGeom prst="rect">
            <a:avLst/>
          </a:prstGeom>
        </p:spPr>
      </p:pic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8C0BB590-F4B4-9F5E-F98A-EF3603BFECF9}"/>
              </a:ext>
            </a:extLst>
          </p:cNvPr>
          <p:cNvGrpSpPr/>
          <p:nvPr/>
        </p:nvGrpSpPr>
        <p:grpSpPr>
          <a:xfrm>
            <a:off x="8277626" y="1711583"/>
            <a:ext cx="1322016" cy="1440000"/>
            <a:chOff x="8832099" y="1711583"/>
            <a:chExt cx="1322016" cy="1440000"/>
          </a:xfrm>
        </p:grpSpPr>
        <p:pic>
          <p:nvPicPr>
            <p:cNvPr id="13" name="Picture 2" descr="Ladungsträger für Batterien und Glasdächer">
              <a:extLst>
                <a:ext uri="{FF2B5EF4-FFF2-40B4-BE49-F238E27FC236}">
                  <a16:creationId xmlns:a16="http://schemas.microsoft.com/office/drawing/2014/main" id="{A30E811C-E2D7-C5E5-413C-363F98A80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2099" y="1711583"/>
              <a:ext cx="1322016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Ladungsträger für Batterien und Glasdächer">
              <a:extLst>
                <a:ext uri="{FF2B5EF4-FFF2-40B4-BE49-F238E27FC236}">
                  <a16:creationId xmlns:a16="http://schemas.microsoft.com/office/drawing/2014/main" id="{C436A738-BF73-39CA-CD33-F309E0187C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96" b="89974" l="8369" r="92766">
                          <a14:foregroundMark x1="8369" y1="33854" x2="8369" y2="33854"/>
                          <a14:foregroundMark x1="92766" y1="37500" x2="92766" y2="37500"/>
                          <a14:backgroundMark x1="14184" y1="48698" x2="40000" y2="62500"/>
                          <a14:backgroundMark x1="40000" y1="62500" x2="88511" y2="520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2099" y="1711583"/>
              <a:ext cx="1322016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E9301C30-C271-A8E0-E5FC-E2A36E93512E}"/>
              </a:ext>
            </a:extLst>
          </p:cNvPr>
          <p:cNvSpPr txBox="1"/>
          <p:nvPr/>
        </p:nvSpPr>
        <p:spPr>
          <a:xfrm>
            <a:off x="6174647" y="2154584"/>
            <a:ext cx="180498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2000" b="1" noProof="0">
                <a:solidFill>
                  <a:srgbClr val="003D6A"/>
                </a:solidFill>
                <a:latin typeface="+mj-lt"/>
              </a:rPr>
              <a:t>Handling der Abdeckung</a:t>
            </a:r>
          </a:p>
        </p:txBody>
      </p:sp>
      <p:sp>
        <p:nvSpPr>
          <p:cNvPr id="17" name="Additionszeichen 16">
            <a:extLst>
              <a:ext uri="{FF2B5EF4-FFF2-40B4-BE49-F238E27FC236}">
                <a16:creationId xmlns:a16="http://schemas.microsoft.com/office/drawing/2014/main" id="{19FB4FA6-D44C-CAA5-9C52-4794184D4CE8}"/>
              </a:ext>
            </a:extLst>
          </p:cNvPr>
          <p:cNvSpPr/>
          <p:nvPr/>
        </p:nvSpPr>
        <p:spPr>
          <a:xfrm>
            <a:off x="5355900" y="2192183"/>
            <a:ext cx="478800" cy="478800"/>
          </a:xfrm>
          <a:prstGeom prst="mathPlus">
            <a:avLst/>
          </a:prstGeom>
          <a:solidFill>
            <a:srgbClr val="BC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946B3DD-FE57-756C-B612-D5DF2662D477}"/>
              </a:ext>
            </a:extLst>
          </p:cNvPr>
          <p:cNvGrpSpPr/>
          <p:nvPr/>
        </p:nvGrpSpPr>
        <p:grpSpPr>
          <a:xfrm>
            <a:off x="7845602" y="3436769"/>
            <a:ext cx="1822980" cy="1332000"/>
            <a:chOff x="6212945" y="1687069"/>
            <a:chExt cx="2200276" cy="1737632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35ECED69-3738-DA03-0B4C-B801A7F0C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3333" l="10000" r="90000">
                          <a14:foregroundMark x1="24250" y1="84493" x2="24250" y2="84493"/>
                          <a14:foregroundMark x1="28750" y1="89710" x2="28750" y2="89710"/>
                          <a14:foregroundMark x1="36875" y1="93333" x2="36875" y2="93333"/>
                          <a14:foregroundMark x1="23250" y1="87681" x2="23250" y2="87681"/>
                          <a14:foregroundMark x1="24375" y1="88116" x2="24375" y2="88116"/>
                          <a14:foregroundMark x1="52750" y1="81159" x2="52750" y2="81159"/>
                          <a14:backgroundMark x1="23875" y1="21739" x2="23500" y2="58841"/>
                          <a14:backgroundMark x1="25875" y1="45797" x2="25875" y2="45797"/>
                          <a14:backgroundMark x1="27000" y1="46957" x2="27000" y2="46957"/>
                          <a14:backgroundMark x1="25250" y1="10870" x2="43625" y2="15217"/>
                          <a14:backgroundMark x1="43625" y1="15217" x2="49375" y2="12609"/>
                          <a14:backgroundMark x1="23875" y1="17681" x2="45625" y2="19420"/>
                          <a14:backgroundMark x1="45625" y1="19420" x2="48125" y2="19275"/>
                          <a14:backgroundMark x1="22500" y1="14203" x2="22375" y2="66232"/>
                          <a14:backgroundMark x1="25250" y1="55072" x2="21750" y2="76812"/>
                          <a14:backgroundMark x1="24375" y1="66957" x2="24375" y2="66957"/>
                          <a14:backgroundMark x1="24750" y1="71014" x2="24750" y2="710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8238" t="50639" r="43246" b="243"/>
            <a:stretch/>
          </p:blipFill>
          <p:spPr>
            <a:xfrm>
              <a:off x="6212945" y="1687069"/>
              <a:ext cx="1123951" cy="1236256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56822B40-FE97-7BB8-E98F-801561A6B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t="145" b="145"/>
            <a:stretch/>
          </p:blipFill>
          <p:spPr>
            <a:xfrm>
              <a:off x="6727295" y="1937758"/>
              <a:ext cx="1123951" cy="1236256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C3290256-706D-4D38-44C0-4D073DA37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3333" l="10000" r="90000">
                          <a14:foregroundMark x1="24250" y1="84493" x2="24250" y2="84493"/>
                          <a14:foregroundMark x1="28750" y1="89710" x2="28750" y2="89710"/>
                          <a14:foregroundMark x1="36875" y1="93333" x2="36875" y2="93333"/>
                          <a14:foregroundMark x1="23250" y1="87681" x2="23250" y2="87681"/>
                          <a14:foregroundMark x1="24375" y1="88116" x2="24375" y2="88116"/>
                          <a14:foregroundMark x1="52750" y1="81159" x2="52750" y2="81159"/>
                          <a14:backgroundMark x1="23875" y1="21739" x2="23500" y2="58841"/>
                          <a14:backgroundMark x1="25875" y1="45797" x2="25875" y2="45797"/>
                          <a14:backgroundMark x1="27000" y1="46957" x2="27000" y2="46957"/>
                          <a14:backgroundMark x1="25250" y1="10870" x2="43625" y2="15217"/>
                          <a14:backgroundMark x1="43625" y1="15217" x2="49375" y2="12609"/>
                          <a14:backgroundMark x1="23875" y1="17681" x2="45625" y2="19420"/>
                          <a14:backgroundMark x1="45625" y1="19420" x2="48125" y2="19275"/>
                          <a14:backgroundMark x1="22500" y1="14203" x2="22375" y2="66232"/>
                          <a14:backgroundMark x1="25250" y1="55072" x2="21750" y2="76812"/>
                          <a14:backgroundMark x1="24375" y1="66957" x2="24375" y2="66957"/>
                          <a14:backgroundMark x1="24750" y1="71014" x2="24750" y2="710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8238" t="50639" r="43246" b="243"/>
            <a:stretch/>
          </p:blipFill>
          <p:spPr>
            <a:xfrm>
              <a:off x="7289270" y="2188445"/>
              <a:ext cx="1123951" cy="1236256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182CE74-B00E-7EDF-2736-AD73C43F59CD}"/>
              </a:ext>
            </a:extLst>
          </p:cNvPr>
          <p:cNvGrpSpPr/>
          <p:nvPr/>
        </p:nvGrpSpPr>
        <p:grpSpPr>
          <a:xfrm>
            <a:off x="10323592" y="3532853"/>
            <a:ext cx="1357370" cy="1139832"/>
            <a:chOff x="6212945" y="1687069"/>
            <a:chExt cx="1638301" cy="1486944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4ED62E85-50B5-F235-1662-9ABB704BB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3333" l="10000" r="90000">
                          <a14:foregroundMark x1="24250" y1="84493" x2="24250" y2="84493"/>
                          <a14:foregroundMark x1="28750" y1="89710" x2="28750" y2="89710"/>
                          <a14:foregroundMark x1="36875" y1="93333" x2="36875" y2="93333"/>
                          <a14:foregroundMark x1="23250" y1="87681" x2="23250" y2="87681"/>
                          <a14:foregroundMark x1="24375" y1="88116" x2="24375" y2="88116"/>
                          <a14:foregroundMark x1="52750" y1="81159" x2="52750" y2="81159"/>
                          <a14:backgroundMark x1="23875" y1="21739" x2="23500" y2="58841"/>
                          <a14:backgroundMark x1="25875" y1="45797" x2="25875" y2="45797"/>
                          <a14:backgroundMark x1="27000" y1="46957" x2="27000" y2="46957"/>
                          <a14:backgroundMark x1="25250" y1="10870" x2="43625" y2="15217"/>
                          <a14:backgroundMark x1="43625" y1="15217" x2="49375" y2="12609"/>
                          <a14:backgroundMark x1="23875" y1="17681" x2="45625" y2="19420"/>
                          <a14:backgroundMark x1="45625" y1="19420" x2="48125" y2="19275"/>
                          <a14:backgroundMark x1="22500" y1="14203" x2="22375" y2="66232"/>
                          <a14:backgroundMark x1="25250" y1="55072" x2="21750" y2="76812"/>
                          <a14:backgroundMark x1="24375" y1="66957" x2="24375" y2="66957"/>
                          <a14:backgroundMark x1="24750" y1="71014" x2="24750" y2="710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8238" t="50639" r="43246" b="243"/>
            <a:stretch/>
          </p:blipFill>
          <p:spPr>
            <a:xfrm>
              <a:off x="6212945" y="1687069"/>
              <a:ext cx="1123951" cy="1236256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21A98365-CCAD-6B99-8963-E5F02F55D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3333" l="10000" r="90000">
                          <a14:foregroundMark x1="24250" y1="84493" x2="24250" y2="84493"/>
                          <a14:foregroundMark x1="28750" y1="89710" x2="28750" y2="89710"/>
                          <a14:foregroundMark x1="36875" y1="93333" x2="36875" y2="93333"/>
                          <a14:foregroundMark x1="23250" y1="87681" x2="23250" y2="87681"/>
                          <a14:foregroundMark x1="24375" y1="88116" x2="24375" y2="88116"/>
                          <a14:foregroundMark x1="52750" y1="81159" x2="52750" y2="81159"/>
                          <a14:backgroundMark x1="23875" y1="21739" x2="23500" y2="58841"/>
                          <a14:backgroundMark x1="25875" y1="45797" x2="25875" y2="45797"/>
                          <a14:backgroundMark x1="27000" y1="46957" x2="27000" y2="46957"/>
                          <a14:backgroundMark x1="25250" y1="10870" x2="43625" y2="15217"/>
                          <a14:backgroundMark x1="43625" y1="15217" x2="49375" y2="12609"/>
                          <a14:backgroundMark x1="23875" y1="17681" x2="45625" y2="19420"/>
                          <a14:backgroundMark x1="45625" y1="19420" x2="48125" y2="19275"/>
                          <a14:backgroundMark x1="22500" y1="14203" x2="22375" y2="66232"/>
                          <a14:backgroundMark x1="25250" y1="55072" x2="21750" y2="76812"/>
                          <a14:backgroundMark x1="24375" y1="66957" x2="24375" y2="66957"/>
                          <a14:backgroundMark x1="24750" y1="71014" x2="24750" y2="710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8238" t="50639" r="43246" b="243"/>
            <a:stretch/>
          </p:blipFill>
          <p:spPr>
            <a:xfrm>
              <a:off x="6727295" y="1937757"/>
              <a:ext cx="1123951" cy="1236256"/>
            </a:xfrm>
            <a:prstGeom prst="rect">
              <a:avLst/>
            </a:prstGeom>
          </p:spPr>
        </p:pic>
      </p:grp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65867719-935E-E7EB-C7AB-D08252145D50}"/>
              </a:ext>
            </a:extLst>
          </p:cNvPr>
          <p:cNvSpPr/>
          <p:nvPr/>
        </p:nvSpPr>
        <p:spPr>
          <a:xfrm>
            <a:off x="9780087" y="3958769"/>
            <a:ext cx="432000" cy="2880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0470A21-066D-28AB-CCE4-EA53857C9204}"/>
              </a:ext>
            </a:extLst>
          </p:cNvPr>
          <p:cNvSpPr txBox="1"/>
          <p:nvPr/>
        </p:nvSpPr>
        <p:spPr>
          <a:xfrm>
            <a:off x="6174646" y="3964270"/>
            <a:ext cx="15180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2000" b="1" noProof="0">
                <a:solidFill>
                  <a:srgbClr val="003D6A"/>
                </a:solidFill>
                <a:latin typeface="+mj-lt"/>
              </a:rPr>
              <a:t>Platzsparend</a:t>
            </a:r>
          </a:p>
        </p:txBody>
      </p:sp>
      <p:sp>
        <p:nvSpPr>
          <p:cNvPr id="29" name="Additionszeichen 28">
            <a:extLst>
              <a:ext uri="{FF2B5EF4-FFF2-40B4-BE49-F238E27FC236}">
                <a16:creationId xmlns:a16="http://schemas.microsoft.com/office/drawing/2014/main" id="{6BEBA6A5-3350-A880-7917-0942F7C0608D}"/>
              </a:ext>
            </a:extLst>
          </p:cNvPr>
          <p:cNvSpPr/>
          <p:nvPr/>
        </p:nvSpPr>
        <p:spPr>
          <a:xfrm>
            <a:off x="5355900" y="3863369"/>
            <a:ext cx="478800" cy="478800"/>
          </a:xfrm>
          <a:prstGeom prst="mathPlus">
            <a:avLst/>
          </a:prstGeom>
          <a:solidFill>
            <a:srgbClr val="BC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CA6DC4A-EB5F-CCA2-915B-59E382C143C5}"/>
              </a:ext>
            </a:extLst>
          </p:cNvPr>
          <p:cNvSpPr txBox="1"/>
          <p:nvPr/>
        </p:nvSpPr>
        <p:spPr>
          <a:xfrm>
            <a:off x="6174647" y="5478480"/>
            <a:ext cx="1258358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2000" b="1" noProof="0">
                <a:solidFill>
                  <a:srgbClr val="003D6A"/>
                </a:solidFill>
                <a:latin typeface="+mj-lt"/>
              </a:rPr>
              <a:t>Höchste</a:t>
            </a:r>
          </a:p>
          <a:p>
            <a:pPr marR="0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2000" b="1" noProof="0">
                <a:solidFill>
                  <a:srgbClr val="003D6A"/>
                </a:solidFill>
                <a:latin typeface="+mj-lt"/>
              </a:rPr>
              <a:t>Flexibilität</a:t>
            </a:r>
          </a:p>
        </p:txBody>
      </p:sp>
      <p:sp>
        <p:nvSpPr>
          <p:cNvPr id="32" name="Additionszeichen 31">
            <a:extLst>
              <a:ext uri="{FF2B5EF4-FFF2-40B4-BE49-F238E27FC236}">
                <a16:creationId xmlns:a16="http://schemas.microsoft.com/office/drawing/2014/main" id="{52E8411F-6A16-0BF4-F292-F4F3EE944701}"/>
              </a:ext>
            </a:extLst>
          </p:cNvPr>
          <p:cNvSpPr/>
          <p:nvPr/>
        </p:nvSpPr>
        <p:spPr>
          <a:xfrm>
            <a:off x="5355900" y="5535315"/>
            <a:ext cx="478800" cy="478800"/>
          </a:xfrm>
          <a:prstGeom prst="mathPlus">
            <a:avLst/>
          </a:prstGeom>
          <a:solidFill>
            <a:srgbClr val="BC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021BD6A-7E77-9D8A-AA02-832873D56A90}"/>
              </a:ext>
            </a:extLst>
          </p:cNvPr>
          <p:cNvGrpSpPr/>
          <p:nvPr/>
        </p:nvGrpSpPr>
        <p:grpSpPr>
          <a:xfrm>
            <a:off x="9990330" y="5459833"/>
            <a:ext cx="1530286" cy="658385"/>
            <a:chOff x="8229343" y="4664483"/>
            <a:chExt cx="1265567" cy="691751"/>
          </a:xfrm>
        </p:grpSpPr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862F2AA1-0AF3-62AB-73EF-F8327482822D}"/>
                </a:ext>
              </a:extLst>
            </p:cNvPr>
            <p:cNvSpPr/>
            <p:nvPr/>
          </p:nvSpPr>
          <p:spPr>
            <a:xfrm>
              <a:off x="8305543" y="5183549"/>
              <a:ext cx="1189367" cy="172685"/>
            </a:xfrm>
            <a:prstGeom prst="rect">
              <a:avLst/>
            </a:prstGeom>
            <a:solidFill>
              <a:srgbClr val="3C9095"/>
            </a:solidFill>
            <a:ln>
              <a:solidFill>
                <a:srgbClr val="165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35E570E4-5B80-A68E-CC7A-F05160A95251}"/>
                </a:ext>
              </a:extLst>
            </p:cNvPr>
            <p:cNvSpPr/>
            <p:nvPr/>
          </p:nvSpPr>
          <p:spPr>
            <a:xfrm>
              <a:off x="8278169" y="5009693"/>
              <a:ext cx="1189367" cy="172685"/>
            </a:xfrm>
            <a:prstGeom prst="rect">
              <a:avLst/>
            </a:prstGeom>
            <a:solidFill>
              <a:srgbClr val="3C9095"/>
            </a:solidFill>
            <a:ln>
              <a:solidFill>
                <a:srgbClr val="165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4864FA7A-E3B3-0AE3-E910-BFBC19492B91}"/>
                </a:ext>
              </a:extLst>
            </p:cNvPr>
            <p:cNvSpPr/>
            <p:nvPr/>
          </p:nvSpPr>
          <p:spPr>
            <a:xfrm>
              <a:off x="8229343" y="4838337"/>
              <a:ext cx="1189367" cy="172685"/>
            </a:xfrm>
            <a:prstGeom prst="rect">
              <a:avLst/>
            </a:prstGeom>
            <a:solidFill>
              <a:srgbClr val="3C9095"/>
            </a:solidFill>
            <a:ln>
              <a:solidFill>
                <a:srgbClr val="165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95216F4C-0781-D2ED-B7B9-E0130092C343}"/>
                </a:ext>
              </a:extLst>
            </p:cNvPr>
            <p:cNvSpPr/>
            <p:nvPr/>
          </p:nvSpPr>
          <p:spPr>
            <a:xfrm>
              <a:off x="8273549" y="4664483"/>
              <a:ext cx="1189367" cy="172685"/>
            </a:xfrm>
            <a:prstGeom prst="rect">
              <a:avLst/>
            </a:prstGeom>
            <a:solidFill>
              <a:srgbClr val="3C9095"/>
            </a:solidFill>
            <a:ln>
              <a:solidFill>
                <a:srgbClr val="165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DC959F9-3F64-529E-8E54-232E4620FDE8}"/>
              </a:ext>
            </a:extLst>
          </p:cNvPr>
          <p:cNvGrpSpPr/>
          <p:nvPr/>
        </p:nvGrpSpPr>
        <p:grpSpPr>
          <a:xfrm>
            <a:off x="7709149" y="5324715"/>
            <a:ext cx="1174935" cy="900000"/>
            <a:chOff x="7740976" y="4465751"/>
            <a:chExt cx="971687" cy="930390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BA1A26A9-BFA7-03F1-4B47-2416E2A84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0976" y="4465751"/>
              <a:ext cx="971687" cy="930390"/>
            </a:xfrm>
            <a:prstGeom prst="rect">
              <a:avLst/>
            </a:prstGeom>
          </p:spPr>
        </p:pic>
        <p:cxnSp>
          <p:nvCxnSpPr>
            <p:cNvPr id="38" name="Gerade Verbindung mit Pfeil 37">
              <a:extLst>
                <a:ext uri="{FF2B5EF4-FFF2-40B4-BE49-F238E27FC236}">
                  <a16:creationId xmlns:a16="http://schemas.microsoft.com/office/drawing/2014/main" id="{84D67AB3-B4C0-7BCF-35FC-F926BFFB4A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57292" y="5150342"/>
              <a:ext cx="388488" cy="4083"/>
            </a:xfrm>
            <a:prstGeom prst="straightConnector1">
              <a:avLst/>
            </a:prstGeom>
            <a:ln w="28575">
              <a:solidFill>
                <a:srgbClr val="00ADEE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0045DBCE-28AC-93AE-2C3B-BBBC60FE3D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4175" y="5150342"/>
              <a:ext cx="388488" cy="4083"/>
            </a:xfrm>
            <a:prstGeom prst="straightConnector1">
              <a:avLst/>
            </a:prstGeom>
            <a:ln w="28575">
              <a:solidFill>
                <a:srgbClr val="00ADEE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feil: nach rechts 35">
            <a:extLst>
              <a:ext uri="{FF2B5EF4-FFF2-40B4-BE49-F238E27FC236}">
                <a16:creationId xmlns:a16="http://schemas.microsoft.com/office/drawing/2014/main" id="{D5AAF581-59EC-D384-4E77-EFEECB62A2D1}"/>
              </a:ext>
            </a:extLst>
          </p:cNvPr>
          <p:cNvSpPr/>
          <p:nvPr/>
        </p:nvSpPr>
        <p:spPr>
          <a:xfrm>
            <a:off x="9221207" y="5630715"/>
            <a:ext cx="432000" cy="2880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0285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C8768-954C-A5D5-1FF6-A09A45BC9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C42D8F2-9C50-0D3A-3EB4-5C3895A1742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603" y="1711966"/>
            <a:ext cx="1609811" cy="46827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CB29F0-94C5-BE06-F195-FD131A42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Material </a:t>
            </a:r>
            <a:r>
              <a:rPr kumimoji="0" lang="de-DE" sz="3600" b="1" i="0" u="none" strike="noStrike" kern="1200" cap="none" spc="0" normalizeH="0" baseline="0" noProof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Lifter</a:t>
            </a:r>
            <a:b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</a:b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Anheben von Ladungsträgern zur automatisierten Entladung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FE67EA3-6BCC-3476-0DAB-4306BE131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3DB9A74-0EE5-D10F-D120-80E616E2D9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Life Science - Intralogistik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95BF801-DF9A-4128-AD24-4472204F94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/>
              <a:t>Referenzprojekt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bestehend aus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Lineardirekt-Achse SLD-24 Schwerlastausführung mit </a:t>
            </a:r>
            <a:r>
              <a:rPr lang="de-DE" err="1"/>
              <a:t>Nutzhub</a:t>
            </a:r>
            <a:r>
              <a:rPr lang="de-DE"/>
              <a:t> 3.200 mm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Elektrischer Großhub-Greifer ELG 30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DFFAFE2-6C6C-DD72-A003-7335FB75FF6F}"/>
              </a:ext>
            </a:extLst>
          </p:cNvPr>
          <p:cNvSpPr/>
          <p:nvPr/>
        </p:nvSpPr>
        <p:spPr>
          <a:xfrm>
            <a:off x="6676041" y="2776085"/>
            <a:ext cx="468000" cy="4680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54000" rtlCol="0" anchor="ctr"/>
          <a:lstStyle/>
          <a:p>
            <a:pPr algn="ctr"/>
            <a:r>
              <a:rPr lang="de-DE" sz="2800"/>
              <a:t>1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5125A71-A56E-B525-9894-4BEF5615C598}"/>
              </a:ext>
            </a:extLst>
          </p:cNvPr>
          <p:cNvSpPr/>
          <p:nvPr/>
        </p:nvSpPr>
        <p:spPr>
          <a:xfrm>
            <a:off x="6676041" y="5300629"/>
            <a:ext cx="468000" cy="4680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54000" rtlCol="0" anchor="ctr"/>
          <a:lstStyle/>
          <a:p>
            <a:pPr algn="ctr"/>
            <a:r>
              <a:rPr lang="de-DE" sz="2800"/>
              <a:t>2</a:t>
            </a:r>
          </a:p>
        </p:txBody>
      </p:sp>
      <p:cxnSp>
        <p:nvCxnSpPr>
          <p:cNvPr id="14" name="Verbinder: gewinkelt 13">
            <a:extLst>
              <a:ext uri="{FF2B5EF4-FFF2-40B4-BE49-F238E27FC236}">
                <a16:creationId xmlns:a16="http://schemas.microsoft.com/office/drawing/2014/main" id="{7C0B88F8-9511-6021-9C9D-4EF2CABC9494}"/>
              </a:ext>
            </a:extLst>
          </p:cNvPr>
          <p:cNvCxnSpPr>
            <a:cxnSpLocks/>
            <a:stCxn id="12" idx="4"/>
          </p:cNvCxnSpPr>
          <p:nvPr/>
        </p:nvCxnSpPr>
        <p:spPr>
          <a:xfrm rot="16200000" flipH="1">
            <a:off x="7131669" y="3022457"/>
            <a:ext cx="629212" cy="1072468"/>
          </a:xfrm>
          <a:prstGeom prst="bentConnector2">
            <a:avLst/>
          </a:prstGeom>
          <a:ln w="25400">
            <a:solidFill>
              <a:schemeClr val="bg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erbinder: gewinkelt 15">
            <a:extLst>
              <a:ext uri="{FF2B5EF4-FFF2-40B4-BE49-F238E27FC236}">
                <a16:creationId xmlns:a16="http://schemas.microsoft.com/office/drawing/2014/main" id="{FD2E8C40-1A43-62D2-B8AE-B538FE027A4C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7144041" y="5534629"/>
            <a:ext cx="590259" cy="0"/>
          </a:xfrm>
          <a:prstGeom prst="bentConnector3">
            <a:avLst>
              <a:gd name="adj1" fmla="val 50000"/>
            </a:avLst>
          </a:prstGeom>
          <a:ln w="25400">
            <a:solidFill>
              <a:schemeClr val="bg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21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F1836-1DF8-CE9C-FEEC-A411F6812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A9D225A-3627-9023-9815-64FE7669A41C}"/>
              </a:ext>
            </a:extLst>
          </p:cNvPr>
          <p:cNvGrpSpPr/>
          <p:nvPr/>
        </p:nvGrpSpPr>
        <p:grpSpPr>
          <a:xfrm>
            <a:off x="2652079" y="6366215"/>
            <a:ext cx="1218381" cy="272590"/>
            <a:chOff x="7048343" y="3768796"/>
            <a:chExt cx="2981325" cy="667017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548AB177-3A8E-DCD4-8C72-6FB20AC9A06E}"/>
                </a:ext>
              </a:extLst>
            </p:cNvPr>
            <p:cNvSpPr/>
            <p:nvPr/>
          </p:nvSpPr>
          <p:spPr>
            <a:xfrm rot="16200000">
              <a:off x="8354983" y="2761128"/>
              <a:ext cx="368045" cy="298132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FC782B66-36A9-07C7-DC48-A638633945B7}"/>
                </a:ext>
              </a:extLst>
            </p:cNvPr>
            <p:cNvSpPr/>
            <p:nvPr/>
          </p:nvSpPr>
          <p:spPr>
            <a:xfrm rot="16200000">
              <a:off x="9255384" y="3731215"/>
              <a:ext cx="90308" cy="562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85BC3170-4E1F-EAD0-7D4F-239F8480A891}"/>
                </a:ext>
              </a:extLst>
            </p:cNvPr>
            <p:cNvSpPr/>
            <p:nvPr/>
          </p:nvSpPr>
          <p:spPr>
            <a:xfrm rot="16200000">
              <a:off x="6959570" y="4156540"/>
              <a:ext cx="368045" cy="1905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93C97E01-964B-F38D-182A-831A9A563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9740083" y="4146227"/>
              <a:ext cx="377985" cy="201185"/>
            </a:xfrm>
            <a:prstGeom prst="rect">
              <a:avLst/>
            </a:prstGeom>
          </p:spPr>
        </p:pic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4C23BE56-41E4-EE91-E835-3EADCF649813}"/>
                </a:ext>
              </a:extLst>
            </p:cNvPr>
            <p:cNvSpPr/>
            <p:nvPr/>
          </p:nvSpPr>
          <p:spPr>
            <a:xfrm rot="16200000">
              <a:off x="7713580" y="3741156"/>
              <a:ext cx="90308" cy="562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Pfeil: nach oben und unten 67">
              <a:extLst>
                <a:ext uri="{FF2B5EF4-FFF2-40B4-BE49-F238E27FC236}">
                  <a16:creationId xmlns:a16="http://schemas.microsoft.com/office/drawing/2014/main" id="{0435E56A-707A-62CC-901B-2A236B837C1A}"/>
                </a:ext>
              </a:extLst>
            </p:cNvPr>
            <p:cNvSpPr/>
            <p:nvPr/>
          </p:nvSpPr>
          <p:spPr>
            <a:xfrm rot="16200000">
              <a:off x="7723684" y="3547358"/>
              <a:ext cx="90308" cy="562913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Pfeil: nach oben und unten 68">
              <a:extLst>
                <a:ext uri="{FF2B5EF4-FFF2-40B4-BE49-F238E27FC236}">
                  <a16:creationId xmlns:a16="http://schemas.microsoft.com/office/drawing/2014/main" id="{228EBA3C-03A3-0ACD-948A-AFA91E7D44FF}"/>
                </a:ext>
              </a:extLst>
            </p:cNvPr>
            <p:cNvSpPr/>
            <p:nvPr/>
          </p:nvSpPr>
          <p:spPr>
            <a:xfrm rot="16200000">
              <a:off x="9255384" y="3532493"/>
              <a:ext cx="90308" cy="562913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BC069F6C-714A-31B5-E1E5-141571AB4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6751"/>
            <a:ext cx="9571313" cy="917444"/>
          </a:xfrm>
        </p:spPr>
        <p:txBody>
          <a:bodyPr/>
          <a:lstStyle/>
          <a:p>
            <a:r>
              <a:rPr lang="de-DE"/>
              <a:t>Kompakter geht es nicht!</a:t>
            </a:r>
            <a:br>
              <a:rPr lang="de-DE"/>
            </a:br>
            <a:r>
              <a:rPr lang="de-DE" sz="2400" b="0"/>
              <a:t>Schraubmontagezelle mit fünf Schraubeinheiten</a:t>
            </a:r>
            <a:endParaRPr lang="de-DE" b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B6E074A-738C-EE31-B392-30FB89538E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1800" b="1">
                <a:solidFill>
                  <a:schemeClr val="bg2"/>
                </a:solidFill>
              </a:rPr>
              <a:t>Life Science - Montage</a:t>
            </a:r>
            <a:endParaRPr lang="de-DE"/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4606D4B7-0BA3-089E-9E84-DDC9231401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942" y="6384353"/>
            <a:ext cx="612095" cy="365125"/>
          </a:xfrm>
        </p:spPr>
        <p:txBody>
          <a:bodyPr/>
          <a:lstStyle/>
          <a:p>
            <a:fld id="{73F7D4EC-FAF2-48D2-B8E5-457915FC50F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A18BF0E2-89B1-175B-5468-538AE9ECC264}"/>
              </a:ext>
            </a:extLst>
          </p:cNvPr>
          <p:cNvSpPr txBox="1"/>
          <p:nvPr/>
        </p:nvSpPr>
        <p:spPr>
          <a:xfrm>
            <a:off x="7109888" y="1715841"/>
            <a:ext cx="474715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Funktion</a:t>
            </a:r>
            <a:br>
              <a:rPr lang="de-DE" sz="2000" b="1"/>
            </a:br>
            <a:r>
              <a:rPr lang="de-DE" sz="1600">
                <a:solidFill>
                  <a:srgbClr val="003D6A"/>
                </a:solidFill>
              </a:rPr>
              <a:t>Fünf separat gesteuerten Schlitten erlauben hochpräzise und schnelle Schraubprozesse in der Schraubmontagezelle. Die Robustheit und Exaktheit der SLD-Achse sorgt für einwandfreie Schraubvorgänge und vermeidet Ausschuss.</a:t>
            </a:r>
          </a:p>
          <a:p>
            <a:pPr>
              <a:buClr>
                <a:schemeClr val="bg2"/>
              </a:buClr>
              <a:buSzPct val="100000"/>
            </a:pPr>
            <a:endParaRPr lang="de-DE" sz="1000" b="1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Umfang</a:t>
            </a:r>
          </a:p>
          <a:p>
            <a:pPr marL="800100" lvl="1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1600">
                <a:solidFill>
                  <a:srgbClr val="003D6A"/>
                </a:solidFill>
              </a:rPr>
              <a:t>1x Lineardirektachse SLD 11 mit fünf Schlitten (x-Achse)</a:t>
            </a:r>
          </a:p>
          <a:p>
            <a:pPr marL="800100" lvl="1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1600">
                <a:solidFill>
                  <a:srgbClr val="003D6A"/>
                </a:solidFill>
              </a:rPr>
              <a:t>5x Lineardirektachse LDN (y-Achsen)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endParaRPr lang="de-DE" sz="100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  <a:latin typeface="Fago Pro"/>
              </a:rPr>
              <a:t>Kundennutzen</a:t>
            </a:r>
            <a:endParaRPr lang="de-DE" sz="2000" b="1">
              <a:solidFill>
                <a:srgbClr val="003D6A"/>
              </a:solidFill>
              <a:latin typeface="Fago Pro" panose="02000506040000020004" pitchFamily="2" charset="0"/>
            </a:endParaRPr>
          </a:p>
          <a:p>
            <a:pPr marL="800100" lvl="1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1600">
                <a:solidFill>
                  <a:srgbClr val="003D6A"/>
                </a:solidFill>
                <a:latin typeface="Fago Pro"/>
              </a:rPr>
              <a:t>Hochkompakte Einheit die in bestehende Kundenlinie integriert wurde</a:t>
            </a:r>
          </a:p>
          <a:p>
            <a:pPr marL="800100" lvl="1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1600">
                <a:solidFill>
                  <a:srgbClr val="003D6A"/>
                </a:solidFill>
                <a:latin typeface="Fago Pro"/>
              </a:rPr>
              <a:t>hohe Traglast der Grundachse sorgt für Exaktheit der Schraubvorgänge</a:t>
            </a:r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C373D82C-4F19-EE4F-F9C1-BFDBC8CA07B9}"/>
              </a:ext>
            </a:extLst>
          </p:cNvPr>
          <p:cNvGrpSpPr/>
          <p:nvPr/>
        </p:nvGrpSpPr>
        <p:grpSpPr>
          <a:xfrm>
            <a:off x="264292" y="5794124"/>
            <a:ext cx="1920000" cy="960002"/>
            <a:chOff x="30192" y="3612786"/>
            <a:chExt cx="1440000" cy="720000"/>
          </a:xfrm>
        </p:grpSpPr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09F163B8-7DA7-27AC-0BC9-92D6E20FC650}"/>
                </a:ext>
              </a:extLst>
            </p:cNvPr>
            <p:cNvSpPr txBox="1"/>
            <p:nvPr/>
          </p:nvSpPr>
          <p:spPr>
            <a:xfrm>
              <a:off x="30192" y="3631591"/>
              <a:ext cx="144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PRODUCTS</a:t>
              </a:r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16E8C404-AC06-5880-008C-276013D84004}"/>
                </a:ext>
              </a:extLst>
            </p:cNvPr>
            <p:cNvSpPr/>
            <p:nvPr/>
          </p:nvSpPr>
          <p:spPr>
            <a:xfrm>
              <a:off x="30192" y="3612786"/>
              <a:ext cx="144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036970B8-7A78-3E49-0D0C-75BAFB96B9F7}"/>
              </a:ext>
            </a:extLst>
          </p:cNvPr>
          <p:cNvGrpSpPr/>
          <p:nvPr/>
        </p:nvGrpSpPr>
        <p:grpSpPr>
          <a:xfrm>
            <a:off x="2324226" y="5794112"/>
            <a:ext cx="2160000" cy="960000"/>
            <a:chOff x="1512203" y="3612787"/>
            <a:chExt cx="1620000" cy="720000"/>
          </a:xfrm>
        </p:grpSpPr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E89472F4-9197-9568-913E-363C7A9612E8}"/>
                </a:ext>
              </a:extLst>
            </p:cNvPr>
            <p:cNvSpPr txBox="1"/>
            <p:nvPr/>
          </p:nvSpPr>
          <p:spPr>
            <a:xfrm>
              <a:off x="1528540" y="3631593"/>
              <a:ext cx="160366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PROCESS</a:t>
              </a:r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94541C1F-4408-C8DD-5EAC-199CBE432067}"/>
                </a:ext>
              </a:extLst>
            </p:cNvPr>
            <p:cNvSpPr/>
            <p:nvPr/>
          </p:nvSpPr>
          <p:spPr>
            <a:xfrm>
              <a:off x="1512203" y="3612787"/>
              <a:ext cx="162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6E741EB6-AEAC-FD65-BE77-38FA547F5801}"/>
              </a:ext>
            </a:extLst>
          </p:cNvPr>
          <p:cNvGrpSpPr/>
          <p:nvPr/>
        </p:nvGrpSpPr>
        <p:grpSpPr>
          <a:xfrm>
            <a:off x="4640424" y="5794112"/>
            <a:ext cx="2160000" cy="960000"/>
            <a:chOff x="1528539" y="3612787"/>
            <a:chExt cx="1620001" cy="720000"/>
          </a:xfrm>
        </p:grpSpPr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6FA2BE17-1556-300F-F9B7-EFF231F4AAF4}"/>
                </a:ext>
              </a:extLst>
            </p:cNvPr>
            <p:cNvSpPr txBox="1"/>
            <p:nvPr/>
          </p:nvSpPr>
          <p:spPr>
            <a:xfrm>
              <a:off x="1528540" y="3631592"/>
              <a:ext cx="162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REQUIREMENTS</a:t>
              </a:r>
              <a:endParaRPr lang="de-DE" sz="1000">
                <a:solidFill>
                  <a:srgbClr val="00446B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62934B3A-C1CC-2B77-173C-88CB11944903}"/>
                </a:ext>
              </a:extLst>
            </p:cNvPr>
            <p:cNvSpPr/>
            <p:nvPr/>
          </p:nvSpPr>
          <p:spPr>
            <a:xfrm>
              <a:off x="1528539" y="3612787"/>
              <a:ext cx="1620001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</p:grpSp>
      <p:sp>
        <p:nvSpPr>
          <p:cNvPr id="2" name="AutoShape 2">
            <a:extLst>
              <a:ext uri="{FF2B5EF4-FFF2-40B4-BE49-F238E27FC236}">
                <a16:creationId xmlns:a16="http://schemas.microsoft.com/office/drawing/2014/main" id="{885A6BDE-9E24-B9A3-6744-607797E939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C1B814E-A4BD-991F-929F-0F5825B420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099" y="854595"/>
            <a:ext cx="1785937" cy="473587"/>
          </a:xfrm>
          <a:prstGeom prst="rect">
            <a:avLst/>
          </a:prstGeom>
        </p:spPr>
      </p:pic>
      <p:pic>
        <p:nvPicPr>
          <p:cNvPr id="3" name="Grafik 2" descr="Schraubenzieher mit einfarbiger Füllung">
            <a:extLst>
              <a:ext uri="{FF2B5EF4-FFF2-40B4-BE49-F238E27FC236}">
                <a16:creationId xmlns:a16="http://schemas.microsoft.com/office/drawing/2014/main" id="{51066054-C900-58F4-6CD3-92DC03BA5F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9794" y="6119480"/>
            <a:ext cx="587575" cy="587575"/>
          </a:xfrm>
          <a:prstGeom prst="rect">
            <a:avLst/>
          </a:prstGeom>
        </p:spPr>
      </p:pic>
      <p:pic>
        <p:nvPicPr>
          <p:cNvPr id="1026" name="Picture 2" descr="Schrauben Sie Vektor Icon 348719 Vektor Kunst bei Vecteezy">
            <a:extLst>
              <a:ext uri="{FF2B5EF4-FFF2-40B4-BE49-F238E27FC236}">
                <a16:creationId xmlns:a16="http://schemas.microsoft.com/office/drawing/2014/main" id="{01D0A6FD-4455-7B0C-995F-84E040113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5681" y="6178054"/>
            <a:ext cx="502304" cy="50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7804B96-5511-8390-8AB0-C847DECC87C0}"/>
              </a:ext>
            </a:extLst>
          </p:cNvPr>
          <p:cNvGrpSpPr/>
          <p:nvPr/>
        </p:nvGrpSpPr>
        <p:grpSpPr>
          <a:xfrm rot="5400000">
            <a:off x="3847999" y="6153973"/>
            <a:ext cx="820297" cy="270769"/>
            <a:chOff x="2665270" y="3795958"/>
            <a:chExt cx="2981325" cy="751869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DEC0584C-5A29-878B-0590-F4036DDF9098}"/>
                </a:ext>
              </a:extLst>
            </p:cNvPr>
            <p:cNvSpPr/>
            <p:nvPr/>
          </p:nvSpPr>
          <p:spPr>
            <a:xfrm rot="16200000">
              <a:off x="3971910" y="2873142"/>
              <a:ext cx="368045" cy="298132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342ABE41-3CD1-84C4-4FC3-E11585E8A5BF}"/>
                </a:ext>
              </a:extLst>
            </p:cNvPr>
            <p:cNvSpPr/>
            <p:nvPr/>
          </p:nvSpPr>
          <p:spPr>
            <a:xfrm rot="16200000">
              <a:off x="4872311" y="3843229"/>
              <a:ext cx="90308" cy="562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3053D530-BD6A-B83E-E870-6907AFEFA1E0}"/>
                </a:ext>
              </a:extLst>
            </p:cNvPr>
            <p:cNvSpPr/>
            <p:nvPr/>
          </p:nvSpPr>
          <p:spPr>
            <a:xfrm rot="16200000">
              <a:off x="2576497" y="4268554"/>
              <a:ext cx="368045" cy="1905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E35ED74D-A871-095F-8A5B-4BD621555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357010" y="4258241"/>
              <a:ext cx="377985" cy="201185"/>
            </a:xfrm>
            <a:prstGeom prst="rect">
              <a:avLst/>
            </a:prstGeom>
          </p:spPr>
        </p:pic>
        <p:sp>
          <p:nvSpPr>
            <p:cNvPr id="28" name="Pfeil: nach oben und unten 27">
              <a:extLst>
                <a:ext uri="{FF2B5EF4-FFF2-40B4-BE49-F238E27FC236}">
                  <a16:creationId xmlns:a16="http://schemas.microsoft.com/office/drawing/2014/main" id="{1915A8D1-C2C8-8237-CDA3-D48C849BA0DC}"/>
                </a:ext>
              </a:extLst>
            </p:cNvPr>
            <p:cNvSpPr/>
            <p:nvPr/>
          </p:nvSpPr>
          <p:spPr>
            <a:xfrm rot="16200000">
              <a:off x="4104221" y="2547508"/>
              <a:ext cx="92739" cy="258964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90DA335E-BF64-D6FF-A5F1-4CB58736DC30}"/>
              </a:ext>
            </a:extLst>
          </p:cNvPr>
          <p:cNvGrpSpPr/>
          <p:nvPr/>
        </p:nvGrpSpPr>
        <p:grpSpPr>
          <a:xfrm>
            <a:off x="4638455" y="6047543"/>
            <a:ext cx="2284290" cy="723308"/>
            <a:chOff x="658813" y="3358349"/>
            <a:chExt cx="2284290" cy="723308"/>
          </a:xfrm>
        </p:grpSpPr>
        <p:pic>
          <p:nvPicPr>
            <p:cNvPr id="72" name="Grafik 128">
              <a:extLst>
                <a:ext uri="{FF2B5EF4-FFF2-40B4-BE49-F238E27FC236}">
                  <a16:creationId xmlns:a16="http://schemas.microsoft.com/office/drawing/2014/main" id="{79AA505F-B01A-4AEB-0F32-312DBB2B5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853993" y="3505661"/>
              <a:ext cx="388705" cy="388705"/>
            </a:xfrm>
            <a:prstGeom prst="rect">
              <a:avLst/>
            </a:prstGeom>
          </p:spPr>
        </p:pic>
        <p:sp>
          <p:nvSpPr>
            <p:cNvPr id="73" name="Textfeld 127">
              <a:extLst>
                <a:ext uri="{FF2B5EF4-FFF2-40B4-BE49-F238E27FC236}">
                  <a16:creationId xmlns:a16="http://schemas.microsoft.com/office/drawing/2014/main" id="{C626681F-A0DA-8C67-D5F5-8055CF4B03FC}"/>
                </a:ext>
              </a:extLst>
            </p:cNvPr>
            <p:cNvSpPr txBox="1"/>
            <p:nvPr/>
          </p:nvSpPr>
          <p:spPr>
            <a:xfrm>
              <a:off x="658813" y="3835436"/>
              <a:ext cx="8289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HIGHSPEED</a:t>
              </a:r>
            </a:p>
          </p:txBody>
        </p:sp>
        <p:pic>
          <p:nvPicPr>
            <p:cNvPr id="74" name="Grafik 124">
              <a:extLst>
                <a:ext uri="{FF2B5EF4-FFF2-40B4-BE49-F238E27FC236}">
                  <a16:creationId xmlns:a16="http://schemas.microsoft.com/office/drawing/2014/main" id="{E5F14276-DCEA-0180-3D35-FEC18E181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2298937" y="3432940"/>
              <a:ext cx="432214" cy="432214"/>
            </a:xfrm>
            <a:prstGeom prst="rect">
              <a:avLst/>
            </a:prstGeom>
          </p:spPr>
        </p:pic>
        <p:sp>
          <p:nvSpPr>
            <p:cNvPr id="75" name="Textfeld 125">
              <a:extLst>
                <a:ext uri="{FF2B5EF4-FFF2-40B4-BE49-F238E27FC236}">
                  <a16:creationId xmlns:a16="http://schemas.microsoft.com/office/drawing/2014/main" id="{791DDCD2-FDE2-5A6F-284D-DC1625FFC942}"/>
                </a:ext>
              </a:extLst>
            </p:cNvPr>
            <p:cNvSpPr txBox="1"/>
            <p:nvPr/>
          </p:nvSpPr>
          <p:spPr>
            <a:xfrm>
              <a:off x="1384355" y="3831799"/>
              <a:ext cx="814424" cy="1875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STRONG</a:t>
              </a:r>
            </a:p>
          </p:txBody>
        </p:sp>
        <p:sp>
          <p:nvSpPr>
            <p:cNvPr id="76" name="Textfeld 123">
              <a:extLst>
                <a:ext uri="{FF2B5EF4-FFF2-40B4-BE49-F238E27FC236}">
                  <a16:creationId xmlns:a16="http://schemas.microsoft.com/office/drawing/2014/main" id="{315591A9-2E46-B8C0-D272-567812654328}"/>
                </a:ext>
              </a:extLst>
            </p:cNvPr>
            <p:cNvSpPr txBox="1"/>
            <p:nvPr/>
          </p:nvSpPr>
          <p:spPr>
            <a:xfrm>
              <a:off x="2068462" y="3833878"/>
              <a:ext cx="874641" cy="2107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ACCURACY</a:t>
              </a:r>
            </a:p>
          </p:txBody>
        </p:sp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B0C24CC4-AFD7-6F7A-9813-D8540C10D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39792" y="3358349"/>
              <a:ext cx="526231" cy="526231"/>
            </a:xfrm>
            <a:prstGeom prst="rect">
              <a:avLst/>
            </a:prstGeom>
          </p:spPr>
        </p:pic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C75D7FBE-3391-E65F-2CB1-129D0324CA0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56" y="2091467"/>
            <a:ext cx="4747151" cy="356036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8A0E2B1-CF84-CF8C-83BE-BC9B76482178}"/>
              </a:ext>
            </a:extLst>
          </p:cNvPr>
          <p:cNvSpPr txBox="1"/>
          <p:nvPr/>
        </p:nvSpPr>
        <p:spPr>
          <a:xfrm>
            <a:off x="2346009" y="-528319"/>
            <a:ext cx="92391" cy="304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endParaRPr kumimoji="0" lang="de-DE" sz="2200" b="0" i="0" u="none" strike="noStrike" kern="1200" cap="none" spc="0" normalizeH="0" baseline="0" noProof="0" err="1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E790405-A68D-25EE-73F9-056D2FCDDB92}"/>
              </a:ext>
            </a:extLst>
          </p:cNvPr>
          <p:cNvSpPr txBox="1"/>
          <p:nvPr/>
        </p:nvSpPr>
        <p:spPr>
          <a:xfrm>
            <a:off x="826514" y="5282884"/>
            <a:ext cx="4395826" cy="332399"/>
          </a:xfrm>
          <a:prstGeom prst="rect">
            <a:avLst/>
          </a:prstGeom>
          <a:solidFill>
            <a:srgbClr val="FFFFCC"/>
          </a:solidFill>
        </p:spPr>
        <p:txBody>
          <a:bodyPr wrap="square" lIns="36000" tIns="0" rIns="36000" bIns="0" rtlCol="0">
            <a:spAutoFit/>
          </a:bodyPr>
          <a:lstStyle/>
          <a:p>
            <a:pPr marR="0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Abfuhrseitige Ansicht der auf einem Stahlträger installierten Lineardirektachse SLD.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36D8B05-3BC8-EC18-9FE5-4724C2C16F21}"/>
              </a:ext>
            </a:extLst>
          </p:cNvPr>
          <p:cNvGrpSpPr/>
          <p:nvPr/>
        </p:nvGrpSpPr>
        <p:grpSpPr>
          <a:xfrm>
            <a:off x="5485731" y="5230058"/>
            <a:ext cx="1386053" cy="432000"/>
            <a:chOff x="198239" y="4950297"/>
            <a:chExt cx="1386053" cy="432000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E5049F2E-AA78-2D98-10CF-794DF734971B}"/>
                </a:ext>
              </a:extLst>
            </p:cNvPr>
            <p:cNvSpPr txBox="1"/>
            <p:nvPr/>
          </p:nvSpPr>
          <p:spPr>
            <a:xfrm>
              <a:off x="658814" y="5000098"/>
              <a:ext cx="925478" cy="332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de-DE" sz="1200">
                  <a:solidFill>
                    <a:srgbClr val="003D6A"/>
                  </a:solidFill>
                </a:rPr>
                <a:t>zweite Seite vorhanden</a:t>
              </a:r>
              <a:endParaRPr kumimoji="0" lang="de-DE" sz="1200" b="0" i="0" u="none" strike="noStrike" kern="1200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6" name="Grafik 15" descr="Informationen mit einfarbiger Füllung">
              <a:extLst>
                <a:ext uri="{FF2B5EF4-FFF2-40B4-BE49-F238E27FC236}">
                  <a16:creationId xmlns:a16="http://schemas.microsoft.com/office/drawing/2014/main" id="{06C160CF-0501-7872-985C-1A2B07344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98239" y="4950297"/>
              <a:ext cx="432000" cy="432000"/>
            </a:xfrm>
            <a:prstGeom prst="rect">
              <a:avLst/>
            </a:prstGeom>
          </p:spPr>
        </p:pic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25BD9801-8531-5716-BF1E-18B828BC4227}"/>
              </a:ext>
            </a:extLst>
          </p:cNvPr>
          <p:cNvSpPr txBox="1"/>
          <p:nvPr/>
        </p:nvSpPr>
        <p:spPr>
          <a:xfrm>
            <a:off x="7089586" y="6333033"/>
            <a:ext cx="160460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  <a:hlinkClick r:id="rId17"/>
              </a:rPr>
              <a:t>Hier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gehts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zur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Success Story!</a:t>
            </a:r>
          </a:p>
        </p:txBody>
      </p:sp>
    </p:spTree>
    <p:extLst>
      <p:ext uri="{BB962C8B-B14F-4D97-AF65-F5344CB8AC3E}">
        <p14:creationId xmlns:p14="http://schemas.microsoft.com/office/powerpoint/2010/main" val="61611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C144B-FC26-97EA-0A92-5518993EB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69C253C-9DA9-F548-CC9D-8D3886D1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6751"/>
            <a:ext cx="9571313" cy="917444"/>
          </a:xfrm>
        </p:spPr>
        <p:txBody>
          <a:bodyPr/>
          <a:lstStyle/>
          <a:p>
            <a:r>
              <a:rPr lang="de-DE"/>
              <a:t>Kompakter geht es nicht!</a:t>
            </a:r>
            <a:br>
              <a:rPr lang="de-DE"/>
            </a:br>
            <a:r>
              <a:rPr lang="de-DE" sz="2400" b="0"/>
              <a:t>Schraubmontagezelle mit fünf Schraubeinheiten</a:t>
            </a:r>
            <a:endParaRPr lang="de-DE" b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67EC85-DDF1-F58B-87C5-1060867B7C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Life Science</a:t>
            </a:r>
            <a:r>
              <a:rPr lang="de-DE" sz="1800" b="1">
                <a:solidFill>
                  <a:schemeClr val="bg2"/>
                </a:solidFill>
              </a:rPr>
              <a:t> - Montage</a:t>
            </a:r>
            <a:endParaRPr lang="de-DE"/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F4268711-5EFA-02E1-C966-91065A8116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942" y="6384353"/>
            <a:ext cx="612095" cy="365125"/>
          </a:xfrm>
        </p:spPr>
        <p:txBody>
          <a:bodyPr/>
          <a:lstStyle/>
          <a:p>
            <a:fld id="{73F7D4EC-FAF2-48D2-B8E5-457915FC50F3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9B0D126-BEA9-9B04-F6BA-248C506AB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099" y="854595"/>
            <a:ext cx="1785937" cy="47358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83E7A97-8816-E4CD-F590-CB3C208E49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3" y="2097087"/>
            <a:ext cx="5565084" cy="417671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62CCEA9-0BFC-C16F-2BBF-0BB18C3F142D}"/>
              </a:ext>
            </a:extLst>
          </p:cNvPr>
          <p:cNvSpPr txBox="1"/>
          <p:nvPr/>
        </p:nvSpPr>
        <p:spPr>
          <a:xfrm>
            <a:off x="826514" y="5533678"/>
            <a:ext cx="5269486" cy="498598"/>
          </a:xfrm>
          <a:prstGeom prst="rect">
            <a:avLst/>
          </a:prstGeom>
          <a:solidFill>
            <a:srgbClr val="FFFFCC"/>
          </a:solidFill>
        </p:spPr>
        <p:txBody>
          <a:bodyPr wrap="square" lIns="36000" tIns="0" rIns="36000" bIns="0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Totalansicht der überaus kompakten Schraubmontagezelle mit fünf Schraubeinheiten. Herzstück der Zelle ist die horizontal verlaufende Lineardirektachse SLD mit fünf unabhängig bewegbaren Schlitten.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29940E4-81A0-44C3-9531-4E1891FDC8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14" y="2097088"/>
            <a:ext cx="5564133" cy="4176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F2DA3A6-BDAA-B346-49E4-9EE204BD919E}"/>
              </a:ext>
            </a:extLst>
          </p:cNvPr>
          <p:cNvSpPr txBox="1"/>
          <p:nvPr/>
        </p:nvSpPr>
        <p:spPr>
          <a:xfrm>
            <a:off x="6442937" y="5699877"/>
            <a:ext cx="5269486" cy="332399"/>
          </a:xfrm>
          <a:prstGeom prst="rect">
            <a:avLst/>
          </a:prstGeom>
          <a:solidFill>
            <a:srgbClr val="FFFFCC"/>
          </a:solidFill>
        </p:spPr>
        <p:txBody>
          <a:bodyPr wrap="square" lIns="36000" tIns="0" rIns="36000" bIns="0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Auf der horizontal verlaufenden Lineardirektachse SLD ist auf allen fünf Schlitten jeweils eine Universal-Linearachse LDN quer montiert.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9D35EBF-AEF7-4C39-3252-CDCA485CB25D}"/>
              </a:ext>
            </a:extLst>
          </p:cNvPr>
          <p:cNvSpPr txBox="1"/>
          <p:nvPr/>
        </p:nvSpPr>
        <p:spPr>
          <a:xfrm>
            <a:off x="658813" y="6333033"/>
            <a:ext cx="160460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  <a:hlinkClick r:id="rId6"/>
              </a:rPr>
              <a:t>Hier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gehts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zur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Success Story!</a:t>
            </a:r>
          </a:p>
        </p:txBody>
      </p:sp>
    </p:spTree>
    <p:extLst>
      <p:ext uri="{BB962C8B-B14F-4D97-AF65-F5344CB8AC3E}">
        <p14:creationId xmlns:p14="http://schemas.microsoft.com/office/powerpoint/2010/main" val="7620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82871-72A7-4229-CB8A-71DC8E76E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AA07887-D154-F9BF-B796-9792B948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Achs-Systeme</a:t>
            </a:r>
            <a:br>
              <a:rPr lang="de-DE"/>
            </a:br>
            <a:r>
              <a:rPr lang="de-DE" sz="2400" b="0"/>
              <a:t>Handling von Prüflingen</a:t>
            </a:r>
            <a:endParaRPr lang="de-DE" b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FEAA962-B61F-4179-3762-7B39F4150C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Life Science - Montage</a:t>
            </a:r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346ACC6B-37E6-7851-53D1-C06F5E2901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942" y="6384353"/>
            <a:ext cx="612095" cy="365125"/>
          </a:xfrm>
        </p:spPr>
        <p:txBody>
          <a:bodyPr/>
          <a:lstStyle/>
          <a:p>
            <a:fld id="{73F7D4EC-FAF2-48D2-B8E5-457915FC50F3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CD721E82-291D-DE03-DCE6-725142C9844A}"/>
              </a:ext>
            </a:extLst>
          </p:cNvPr>
          <p:cNvSpPr txBox="1"/>
          <p:nvPr/>
        </p:nvSpPr>
        <p:spPr>
          <a:xfrm>
            <a:off x="7056949" y="1722400"/>
            <a:ext cx="4800089" cy="449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Projektierung</a:t>
            </a:r>
            <a:br>
              <a:rPr lang="de-DE" sz="2000" b="1">
                <a:solidFill>
                  <a:srgbClr val="003D6A"/>
                </a:solidFill>
              </a:rPr>
            </a:br>
            <a:r>
              <a:rPr lang="de-DE" altLang="de-DE" sz="1600">
                <a:solidFill>
                  <a:srgbClr val="003D6A"/>
                </a:solidFill>
              </a:rPr>
              <a:t>Auslegung, Konstruktion und Montage durch SCHUNK</a:t>
            </a:r>
            <a:endParaRPr lang="de-DE" sz="1600">
              <a:solidFill>
                <a:srgbClr val="003D6A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endParaRPr lang="de-DE" altLang="de-DE" sz="1600" b="1">
              <a:solidFill>
                <a:srgbClr val="003D6A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altLang="de-DE" sz="2000" b="1">
                <a:solidFill>
                  <a:srgbClr val="003D6A"/>
                </a:solidFill>
              </a:rPr>
              <a:t>Taktachse</a:t>
            </a:r>
            <a:br>
              <a:rPr lang="de-DE" sz="2800" b="1">
                <a:solidFill>
                  <a:srgbClr val="003D6A"/>
                </a:solidFill>
              </a:rPr>
            </a:br>
            <a:r>
              <a:rPr lang="de-DE" altLang="de-DE" sz="1600">
                <a:solidFill>
                  <a:srgbClr val="003D6A"/>
                </a:solidFill>
              </a:rPr>
              <a:t>Y1-Achse: LDN-UL-0200-0600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endParaRPr lang="de-DE" altLang="de-DE" sz="1600" b="1">
              <a:solidFill>
                <a:srgbClr val="003D6A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altLang="de-DE" sz="2000" b="1">
                <a:solidFill>
                  <a:srgbClr val="003D6A"/>
                </a:solidFill>
              </a:rPr>
              <a:t>Portal</a:t>
            </a:r>
            <a:endParaRPr lang="de-DE" altLang="de-DE" sz="3600" b="1">
              <a:solidFill>
                <a:srgbClr val="003D6A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altLang="de-DE" sz="1600">
                <a:solidFill>
                  <a:srgbClr val="003D6A"/>
                </a:solidFill>
              </a:rPr>
              <a:t>X-Achse: LDN-U-2-200-100-1805,</a:t>
            </a:r>
            <a:br>
              <a:rPr lang="de-DE" altLang="de-DE" sz="1600">
                <a:solidFill>
                  <a:srgbClr val="003D6A"/>
                </a:solidFill>
              </a:rPr>
            </a:br>
            <a:r>
              <a:rPr lang="de-DE" altLang="de-DE" sz="1600">
                <a:solidFill>
                  <a:srgbClr val="003D6A"/>
                </a:solidFill>
              </a:rPr>
              <a:t>Nennkraft 200 N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altLang="de-DE" sz="1600">
                <a:solidFill>
                  <a:srgbClr val="003D6A"/>
                </a:solidFill>
              </a:rPr>
              <a:t>Z-Achse: LDK-US-100-100,</a:t>
            </a:r>
            <a:br>
              <a:rPr lang="de-DE" altLang="de-DE" sz="1600">
                <a:solidFill>
                  <a:srgbClr val="003D6A"/>
                </a:solidFill>
              </a:rPr>
            </a:br>
            <a:r>
              <a:rPr lang="de-DE" altLang="de-DE" sz="1600">
                <a:solidFill>
                  <a:srgbClr val="003D6A"/>
                </a:solidFill>
              </a:rPr>
              <a:t>Nennkraft 100 N</a:t>
            </a:r>
          </a:p>
          <a:p>
            <a:pPr marL="342900" lvl="1" indent="-342900">
              <a:spcBef>
                <a:spcPct val="200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endParaRPr lang="de-DE" altLang="de-DE" sz="1600" b="1">
              <a:solidFill>
                <a:srgbClr val="003D6A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altLang="de-DE" sz="2000" b="1">
                <a:solidFill>
                  <a:srgbClr val="003D6A"/>
                </a:solidFill>
              </a:rPr>
              <a:t>Schwenktisch</a:t>
            </a:r>
            <a:br>
              <a:rPr lang="de-DE" sz="3600" b="1">
                <a:solidFill>
                  <a:srgbClr val="003D6A"/>
                </a:solidFill>
              </a:rPr>
            </a:br>
            <a:r>
              <a:rPr lang="de-DE" altLang="de-DE" sz="1600">
                <a:solidFill>
                  <a:srgbClr val="003D6A"/>
                </a:solidFill>
              </a:rPr>
              <a:t>LDN-US-0100-100</a:t>
            </a:r>
            <a:endParaRPr lang="de-DE" sz="2000">
              <a:solidFill>
                <a:srgbClr val="003D6A"/>
              </a:solidFill>
            </a:endParaRPr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FDDDDA67-76D3-84F9-12A7-FBEAB4DAE601}"/>
              </a:ext>
            </a:extLst>
          </p:cNvPr>
          <p:cNvGrpSpPr/>
          <p:nvPr/>
        </p:nvGrpSpPr>
        <p:grpSpPr>
          <a:xfrm>
            <a:off x="264292" y="5794124"/>
            <a:ext cx="1920000" cy="960002"/>
            <a:chOff x="30192" y="3612786"/>
            <a:chExt cx="1440000" cy="720000"/>
          </a:xfrm>
        </p:grpSpPr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E9C09284-0CF8-AE42-ACDC-0484776A3F2D}"/>
                </a:ext>
              </a:extLst>
            </p:cNvPr>
            <p:cNvSpPr txBox="1"/>
            <p:nvPr/>
          </p:nvSpPr>
          <p:spPr>
            <a:xfrm>
              <a:off x="30192" y="3631591"/>
              <a:ext cx="144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PRODUCTS</a:t>
              </a:r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4B8410FC-17E7-05CF-6EC4-B77795805677}"/>
                </a:ext>
              </a:extLst>
            </p:cNvPr>
            <p:cNvSpPr/>
            <p:nvPr/>
          </p:nvSpPr>
          <p:spPr>
            <a:xfrm>
              <a:off x="30192" y="3612786"/>
              <a:ext cx="144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D639431C-F6BC-EBAF-FC98-4531DE0AD35B}"/>
              </a:ext>
            </a:extLst>
          </p:cNvPr>
          <p:cNvGrpSpPr/>
          <p:nvPr/>
        </p:nvGrpSpPr>
        <p:grpSpPr>
          <a:xfrm>
            <a:off x="2324226" y="5794112"/>
            <a:ext cx="2160000" cy="960000"/>
            <a:chOff x="1512203" y="3612787"/>
            <a:chExt cx="1620000" cy="720000"/>
          </a:xfrm>
        </p:grpSpPr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B9D89D08-BACC-C5BC-228F-966C84EBF6B0}"/>
                </a:ext>
              </a:extLst>
            </p:cNvPr>
            <p:cNvSpPr txBox="1"/>
            <p:nvPr/>
          </p:nvSpPr>
          <p:spPr>
            <a:xfrm>
              <a:off x="1528540" y="3631593"/>
              <a:ext cx="160366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PROCESS</a:t>
              </a:r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008C49A0-33FC-08F3-574E-6EB0E22F9101}"/>
                </a:ext>
              </a:extLst>
            </p:cNvPr>
            <p:cNvSpPr/>
            <p:nvPr/>
          </p:nvSpPr>
          <p:spPr>
            <a:xfrm>
              <a:off x="1512203" y="3612787"/>
              <a:ext cx="162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171AF8CB-24BF-B97F-95A4-428D1D834B3C}"/>
              </a:ext>
            </a:extLst>
          </p:cNvPr>
          <p:cNvGrpSpPr/>
          <p:nvPr/>
        </p:nvGrpSpPr>
        <p:grpSpPr>
          <a:xfrm>
            <a:off x="4640424" y="5794112"/>
            <a:ext cx="2160000" cy="960000"/>
            <a:chOff x="1528539" y="3612787"/>
            <a:chExt cx="1620001" cy="720000"/>
          </a:xfrm>
        </p:grpSpPr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7492086F-6A1A-1B23-7187-E33C13DE9191}"/>
                </a:ext>
              </a:extLst>
            </p:cNvPr>
            <p:cNvSpPr txBox="1"/>
            <p:nvPr/>
          </p:nvSpPr>
          <p:spPr>
            <a:xfrm>
              <a:off x="1528540" y="3631592"/>
              <a:ext cx="162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REQUIREMENTS</a:t>
              </a:r>
              <a:endParaRPr lang="de-DE" sz="1000">
                <a:solidFill>
                  <a:srgbClr val="00446B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6ED1B25A-4D6E-7D4F-FE73-FF227BE6CF15}"/>
                </a:ext>
              </a:extLst>
            </p:cNvPr>
            <p:cNvSpPr/>
            <p:nvPr/>
          </p:nvSpPr>
          <p:spPr>
            <a:xfrm>
              <a:off x="1528539" y="3612787"/>
              <a:ext cx="1620001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</p:grpSp>
      <p:sp>
        <p:nvSpPr>
          <p:cNvPr id="2" name="AutoShape 2">
            <a:extLst>
              <a:ext uri="{FF2B5EF4-FFF2-40B4-BE49-F238E27FC236}">
                <a16:creationId xmlns:a16="http://schemas.microsoft.com/office/drawing/2014/main" id="{0F487660-427B-AB75-6978-FF4B32D6CE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64FB2572-1F5E-FEF8-C976-3F4FAB335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4" y="1803414"/>
            <a:ext cx="2484679" cy="365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F969428A-3E2E-6B16-C27F-5295CEEB9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1803414"/>
            <a:ext cx="2053204" cy="365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906D664-4B1D-273E-1090-F18ABF1DA11C}"/>
              </a:ext>
            </a:extLst>
          </p:cNvPr>
          <p:cNvGrpSpPr/>
          <p:nvPr/>
        </p:nvGrpSpPr>
        <p:grpSpPr>
          <a:xfrm>
            <a:off x="4614554" y="6059536"/>
            <a:ext cx="2316225" cy="723308"/>
            <a:chOff x="3486608" y="2216930"/>
            <a:chExt cx="2316225" cy="723308"/>
          </a:xfrm>
        </p:grpSpPr>
        <p:pic>
          <p:nvPicPr>
            <p:cNvPr id="24" name="Grafik 128">
              <a:extLst>
                <a:ext uri="{FF2B5EF4-FFF2-40B4-BE49-F238E27FC236}">
                  <a16:creationId xmlns:a16="http://schemas.microsoft.com/office/drawing/2014/main" id="{E3464995-B114-C56D-8AEB-98321319B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681788" y="2338041"/>
              <a:ext cx="388705" cy="388705"/>
            </a:xfrm>
            <a:prstGeom prst="rect">
              <a:avLst/>
            </a:prstGeom>
          </p:spPr>
        </p:pic>
        <p:pic>
          <p:nvPicPr>
            <p:cNvPr id="25" name="Grafik 124">
              <a:extLst>
                <a:ext uri="{FF2B5EF4-FFF2-40B4-BE49-F238E27FC236}">
                  <a16:creationId xmlns:a16="http://schemas.microsoft.com/office/drawing/2014/main" id="{052670DE-A67D-7AC0-9998-EF17EA8E4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190912" y="2355701"/>
              <a:ext cx="368034" cy="368034"/>
            </a:xfrm>
            <a:prstGeom prst="rect">
              <a:avLst/>
            </a:prstGeom>
          </p:spPr>
        </p:pic>
        <p:sp>
          <p:nvSpPr>
            <p:cNvPr id="26" name="Textfeld 127">
              <a:extLst>
                <a:ext uri="{FF2B5EF4-FFF2-40B4-BE49-F238E27FC236}">
                  <a16:creationId xmlns:a16="http://schemas.microsoft.com/office/drawing/2014/main" id="{8DA32A1F-E2C9-03A9-5649-AB450F046C44}"/>
                </a:ext>
              </a:extLst>
            </p:cNvPr>
            <p:cNvSpPr txBox="1"/>
            <p:nvPr/>
          </p:nvSpPr>
          <p:spPr>
            <a:xfrm>
              <a:off x="3486608" y="2694017"/>
              <a:ext cx="8289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HIGHSPEED</a:t>
              </a:r>
            </a:p>
          </p:txBody>
        </p:sp>
        <p:sp>
          <p:nvSpPr>
            <p:cNvPr id="27" name="Textfeld 125">
              <a:extLst>
                <a:ext uri="{FF2B5EF4-FFF2-40B4-BE49-F238E27FC236}">
                  <a16:creationId xmlns:a16="http://schemas.microsoft.com/office/drawing/2014/main" id="{72D5A084-548F-9AD6-9E9B-EC737C476D8D}"/>
                </a:ext>
              </a:extLst>
            </p:cNvPr>
            <p:cNvSpPr txBox="1"/>
            <p:nvPr/>
          </p:nvSpPr>
          <p:spPr>
            <a:xfrm>
              <a:off x="4212150" y="2690380"/>
              <a:ext cx="814424" cy="1875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STRONG</a:t>
              </a:r>
            </a:p>
          </p:txBody>
        </p:sp>
        <p:sp>
          <p:nvSpPr>
            <p:cNvPr id="28" name="Textfeld 123">
              <a:extLst>
                <a:ext uri="{FF2B5EF4-FFF2-40B4-BE49-F238E27FC236}">
                  <a16:creationId xmlns:a16="http://schemas.microsoft.com/office/drawing/2014/main" id="{65F100FE-EB72-AEF6-6E3C-BE537D25947A}"/>
                </a:ext>
              </a:extLst>
            </p:cNvPr>
            <p:cNvSpPr txBox="1"/>
            <p:nvPr/>
          </p:nvSpPr>
          <p:spPr>
            <a:xfrm>
              <a:off x="4928192" y="2692459"/>
              <a:ext cx="874641" cy="2107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ACCURACY</a:t>
              </a:r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EB6BABEA-2BE8-16C7-6D41-DC8832B1F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67587" y="2216930"/>
              <a:ext cx="526231" cy="526231"/>
            </a:xfrm>
            <a:prstGeom prst="rect">
              <a:avLst/>
            </a:prstGeom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ABCF122-1063-0BE2-A88D-11FCD6DAE3DF}"/>
              </a:ext>
            </a:extLst>
          </p:cNvPr>
          <p:cNvGrpSpPr/>
          <p:nvPr/>
        </p:nvGrpSpPr>
        <p:grpSpPr>
          <a:xfrm>
            <a:off x="2839415" y="6255786"/>
            <a:ext cx="913171" cy="356001"/>
            <a:chOff x="2363518" y="3791854"/>
            <a:chExt cx="2981325" cy="636071"/>
          </a:xfrm>
        </p:grpSpPr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2ACDD478-0FD9-2DD7-4F3E-4B9D2321CB60}"/>
                </a:ext>
              </a:extLst>
            </p:cNvPr>
            <p:cNvSpPr/>
            <p:nvPr/>
          </p:nvSpPr>
          <p:spPr>
            <a:xfrm rot="16200000">
              <a:off x="3670158" y="2753240"/>
              <a:ext cx="368045" cy="298132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1A7E87DD-E01A-1236-AAB1-2022B03615E8}"/>
                </a:ext>
              </a:extLst>
            </p:cNvPr>
            <p:cNvSpPr/>
            <p:nvPr/>
          </p:nvSpPr>
          <p:spPr>
            <a:xfrm rot="16200000">
              <a:off x="4570559" y="3723327"/>
              <a:ext cx="90308" cy="562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661B76FC-E814-BD3B-1DC2-D5BE08EEE395}"/>
                </a:ext>
              </a:extLst>
            </p:cNvPr>
            <p:cNvSpPr/>
            <p:nvPr/>
          </p:nvSpPr>
          <p:spPr>
            <a:xfrm rot="16200000">
              <a:off x="2274745" y="4148652"/>
              <a:ext cx="368045" cy="1905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AC7259B6-1F1E-44FB-59F4-30E08ABA7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055258" y="4138339"/>
              <a:ext cx="377985" cy="201185"/>
            </a:xfrm>
            <a:prstGeom prst="rect">
              <a:avLst/>
            </a:prstGeom>
          </p:spPr>
        </p:pic>
        <p:sp>
          <p:nvSpPr>
            <p:cNvPr id="42" name="Pfeil: nach oben und unten 41">
              <a:extLst>
                <a:ext uri="{FF2B5EF4-FFF2-40B4-BE49-F238E27FC236}">
                  <a16:creationId xmlns:a16="http://schemas.microsoft.com/office/drawing/2014/main" id="{89CC9BC0-D8FE-DC14-9F48-79DD4C18EFB7}"/>
                </a:ext>
              </a:extLst>
            </p:cNvPr>
            <p:cNvSpPr/>
            <p:nvPr/>
          </p:nvSpPr>
          <p:spPr>
            <a:xfrm rot="16200000">
              <a:off x="3807810" y="2543404"/>
              <a:ext cx="92739" cy="258964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419BCE39-62CE-7014-AE49-097D96FFD134}"/>
              </a:ext>
            </a:extLst>
          </p:cNvPr>
          <p:cNvGrpSpPr/>
          <p:nvPr/>
        </p:nvGrpSpPr>
        <p:grpSpPr>
          <a:xfrm rot="5400000">
            <a:off x="2239961" y="6204090"/>
            <a:ext cx="703041" cy="276182"/>
            <a:chOff x="2363518" y="3791854"/>
            <a:chExt cx="2981325" cy="636071"/>
          </a:xfrm>
        </p:grpSpPr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518A187C-F8CE-F360-BD2B-F80EA91E9D65}"/>
                </a:ext>
              </a:extLst>
            </p:cNvPr>
            <p:cNvSpPr/>
            <p:nvPr/>
          </p:nvSpPr>
          <p:spPr>
            <a:xfrm rot="16200000">
              <a:off x="3670158" y="2753240"/>
              <a:ext cx="368045" cy="298132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480D0766-947B-A65F-6A80-1DB5B128E9D4}"/>
                </a:ext>
              </a:extLst>
            </p:cNvPr>
            <p:cNvSpPr/>
            <p:nvPr/>
          </p:nvSpPr>
          <p:spPr>
            <a:xfrm rot="16200000">
              <a:off x="4570559" y="3723327"/>
              <a:ext cx="90308" cy="562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0F37D866-5DE6-6ED7-F5C8-8F8ACA68750B}"/>
                </a:ext>
              </a:extLst>
            </p:cNvPr>
            <p:cNvSpPr/>
            <p:nvPr/>
          </p:nvSpPr>
          <p:spPr>
            <a:xfrm rot="16200000">
              <a:off x="2274745" y="4148652"/>
              <a:ext cx="368045" cy="1905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626BCB01-E400-B9E0-4689-89D5899A4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055258" y="4138339"/>
              <a:ext cx="377985" cy="201185"/>
            </a:xfrm>
            <a:prstGeom prst="rect">
              <a:avLst/>
            </a:prstGeom>
          </p:spPr>
        </p:pic>
        <p:sp>
          <p:nvSpPr>
            <p:cNvPr id="48" name="Pfeil: nach oben und unten 47">
              <a:extLst>
                <a:ext uri="{FF2B5EF4-FFF2-40B4-BE49-F238E27FC236}">
                  <a16:creationId xmlns:a16="http://schemas.microsoft.com/office/drawing/2014/main" id="{F5D1F511-E12A-898B-14B7-D1DDCEE3D771}"/>
                </a:ext>
              </a:extLst>
            </p:cNvPr>
            <p:cNvSpPr/>
            <p:nvPr/>
          </p:nvSpPr>
          <p:spPr>
            <a:xfrm rot="16200000">
              <a:off x="3807810" y="2543404"/>
              <a:ext cx="92739" cy="258964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9" name="Gruppieren 77">
            <a:extLst>
              <a:ext uri="{FF2B5EF4-FFF2-40B4-BE49-F238E27FC236}">
                <a16:creationId xmlns:a16="http://schemas.microsoft.com/office/drawing/2014/main" id="{CC4109ED-3574-A524-C18D-5D213027BBE4}"/>
              </a:ext>
            </a:extLst>
          </p:cNvPr>
          <p:cNvGrpSpPr/>
          <p:nvPr/>
        </p:nvGrpSpPr>
        <p:grpSpPr>
          <a:xfrm>
            <a:off x="3941784" y="6100169"/>
            <a:ext cx="457145" cy="564309"/>
            <a:chOff x="8899398" y="2717009"/>
            <a:chExt cx="791492" cy="1693066"/>
          </a:xfrm>
        </p:grpSpPr>
        <p:sp>
          <p:nvSpPr>
            <p:cNvPr id="50" name="Rechteck 80">
              <a:extLst>
                <a:ext uri="{FF2B5EF4-FFF2-40B4-BE49-F238E27FC236}">
                  <a16:creationId xmlns:a16="http://schemas.microsoft.com/office/drawing/2014/main" id="{E6CDF65C-1762-B164-D806-E54F52D0503E}"/>
                </a:ext>
              </a:extLst>
            </p:cNvPr>
            <p:cNvSpPr/>
            <p:nvPr/>
          </p:nvSpPr>
          <p:spPr>
            <a:xfrm>
              <a:off x="9077325" y="2717009"/>
              <a:ext cx="484588" cy="106809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81">
              <a:extLst>
                <a:ext uri="{FF2B5EF4-FFF2-40B4-BE49-F238E27FC236}">
                  <a16:creationId xmlns:a16="http://schemas.microsoft.com/office/drawing/2014/main" id="{ABF049E0-1EE0-3154-535E-F7E42A059120}"/>
                </a:ext>
              </a:extLst>
            </p:cNvPr>
            <p:cNvSpPr/>
            <p:nvPr/>
          </p:nvSpPr>
          <p:spPr>
            <a:xfrm>
              <a:off x="9144000" y="3785100"/>
              <a:ext cx="342900" cy="158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Pfeil: nach rechts gekrümmt 82">
              <a:extLst>
                <a:ext uri="{FF2B5EF4-FFF2-40B4-BE49-F238E27FC236}">
                  <a16:creationId xmlns:a16="http://schemas.microsoft.com/office/drawing/2014/main" id="{C00597C6-8151-1A24-4195-8578F1AAF294}"/>
                </a:ext>
              </a:extLst>
            </p:cNvPr>
            <p:cNvSpPr/>
            <p:nvPr/>
          </p:nvSpPr>
          <p:spPr>
            <a:xfrm>
              <a:off x="8899398" y="4038600"/>
              <a:ext cx="383511" cy="371475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3" name="Pfeil: nach links gekrümmt 83">
              <a:extLst>
                <a:ext uri="{FF2B5EF4-FFF2-40B4-BE49-F238E27FC236}">
                  <a16:creationId xmlns:a16="http://schemas.microsoft.com/office/drawing/2014/main" id="{B8432F39-7FF8-8220-97EA-741EFAD44B67}"/>
                </a:ext>
              </a:extLst>
            </p:cNvPr>
            <p:cNvSpPr/>
            <p:nvPr/>
          </p:nvSpPr>
          <p:spPr>
            <a:xfrm>
              <a:off x="9282909" y="4038599"/>
              <a:ext cx="407981" cy="371475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pic>
        <p:nvPicPr>
          <p:cNvPr id="59" name="Grafik 58">
            <a:extLst>
              <a:ext uri="{FF2B5EF4-FFF2-40B4-BE49-F238E27FC236}">
                <a16:creationId xmlns:a16="http://schemas.microsoft.com/office/drawing/2014/main" id="{E74E4950-74BF-2F2A-661C-89FD764570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1363" y="6126962"/>
            <a:ext cx="551018" cy="5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B9EEE-AF27-1CB4-2733-28A8F1C0A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ADC8699-2A0D-ED52-31B6-E6741A3F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3-Finger </a:t>
            </a:r>
            <a:r>
              <a:rPr lang="de-DE" err="1"/>
              <a:t>Zentrischgreifer</a:t>
            </a:r>
            <a:br>
              <a:rPr lang="de-DE"/>
            </a:br>
            <a:r>
              <a:rPr lang="de-DE" sz="2400" b="0"/>
              <a:t>Handling von Teilen innerhalb der Reinigungsmaschine</a:t>
            </a:r>
            <a:endParaRPr lang="de-DE" b="0"/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9A547DA4-99BE-449F-34F7-975D6A3094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B9D1ED2-D679-8260-E9C3-785F851B21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Life Science - Reinigung</a:t>
            </a:r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25C72FDE-D952-6E66-A511-102C19095EE1}"/>
              </a:ext>
            </a:extLst>
          </p:cNvPr>
          <p:cNvGrpSpPr/>
          <p:nvPr/>
        </p:nvGrpSpPr>
        <p:grpSpPr>
          <a:xfrm>
            <a:off x="264292" y="5794124"/>
            <a:ext cx="1920000" cy="960002"/>
            <a:chOff x="30192" y="3612786"/>
            <a:chExt cx="1440000" cy="720000"/>
          </a:xfrm>
        </p:grpSpPr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3365BF85-7205-8322-77A0-01C541A50A76}"/>
                </a:ext>
              </a:extLst>
            </p:cNvPr>
            <p:cNvSpPr txBox="1"/>
            <p:nvPr/>
          </p:nvSpPr>
          <p:spPr>
            <a:xfrm>
              <a:off x="30192" y="3631591"/>
              <a:ext cx="144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PRODUCTS</a:t>
              </a:r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93558716-E886-E015-F3BE-89B22E6D43CC}"/>
                </a:ext>
              </a:extLst>
            </p:cNvPr>
            <p:cNvSpPr/>
            <p:nvPr/>
          </p:nvSpPr>
          <p:spPr>
            <a:xfrm>
              <a:off x="30192" y="3612786"/>
              <a:ext cx="144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5D648FCC-81C0-02DD-F465-304CC1DB4F5D}"/>
              </a:ext>
            </a:extLst>
          </p:cNvPr>
          <p:cNvGrpSpPr/>
          <p:nvPr/>
        </p:nvGrpSpPr>
        <p:grpSpPr>
          <a:xfrm>
            <a:off x="2324226" y="5794112"/>
            <a:ext cx="2160000" cy="960000"/>
            <a:chOff x="1512203" y="3612787"/>
            <a:chExt cx="1620000" cy="720000"/>
          </a:xfrm>
        </p:grpSpPr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CCCA5D55-72CE-B9B4-F84E-F6925605FB6D}"/>
                </a:ext>
              </a:extLst>
            </p:cNvPr>
            <p:cNvSpPr txBox="1"/>
            <p:nvPr/>
          </p:nvSpPr>
          <p:spPr>
            <a:xfrm>
              <a:off x="1528540" y="3631593"/>
              <a:ext cx="160366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PROCESS</a:t>
              </a:r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6AC7ADAF-3563-44C0-8E7E-B9C13E002F32}"/>
                </a:ext>
              </a:extLst>
            </p:cNvPr>
            <p:cNvSpPr/>
            <p:nvPr/>
          </p:nvSpPr>
          <p:spPr>
            <a:xfrm>
              <a:off x="1512203" y="3612787"/>
              <a:ext cx="162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6D0CC3AB-E732-58BA-7CB3-CEC182506A72}"/>
              </a:ext>
            </a:extLst>
          </p:cNvPr>
          <p:cNvGrpSpPr/>
          <p:nvPr/>
        </p:nvGrpSpPr>
        <p:grpSpPr>
          <a:xfrm>
            <a:off x="4640424" y="5794112"/>
            <a:ext cx="2160000" cy="960000"/>
            <a:chOff x="1528539" y="3612787"/>
            <a:chExt cx="1620001" cy="720000"/>
          </a:xfrm>
        </p:grpSpPr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700EFEAE-0096-C874-4906-3E61DE3046CF}"/>
                </a:ext>
              </a:extLst>
            </p:cNvPr>
            <p:cNvSpPr txBox="1"/>
            <p:nvPr/>
          </p:nvSpPr>
          <p:spPr>
            <a:xfrm>
              <a:off x="1528540" y="3631592"/>
              <a:ext cx="162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REQUIREMENTS</a:t>
              </a:r>
              <a:endParaRPr lang="de-DE" sz="1000">
                <a:solidFill>
                  <a:srgbClr val="00446B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C560DA94-C4A1-C6D5-680E-41603B66291E}"/>
                </a:ext>
              </a:extLst>
            </p:cNvPr>
            <p:cNvSpPr/>
            <p:nvPr/>
          </p:nvSpPr>
          <p:spPr>
            <a:xfrm>
              <a:off x="1528539" y="3612787"/>
              <a:ext cx="1620001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</p:grpSp>
      <p:sp>
        <p:nvSpPr>
          <p:cNvPr id="2" name="AutoShape 2">
            <a:extLst>
              <a:ext uri="{FF2B5EF4-FFF2-40B4-BE49-F238E27FC236}">
                <a16:creationId xmlns:a16="http://schemas.microsoft.com/office/drawing/2014/main" id="{C5689751-693A-8A6B-5996-0F8C9E588C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836BA4-263E-3B16-1A1B-A944894895F4}"/>
              </a:ext>
            </a:extLst>
          </p:cNvPr>
          <p:cNvSpPr txBox="1"/>
          <p:nvPr/>
        </p:nvSpPr>
        <p:spPr>
          <a:xfrm>
            <a:off x="7056949" y="2110916"/>
            <a:ext cx="4800089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Dichter 3-Finger </a:t>
            </a:r>
            <a:r>
              <a:rPr lang="de-DE" sz="2000" b="1" err="1">
                <a:solidFill>
                  <a:srgbClr val="003D6A"/>
                </a:solidFill>
              </a:rPr>
              <a:t>Zentrischgreifer</a:t>
            </a:r>
            <a:br>
              <a:rPr lang="de-DE" sz="2000" b="1"/>
            </a:br>
            <a:r>
              <a:rPr lang="de-DE" sz="1600">
                <a:solidFill>
                  <a:srgbClr val="003D6A"/>
                </a:solidFill>
              </a:rPr>
              <a:t>Material: Edelstahl und hochseewasserbeständiges Aluminium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endParaRPr lang="de-DE" sz="2000" b="1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Chemisch und thermisch beständige doppelte Abdichtung</a:t>
            </a:r>
            <a:br>
              <a:rPr lang="de-DE" sz="2000" b="1"/>
            </a:br>
            <a:r>
              <a:rPr lang="de-DE" sz="1600">
                <a:solidFill>
                  <a:srgbClr val="003D6A"/>
                </a:solidFill>
              </a:rPr>
              <a:t>mit robustem Abstreifer</a:t>
            </a:r>
          </a:p>
          <a:p>
            <a:pPr>
              <a:buClr>
                <a:schemeClr val="bg2"/>
              </a:buClr>
              <a:buSzPct val="100000"/>
            </a:pPr>
            <a:r>
              <a:rPr lang="de-DE" sz="1600">
                <a:solidFill>
                  <a:srgbClr val="003D6A"/>
                </a:solidFill>
              </a:rPr>
              <a:t>  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Anschraubbild Aufsatzbacken</a:t>
            </a:r>
            <a:br>
              <a:rPr lang="de-DE" sz="2000" b="1"/>
            </a:br>
            <a:r>
              <a:rPr lang="de-DE" sz="1600">
                <a:solidFill>
                  <a:srgbClr val="003D6A"/>
                </a:solidFill>
              </a:rPr>
              <a:t>analog DPZ-plus 80</a:t>
            </a:r>
            <a:endParaRPr lang="de-DE" sz="2000">
              <a:solidFill>
                <a:srgbClr val="003D6A"/>
              </a:solidFill>
            </a:endParaRPr>
          </a:p>
          <a:p>
            <a:pPr>
              <a:buClr>
                <a:schemeClr val="bg2"/>
              </a:buClr>
              <a:buSzPct val="100000"/>
            </a:pPr>
            <a:endParaRPr lang="de-DE" sz="200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Ein Ansprechpartner</a:t>
            </a:r>
            <a:br>
              <a:rPr lang="de-DE" sz="2000" b="1"/>
            </a:br>
            <a:r>
              <a:rPr lang="de-DE" sz="1600">
                <a:solidFill>
                  <a:srgbClr val="003D6A"/>
                </a:solidFill>
              </a:rPr>
              <a:t>für den gesamten Aufbau inkl. Konstruktion und Montage</a:t>
            </a:r>
          </a:p>
        </p:txBody>
      </p:sp>
      <p:pic>
        <p:nvPicPr>
          <p:cNvPr id="4" name="Grafik 7">
            <a:extLst>
              <a:ext uri="{FF2B5EF4-FFF2-40B4-BE49-F238E27FC236}">
                <a16:creationId xmlns:a16="http://schemas.microsoft.com/office/drawing/2014/main" id="{241D953E-85F0-E320-1AAF-AEDE967454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922" y="1768942"/>
            <a:ext cx="4363717" cy="3559106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CB39F39-94CC-46B9-1F3D-2F2AC6593F0E}"/>
              </a:ext>
            </a:extLst>
          </p:cNvPr>
          <p:cNvGrpSpPr/>
          <p:nvPr/>
        </p:nvGrpSpPr>
        <p:grpSpPr>
          <a:xfrm>
            <a:off x="3136482" y="6078676"/>
            <a:ext cx="535488" cy="644657"/>
            <a:chOff x="8262702" y="2955415"/>
            <a:chExt cx="2265482" cy="3378604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50101DDF-5107-0F87-13E9-74A3D0115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5144" y="2955415"/>
              <a:ext cx="2213040" cy="2109399"/>
            </a:xfrm>
            <a:prstGeom prst="rect">
              <a:avLst/>
            </a:prstGeom>
          </p:spPr>
        </p:pic>
        <p:sp>
          <p:nvSpPr>
            <p:cNvPr id="8" name="Träne 7">
              <a:extLst>
                <a:ext uri="{FF2B5EF4-FFF2-40B4-BE49-F238E27FC236}">
                  <a16:creationId xmlns:a16="http://schemas.microsoft.com/office/drawing/2014/main" id="{627B887F-49E9-0247-99CF-5FEE9D4795D6}"/>
                </a:ext>
              </a:extLst>
            </p:cNvPr>
            <p:cNvSpPr/>
            <p:nvPr/>
          </p:nvSpPr>
          <p:spPr>
            <a:xfrm rot="9907541">
              <a:off x="8769685" y="4879974"/>
              <a:ext cx="122597" cy="12983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räne 8">
              <a:extLst>
                <a:ext uri="{FF2B5EF4-FFF2-40B4-BE49-F238E27FC236}">
                  <a16:creationId xmlns:a16="http://schemas.microsoft.com/office/drawing/2014/main" id="{505BF418-46F1-BDFF-E131-AFB95E16819B}"/>
                </a:ext>
              </a:extLst>
            </p:cNvPr>
            <p:cNvSpPr/>
            <p:nvPr/>
          </p:nvSpPr>
          <p:spPr>
            <a:xfrm rot="10024092">
              <a:off x="9057268" y="5119825"/>
              <a:ext cx="122597" cy="12983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räne 9">
              <a:extLst>
                <a:ext uri="{FF2B5EF4-FFF2-40B4-BE49-F238E27FC236}">
                  <a16:creationId xmlns:a16="http://schemas.microsoft.com/office/drawing/2014/main" id="{5627E359-AF33-0159-D7A8-BF3803728A8A}"/>
                </a:ext>
              </a:extLst>
            </p:cNvPr>
            <p:cNvSpPr/>
            <p:nvPr/>
          </p:nvSpPr>
          <p:spPr>
            <a:xfrm rot="9907541">
              <a:off x="8620903" y="5078718"/>
              <a:ext cx="122597" cy="12983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räne 10">
              <a:extLst>
                <a:ext uri="{FF2B5EF4-FFF2-40B4-BE49-F238E27FC236}">
                  <a16:creationId xmlns:a16="http://schemas.microsoft.com/office/drawing/2014/main" id="{BB0618FC-2596-333A-3745-FBA360729FBA}"/>
                </a:ext>
              </a:extLst>
            </p:cNvPr>
            <p:cNvSpPr/>
            <p:nvPr/>
          </p:nvSpPr>
          <p:spPr>
            <a:xfrm rot="9907541">
              <a:off x="8906651" y="5315040"/>
              <a:ext cx="122597" cy="12983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räne 11">
              <a:extLst>
                <a:ext uri="{FF2B5EF4-FFF2-40B4-BE49-F238E27FC236}">
                  <a16:creationId xmlns:a16="http://schemas.microsoft.com/office/drawing/2014/main" id="{1EA909DB-4020-0725-3D63-73FDCE281A8E}"/>
                </a:ext>
              </a:extLst>
            </p:cNvPr>
            <p:cNvSpPr/>
            <p:nvPr/>
          </p:nvSpPr>
          <p:spPr>
            <a:xfrm rot="9907541">
              <a:off x="8832376" y="5078374"/>
              <a:ext cx="122597" cy="12983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räne 12">
              <a:extLst>
                <a:ext uri="{FF2B5EF4-FFF2-40B4-BE49-F238E27FC236}">
                  <a16:creationId xmlns:a16="http://schemas.microsoft.com/office/drawing/2014/main" id="{F71CD1D1-8780-D6AA-DE2B-49C7C035BA94}"/>
                </a:ext>
              </a:extLst>
            </p:cNvPr>
            <p:cNvSpPr/>
            <p:nvPr/>
          </p:nvSpPr>
          <p:spPr>
            <a:xfrm rot="9907541">
              <a:off x="8725823" y="5236565"/>
              <a:ext cx="122597" cy="12983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räne 13">
              <a:extLst>
                <a:ext uri="{FF2B5EF4-FFF2-40B4-BE49-F238E27FC236}">
                  <a16:creationId xmlns:a16="http://schemas.microsoft.com/office/drawing/2014/main" id="{82823CE6-1C5D-CB0A-EA03-3309C902703E}"/>
                </a:ext>
              </a:extLst>
            </p:cNvPr>
            <p:cNvSpPr/>
            <p:nvPr/>
          </p:nvSpPr>
          <p:spPr>
            <a:xfrm rot="9907541">
              <a:off x="8612073" y="5394755"/>
              <a:ext cx="122597" cy="12983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6824917F-7DCE-E506-D658-21D3B2D9D8DD}"/>
                </a:ext>
              </a:extLst>
            </p:cNvPr>
            <p:cNvSpPr/>
            <p:nvPr/>
          </p:nvSpPr>
          <p:spPr>
            <a:xfrm rot="1984860">
              <a:off x="8262702" y="5554014"/>
              <a:ext cx="215241" cy="780005"/>
            </a:xfrm>
            <a:prstGeom prst="trapezoid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E454CA17-A01E-92C4-4D90-4E7A280AC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2696" y="6054674"/>
            <a:ext cx="724525" cy="724525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D7BFD3A-F25F-5C82-4E4C-3A7E6D0D354E}"/>
              </a:ext>
            </a:extLst>
          </p:cNvPr>
          <p:cNvGrpSpPr/>
          <p:nvPr/>
        </p:nvGrpSpPr>
        <p:grpSpPr>
          <a:xfrm>
            <a:off x="4605159" y="6078883"/>
            <a:ext cx="2297175" cy="723308"/>
            <a:chOff x="3486608" y="2216930"/>
            <a:chExt cx="2297175" cy="723308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75E9E775-1DA1-9507-DF36-D6AB1A21E8EF}"/>
                </a:ext>
              </a:extLst>
            </p:cNvPr>
            <p:cNvGrpSpPr/>
            <p:nvPr/>
          </p:nvGrpSpPr>
          <p:grpSpPr>
            <a:xfrm>
              <a:off x="3486608" y="2216930"/>
              <a:ext cx="2297175" cy="723308"/>
              <a:chOff x="3486608" y="2216930"/>
              <a:chExt cx="2297175" cy="723308"/>
            </a:xfrm>
          </p:grpSpPr>
          <p:pic>
            <p:nvPicPr>
              <p:cNvPr id="20" name="Grafik 124">
                <a:extLst>
                  <a:ext uri="{FF2B5EF4-FFF2-40B4-BE49-F238E27FC236}">
                    <a16:creationId xmlns:a16="http://schemas.microsoft.com/office/drawing/2014/main" id="{9CD1B8E7-5A92-4C8D-4711-E29E5DA55D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5126732" y="2291521"/>
                <a:ext cx="432214" cy="432214"/>
              </a:xfrm>
              <a:prstGeom prst="rect">
                <a:avLst/>
              </a:prstGeom>
            </p:spPr>
          </p:pic>
          <p:sp>
            <p:nvSpPr>
              <p:cNvPr id="21" name="Textfeld 127">
                <a:extLst>
                  <a:ext uri="{FF2B5EF4-FFF2-40B4-BE49-F238E27FC236}">
                    <a16:creationId xmlns:a16="http://schemas.microsoft.com/office/drawing/2014/main" id="{D76942FC-7D86-0F35-1666-226865C0C47D}"/>
                  </a:ext>
                </a:extLst>
              </p:cNvPr>
              <p:cNvSpPr txBox="1"/>
              <p:nvPr/>
            </p:nvSpPr>
            <p:spPr>
              <a:xfrm>
                <a:off x="3486608" y="2694017"/>
                <a:ext cx="8289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000">
                    <a:solidFill>
                      <a:srgbClr val="00446B"/>
                    </a:solidFill>
                    <a:latin typeface="+mj-lt"/>
                    <a:ea typeface="+mj-ea"/>
                    <a:cs typeface="+mj-cs"/>
                  </a:rPr>
                  <a:t>RELIABILITY</a:t>
                </a:r>
              </a:p>
            </p:txBody>
          </p:sp>
          <p:sp>
            <p:nvSpPr>
              <p:cNvPr id="22" name="Textfeld 125">
                <a:extLst>
                  <a:ext uri="{FF2B5EF4-FFF2-40B4-BE49-F238E27FC236}">
                    <a16:creationId xmlns:a16="http://schemas.microsoft.com/office/drawing/2014/main" id="{9A4338B8-E15A-FDDD-A9A9-8CDEF0407149}"/>
                  </a:ext>
                </a:extLst>
              </p:cNvPr>
              <p:cNvSpPr txBox="1"/>
              <p:nvPr/>
            </p:nvSpPr>
            <p:spPr>
              <a:xfrm>
                <a:off x="4212150" y="2690380"/>
                <a:ext cx="814424" cy="18757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000">
                    <a:solidFill>
                      <a:srgbClr val="00446B"/>
                    </a:solidFill>
                    <a:latin typeface="+mj-lt"/>
                    <a:ea typeface="+mj-ea"/>
                    <a:cs typeface="+mj-cs"/>
                  </a:rPr>
                  <a:t>STRONG</a:t>
                </a:r>
              </a:p>
            </p:txBody>
          </p:sp>
          <p:sp>
            <p:nvSpPr>
              <p:cNvPr id="23" name="Textfeld 123">
                <a:extLst>
                  <a:ext uri="{FF2B5EF4-FFF2-40B4-BE49-F238E27FC236}">
                    <a16:creationId xmlns:a16="http://schemas.microsoft.com/office/drawing/2014/main" id="{BFF3A6DF-9B3B-5FAD-C200-E634783DD66D}"/>
                  </a:ext>
                </a:extLst>
              </p:cNvPr>
              <p:cNvSpPr txBox="1"/>
              <p:nvPr/>
            </p:nvSpPr>
            <p:spPr>
              <a:xfrm>
                <a:off x="4909142" y="2692459"/>
                <a:ext cx="874641" cy="21070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000">
                    <a:solidFill>
                      <a:srgbClr val="00446B"/>
                    </a:solidFill>
                    <a:latin typeface="+mj-lt"/>
                    <a:ea typeface="+mj-ea"/>
                    <a:cs typeface="+mj-cs"/>
                  </a:rPr>
                  <a:t>ACCURACY</a:t>
                </a:r>
              </a:p>
            </p:txBody>
          </p:sp>
          <p:pic>
            <p:nvPicPr>
              <p:cNvPr id="25" name="Grafik 24">
                <a:extLst>
                  <a:ext uri="{FF2B5EF4-FFF2-40B4-BE49-F238E27FC236}">
                    <a16:creationId xmlns:a16="http://schemas.microsoft.com/office/drawing/2014/main" id="{9A61842E-953B-2C81-586A-34428D4D18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367587" y="2216930"/>
                <a:ext cx="526231" cy="526231"/>
              </a:xfrm>
              <a:prstGeom prst="rect">
                <a:avLst/>
              </a:prstGeom>
            </p:spPr>
          </p:pic>
        </p:grp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4C23B065-C722-897C-75B0-71D998856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679778" y="2291521"/>
              <a:ext cx="461426" cy="461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828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10DC5-FC96-52A5-250B-9B0E74EEE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A86E1AF-C091-977E-FB8A-9ABE6E60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Dichter 2-Finger Parallelgreifer</a:t>
            </a:r>
            <a:br>
              <a:rPr lang="de-DE"/>
            </a:br>
            <a:r>
              <a:rPr lang="de-DE" sz="2400" b="0"/>
              <a:t>Handling von Gehäusen innerhalb der Reinigungsmaschine</a:t>
            </a:r>
            <a:endParaRPr lang="de-DE" b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011A1A9-E16D-4D44-2787-509A2AC3A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Life Science - Reinigung</a:t>
            </a:r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5A8F0F4D-DE36-FDC6-3E5A-309D4943DE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942" y="6384353"/>
            <a:ext cx="612095" cy="365125"/>
          </a:xfrm>
        </p:spPr>
        <p:txBody>
          <a:bodyPr/>
          <a:lstStyle/>
          <a:p>
            <a:fld id="{73F7D4EC-FAF2-48D2-B8E5-457915FC50F3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D106CA0E-A756-8902-1CB2-200480DA4F6C}"/>
              </a:ext>
            </a:extLst>
          </p:cNvPr>
          <p:cNvSpPr txBox="1"/>
          <p:nvPr/>
        </p:nvSpPr>
        <p:spPr>
          <a:xfrm>
            <a:off x="7056950" y="2110919"/>
            <a:ext cx="4800088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Dichter 2-Finger Parallelgreifer</a:t>
            </a:r>
            <a:br>
              <a:rPr lang="de-DE" sz="2000" b="1"/>
            </a:br>
            <a:r>
              <a:rPr lang="de-DE" sz="1600">
                <a:solidFill>
                  <a:srgbClr val="003D6A"/>
                </a:solidFill>
              </a:rPr>
              <a:t>Material, Edelstahl und hochseewasserbeständiges Aluminium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endParaRPr lang="de-DE" sz="2000" b="1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Chemisch und thermisch beständige doppelte Abdichtung</a:t>
            </a:r>
            <a:br>
              <a:rPr lang="de-DE" sz="2000" b="1"/>
            </a:br>
            <a:r>
              <a:rPr lang="de-DE" sz="1600">
                <a:solidFill>
                  <a:srgbClr val="003D6A"/>
                </a:solidFill>
              </a:rPr>
              <a:t>mit robustem Abstreifer  </a:t>
            </a:r>
          </a:p>
          <a:p>
            <a:pPr>
              <a:buClr>
                <a:schemeClr val="bg2"/>
              </a:buClr>
              <a:buSzPct val="100000"/>
            </a:pPr>
            <a:endParaRPr lang="de-DE" sz="1600" b="1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Überwachung mit Druckschalter</a:t>
            </a:r>
            <a:br>
              <a:rPr lang="de-DE" sz="2000" b="1"/>
            </a:br>
            <a:r>
              <a:rPr lang="de-DE" sz="1600">
                <a:solidFill>
                  <a:srgbClr val="003D6A"/>
                </a:solidFill>
              </a:rPr>
              <a:t>durch mechanisch betätigte Ventile</a:t>
            </a:r>
          </a:p>
          <a:p>
            <a:pPr>
              <a:buClr>
                <a:schemeClr val="bg2"/>
              </a:buClr>
              <a:buSzPct val="100000"/>
            </a:pPr>
            <a:endParaRPr lang="de-DE" sz="2000">
              <a:solidFill>
                <a:srgbClr val="003D6A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Ein Ansprechpartner</a:t>
            </a:r>
            <a:b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für den gesamten Aufbau inkl. Konstruktion und Montage</a:t>
            </a:r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C40D74EE-82E2-B6FD-7DED-27D5F6E7538C}"/>
              </a:ext>
            </a:extLst>
          </p:cNvPr>
          <p:cNvGrpSpPr/>
          <p:nvPr/>
        </p:nvGrpSpPr>
        <p:grpSpPr>
          <a:xfrm>
            <a:off x="264292" y="5794124"/>
            <a:ext cx="1920000" cy="960002"/>
            <a:chOff x="30192" y="3612786"/>
            <a:chExt cx="1440000" cy="720000"/>
          </a:xfrm>
        </p:grpSpPr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36061958-F37A-C888-390C-FC696824A8BA}"/>
                </a:ext>
              </a:extLst>
            </p:cNvPr>
            <p:cNvSpPr txBox="1"/>
            <p:nvPr/>
          </p:nvSpPr>
          <p:spPr>
            <a:xfrm>
              <a:off x="30192" y="3631591"/>
              <a:ext cx="144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PRODUCTS</a:t>
              </a:r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A2D98C89-8E1C-D678-96B7-6536DABD0ED5}"/>
                </a:ext>
              </a:extLst>
            </p:cNvPr>
            <p:cNvSpPr/>
            <p:nvPr/>
          </p:nvSpPr>
          <p:spPr>
            <a:xfrm>
              <a:off x="30192" y="3612786"/>
              <a:ext cx="144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B64613F4-02EB-8320-DD73-814C924968F3}"/>
              </a:ext>
            </a:extLst>
          </p:cNvPr>
          <p:cNvGrpSpPr/>
          <p:nvPr/>
        </p:nvGrpSpPr>
        <p:grpSpPr>
          <a:xfrm>
            <a:off x="2324226" y="5794112"/>
            <a:ext cx="2160000" cy="960000"/>
            <a:chOff x="1512203" y="3612787"/>
            <a:chExt cx="1620000" cy="720000"/>
          </a:xfrm>
        </p:grpSpPr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CCB723A1-8C81-9AB2-3DB3-075A174CA384}"/>
                </a:ext>
              </a:extLst>
            </p:cNvPr>
            <p:cNvSpPr txBox="1"/>
            <p:nvPr/>
          </p:nvSpPr>
          <p:spPr>
            <a:xfrm>
              <a:off x="1528540" y="3631593"/>
              <a:ext cx="160366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PROCESS</a:t>
              </a:r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5C14F708-9801-612A-5362-030B85E5ACDB}"/>
                </a:ext>
              </a:extLst>
            </p:cNvPr>
            <p:cNvSpPr/>
            <p:nvPr/>
          </p:nvSpPr>
          <p:spPr>
            <a:xfrm>
              <a:off x="1512203" y="3612787"/>
              <a:ext cx="162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AD6E4DA5-BA96-1581-3BB8-73FE2A9477F7}"/>
              </a:ext>
            </a:extLst>
          </p:cNvPr>
          <p:cNvGrpSpPr/>
          <p:nvPr/>
        </p:nvGrpSpPr>
        <p:grpSpPr>
          <a:xfrm>
            <a:off x="4640424" y="5794112"/>
            <a:ext cx="2160000" cy="960000"/>
            <a:chOff x="1528539" y="3612787"/>
            <a:chExt cx="1620001" cy="720000"/>
          </a:xfrm>
        </p:grpSpPr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7F6F68E8-0E5F-BB2D-D544-B93138E5ABF5}"/>
                </a:ext>
              </a:extLst>
            </p:cNvPr>
            <p:cNvSpPr txBox="1"/>
            <p:nvPr/>
          </p:nvSpPr>
          <p:spPr>
            <a:xfrm>
              <a:off x="1528540" y="3631592"/>
              <a:ext cx="162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REQUIREMENTS</a:t>
              </a:r>
              <a:endParaRPr lang="de-DE" sz="1000">
                <a:solidFill>
                  <a:srgbClr val="00446B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133A4119-4C8E-1B1F-3D31-5AD90C4A66D5}"/>
                </a:ext>
              </a:extLst>
            </p:cNvPr>
            <p:cNvSpPr/>
            <p:nvPr/>
          </p:nvSpPr>
          <p:spPr>
            <a:xfrm>
              <a:off x="1528539" y="3612787"/>
              <a:ext cx="1620001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</p:grpSp>
      <p:sp>
        <p:nvSpPr>
          <p:cNvPr id="2" name="AutoShape 2">
            <a:extLst>
              <a:ext uri="{FF2B5EF4-FFF2-40B4-BE49-F238E27FC236}">
                <a16:creationId xmlns:a16="http://schemas.microsoft.com/office/drawing/2014/main" id="{552E8514-DD84-3754-6AD2-5BE4957D26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8D02D4A-8EAD-F522-1CB5-848146D06DDC}"/>
              </a:ext>
            </a:extLst>
          </p:cNvPr>
          <p:cNvGrpSpPr/>
          <p:nvPr/>
        </p:nvGrpSpPr>
        <p:grpSpPr>
          <a:xfrm>
            <a:off x="3136482" y="6078676"/>
            <a:ext cx="535488" cy="644657"/>
            <a:chOff x="8262702" y="2955415"/>
            <a:chExt cx="2265482" cy="3378604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B4A96ABE-AC72-9A96-73AC-16865B520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5144" y="2955415"/>
              <a:ext cx="2213040" cy="2109399"/>
            </a:xfrm>
            <a:prstGeom prst="rect">
              <a:avLst/>
            </a:prstGeom>
          </p:spPr>
        </p:pic>
        <p:sp>
          <p:nvSpPr>
            <p:cNvPr id="9" name="Träne 8">
              <a:extLst>
                <a:ext uri="{FF2B5EF4-FFF2-40B4-BE49-F238E27FC236}">
                  <a16:creationId xmlns:a16="http://schemas.microsoft.com/office/drawing/2014/main" id="{5CDF4EB7-7D78-0EEC-80B0-4A840D6B7730}"/>
                </a:ext>
              </a:extLst>
            </p:cNvPr>
            <p:cNvSpPr/>
            <p:nvPr/>
          </p:nvSpPr>
          <p:spPr>
            <a:xfrm rot="9907541">
              <a:off x="8769685" y="4879974"/>
              <a:ext cx="122597" cy="12983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räne 9">
              <a:extLst>
                <a:ext uri="{FF2B5EF4-FFF2-40B4-BE49-F238E27FC236}">
                  <a16:creationId xmlns:a16="http://schemas.microsoft.com/office/drawing/2014/main" id="{E6B76607-E5FB-A212-F765-0EE52C8AB800}"/>
                </a:ext>
              </a:extLst>
            </p:cNvPr>
            <p:cNvSpPr/>
            <p:nvPr/>
          </p:nvSpPr>
          <p:spPr>
            <a:xfrm rot="10024092">
              <a:off x="9057268" y="5119825"/>
              <a:ext cx="122597" cy="12983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räne 10">
              <a:extLst>
                <a:ext uri="{FF2B5EF4-FFF2-40B4-BE49-F238E27FC236}">
                  <a16:creationId xmlns:a16="http://schemas.microsoft.com/office/drawing/2014/main" id="{CE68F876-6ABE-ADA0-CDC4-6789226F1A02}"/>
                </a:ext>
              </a:extLst>
            </p:cNvPr>
            <p:cNvSpPr/>
            <p:nvPr/>
          </p:nvSpPr>
          <p:spPr>
            <a:xfrm rot="9907541">
              <a:off x="8620903" y="5078718"/>
              <a:ext cx="122597" cy="12983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räne 11">
              <a:extLst>
                <a:ext uri="{FF2B5EF4-FFF2-40B4-BE49-F238E27FC236}">
                  <a16:creationId xmlns:a16="http://schemas.microsoft.com/office/drawing/2014/main" id="{0734BBD4-18B0-5F0D-9BA4-024F9D77F530}"/>
                </a:ext>
              </a:extLst>
            </p:cNvPr>
            <p:cNvSpPr/>
            <p:nvPr/>
          </p:nvSpPr>
          <p:spPr>
            <a:xfrm rot="9907541">
              <a:off x="8906651" y="5315040"/>
              <a:ext cx="122597" cy="12983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räne 12">
              <a:extLst>
                <a:ext uri="{FF2B5EF4-FFF2-40B4-BE49-F238E27FC236}">
                  <a16:creationId xmlns:a16="http://schemas.microsoft.com/office/drawing/2014/main" id="{1190EDB1-08B6-9BE7-D202-FE897689103C}"/>
                </a:ext>
              </a:extLst>
            </p:cNvPr>
            <p:cNvSpPr/>
            <p:nvPr/>
          </p:nvSpPr>
          <p:spPr>
            <a:xfrm rot="9907541">
              <a:off x="8832376" y="5078374"/>
              <a:ext cx="122597" cy="12983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räne 13">
              <a:extLst>
                <a:ext uri="{FF2B5EF4-FFF2-40B4-BE49-F238E27FC236}">
                  <a16:creationId xmlns:a16="http://schemas.microsoft.com/office/drawing/2014/main" id="{8989C105-03B8-7B44-F933-0CE5E72A4C27}"/>
                </a:ext>
              </a:extLst>
            </p:cNvPr>
            <p:cNvSpPr/>
            <p:nvPr/>
          </p:nvSpPr>
          <p:spPr>
            <a:xfrm rot="9907541">
              <a:off x="8725823" y="5236565"/>
              <a:ext cx="122597" cy="12983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räne 14">
              <a:extLst>
                <a:ext uri="{FF2B5EF4-FFF2-40B4-BE49-F238E27FC236}">
                  <a16:creationId xmlns:a16="http://schemas.microsoft.com/office/drawing/2014/main" id="{89EDC8B8-DC0F-324D-C856-D1FC3FD8F187}"/>
                </a:ext>
              </a:extLst>
            </p:cNvPr>
            <p:cNvSpPr/>
            <p:nvPr/>
          </p:nvSpPr>
          <p:spPr>
            <a:xfrm rot="9907541">
              <a:off x="8612073" y="5394755"/>
              <a:ext cx="122597" cy="129830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469C7029-33A0-0709-51CD-FC339BEB9690}"/>
                </a:ext>
              </a:extLst>
            </p:cNvPr>
            <p:cNvSpPr/>
            <p:nvPr/>
          </p:nvSpPr>
          <p:spPr>
            <a:xfrm rot="1984860">
              <a:off x="8262702" y="5554014"/>
              <a:ext cx="215241" cy="780005"/>
            </a:xfrm>
            <a:prstGeom prst="trapezoid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9827062-9461-1574-DC05-CA2182D40D36}"/>
              </a:ext>
            </a:extLst>
          </p:cNvPr>
          <p:cNvGrpSpPr/>
          <p:nvPr/>
        </p:nvGrpSpPr>
        <p:grpSpPr>
          <a:xfrm>
            <a:off x="4605159" y="6078883"/>
            <a:ext cx="2297175" cy="723308"/>
            <a:chOff x="3486608" y="2216930"/>
            <a:chExt cx="2297175" cy="723308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B4664497-16F0-ABC5-1903-8EA0B330CB53}"/>
                </a:ext>
              </a:extLst>
            </p:cNvPr>
            <p:cNvGrpSpPr/>
            <p:nvPr/>
          </p:nvGrpSpPr>
          <p:grpSpPr>
            <a:xfrm>
              <a:off x="3486608" y="2216930"/>
              <a:ext cx="2297175" cy="723308"/>
              <a:chOff x="3486608" y="2216930"/>
              <a:chExt cx="2297175" cy="723308"/>
            </a:xfrm>
          </p:grpSpPr>
          <p:pic>
            <p:nvPicPr>
              <p:cNvPr id="20" name="Grafik 124">
                <a:extLst>
                  <a:ext uri="{FF2B5EF4-FFF2-40B4-BE49-F238E27FC236}">
                    <a16:creationId xmlns:a16="http://schemas.microsoft.com/office/drawing/2014/main" id="{8E40A4A9-4857-AC63-47F5-980F123C21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5126732" y="2291521"/>
                <a:ext cx="432214" cy="432214"/>
              </a:xfrm>
              <a:prstGeom prst="rect">
                <a:avLst/>
              </a:prstGeom>
            </p:spPr>
          </p:pic>
          <p:sp>
            <p:nvSpPr>
              <p:cNvPr id="21" name="Textfeld 127">
                <a:extLst>
                  <a:ext uri="{FF2B5EF4-FFF2-40B4-BE49-F238E27FC236}">
                    <a16:creationId xmlns:a16="http://schemas.microsoft.com/office/drawing/2014/main" id="{33762A7E-B217-B9DC-E219-8FBF803A35EE}"/>
                  </a:ext>
                </a:extLst>
              </p:cNvPr>
              <p:cNvSpPr txBox="1"/>
              <p:nvPr/>
            </p:nvSpPr>
            <p:spPr>
              <a:xfrm>
                <a:off x="3486608" y="2694017"/>
                <a:ext cx="82890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000">
                    <a:solidFill>
                      <a:srgbClr val="00446B"/>
                    </a:solidFill>
                    <a:latin typeface="+mj-lt"/>
                    <a:ea typeface="+mj-ea"/>
                    <a:cs typeface="+mj-cs"/>
                  </a:rPr>
                  <a:t>RELIABILITY</a:t>
                </a:r>
              </a:p>
            </p:txBody>
          </p:sp>
          <p:sp>
            <p:nvSpPr>
              <p:cNvPr id="22" name="Textfeld 125">
                <a:extLst>
                  <a:ext uri="{FF2B5EF4-FFF2-40B4-BE49-F238E27FC236}">
                    <a16:creationId xmlns:a16="http://schemas.microsoft.com/office/drawing/2014/main" id="{92D15D02-7568-0002-E77B-556E96B58BCF}"/>
                  </a:ext>
                </a:extLst>
              </p:cNvPr>
              <p:cNvSpPr txBox="1"/>
              <p:nvPr/>
            </p:nvSpPr>
            <p:spPr>
              <a:xfrm>
                <a:off x="4212150" y="2690380"/>
                <a:ext cx="814424" cy="18757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000">
                    <a:solidFill>
                      <a:srgbClr val="00446B"/>
                    </a:solidFill>
                    <a:latin typeface="+mj-lt"/>
                    <a:ea typeface="+mj-ea"/>
                    <a:cs typeface="+mj-cs"/>
                  </a:rPr>
                  <a:t>STRONG</a:t>
                </a:r>
              </a:p>
            </p:txBody>
          </p:sp>
          <p:sp>
            <p:nvSpPr>
              <p:cNvPr id="23" name="Textfeld 123">
                <a:extLst>
                  <a:ext uri="{FF2B5EF4-FFF2-40B4-BE49-F238E27FC236}">
                    <a16:creationId xmlns:a16="http://schemas.microsoft.com/office/drawing/2014/main" id="{04283703-D41B-6BAE-45E1-1DF79439BEB6}"/>
                  </a:ext>
                </a:extLst>
              </p:cNvPr>
              <p:cNvSpPr txBox="1"/>
              <p:nvPr/>
            </p:nvSpPr>
            <p:spPr>
              <a:xfrm>
                <a:off x="4909142" y="2692459"/>
                <a:ext cx="874641" cy="21070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000">
                    <a:solidFill>
                      <a:srgbClr val="00446B"/>
                    </a:solidFill>
                    <a:latin typeface="+mj-lt"/>
                    <a:ea typeface="+mj-ea"/>
                    <a:cs typeface="+mj-cs"/>
                  </a:rPr>
                  <a:t>ACCURACY</a:t>
                </a:r>
              </a:p>
            </p:txBody>
          </p:sp>
          <p:pic>
            <p:nvPicPr>
              <p:cNvPr id="24" name="Grafik 23">
                <a:extLst>
                  <a:ext uri="{FF2B5EF4-FFF2-40B4-BE49-F238E27FC236}">
                    <a16:creationId xmlns:a16="http://schemas.microsoft.com/office/drawing/2014/main" id="{6247ED2F-F604-3E89-3BC6-293D823682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367587" y="2216930"/>
                <a:ext cx="526231" cy="526231"/>
              </a:xfrm>
              <a:prstGeom prst="rect">
                <a:avLst/>
              </a:prstGeom>
            </p:spPr>
          </p:pic>
        </p:grp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C8FE7A8E-0834-2D03-9836-79685F811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79778" y="2291521"/>
              <a:ext cx="461426" cy="461426"/>
            </a:xfrm>
            <a:prstGeom prst="rect">
              <a:avLst/>
            </a:prstGeom>
          </p:spPr>
        </p:pic>
      </p:grpSp>
      <p:pic>
        <p:nvPicPr>
          <p:cNvPr id="25" name="Grafik 24">
            <a:extLst>
              <a:ext uri="{FF2B5EF4-FFF2-40B4-BE49-F238E27FC236}">
                <a16:creationId xmlns:a16="http://schemas.microsoft.com/office/drawing/2014/main" id="{0C785954-D5D0-7541-DD7B-177CAB7972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5487" y="6047696"/>
            <a:ext cx="669752" cy="669752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41EC8F41-467F-A2AB-371D-1958112366A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046" y="2106746"/>
            <a:ext cx="3581645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31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_Hand_in_Hand_EN_0823.pptx  -  Read-Only" id="{0FA78DD8-8137-4A25-9288-2E4CB8202941}" vid="{17A01DDD-5B6A-483C-85A6-0C15E11046F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867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F377ED1-DCEB-4F4C-BEE7-EC42FBAD87CE}">
  <we:reference id="ea4a38c2-de38-11e9-a1c6-00155de8db01" version="1.2.0.2" store="EXCatalog" storeType="EXCatalog"/>
  <we:alternateReferences/>
  <we:properties>
    <we:property name="CantoAssets" value="&quot;[{\&quot;scheme\&quot;:\&quot;image\&quot;,\&quot;id\&quot;:\&quot;jq6jsgdbr10op8av9fhvm8vs6h\&quot;,\&quot;tenant\&quot;:\&quot;schunk.canto.de\&quot;,\&quot;time\&quot;:\&quot;20220718131700000\&quot;,\&quot;name\&quot;:\&quot;Inline-Nutzentrenner_ILR-2200_Anwendungsbild_10_2017_freigestellt_CMYK.tif\&quot;,\&quot;addedby\&quot;:\&quot;test\&quot;},{\&quot;scheme\&quot;:\&quot;image\&quot;,\&quot;id\&quot;:\&quot;fn345hvtl964d6l016cl7pd506\&quot;,\&quot;tenant\&quot;:\&quot;schunk.canto.de\&quot;,\&quot;time\&quot;:\&quot;20230630090345000\&quot;,\&quot;name\&quot;:\&quot;Hand_Sculpture_Small_500x1000_01_2023_CMYK.indd\&quot;,\&quot;addedby\&quot;:\&quot;test\&quot;},{\&quot;scheme\&quot;:\&quot;image\&quot;,\&quot;id\&quot;:\&quot;5o840vkpvp0v117au5sqbmis2l\&quot;,\&quot;tenant\&quot;:\&quot;schunk.canto.de\&quot;,\&quot;time\&quot;:\&quot;20230630090144000\&quot;,\&quot;name\&quot;:\&quot;Hand_Sculpture_Small_500x1000_01_2023_CMYK.idml\&quot;,\&quot;addedby\&quot;:\&quot;test\&quot;},{\&quot;scheme\&quot;:\&quot;image\&quot;,\&quot;id\&quot;:\&quot;du394clcp943bbah4jbva8ed7t\&quot;,\&quot;tenant\&quot;:\&quot;schunk.canto.de\&quot;,\&quot;time\&quot;:\&quot;20230630084639000\&quot;,\&quot;name\&quot;:\&quot;Hand_Sculpture_Small_500x1000_3D_View_01_2023_RGB.jpg\&quot;,\&quot;addedby\&quot;:\&quot;test\&quot;},{\&quot;scheme\&quot;:\&quot;image\&quot;,\&quot;id\&quot;:\&quot;loqkhmbnmd0i7ba0v0kgt0tk1u\&quot;,\&quot;tenant\&quot;:\&quot;schunk.canto.de\&quot;,\&quot;time\&quot;:\&quot;20240206180740000\&quot;,\&quot;name\&quot;:\&quot;RCG Stellverteterbild.PSD\&quot;,\&quot;addedby\&quot;:\&quot;test\&quot;},{\&quot;scheme\&quot;:\&quot;image\&quot;,\&quot;id\&quot;:\&quot;6q0o143tn12bd7oiv76rt8b62g\&quot;,\&quot;tenant\&quot;:\&quot;schunk.canto.de\&quot;,\&quot;time\&quot;:\&quot;20250204111757000\&quot;,\&quot;name\&quot;:\&quot;E-Mobility_Produktrendering-Werkstueck_lifter-trays-PrismaticCell_SLD_ELG.psd\&quot;,\&quot;addedby\&quot;:\&quot;test\&quot;},{\&quot;scheme\&quot;:\&quot;image\&quot;,\&quot;id\&quot;:\&quot;2ss7opgnrh3rb1t0d6svuoug2t\&quot;,\&quot;tenant\&quot;:\&quot;schunk.canto.de\&quot;,\&quot;time\&quot;:\&quot;20240603180615000\&quot;,\&quot;name\&quot;:\&quot;Automotive Produktbild Stellvertreter.PNG\&quot;,\&quot;addedby\&quot;:\&quot;test\&quot;},{\&quot;scheme\&quot;:\&quot;image\&quot;,\&quot;id\&quot;:\&quot;k4cfvnes79391c796eaku0au2u\&quot;,\&quot;tenant\&quot;:\&quot;schunk.canto.de\&quot;,\&quot;time\&quot;:\&quot;20240522161537000\&quot;,\&quot;name\&quot;:\&quot;icon_Automotive_HG_grau_RGB_05_2024.eps\&quot;,\&quot;addedby\&quot;:\&quot;test\&quot;},{\&quot;scheme\&quot;:\&quot;image\&quot;,\&quot;id\&quot;:\&quot;dubhhmh8eh18l8pv7dmn6d1s4c\&quot;,\&quot;tenant\&quot;:\&quot;schunk.canto.de\&quot;,\&quot;time\&quot;:\&quot;20240122131656000\&quot;,\&quot;name\&quot;:\&quot;E-Mobility_Produktrendering-Werkstueck_E-Antrieb_Statorhandling.psd\&quot;,\&quot;addedby\&quot;:\&quot;test\&quot;},{\&quot;scheme\&quot;:\&quot;image\&quot;,\&quot;id\&quot;:\&quot;bralngndcl04j54umk34a21c3r\&quot;,\&quot;tenant\&quot;:\&quot;schunk.canto.de\&quot;,\&quot;time\&quot;:\&quot;20240115172323000\&quot;,\&quot;name\&quot;:\&quot;E-Mobility_Produktrendering-Werkstueck_Mehrfachgreifer_Prismatische Zellen.psd\&quot;,\&quot;addedby\&quot;:\&quot;test\&quot;},{\&quot;scheme\&quot;:\&quot;image\&quot;,\&quot;id\&quot;:\&quot;rebg4bg2rd4tfdqs0tumtmdr46\&quot;,\&quot;tenant\&quot;:\&quot;schunk.canto.de\&quot;,\&quot;time\&quot;:\&quot;20240115172332000\&quot;,\&quot;name\&quot;:\&quot;E-Mobility_Produktrendering-Werkstueck_Batterypackgreifer.psd\&quot;,\&quot;addedby\&quot;:\&quot;test\&quot;},{\&quot;scheme\&quot;:\&quot;image\&quot;,\&quot;id\&quot;:\&quot;snekrocm8d3s94a6qc2css4007\&quot;,\&quot;tenant\&quot;:\&quot;schunk.canto.de\&quot;,\&quot;time\&quot;:\&quot;20240122131658000\&quot;,\&quot;name\&quot;:\&quot;E-Mobility_Produktrendering-Werkstueck_Linearportal_Brennstoffzellenstack.psd\&quot;,\&quot;addedby\&quot;:\&quot;test\&quot;},{\&quot;scheme\&quot;:\&quot;image\&quot;,\&quot;id\&quot;:\&quot;smb852lk1d5l9dhm102se0bn1h\&quot;,\&quot;tenant\&quot;:\&quot;schunk.canto.de\&quot;,\&quot;time\&quot;:\&quot;20240115172338000\&quot;,\&quot;name\&quot;:\&quot;E-Mobility_Produktrendering-Werkstueck_Batteriezellenhandling_prismatischeZelle.psd\&quot;,\&quot;addedby\&quot;:\&quot;test\&quot;},{\&quot;scheme\&quot;:\&quot;image\&quot;,\&quot;id\&quot;:\&quot;9uto2i9pql0i31vd2se5h9h340\&quot;,\&quot;tenant\&quot;:\&quot;schunk.canto.de\&quot;,\&quot;time\&quot;:\&quot;20220928074131000\&quot;,\&quot;name\&quot;:\&quot;1506741_Expander_for_6_Batterien_4zu3.psd\&quot;,\&quot;addedby\&quot;:\&quot;test\&quot;},{\&quot;scheme\&quot;:\&quot;image\&quot;,\&quot;id\&quot;:\&quot;nkrgi931i11krc4mfnob9qcp4u\&quot;,\&quot;tenant\&quot;:\&quot;schunk.canto.de\&quot;,\&quot;time\&quot;:\&quot;20240122131644000\&quot;,\&quot;name\&quot;:\&quot;E-Mobility_Produktrendering-Werkstueck_Brennstoffzelle_Stacking-Einheit.psd\&quot;,\&quot;addedby\&quot;:\&quot;test\&quot;},{\&quot;scheme\&quot;:\&quot;image\&quot;,\&quot;id\&quot;:\&quot;o3ude1p3mh34r0cd60cc07as20\&quot;,\&quot;tenant\&quot;:\&quot;schunk.canto.de\&quot;,\&quot;time\&quot;:\&quot;20240115172310000\&quot;,\&quot;name\&quot;:\&quot;E-Mobility_Produktrendering-Werkstueck_RCG_Mehrfachgreifer_Raffeinheit.psd\&quot;,\&quot;addedby\&quot;:\&quot;test\&quot;},{\&quot;scheme\&quot;:\&quot;image\&quot;,\&quot;id\&quot;:\&quot;9ig7jlgh0t6pr3rimv0vqk8o7r\&quot;,\&quot;tenant\&quot;:\&quot;schunk.canto.de\&quot;,\&quot;time\&quot;:\&quot;20220928074130000\&quot;,\&quot;name\&quot;:\&quot;Transport_Zellen_NEU_4zu3.psd\&quot;,\&quot;addedby\&quot;:\&quot;test\&quot;},{\&quot;scheme\&quot;:\&quot;image\&quot;,\&quot;id\&quot;:\&quot;3utq04juh175p9b3fb8knna05e\&quot;,\&quot;tenant\&quot;:\&quot;schunk.canto.de\&quot;,\&quot;time\&quot;:\&quot;20240814133531000\&quot;,\&quot;name\&quot;:\&quot;RCG_Anwendungsbild_4_E-Mobility_0724.tif\&quot;,\&quot;addedby\&quot;:\&quot;test\&quot;},{\&quot;scheme\&quot;:\&quot;image\&quot;,\&quot;id\&quot;:\&quot;5f4odgm6r93nj3b6iu4b0ee50q\&quot;,\&quot;tenant\&quot;:\&quot;schunk.canto.de\&quot;,\&quot;time\&quot;:\&quot;20240313082129000\&quot;,\&quot;name\&quot;:\&quot;RCG_Runzellenhandling_Detail_Anwendungsrendering_03_2024.psd\&quot;,\&quot;addedby\&quot;:\&quot;test\&quot;},{\&quot;scheme\&quot;:\&quot;image\&quot;,\&quot;id\&quot;:\&quot;bkng1c3e296014p3nuug55hm5j\&quot;,\&quot;tenant\&quot;:\&quot;schunk.canto.de\&quot;,\&quot;time\&quot;:\&quot;20240313094849000\&quot;,\&quot;name\&quot;:\&quot;RCG_Doppelreihe_an_Industrieroboter.png\&quot;,\&quot;addedby\&quot;:\&quot;test\&quot;},{\&quot;scheme\&quot;:\&quot;image\&quot;,\&quot;id\&quot;:\&quot;2f4g2g42ql2db8dukoe5bd643g\&quot;,\&quot;tenant\&quot;:\&quot;schunk.canto.de\&quot;,\&quot;time\&quot;:\&quot;20230515141840000\&quot;,\&quot;name\&quot;:\&quot;16zu9_MPG-plus_PGN-plus-P_SWS_SRM_Anwendungsbild_Rundzellenhandling_E-Mobility_01_2023_.png\&quot;,\&quot;addedby\&quot;:\&quot;test\&quot;},{\&quot;scheme\&quot;:\&quot;image\&quot;,\&quot;id\&quot;:\&quot;mgdogfqpat6bd2go20ge458p3t\&quot;,\&quot;tenant\&quot;:\&quot;schunk.canto.de\&quot;,\&quot;time\&quot;:\&quot;20230515141755000\&quot;,\&quot;name\&quot;:\&quot;4zu3_MPG-plus_PGN-plus-P_SWS_SRM_Anwendungsbild_Rundzellenhandling_E-Mobility_01_2023_.png\&quot;,\&quot;addedby\&quot;:\&quot;test\&quot;},{\&quot;scheme\&quot;:\&quot;image\&quot;,\&quot;id\&quot;:\&quot;emhp1rkgu51rde7sc4l94s673k\&quot;,\&quot;tenant\&quot;:\&quot;schunk.canto.de\&quot;,\&quot;time\&quot;:\&quot;20250204111824000\&quot;,\&quot;name\&quot;:\&quot;E-Mobility_Produktrendering-Werkstueck_Spannloesung_PrismaticCell_1.psd\&quot;,\&quot;addedby\&quot;:\&quot;test\&quot;},{\&quot;scheme\&quot;:\&quot;image\&quot;,\&quot;id\&quot;:\&quot;t3abhu23u13prfahtcsr2tqf0n\&quot;,\&quot;tenant\&quot;:\&quot;schunk.canto.de\&quot;,\&quot;time\&quot;:\&quot;20250204111819000\&quot;,\&quot;name\&quot;:\&quot;E-Mobility_Produktrendering-Werkstueck_Spannloesung_PrismaticCell_2.psd\&quot;,\&quot;addedby\&quot;:\&quot;test\&quot;},{\&quot;scheme\&quot;:\&quot;image\&quot;,\&quot;id\&quot;:\&quot;1fsj2lu18h30b0sv173vo2pn4u\&quot;,\&quot;tenant\&quot;:\&quot;schunk.canto.de\&quot;,\&quot;time\&quot;:\&quot;20240122131654000\&quot;,\&quot;name\&quot;:\&quot;E-Mobility_Produktrendering-Werkstueck_E-Antrieb_Komplettsystem_Statorhandling_mit-Gestell.psd\&quot;,\&quot;addedby\&quot;:\&quot;test\&quot;},{\&quot;scheme\&quot;:\&quot;image\&quot;,\&quot;id\&quot;:\&quot;fbs65ik35p7chfonq1nrij544r\&quot;,\&quot;tenant\&quot;:\&quot;schunk.canto.de\&quot;,\&quot;time\&quot;:\&quot;20240122131652000\&quot;,\&quot;name\&quot;:\&quot;E-Mobility_Produktrendering-Werkstueck_E-Antrieb_Komplettsystem_Statorhandling.psd\&quot;,\&quot;addedby\&quot;:\&quot;test\&quot;},{\&quot;scheme\&quot;:\&quot;video\&quot;,\&quot;id\&quot;:\&quot;5jkohehjb116n76v8mni0j9b0j\&quot;,\&quot;tenant\&quot;:\&quot;schunk.canto.de\&quot;,\&quot;time\&quot;:\&quot;20241209093621000\&quot;,\&quot;name\&quot;:\&quot;E-Mobility_Prismatic-Cells_Animation_DE_EN_1124.mp4\&quot;,\&quot;addedby\&quot;:\&quot;test\&quot;},{\&quot;scheme\&quot;:\&quot;image\&quot;,\&quot;id\&quot;:\&quot;41njmod1cd64panr93oo11fm2e\&quot;,\&quot;tenant\&quot;:\&quot;schunk.canto.de\&quot;,\&quot;time\&quot;:\&quot;20240814133528000\&quot;,\&quot;name\&quot;:\&quot;RCG_Anwendungsbild_3_E-Mobility_0724.tif\&quot;,\&quot;addedby\&quot;:\&quot;test\&quot;},{\&quot;scheme\&quot;:\&quot;image\&quot;,\&quot;id\&quot;:\&quot;j9adgaf15550r9r1btmm11nq19\&quot;,\&quot;tenant\&quot;:\&quot;schunk.canto.de\&quot;,\&quot;time\&quot;:\&quot;20240612104022000\&quot;,\&quot;name\&quot;:\&quot;RCG_Anwendungsbild_02_0624.tif\&quot;,\&quot;addedby\&quot;:\&quot;test\&quot;},{\&quot;scheme\&quot;:\&quot;image\&quot;,\&quot;id\&quot;:\&quot;quh86j1s012f7fpu4hondtln2i\&quot;,\&quot;tenant\&quot;:\&quot;schunk.canto.de\&quot;,\&quot;time\&quot;:\&quot;20240612103915000\&quot;,\&quot;name\&quot;:\&quot;RCG_Anwendungsbild_0624.tif\&quot;,\&quot;addedby\&quot;:\&quot;test\&quot;},{\&quot;scheme\&quot;:\&quot;image\&quot;,\&quot;id\&quot;:\&quot;5l542ptsil5ur5kumh7qvbfa02\&quot;,\&quot;tenant\&quot;:\&quot;schunk.canto.de\&quot;,\&quot;time\&quot;:\&quot;20250820173540000\&quot;,\&quot;name\&quot;:\&quot;SCHUNK Engineering_Handling Turbinenschaufeln_Beladung Entladung_Rendering_0825.png\&quot;,\&quot;addedby\&quot;:\&quot;test\&quot;},{\&quot;scheme\&quot;:\&quot;image\&quot;,\&quot;id\&quot;:\&quot;bq2ssap8ep61h9cfd64b30r355\&quot;,\&quot;tenant\&quot;:\&quot;schunk.canto.de\&quot;,\&quot;time\&quot;:\&quot;20230214085000000\&quot;,\&quot;name\&quot;:\&quot;Hairpingreifer_Anwendungsbild_E-Mobility_01_2023.tif\&quot;,\&quot;addedby\&quot;:\&quot;test\&quot;},{\&quot;scheme\&quot;:\&quot;image\&quot;,\&quot;id\&quot;:\&quot;qgf6jkrbk13ad85rpntcnkhm33\&quot;,\&quot;tenant\&quot;:\&quot;schunk.canto.de\&quot;,\&quot;time\&quot;:\&quot;20230214085047000\&quot;,\&quot;name\&quot;:\&quot;Hairpingreifer_Anwendungsbild02_E-Mobility_01_2023.tif\&quot;,\&quot;addedby\&quot;:\&quot;test\&quot;}]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8a67b55-4257-4c61-bb87-f75f1d8a802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CE9CB255DC144396D27F9D80420C83" ma:contentTypeVersion="16" ma:contentTypeDescription="Ein neues Dokument erstellen." ma:contentTypeScope="" ma:versionID="7376a56f70c01355c6e54c4e4b14e09a">
  <xsd:schema xmlns:xsd="http://www.w3.org/2001/XMLSchema" xmlns:xs="http://www.w3.org/2001/XMLSchema" xmlns:p="http://schemas.microsoft.com/office/2006/metadata/properties" xmlns:ns3="08a67b55-4257-4c61-bb87-f75f1d8a802b" xmlns:ns4="ea345789-badc-42ba-8818-59ad077167d4" targetNamespace="http://schemas.microsoft.com/office/2006/metadata/properties" ma:root="true" ma:fieldsID="b6c02470ca57d694dee267b8b9fd6762" ns3:_="" ns4:_="">
    <xsd:import namespace="08a67b55-4257-4c61-bb87-f75f1d8a802b"/>
    <xsd:import namespace="ea345789-badc-42ba-8818-59ad077167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BillingMetadata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67b55-4257-4c61-bb87-f75f1d8a80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45789-badc-42ba-8818-59ad077167d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69E4AA-1591-4F10-9B6E-D82029B11D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8629B4-4FCB-42DA-B7B6-C4A7F15E86CC}">
  <ds:schemaRefs>
    <ds:schemaRef ds:uri="08a67b55-4257-4c61-bb87-f75f1d8a802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ea345789-badc-42ba-8818-59ad077167d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1AB6F9-61FC-4BA0-AD90-6CFFAF31FF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a67b55-4257-4c61-bb87-f75f1d8a802b"/>
    <ds:schemaRef ds:uri="ea345789-badc-42ba-8818-59ad077167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Schunk_PPT-Vorlage_Hand_in_Hand_EN_0823</Template>
  <TotalTime>0</TotalTime>
  <Words>925</Words>
  <Application>Microsoft Office PowerPoint</Application>
  <PresentationFormat>Breitbild</PresentationFormat>
  <Paragraphs>231</Paragraphs>
  <Slides>18</Slides>
  <Notes>11</Notes>
  <HiddenSlides>0</HiddenSlides>
  <MMClips>5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Fago Pro</vt:lpstr>
      <vt:lpstr>Courier New</vt:lpstr>
      <vt:lpstr>Wingdings</vt:lpstr>
      <vt:lpstr>Calibri</vt:lpstr>
      <vt:lpstr>Arial</vt:lpstr>
      <vt:lpstr>Symbol</vt:lpstr>
      <vt:lpstr>Office</vt:lpstr>
      <vt:lpstr>SCHUNK Engineering</vt:lpstr>
      <vt:lpstr>Material Lifter Anheben von Ladungsträgern zur automatisierten Entladung</vt:lpstr>
      <vt:lpstr>Material Lifter Anheben von Ladungsträgern zur automatisierten Entladung</vt:lpstr>
      <vt:lpstr>Material Lifter Anheben von Ladungsträgern zur automatisierten Entladung</vt:lpstr>
      <vt:lpstr>Kompakter geht es nicht! Schraubmontagezelle mit fünf Schraubeinheiten</vt:lpstr>
      <vt:lpstr>Kompakter geht es nicht! Schraubmontagezelle mit fünf Schraubeinheiten</vt:lpstr>
      <vt:lpstr>Achs-Systeme Handling von Prüflingen</vt:lpstr>
      <vt:lpstr>3-Finger Zentrischgreifer Handling von Teilen innerhalb der Reinigungsmaschine</vt:lpstr>
      <vt:lpstr>Dichter 2-Finger Parallelgreifer Handling von Gehäusen innerhalb der Reinigungsmaschine</vt:lpstr>
      <vt:lpstr>Pick and Place Einheit PPU-E Zuführen von Scheiben</vt:lpstr>
      <vt:lpstr>Portalhandling Dosieren/Dispensen</vt:lpstr>
      <vt:lpstr>Gantry-Achssystem Dosieren/Dispensen</vt:lpstr>
      <vt:lpstr>Portalsystem Dosieren/Dispensen</vt:lpstr>
      <vt:lpstr>Einblicke ins CoLab: SCHUNK Life Science – Montageautomation</vt:lpstr>
      <vt:lpstr>Life Science MedTech: Zerspanung von Hüftschaft Implantaten</vt:lpstr>
      <vt:lpstr>Life Science LabAutomation: Handhabung von Laborproben</vt:lpstr>
      <vt:lpstr>Life Science Pharma: Handhabung von Spritzen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of the presentation  is also written here in two lines</dc:title>
  <dc:creator>Hanselmann, Markus</dc:creator>
  <cp:lastModifiedBy>Hanselmann, Markus</cp:lastModifiedBy>
  <cp:revision>31</cp:revision>
  <dcterms:created xsi:type="dcterms:W3CDTF">2024-02-23T09:36:46Z</dcterms:created>
  <dcterms:modified xsi:type="dcterms:W3CDTF">2025-12-03T11:15:19Z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0x01010017CE9CB255DC144396D27F9D80420C83</vt:lpwstr>
  </property>
</Properties>
</file>