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6131" r:id="rId5"/>
    <p:sldId id="6277" r:id="rId6"/>
    <p:sldId id="6278" r:id="rId7"/>
    <p:sldId id="6279" r:id="rId8"/>
    <p:sldId id="6444" r:id="rId9"/>
    <p:sldId id="6281" r:id="rId10"/>
    <p:sldId id="6283" r:id="rId11"/>
    <p:sldId id="6284" r:id="rId12"/>
    <p:sldId id="6459" r:id="rId13"/>
    <p:sldId id="6286" r:id="rId14"/>
    <p:sldId id="6308" r:id="rId15"/>
    <p:sldId id="6442" r:id="rId16"/>
    <p:sldId id="6452" r:id="rId17"/>
  </p:sldIdLst>
  <p:sldSz cx="12192000" cy="6858000"/>
  <p:notesSz cx="6858000" cy="9144000"/>
  <p:embeddedFontLst>
    <p:embeddedFont>
      <p:font typeface="Fago Pro" panose="02000506040000020004" pitchFamily="2" charset="0"/>
      <p:regular r:id="rId20"/>
      <p:bold r:id="rId21"/>
      <p:italic r:id="rId22"/>
      <p:boldItalic r:id="rId2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verview GTAT_EN" id="{7D7C0CE9-AD40-4C0F-ABB7-A0701355C91C}">
          <p14:sldIdLst>
            <p14:sldId id="6131"/>
            <p14:sldId id="6277"/>
            <p14:sldId id="6278"/>
            <p14:sldId id="6279"/>
            <p14:sldId id="6444"/>
            <p14:sldId id="6281"/>
            <p14:sldId id="6283"/>
            <p14:sldId id="6284"/>
            <p14:sldId id="6459"/>
            <p14:sldId id="6286"/>
            <p14:sldId id="6308"/>
            <p14:sldId id="6442"/>
            <p14:sldId id="645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A10610B-A594-5B1E-0588-2C18C49D1B74}" name="Ernst, Andre" initials="AE" userId="S::andre.ernst@de.schunk.com::1dbe2a9c-e160-4c68-a3e1-708caec7e813" providerId="AD"/>
  <p188:author id="{246F333C-6D17-0FEB-4A2F-6249C97C415A}" name="Mautner, Sarah" initials="MS" userId="S::Sarah.Mautner@de.schunk.com::e89a2e33-35c3-4399-9024-d4aa0a5aafb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3E3E3"/>
    <a:srgbClr val="FFFF00"/>
    <a:srgbClr val="009EE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2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selmann, Markus" userId="029d1f02-3ca2-4544-88e9-d09c85e465e7" providerId="ADAL" clId="{779D1F58-E732-4027-AD5E-D5FA65258A7A}"/>
    <pc:docChg chg="custSel delSld modSection">
      <pc:chgData name="Hanselmann, Markus" userId="029d1f02-3ca2-4544-88e9-d09c85e465e7" providerId="ADAL" clId="{779D1F58-E732-4027-AD5E-D5FA65258A7A}" dt="2025-12-03T11:04:37.965" v="368" actId="2696"/>
      <pc:docMkLst>
        <pc:docMk/>
      </pc:docMkLst>
      <pc:sldChg chg="del">
        <pc:chgData name="Hanselmann, Markus" userId="029d1f02-3ca2-4544-88e9-d09c85e465e7" providerId="ADAL" clId="{779D1F58-E732-4027-AD5E-D5FA65258A7A}" dt="2025-12-03T11:04:37.965" v="368" actId="2696"/>
        <pc:sldMkLst>
          <pc:docMk/>
          <pc:sldMk cId="3979042085" sldId="6095"/>
        </pc:sldMkLst>
      </pc:sldChg>
      <pc:sldChg chg="del">
        <pc:chgData name="Hanselmann, Markus" userId="029d1f02-3ca2-4544-88e9-d09c85e465e7" providerId="ADAL" clId="{779D1F58-E732-4027-AD5E-D5FA65258A7A}" dt="2025-12-03T11:04:37.716" v="346" actId="2696"/>
        <pc:sldMkLst>
          <pc:docMk/>
          <pc:sldMk cId="459634785" sldId="6096"/>
        </pc:sldMkLst>
      </pc:sldChg>
      <pc:sldChg chg="del">
        <pc:chgData name="Hanselmann, Markus" userId="029d1f02-3ca2-4544-88e9-d09c85e465e7" providerId="ADAL" clId="{779D1F58-E732-4027-AD5E-D5FA65258A7A}" dt="2025-12-03T11:04:37.915" v="357" actId="2696"/>
        <pc:sldMkLst>
          <pc:docMk/>
          <pc:sldMk cId="874999975" sldId="6123"/>
        </pc:sldMkLst>
      </pc:sldChg>
      <pc:sldChg chg="del">
        <pc:chgData name="Hanselmann, Markus" userId="029d1f02-3ca2-4544-88e9-d09c85e465e7" providerId="ADAL" clId="{779D1F58-E732-4027-AD5E-D5FA65258A7A}" dt="2025-12-03T11:04:37.364" v="341" actId="2696"/>
        <pc:sldMkLst>
          <pc:docMk/>
          <pc:sldMk cId="123513480" sldId="6134"/>
        </pc:sldMkLst>
      </pc:sldChg>
      <pc:sldChg chg="del">
        <pc:chgData name="Hanselmann, Markus" userId="029d1f02-3ca2-4544-88e9-d09c85e465e7" providerId="ADAL" clId="{779D1F58-E732-4027-AD5E-D5FA65258A7A}" dt="2025-12-03T11:04:37.370" v="343" actId="2696"/>
        <pc:sldMkLst>
          <pc:docMk/>
          <pc:sldMk cId="3499883296" sldId="6136"/>
        </pc:sldMkLst>
      </pc:sldChg>
      <pc:sldChg chg="del">
        <pc:chgData name="Hanselmann, Markus" userId="029d1f02-3ca2-4544-88e9-d09c85e465e7" providerId="ADAL" clId="{779D1F58-E732-4027-AD5E-D5FA65258A7A}" dt="2025-12-03T11:04:37.362" v="340" actId="2696"/>
        <pc:sldMkLst>
          <pc:docMk/>
          <pc:sldMk cId="842292140" sldId="6138"/>
        </pc:sldMkLst>
      </pc:sldChg>
      <pc:sldChg chg="del">
        <pc:chgData name="Hanselmann, Markus" userId="029d1f02-3ca2-4544-88e9-d09c85e465e7" providerId="ADAL" clId="{779D1F58-E732-4027-AD5E-D5FA65258A7A}" dt="2025-12-03T11:04:37.952" v="366" actId="2696"/>
        <pc:sldMkLst>
          <pc:docMk/>
          <pc:sldMk cId="3179072550" sldId="6150"/>
        </pc:sldMkLst>
      </pc:sldChg>
      <pc:sldChg chg="del">
        <pc:chgData name="Hanselmann, Markus" userId="029d1f02-3ca2-4544-88e9-d09c85e465e7" providerId="ADAL" clId="{779D1F58-E732-4027-AD5E-D5FA65258A7A}" dt="2025-12-03T11:04:37.948" v="365" actId="2696"/>
        <pc:sldMkLst>
          <pc:docMk/>
          <pc:sldMk cId="256696470" sldId="6151"/>
        </pc:sldMkLst>
      </pc:sldChg>
      <pc:sldChg chg="del">
        <pc:chgData name="Hanselmann, Markus" userId="029d1f02-3ca2-4544-88e9-d09c85e465e7" providerId="ADAL" clId="{779D1F58-E732-4027-AD5E-D5FA65258A7A}" dt="2025-12-03T11:04:35.741" v="205" actId="2696"/>
        <pc:sldMkLst>
          <pc:docMk/>
          <pc:sldMk cId="878050757" sldId="6152"/>
        </pc:sldMkLst>
      </pc:sldChg>
      <pc:sldChg chg="del">
        <pc:chgData name="Hanselmann, Markus" userId="029d1f02-3ca2-4544-88e9-d09c85e465e7" providerId="ADAL" clId="{779D1F58-E732-4027-AD5E-D5FA65258A7A}" dt="2025-12-03T11:04:33.157" v="137" actId="2696"/>
        <pc:sldMkLst>
          <pc:docMk/>
          <pc:sldMk cId="4232572528" sldId="6153"/>
        </pc:sldMkLst>
      </pc:sldChg>
      <pc:sldChg chg="del">
        <pc:chgData name="Hanselmann, Markus" userId="029d1f02-3ca2-4544-88e9-d09c85e465e7" providerId="ADAL" clId="{779D1F58-E732-4027-AD5E-D5FA65258A7A}" dt="2025-12-03T11:04:31.731" v="79" actId="2696"/>
        <pc:sldMkLst>
          <pc:docMk/>
          <pc:sldMk cId="2395096282" sldId="6154"/>
        </pc:sldMkLst>
      </pc:sldChg>
      <pc:sldChg chg="del">
        <pc:chgData name="Hanselmann, Markus" userId="029d1f02-3ca2-4544-88e9-d09c85e465e7" providerId="ADAL" clId="{779D1F58-E732-4027-AD5E-D5FA65258A7A}" dt="2025-12-03T11:04:34.097" v="169" actId="2696"/>
        <pc:sldMkLst>
          <pc:docMk/>
          <pc:sldMk cId="1651158258" sldId="6155"/>
        </pc:sldMkLst>
      </pc:sldChg>
      <pc:sldChg chg="del">
        <pc:chgData name="Hanselmann, Markus" userId="029d1f02-3ca2-4544-88e9-d09c85e465e7" providerId="ADAL" clId="{779D1F58-E732-4027-AD5E-D5FA65258A7A}" dt="2025-12-03T11:04:32.740" v="117" actId="2696"/>
        <pc:sldMkLst>
          <pc:docMk/>
          <pc:sldMk cId="2596358337" sldId="6157"/>
        </pc:sldMkLst>
      </pc:sldChg>
      <pc:sldChg chg="del">
        <pc:chgData name="Hanselmann, Markus" userId="029d1f02-3ca2-4544-88e9-d09c85e465e7" providerId="ADAL" clId="{779D1F58-E732-4027-AD5E-D5FA65258A7A}" dt="2025-12-03T11:04:37.352" v="333" actId="2696"/>
        <pc:sldMkLst>
          <pc:docMk/>
          <pc:sldMk cId="2779619867" sldId="6161"/>
        </pc:sldMkLst>
      </pc:sldChg>
      <pc:sldChg chg="del">
        <pc:chgData name="Hanselmann, Markus" userId="029d1f02-3ca2-4544-88e9-d09c85e465e7" providerId="ADAL" clId="{779D1F58-E732-4027-AD5E-D5FA65258A7A}" dt="2025-12-03T11:04:32.719" v="116" actId="2696"/>
        <pc:sldMkLst>
          <pc:docMk/>
          <pc:sldMk cId="3563335790" sldId="6162"/>
        </pc:sldMkLst>
      </pc:sldChg>
      <pc:sldChg chg="del">
        <pc:chgData name="Hanselmann, Markus" userId="029d1f02-3ca2-4544-88e9-d09c85e465e7" providerId="ADAL" clId="{779D1F58-E732-4027-AD5E-D5FA65258A7A}" dt="2025-12-03T11:04:32.699" v="115" actId="2696"/>
        <pc:sldMkLst>
          <pc:docMk/>
          <pc:sldMk cId="3790077046" sldId="6163"/>
        </pc:sldMkLst>
      </pc:sldChg>
      <pc:sldChg chg="del">
        <pc:chgData name="Hanselmann, Markus" userId="029d1f02-3ca2-4544-88e9-d09c85e465e7" providerId="ADAL" clId="{779D1F58-E732-4027-AD5E-D5FA65258A7A}" dt="2025-12-03T11:04:32.812" v="120" actId="2696"/>
        <pc:sldMkLst>
          <pc:docMk/>
          <pc:sldMk cId="2676270532" sldId="6164"/>
        </pc:sldMkLst>
      </pc:sldChg>
      <pc:sldChg chg="del">
        <pc:chgData name="Hanselmann, Markus" userId="029d1f02-3ca2-4544-88e9-d09c85e465e7" providerId="ADAL" clId="{779D1F58-E732-4027-AD5E-D5FA65258A7A}" dt="2025-12-03T11:04:32.671" v="114" actId="2696"/>
        <pc:sldMkLst>
          <pc:docMk/>
          <pc:sldMk cId="3618543113" sldId="6165"/>
        </pc:sldMkLst>
      </pc:sldChg>
      <pc:sldChg chg="del">
        <pc:chgData name="Hanselmann, Markus" userId="029d1f02-3ca2-4544-88e9-d09c85e465e7" providerId="ADAL" clId="{779D1F58-E732-4027-AD5E-D5FA65258A7A}" dt="2025-12-03T11:04:32.645" v="113" actId="2696"/>
        <pc:sldMkLst>
          <pc:docMk/>
          <pc:sldMk cId="4913107" sldId="6166"/>
        </pc:sldMkLst>
      </pc:sldChg>
      <pc:sldChg chg="del">
        <pc:chgData name="Hanselmann, Markus" userId="029d1f02-3ca2-4544-88e9-d09c85e465e7" providerId="ADAL" clId="{779D1F58-E732-4027-AD5E-D5FA65258A7A}" dt="2025-12-03T11:04:32.765" v="118" actId="2696"/>
        <pc:sldMkLst>
          <pc:docMk/>
          <pc:sldMk cId="454113396" sldId="6168"/>
        </pc:sldMkLst>
      </pc:sldChg>
      <pc:sldChg chg="del">
        <pc:chgData name="Hanselmann, Markus" userId="029d1f02-3ca2-4544-88e9-d09c85e465e7" providerId="ADAL" clId="{779D1F58-E732-4027-AD5E-D5FA65258A7A}" dt="2025-12-03T11:04:32.616" v="112" actId="2696"/>
        <pc:sldMkLst>
          <pc:docMk/>
          <pc:sldMk cId="3951220904" sldId="6169"/>
        </pc:sldMkLst>
      </pc:sldChg>
      <pc:sldChg chg="del">
        <pc:chgData name="Hanselmann, Markus" userId="029d1f02-3ca2-4544-88e9-d09c85e465e7" providerId="ADAL" clId="{779D1F58-E732-4027-AD5E-D5FA65258A7A}" dt="2025-12-03T11:04:32.587" v="111" actId="2696"/>
        <pc:sldMkLst>
          <pc:docMk/>
          <pc:sldMk cId="3672377987" sldId="6170"/>
        </pc:sldMkLst>
      </pc:sldChg>
      <pc:sldChg chg="del">
        <pc:chgData name="Hanselmann, Markus" userId="029d1f02-3ca2-4544-88e9-d09c85e465e7" providerId="ADAL" clId="{779D1F58-E732-4027-AD5E-D5FA65258A7A}" dt="2025-12-03T11:04:32.556" v="110" actId="2696"/>
        <pc:sldMkLst>
          <pc:docMk/>
          <pc:sldMk cId="3681394920" sldId="6171"/>
        </pc:sldMkLst>
      </pc:sldChg>
      <pc:sldChg chg="del">
        <pc:chgData name="Hanselmann, Markus" userId="029d1f02-3ca2-4544-88e9-d09c85e465e7" providerId="ADAL" clId="{779D1F58-E732-4027-AD5E-D5FA65258A7A}" dt="2025-12-03T11:04:32.537" v="109" actId="2696"/>
        <pc:sldMkLst>
          <pc:docMk/>
          <pc:sldMk cId="3030411949" sldId="6172"/>
        </pc:sldMkLst>
      </pc:sldChg>
      <pc:sldChg chg="del">
        <pc:chgData name="Hanselmann, Markus" userId="029d1f02-3ca2-4544-88e9-d09c85e465e7" providerId="ADAL" clId="{779D1F58-E732-4027-AD5E-D5FA65258A7A}" dt="2025-12-03T11:04:37.360" v="339" actId="2696"/>
        <pc:sldMkLst>
          <pc:docMk/>
          <pc:sldMk cId="4286314636" sldId="6173"/>
        </pc:sldMkLst>
      </pc:sldChg>
      <pc:sldChg chg="del">
        <pc:chgData name="Hanselmann, Markus" userId="029d1f02-3ca2-4544-88e9-d09c85e465e7" providerId="ADAL" clId="{779D1F58-E732-4027-AD5E-D5FA65258A7A}" dt="2025-12-03T11:04:37.106" v="302" actId="2696"/>
        <pc:sldMkLst>
          <pc:docMk/>
          <pc:sldMk cId="1426205658" sldId="6176"/>
        </pc:sldMkLst>
      </pc:sldChg>
      <pc:sldChg chg="del">
        <pc:chgData name="Hanselmann, Markus" userId="029d1f02-3ca2-4544-88e9-d09c85e465e7" providerId="ADAL" clId="{779D1F58-E732-4027-AD5E-D5FA65258A7A}" dt="2025-12-03T11:04:30.663" v="45" actId="2696"/>
        <pc:sldMkLst>
          <pc:docMk/>
          <pc:sldMk cId="3925164048" sldId="6177"/>
        </pc:sldMkLst>
      </pc:sldChg>
      <pc:sldChg chg="del">
        <pc:chgData name="Hanselmann, Markus" userId="029d1f02-3ca2-4544-88e9-d09c85e465e7" providerId="ADAL" clId="{779D1F58-E732-4027-AD5E-D5FA65258A7A}" dt="2025-12-03T11:04:33.632" v="154" actId="2696"/>
        <pc:sldMkLst>
          <pc:docMk/>
          <pc:sldMk cId="1467230549" sldId="6178"/>
        </pc:sldMkLst>
      </pc:sldChg>
      <pc:sldChg chg="del">
        <pc:chgData name="Hanselmann, Markus" userId="029d1f02-3ca2-4544-88e9-d09c85e465e7" providerId="ADAL" clId="{779D1F58-E732-4027-AD5E-D5FA65258A7A}" dt="2025-12-03T11:04:37.355" v="335" actId="2696"/>
        <pc:sldMkLst>
          <pc:docMk/>
          <pc:sldMk cId="875017364" sldId="6179"/>
        </pc:sldMkLst>
      </pc:sldChg>
      <pc:sldChg chg="del">
        <pc:chgData name="Hanselmann, Markus" userId="029d1f02-3ca2-4544-88e9-d09c85e465e7" providerId="ADAL" clId="{779D1F58-E732-4027-AD5E-D5FA65258A7A}" dt="2025-12-03T11:04:37.916" v="358" actId="2696"/>
        <pc:sldMkLst>
          <pc:docMk/>
          <pc:sldMk cId="2948550436" sldId="6180"/>
        </pc:sldMkLst>
      </pc:sldChg>
      <pc:sldChg chg="del">
        <pc:chgData name="Hanselmann, Markus" userId="029d1f02-3ca2-4544-88e9-d09c85e465e7" providerId="ADAL" clId="{779D1F58-E732-4027-AD5E-D5FA65258A7A}" dt="2025-12-03T11:04:37.718" v="347" actId="2696"/>
        <pc:sldMkLst>
          <pc:docMk/>
          <pc:sldMk cId="2392577585" sldId="6181"/>
        </pc:sldMkLst>
      </pc:sldChg>
      <pc:sldChg chg="del">
        <pc:chgData name="Hanselmann, Markus" userId="029d1f02-3ca2-4544-88e9-d09c85e465e7" providerId="ADAL" clId="{779D1F58-E732-4027-AD5E-D5FA65258A7A}" dt="2025-12-03T11:04:36.393" v="269" actId="2696"/>
        <pc:sldMkLst>
          <pc:docMk/>
          <pc:sldMk cId="3516534105" sldId="6183"/>
        </pc:sldMkLst>
      </pc:sldChg>
      <pc:sldChg chg="del">
        <pc:chgData name="Hanselmann, Markus" userId="029d1f02-3ca2-4544-88e9-d09c85e465e7" providerId="ADAL" clId="{779D1F58-E732-4027-AD5E-D5FA65258A7A}" dt="2025-12-03T11:04:36.257" v="253" actId="2696"/>
        <pc:sldMkLst>
          <pc:docMk/>
          <pc:sldMk cId="2173269147" sldId="6185"/>
        </pc:sldMkLst>
      </pc:sldChg>
      <pc:sldChg chg="del">
        <pc:chgData name="Hanselmann, Markus" userId="029d1f02-3ca2-4544-88e9-d09c85e465e7" providerId="ADAL" clId="{779D1F58-E732-4027-AD5E-D5FA65258A7A}" dt="2025-12-03T11:04:37.280" v="320" actId="2696"/>
        <pc:sldMkLst>
          <pc:docMk/>
          <pc:sldMk cId="2966861212" sldId="6193"/>
        </pc:sldMkLst>
      </pc:sldChg>
      <pc:sldChg chg="del">
        <pc:chgData name="Hanselmann, Markus" userId="029d1f02-3ca2-4544-88e9-d09c85e465e7" providerId="ADAL" clId="{779D1F58-E732-4027-AD5E-D5FA65258A7A}" dt="2025-12-03T11:04:37.270" v="319" actId="2696"/>
        <pc:sldMkLst>
          <pc:docMk/>
          <pc:sldMk cId="1951689754" sldId="6194"/>
        </pc:sldMkLst>
      </pc:sldChg>
      <pc:sldChg chg="del">
        <pc:chgData name="Hanselmann, Markus" userId="029d1f02-3ca2-4544-88e9-d09c85e465e7" providerId="ADAL" clId="{779D1F58-E732-4027-AD5E-D5FA65258A7A}" dt="2025-12-03T11:04:37.261" v="318" actId="2696"/>
        <pc:sldMkLst>
          <pc:docMk/>
          <pc:sldMk cId="615316450" sldId="6195"/>
        </pc:sldMkLst>
      </pc:sldChg>
      <pc:sldChg chg="del">
        <pc:chgData name="Hanselmann, Markus" userId="029d1f02-3ca2-4544-88e9-d09c85e465e7" providerId="ADAL" clId="{779D1F58-E732-4027-AD5E-D5FA65258A7A}" dt="2025-12-03T11:04:37.249" v="317" actId="2696"/>
        <pc:sldMkLst>
          <pc:docMk/>
          <pc:sldMk cId="974585248" sldId="6196"/>
        </pc:sldMkLst>
      </pc:sldChg>
      <pc:sldChg chg="del">
        <pc:chgData name="Hanselmann, Markus" userId="029d1f02-3ca2-4544-88e9-d09c85e465e7" providerId="ADAL" clId="{779D1F58-E732-4027-AD5E-D5FA65258A7A}" dt="2025-12-03T11:04:37.240" v="316" actId="2696"/>
        <pc:sldMkLst>
          <pc:docMk/>
          <pc:sldMk cId="3876940176" sldId="6197"/>
        </pc:sldMkLst>
      </pc:sldChg>
      <pc:sldChg chg="del">
        <pc:chgData name="Hanselmann, Markus" userId="029d1f02-3ca2-4544-88e9-d09c85e465e7" providerId="ADAL" clId="{779D1F58-E732-4027-AD5E-D5FA65258A7A}" dt="2025-12-03T11:04:37.232" v="315" actId="2696"/>
        <pc:sldMkLst>
          <pc:docMk/>
          <pc:sldMk cId="1442002028" sldId="6198"/>
        </pc:sldMkLst>
      </pc:sldChg>
      <pc:sldChg chg="del">
        <pc:chgData name="Hanselmann, Markus" userId="029d1f02-3ca2-4544-88e9-d09c85e465e7" providerId="ADAL" clId="{779D1F58-E732-4027-AD5E-D5FA65258A7A}" dt="2025-12-03T11:04:37.222" v="314" actId="2696"/>
        <pc:sldMkLst>
          <pc:docMk/>
          <pc:sldMk cId="3981815035" sldId="6199"/>
        </pc:sldMkLst>
      </pc:sldChg>
      <pc:sldChg chg="del">
        <pc:chgData name="Hanselmann, Markus" userId="029d1f02-3ca2-4544-88e9-d09c85e465e7" providerId="ADAL" clId="{779D1F58-E732-4027-AD5E-D5FA65258A7A}" dt="2025-12-03T11:04:37.211" v="313" actId="2696"/>
        <pc:sldMkLst>
          <pc:docMk/>
          <pc:sldMk cId="1931305726" sldId="6200"/>
        </pc:sldMkLst>
      </pc:sldChg>
      <pc:sldChg chg="del">
        <pc:chgData name="Hanselmann, Markus" userId="029d1f02-3ca2-4544-88e9-d09c85e465e7" providerId="ADAL" clId="{779D1F58-E732-4027-AD5E-D5FA65258A7A}" dt="2025-12-03T11:04:37.200" v="312" actId="2696"/>
        <pc:sldMkLst>
          <pc:docMk/>
          <pc:sldMk cId="3720888217" sldId="6201"/>
        </pc:sldMkLst>
      </pc:sldChg>
      <pc:sldChg chg="del">
        <pc:chgData name="Hanselmann, Markus" userId="029d1f02-3ca2-4544-88e9-d09c85e465e7" providerId="ADAL" clId="{779D1F58-E732-4027-AD5E-D5FA65258A7A}" dt="2025-12-03T11:04:37.187" v="311" actId="2696"/>
        <pc:sldMkLst>
          <pc:docMk/>
          <pc:sldMk cId="2574808101" sldId="6202"/>
        </pc:sldMkLst>
      </pc:sldChg>
      <pc:sldChg chg="del">
        <pc:chgData name="Hanselmann, Markus" userId="029d1f02-3ca2-4544-88e9-d09c85e465e7" providerId="ADAL" clId="{779D1F58-E732-4027-AD5E-D5FA65258A7A}" dt="2025-12-03T11:04:37.176" v="310" actId="2696"/>
        <pc:sldMkLst>
          <pc:docMk/>
          <pc:sldMk cId="1678563591" sldId="6203"/>
        </pc:sldMkLst>
      </pc:sldChg>
      <pc:sldChg chg="del">
        <pc:chgData name="Hanselmann, Markus" userId="029d1f02-3ca2-4544-88e9-d09c85e465e7" providerId="ADAL" clId="{779D1F58-E732-4027-AD5E-D5FA65258A7A}" dt="2025-12-03T11:04:37.164" v="309" actId="2696"/>
        <pc:sldMkLst>
          <pc:docMk/>
          <pc:sldMk cId="4137736882" sldId="6204"/>
        </pc:sldMkLst>
      </pc:sldChg>
      <pc:sldChg chg="del">
        <pc:chgData name="Hanselmann, Markus" userId="029d1f02-3ca2-4544-88e9-d09c85e465e7" providerId="ADAL" clId="{779D1F58-E732-4027-AD5E-D5FA65258A7A}" dt="2025-12-03T11:04:37.151" v="308" actId="2696"/>
        <pc:sldMkLst>
          <pc:docMk/>
          <pc:sldMk cId="3415605711" sldId="6205"/>
        </pc:sldMkLst>
      </pc:sldChg>
      <pc:sldChg chg="del">
        <pc:chgData name="Hanselmann, Markus" userId="029d1f02-3ca2-4544-88e9-d09c85e465e7" providerId="ADAL" clId="{779D1F58-E732-4027-AD5E-D5FA65258A7A}" dt="2025-12-03T11:04:37.143" v="307" actId="2696"/>
        <pc:sldMkLst>
          <pc:docMk/>
          <pc:sldMk cId="4062820184" sldId="6206"/>
        </pc:sldMkLst>
      </pc:sldChg>
      <pc:sldChg chg="del">
        <pc:chgData name="Hanselmann, Markus" userId="029d1f02-3ca2-4544-88e9-d09c85e465e7" providerId="ADAL" clId="{779D1F58-E732-4027-AD5E-D5FA65258A7A}" dt="2025-12-03T11:04:37.135" v="306" actId="2696"/>
        <pc:sldMkLst>
          <pc:docMk/>
          <pc:sldMk cId="344497122" sldId="6207"/>
        </pc:sldMkLst>
      </pc:sldChg>
      <pc:sldChg chg="del">
        <pc:chgData name="Hanselmann, Markus" userId="029d1f02-3ca2-4544-88e9-d09c85e465e7" providerId="ADAL" clId="{779D1F58-E732-4027-AD5E-D5FA65258A7A}" dt="2025-12-03T11:04:37.128" v="305" actId="2696"/>
        <pc:sldMkLst>
          <pc:docMk/>
          <pc:sldMk cId="200700110" sldId="6209"/>
        </pc:sldMkLst>
      </pc:sldChg>
      <pc:sldChg chg="del">
        <pc:chgData name="Hanselmann, Markus" userId="029d1f02-3ca2-4544-88e9-d09c85e465e7" providerId="ADAL" clId="{779D1F58-E732-4027-AD5E-D5FA65258A7A}" dt="2025-12-03T11:04:37.120" v="304" actId="2696"/>
        <pc:sldMkLst>
          <pc:docMk/>
          <pc:sldMk cId="2964923853" sldId="6210"/>
        </pc:sldMkLst>
      </pc:sldChg>
      <pc:sldChg chg="del">
        <pc:chgData name="Hanselmann, Markus" userId="029d1f02-3ca2-4544-88e9-d09c85e465e7" providerId="ADAL" clId="{779D1F58-E732-4027-AD5E-D5FA65258A7A}" dt="2025-12-03T11:04:37.115" v="303" actId="2696"/>
        <pc:sldMkLst>
          <pc:docMk/>
          <pc:sldMk cId="3976897691" sldId="6211"/>
        </pc:sldMkLst>
      </pc:sldChg>
      <pc:sldChg chg="del">
        <pc:chgData name="Hanselmann, Markus" userId="029d1f02-3ca2-4544-88e9-d09c85e465e7" providerId="ADAL" clId="{779D1F58-E732-4027-AD5E-D5FA65258A7A}" dt="2025-12-03T11:04:31.240" v="61" actId="2696"/>
        <pc:sldMkLst>
          <pc:docMk/>
          <pc:sldMk cId="1268375177" sldId="6213"/>
        </pc:sldMkLst>
      </pc:sldChg>
      <pc:sldChg chg="del">
        <pc:chgData name="Hanselmann, Markus" userId="029d1f02-3ca2-4544-88e9-d09c85e465e7" providerId="ADAL" clId="{779D1F58-E732-4027-AD5E-D5FA65258A7A}" dt="2025-12-03T11:04:31.193" v="60" actId="2696"/>
        <pc:sldMkLst>
          <pc:docMk/>
          <pc:sldMk cId="3888786150" sldId="6214"/>
        </pc:sldMkLst>
      </pc:sldChg>
      <pc:sldChg chg="del">
        <pc:chgData name="Hanselmann, Markus" userId="029d1f02-3ca2-4544-88e9-d09c85e465e7" providerId="ADAL" clId="{779D1F58-E732-4027-AD5E-D5FA65258A7A}" dt="2025-12-03T11:04:31.123" v="58" actId="2696"/>
        <pc:sldMkLst>
          <pc:docMk/>
          <pc:sldMk cId="252685346" sldId="6216"/>
        </pc:sldMkLst>
      </pc:sldChg>
      <pc:sldChg chg="del">
        <pc:chgData name="Hanselmann, Markus" userId="029d1f02-3ca2-4544-88e9-d09c85e465e7" providerId="ADAL" clId="{779D1F58-E732-4027-AD5E-D5FA65258A7A}" dt="2025-12-03T11:04:31.092" v="57" actId="2696"/>
        <pc:sldMkLst>
          <pc:docMk/>
          <pc:sldMk cId="3722286091" sldId="6217"/>
        </pc:sldMkLst>
      </pc:sldChg>
      <pc:sldChg chg="del">
        <pc:chgData name="Hanselmann, Markus" userId="029d1f02-3ca2-4544-88e9-d09c85e465e7" providerId="ADAL" clId="{779D1F58-E732-4027-AD5E-D5FA65258A7A}" dt="2025-12-03T11:04:31.021" v="55" actId="2696"/>
        <pc:sldMkLst>
          <pc:docMk/>
          <pc:sldMk cId="2901336462" sldId="6219"/>
        </pc:sldMkLst>
      </pc:sldChg>
      <pc:sldChg chg="del">
        <pc:chgData name="Hanselmann, Markus" userId="029d1f02-3ca2-4544-88e9-d09c85e465e7" providerId="ADAL" clId="{779D1F58-E732-4027-AD5E-D5FA65258A7A}" dt="2025-12-03T11:04:30.997" v="54" actId="2696"/>
        <pc:sldMkLst>
          <pc:docMk/>
          <pc:sldMk cId="3001363601" sldId="6220"/>
        </pc:sldMkLst>
      </pc:sldChg>
      <pc:sldChg chg="del">
        <pc:chgData name="Hanselmann, Markus" userId="029d1f02-3ca2-4544-88e9-d09c85e465e7" providerId="ADAL" clId="{779D1F58-E732-4027-AD5E-D5FA65258A7A}" dt="2025-12-03T11:04:30.956" v="53" actId="2696"/>
        <pc:sldMkLst>
          <pc:docMk/>
          <pc:sldMk cId="1353503510" sldId="6221"/>
        </pc:sldMkLst>
      </pc:sldChg>
      <pc:sldChg chg="del">
        <pc:chgData name="Hanselmann, Markus" userId="029d1f02-3ca2-4544-88e9-d09c85e465e7" providerId="ADAL" clId="{779D1F58-E732-4027-AD5E-D5FA65258A7A}" dt="2025-12-03T11:04:30.928" v="52" actId="2696"/>
        <pc:sldMkLst>
          <pc:docMk/>
          <pc:sldMk cId="1709795073" sldId="6222"/>
        </pc:sldMkLst>
      </pc:sldChg>
      <pc:sldChg chg="del">
        <pc:chgData name="Hanselmann, Markus" userId="029d1f02-3ca2-4544-88e9-d09c85e465e7" providerId="ADAL" clId="{779D1F58-E732-4027-AD5E-D5FA65258A7A}" dt="2025-12-03T11:04:30.887" v="51" actId="2696"/>
        <pc:sldMkLst>
          <pc:docMk/>
          <pc:sldMk cId="2765882850" sldId="6223"/>
        </pc:sldMkLst>
      </pc:sldChg>
      <pc:sldChg chg="del">
        <pc:chgData name="Hanselmann, Markus" userId="029d1f02-3ca2-4544-88e9-d09c85e465e7" providerId="ADAL" clId="{779D1F58-E732-4027-AD5E-D5FA65258A7A}" dt="2025-12-03T11:04:30.846" v="50" actId="2696"/>
        <pc:sldMkLst>
          <pc:docMk/>
          <pc:sldMk cId="4040611211" sldId="6224"/>
        </pc:sldMkLst>
      </pc:sldChg>
      <pc:sldChg chg="del">
        <pc:chgData name="Hanselmann, Markus" userId="029d1f02-3ca2-4544-88e9-d09c85e465e7" providerId="ADAL" clId="{779D1F58-E732-4027-AD5E-D5FA65258A7A}" dt="2025-12-03T11:04:30.805" v="49" actId="2696"/>
        <pc:sldMkLst>
          <pc:docMk/>
          <pc:sldMk cId="3708672067" sldId="6225"/>
        </pc:sldMkLst>
      </pc:sldChg>
      <pc:sldChg chg="del">
        <pc:chgData name="Hanselmann, Markus" userId="029d1f02-3ca2-4544-88e9-d09c85e465e7" providerId="ADAL" clId="{779D1F58-E732-4027-AD5E-D5FA65258A7A}" dt="2025-12-03T11:04:30.767" v="48" actId="2696"/>
        <pc:sldMkLst>
          <pc:docMk/>
          <pc:sldMk cId="302938781" sldId="6226"/>
        </pc:sldMkLst>
      </pc:sldChg>
      <pc:sldChg chg="del">
        <pc:chgData name="Hanselmann, Markus" userId="029d1f02-3ca2-4544-88e9-d09c85e465e7" providerId="ADAL" clId="{779D1F58-E732-4027-AD5E-D5FA65258A7A}" dt="2025-12-03T11:04:30.731" v="47" actId="2696"/>
        <pc:sldMkLst>
          <pc:docMk/>
          <pc:sldMk cId="3513824871" sldId="6227"/>
        </pc:sldMkLst>
      </pc:sldChg>
      <pc:sldChg chg="del">
        <pc:chgData name="Hanselmann, Markus" userId="029d1f02-3ca2-4544-88e9-d09c85e465e7" providerId="ADAL" clId="{779D1F58-E732-4027-AD5E-D5FA65258A7A}" dt="2025-12-03T11:04:30.704" v="46" actId="2696"/>
        <pc:sldMkLst>
          <pc:docMk/>
          <pc:sldMk cId="3985206881" sldId="6228"/>
        </pc:sldMkLst>
      </pc:sldChg>
      <pc:sldChg chg="del">
        <pc:chgData name="Hanselmann, Markus" userId="029d1f02-3ca2-4544-88e9-d09c85e465e7" providerId="ADAL" clId="{779D1F58-E732-4027-AD5E-D5FA65258A7A}" dt="2025-12-03T11:04:33.985" v="164" actId="2696"/>
        <pc:sldMkLst>
          <pc:docMk/>
          <pc:sldMk cId="1188273775" sldId="6229"/>
        </pc:sldMkLst>
      </pc:sldChg>
      <pc:sldChg chg="del">
        <pc:chgData name="Hanselmann, Markus" userId="029d1f02-3ca2-4544-88e9-d09c85e465e7" providerId="ADAL" clId="{779D1F58-E732-4027-AD5E-D5FA65258A7A}" dt="2025-12-03T11:04:33.952" v="163" actId="2696"/>
        <pc:sldMkLst>
          <pc:docMk/>
          <pc:sldMk cId="2174185206" sldId="6230"/>
        </pc:sldMkLst>
      </pc:sldChg>
      <pc:sldChg chg="del">
        <pc:chgData name="Hanselmann, Markus" userId="029d1f02-3ca2-4544-88e9-d09c85e465e7" providerId="ADAL" clId="{779D1F58-E732-4027-AD5E-D5FA65258A7A}" dt="2025-12-03T11:04:33.214" v="140" actId="2696"/>
        <pc:sldMkLst>
          <pc:docMk/>
          <pc:sldMk cId="368492977" sldId="6232"/>
        </pc:sldMkLst>
      </pc:sldChg>
      <pc:sldChg chg="del">
        <pc:chgData name="Hanselmann, Markus" userId="029d1f02-3ca2-4544-88e9-d09c85e465e7" providerId="ADAL" clId="{779D1F58-E732-4027-AD5E-D5FA65258A7A}" dt="2025-12-03T11:04:33.914" v="162" actId="2696"/>
        <pc:sldMkLst>
          <pc:docMk/>
          <pc:sldMk cId="787645213" sldId="6233"/>
        </pc:sldMkLst>
      </pc:sldChg>
      <pc:sldChg chg="del">
        <pc:chgData name="Hanselmann, Markus" userId="029d1f02-3ca2-4544-88e9-d09c85e465e7" providerId="ADAL" clId="{779D1F58-E732-4027-AD5E-D5FA65258A7A}" dt="2025-12-03T11:04:33.874" v="161" actId="2696"/>
        <pc:sldMkLst>
          <pc:docMk/>
          <pc:sldMk cId="2404186361" sldId="6234"/>
        </pc:sldMkLst>
      </pc:sldChg>
      <pc:sldChg chg="del">
        <pc:chgData name="Hanselmann, Markus" userId="029d1f02-3ca2-4544-88e9-d09c85e465e7" providerId="ADAL" clId="{779D1F58-E732-4027-AD5E-D5FA65258A7A}" dt="2025-12-03T11:04:33.833" v="160" actId="2696"/>
        <pc:sldMkLst>
          <pc:docMk/>
          <pc:sldMk cId="3634136565" sldId="6236"/>
        </pc:sldMkLst>
      </pc:sldChg>
      <pc:sldChg chg="del">
        <pc:chgData name="Hanselmann, Markus" userId="029d1f02-3ca2-4544-88e9-d09c85e465e7" providerId="ADAL" clId="{779D1F58-E732-4027-AD5E-D5FA65258A7A}" dt="2025-12-03T11:04:33.808" v="159" actId="2696"/>
        <pc:sldMkLst>
          <pc:docMk/>
          <pc:sldMk cId="491687623" sldId="6237"/>
        </pc:sldMkLst>
      </pc:sldChg>
      <pc:sldChg chg="del">
        <pc:chgData name="Hanselmann, Markus" userId="029d1f02-3ca2-4544-88e9-d09c85e465e7" providerId="ADAL" clId="{779D1F58-E732-4027-AD5E-D5FA65258A7A}" dt="2025-12-03T11:04:33.772" v="158" actId="2696"/>
        <pc:sldMkLst>
          <pc:docMk/>
          <pc:sldMk cId="3805730465" sldId="6238"/>
        </pc:sldMkLst>
      </pc:sldChg>
      <pc:sldChg chg="del">
        <pc:chgData name="Hanselmann, Markus" userId="029d1f02-3ca2-4544-88e9-d09c85e465e7" providerId="ADAL" clId="{779D1F58-E732-4027-AD5E-D5FA65258A7A}" dt="2025-12-03T11:04:33.721" v="157" actId="2696"/>
        <pc:sldMkLst>
          <pc:docMk/>
          <pc:sldMk cId="155227510" sldId="6239"/>
        </pc:sldMkLst>
      </pc:sldChg>
      <pc:sldChg chg="del">
        <pc:chgData name="Hanselmann, Markus" userId="029d1f02-3ca2-4544-88e9-d09c85e465e7" providerId="ADAL" clId="{779D1F58-E732-4027-AD5E-D5FA65258A7A}" dt="2025-12-03T11:04:36.270" v="255" actId="2696"/>
        <pc:sldMkLst>
          <pc:docMk/>
          <pc:sldMk cId="3648468907" sldId="6251"/>
        </pc:sldMkLst>
      </pc:sldChg>
      <pc:sldChg chg="del">
        <pc:chgData name="Hanselmann, Markus" userId="029d1f02-3ca2-4544-88e9-d09c85e465e7" providerId="ADAL" clId="{779D1F58-E732-4027-AD5E-D5FA65258A7A}" dt="2025-12-03T11:04:36.266" v="254" actId="2696"/>
        <pc:sldMkLst>
          <pc:docMk/>
          <pc:sldMk cId="3807953185" sldId="6252"/>
        </pc:sldMkLst>
      </pc:sldChg>
      <pc:sldChg chg="del">
        <pc:chgData name="Hanselmann, Markus" userId="029d1f02-3ca2-4544-88e9-d09c85e465e7" providerId="ADAL" clId="{779D1F58-E732-4027-AD5E-D5FA65258A7A}" dt="2025-12-03T11:04:36.078" v="235" actId="2696"/>
        <pc:sldMkLst>
          <pc:docMk/>
          <pc:sldMk cId="3354044740" sldId="6254"/>
        </pc:sldMkLst>
      </pc:sldChg>
      <pc:sldChg chg="del">
        <pc:chgData name="Hanselmann, Markus" userId="029d1f02-3ca2-4544-88e9-d09c85e465e7" providerId="ADAL" clId="{779D1F58-E732-4027-AD5E-D5FA65258A7A}" dt="2025-12-03T11:04:36.009" v="227" actId="2696"/>
        <pc:sldMkLst>
          <pc:docMk/>
          <pc:sldMk cId="1572227556" sldId="6256"/>
        </pc:sldMkLst>
      </pc:sldChg>
      <pc:sldChg chg="del">
        <pc:chgData name="Hanselmann, Markus" userId="029d1f02-3ca2-4544-88e9-d09c85e465e7" providerId="ADAL" clId="{779D1F58-E732-4027-AD5E-D5FA65258A7A}" dt="2025-12-03T11:04:35.914" v="217" actId="2696"/>
        <pc:sldMkLst>
          <pc:docMk/>
          <pc:sldMk cId="1592271571" sldId="6258"/>
        </pc:sldMkLst>
      </pc:sldChg>
      <pc:sldChg chg="del">
        <pc:chgData name="Hanselmann, Markus" userId="029d1f02-3ca2-4544-88e9-d09c85e465e7" providerId="ADAL" clId="{779D1F58-E732-4027-AD5E-D5FA65258A7A}" dt="2025-12-03T11:04:35.853" v="212" actId="2696"/>
        <pc:sldMkLst>
          <pc:docMk/>
          <pc:sldMk cId="3281409722" sldId="6260"/>
        </pc:sldMkLst>
      </pc:sldChg>
      <pc:sldChg chg="del">
        <pc:chgData name="Hanselmann, Markus" userId="029d1f02-3ca2-4544-88e9-d09c85e465e7" providerId="ADAL" clId="{779D1F58-E732-4027-AD5E-D5FA65258A7A}" dt="2025-12-03T11:04:35.868" v="213" actId="2696"/>
        <pc:sldMkLst>
          <pc:docMk/>
          <pc:sldMk cId="308998829" sldId="6261"/>
        </pc:sldMkLst>
      </pc:sldChg>
      <pc:sldChg chg="del">
        <pc:chgData name="Hanselmann, Markus" userId="029d1f02-3ca2-4544-88e9-d09c85e465e7" providerId="ADAL" clId="{779D1F58-E732-4027-AD5E-D5FA65258A7A}" dt="2025-12-03T11:04:36.032" v="229" actId="2696"/>
        <pc:sldMkLst>
          <pc:docMk/>
          <pc:sldMk cId="2321302543" sldId="6262"/>
        </pc:sldMkLst>
      </pc:sldChg>
      <pc:sldChg chg="del">
        <pc:chgData name="Hanselmann, Markus" userId="029d1f02-3ca2-4544-88e9-d09c85e465e7" providerId="ADAL" clId="{779D1F58-E732-4027-AD5E-D5FA65258A7A}" dt="2025-12-03T11:04:36.021" v="228" actId="2696"/>
        <pc:sldMkLst>
          <pc:docMk/>
          <pc:sldMk cId="2001583102" sldId="6263"/>
        </pc:sldMkLst>
      </pc:sldChg>
      <pc:sldChg chg="del">
        <pc:chgData name="Hanselmann, Markus" userId="029d1f02-3ca2-4544-88e9-d09c85e465e7" providerId="ADAL" clId="{779D1F58-E732-4027-AD5E-D5FA65258A7A}" dt="2025-12-03T11:04:37.921" v="361" actId="2696"/>
        <pc:sldMkLst>
          <pc:docMk/>
          <pc:sldMk cId="3498812442" sldId="6267"/>
        </pc:sldMkLst>
      </pc:sldChg>
      <pc:sldChg chg="del">
        <pc:chgData name="Hanselmann, Markus" userId="029d1f02-3ca2-4544-88e9-d09c85e465e7" providerId="ADAL" clId="{779D1F58-E732-4027-AD5E-D5FA65258A7A}" dt="2025-12-03T11:04:37.359" v="338" actId="2696"/>
        <pc:sldMkLst>
          <pc:docMk/>
          <pc:sldMk cId="244078680" sldId="6269"/>
        </pc:sldMkLst>
      </pc:sldChg>
      <pc:sldChg chg="del">
        <pc:chgData name="Hanselmann, Markus" userId="029d1f02-3ca2-4544-88e9-d09c85e465e7" providerId="ADAL" clId="{779D1F58-E732-4027-AD5E-D5FA65258A7A}" dt="2025-12-03T11:04:37.357" v="337" actId="2696"/>
        <pc:sldMkLst>
          <pc:docMk/>
          <pc:sldMk cId="3678774652" sldId="6270"/>
        </pc:sldMkLst>
      </pc:sldChg>
      <pc:sldChg chg="del">
        <pc:chgData name="Hanselmann, Markus" userId="029d1f02-3ca2-4544-88e9-d09c85e465e7" providerId="ADAL" clId="{779D1F58-E732-4027-AD5E-D5FA65258A7A}" dt="2025-12-03T11:04:37.706" v="345" actId="2696"/>
        <pc:sldMkLst>
          <pc:docMk/>
          <pc:sldMk cId="3153175768" sldId="6272"/>
        </pc:sldMkLst>
      </pc:sldChg>
      <pc:sldChg chg="del">
        <pc:chgData name="Hanselmann, Markus" userId="029d1f02-3ca2-4544-88e9-d09c85e465e7" providerId="ADAL" clId="{779D1F58-E732-4027-AD5E-D5FA65258A7A}" dt="2025-12-03T11:04:37.701" v="344" actId="2696"/>
        <pc:sldMkLst>
          <pc:docMk/>
          <pc:sldMk cId="2494789537" sldId="6273"/>
        </pc:sldMkLst>
      </pc:sldChg>
      <pc:sldChg chg="del">
        <pc:chgData name="Hanselmann, Markus" userId="029d1f02-3ca2-4544-88e9-d09c85e465e7" providerId="ADAL" clId="{779D1F58-E732-4027-AD5E-D5FA65258A7A}" dt="2025-12-03T11:04:37.918" v="359" actId="2696"/>
        <pc:sldMkLst>
          <pc:docMk/>
          <pc:sldMk cId="1282815960" sldId="6275"/>
        </pc:sldMkLst>
      </pc:sldChg>
      <pc:sldChg chg="del">
        <pc:chgData name="Hanselmann, Markus" userId="029d1f02-3ca2-4544-88e9-d09c85e465e7" providerId="ADAL" clId="{779D1F58-E732-4027-AD5E-D5FA65258A7A}" dt="2025-12-03T11:04:37.356" v="336" actId="2696"/>
        <pc:sldMkLst>
          <pc:docMk/>
          <pc:sldMk cId="1747813460" sldId="6276"/>
        </pc:sldMkLst>
      </pc:sldChg>
      <pc:sldChg chg="del">
        <pc:chgData name="Hanselmann, Markus" userId="029d1f02-3ca2-4544-88e9-d09c85e465e7" providerId="ADAL" clId="{779D1F58-E732-4027-AD5E-D5FA65258A7A}" dt="2025-12-03T11:04:37.957" v="367" actId="2696"/>
        <pc:sldMkLst>
          <pc:docMk/>
          <pc:sldMk cId="3185133679" sldId="6288"/>
        </pc:sldMkLst>
      </pc:sldChg>
      <pc:sldChg chg="del">
        <pc:chgData name="Hanselmann, Markus" userId="029d1f02-3ca2-4544-88e9-d09c85e465e7" providerId="ADAL" clId="{779D1F58-E732-4027-AD5E-D5FA65258A7A}" dt="2025-12-03T11:04:37.908" v="356" actId="2696"/>
        <pc:sldMkLst>
          <pc:docMk/>
          <pc:sldMk cId="56907666" sldId="6289"/>
        </pc:sldMkLst>
      </pc:sldChg>
      <pc:sldChg chg="del">
        <pc:chgData name="Hanselmann, Markus" userId="029d1f02-3ca2-4544-88e9-d09c85e465e7" providerId="ADAL" clId="{779D1F58-E732-4027-AD5E-D5FA65258A7A}" dt="2025-12-03T11:04:35.633" v="199" actId="2696"/>
        <pc:sldMkLst>
          <pc:docMk/>
          <pc:sldMk cId="271959755" sldId="6290"/>
        </pc:sldMkLst>
      </pc:sldChg>
      <pc:sldChg chg="del">
        <pc:chgData name="Hanselmann, Markus" userId="029d1f02-3ca2-4544-88e9-d09c85e465e7" providerId="ADAL" clId="{779D1F58-E732-4027-AD5E-D5FA65258A7A}" dt="2025-12-03T11:04:35.602" v="198" actId="2696"/>
        <pc:sldMkLst>
          <pc:docMk/>
          <pc:sldMk cId="1868281958" sldId="6291"/>
        </pc:sldMkLst>
      </pc:sldChg>
      <pc:sldChg chg="del">
        <pc:chgData name="Hanselmann, Markus" userId="029d1f02-3ca2-4544-88e9-d09c85e465e7" providerId="ADAL" clId="{779D1F58-E732-4027-AD5E-D5FA65258A7A}" dt="2025-12-03T11:04:35.571" v="197" actId="2696"/>
        <pc:sldMkLst>
          <pc:docMk/>
          <pc:sldMk cId="3457031734" sldId="6292"/>
        </pc:sldMkLst>
      </pc:sldChg>
      <pc:sldChg chg="del">
        <pc:chgData name="Hanselmann, Markus" userId="029d1f02-3ca2-4544-88e9-d09c85e465e7" providerId="ADAL" clId="{779D1F58-E732-4027-AD5E-D5FA65258A7A}" dt="2025-12-03T11:04:35.538" v="196" actId="2696"/>
        <pc:sldMkLst>
          <pc:docMk/>
          <pc:sldMk cId="3958008850" sldId="6294"/>
        </pc:sldMkLst>
      </pc:sldChg>
      <pc:sldChg chg="del">
        <pc:chgData name="Hanselmann, Markus" userId="029d1f02-3ca2-4544-88e9-d09c85e465e7" providerId="ADAL" clId="{779D1F58-E732-4027-AD5E-D5FA65258A7A}" dt="2025-12-03T11:04:35.510" v="195" actId="2696"/>
        <pc:sldMkLst>
          <pc:docMk/>
          <pc:sldMk cId="966622311" sldId="6295"/>
        </pc:sldMkLst>
      </pc:sldChg>
      <pc:sldChg chg="del">
        <pc:chgData name="Hanselmann, Markus" userId="029d1f02-3ca2-4544-88e9-d09c85e465e7" providerId="ADAL" clId="{779D1F58-E732-4027-AD5E-D5FA65258A7A}" dt="2025-12-03T11:04:35.476" v="194" actId="2696"/>
        <pc:sldMkLst>
          <pc:docMk/>
          <pc:sldMk cId="1289276699" sldId="6296"/>
        </pc:sldMkLst>
      </pc:sldChg>
      <pc:sldChg chg="del">
        <pc:chgData name="Hanselmann, Markus" userId="029d1f02-3ca2-4544-88e9-d09c85e465e7" providerId="ADAL" clId="{779D1F58-E732-4027-AD5E-D5FA65258A7A}" dt="2025-12-03T11:04:35.433" v="193" actId="2696"/>
        <pc:sldMkLst>
          <pc:docMk/>
          <pc:sldMk cId="1068886369" sldId="6297"/>
        </pc:sldMkLst>
      </pc:sldChg>
      <pc:sldChg chg="del">
        <pc:chgData name="Hanselmann, Markus" userId="029d1f02-3ca2-4544-88e9-d09c85e465e7" providerId="ADAL" clId="{779D1F58-E732-4027-AD5E-D5FA65258A7A}" dt="2025-12-03T11:04:35.288" v="188" actId="2696"/>
        <pc:sldMkLst>
          <pc:docMk/>
          <pc:sldMk cId="2140693638" sldId="6298"/>
        </pc:sldMkLst>
      </pc:sldChg>
      <pc:sldChg chg="del">
        <pc:chgData name="Hanselmann, Markus" userId="029d1f02-3ca2-4544-88e9-d09c85e465e7" providerId="ADAL" clId="{779D1F58-E732-4027-AD5E-D5FA65258A7A}" dt="2025-12-03T11:04:37.720" v="348" actId="2696"/>
        <pc:sldMkLst>
          <pc:docMk/>
          <pc:sldMk cId="1825233975" sldId="6300"/>
        </pc:sldMkLst>
      </pc:sldChg>
      <pc:sldChg chg="del">
        <pc:chgData name="Hanselmann, Markus" userId="029d1f02-3ca2-4544-88e9-d09c85e465e7" providerId="ADAL" clId="{779D1F58-E732-4027-AD5E-D5FA65258A7A}" dt="2025-12-03T11:04:37.904" v="355" actId="2696"/>
        <pc:sldMkLst>
          <pc:docMk/>
          <pc:sldMk cId="54763156" sldId="6303"/>
        </pc:sldMkLst>
      </pc:sldChg>
      <pc:sldChg chg="del">
        <pc:chgData name="Hanselmann, Markus" userId="029d1f02-3ca2-4544-88e9-d09c85e465e7" providerId="ADAL" clId="{779D1F58-E732-4027-AD5E-D5FA65258A7A}" dt="2025-12-03T11:04:37.900" v="354" actId="2696"/>
        <pc:sldMkLst>
          <pc:docMk/>
          <pc:sldMk cId="3577852576" sldId="6304"/>
        </pc:sldMkLst>
      </pc:sldChg>
      <pc:sldChg chg="del">
        <pc:chgData name="Hanselmann, Markus" userId="029d1f02-3ca2-4544-88e9-d09c85e465e7" providerId="ADAL" clId="{779D1F58-E732-4027-AD5E-D5FA65258A7A}" dt="2025-12-03T11:04:37.925" v="363" actId="2696"/>
        <pc:sldMkLst>
          <pc:docMk/>
          <pc:sldMk cId="660704576" sldId="6306"/>
        </pc:sldMkLst>
      </pc:sldChg>
      <pc:sldChg chg="del">
        <pc:chgData name="Hanselmann, Markus" userId="029d1f02-3ca2-4544-88e9-d09c85e465e7" providerId="ADAL" clId="{779D1F58-E732-4027-AD5E-D5FA65258A7A}" dt="2025-12-03T11:04:37.726" v="351" actId="2696"/>
        <pc:sldMkLst>
          <pc:docMk/>
          <pc:sldMk cId="532289242" sldId="6307"/>
        </pc:sldMkLst>
      </pc:sldChg>
      <pc:sldChg chg="del">
        <pc:chgData name="Hanselmann, Markus" userId="029d1f02-3ca2-4544-88e9-d09c85e465e7" providerId="ADAL" clId="{779D1F58-E732-4027-AD5E-D5FA65258A7A}" dt="2025-12-03T11:04:37.920" v="360" actId="2696"/>
        <pc:sldMkLst>
          <pc:docMk/>
          <pc:sldMk cId="2796804600" sldId="6311"/>
        </pc:sldMkLst>
      </pc:sldChg>
      <pc:sldChg chg="del">
        <pc:chgData name="Hanselmann, Markus" userId="029d1f02-3ca2-4544-88e9-d09c85e465e7" providerId="ADAL" clId="{779D1F58-E732-4027-AD5E-D5FA65258A7A}" dt="2025-12-03T11:04:37.104" v="301" actId="2696"/>
        <pc:sldMkLst>
          <pc:docMk/>
          <pc:sldMk cId="2789116147" sldId="6313"/>
        </pc:sldMkLst>
      </pc:sldChg>
      <pc:sldChg chg="del">
        <pc:chgData name="Hanselmann, Markus" userId="029d1f02-3ca2-4544-88e9-d09c85e465e7" providerId="ADAL" clId="{779D1F58-E732-4027-AD5E-D5FA65258A7A}" dt="2025-12-03T11:04:37.036" v="288" actId="2696"/>
        <pc:sldMkLst>
          <pc:docMk/>
          <pc:sldMk cId="3440584828" sldId="6314"/>
        </pc:sldMkLst>
      </pc:sldChg>
      <pc:sldChg chg="del">
        <pc:chgData name="Hanselmann, Markus" userId="029d1f02-3ca2-4544-88e9-d09c85e465e7" providerId="ADAL" clId="{779D1F58-E732-4027-AD5E-D5FA65258A7A}" dt="2025-12-03T11:04:37.029" v="287" actId="2696"/>
        <pc:sldMkLst>
          <pc:docMk/>
          <pc:sldMk cId="2111344162" sldId="6315"/>
        </pc:sldMkLst>
      </pc:sldChg>
      <pc:sldChg chg="del">
        <pc:chgData name="Hanselmann, Markus" userId="029d1f02-3ca2-4544-88e9-d09c85e465e7" providerId="ADAL" clId="{779D1F58-E732-4027-AD5E-D5FA65258A7A}" dt="2025-12-03T11:04:37.022" v="286" actId="2696"/>
        <pc:sldMkLst>
          <pc:docMk/>
          <pc:sldMk cId="1177804570" sldId="6316"/>
        </pc:sldMkLst>
      </pc:sldChg>
      <pc:sldChg chg="del">
        <pc:chgData name="Hanselmann, Markus" userId="029d1f02-3ca2-4544-88e9-d09c85e465e7" providerId="ADAL" clId="{779D1F58-E732-4027-AD5E-D5FA65258A7A}" dt="2025-12-03T11:04:37.007" v="285" actId="2696"/>
        <pc:sldMkLst>
          <pc:docMk/>
          <pc:sldMk cId="1106774531" sldId="6317"/>
        </pc:sldMkLst>
      </pc:sldChg>
      <pc:sldChg chg="del">
        <pc:chgData name="Hanselmann, Markus" userId="029d1f02-3ca2-4544-88e9-d09c85e465e7" providerId="ADAL" clId="{779D1F58-E732-4027-AD5E-D5FA65258A7A}" dt="2025-12-03T11:04:37.001" v="284" actId="2696"/>
        <pc:sldMkLst>
          <pc:docMk/>
          <pc:sldMk cId="1838659852" sldId="6318"/>
        </pc:sldMkLst>
      </pc:sldChg>
      <pc:sldChg chg="del">
        <pc:chgData name="Hanselmann, Markus" userId="029d1f02-3ca2-4544-88e9-d09c85e465e7" providerId="ADAL" clId="{779D1F58-E732-4027-AD5E-D5FA65258A7A}" dt="2025-12-03T11:04:36.992" v="283" actId="2696"/>
        <pc:sldMkLst>
          <pc:docMk/>
          <pc:sldMk cId="1137650688" sldId="6319"/>
        </pc:sldMkLst>
      </pc:sldChg>
      <pc:sldChg chg="del">
        <pc:chgData name="Hanselmann, Markus" userId="029d1f02-3ca2-4544-88e9-d09c85e465e7" providerId="ADAL" clId="{779D1F58-E732-4027-AD5E-D5FA65258A7A}" dt="2025-12-03T11:04:36.983" v="282" actId="2696"/>
        <pc:sldMkLst>
          <pc:docMk/>
          <pc:sldMk cId="2370779002" sldId="6320"/>
        </pc:sldMkLst>
      </pc:sldChg>
      <pc:sldChg chg="del">
        <pc:chgData name="Hanselmann, Markus" userId="029d1f02-3ca2-4544-88e9-d09c85e465e7" providerId="ADAL" clId="{779D1F58-E732-4027-AD5E-D5FA65258A7A}" dt="2025-12-03T11:04:36.972" v="281" actId="2696"/>
        <pc:sldMkLst>
          <pc:docMk/>
          <pc:sldMk cId="1003299203" sldId="6321"/>
        </pc:sldMkLst>
      </pc:sldChg>
      <pc:sldChg chg="del">
        <pc:chgData name="Hanselmann, Markus" userId="029d1f02-3ca2-4544-88e9-d09c85e465e7" providerId="ADAL" clId="{779D1F58-E732-4027-AD5E-D5FA65258A7A}" dt="2025-12-03T11:04:36.962" v="280" actId="2696"/>
        <pc:sldMkLst>
          <pc:docMk/>
          <pc:sldMk cId="1811911806" sldId="6322"/>
        </pc:sldMkLst>
      </pc:sldChg>
      <pc:sldChg chg="del">
        <pc:chgData name="Hanselmann, Markus" userId="029d1f02-3ca2-4544-88e9-d09c85e465e7" providerId="ADAL" clId="{779D1F58-E732-4027-AD5E-D5FA65258A7A}" dt="2025-12-03T11:04:36.951" v="279" actId="2696"/>
        <pc:sldMkLst>
          <pc:docMk/>
          <pc:sldMk cId="201169870" sldId="6323"/>
        </pc:sldMkLst>
      </pc:sldChg>
      <pc:sldChg chg="del">
        <pc:chgData name="Hanselmann, Markus" userId="029d1f02-3ca2-4544-88e9-d09c85e465e7" providerId="ADAL" clId="{779D1F58-E732-4027-AD5E-D5FA65258A7A}" dt="2025-12-03T11:04:36.940" v="278" actId="2696"/>
        <pc:sldMkLst>
          <pc:docMk/>
          <pc:sldMk cId="41000217" sldId="6324"/>
        </pc:sldMkLst>
      </pc:sldChg>
      <pc:sldChg chg="del">
        <pc:chgData name="Hanselmann, Markus" userId="029d1f02-3ca2-4544-88e9-d09c85e465e7" providerId="ADAL" clId="{779D1F58-E732-4027-AD5E-D5FA65258A7A}" dt="2025-12-03T11:04:36.928" v="277" actId="2696"/>
        <pc:sldMkLst>
          <pc:docMk/>
          <pc:sldMk cId="3407738341" sldId="6325"/>
        </pc:sldMkLst>
      </pc:sldChg>
      <pc:sldChg chg="del">
        <pc:chgData name="Hanselmann, Markus" userId="029d1f02-3ca2-4544-88e9-d09c85e465e7" providerId="ADAL" clId="{779D1F58-E732-4027-AD5E-D5FA65258A7A}" dt="2025-12-03T11:04:36.915" v="276" actId="2696"/>
        <pc:sldMkLst>
          <pc:docMk/>
          <pc:sldMk cId="1289052075" sldId="6326"/>
        </pc:sldMkLst>
      </pc:sldChg>
      <pc:sldChg chg="del">
        <pc:chgData name="Hanselmann, Markus" userId="029d1f02-3ca2-4544-88e9-d09c85e465e7" providerId="ADAL" clId="{779D1F58-E732-4027-AD5E-D5FA65258A7A}" dt="2025-12-03T11:04:36.900" v="275" actId="2696"/>
        <pc:sldMkLst>
          <pc:docMk/>
          <pc:sldMk cId="1147262302" sldId="6327"/>
        </pc:sldMkLst>
      </pc:sldChg>
      <pc:sldChg chg="del">
        <pc:chgData name="Hanselmann, Markus" userId="029d1f02-3ca2-4544-88e9-d09c85e465e7" providerId="ADAL" clId="{779D1F58-E732-4027-AD5E-D5FA65258A7A}" dt="2025-12-03T11:04:36.884" v="274" actId="2696"/>
        <pc:sldMkLst>
          <pc:docMk/>
          <pc:sldMk cId="2645563808" sldId="6328"/>
        </pc:sldMkLst>
      </pc:sldChg>
      <pc:sldChg chg="del">
        <pc:chgData name="Hanselmann, Markus" userId="029d1f02-3ca2-4544-88e9-d09c85e465e7" providerId="ADAL" clId="{779D1F58-E732-4027-AD5E-D5FA65258A7A}" dt="2025-12-03T11:04:36.865" v="273" actId="2696"/>
        <pc:sldMkLst>
          <pc:docMk/>
          <pc:sldMk cId="4133433088" sldId="6330"/>
        </pc:sldMkLst>
      </pc:sldChg>
      <pc:sldChg chg="del">
        <pc:chgData name="Hanselmann, Markus" userId="029d1f02-3ca2-4544-88e9-d09c85e465e7" providerId="ADAL" clId="{779D1F58-E732-4027-AD5E-D5FA65258A7A}" dt="2025-12-03T11:04:36.850" v="272" actId="2696"/>
        <pc:sldMkLst>
          <pc:docMk/>
          <pc:sldMk cId="2383524406" sldId="6331"/>
        </pc:sldMkLst>
      </pc:sldChg>
      <pc:sldChg chg="del">
        <pc:chgData name="Hanselmann, Markus" userId="029d1f02-3ca2-4544-88e9-d09c85e465e7" providerId="ADAL" clId="{779D1F58-E732-4027-AD5E-D5FA65258A7A}" dt="2025-12-03T11:04:36.838" v="271" actId="2696"/>
        <pc:sldMkLst>
          <pc:docMk/>
          <pc:sldMk cId="2075556427" sldId="6332"/>
        </pc:sldMkLst>
      </pc:sldChg>
      <pc:sldChg chg="del">
        <pc:chgData name="Hanselmann, Markus" userId="029d1f02-3ca2-4544-88e9-d09c85e465e7" providerId="ADAL" clId="{779D1F58-E732-4027-AD5E-D5FA65258A7A}" dt="2025-12-03T11:04:36.396" v="270" actId="2696"/>
        <pc:sldMkLst>
          <pc:docMk/>
          <pc:sldMk cId="3773030715" sldId="6334"/>
        </pc:sldMkLst>
      </pc:sldChg>
      <pc:sldChg chg="del">
        <pc:chgData name="Hanselmann, Markus" userId="029d1f02-3ca2-4544-88e9-d09c85e465e7" providerId="ADAL" clId="{779D1F58-E732-4027-AD5E-D5FA65258A7A}" dt="2025-12-03T11:04:29.600" v="22" actId="2696"/>
        <pc:sldMkLst>
          <pc:docMk/>
          <pc:sldMk cId="3291809082" sldId="6336"/>
        </pc:sldMkLst>
      </pc:sldChg>
      <pc:sldChg chg="del">
        <pc:chgData name="Hanselmann, Markus" userId="029d1f02-3ca2-4544-88e9-d09c85e465e7" providerId="ADAL" clId="{779D1F58-E732-4027-AD5E-D5FA65258A7A}" dt="2025-12-03T11:04:29.191" v="11" actId="2696"/>
        <pc:sldMkLst>
          <pc:docMk/>
          <pc:sldMk cId="2692521557" sldId="6337"/>
        </pc:sldMkLst>
      </pc:sldChg>
      <pc:sldChg chg="del">
        <pc:chgData name="Hanselmann, Markus" userId="029d1f02-3ca2-4544-88e9-d09c85e465e7" providerId="ADAL" clId="{779D1F58-E732-4027-AD5E-D5FA65258A7A}" dt="2025-12-03T11:04:32.052" v="89" actId="2696"/>
        <pc:sldMkLst>
          <pc:docMk/>
          <pc:sldMk cId="449204140" sldId="6338"/>
        </pc:sldMkLst>
      </pc:sldChg>
      <pc:sldChg chg="del">
        <pc:chgData name="Hanselmann, Markus" userId="029d1f02-3ca2-4544-88e9-d09c85e465e7" providerId="ADAL" clId="{779D1F58-E732-4027-AD5E-D5FA65258A7A}" dt="2025-12-03T11:04:34.756" v="177" actId="2696"/>
        <pc:sldMkLst>
          <pc:docMk/>
          <pc:sldMk cId="3769748229" sldId="6339"/>
        </pc:sldMkLst>
      </pc:sldChg>
      <pc:sldChg chg="del">
        <pc:chgData name="Hanselmann, Markus" userId="029d1f02-3ca2-4544-88e9-d09c85e465e7" providerId="ADAL" clId="{779D1F58-E732-4027-AD5E-D5FA65258A7A}" dt="2025-12-03T11:04:34.732" v="176" actId="2696"/>
        <pc:sldMkLst>
          <pc:docMk/>
          <pc:sldMk cId="2747963537" sldId="6340"/>
        </pc:sldMkLst>
      </pc:sldChg>
      <pc:sldChg chg="del">
        <pc:chgData name="Hanselmann, Markus" userId="029d1f02-3ca2-4544-88e9-d09c85e465e7" providerId="ADAL" clId="{779D1F58-E732-4027-AD5E-D5FA65258A7A}" dt="2025-12-03T11:04:34.793" v="178" actId="2696"/>
        <pc:sldMkLst>
          <pc:docMk/>
          <pc:sldMk cId="3998298266" sldId="6341"/>
        </pc:sldMkLst>
      </pc:sldChg>
      <pc:sldChg chg="del">
        <pc:chgData name="Hanselmann, Markus" userId="029d1f02-3ca2-4544-88e9-d09c85e465e7" providerId="ADAL" clId="{779D1F58-E732-4027-AD5E-D5FA65258A7A}" dt="2025-12-03T11:04:37.721" v="349" actId="2696"/>
        <pc:sldMkLst>
          <pc:docMk/>
          <pc:sldMk cId="2261550292" sldId="6342"/>
        </pc:sldMkLst>
      </pc:sldChg>
      <pc:sldChg chg="del">
        <pc:chgData name="Hanselmann, Markus" userId="029d1f02-3ca2-4544-88e9-d09c85e465e7" providerId="ADAL" clId="{779D1F58-E732-4027-AD5E-D5FA65258A7A}" dt="2025-12-03T11:04:34.701" v="175" actId="2696"/>
        <pc:sldMkLst>
          <pc:docMk/>
          <pc:sldMk cId="3075619420" sldId="6343"/>
        </pc:sldMkLst>
      </pc:sldChg>
      <pc:sldChg chg="del">
        <pc:chgData name="Hanselmann, Markus" userId="029d1f02-3ca2-4544-88e9-d09c85e465e7" providerId="ADAL" clId="{779D1F58-E732-4027-AD5E-D5FA65258A7A}" dt="2025-12-03T11:04:34.927" v="181" actId="2696"/>
        <pc:sldMkLst>
          <pc:docMk/>
          <pc:sldMk cId="1283122671" sldId="6344"/>
        </pc:sldMkLst>
      </pc:sldChg>
      <pc:sldChg chg="del">
        <pc:chgData name="Hanselmann, Markus" userId="029d1f02-3ca2-4544-88e9-d09c85e465e7" providerId="ADAL" clId="{779D1F58-E732-4027-AD5E-D5FA65258A7A}" dt="2025-12-03T11:04:34.893" v="180" actId="2696"/>
        <pc:sldMkLst>
          <pc:docMk/>
          <pc:sldMk cId="3065080356" sldId="6345"/>
        </pc:sldMkLst>
      </pc:sldChg>
      <pc:sldChg chg="del">
        <pc:chgData name="Hanselmann, Markus" userId="029d1f02-3ca2-4544-88e9-d09c85e465e7" providerId="ADAL" clId="{779D1F58-E732-4027-AD5E-D5FA65258A7A}" dt="2025-12-03T11:04:34.851" v="179" actId="2696"/>
        <pc:sldMkLst>
          <pc:docMk/>
          <pc:sldMk cId="4182074864" sldId="6346"/>
        </pc:sldMkLst>
      </pc:sldChg>
      <pc:sldChg chg="del">
        <pc:chgData name="Hanselmann, Markus" userId="029d1f02-3ca2-4544-88e9-d09c85e465e7" providerId="ADAL" clId="{779D1F58-E732-4027-AD5E-D5FA65258A7A}" dt="2025-12-03T11:04:35.259" v="187" actId="2696"/>
        <pc:sldMkLst>
          <pc:docMk/>
          <pc:sldMk cId="1457528689" sldId="6347"/>
        </pc:sldMkLst>
      </pc:sldChg>
      <pc:sldChg chg="del">
        <pc:chgData name="Hanselmann, Markus" userId="029d1f02-3ca2-4544-88e9-d09c85e465e7" providerId="ADAL" clId="{779D1F58-E732-4027-AD5E-D5FA65258A7A}" dt="2025-12-03T11:04:34.109" v="170" actId="2696"/>
        <pc:sldMkLst>
          <pc:docMk/>
          <pc:sldMk cId="2240085111" sldId="6349"/>
        </pc:sldMkLst>
      </pc:sldChg>
      <pc:sldChg chg="del">
        <pc:chgData name="Hanselmann, Markus" userId="029d1f02-3ca2-4544-88e9-d09c85e465e7" providerId="ADAL" clId="{779D1F58-E732-4027-AD5E-D5FA65258A7A}" dt="2025-12-03T11:04:31.159" v="59" actId="2696"/>
        <pc:sldMkLst>
          <pc:docMk/>
          <pc:sldMk cId="3046052631" sldId="6352"/>
        </pc:sldMkLst>
      </pc:sldChg>
      <pc:sldChg chg="del">
        <pc:chgData name="Hanselmann, Markus" userId="029d1f02-3ca2-4544-88e9-d09c85e465e7" providerId="ADAL" clId="{779D1F58-E732-4027-AD5E-D5FA65258A7A}" dt="2025-12-03T11:04:30.050" v="24" actId="2696"/>
        <pc:sldMkLst>
          <pc:docMk/>
          <pc:sldMk cId="278405340" sldId="6353"/>
        </pc:sldMkLst>
      </pc:sldChg>
      <pc:sldChg chg="del">
        <pc:chgData name="Hanselmann, Markus" userId="029d1f02-3ca2-4544-88e9-d09c85e465e7" providerId="ADAL" clId="{779D1F58-E732-4027-AD5E-D5FA65258A7A}" dt="2025-12-03T11:04:31.051" v="56" actId="2696"/>
        <pc:sldMkLst>
          <pc:docMk/>
          <pc:sldMk cId="360041932" sldId="6354"/>
        </pc:sldMkLst>
      </pc:sldChg>
      <pc:sldChg chg="del">
        <pc:chgData name="Hanselmann, Markus" userId="029d1f02-3ca2-4544-88e9-d09c85e465e7" providerId="ADAL" clId="{779D1F58-E732-4027-AD5E-D5FA65258A7A}" dt="2025-12-03T11:04:29.564" v="21" actId="2696"/>
        <pc:sldMkLst>
          <pc:docMk/>
          <pc:sldMk cId="1518491079" sldId="6355"/>
        </pc:sldMkLst>
      </pc:sldChg>
      <pc:sldChg chg="del">
        <pc:chgData name="Hanselmann, Markus" userId="029d1f02-3ca2-4544-88e9-d09c85e465e7" providerId="ADAL" clId="{779D1F58-E732-4027-AD5E-D5FA65258A7A}" dt="2025-12-03T11:04:36.253" v="252" actId="2696"/>
        <pc:sldMkLst>
          <pc:docMk/>
          <pc:sldMk cId="2388815803" sldId="6357"/>
        </pc:sldMkLst>
      </pc:sldChg>
      <pc:sldChg chg="del">
        <pc:chgData name="Hanselmann, Markus" userId="029d1f02-3ca2-4544-88e9-d09c85e465e7" providerId="ADAL" clId="{779D1F58-E732-4027-AD5E-D5FA65258A7A}" dt="2025-12-03T11:04:36.082" v="236" actId="2696"/>
        <pc:sldMkLst>
          <pc:docMk/>
          <pc:sldMk cId="4106409561" sldId="6358"/>
        </pc:sldMkLst>
      </pc:sldChg>
      <pc:sldChg chg="del">
        <pc:chgData name="Hanselmann, Markus" userId="029d1f02-3ca2-4544-88e9-d09c85e465e7" providerId="ADAL" clId="{779D1F58-E732-4027-AD5E-D5FA65258A7A}" dt="2025-12-03T11:04:36.005" v="226" actId="2696"/>
        <pc:sldMkLst>
          <pc:docMk/>
          <pc:sldMk cId="3791807242" sldId="6360"/>
        </pc:sldMkLst>
      </pc:sldChg>
      <pc:sldChg chg="del">
        <pc:chgData name="Hanselmann, Markus" userId="029d1f02-3ca2-4544-88e9-d09c85e465e7" providerId="ADAL" clId="{779D1F58-E732-4027-AD5E-D5FA65258A7A}" dt="2025-12-03T11:04:35.918" v="218" actId="2696"/>
        <pc:sldMkLst>
          <pc:docMk/>
          <pc:sldMk cId="205639514" sldId="6361"/>
        </pc:sldMkLst>
      </pc:sldChg>
      <pc:sldChg chg="del">
        <pc:chgData name="Hanselmann, Markus" userId="029d1f02-3ca2-4544-88e9-d09c85e465e7" providerId="ADAL" clId="{779D1F58-E732-4027-AD5E-D5FA65258A7A}" dt="2025-12-03T11:04:33.614" v="153" actId="2696"/>
        <pc:sldMkLst>
          <pc:docMk/>
          <pc:sldMk cId="145494890" sldId="6363"/>
        </pc:sldMkLst>
      </pc:sldChg>
      <pc:sldChg chg="del">
        <pc:chgData name="Hanselmann, Markus" userId="029d1f02-3ca2-4544-88e9-d09c85e465e7" providerId="ADAL" clId="{779D1F58-E732-4027-AD5E-D5FA65258A7A}" dt="2025-12-03T11:04:33.171" v="138" actId="2696"/>
        <pc:sldMkLst>
          <pc:docMk/>
          <pc:sldMk cId="4023313628" sldId="6364"/>
        </pc:sldMkLst>
      </pc:sldChg>
      <pc:sldChg chg="del">
        <pc:chgData name="Hanselmann, Markus" userId="029d1f02-3ca2-4544-88e9-d09c85e465e7" providerId="ADAL" clId="{779D1F58-E732-4027-AD5E-D5FA65258A7A}" dt="2025-12-03T11:04:32.520" v="108" actId="2696"/>
        <pc:sldMkLst>
          <pc:docMk/>
          <pc:sldMk cId="2347094887" sldId="6366"/>
        </pc:sldMkLst>
      </pc:sldChg>
      <pc:sldChg chg="del">
        <pc:chgData name="Hanselmann, Markus" userId="029d1f02-3ca2-4544-88e9-d09c85e465e7" providerId="ADAL" clId="{779D1F58-E732-4027-AD5E-D5FA65258A7A}" dt="2025-12-03T11:04:31.746" v="80" actId="2696"/>
        <pc:sldMkLst>
          <pc:docMk/>
          <pc:sldMk cId="676117909" sldId="6367"/>
        </pc:sldMkLst>
      </pc:sldChg>
      <pc:sldChg chg="del">
        <pc:chgData name="Hanselmann, Markus" userId="029d1f02-3ca2-4544-88e9-d09c85e465e7" providerId="ADAL" clId="{779D1F58-E732-4027-AD5E-D5FA65258A7A}" dt="2025-12-03T11:04:30.639" v="44" actId="2696"/>
        <pc:sldMkLst>
          <pc:docMk/>
          <pc:sldMk cId="1881941758" sldId="6369"/>
        </pc:sldMkLst>
      </pc:sldChg>
      <pc:sldChg chg="del">
        <pc:chgData name="Hanselmann, Markus" userId="029d1f02-3ca2-4544-88e9-d09c85e465e7" providerId="ADAL" clId="{779D1F58-E732-4027-AD5E-D5FA65258A7A}" dt="2025-12-03T11:04:29.119" v="10" actId="2696"/>
        <pc:sldMkLst>
          <pc:docMk/>
          <pc:sldMk cId="249680500" sldId="6370"/>
        </pc:sldMkLst>
      </pc:sldChg>
      <pc:sldChg chg="del">
        <pc:chgData name="Hanselmann, Markus" userId="029d1f02-3ca2-4544-88e9-d09c85e465e7" providerId="ADAL" clId="{779D1F58-E732-4027-AD5E-D5FA65258A7A}" dt="2025-12-03T11:04:32.788" v="119" actId="2696"/>
        <pc:sldMkLst>
          <pc:docMk/>
          <pc:sldMk cId="1052250562" sldId="6371"/>
        </pc:sldMkLst>
      </pc:sldChg>
      <pc:sldChg chg="del">
        <pc:chgData name="Hanselmann, Markus" userId="029d1f02-3ca2-4544-88e9-d09c85e465e7" providerId="ADAL" clId="{779D1F58-E732-4027-AD5E-D5FA65258A7A}" dt="2025-12-03T11:04:32.088" v="90" actId="2696"/>
        <pc:sldMkLst>
          <pc:docMk/>
          <pc:sldMk cId="1363305960" sldId="6372"/>
        </pc:sldMkLst>
      </pc:sldChg>
      <pc:sldChg chg="del">
        <pc:chgData name="Hanselmann, Markus" userId="029d1f02-3ca2-4544-88e9-d09c85e465e7" providerId="ADAL" clId="{779D1F58-E732-4027-AD5E-D5FA65258A7A}" dt="2025-12-03T11:04:32.119" v="91" actId="2696"/>
        <pc:sldMkLst>
          <pc:docMk/>
          <pc:sldMk cId="2734474715" sldId="6373"/>
        </pc:sldMkLst>
      </pc:sldChg>
      <pc:sldChg chg="del">
        <pc:chgData name="Hanselmann, Markus" userId="029d1f02-3ca2-4544-88e9-d09c85e465e7" providerId="ADAL" clId="{779D1F58-E732-4027-AD5E-D5FA65258A7A}" dt="2025-12-03T11:04:32.011" v="88" actId="2696"/>
        <pc:sldMkLst>
          <pc:docMk/>
          <pc:sldMk cId="1206966808" sldId="6374"/>
        </pc:sldMkLst>
      </pc:sldChg>
      <pc:sldChg chg="del">
        <pc:chgData name="Hanselmann, Markus" userId="029d1f02-3ca2-4544-88e9-d09c85e465e7" providerId="ADAL" clId="{779D1F58-E732-4027-AD5E-D5FA65258A7A}" dt="2025-12-03T11:04:31.977" v="87" actId="2696"/>
        <pc:sldMkLst>
          <pc:docMk/>
          <pc:sldMk cId="690942319" sldId="6375"/>
        </pc:sldMkLst>
      </pc:sldChg>
      <pc:sldChg chg="del">
        <pc:chgData name="Hanselmann, Markus" userId="029d1f02-3ca2-4544-88e9-d09c85e465e7" providerId="ADAL" clId="{779D1F58-E732-4027-AD5E-D5FA65258A7A}" dt="2025-12-03T11:04:31.944" v="86" actId="2696"/>
        <pc:sldMkLst>
          <pc:docMk/>
          <pc:sldMk cId="2667455603" sldId="6376"/>
        </pc:sldMkLst>
      </pc:sldChg>
      <pc:sldChg chg="del">
        <pc:chgData name="Hanselmann, Markus" userId="029d1f02-3ca2-4544-88e9-d09c85e465e7" providerId="ADAL" clId="{779D1F58-E732-4027-AD5E-D5FA65258A7A}" dt="2025-12-03T11:04:31.914" v="85" actId="2696"/>
        <pc:sldMkLst>
          <pc:docMk/>
          <pc:sldMk cId="2758027565" sldId="6377"/>
        </pc:sldMkLst>
      </pc:sldChg>
      <pc:sldChg chg="del">
        <pc:chgData name="Hanselmann, Markus" userId="029d1f02-3ca2-4544-88e9-d09c85e465e7" providerId="ADAL" clId="{779D1F58-E732-4027-AD5E-D5FA65258A7A}" dt="2025-12-03T11:04:31.882" v="84" actId="2696"/>
        <pc:sldMkLst>
          <pc:docMk/>
          <pc:sldMk cId="3573970958" sldId="6378"/>
        </pc:sldMkLst>
      </pc:sldChg>
      <pc:sldChg chg="del">
        <pc:chgData name="Hanselmann, Markus" userId="029d1f02-3ca2-4544-88e9-d09c85e465e7" providerId="ADAL" clId="{779D1F58-E732-4027-AD5E-D5FA65258A7A}" dt="2025-12-03T11:04:31.852" v="83" actId="2696"/>
        <pc:sldMkLst>
          <pc:docMk/>
          <pc:sldMk cId="2139030466" sldId="6379"/>
        </pc:sldMkLst>
      </pc:sldChg>
      <pc:sldChg chg="del">
        <pc:chgData name="Hanselmann, Markus" userId="029d1f02-3ca2-4544-88e9-d09c85e465e7" providerId="ADAL" clId="{779D1F58-E732-4027-AD5E-D5FA65258A7A}" dt="2025-12-03T11:04:31.817" v="82" actId="2696"/>
        <pc:sldMkLst>
          <pc:docMk/>
          <pc:sldMk cId="18195287" sldId="6380"/>
        </pc:sldMkLst>
      </pc:sldChg>
      <pc:sldChg chg="del">
        <pc:chgData name="Hanselmann, Markus" userId="029d1f02-3ca2-4544-88e9-d09c85e465e7" providerId="ADAL" clId="{779D1F58-E732-4027-AD5E-D5FA65258A7A}" dt="2025-12-03T11:04:31.776" v="81" actId="2696"/>
        <pc:sldMkLst>
          <pc:docMk/>
          <pc:sldMk cId="2907296543" sldId="6381"/>
        </pc:sldMkLst>
      </pc:sldChg>
      <pc:sldChg chg="del">
        <pc:chgData name="Hanselmann, Markus" userId="029d1f02-3ca2-4544-88e9-d09c85e465e7" providerId="ADAL" clId="{779D1F58-E732-4027-AD5E-D5FA65258A7A}" dt="2025-12-03T11:04:33.475" v="148" actId="2696"/>
        <pc:sldMkLst>
          <pc:docMk/>
          <pc:sldMk cId="2851144949" sldId="6390"/>
        </pc:sldMkLst>
      </pc:sldChg>
      <pc:sldChg chg="del">
        <pc:chgData name="Hanselmann, Markus" userId="029d1f02-3ca2-4544-88e9-d09c85e465e7" providerId="ADAL" clId="{779D1F58-E732-4027-AD5E-D5FA65258A7A}" dt="2025-12-03T11:04:31.502" v="70" actId="2696"/>
        <pc:sldMkLst>
          <pc:docMk/>
          <pc:sldMk cId="611389188" sldId="6394"/>
        </pc:sldMkLst>
      </pc:sldChg>
      <pc:sldChg chg="del">
        <pc:chgData name="Hanselmann, Markus" userId="029d1f02-3ca2-4544-88e9-d09c85e465e7" providerId="ADAL" clId="{779D1F58-E732-4027-AD5E-D5FA65258A7A}" dt="2025-12-03T11:04:33.452" v="147" actId="2696"/>
        <pc:sldMkLst>
          <pc:docMk/>
          <pc:sldMk cId="3758042123" sldId="6396"/>
        </pc:sldMkLst>
      </pc:sldChg>
      <pc:sldChg chg="del">
        <pc:chgData name="Hanselmann, Markus" userId="029d1f02-3ca2-4544-88e9-d09c85e465e7" providerId="ADAL" clId="{779D1F58-E732-4027-AD5E-D5FA65258A7A}" dt="2025-12-03T11:04:33.427" v="146" actId="2696"/>
        <pc:sldMkLst>
          <pc:docMk/>
          <pc:sldMk cId="1719768002" sldId="6397"/>
        </pc:sldMkLst>
      </pc:sldChg>
      <pc:sldChg chg="del">
        <pc:chgData name="Hanselmann, Markus" userId="029d1f02-3ca2-4544-88e9-d09c85e465e7" providerId="ADAL" clId="{779D1F58-E732-4027-AD5E-D5FA65258A7A}" dt="2025-12-03T11:04:33.400" v="145" actId="2696"/>
        <pc:sldMkLst>
          <pc:docMk/>
          <pc:sldMk cId="3051741152" sldId="6398"/>
        </pc:sldMkLst>
      </pc:sldChg>
      <pc:sldChg chg="del">
        <pc:chgData name="Hanselmann, Markus" userId="029d1f02-3ca2-4544-88e9-d09c85e465e7" providerId="ADAL" clId="{779D1F58-E732-4027-AD5E-D5FA65258A7A}" dt="2025-12-03T11:04:33.374" v="144" actId="2696"/>
        <pc:sldMkLst>
          <pc:docMk/>
          <pc:sldMk cId="193764940" sldId="6399"/>
        </pc:sldMkLst>
      </pc:sldChg>
      <pc:sldChg chg="del">
        <pc:chgData name="Hanselmann, Markus" userId="029d1f02-3ca2-4544-88e9-d09c85e465e7" providerId="ADAL" clId="{779D1F58-E732-4027-AD5E-D5FA65258A7A}" dt="2025-12-03T11:04:33.338" v="143" actId="2696"/>
        <pc:sldMkLst>
          <pc:docMk/>
          <pc:sldMk cId="3536200444" sldId="6400"/>
        </pc:sldMkLst>
      </pc:sldChg>
      <pc:sldChg chg="del">
        <pc:chgData name="Hanselmann, Markus" userId="029d1f02-3ca2-4544-88e9-d09c85e465e7" providerId="ADAL" clId="{779D1F58-E732-4027-AD5E-D5FA65258A7A}" dt="2025-12-03T11:04:33.304" v="142" actId="2696"/>
        <pc:sldMkLst>
          <pc:docMk/>
          <pc:sldMk cId="1115415254" sldId="6401"/>
        </pc:sldMkLst>
      </pc:sldChg>
      <pc:sldChg chg="del">
        <pc:chgData name="Hanselmann, Markus" userId="029d1f02-3ca2-4544-88e9-d09c85e465e7" providerId="ADAL" clId="{779D1F58-E732-4027-AD5E-D5FA65258A7A}" dt="2025-12-03T11:04:33.253" v="141" actId="2696"/>
        <pc:sldMkLst>
          <pc:docMk/>
          <pc:sldMk cId="2958520400" sldId="6402"/>
        </pc:sldMkLst>
      </pc:sldChg>
      <pc:sldChg chg="del">
        <pc:chgData name="Hanselmann, Markus" userId="029d1f02-3ca2-4544-88e9-d09c85e465e7" providerId="ADAL" clId="{779D1F58-E732-4027-AD5E-D5FA65258A7A}" dt="2025-12-03T11:04:33.680" v="156" actId="2696"/>
        <pc:sldMkLst>
          <pc:docMk/>
          <pc:sldMk cId="4124616023" sldId="6408"/>
        </pc:sldMkLst>
      </pc:sldChg>
      <pc:sldChg chg="del">
        <pc:chgData name="Hanselmann, Markus" userId="029d1f02-3ca2-4544-88e9-d09c85e465e7" providerId="ADAL" clId="{779D1F58-E732-4027-AD5E-D5FA65258A7A}" dt="2025-12-03T11:04:36.102" v="238" actId="2696"/>
        <pc:sldMkLst>
          <pc:docMk/>
          <pc:sldMk cId="1852128087" sldId="6412"/>
        </pc:sldMkLst>
      </pc:sldChg>
      <pc:sldChg chg="del">
        <pc:chgData name="Hanselmann, Markus" userId="029d1f02-3ca2-4544-88e9-d09c85e465e7" providerId="ADAL" clId="{779D1F58-E732-4027-AD5E-D5FA65258A7A}" dt="2025-12-03T11:04:36.356" v="263" actId="2696"/>
        <pc:sldMkLst>
          <pc:docMk/>
          <pc:sldMk cId="66662694" sldId="6414"/>
        </pc:sldMkLst>
      </pc:sldChg>
      <pc:sldChg chg="del">
        <pc:chgData name="Hanselmann, Markus" userId="029d1f02-3ca2-4544-88e9-d09c85e465e7" providerId="ADAL" clId="{779D1F58-E732-4027-AD5E-D5FA65258A7A}" dt="2025-12-03T11:04:36.348" v="262" actId="2696"/>
        <pc:sldMkLst>
          <pc:docMk/>
          <pc:sldMk cId="3434149389" sldId="6415"/>
        </pc:sldMkLst>
      </pc:sldChg>
      <pc:sldChg chg="del">
        <pc:chgData name="Hanselmann, Markus" userId="029d1f02-3ca2-4544-88e9-d09c85e465e7" providerId="ADAL" clId="{779D1F58-E732-4027-AD5E-D5FA65258A7A}" dt="2025-12-03T11:04:36.339" v="261" actId="2696"/>
        <pc:sldMkLst>
          <pc:docMk/>
          <pc:sldMk cId="713675924" sldId="6416"/>
        </pc:sldMkLst>
      </pc:sldChg>
      <pc:sldChg chg="del">
        <pc:chgData name="Hanselmann, Markus" userId="029d1f02-3ca2-4544-88e9-d09c85e465e7" providerId="ADAL" clId="{779D1F58-E732-4027-AD5E-D5FA65258A7A}" dt="2025-12-03T11:04:36.330" v="260" actId="2696"/>
        <pc:sldMkLst>
          <pc:docMk/>
          <pc:sldMk cId="1375600124" sldId="6417"/>
        </pc:sldMkLst>
      </pc:sldChg>
      <pc:sldChg chg="del">
        <pc:chgData name="Hanselmann, Markus" userId="029d1f02-3ca2-4544-88e9-d09c85e465e7" providerId="ADAL" clId="{779D1F58-E732-4027-AD5E-D5FA65258A7A}" dt="2025-12-03T11:04:36.321" v="259" actId="2696"/>
        <pc:sldMkLst>
          <pc:docMk/>
          <pc:sldMk cId="538394257" sldId="6418"/>
        </pc:sldMkLst>
      </pc:sldChg>
      <pc:sldChg chg="del">
        <pc:chgData name="Hanselmann, Markus" userId="029d1f02-3ca2-4544-88e9-d09c85e465e7" providerId="ADAL" clId="{779D1F58-E732-4027-AD5E-D5FA65258A7A}" dt="2025-12-03T11:04:36.305" v="258" actId="2696"/>
        <pc:sldMkLst>
          <pc:docMk/>
          <pc:sldMk cId="3961209357" sldId="6419"/>
        </pc:sldMkLst>
      </pc:sldChg>
      <pc:sldChg chg="del">
        <pc:chgData name="Hanselmann, Markus" userId="029d1f02-3ca2-4544-88e9-d09c85e465e7" providerId="ADAL" clId="{779D1F58-E732-4027-AD5E-D5FA65258A7A}" dt="2025-12-03T11:04:36.293" v="257" actId="2696"/>
        <pc:sldMkLst>
          <pc:docMk/>
          <pc:sldMk cId="1584059717" sldId="6420"/>
        </pc:sldMkLst>
      </pc:sldChg>
      <pc:sldChg chg="del">
        <pc:chgData name="Hanselmann, Markus" userId="029d1f02-3ca2-4544-88e9-d09c85e465e7" providerId="ADAL" clId="{779D1F58-E732-4027-AD5E-D5FA65258A7A}" dt="2025-12-03T11:04:36.280" v="256" actId="2696"/>
        <pc:sldMkLst>
          <pc:docMk/>
          <pc:sldMk cId="3724891220" sldId="6421"/>
        </pc:sldMkLst>
      </pc:sldChg>
      <pc:sldChg chg="del">
        <pc:chgData name="Hanselmann, Markus" userId="029d1f02-3ca2-4544-88e9-d09c85e465e7" providerId="ADAL" clId="{779D1F58-E732-4027-AD5E-D5FA65258A7A}" dt="2025-12-03T11:04:36.199" v="246" actId="2696"/>
        <pc:sldMkLst>
          <pc:docMk/>
          <pc:sldMk cId="1791647283" sldId="6422"/>
        </pc:sldMkLst>
      </pc:sldChg>
      <pc:sldChg chg="del">
        <pc:chgData name="Hanselmann, Markus" userId="029d1f02-3ca2-4544-88e9-d09c85e465e7" providerId="ADAL" clId="{779D1F58-E732-4027-AD5E-D5FA65258A7A}" dt="2025-12-03T11:04:36.190" v="245" actId="2696"/>
        <pc:sldMkLst>
          <pc:docMk/>
          <pc:sldMk cId="2439237273" sldId="6423"/>
        </pc:sldMkLst>
      </pc:sldChg>
      <pc:sldChg chg="del">
        <pc:chgData name="Hanselmann, Markus" userId="029d1f02-3ca2-4544-88e9-d09c85e465e7" providerId="ADAL" clId="{779D1F58-E732-4027-AD5E-D5FA65258A7A}" dt="2025-12-03T11:04:36.181" v="244" actId="2696"/>
        <pc:sldMkLst>
          <pc:docMk/>
          <pc:sldMk cId="3902431115" sldId="6424"/>
        </pc:sldMkLst>
      </pc:sldChg>
      <pc:sldChg chg="del">
        <pc:chgData name="Hanselmann, Markus" userId="029d1f02-3ca2-4544-88e9-d09c85e465e7" providerId="ADAL" clId="{779D1F58-E732-4027-AD5E-D5FA65258A7A}" dt="2025-12-03T11:04:36.166" v="243" actId="2696"/>
        <pc:sldMkLst>
          <pc:docMk/>
          <pc:sldMk cId="1922485587" sldId="6425"/>
        </pc:sldMkLst>
      </pc:sldChg>
      <pc:sldChg chg="del">
        <pc:chgData name="Hanselmann, Markus" userId="029d1f02-3ca2-4544-88e9-d09c85e465e7" providerId="ADAL" clId="{779D1F58-E732-4027-AD5E-D5FA65258A7A}" dt="2025-12-03T11:04:36.153" v="242" actId="2696"/>
        <pc:sldMkLst>
          <pc:docMk/>
          <pc:sldMk cId="3901918999" sldId="6426"/>
        </pc:sldMkLst>
      </pc:sldChg>
      <pc:sldChg chg="del">
        <pc:chgData name="Hanselmann, Markus" userId="029d1f02-3ca2-4544-88e9-d09c85e465e7" providerId="ADAL" clId="{779D1F58-E732-4027-AD5E-D5FA65258A7A}" dt="2025-12-03T11:04:36.141" v="241" actId="2696"/>
        <pc:sldMkLst>
          <pc:docMk/>
          <pc:sldMk cId="3982474879" sldId="6427"/>
        </pc:sldMkLst>
      </pc:sldChg>
      <pc:sldChg chg="del">
        <pc:chgData name="Hanselmann, Markus" userId="029d1f02-3ca2-4544-88e9-d09c85e465e7" providerId="ADAL" clId="{779D1F58-E732-4027-AD5E-D5FA65258A7A}" dt="2025-12-03T11:04:36.130" v="240" actId="2696"/>
        <pc:sldMkLst>
          <pc:docMk/>
          <pc:sldMk cId="241474142" sldId="6428"/>
        </pc:sldMkLst>
      </pc:sldChg>
      <pc:sldChg chg="del">
        <pc:chgData name="Hanselmann, Markus" userId="029d1f02-3ca2-4544-88e9-d09c85e465e7" providerId="ADAL" clId="{779D1F58-E732-4027-AD5E-D5FA65258A7A}" dt="2025-12-03T11:04:36.117" v="239" actId="2696"/>
        <pc:sldMkLst>
          <pc:docMk/>
          <pc:sldMk cId="2926483063" sldId="6429"/>
        </pc:sldMkLst>
      </pc:sldChg>
      <pc:sldChg chg="del">
        <pc:chgData name="Hanselmann, Markus" userId="029d1f02-3ca2-4544-88e9-d09c85e465e7" providerId="ADAL" clId="{779D1F58-E732-4027-AD5E-D5FA65258A7A}" dt="2025-12-03T11:04:30.137" v="26" actId="2696"/>
        <pc:sldMkLst>
          <pc:docMk/>
          <pc:sldMk cId="2378408879" sldId="6430"/>
        </pc:sldMkLst>
      </pc:sldChg>
      <pc:sldChg chg="del">
        <pc:chgData name="Hanselmann, Markus" userId="029d1f02-3ca2-4544-88e9-d09c85e465e7" providerId="ADAL" clId="{779D1F58-E732-4027-AD5E-D5FA65258A7A}" dt="2025-12-03T11:04:30.098" v="25" actId="2696"/>
        <pc:sldMkLst>
          <pc:docMk/>
          <pc:sldMk cId="2714243376" sldId="6431"/>
        </pc:sldMkLst>
      </pc:sldChg>
      <pc:sldChg chg="del">
        <pc:chgData name="Hanselmann, Markus" userId="029d1f02-3ca2-4544-88e9-d09c85e465e7" providerId="ADAL" clId="{779D1F58-E732-4027-AD5E-D5FA65258A7A}" dt="2025-12-03T11:04:30.016" v="23" actId="2696"/>
        <pc:sldMkLst>
          <pc:docMk/>
          <pc:sldMk cId="1334055793" sldId="6432"/>
        </pc:sldMkLst>
      </pc:sldChg>
      <pc:sldChg chg="del">
        <pc:chgData name="Hanselmann, Markus" userId="029d1f02-3ca2-4544-88e9-d09c85e465e7" providerId="ADAL" clId="{779D1F58-E732-4027-AD5E-D5FA65258A7A}" dt="2025-12-03T11:04:29.525" v="20" actId="2696"/>
        <pc:sldMkLst>
          <pc:docMk/>
          <pc:sldMk cId="1104642823" sldId="6433"/>
        </pc:sldMkLst>
      </pc:sldChg>
      <pc:sldChg chg="del">
        <pc:chgData name="Hanselmann, Markus" userId="029d1f02-3ca2-4544-88e9-d09c85e465e7" providerId="ADAL" clId="{779D1F58-E732-4027-AD5E-D5FA65258A7A}" dt="2025-12-03T11:04:29.492" v="19" actId="2696"/>
        <pc:sldMkLst>
          <pc:docMk/>
          <pc:sldMk cId="1801538806" sldId="6434"/>
        </pc:sldMkLst>
      </pc:sldChg>
      <pc:sldChg chg="del">
        <pc:chgData name="Hanselmann, Markus" userId="029d1f02-3ca2-4544-88e9-d09c85e465e7" providerId="ADAL" clId="{779D1F58-E732-4027-AD5E-D5FA65258A7A}" dt="2025-12-03T11:04:29.453" v="18" actId="2696"/>
        <pc:sldMkLst>
          <pc:docMk/>
          <pc:sldMk cId="2497219301" sldId="6435"/>
        </pc:sldMkLst>
      </pc:sldChg>
      <pc:sldChg chg="del">
        <pc:chgData name="Hanselmann, Markus" userId="029d1f02-3ca2-4544-88e9-d09c85e465e7" providerId="ADAL" clId="{779D1F58-E732-4027-AD5E-D5FA65258A7A}" dt="2025-12-03T11:04:29.411" v="17" actId="2696"/>
        <pc:sldMkLst>
          <pc:docMk/>
          <pc:sldMk cId="726650671" sldId="6436"/>
        </pc:sldMkLst>
      </pc:sldChg>
      <pc:sldChg chg="del">
        <pc:chgData name="Hanselmann, Markus" userId="029d1f02-3ca2-4544-88e9-d09c85e465e7" providerId="ADAL" clId="{779D1F58-E732-4027-AD5E-D5FA65258A7A}" dt="2025-12-03T11:04:29.359" v="16" actId="2696"/>
        <pc:sldMkLst>
          <pc:docMk/>
          <pc:sldMk cId="149232540" sldId="6437"/>
        </pc:sldMkLst>
      </pc:sldChg>
      <pc:sldChg chg="del">
        <pc:chgData name="Hanselmann, Markus" userId="029d1f02-3ca2-4544-88e9-d09c85e465e7" providerId="ADAL" clId="{779D1F58-E732-4027-AD5E-D5FA65258A7A}" dt="2025-12-03T11:04:29.336" v="15" actId="2696"/>
        <pc:sldMkLst>
          <pc:docMk/>
          <pc:sldMk cId="1283117016" sldId="6438"/>
        </pc:sldMkLst>
      </pc:sldChg>
      <pc:sldChg chg="del">
        <pc:chgData name="Hanselmann, Markus" userId="029d1f02-3ca2-4544-88e9-d09c85e465e7" providerId="ADAL" clId="{779D1F58-E732-4027-AD5E-D5FA65258A7A}" dt="2025-12-03T11:04:29.314" v="14" actId="2696"/>
        <pc:sldMkLst>
          <pc:docMk/>
          <pc:sldMk cId="2857999373" sldId="6439"/>
        </pc:sldMkLst>
      </pc:sldChg>
      <pc:sldChg chg="del">
        <pc:chgData name="Hanselmann, Markus" userId="029d1f02-3ca2-4544-88e9-d09c85e465e7" providerId="ADAL" clId="{779D1F58-E732-4027-AD5E-D5FA65258A7A}" dt="2025-12-03T11:04:29.273" v="13" actId="2696"/>
        <pc:sldMkLst>
          <pc:docMk/>
          <pc:sldMk cId="4209380856" sldId="6440"/>
        </pc:sldMkLst>
      </pc:sldChg>
      <pc:sldChg chg="del">
        <pc:chgData name="Hanselmann, Markus" userId="029d1f02-3ca2-4544-88e9-d09c85e465e7" providerId="ADAL" clId="{779D1F58-E732-4027-AD5E-D5FA65258A7A}" dt="2025-12-03T11:04:29.229" v="12" actId="2696"/>
        <pc:sldMkLst>
          <pc:docMk/>
          <pc:sldMk cId="3528230464" sldId="6441"/>
        </pc:sldMkLst>
      </pc:sldChg>
      <pc:sldChg chg="del">
        <pc:chgData name="Hanselmann, Markus" userId="029d1f02-3ca2-4544-88e9-d09c85e465e7" providerId="ADAL" clId="{779D1F58-E732-4027-AD5E-D5FA65258A7A}" dt="2025-12-03T11:04:37.367" v="342" actId="2696"/>
        <pc:sldMkLst>
          <pc:docMk/>
          <pc:sldMk cId="1464254991" sldId="6443"/>
        </pc:sldMkLst>
      </pc:sldChg>
      <pc:sldChg chg="del">
        <pc:chgData name="Hanselmann, Markus" userId="029d1f02-3ca2-4544-88e9-d09c85e465e7" providerId="ADAL" clId="{779D1F58-E732-4027-AD5E-D5FA65258A7A}" dt="2025-12-03T11:04:37.728" v="352" actId="2696"/>
        <pc:sldMkLst>
          <pc:docMk/>
          <pc:sldMk cId="902510961" sldId="6445"/>
        </pc:sldMkLst>
      </pc:sldChg>
      <pc:sldChg chg="del">
        <pc:chgData name="Hanselmann, Markus" userId="029d1f02-3ca2-4544-88e9-d09c85e465e7" providerId="ADAL" clId="{779D1F58-E732-4027-AD5E-D5FA65258A7A}" dt="2025-12-03T11:04:37.724" v="350" actId="2696"/>
        <pc:sldMkLst>
          <pc:docMk/>
          <pc:sldMk cId="3228338695" sldId="6446"/>
        </pc:sldMkLst>
      </pc:sldChg>
      <pc:sldChg chg="del">
        <pc:chgData name="Hanselmann, Markus" userId="029d1f02-3ca2-4544-88e9-d09c85e465e7" providerId="ADAL" clId="{779D1F58-E732-4027-AD5E-D5FA65258A7A}" dt="2025-12-03T11:04:37.923" v="362" actId="2696"/>
        <pc:sldMkLst>
          <pc:docMk/>
          <pc:sldMk cId="312562210" sldId="6449"/>
        </pc:sldMkLst>
      </pc:sldChg>
      <pc:sldChg chg="del">
        <pc:chgData name="Hanselmann, Markus" userId="029d1f02-3ca2-4544-88e9-d09c85e465e7" providerId="ADAL" clId="{779D1F58-E732-4027-AD5E-D5FA65258A7A}" dt="2025-12-03T11:04:37.946" v="364" actId="2696"/>
        <pc:sldMkLst>
          <pc:docMk/>
          <pc:sldMk cId="1430195812" sldId="6450"/>
        </pc:sldMkLst>
      </pc:sldChg>
      <pc:sldChg chg="del">
        <pc:chgData name="Hanselmann, Markus" userId="029d1f02-3ca2-4544-88e9-d09c85e465e7" providerId="ADAL" clId="{779D1F58-E732-4027-AD5E-D5FA65258A7A}" dt="2025-12-03T11:04:37.899" v="353" actId="2696"/>
        <pc:sldMkLst>
          <pc:docMk/>
          <pc:sldMk cId="1487780663" sldId="6451"/>
        </pc:sldMkLst>
      </pc:sldChg>
      <pc:sldChg chg="del">
        <pc:chgData name="Hanselmann, Markus" userId="029d1f02-3ca2-4544-88e9-d09c85e465e7" providerId="ADAL" clId="{779D1F58-E732-4027-AD5E-D5FA65258A7A}" dt="2025-12-03T11:04:37.354" v="334" actId="2696"/>
        <pc:sldMkLst>
          <pc:docMk/>
          <pc:sldMk cId="3919055010" sldId="6453"/>
        </pc:sldMkLst>
      </pc:sldChg>
      <pc:sldChg chg="del">
        <pc:chgData name="Hanselmann, Markus" userId="029d1f02-3ca2-4544-88e9-d09c85e465e7" providerId="ADAL" clId="{779D1F58-E732-4027-AD5E-D5FA65258A7A}" dt="2025-12-03T11:04:32.983" v="129" actId="2696"/>
        <pc:sldMkLst>
          <pc:docMk/>
          <pc:sldMk cId="800814093" sldId="6460"/>
        </pc:sldMkLst>
      </pc:sldChg>
      <pc:sldChg chg="del">
        <pc:chgData name="Hanselmann, Markus" userId="029d1f02-3ca2-4544-88e9-d09c85e465e7" providerId="ADAL" clId="{779D1F58-E732-4027-AD5E-D5FA65258A7A}" dt="2025-12-03T11:04:33.131" v="136" actId="2696"/>
        <pc:sldMkLst>
          <pc:docMk/>
          <pc:sldMk cId="1955194780" sldId="6461"/>
        </pc:sldMkLst>
      </pc:sldChg>
      <pc:sldChg chg="del">
        <pc:chgData name="Hanselmann, Markus" userId="029d1f02-3ca2-4544-88e9-d09c85e465e7" providerId="ADAL" clId="{779D1F58-E732-4027-AD5E-D5FA65258A7A}" dt="2025-12-03T11:04:31.618" v="74" actId="2696"/>
        <pc:sldMkLst>
          <pc:docMk/>
          <pc:sldMk cId="2931526058" sldId="6462"/>
        </pc:sldMkLst>
      </pc:sldChg>
      <pc:sldChg chg="del">
        <pc:chgData name="Hanselmann, Markus" userId="029d1f02-3ca2-4544-88e9-d09c85e465e7" providerId="ADAL" clId="{779D1F58-E732-4027-AD5E-D5FA65258A7A}" dt="2025-12-03T11:04:30.308" v="32" actId="2696"/>
        <pc:sldMkLst>
          <pc:docMk/>
          <pc:sldMk cId="980445671" sldId="6468"/>
        </pc:sldMkLst>
      </pc:sldChg>
      <pc:sldChg chg="del">
        <pc:chgData name="Hanselmann, Markus" userId="029d1f02-3ca2-4544-88e9-d09c85e465e7" providerId="ADAL" clId="{779D1F58-E732-4027-AD5E-D5FA65258A7A}" dt="2025-12-03T11:04:30.243" v="30" actId="2696"/>
        <pc:sldMkLst>
          <pc:docMk/>
          <pc:sldMk cId="1970081164" sldId="6469"/>
        </pc:sldMkLst>
      </pc:sldChg>
      <pc:sldChg chg="del">
        <pc:chgData name="Hanselmann, Markus" userId="029d1f02-3ca2-4544-88e9-d09c85e465e7" providerId="ADAL" clId="{779D1F58-E732-4027-AD5E-D5FA65258A7A}" dt="2025-12-03T11:04:32.958" v="128" actId="2696"/>
        <pc:sldMkLst>
          <pc:docMk/>
          <pc:sldMk cId="436493158" sldId="6472"/>
        </pc:sldMkLst>
      </pc:sldChg>
      <pc:sldChg chg="del">
        <pc:chgData name="Hanselmann, Markus" userId="029d1f02-3ca2-4544-88e9-d09c85e465e7" providerId="ADAL" clId="{779D1F58-E732-4027-AD5E-D5FA65258A7A}" dt="2025-12-03T11:04:30.271" v="31" actId="2696"/>
        <pc:sldMkLst>
          <pc:docMk/>
          <pc:sldMk cId="1673723681" sldId="2146849169"/>
        </pc:sldMkLst>
      </pc:sldChg>
      <pc:sldChg chg="del">
        <pc:chgData name="Hanselmann, Markus" userId="029d1f02-3ca2-4544-88e9-d09c85e465e7" providerId="ADAL" clId="{779D1F58-E732-4027-AD5E-D5FA65258A7A}" dt="2025-12-03T11:04:37.317" v="326" actId="2696"/>
        <pc:sldMkLst>
          <pc:docMk/>
          <pc:sldMk cId="1791304854" sldId="2146849203"/>
        </pc:sldMkLst>
      </pc:sldChg>
      <pc:sldChg chg="del">
        <pc:chgData name="Hanselmann, Markus" userId="029d1f02-3ca2-4544-88e9-d09c85e465e7" providerId="ADAL" clId="{779D1F58-E732-4027-AD5E-D5FA65258A7A}" dt="2025-12-03T11:04:37.310" v="325" actId="2696"/>
        <pc:sldMkLst>
          <pc:docMk/>
          <pc:sldMk cId="3627929608" sldId="2146849204"/>
        </pc:sldMkLst>
      </pc:sldChg>
      <pc:sldChg chg="del">
        <pc:chgData name="Hanselmann, Markus" userId="029d1f02-3ca2-4544-88e9-d09c85e465e7" providerId="ADAL" clId="{779D1F58-E732-4027-AD5E-D5FA65258A7A}" dt="2025-12-03T11:04:37.307" v="324" actId="2696"/>
        <pc:sldMkLst>
          <pc:docMk/>
          <pc:sldMk cId="3167448326" sldId="2146849205"/>
        </pc:sldMkLst>
      </pc:sldChg>
      <pc:sldChg chg="del">
        <pc:chgData name="Hanselmann, Markus" userId="029d1f02-3ca2-4544-88e9-d09c85e465e7" providerId="ADAL" clId="{779D1F58-E732-4027-AD5E-D5FA65258A7A}" dt="2025-12-03T11:04:37.330" v="329" actId="2696"/>
        <pc:sldMkLst>
          <pc:docMk/>
          <pc:sldMk cId="1598752983" sldId="2146849208"/>
        </pc:sldMkLst>
      </pc:sldChg>
      <pc:sldChg chg="del">
        <pc:chgData name="Hanselmann, Markus" userId="029d1f02-3ca2-4544-88e9-d09c85e465e7" providerId="ADAL" clId="{779D1F58-E732-4027-AD5E-D5FA65258A7A}" dt="2025-12-03T11:04:37.045" v="290" actId="2696"/>
        <pc:sldMkLst>
          <pc:docMk/>
          <pc:sldMk cId="2297440999" sldId="2146849212"/>
        </pc:sldMkLst>
      </pc:sldChg>
      <pc:sldChg chg="del">
        <pc:chgData name="Hanselmann, Markus" userId="029d1f02-3ca2-4544-88e9-d09c85e465e7" providerId="ADAL" clId="{779D1F58-E732-4027-AD5E-D5FA65258A7A}" dt="2025-12-03T11:04:37.038" v="289" actId="2696"/>
        <pc:sldMkLst>
          <pc:docMk/>
          <pc:sldMk cId="977426882" sldId="2146849213"/>
        </pc:sldMkLst>
      </pc:sldChg>
      <pc:sldChg chg="del">
        <pc:chgData name="Hanselmann, Markus" userId="029d1f02-3ca2-4544-88e9-d09c85e465e7" providerId="ADAL" clId="{779D1F58-E732-4027-AD5E-D5FA65258A7A}" dt="2025-12-03T11:04:37.293" v="322" actId="2696"/>
        <pc:sldMkLst>
          <pc:docMk/>
          <pc:sldMk cId="1166569040" sldId="2146849215"/>
        </pc:sldMkLst>
      </pc:sldChg>
      <pc:sldChg chg="del">
        <pc:chgData name="Hanselmann, Markus" userId="029d1f02-3ca2-4544-88e9-d09c85e465e7" providerId="ADAL" clId="{779D1F58-E732-4027-AD5E-D5FA65258A7A}" dt="2025-12-03T11:04:37.283" v="321" actId="2696"/>
        <pc:sldMkLst>
          <pc:docMk/>
          <pc:sldMk cId="2318522108" sldId="2146849216"/>
        </pc:sldMkLst>
      </pc:sldChg>
      <pc:sldChg chg="del">
        <pc:chgData name="Hanselmann, Markus" userId="029d1f02-3ca2-4544-88e9-d09c85e465e7" providerId="ADAL" clId="{779D1F58-E732-4027-AD5E-D5FA65258A7A}" dt="2025-12-03T11:04:31.304" v="63" actId="2696"/>
        <pc:sldMkLst>
          <pc:docMk/>
          <pc:sldMk cId="893996249" sldId="2146849217"/>
        </pc:sldMkLst>
      </pc:sldChg>
      <pc:sldChg chg="del">
        <pc:chgData name="Hanselmann, Markus" userId="029d1f02-3ca2-4544-88e9-d09c85e465e7" providerId="ADAL" clId="{779D1F58-E732-4027-AD5E-D5FA65258A7A}" dt="2025-12-03T11:04:31.266" v="62" actId="2696"/>
        <pc:sldMkLst>
          <pc:docMk/>
          <pc:sldMk cId="3872766148" sldId="2146849218"/>
        </pc:sldMkLst>
      </pc:sldChg>
      <pc:sldChg chg="del">
        <pc:chgData name="Hanselmann, Markus" userId="029d1f02-3ca2-4544-88e9-d09c85e465e7" providerId="ADAL" clId="{779D1F58-E732-4027-AD5E-D5FA65258A7A}" dt="2025-12-03T11:04:32.858" v="122" actId="2696"/>
        <pc:sldMkLst>
          <pc:docMk/>
          <pc:sldMk cId="1611885290" sldId="2146849219"/>
        </pc:sldMkLst>
      </pc:sldChg>
      <pc:sldChg chg="del">
        <pc:chgData name="Hanselmann, Markus" userId="029d1f02-3ca2-4544-88e9-d09c85e465e7" providerId="ADAL" clId="{779D1F58-E732-4027-AD5E-D5FA65258A7A}" dt="2025-12-03T11:04:32.833" v="121" actId="2696"/>
        <pc:sldMkLst>
          <pc:docMk/>
          <pc:sldMk cId="3203859006" sldId="2146849220"/>
        </pc:sldMkLst>
      </pc:sldChg>
      <pc:sldChg chg="del">
        <pc:chgData name="Hanselmann, Markus" userId="029d1f02-3ca2-4544-88e9-d09c85e465e7" providerId="ADAL" clId="{779D1F58-E732-4027-AD5E-D5FA65258A7A}" dt="2025-12-03T11:04:32.168" v="93" actId="2696"/>
        <pc:sldMkLst>
          <pc:docMk/>
          <pc:sldMk cId="716270185" sldId="2146849221"/>
        </pc:sldMkLst>
      </pc:sldChg>
      <pc:sldChg chg="del">
        <pc:chgData name="Hanselmann, Markus" userId="029d1f02-3ca2-4544-88e9-d09c85e465e7" providerId="ADAL" clId="{779D1F58-E732-4027-AD5E-D5FA65258A7A}" dt="2025-12-03T11:04:32.131" v="92" actId="2696"/>
        <pc:sldMkLst>
          <pc:docMk/>
          <pc:sldMk cId="3714143543" sldId="2146849222"/>
        </pc:sldMkLst>
      </pc:sldChg>
      <pc:sldChg chg="del">
        <pc:chgData name="Hanselmann, Markus" userId="029d1f02-3ca2-4544-88e9-d09c85e465e7" providerId="ADAL" clId="{779D1F58-E732-4027-AD5E-D5FA65258A7A}" dt="2025-12-03T11:04:30.195" v="28" actId="2696"/>
        <pc:sldMkLst>
          <pc:docMk/>
          <pc:sldMk cId="2732623675" sldId="2146849223"/>
        </pc:sldMkLst>
      </pc:sldChg>
      <pc:sldChg chg="del">
        <pc:chgData name="Hanselmann, Markus" userId="029d1f02-3ca2-4544-88e9-d09c85e465e7" providerId="ADAL" clId="{779D1F58-E732-4027-AD5E-D5FA65258A7A}" dt="2025-12-03T11:04:30.158" v="27" actId="2696"/>
        <pc:sldMkLst>
          <pc:docMk/>
          <pc:sldMk cId="3696835083" sldId="2146849224"/>
        </pc:sldMkLst>
      </pc:sldChg>
      <pc:sldChg chg="del">
        <pc:chgData name="Hanselmann, Markus" userId="029d1f02-3ca2-4544-88e9-d09c85e465e7" providerId="ADAL" clId="{779D1F58-E732-4027-AD5E-D5FA65258A7A}" dt="2025-12-03T11:04:35.390" v="192" actId="2696"/>
        <pc:sldMkLst>
          <pc:docMk/>
          <pc:sldMk cId="1326222180" sldId="2146849233"/>
        </pc:sldMkLst>
      </pc:sldChg>
      <pc:sldChg chg="del">
        <pc:chgData name="Hanselmann, Markus" userId="029d1f02-3ca2-4544-88e9-d09c85e465e7" providerId="ADAL" clId="{779D1F58-E732-4027-AD5E-D5FA65258A7A}" dt="2025-12-03T11:04:35.375" v="191" actId="2696"/>
        <pc:sldMkLst>
          <pc:docMk/>
          <pc:sldMk cId="3970229048" sldId="2146849234"/>
        </pc:sldMkLst>
      </pc:sldChg>
      <pc:sldChg chg="del">
        <pc:chgData name="Hanselmann, Markus" userId="029d1f02-3ca2-4544-88e9-d09c85e465e7" providerId="ADAL" clId="{779D1F58-E732-4027-AD5E-D5FA65258A7A}" dt="2025-12-03T11:04:35.364" v="190" actId="2696"/>
        <pc:sldMkLst>
          <pc:docMk/>
          <pc:sldMk cId="3036874615" sldId="2146849235"/>
        </pc:sldMkLst>
      </pc:sldChg>
      <pc:sldChg chg="del">
        <pc:chgData name="Hanselmann, Markus" userId="029d1f02-3ca2-4544-88e9-d09c85e465e7" providerId="ADAL" clId="{779D1F58-E732-4027-AD5E-D5FA65258A7A}" dt="2025-12-03T11:04:35.326" v="189" actId="2696"/>
        <pc:sldMkLst>
          <pc:docMk/>
          <pc:sldMk cId="4125119700" sldId="2146849236"/>
        </pc:sldMkLst>
      </pc:sldChg>
      <pc:sldChg chg="del">
        <pc:chgData name="Hanselmann, Markus" userId="029d1f02-3ca2-4544-88e9-d09c85e465e7" providerId="ADAL" clId="{779D1F58-E732-4027-AD5E-D5FA65258A7A}" dt="2025-12-03T11:04:34.171" v="174" actId="2696"/>
        <pc:sldMkLst>
          <pc:docMk/>
          <pc:sldMk cId="2255625774" sldId="2146849237"/>
        </pc:sldMkLst>
      </pc:sldChg>
      <pc:sldChg chg="del">
        <pc:chgData name="Hanselmann, Markus" userId="029d1f02-3ca2-4544-88e9-d09c85e465e7" providerId="ADAL" clId="{779D1F58-E732-4027-AD5E-D5FA65258A7A}" dt="2025-12-03T11:04:34.157" v="173" actId="2696"/>
        <pc:sldMkLst>
          <pc:docMk/>
          <pc:sldMk cId="774638521" sldId="2146849238"/>
        </pc:sldMkLst>
      </pc:sldChg>
      <pc:sldChg chg="del">
        <pc:chgData name="Hanselmann, Markus" userId="029d1f02-3ca2-4544-88e9-d09c85e465e7" providerId="ADAL" clId="{779D1F58-E732-4027-AD5E-D5FA65258A7A}" dt="2025-12-03T11:04:34.143" v="172" actId="2696"/>
        <pc:sldMkLst>
          <pc:docMk/>
          <pc:sldMk cId="514208164" sldId="2146849239"/>
        </pc:sldMkLst>
      </pc:sldChg>
      <pc:sldChg chg="del">
        <pc:chgData name="Hanselmann, Markus" userId="029d1f02-3ca2-4544-88e9-d09c85e465e7" providerId="ADAL" clId="{779D1F58-E732-4027-AD5E-D5FA65258A7A}" dt="2025-12-03T11:04:34.128" v="171" actId="2696"/>
        <pc:sldMkLst>
          <pc:docMk/>
          <pc:sldMk cId="1490245234" sldId="2146849240"/>
        </pc:sldMkLst>
      </pc:sldChg>
      <pc:sldChg chg="del">
        <pc:chgData name="Hanselmann, Markus" userId="029d1f02-3ca2-4544-88e9-d09c85e465e7" providerId="ADAL" clId="{779D1F58-E732-4027-AD5E-D5FA65258A7A}" dt="2025-12-03T11:04:30.215" v="29" actId="2696"/>
        <pc:sldMkLst>
          <pc:docMk/>
          <pc:sldMk cId="1377055878" sldId="2146849249"/>
        </pc:sldMkLst>
      </pc:sldChg>
      <pc:sldChg chg="del">
        <pc:chgData name="Hanselmann, Markus" userId="029d1f02-3ca2-4544-88e9-d09c85e465e7" providerId="ADAL" clId="{779D1F58-E732-4027-AD5E-D5FA65258A7A}" dt="2025-12-03T11:04:37.296" v="323" actId="2696"/>
        <pc:sldMkLst>
          <pc:docMk/>
          <pc:sldMk cId="3008388814" sldId="2146849250"/>
        </pc:sldMkLst>
      </pc:sldChg>
      <pc:sldChg chg="del">
        <pc:chgData name="Hanselmann, Markus" userId="029d1f02-3ca2-4544-88e9-d09c85e465e7" providerId="ADAL" clId="{779D1F58-E732-4027-AD5E-D5FA65258A7A}" dt="2025-12-03T11:04:31.413" v="67" actId="2696"/>
        <pc:sldMkLst>
          <pc:docMk/>
          <pc:sldMk cId="2516861909" sldId="2146849251"/>
        </pc:sldMkLst>
      </pc:sldChg>
      <pc:sldChg chg="del">
        <pc:chgData name="Hanselmann, Markus" userId="029d1f02-3ca2-4544-88e9-d09c85e465e7" providerId="ADAL" clId="{779D1F58-E732-4027-AD5E-D5FA65258A7A}" dt="2025-12-03T11:04:31.379" v="66" actId="2696"/>
        <pc:sldMkLst>
          <pc:docMk/>
          <pc:sldMk cId="810430672" sldId="2146849252"/>
        </pc:sldMkLst>
      </pc:sldChg>
      <pc:sldChg chg="del">
        <pc:chgData name="Hanselmann, Markus" userId="029d1f02-3ca2-4544-88e9-d09c85e465e7" providerId="ADAL" clId="{779D1F58-E732-4027-AD5E-D5FA65258A7A}" dt="2025-12-03T11:04:31.354" v="65" actId="2696"/>
        <pc:sldMkLst>
          <pc:docMk/>
          <pc:sldMk cId="702687666" sldId="2146849253"/>
        </pc:sldMkLst>
      </pc:sldChg>
      <pc:sldChg chg="del">
        <pc:chgData name="Hanselmann, Markus" userId="029d1f02-3ca2-4544-88e9-d09c85e465e7" providerId="ADAL" clId="{779D1F58-E732-4027-AD5E-D5FA65258A7A}" dt="2025-12-03T11:04:31.319" v="64" actId="2696"/>
        <pc:sldMkLst>
          <pc:docMk/>
          <pc:sldMk cId="3094388265" sldId="2146849254"/>
        </pc:sldMkLst>
      </pc:sldChg>
      <pc:sldChg chg="del">
        <pc:chgData name="Hanselmann, Markus" userId="029d1f02-3ca2-4544-88e9-d09c85e465e7" providerId="ADAL" clId="{779D1F58-E732-4027-AD5E-D5FA65258A7A}" dt="2025-12-03T11:04:32.930" v="126" actId="2696"/>
        <pc:sldMkLst>
          <pc:docMk/>
          <pc:sldMk cId="3011747742" sldId="2146849255"/>
        </pc:sldMkLst>
      </pc:sldChg>
      <pc:sldChg chg="del">
        <pc:chgData name="Hanselmann, Markus" userId="029d1f02-3ca2-4544-88e9-d09c85e465e7" providerId="ADAL" clId="{779D1F58-E732-4027-AD5E-D5FA65258A7A}" dt="2025-12-03T11:04:32.910" v="125" actId="2696"/>
        <pc:sldMkLst>
          <pc:docMk/>
          <pc:sldMk cId="252210771" sldId="2146849256"/>
        </pc:sldMkLst>
      </pc:sldChg>
      <pc:sldChg chg="del">
        <pc:chgData name="Hanselmann, Markus" userId="029d1f02-3ca2-4544-88e9-d09c85e465e7" providerId="ADAL" clId="{779D1F58-E732-4027-AD5E-D5FA65258A7A}" dt="2025-12-03T11:04:32.896" v="124" actId="2696"/>
        <pc:sldMkLst>
          <pc:docMk/>
          <pc:sldMk cId="1349914406" sldId="2146849257"/>
        </pc:sldMkLst>
      </pc:sldChg>
      <pc:sldChg chg="del">
        <pc:chgData name="Hanselmann, Markus" userId="029d1f02-3ca2-4544-88e9-d09c85e465e7" providerId="ADAL" clId="{779D1F58-E732-4027-AD5E-D5FA65258A7A}" dt="2025-12-03T11:04:32.872" v="123" actId="2696"/>
        <pc:sldMkLst>
          <pc:docMk/>
          <pc:sldMk cId="4190105882" sldId="2146849258"/>
        </pc:sldMkLst>
      </pc:sldChg>
      <pc:sldChg chg="del">
        <pc:chgData name="Hanselmann, Markus" userId="029d1f02-3ca2-4544-88e9-d09c85e465e7" providerId="ADAL" clId="{779D1F58-E732-4027-AD5E-D5FA65258A7A}" dt="2025-12-03T11:04:32.259" v="97" actId="2696"/>
        <pc:sldMkLst>
          <pc:docMk/>
          <pc:sldMk cId="3733230787" sldId="2146849259"/>
        </pc:sldMkLst>
      </pc:sldChg>
      <pc:sldChg chg="del">
        <pc:chgData name="Hanselmann, Markus" userId="029d1f02-3ca2-4544-88e9-d09c85e465e7" providerId="ADAL" clId="{779D1F58-E732-4027-AD5E-D5FA65258A7A}" dt="2025-12-03T11:04:32.238" v="96" actId="2696"/>
        <pc:sldMkLst>
          <pc:docMk/>
          <pc:sldMk cId="2964440740" sldId="2146849260"/>
        </pc:sldMkLst>
      </pc:sldChg>
      <pc:sldChg chg="del">
        <pc:chgData name="Hanselmann, Markus" userId="029d1f02-3ca2-4544-88e9-d09c85e465e7" providerId="ADAL" clId="{779D1F58-E732-4027-AD5E-D5FA65258A7A}" dt="2025-12-03T11:04:32.225" v="95" actId="2696"/>
        <pc:sldMkLst>
          <pc:docMk/>
          <pc:sldMk cId="2537839640" sldId="2146849261"/>
        </pc:sldMkLst>
      </pc:sldChg>
      <pc:sldChg chg="del">
        <pc:chgData name="Hanselmann, Markus" userId="029d1f02-3ca2-4544-88e9-d09c85e465e7" providerId="ADAL" clId="{779D1F58-E732-4027-AD5E-D5FA65258A7A}" dt="2025-12-03T11:04:32.190" v="94" actId="2696"/>
        <pc:sldMkLst>
          <pc:docMk/>
          <pc:sldMk cId="2157170267" sldId="2146849262"/>
        </pc:sldMkLst>
      </pc:sldChg>
      <pc:sldChg chg="del">
        <pc:chgData name="Hanselmann, Markus" userId="029d1f02-3ca2-4544-88e9-d09c85e465e7" providerId="ADAL" clId="{779D1F58-E732-4027-AD5E-D5FA65258A7A}" dt="2025-12-03T11:04:37.066" v="294" actId="2696"/>
        <pc:sldMkLst>
          <pc:docMk/>
          <pc:sldMk cId="1649138854" sldId="2146849263"/>
        </pc:sldMkLst>
      </pc:sldChg>
      <pc:sldChg chg="del">
        <pc:chgData name="Hanselmann, Markus" userId="029d1f02-3ca2-4544-88e9-d09c85e465e7" providerId="ADAL" clId="{779D1F58-E732-4027-AD5E-D5FA65258A7A}" dt="2025-12-03T11:04:37.060" v="293" actId="2696"/>
        <pc:sldMkLst>
          <pc:docMk/>
          <pc:sldMk cId="2542936593" sldId="2146849264"/>
        </pc:sldMkLst>
      </pc:sldChg>
      <pc:sldChg chg="del">
        <pc:chgData name="Hanselmann, Markus" userId="029d1f02-3ca2-4544-88e9-d09c85e465e7" providerId="ADAL" clId="{779D1F58-E732-4027-AD5E-D5FA65258A7A}" dt="2025-12-03T11:04:37.057" v="292" actId="2696"/>
        <pc:sldMkLst>
          <pc:docMk/>
          <pc:sldMk cId="403497424" sldId="2146849265"/>
        </pc:sldMkLst>
      </pc:sldChg>
      <pc:sldChg chg="del">
        <pc:chgData name="Hanselmann, Markus" userId="029d1f02-3ca2-4544-88e9-d09c85e465e7" providerId="ADAL" clId="{779D1F58-E732-4027-AD5E-D5FA65258A7A}" dt="2025-12-03T11:04:37.047" v="291" actId="2696"/>
        <pc:sldMkLst>
          <pc:docMk/>
          <pc:sldMk cId="1703002057" sldId="2146849266"/>
        </pc:sldMkLst>
      </pc:sldChg>
      <pc:sldChg chg="del">
        <pc:chgData name="Hanselmann, Markus" userId="029d1f02-3ca2-4544-88e9-d09c85e465e7" providerId="ADAL" clId="{779D1F58-E732-4027-AD5E-D5FA65258A7A}" dt="2025-12-03T11:04:32.947" v="127" actId="2696"/>
        <pc:sldMkLst>
          <pc:docMk/>
          <pc:sldMk cId="3502106291" sldId="2146849272"/>
        </pc:sldMkLst>
      </pc:sldChg>
      <pc:sldChg chg="del">
        <pc:chgData name="Hanselmann, Markus" userId="029d1f02-3ca2-4544-88e9-d09c85e465e7" providerId="ADAL" clId="{779D1F58-E732-4027-AD5E-D5FA65258A7A}" dt="2025-12-03T11:04:32.288" v="98" actId="2696"/>
        <pc:sldMkLst>
          <pc:docMk/>
          <pc:sldMk cId="695440300" sldId="2146849273"/>
        </pc:sldMkLst>
      </pc:sldChg>
      <pc:sldChg chg="del">
        <pc:chgData name="Hanselmann, Markus" userId="029d1f02-3ca2-4544-88e9-d09c85e465e7" providerId="ADAL" clId="{779D1F58-E732-4027-AD5E-D5FA65258A7A}" dt="2025-12-03T11:04:37.322" v="327" actId="2696"/>
        <pc:sldMkLst>
          <pc:docMk/>
          <pc:sldMk cId="4004161248" sldId="2146849276"/>
        </pc:sldMkLst>
      </pc:sldChg>
      <pc:sldChg chg="del">
        <pc:chgData name="Hanselmann, Markus" userId="029d1f02-3ca2-4544-88e9-d09c85e465e7" providerId="ADAL" clId="{779D1F58-E732-4027-AD5E-D5FA65258A7A}" dt="2025-12-03T11:04:34.014" v="165" actId="2696"/>
        <pc:sldMkLst>
          <pc:docMk/>
          <pc:sldMk cId="735954348" sldId="2146849278"/>
        </pc:sldMkLst>
      </pc:sldChg>
      <pc:sldChg chg="del">
        <pc:chgData name="Hanselmann, Markus" userId="029d1f02-3ca2-4544-88e9-d09c85e465e7" providerId="ADAL" clId="{779D1F58-E732-4027-AD5E-D5FA65258A7A}" dt="2025-12-03T11:04:31.443" v="68" actId="2696"/>
        <pc:sldMkLst>
          <pc:docMk/>
          <pc:sldMk cId="2497935108" sldId="2146849279"/>
        </pc:sldMkLst>
      </pc:sldChg>
      <pc:sldChg chg="del">
        <pc:chgData name="Hanselmann, Markus" userId="029d1f02-3ca2-4544-88e9-d09c85e465e7" providerId="ADAL" clId="{779D1F58-E732-4027-AD5E-D5FA65258A7A}" dt="2025-12-03T11:04:37.074" v="295" actId="2696"/>
        <pc:sldMkLst>
          <pc:docMk/>
          <pc:sldMk cId="3289202131" sldId="2146849280"/>
        </pc:sldMkLst>
      </pc:sldChg>
      <pc:sldChg chg="del">
        <pc:chgData name="Hanselmann, Markus" userId="029d1f02-3ca2-4544-88e9-d09c85e465e7" providerId="ADAL" clId="{779D1F58-E732-4027-AD5E-D5FA65258A7A}" dt="2025-12-03T11:04:33.485" v="149" actId="2696"/>
        <pc:sldMkLst>
          <pc:docMk/>
          <pc:sldMk cId="1603468359" sldId="2146849282"/>
        </pc:sldMkLst>
      </pc:sldChg>
      <pc:sldChg chg="del">
        <pc:chgData name="Hanselmann, Markus" userId="029d1f02-3ca2-4544-88e9-d09c85e465e7" providerId="ADAL" clId="{779D1F58-E732-4027-AD5E-D5FA65258A7A}" dt="2025-12-03T11:04:30.341" v="33" actId="2696"/>
        <pc:sldMkLst>
          <pc:docMk/>
          <pc:sldMk cId="2880876582" sldId="2146849283"/>
        </pc:sldMkLst>
      </pc:sldChg>
      <pc:sldChg chg="del">
        <pc:chgData name="Hanselmann, Markus" userId="029d1f02-3ca2-4544-88e9-d09c85e465e7" providerId="ADAL" clId="{779D1F58-E732-4027-AD5E-D5FA65258A7A}" dt="2025-12-03T11:04:31.463" v="69" actId="2696"/>
        <pc:sldMkLst>
          <pc:docMk/>
          <pc:sldMk cId="1532657280" sldId="2146849301"/>
        </pc:sldMkLst>
      </pc:sldChg>
      <pc:sldChg chg="del">
        <pc:chgData name="Hanselmann, Markus" userId="029d1f02-3ca2-4544-88e9-d09c85e465e7" providerId="ADAL" clId="{779D1F58-E732-4027-AD5E-D5FA65258A7A}" dt="2025-12-03T11:04:30.387" v="35" actId="2696"/>
        <pc:sldMkLst>
          <pc:docMk/>
          <pc:sldMk cId="3326413751" sldId="2146849302"/>
        </pc:sldMkLst>
      </pc:sldChg>
      <pc:sldChg chg="del">
        <pc:chgData name="Hanselmann, Markus" userId="029d1f02-3ca2-4544-88e9-d09c85e465e7" providerId="ADAL" clId="{779D1F58-E732-4027-AD5E-D5FA65258A7A}" dt="2025-12-03T11:04:30.362" v="34" actId="2696"/>
        <pc:sldMkLst>
          <pc:docMk/>
          <pc:sldMk cId="278270306" sldId="2146849303"/>
        </pc:sldMkLst>
      </pc:sldChg>
      <pc:sldChg chg="del">
        <pc:chgData name="Hanselmann, Markus" userId="029d1f02-3ca2-4544-88e9-d09c85e465e7" providerId="ADAL" clId="{779D1F58-E732-4027-AD5E-D5FA65258A7A}" dt="2025-12-03T11:04:37.323" v="328" actId="2696"/>
        <pc:sldMkLst>
          <pc:docMk/>
          <pc:sldMk cId="228596214" sldId="2146849304"/>
        </pc:sldMkLst>
      </pc:sldChg>
      <pc:sldChg chg="del">
        <pc:chgData name="Hanselmann, Markus" userId="029d1f02-3ca2-4544-88e9-d09c85e465e7" providerId="ADAL" clId="{779D1F58-E732-4027-AD5E-D5FA65258A7A}" dt="2025-12-03T11:04:35.056" v="183" actId="2696"/>
        <pc:sldMkLst>
          <pc:docMk/>
          <pc:sldMk cId="4243968761" sldId="2146849305"/>
        </pc:sldMkLst>
      </pc:sldChg>
      <pc:sldChg chg="del">
        <pc:chgData name="Hanselmann, Markus" userId="029d1f02-3ca2-4544-88e9-d09c85e465e7" providerId="ADAL" clId="{779D1F58-E732-4027-AD5E-D5FA65258A7A}" dt="2025-12-03T11:04:34.976" v="182" actId="2696"/>
        <pc:sldMkLst>
          <pc:docMk/>
          <pc:sldMk cId="3276303386" sldId="2146849306"/>
        </pc:sldMkLst>
      </pc:sldChg>
      <pc:sldChg chg="del">
        <pc:chgData name="Hanselmann, Markus" userId="029d1f02-3ca2-4544-88e9-d09c85e465e7" providerId="ADAL" clId="{779D1F58-E732-4027-AD5E-D5FA65258A7A}" dt="2025-12-03T11:04:35.678" v="201" actId="2696"/>
        <pc:sldMkLst>
          <pc:docMk/>
          <pc:sldMk cId="616110896" sldId="2146849307"/>
        </pc:sldMkLst>
      </pc:sldChg>
      <pc:sldChg chg="del">
        <pc:chgData name="Hanselmann, Markus" userId="029d1f02-3ca2-4544-88e9-d09c85e465e7" providerId="ADAL" clId="{779D1F58-E732-4027-AD5E-D5FA65258A7A}" dt="2025-12-03T11:04:35.649" v="200" actId="2696"/>
        <pc:sldMkLst>
          <pc:docMk/>
          <pc:sldMk cId="76208834" sldId="2146849308"/>
        </pc:sldMkLst>
      </pc:sldChg>
      <pc:sldChg chg="del">
        <pc:chgData name="Hanselmann, Markus" userId="029d1f02-3ca2-4544-88e9-d09c85e465e7" providerId="ADAL" clId="{779D1F58-E732-4027-AD5E-D5FA65258A7A}" dt="2025-12-03T11:04:36.370" v="265" actId="2696"/>
        <pc:sldMkLst>
          <pc:docMk/>
          <pc:sldMk cId="907278604" sldId="2146849309"/>
        </pc:sldMkLst>
      </pc:sldChg>
      <pc:sldChg chg="del">
        <pc:chgData name="Hanselmann, Markus" userId="029d1f02-3ca2-4544-88e9-d09c85e465e7" providerId="ADAL" clId="{779D1F58-E732-4027-AD5E-D5FA65258A7A}" dt="2025-12-03T11:04:36.360" v="264" actId="2696"/>
        <pc:sldMkLst>
          <pc:docMk/>
          <pc:sldMk cId="1805478025" sldId="2146849310"/>
        </pc:sldMkLst>
      </pc:sldChg>
      <pc:sldChg chg="del">
        <pc:chgData name="Hanselmann, Markus" userId="029d1f02-3ca2-4544-88e9-d09c85e465e7" providerId="ADAL" clId="{779D1F58-E732-4027-AD5E-D5FA65258A7A}" dt="2025-12-03T11:04:36.049" v="231" actId="2696"/>
        <pc:sldMkLst>
          <pc:docMk/>
          <pc:sldMk cId="1727081077" sldId="2146849311"/>
        </pc:sldMkLst>
      </pc:sldChg>
      <pc:sldChg chg="del">
        <pc:chgData name="Hanselmann, Markus" userId="029d1f02-3ca2-4544-88e9-d09c85e465e7" providerId="ADAL" clId="{779D1F58-E732-4027-AD5E-D5FA65258A7A}" dt="2025-12-03T11:04:36.036" v="230" actId="2696"/>
        <pc:sldMkLst>
          <pc:docMk/>
          <pc:sldMk cId="2058478973" sldId="2146849312"/>
        </pc:sldMkLst>
      </pc:sldChg>
      <pc:sldChg chg="del">
        <pc:chgData name="Hanselmann, Markus" userId="029d1f02-3ca2-4544-88e9-d09c85e465e7" providerId="ADAL" clId="{779D1F58-E732-4027-AD5E-D5FA65258A7A}" dt="2025-12-03T11:04:36.214" v="248" actId="2696"/>
        <pc:sldMkLst>
          <pc:docMk/>
          <pc:sldMk cId="2784482702" sldId="2146849313"/>
        </pc:sldMkLst>
      </pc:sldChg>
      <pc:sldChg chg="del">
        <pc:chgData name="Hanselmann, Markus" userId="029d1f02-3ca2-4544-88e9-d09c85e465e7" providerId="ADAL" clId="{779D1F58-E732-4027-AD5E-D5FA65258A7A}" dt="2025-12-03T11:04:36.202" v="247" actId="2696"/>
        <pc:sldMkLst>
          <pc:docMk/>
          <pc:sldMk cId="2729312259" sldId="2146849314"/>
        </pc:sldMkLst>
      </pc:sldChg>
      <pc:sldChg chg="del">
        <pc:chgData name="Hanselmann, Markus" userId="029d1f02-3ca2-4544-88e9-d09c85e465e7" providerId="ADAL" clId="{779D1F58-E732-4027-AD5E-D5FA65258A7A}" dt="2025-12-03T11:04:35.977" v="222" actId="2696"/>
        <pc:sldMkLst>
          <pc:docMk/>
          <pc:sldMk cId="2467524083" sldId="2146849315"/>
        </pc:sldMkLst>
      </pc:sldChg>
      <pc:sldChg chg="del">
        <pc:chgData name="Hanselmann, Markus" userId="029d1f02-3ca2-4544-88e9-d09c85e465e7" providerId="ADAL" clId="{779D1F58-E732-4027-AD5E-D5FA65258A7A}" dt="2025-12-03T11:04:35.958" v="221" actId="2696"/>
        <pc:sldMkLst>
          <pc:docMk/>
          <pc:sldMk cId="319244251" sldId="2146849316"/>
        </pc:sldMkLst>
      </pc:sldChg>
      <pc:sldChg chg="del">
        <pc:chgData name="Hanselmann, Markus" userId="029d1f02-3ca2-4544-88e9-d09c85e465e7" providerId="ADAL" clId="{779D1F58-E732-4027-AD5E-D5FA65258A7A}" dt="2025-12-03T11:04:37.087" v="297" actId="2696"/>
        <pc:sldMkLst>
          <pc:docMk/>
          <pc:sldMk cId="1483350041" sldId="2146849317"/>
        </pc:sldMkLst>
      </pc:sldChg>
      <pc:sldChg chg="del">
        <pc:chgData name="Hanselmann, Markus" userId="029d1f02-3ca2-4544-88e9-d09c85e465e7" providerId="ADAL" clId="{779D1F58-E732-4027-AD5E-D5FA65258A7A}" dt="2025-12-03T11:04:37.077" v="296" actId="2696"/>
        <pc:sldMkLst>
          <pc:docMk/>
          <pc:sldMk cId="1526141035" sldId="2146849318"/>
        </pc:sldMkLst>
      </pc:sldChg>
      <pc:sldChg chg="del">
        <pc:chgData name="Hanselmann, Markus" userId="029d1f02-3ca2-4544-88e9-d09c85e465e7" providerId="ADAL" clId="{779D1F58-E732-4027-AD5E-D5FA65258A7A}" dt="2025-12-03T11:04:35.947" v="220" actId="2696"/>
        <pc:sldMkLst>
          <pc:docMk/>
          <pc:sldMk cId="1299912031" sldId="2146849319"/>
        </pc:sldMkLst>
      </pc:sldChg>
      <pc:sldChg chg="del">
        <pc:chgData name="Hanselmann, Markus" userId="029d1f02-3ca2-4544-88e9-d09c85e465e7" providerId="ADAL" clId="{779D1F58-E732-4027-AD5E-D5FA65258A7A}" dt="2025-12-03T11:04:35.932" v="219" actId="2696"/>
        <pc:sldMkLst>
          <pc:docMk/>
          <pc:sldMk cId="2092973556" sldId="2146849320"/>
        </pc:sldMkLst>
      </pc:sldChg>
      <pc:sldChg chg="del">
        <pc:chgData name="Hanselmann, Markus" userId="029d1f02-3ca2-4544-88e9-d09c85e465e7" providerId="ADAL" clId="{779D1F58-E732-4027-AD5E-D5FA65258A7A}" dt="2025-12-03T11:04:30.604" v="43" actId="2696"/>
        <pc:sldMkLst>
          <pc:docMk/>
          <pc:sldMk cId="3884059849" sldId="2146849321"/>
        </pc:sldMkLst>
      </pc:sldChg>
      <pc:sldChg chg="del">
        <pc:chgData name="Hanselmann, Markus" userId="029d1f02-3ca2-4544-88e9-d09c85e465e7" providerId="ADAL" clId="{779D1F58-E732-4027-AD5E-D5FA65258A7A}" dt="2025-12-03T11:04:30.568" v="42" actId="2696"/>
        <pc:sldMkLst>
          <pc:docMk/>
          <pc:sldMk cId="256279455" sldId="2146849322"/>
        </pc:sldMkLst>
      </pc:sldChg>
      <pc:sldChg chg="del">
        <pc:chgData name="Hanselmann, Markus" userId="029d1f02-3ca2-4544-88e9-d09c85e465e7" providerId="ADAL" clId="{779D1F58-E732-4027-AD5E-D5FA65258A7A}" dt="2025-12-03T11:04:32.339" v="100" actId="2696"/>
        <pc:sldMkLst>
          <pc:docMk/>
          <pc:sldMk cId="3968399372" sldId="2146849323"/>
        </pc:sldMkLst>
      </pc:sldChg>
      <pc:sldChg chg="del">
        <pc:chgData name="Hanselmann, Markus" userId="029d1f02-3ca2-4544-88e9-d09c85e465e7" providerId="ADAL" clId="{779D1F58-E732-4027-AD5E-D5FA65258A7A}" dt="2025-12-03T11:04:32.308" v="99" actId="2696"/>
        <pc:sldMkLst>
          <pc:docMk/>
          <pc:sldMk cId="2135731250" sldId="2146849324"/>
        </pc:sldMkLst>
      </pc:sldChg>
      <pc:sldChg chg="del">
        <pc:chgData name="Hanselmann, Markus" userId="029d1f02-3ca2-4544-88e9-d09c85e465e7" providerId="ADAL" clId="{779D1F58-E732-4027-AD5E-D5FA65258A7A}" dt="2025-12-03T11:04:32.383" v="102" actId="2696"/>
        <pc:sldMkLst>
          <pc:docMk/>
          <pc:sldMk cId="3330006557" sldId="2146849325"/>
        </pc:sldMkLst>
      </pc:sldChg>
      <pc:sldChg chg="del">
        <pc:chgData name="Hanselmann, Markus" userId="029d1f02-3ca2-4544-88e9-d09c85e465e7" providerId="ADAL" clId="{779D1F58-E732-4027-AD5E-D5FA65258A7A}" dt="2025-12-03T11:04:32.356" v="101" actId="2696"/>
        <pc:sldMkLst>
          <pc:docMk/>
          <pc:sldMk cId="3790233193" sldId="2146849326"/>
        </pc:sldMkLst>
      </pc:sldChg>
      <pc:sldChg chg="del">
        <pc:chgData name="Hanselmann, Markus" userId="029d1f02-3ca2-4544-88e9-d09c85e465e7" providerId="ADAL" clId="{779D1F58-E732-4027-AD5E-D5FA65258A7A}" dt="2025-12-03T11:04:30.555" v="41" actId="2696"/>
        <pc:sldMkLst>
          <pc:docMk/>
          <pc:sldMk cId="2684710919" sldId="2146849327"/>
        </pc:sldMkLst>
      </pc:sldChg>
      <pc:sldChg chg="del">
        <pc:chgData name="Hanselmann, Markus" userId="029d1f02-3ca2-4544-88e9-d09c85e465e7" providerId="ADAL" clId="{779D1F58-E732-4027-AD5E-D5FA65258A7A}" dt="2025-12-03T11:04:30.513" v="40" actId="2696"/>
        <pc:sldMkLst>
          <pc:docMk/>
          <pc:sldMk cId="44526506" sldId="2146849328"/>
        </pc:sldMkLst>
      </pc:sldChg>
      <pc:sldChg chg="del">
        <pc:chgData name="Hanselmann, Markus" userId="029d1f02-3ca2-4544-88e9-d09c85e465e7" providerId="ADAL" clId="{779D1F58-E732-4027-AD5E-D5FA65258A7A}" dt="2025-12-03T11:04:37.097" v="300" actId="2696"/>
        <pc:sldMkLst>
          <pc:docMk/>
          <pc:sldMk cId="634142627" sldId="2146849331"/>
        </pc:sldMkLst>
      </pc:sldChg>
      <pc:sldChg chg="del">
        <pc:chgData name="Hanselmann, Markus" userId="029d1f02-3ca2-4544-88e9-d09c85e465e7" providerId="ADAL" clId="{779D1F58-E732-4027-AD5E-D5FA65258A7A}" dt="2025-12-03T11:04:37.094" v="299" actId="2696"/>
        <pc:sldMkLst>
          <pc:docMk/>
          <pc:sldMk cId="1899053971" sldId="2146849332"/>
        </pc:sldMkLst>
      </pc:sldChg>
      <pc:sldChg chg="del">
        <pc:chgData name="Hanselmann, Markus" userId="029d1f02-3ca2-4544-88e9-d09c85e465e7" providerId="ADAL" clId="{779D1F58-E732-4027-AD5E-D5FA65258A7A}" dt="2025-12-03T11:04:37.089" v="298" actId="2696"/>
        <pc:sldMkLst>
          <pc:docMk/>
          <pc:sldMk cId="988782299" sldId="2146849334"/>
        </pc:sldMkLst>
      </pc:sldChg>
      <pc:sldChg chg="del">
        <pc:chgData name="Hanselmann, Markus" userId="029d1f02-3ca2-4544-88e9-d09c85e465e7" providerId="ADAL" clId="{779D1F58-E732-4027-AD5E-D5FA65258A7A}" dt="2025-12-03T11:04:36.236" v="251" actId="2696"/>
        <pc:sldMkLst>
          <pc:docMk/>
          <pc:sldMk cId="4138881739" sldId="2146849347"/>
        </pc:sldMkLst>
      </pc:sldChg>
      <pc:sldChg chg="del">
        <pc:chgData name="Hanselmann, Markus" userId="029d1f02-3ca2-4544-88e9-d09c85e465e7" providerId="ADAL" clId="{779D1F58-E732-4027-AD5E-D5FA65258A7A}" dt="2025-12-03T11:04:36.228" v="250" actId="2696"/>
        <pc:sldMkLst>
          <pc:docMk/>
          <pc:sldMk cId="1562929143" sldId="2146849348"/>
        </pc:sldMkLst>
      </pc:sldChg>
      <pc:sldChg chg="del">
        <pc:chgData name="Hanselmann, Markus" userId="029d1f02-3ca2-4544-88e9-d09c85e465e7" providerId="ADAL" clId="{779D1F58-E732-4027-AD5E-D5FA65258A7A}" dt="2025-12-03T11:04:35.203" v="186" actId="2696"/>
        <pc:sldMkLst>
          <pc:docMk/>
          <pc:sldMk cId="2331086078" sldId="2146849349"/>
        </pc:sldMkLst>
      </pc:sldChg>
      <pc:sldChg chg="del">
        <pc:chgData name="Hanselmann, Markus" userId="029d1f02-3ca2-4544-88e9-d09c85e465e7" providerId="ADAL" clId="{779D1F58-E732-4027-AD5E-D5FA65258A7A}" dt="2025-12-03T11:04:35.139" v="185" actId="2696"/>
        <pc:sldMkLst>
          <pc:docMk/>
          <pc:sldMk cId="886618896" sldId="2146849350"/>
        </pc:sldMkLst>
      </pc:sldChg>
      <pc:sldChg chg="del">
        <pc:chgData name="Hanselmann, Markus" userId="029d1f02-3ca2-4544-88e9-d09c85e465e7" providerId="ADAL" clId="{779D1F58-E732-4027-AD5E-D5FA65258A7A}" dt="2025-12-03T11:04:33.585" v="152" actId="2696"/>
        <pc:sldMkLst>
          <pc:docMk/>
          <pc:sldMk cId="1130214286" sldId="2146849351"/>
        </pc:sldMkLst>
      </pc:sldChg>
      <pc:sldChg chg="del">
        <pc:chgData name="Hanselmann, Markus" userId="029d1f02-3ca2-4544-88e9-d09c85e465e7" providerId="ADAL" clId="{779D1F58-E732-4027-AD5E-D5FA65258A7A}" dt="2025-12-03T11:04:33.556" v="151" actId="2696"/>
        <pc:sldMkLst>
          <pc:docMk/>
          <pc:sldMk cId="3039255155" sldId="2146849352"/>
        </pc:sldMkLst>
      </pc:sldChg>
      <pc:sldChg chg="del">
        <pc:chgData name="Hanselmann, Markus" userId="029d1f02-3ca2-4544-88e9-d09c85e465e7" providerId="ADAL" clId="{779D1F58-E732-4027-AD5E-D5FA65258A7A}" dt="2025-12-03T11:04:35.995" v="225" actId="2696"/>
        <pc:sldMkLst>
          <pc:docMk/>
          <pc:sldMk cId="3556173206" sldId="2146849353"/>
        </pc:sldMkLst>
      </pc:sldChg>
      <pc:sldChg chg="del">
        <pc:chgData name="Hanselmann, Markus" userId="029d1f02-3ca2-4544-88e9-d09c85e465e7" providerId="ADAL" clId="{779D1F58-E732-4027-AD5E-D5FA65258A7A}" dt="2025-12-03T11:04:35.990" v="224" actId="2696"/>
        <pc:sldMkLst>
          <pc:docMk/>
          <pc:sldMk cId="1633553346" sldId="2146849354"/>
        </pc:sldMkLst>
      </pc:sldChg>
      <pc:sldChg chg="del">
        <pc:chgData name="Hanselmann, Markus" userId="029d1f02-3ca2-4544-88e9-d09c85e465e7" providerId="ADAL" clId="{779D1F58-E732-4027-AD5E-D5FA65258A7A}" dt="2025-12-03T11:04:35.847" v="211" actId="2696"/>
        <pc:sldMkLst>
          <pc:docMk/>
          <pc:sldMk cId="1061078313" sldId="2146849356"/>
        </pc:sldMkLst>
      </pc:sldChg>
      <pc:sldChg chg="del">
        <pc:chgData name="Hanselmann, Markus" userId="029d1f02-3ca2-4544-88e9-d09c85e465e7" providerId="ADAL" clId="{779D1F58-E732-4027-AD5E-D5FA65258A7A}" dt="2025-12-03T11:04:35.819" v="210" actId="2696"/>
        <pc:sldMkLst>
          <pc:docMk/>
          <pc:sldMk cId="1962322194" sldId="2146849357"/>
        </pc:sldMkLst>
      </pc:sldChg>
      <pc:sldChg chg="del">
        <pc:chgData name="Hanselmann, Markus" userId="029d1f02-3ca2-4544-88e9-d09c85e465e7" providerId="ADAL" clId="{779D1F58-E732-4027-AD5E-D5FA65258A7A}" dt="2025-12-03T11:04:35.798" v="209" actId="2696"/>
        <pc:sldMkLst>
          <pc:docMk/>
          <pc:sldMk cId="520747788" sldId="2146849358"/>
        </pc:sldMkLst>
      </pc:sldChg>
      <pc:sldChg chg="del">
        <pc:chgData name="Hanselmann, Markus" userId="029d1f02-3ca2-4544-88e9-d09c85e465e7" providerId="ADAL" clId="{779D1F58-E732-4027-AD5E-D5FA65258A7A}" dt="2025-12-03T11:04:35.769" v="207" actId="2696"/>
        <pc:sldMkLst>
          <pc:docMk/>
          <pc:sldMk cId="3540251763" sldId="2146849359"/>
        </pc:sldMkLst>
      </pc:sldChg>
      <pc:sldChg chg="del">
        <pc:chgData name="Hanselmann, Markus" userId="029d1f02-3ca2-4544-88e9-d09c85e465e7" providerId="ADAL" clId="{779D1F58-E732-4027-AD5E-D5FA65258A7A}" dt="2025-12-03T11:04:35.746" v="206" actId="2696"/>
        <pc:sldMkLst>
          <pc:docMk/>
          <pc:sldMk cId="44600997" sldId="2146849360"/>
        </pc:sldMkLst>
      </pc:sldChg>
      <pc:sldChg chg="del">
        <pc:chgData name="Hanselmann, Markus" userId="029d1f02-3ca2-4544-88e9-d09c85e465e7" providerId="ADAL" clId="{779D1F58-E732-4027-AD5E-D5FA65258A7A}" dt="2025-12-03T11:04:37.342" v="332" actId="2696"/>
        <pc:sldMkLst>
          <pc:docMk/>
          <pc:sldMk cId="2052040177" sldId="2146849386"/>
        </pc:sldMkLst>
      </pc:sldChg>
      <pc:sldChg chg="del">
        <pc:chgData name="Hanselmann, Markus" userId="029d1f02-3ca2-4544-88e9-d09c85e465e7" providerId="ADAL" clId="{779D1F58-E732-4027-AD5E-D5FA65258A7A}" dt="2025-12-03T11:04:37.338" v="331" actId="2696"/>
        <pc:sldMkLst>
          <pc:docMk/>
          <pc:sldMk cId="2217073454" sldId="2146849387"/>
        </pc:sldMkLst>
      </pc:sldChg>
      <pc:sldChg chg="del">
        <pc:chgData name="Hanselmann, Markus" userId="029d1f02-3ca2-4544-88e9-d09c85e465e7" providerId="ADAL" clId="{779D1F58-E732-4027-AD5E-D5FA65258A7A}" dt="2025-12-03T11:04:36.384" v="268" actId="2696"/>
        <pc:sldMkLst>
          <pc:docMk/>
          <pc:sldMk cId="1282706645" sldId="2146849388"/>
        </pc:sldMkLst>
      </pc:sldChg>
      <pc:sldChg chg="del">
        <pc:chgData name="Hanselmann, Markus" userId="029d1f02-3ca2-4544-88e9-d09c85e465e7" providerId="ADAL" clId="{779D1F58-E732-4027-AD5E-D5FA65258A7A}" dt="2025-12-03T11:04:36.380" v="267" actId="2696"/>
        <pc:sldMkLst>
          <pc:docMk/>
          <pc:sldMk cId="4107547190" sldId="2146849389"/>
        </pc:sldMkLst>
      </pc:sldChg>
      <pc:sldChg chg="del">
        <pc:chgData name="Hanselmann, Markus" userId="029d1f02-3ca2-4544-88e9-d09c85e465e7" providerId="ADAL" clId="{779D1F58-E732-4027-AD5E-D5FA65258A7A}" dt="2025-12-03T11:04:36.067" v="234" actId="2696"/>
        <pc:sldMkLst>
          <pc:docMk/>
          <pc:sldMk cId="39601052" sldId="2146849390"/>
        </pc:sldMkLst>
      </pc:sldChg>
      <pc:sldChg chg="del">
        <pc:chgData name="Hanselmann, Markus" userId="029d1f02-3ca2-4544-88e9-d09c85e465e7" providerId="ADAL" clId="{779D1F58-E732-4027-AD5E-D5FA65258A7A}" dt="2025-12-03T11:04:36.061" v="233" actId="2696"/>
        <pc:sldMkLst>
          <pc:docMk/>
          <pc:sldMk cId="3790391004" sldId="2146849391"/>
        </pc:sldMkLst>
      </pc:sldChg>
      <pc:sldChg chg="del">
        <pc:chgData name="Hanselmann, Markus" userId="029d1f02-3ca2-4544-88e9-d09c85e465e7" providerId="ADAL" clId="{779D1F58-E732-4027-AD5E-D5FA65258A7A}" dt="2025-12-03T11:04:35.903" v="216" actId="2696"/>
        <pc:sldMkLst>
          <pc:docMk/>
          <pc:sldMk cId="3374385193" sldId="2146849392"/>
        </pc:sldMkLst>
      </pc:sldChg>
      <pc:sldChg chg="del">
        <pc:chgData name="Hanselmann, Markus" userId="029d1f02-3ca2-4544-88e9-d09c85e465e7" providerId="ADAL" clId="{779D1F58-E732-4027-AD5E-D5FA65258A7A}" dt="2025-12-03T11:04:35.896" v="215" actId="2696"/>
        <pc:sldMkLst>
          <pc:docMk/>
          <pc:sldMk cId="3303422894" sldId="2146849393"/>
        </pc:sldMkLst>
      </pc:sldChg>
      <pc:sldChg chg="del">
        <pc:chgData name="Hanselmann, Markus" userId="029d1f02-3ca2-4544-88e9-d09c85e465e7" providerId="ADAL" clId="{779D1F58-E732-4027-AD5E-D5FA65258A7A}" dt="2025-12-03T11:04:35.717" v="204" actId="2696"/>
        <pc:sldMkLst>
          <pc:docMk/>
          <pc:sldMk cId="2838627259" sldId="2146849394"/>
        </pc:sldMkLst>
      </pc:sldChg>
      <pc:sldChg chg="del">
        <pc:chgData name="Hanselmann, Markus" userId="029d1f02-3ca2-4544-88e9-d09c85e465e7" providerId="ADAL" clId="{779D1F58-E732-4027-AD5E-D5FA65258A7A}" dt="2025-12-03T11:04:35.702" v="203" actId="2696"/>
        <pc:sldMkLst>
          <pc:docMk/>
          <pc:sldMk cId="3302852090" sldId="2146849395"/>
        </pc:sldMkLst>
      </pc:sldChg>
      <pc:sldChg chg="del">
        <pc:chgData name="Hanselmann, Markus" userId="029d1f02-3ca2-4544-88e9-d09c85e465e7" providerId="ADAL" clId="{779D1F58-E732-4027-AD5E-D5FA65258A7A}" dt="2025-12-03T11:04:34.069" v="168" actId="2696"/>
        <pc:sldMkLst>
          <pc:docMk/>
          <pc:sldMk cId="561866161" sldId="2146849396"/>
        </pc:sldMkLst>
      </pc:sldChg>
      <pc:sldChg chg="del">
        <pc:chgData name="Hanselmann, Markus" userId="029d1f02-3ca2-4544-88e9-d09c85e465e7" providerId="ADAL" clId="{779D1F58-E732-4027-AD5E-D5FA65258A7A}" dt="2025-12-03T11:04:34.054" v="167" actId="2696"/>
        <pc:sldMkLst>
          <pc:docMk/>
          <pc:sldMk cId="2328187942" sldId="2146849397"/>
        </pc:sldMkLst>
      </pc:sldChg>
      <pc:sldChg chg="del">
        <pc:chgData name="Hanselmann, Markus" userId="029d1f02-3ca2-4544-88e9-d09c85e465e7" providerId="ADAL" clId="{779D1F58-E732-4027-AD5E-D5FA65258A7A}" dt="2025-12-03T11:04:29.089" v="9" actId="2696"/>
        <pc:sldMkLst>
          <pc:docMk/>
          <pc:sldMk cId="3871676031" sldId="2146849402"/>
        </pc:sldMkLst>
      </pc:sldChg>
      <pc:sldChg chg="del">
        <pc:chgData name="Hanselmann, Markus" userId="029d1f02-3ca2-4544-88e9-d09c85e465e7" providerId="ADAL" clId="{779D1F58-E732-4027-AD5E-D5FA65258A7A}" dt="2025-12-03T11:04:28.993" v="5" actId="2696"/>
        <pc:sldMkLst>
          <pc:docMk/>
          <pc:sldMk cId="1532408518" sldId="2146849403"/>
        </pc:sldMkLst>
      </pc:sldChg>
      <pc:sldChg chg="del">
        <pc:chgData name="Hanselmann, Markus" userId="029d1f02-3ca2-4544-88e9-d09c85e465e7" providerId="ADAL" clId="{779D1F58-E732-4027-AD5E-D5FA65258A7A}" dt="2025-12-03T11:04:28.965" v="4" actId="2696"/>
        <pc:sldMkLst>
          <pc:docMk/>
          <pc:sldMk cId="81851388" sldId="2146849405"/>
        </pc:sldMkLst>
      </pc:sldChg>
      <pc:sldChg chg="del">
        <pc:chgData name="Hanselmann, Markus" userId="029d1f02-3ca2-4544-88e9-d09c85e465e7" providerId="ADAL" clId="{779D1F58-E732-4027-AD5E-D5FA65258A7A}" dt="2025-12-03T11:04:28.800" v="0" actId="2696"/>
        <pc:sldMkLst>
          <pc:docMk/>
          <pc:sldMk cId="129458511" sldId="2146849406"/>
        </pc:sldMkLst>
      </pc:sldChg>
      <pc:sldChg chg="del">
        <pc:chgData name="Hanselmann, Markus" userId="029d1f02-3ca2-4544-88e9-d09c85e465e7" providerId="ADAL" clId="{779D1F58-E732-4027-AD5E-D5FA65258A7A}" dt="2025-12-03T11:04:29.053" v="8" actId="2696"/>
        <pc:sldMkLst>
          <pc:docMk/>
          <pc:sldMk cId="3328816595" sldId="2146849407"/>
        </pc:sldMkLst>
      </pc:sldChg>
      <pc:sldChg chg="del">
        <pc:chgData name="Hanselmann, Markus" userId="029d1f02-3ca2-4544-88e9-d09c85e465e7" providerId="ADAL" clId="{779D1F58-E732-4027-AD5E-D5FA65258A7A}" dt="2025-12-03T11:04:29.034" v="7" actId="2696"/>
        <pc:sldMkLst>
          <pc:docMk/>
          <pc:sldMk cId="4070721461" sldId="2146849408"/>
        </pc:sldMkLst>
      </pc:sldChg>
      <pc:sldChg chg="del">
        <pc:chgData name="Hanselmann, Markus" userId="029d1f02-3ca2-4544-88e9-d09c85e465e7" providerId="ADAL" clId="{779D1F58-E732-4027-AD5E-D5FA65258A7A}" dt="2025-12-03T11:04:29.015" v="6" actId="2696"/>
        <pc:sldMkLst>
          <pc:docMk/>
          <pc:sldMk cId="3688855316" sldId="2146849409"/>
        </pc:sldMkLst>
      </pc:sldChg>
      <pc:sldChg chg="del">
        <pc:chgData name="Hanselmann, Markus" userId="029d1f02-3ca2-4544-88e9-d09c85e465e7" providerId="ADAL" clId="{779D1F58-E732-4027-AD5E-D5FA65258A7A}" dt="2025-12-03T11:04:28.875" v="3" actId="2696"/>
        <pc:sldMkLst>
          <pc:docMk/>
          <pc:sldMk cId="3815792804" sldId="2146849411"/>
        </pc:sldMkLst>
      </pc:sldChg>
      <pc:sldChg chg="del">
        <pc:chgData name="Hanselmann, Markus" userId="029d1f02-3ca2-4544-88e9-d09c85e465e7" providerId="ADAL" clId="{779D1F58-E732-4027-AD5E-D5FA65258A7A}" dt="2025-12-03T11:04:28.850" v="2" actId="2696"/>
        <pc:sldMkLst>
          <pc:docMk/>
          <pc:sldMk cId="3490016307" sldId="2146849412"/>
        </pc:sldMkLst>
      </pc:sldChg>
      <pc:sldChg chg="del">
        <pc:chgData name="Hanselmann, Markus" userId="029d1f02-3ca2-4544-88e9-d09c85e465e7" providerId="ADAL" clId="{779D1F58-E732-4027-AD5E-D5FA65258A7A}" dt="2025-12-03T11:04:28.828" v="1" actId="2696"/>
        <pc:sldMkLst>
          <pc:docMk/>
          <pc:sldMk cId="1756512171" sldId="2146849413"/>
        </pc:sldMkLst>
      </pc:sldChg>
      <pc:sldChg chg="del">
        <pc:chgData name="Hanselmann, Markus" userId="029d1f02-3ca2-4544-88e9-d09c85e465e7" providerId="ADAL" clId="{779D1F58-E732-4027-AD5E-D5FA65258A7A}" dt="2025-12-03T11:04:31.556" v="72" actId="2696"/>
        <pc:sldMkLst>
          <pc:docMk/>
          <pc:sldMk cId="2106673013" sldId="2146849423"/>
        </pc:sldMkLst>
      </pc:sldChg>
      <pc:sldChg chg="del">
        <pc:chgData name="Hanselmann, Markus" userId="029d1f02-3ca2-4544-88e9-d09c85e465e7" providerId="ADAL" clId="{779D1F58-E732-4027-AD5E-D5FA65258A7A}" dt="2025-12-03T11:04:31.520" v="71" actId="2696"/>
        <pc:sldMkLst>
          <pc:docMk/>
          <pc:sldMk cId="2506932548" sldId="2146849424"/>
        </pc:sldMkLst>
      </pc:sldChg>
      <pc:sldChg chg="del">
        <pc:chgData name="Hanselmann, Markus" userId="029d1f02-3ca2-4544-88e9-d09c85e465e7" providerId="ADAL" clId="{779D1F58-E732-4027-AD5E-D5FA65258A7A}" dt="2025-12-03T11:04:30.428" v="37" actId="2696"/>
        <pc:sldMkLst>
          <pc:docMk/>
          <pc:sldMk cId="1789904985" sldId="2146849425"/>
        </pc:sldMkLst>
      </pc:sldChg>
      <pc:sldChg chg="del">
        <pc:chgData name="Hanselmann, Markus" userId="029d1f02-3ca2-4544-88e9-d09c85e465e7" providerId="ADAL" clId="{779D1F58-E732-4027-AD5E-D5FA65258A7A}" dt="2025-12-03T11:04:30.401" v="36" actId="2696"/>
        <pc:sldMkLst>
          <pc:docMk/>
          <pc:sldMk cId="3668955448" sldId="2146849426"/>
        </pc:sldMkLst>
      </pc:sldChg>
      <pc:sldChg chg="del">
        <pc:chgData name="Hanselmann, Markus" userId="029d1f02-3ca2-4544-88e9-d09c85e465e7" providerId="ADAL" clId="{779D1F58-E732-4027-AD5E-D5FA65258A7A}" dt="2025-12-03T11:04:31.580" v="73" actId="2696"/>
        <pc:sldMkLst>
          <pc:docMk/>
          <pc:sldMk cId="2529112448" sldId="2146849427"/>
        </pc:sldMkLst>
      </pc:sldChg>
      <pc:sldChg chg="del">
        <pc:chgData name="Hanselmann, Markus" userId="029d1f02-3ca2-4544-88e9-d09c85e465e7" providerId="ADAL" clId="{779D1F58-E732-4027-AD5E-D5FA65258A7A}" dt="2025-12-03T11:04:33.018" v="131" actId="2696"/>
        <pc:sldMkLst>
          <pc:docMk/>
          <pc:sldMk cId="4135894044" sldId="2146849428"/>
        </pc:sldMkLst>
      </pc:sldChg>
      <pc:sldChg chg="del">
        <pc:chgData name="Hanselmann, Markus" userId="029d1f02-3ca2-4544-88e9-d09c85e465e7" providerId="ADAL" clId="{779D1F58-E732-4027-AD5E-D5FA65258A7A}" dt="2025-12-03T11:04:32.997" v="130" actId="2696"/>
        <pc:sldMkLst>
          <pc:docMk/>
          <pc:sldMk cId="310156840" sldId="2146849429"/>
        </pc:sldMkLst>
      </pc:sldChg>
      <pc:sldChg chg="del">
        <pc:chgData name="Hanselmann, Markus" userId="029d1f02-3ca2-4544-88e9-d09c85e465e7" providerId="ADAL" clId="{779D1F58-E732-4027-AD5E-D5FA65258A7A}" dt="2025-12-03T11:04:30.485" v="39" actId="2696"/>
        <pc:sldMkLst>
          <pc:docMk/>
          <pc:sldMk cId="1933601232" sldId="2146849430"/>
        </pc:sldMkLst>
      </pc:sldChg>
      <pc:sldChg chg="del">
        <pc:chgData name="Hanselmann, Markus" userId="029d1f02-3ca2-4544-88e9-d09c85e465e7" providerId="ADAL" clId="{779D1F58-E732-4027-AD5E-D5FA65258A7A}" dt="2025-12-03T11:04:30.448" v="38" actId="2696"/>
        <pc:sldMkLst>
          <pc:docMk/>
          <pc:sldMk cId="839874581" sldId="2146849431"/>
        </pc:sldMkLst>
      </pc:sldChg>
      <pc:sldChg chg="del">
        <pc:chgData name="Hanselmann, Markus" userId="029d1f02-3ca2-4544-88e9-d09c85e465e7" providerId="ADAL" clId="{779D1F58-E732-4027-AD5E-D5FA65258A7A}" dt="2025-12-03T11:04:33.057" v="133" actId="2696"/>
        <pc:sldMkLst>
          <pc:docMk/>
          <pc:sldMk cId="2161171324" sldId="2146849433"/>
        </pc:sldMkLst>
      </pc:sldChg>
      <pc:sldChg chg="del">
        <pc:chgData name="Hanselmann, Markus" userId="029d1f02-3ca2-4544-88e9-d09c85e465e7" providerId="ADAL" clId="{779D1F58-E732-4027-AD5E-D5FA65258A7A}" dt="2025-12-03T11:04:33.028" v="132" actId="2696"/>
        <pc:sldMkLst>
          <pc:docMk/>
          <pc:sldMk cId="1116600698" sldId="2146849434"/>
        </pc:sldMkLst>
      </pc:sldChg>
      <pc:sldChg chg="del">
        <pc:chgData name="Hanselmann, Markus" userId="029d1f02-3ca2-4544-88e9-d09c85e465e7" providerId="ADAL" clId="{779D1F58-E732-4027-AD5E-D5FA65258A7A}" dt="2025-12-03T11:04:31.655" v="76" actId="2696"/>
        <pc:sldMkLst>
          <pc:docMk/>
          <pc:sldMk cId="4044741920" sldId="2146849435"/>
        </pc:sldMkLst>
      </pc:sldChg>
      <pc:sldChg chg="del">
        <pc:chgData name="Hanselmann, Markus" userId="029d1f02-3ca2-4544-88e9-d09c85e465e7" providerId="ADAL" clId="{779D1F58-E732-4027-AD5E-D5FA65258A7A}" dt="2025-12-03T11:04:31.632" v="75" actId="2696"/>
        <pc:sldMkLst>
          <pc:docMk/>
          <pc:sldMk cId="3989399176" sldId="2146849436"/>
        </pc:sldMkLst>
      </pc:sldChg>
      <pc:sldChg chg="del">
        <pc:chgData name="Hanselmann, Markus" userId="029d1f02-3ca2-4544-88e9-d09c85e465e7" providerId="ADAL" clId="{779D1F58-E732-4027-AD5E-D5FA65258A7A}" dt="2025-12-03T11:04:32.425" v="104" actId="2696"/>
        <pc:sldMkLst>
          <pc:docMk/>
          <pc:sldMk cId="2480762913" sldId="2146849437"/>
        </pc:sldMkLst>
      </pc:sldChg>
      <pc:sldChg chg="del">
        <pc:chgData name="Hanselmann, Markus" userId="029d1f02-3ca2-4544-88e9-d09c85e465e7" providerId="ADAL" clId="{779D1F58-E732-4027-AD5E-D5FA65258A7A}" dt="2025-12-03T11:04:32.396" v="103" actId="2696"/>
        <pc:sldMkLst>
          <pc:docMk/>
          <pc:sldMk cId="122685277" sldId="2146849438"/>
        </pc:sldMkLst>
      </pc:sldChg>
      <pc:sldChg chg="del">
        <pc:chgData name="Hanselmann, Markus" userId="029d1f02-3ca2-4544-88e9-d09c85e465e7" providerId="ADAL" clId="{779D1F58-E732-4027-AD5E-D5FA65258A7A}" dt="2025-12-03T11:04:37.332" v="330" actId="2696"/>
        <pc:sldMkLst>
          <pc:docMk/>
          <pc:sldMk cId="346704155" sldId="2146849440"/>
        </pc:sldMkLst>
      </pc:sldChg>
      <pc:sldChg chg="del">
        <pc:chgData name="Hanselmann, Markus" userId="029d1f02-3ca2-4544-88e9-d09c85e465e7" providerId="ADAL" clId="{779D1F58-E732-4027-AD5E-D5FA65258A7A}" dt="2025-12-03T11:04:36.373" v="266" actId="2696"/>
        <pc:sldMkLst>
          <pc:docMk/>
          <pc:sldMk cId="735371590" sldId="2146849441"/>
        </pc:sldMkLst>
      </pc:sldChg>
      <pc:sldChg chg="del">
        <pc:chgData name="Hanselmann, Markus" userId="029d1f02-3ca2-4544-88e9-d09c85e465e7" providerId="ADAL" clId="{779D1F58-E732-4027-AD5E-D5FA65258A7A}" dt="2025-12-03T11:04:36.053" v="232" actId="2696"/>
        <pc:sldMkLst>
          <pc:docMk/>
          <pc:sldMk cId="3982647783" sldId="2146849442"/>
        </pc:sldMkLst>
      </pc:sldChg>
      <pc:sldChg chg="del">
        <pc:chgData name="Hanselmann, Markus" userId="029d1f02-3ca2-4544-88e9-d09c85e465e7" providerId="ADAL" clId="{779D1F58-E732-4027-AD5E-D5FA65258A7A}" dt="2025-12-03T11:04:35.881" v="214" actId="2696"/>
        <pc:sldMkLst>
          <pc:docMk/>
          <pc:sldMk cId="300084720" sldId="2146849443"/>
        </pc:sldMkLst>
      </pc:sldChg>
      <pc:sldChg chg="del">
        <pc:chgData name="Hanselmann, Markus" userId="029d1f02-3ca2-4544-88e9-d09c85e465e7" providerId="ADAL" clId="{779D1F58-E732-4027-AD5E-D5FA65258A7A}" dt="2025-12-03T11:04:35.686" v="202" actId="2696"/>
        <pc:sldMkLst>
          <pc:docMk/>
          <pc:sldMk cId="2701215621" sldId="2146849444"/>
        </pc:sldMkLst>
      </pc:sldChg>
      <pc:sldChg chg="del">
        <pc:chgData name="Hanselmann, Markus" userId="029d1f02-3ca2-4544-88e9-d09c85e465e7" providerId="ADAL" clId="{779D1F58-E732-4027-AD5E-D5FA65258A7A}" dt="2025-12-03T11:04:34.034" v="166" actId="2696"/>
        <pc:sldMkLst>
          <pc:docMk/>
          <pc:sldMk cId="2536443735" sldId="2146849445"/>
        </pc:sldMkLst>
      </pc:sldChg>
      <pc:sldChg chg="del">
        <pc:chgData name="Hanselmann, Markus" userId="029d1f02-3ca2-4544-88e9-d09c85e465e7" providerId="ADAL" clId="{779D1F58-E732-4027-AD5E-D5FA65258A7A}" dt="2025-12-03T11:04:33.500" v="150" actId="2696"/>
        <pc:sldMkLst>
          <pc:docMk/>
          <pc:sldMk cId="2435863415" sldId="2146849446"/>
        </pc:sldMkLst>
      </pc:sldChg>
      <pc:sldChg chg="del">
        <pc:chgData name="Hanselmann, Markus" userId="029d1f02-3ca2-4544-88e9-d09c85e465e7" providerId="ADAL" clId="{779D1F58-E732-4027-AD5E-D5FA65258A7A}" dt="2025-12-03T11:04:36.218" v="249" actId="2696"/>
        <pc:sldMkLst>
          <pc:docMk/>
          <pc:sldMk cId="500159507" sldId="2146849447"/>
        </pc:sldMkLst>
      </pc:sldChg>
      <pc:sldChg chg="del">
        <pc:chgData name="Hanselmann, Markus" userId="029d1f02-3ca2-4544-88e9-d09c85e465e7" providerId="ADAL" clId="{779D1F58-E732-4027-AD5E-D5FA65258A7A}" dt="2025-12-03T11:04:35.981" v="223" actId="2696"/>
        <pc:sldMkLst>
          <pc:docMk/>
          <pc:sldMk cId="1045948356" sldId="2146849448"/>
        </pc:sldMkLst>
      </pc:sldChg>
      <pc:sldChg chg="del">
        <pc:chgData name="Hanselmann, Markus" userId="029d1f02-3ca2-4544-88e9-d09c85e465e7" providerId="ADAL" clId="{779D1F58-E732-4027-AD5E-D5FA65258A7A}" dt="2025-12-03T11:04:35.779" v="208" actId="2696"/>
        <pc:sldMkLst>
          <pc:docMk/>
          <pc:sldMk cId="1891443050" sldId="2146849449"/>
        </pc:sldMkLst>
      </pc:sldChg>
      <pc:sldChg chg="del">
        <pc:chgData name="Hanselmann, Markus" userId="029d1f02-3ca2-4544-88e9-d09c85e465e7" providerId="ADAL" clId="{779D1F58-E732-4027-AD5E-D5FA65258A7A}" dt="2025-12-03T11:04:35.084" v="184" actId="2696"/>
        <pc:sldMkLst>
          <pc:docMk/>
          <pc:sldMk cId="3679063388" sldId="2146849450"/>
        </pc:sldMkLst>
      </pc:sldChg>
      <pc:sldChg chg="del">
        <pc:chgData name="Hanselmann, Markus" userId="029d1f02-3ca2-4544-88e9-d09c85e465e7" providerId="ADAL" clId="{779D1F58-E732-4027-AD5E-D5FA65258A7A}" dt="2025-12-03T11:04:32.446" v="105" actId="2696"/>
        <pc:sldMkLst>
          <pc:docMk/>
          <pc:sldMk cId="144157042" sldId="2146849452"/>
        </pc:sldMkLst>
      </pc:sldChg>
      <pc:sldChg chg="del">
        <pc:chgData name="Hanselmann, Markus" userId="029d1f02-3ca2-4544-88e9-d09c85e465e7" providerId="ADAL" clId="{779D1F58-E732-4027-AD5E-D5FA65258A7A}" dt="2025-12-03T11:04:33.085" v="134" actId="2696"/>
        <pc:sldMkLst>
          <pc:docMk/>
          <pc:sldMk cId="723668143" sldId="2146849453"/>
        </pc:sldMkLst>
      </pc:sldChg>
      <pc:sldChg chg="del">
        <pc:chgData name="Hanselmann, Markus" userId="029d1f02-3ca2-4544-88e9-d09c85e465e7" providerId="ADAL" clId="{779D1F58-E732-4027-AD5E-D5FA65258A7A}" dt="2025-12-03T11:04:36.098" v="237" actId="2696"/>
        <pc:sldMkLst>
          <pc:docMk/>
          <pc:sldMk cId="3229601879" sldId="2146849455"/>
        </pc:sldMkLst>
      </pc:sldChg>
      <pc:sldChg chg="del">
        <pc:chgData name="Hanselmann, Markus" userId="029d1f02-3ca2-4544-88e9-d09c85e465e7" providerId="ADAL" clId="{779D1F58-E732-4027-AD5E-D5FA65258A7A}" dt="2025-12-03T11:04:33.199" v="139" actId="2696"/>
        <pc:sldMkLst>
          <pc:docMk/>
          <pc:sldMk cId="1388841" sldId="2146849456"/>
        </pc:sldMkLst>
      </pc:sldChg>
      <pc:sldChg chg="del">
        <pc:chgData name="Hanselmann, Markus" userId="029d1f02-3ca2-4544-88e9-d09c85e465e7" providerId="ADAL" clId="{779D1F58-E732-4027-AD5E-D5FA65258A7A}" dt="2025-12-03T11:04:33.660" v="155" actId="2696"/>
        <pc:sldMkLst>
          <pc:docMk/>
          <pc:sldMk cId="2768722019" sldId="2146849457"/>
        </pc:sldMkLst>
      </pc:sldChg>
      <pc:sldChg chg="del">
        <pc:chgData name="Hanselmann, Markus" userId="029d1f02-3ca2-4544-88e9-d09c85e465e7" providerId="ADAL" clId="{779D1F58-E732-4027-AD5E-D5FA65258A7A}" dt="2025-12-03T11:04:33.100" v="135" actId="2696"/>
        <pc:sldMkLst>
          <pc:docMk/>
          <pc:sldMk cId="2915646600" sldId="2146849458"/>
        </pc:sldMkLst>
      </pc:sldChg>
      <pc:sldChg chg="del">
        <pc:chgData name="Hanselmann, Markus" userId="029d1f02-3ca2-4544-88e9-d09c85e465e7" providerId="ADAL" clId="{779D1F58-E732-4027-AD5E-D5FA65258A7A}" dt="2025-12-03T11:04:31.701" v="78" actId="2696"/>
        <pc:sldMkLst>
          <pc:docMk/>
          <pc:sldMk cId="823784223" sldId="2146849459"/>
        </pc:sldMkLst>
      </pc:sldChg>
      <pc:sldChg chg="del">
        <pc:chgData name="Hanselmann, Markus" userId="029d1f02-3ca2-4544-88e9-d09c85e465e7" providerId="ADAL" clId="{779D1F58-E732-4027-AD5E-D5FA65258A7A}" dt="2025-12-03T11:04:31.675" v="77" actId="2696"/>
        <pc:sldMkLst>
          <pc:docMk/>
          <pc:sldMk cId="1577944834" sldId="2146849460"/>
        </pc:sldMkLst>
      </pc:sldChg>
      <pc:sldChg chg="del">
        <pc:chgData name="Hanselmann, Markus" userId="029d1f02-3ca2-4544-88e9-d09c85e465e7" providerId="ADAL" clId="{779D1F58-E732-4027-AD5E-D5FA65258A7A}" dt="2025-12-03T11:04:32.498" v="107" actId="2696"/>
        <pc:sldMkLst>
          <pc:docMk/>
          <pc:sldMk cId="1681989978" sldId="2146849461"/>
        </pc:sldMkLst>
      </pc:sldChg>
      <pc:sldChg chg="del">
        <pc:chgData name="Hanselmann, Markus" userId="029d1f02-3ca2-4544-88e9-d09c85e465e7" providerId="ADAL" clId="{779D1F58-E732-4027-AD5E-D5FA65258A7A}" dt="2025-12-03T11:04:32.464" v="106" actId="2696"/>
        <pc:sldMkLst>
          <pc:docMk/>
          <pc:sldMk cId="3135746928" sldId="214684946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ABBDE3E-F3DD-4441-E348-237218AA2B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109508-F983-9363-608D-F81E02C1B7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14994-51ED-4918-BF39-4CC839D63D5F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D8510AD-C110-4DF7-ED12-B6E0D8990B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8A23828-83C6-19BE-51E7-C067746035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BA9C9-4243-464F-801B-FD66B462AA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317531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2572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2700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7423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DD3872C-6A16-2E03-A6AD-10D113692A59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beispiel_Se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F22500D-D835-4FBB-3488-21E818EF3677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1BBA8AEB-8808-1699-B840-F0778FC428C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814" y="2097088"/>
            <a:ext cx="5327650" cy="41767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3542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06C9C45-08CA-C8A5-4F3A-866E41750A02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5328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53107FD3-920A-90B1-F04E-846B8FA091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0413" y="2114550"/>
            <a:ext cx="5328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C3B888C-7AEF-90E7-C067-D5626FF50E5D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1051074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53107FD3-920A-90B1-F04E-846B8FA091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666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773ACF9F-7994-CE00-5D2E-3550EA5D3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44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AB92381-652F-34CC-6160-C8576854BE66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797051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Kapitel und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F22500D-D835-4FBB-3488-21E818EF3677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809647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n-US" noProof="0"/>
              <a:t>Here is a quote / Recommendation / Result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r>
              <a:rPr lang="en-US" noProof="0"/>
              <a:t>Optional quoter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9A19B4A-6BD5-2077-A8AF-47F7F2A35A45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SE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1" r:id="rId6"/>
    <p:sldLayoutId id="2147483652" r:id="rId7"/>
    <p:sldLayoutId id="2147483654" r:id="rId8"/>
    <p:sldLayoutId id="2147483653" r:id="rId9"/>
    <p:sldLayoutId id="214748365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3764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14" userDrawn="1">
          <p15:clr>
            <a:srgbClr val="F26B43"/>
          </p15:clr>
        </p15:guide>
        <p15:guide id="5" orient="horz" pos="1321" userDrawn="1">
          <p15:clr>
            <a:srgbClr val="F26B43"/>
          </p15:clr>
        </p15:guide>
        <p15:guide id="6" pos="4116" userDrawn="1">
          <p15:clr>
            <a:srgbClr val="F26B43"/>
          </p15:clr>
        </p15:guide>
        <p15:guide id="7" orient="horz" pos="1074" userDrawn="1">
          <p15:clr>
            <a:srgbClr val="F26B43"/>
          </p15:clr>
        </p15:guide>
        <p15:guide id="8" pos="4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D154D3-A938-0AC6-2734-26AE00378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7DF521E1-3DA1-8FF7-7F38-24697010A6E3}"/>
              </a:ext>
            </a:extLst>
          </p:cNvPr>
          <p:cNvSpPr>
            <a:spLocks noChangeAspect="1"/>
          </p:cNvSpPr>
          <p:nvPr/>
        </p:nvSpPr>
        <p:spPr>
          <a:xfrm>
            <a:off x="0" y="1940915"/>
            <a:ext cx="12192000" cy="4332887"/>
          </a:xfrm>
          <a:custGeom>
            <a:avLst/>
            <a:gdLst>
              <a:gd name="connsiteX0" fmla="*/ 9392001 w 12192000"/>
              <a:gd name="connsiteY0" fmla="*/ 0 h 4332887"/>
              <a:gd name="connsiteX1" fmla="*/ 12192000 w 12192000"/>
              <a:gd name="connsiteY1" fmla="*/ 0 h 4332887"/>
              <a:gd name="connsiteX2" fmla="*/ 12192000 w 12192000"/>
              <a:gd name="connsiteY2" fmla="*/ 1693812 h 4332887"/>
              <a:gd name="connsiteX3" fmla="*/ 9815013 w 12192000"/>
              <a:gd name="connsiteY3" fmla="*/ 1693812 h 4332887"/>
              <a:gd name="connsiteX4" fmla="*/ 4861549 w 12192000"/>
              <a:gd name="connsiteY4" fmla="*/ 4332887 h 4332887"/>
              <a:gd name="connsiteX5" fmla="*/ 0 w 12192000"/>
              <a:gd name="connsiteY5" fmla="*/ 4332887 h 4332887"/>
              <a:gd name="connsiteX6" fmla="*/ 0 w 12192000"/>
              <a:gd name="connsiteY6" fmla="*/ 2639076 h 4332887"/>
              <a:gd name="connsiteX7" fmla="*/ 4438485 w 12192000"/>
              <a:gd name="connsiteY7" fmla="*/ 2639076 h 433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332887">
                <a:moveTo>
                  <a:pt x="9392001" y="0"/>
                </a:moveTo>
                <a:lnTo>
                  <a:pt x="12192000" y="0"/>
                </a:lnTo>
                <a:lnTo>
                  <a:pt x="12192000" y="1693812"/>
                </a:lnTo>
                <a:lnTo>
                  <a:pt x="9815013" y="1693812"/>
                </a:lnTo>
                <a:lnTo>
                  <a:pt x="4861549" y="4332887"/>
                </a:lnTo>
                <a:lnTo>
                  <a:pt x="0" y="4332887"/>
                </a:lnTo>
                <a:lnTo>
                  <a:pt x="0" y="2639076"/>
                </a:lnTo>
                <a:lnTo>
                  <a:pt x="4438485" y="2639076"/>
                </a:lnTo>
                <a:close/>
              </a:path>
            </a:pathLst>
          </a:custGeom>
          <a:solidFill>
            <a:schemeClr val="bg2"/>
          </a:solidFill>
          <a:ln w="141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4BA0279-2817-C392-E2AA-176271719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9034"/>
            <a:ext cx="4653850" cy="1620773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SCHUNK Engineering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9A93F60-BBDF-DB74-6FA2-F04C696154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2" y="2631207"/>
            <a:ext cx="5158093" cy="845602"/>
          </a:xfrm>
        </p:spPr>
        <p:txBody>
          <a:bodyPr/>
          <a:lstStyle/>
          <a:p>
            <a:pPr marL="0" indent="0">
              <a:buNone/>
            </a:pPr>
            <a:r>
              <a:rPr lang="en-US" sz="2000" b="1">
                <a:solidFill>
                  <a:schemeClr val="bg2"/>
                </a:solidFill>
              </a:rPr>
              <a:t>Business unit </a:t>
            </a:r>
            <a:br>
              <a:rPr lang="en-US" sz="2000" b="1">
                <a:solidFill>
                  <a:schemeClr val="bg2"/>
                </a:solidFill>
              </a:rPr>
            </a:br>
            <a:r>
              <a:rPr lang="en-US" sz="2000" b="1">
                <a:solidFill>
                  <a:schemeClr val="bg2"/>
                </a:solidFill>
              </a:rPr>
              <a:t>Gripping technology  and</a:t>
            </a:r>
            <a:br>
              <a:rPr lang="en-US" sz="2000" b="1">
                <a:solidFill>
                  <a:schemeClr val="bg2"/>
                </a:solidFill>
              </a:rPr>
            </a:br>
            <a:r>
              <a:rPr lang="en-US" sz="2000" b="1">
                <a:solidFill>
                  <a:schemeClr val="bg2"/>
                </a:solidFill>
              </a:rPr>
              <a:t>automation technology</a:t>
            </a:r>
            <a:br>
              <a:rPr lang="en-US" sz="2000" b="1">
                <a:solidFill>
                  <a:schemeClr val="bg2"/>
                </a:solidFill>
              </a:rPr>
            </a:br>
            <a:r>
              <a:rPr lang="en-US" sz="2000" b="1">
                <a:solidFill>
                  <a:schemeClr val="bg2"/>
                </a:solidFill>
              </a:rPr>
              <a:t>(GTAT)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F87B5E9-12C1-923B-34C8-FFAA7CB48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8300" y="342900"/>
            <a:ext cx="2598738" cy="768498"/>
          </a:xfrm>
          <a:prstGeom prst="rect">
            <a:avLst/>
          </a:prstGeom>
        </p:spPr>
      </p:pic>
      <p:grpSp>
        <p:nvGrpSpPr>
          <p:cNvPr id="33" name="Grafik 6">
            <a:extLst>
              <a:ext uri="{FF2B5EF4-FFF2-40B4-BE49-F238E27FC236}">
                <a16:creationId xmlns:a16="http://schemas.microsoft.com/office/drawing/2014/main" id="{B00C80B9-DCC8-1B47-D803-1D73999FD1D7}"/>
              </a:ext>
            </a:extLst>
          </p:cNvPr>
          <p:cNvGrpSpPr>
            <a:grpSpLocks noChangeAspect="1"/>
          </p:cNvGrpSpPr>
          <p:nvPr/>
        </p:nvGrpSpPr>
        <p:grpSpPr>
          <a:xfrm>
            <a:off x="9222316" y="6107294"/>
            <a:ext cx="2631282" cy="16200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087D4F27-94C2-8057-2E9D-076B5FA19AF1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AAB9FD72-F9F1-FF9F-33C3-FDB9F91EC4F2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FA0C4124-9F9F-0780-1B62-A57E5D852AD8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15F17AD5-B350-9023-4D0B-C612973ECC96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95C96868-645B-B8D1-4DF4-6BC2B3261E4F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E556C317-F00E-84A1-6F66-67909AA775A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84B4592E-B21E-4954-0B99-9CBDC4113D26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2D29B7D3-7AEB-30BE-8C2E-E909512639BE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3170F9B1-8553-2C94-7E00-4A9BC2DE8185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50D1B7E0-F14A-08B5-ED69-A84D2BF50013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776D74A6-1FFC-857A-ABB7-C1C2D98C409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7C19C2C0-3ABF-C788-4182-1B9ADCF1DBB6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DCEA5422-05C5-0A4A-A386-7B1D6E973E2B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9CB0EF80-11E8-782C-8C34-4610C7D7C9C0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1A419217-B37A-BC49-5C60-21BD24C1EFB0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5B0BF7B1-AC9B-7FEA-549B-081E97C3EDFF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8E43AB72-06DD-19B1-D69E-3BC56683FAF7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0030C890-0F37-C9C0-B47E-3CB873E9E8E4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0631538E-21A2-020B-544C-2493DFD4DA65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52D05EEA-77EF-E95A-9FEA-6CF01BFC52DC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1F041F2B-F66F-B7A5-1739-E4907CAAD4FC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5" name="Rechteck 4">
            <a:extLst>
              <a:ext uri="{FF2B5EF4-FFF2-40B4-BE49-F238E27FC236}">
                <a16:creationId xmlns:a16="http://schemas.microsoft.com/office/drawing/2014/main" id="{5F8252E5-B618-3886-6CD9-E878EB5C2113}"/>
              </a:ext>
            </a:extLst>
          </p:cNvPr>
          <p:cNvSpPr/>
          <p:nvPr/>
        </p:nvSpPr>
        <p:spPr>
          <a:xfrm>
            <a:off x="8495013" y="3099816"/>
            <a:ext cx="3696987" cy="22289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Note:</a:t>
            </a:r>
            <a:endParaRPr lang="en-US" sz="1200" b="1">
              <a:solidFill>
                <a:prstClr val="white"/>
              </a:solidFill>
              <a:latin typeface="Fago Pro" panose="02000506040000020004" pitchFamily="50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This presentation contains confidential information and is only released for non-public use by customers and suppliers.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Consultation with specialist department may be necessary.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- Remove this note before use -</a:t>
            </a:r>
            <a:endParaRPr kumimoji="0" lang="de-DE" sz="12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584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624FB-2CA3-E1BC-CECA-A8D7E5589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8AA951-2676-B9F9-02D9-B85AA5F52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Project references</a:t>
            </a:r>
            <a:endParaRPr lang="en-US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EEF7B64-B5D1-6526-85BF-61C84F2A47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3F13216-B8F5-DE5E-258D-A34757437F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</a:t>
            </a:r>
            <a:r>
              <a:rPr lang="en-US" sz="1800" b="1">
                <a:solidFill>
                  <a:schemeClr val="bg2"/>
                </a:solidFill>
              </a:rPr>
              <a:t>GTAT</a:t>
            </a:r>
            <a:endParaRPr lang="en-US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CC9DA92-1ABE-E05B-A120-6B2EEE554FA9}"/>
              </a:ext>
            </a:extLst>
          </p:cNvPr>
          <p:cNvSpPr/>
          <p:nvPr/>
        </p:nvSpPr>
        <p:spPr>
          <a:xfrm>
            <a:off x="668339" y="5257661"/>
            <a:ext cx="5307011" cy="1020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2"/>
                </a:solidFill>
              </a:rPr>
              <a:t>Handling of 4-meter steel beams weighing up to 500 kg</a:t>
            </a:r>
          </a:p>
          <a:p>
            <a:pPr algn="ctr"/>
            <a:r>
              <a:rPr lang="en-US" sz="1600">
                <a:solidFill>
                  <a:schemeClr val="tx2"/>
                </a:solidFill>
              </a:rPr>
              <a:t>Handling of very long and heavy components: gripper assemblies along a truss to reduce weight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3DCE36F-2181-80AA-9819-2377268FB3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3386" y="2097088"/>
            <a:ext cx="4373526" cy="2919328"/>
          </a:xfrm>
          <a:prstGeom prst="rect">
            <a:avLst/>
          </a:prstGeom>
        </p:spPr>
      </p:pic>
      <p:pic>
        <p:nvPicPr>
          <p:cNvPr id="16" name="Picture 2" descr="Deutsche Edelstahlwerke Specialty Steel GmbH &amp; Co. KG">
            <a:extLst>
              <a:ext uri="{FF2B5EF4-FFF2-40B4-BE49-F238E27FC236}">
                <a16:creationId xmlns:a16="http://schemas.microsoft.com/office/drawing/2014/main" id="{208A27CB-1C43-9E6D-5E59-7F8559A44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2470" y="2590808"/>
            <a:ext cx="1742174" cy="66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19316CC6-C47B-7121-DE12-30DCC9766914}"/>
              </a:ext>
            </a:extLst>
          </p:cNvPr>
          <p:cNvSpPr/>
          <p:nvPr/>
        </p:nvSpPr>
        <p:spPr>
          <a:xfrm>
            <a:off x="6546644" y="5016416"/>
            <a:ext cx="5307011" cy="1261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err="1">
                <a:solidFill>
                  <a:schemeClr val="tx2"/>
                </a:solidFill>
              </a:rPr>
              <a:t>Machine</a:t>
            </a:r>
            <a:r>
              <a:rPr lang="de-DE" sz="1600" b="1">
                <a:solidFill>
                  <a:schemeClr val="tx2"/>
                </a:solidFill>
              </a:rPr>
              <a:t> </a:t>
            </a:r>
            <a:r>
              <a:rPr lang="de-DE" sz="1600" b="1" err="1">
                <a:solidFill>
                  <a:schemeClr val="tx2"/>
                </a:solidFill>
              </a:rPr>
              <a:t>tending</a:t>
            </a:r>
            <a:r>
              <a:rPr lang="de-DE" sz="1600" b="1">
                <a:solidFill>
                  <a:schemeClr val="tx2"/>
                </a:solidFill>
              </a:rPr>
              <a:t> - Lean Automation:</a:t>
            </a:r>
            <a:br>
              <a:rPr lang="de-DE" sz="1600" b="1">
                <a:solidFill>
                  <a:schemeClr val="tx2"/>
                </a:solidFill>
              </a:rPr>
            </a:br>
            <a:r>
              <a:rPr lang="en-US" sz="1600" b="1">
                <a:solidFill>
                  <a:schemeClr val="tx2"/>
                </a:solidFill>
              </a:rPr>
              <a:t>test specimen production for impact tests </a:t>
            </a:r>
            <a:r>
              <a:rPr lang="de-DE" sz="1600" b="1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en-US" sz="1600">
                <a:solidFill>
                  <a:schemeClr val="tx2"/>
                </a:solidFill>
              </a:rPr>
              <a:t>Clamping station (right), workpiece magazine (center) and turning station (left).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Handling by gripper with shaft interface</a:t>
            </a:r>
            <a:r>
              <a:rPr lang="de-DE" sz="160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31907A0-B675-A204-1591-4C710A52585B}"/>
              </a:ext>
            </a:extLst>
          </p:cNvPr>
          <p:cNvSpPr txBox="1"/>
          <p:nvPr/>
        </p:nvSpPr>
        <p:spPr>
          <a:xfrm>
            <a:off x="726217" y="4374572"/>
            <a:ext cx="3937745" cy="249299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80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ID: 1472620 oder 1511530 (links / rechts) </a:t>
            </a:r>
            <a:endParaRPr kumimoji="0" lang="en-US" sz="2200" b="0" i="0" u="none" strike="noStrike" kern="1200" cap="none" spc="0" normalizeH="0" baseline="0" noProof="0" err="1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2270AF4-28DF-C7D3-F0D2-B0BC2F0766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340" y="2097088"/>
            <a:ext cx="5311302" cy="261834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75DF005-E810-9BD8-EE45-FCA8657298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961" y="3900766"/>
            <a:ext cx="3937745" cy="1356895"/>
          </a:xfrm>
          <a:prstGeom prst="rect">
            <a:avLst/>
          </a:prstGeom>
          <a:effectLst>
            <a:glow rad="254000">
              <a:schemeClr val="bg1">
                <a:lumMod val="50000"/>
                <a:alpha val="67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09944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CD984-179E-F3BD-6A55-95FC06AC0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52DA1F-A230-A286-529D-DD235DC8F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Hand in </a:t>
            </a:r>
            <a:r>
              <a:rPr lang="de-DE" err="1"/>
              <a:t>hand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tomorrow</a:t>
            </a:r>
            <a:endParaRPr lang="de-DE" sz="3600">
              <a:highlight>
                <a:srgbClr val="FFFF00"/>
              </a:highlight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560B4C2-66F9-23A4-B802-D56B19115C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F65F759-A678-B923-AF5F-0885B94C0B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</a:t>
            </a:r>
            <a:r>
              <a:rPr lang="en-US" sz="1800" b="1">
                <a:solidFill>
                  <a:schemeClr val="bg2"/>
                </a:solidFill>
              </a:rPr>
              <a:t>GTAT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F0B8BE4-71E8-21AA-90E0-17ADD52623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2" y="2114550"/>
            <a:ext cx="8100000" cy="4159250"/>
          </a:xfrm>
        </p:spPr>
        <p:txBody>
          <a:bodyPr/>
          <a:lstStyle/>
          <a:p>
            <a:pPr marL="0" indent="0">
              <a:buClr>
                <a:schemeClr val="bg2"/>
              </a:buClr>
              <a:buSzPct val="100000"/>
              <a:buNone/>
            </a:pPr>
            <a:r>
              <a:rPr lang="de-DE" b="1">
                <a:solidFill>
                  <a:schemeClr val="bg2"/>
                </a:solidFill>
              </a:rPr>
              <a:t>SCHUNK – </a:t>
            </a:r>
            <a:r>
              <a:rPr lang="en-US" b="1">
                <a:solidFill>
                  <a:schemeClr val="bg2"/>
                </a:solidFill>
              </a:rPr>
              <a:t>The ideal partner for your application</a:t>
            </a:r>
            <a:endParaRPr lang="de-DE" b="1">
              <a:solidFill>
                <a:schemeClr val="bg2"/>
              </a:solidFill>
            </a:endParaRPr>
          </a:p>
          <a:p>
            <a:pPr marL="0" indent="0">
              <a:buClr>
                <a:schemeClr val="bg2"/>
              </a:buClr>
              <a:buSzPct val="100000"/>
              <a:buNone/>
            </a:pPr>
            <a:endParaRPr lang="de-DE" b="1">
              <a:solidFill>
                <a:schemeClr val="bg2"/>
              </a:solidFill>
            </a:endParaRPr>
          </a:p>
          <a:p>
            <a:r>
              <a:rPr lang="en-US"/>
              <a:t>We would be happy to make a personal appointment on site to discuss the application and possible concepts</a:t>
            </a:r>
          </a:p>
          <a:p>
            <a:endParaRPr lang="en-US"/>
          </a:p>
          <a:p>
            <a:r>
              <a:rPr lang="en-US"/>
              <a:t>We would be happy to provide you with a quote for your projects</a:t>
            </a:r>
          </a:p>
          <a:p>
            <a:endParaRPr lang="en-US"/>
          </a:p>
          <a:p>
            <a:r>
              <a:rPr lang="en-US"/>
              <a:t>We would be happy to present our specific solutions and concepts - also to a larger group of participants</a:t>
            </a:r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7F3AD3-1665-20E5-5A1C-306921CC84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601" y="2097088"/>
            <a:ext cx="2552435" cy="417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9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A025D-3EFF-25D9-B052-271EBD9FA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060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A1985D-EABC-FB47-CAD2-12A2547B8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Solution Books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38A4E89-E5C3-873D-A48C-54A910FE59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GTAT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4170C33-634A-7DDA-0943-A440B2CF64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Solution Books with product and application examples for GTAT can be found in the STB in the new industry tiles.</a:t>
            </a:r>
          </a:p>
          <a:p>
            <a:pPr marL="628650" lvl="1" indent="-171450"/>
            <a:r>
              <a:rPr lang="en-US"/>
              <a:t>Automotive</a:t>
            </a:r>
          </a:p>
          <a:p>
            <a:pPr marL="628650" lvl="1" indent="-171450"/>
            <a:r>
              <a:rPr lang="en-US"/>
              <a:t>Consumer Goods</a:t>
            </a:r>
          </a:p>
          <a:p>
            <a:pPr marL="628650" lvl="1" indent="-171450"/>
            <a:r>
              <a:rPr lang="en-US"/>
              <a:t>Life Science</a:t>
            </a:r>
          </a:p>
          <a:p>
            <a:pPr marL="628650" lvl="1" indent="-171450"/>
            <a:r>
              <a:rPr lang="en-US"/>
              <a:t>Logistic</a:t>
            </a:r>
          </a:p>
          <a:p>
            <a:pPr marL="628650" lvl="1" indent="-171450"/>
            <a:r>
              <a:rPr lang="en-US"/>
              <a:t>Machine Tending</a:t>
            </a:r>
          </a:p>
          <a:p>
            <a:pPr marL="628650" lvl="1" indent="-171450"/>
            <a:r>
              <a:rPr lang="en-US"/>
              <a:t>Metal Processing</a:t>
            </a:r>
          </a:p>
          <a:p>
            <a:pPr marL="628650" lvl="1" indent="-171450"/>
            <a:r>
              <a:rPr lang="en-US"/>
              <a:t>…</a:t>
            </a:r>
          </a:p>
          <a:p>
            <a:endParaRPr lang="en-US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DCE132F-143A-FB8B-5AEA-E4671968043A}"/>
              </a:ext>
            </a:extLst>
          </p:cNvPr>
          <p:cNvSpPr/>
          <p:nvPr/>
        </p:nvSpPr>
        <p:spPr>
          <a:xfrm>
            <a:off x="9207147" y="1510016"/>
            <a:ext cx="2984853" cy="4667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>
              <a:defRPr/>
            </a:pPr>
            <a:r>
              <a:rPr lang="en-US"/>
              <a:t>Internal Information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6BAEC6D-9DB7-B4CF-DFF4-63C3474B9A72}"/>
              </a:ext>
            </a:extLst>
          </p:cNvPr>
          <p:cNvGrpSpPr/>
          <p:nvPr/>
        </p:nvGrpSpPr>
        <p:grpSpPr>
          <a:xfrm>
            <a:off x="6095995" y="3180968"/>
            <a:ext cx="5761035" cy="3053884"/>
            <a:chOff x="8455663" y="4418452"/>
            <a:chExt cx="3322223" cy="1761087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89027B7-AC1E-E060-8A6A-90C3FBABC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5663" y="5459539"/>
              <a:ext cx="1280000" cy="720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871FB6AD-D054-612F-B557-F1DF49A13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96034" y="5286022"/>
              <a:ext cx="1280000" cy="720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2A14B8EE-D980-A0C8-3C1F-54CB15E8C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6405" y="5112508"/>
              <a:ext cx="1280000" cy="720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D424088C-2B62-3BA8-7957-E1B51F549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6776" y="4938994"/>
              <a:ext cx="1280000" cy="720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9460E254-EB98-94BC-4CF7-2973B57F4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17147" y="4765480"/>
              <a:ext cx="1280000" cy="720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347B4102-CE17-1DFF-7295-BA8A9B71D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57518" y="4591966"/>
              <a:ext cx="1280000" cy="720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45D3B6EC-D41B-C6EB-97EA-8D0681906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7886" y="4418452"/>
              <a:ext cx="1280000" cy="720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D1EE6047-82D8-9620-4C50-86B798844512}"/>
              </a:ext>
            </a:extLst>
          </p:cNvPr>
          <p:cNvSpPr txBox="1"/>
          <p:nvPr/>
        </p:nvSpPr>
        <p:spPr>
          <a:xfrm>
            <a:off x="8456937" y="6080919"/>
            <a:ext cx="66684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exemplarily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39AEED-F103-4196-743C-78704D9D5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7756" y="4285731"/>
            <a:ext cx="799370" cy="79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001D2A21-569D-CA4E-29E3-8929852F85DB}"/>
              </a:ext>
            </a:extLst>
          </p:cNvPr>
          <p:cNvGrpSpPr/>
          <p:nvPr/>
        </p:nvGrpSpPr>
        <p:grpSpPr>
          <a:xfrm>
            <a:off x="3886728" y="4905101"/>
            <a:ext cx="1341427" cy="360000"/>
            <a:chOff x="3886728" y="4905101"/>
            <a:chExt cx="1341427" cy="360000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A46D2C1D-F747-5677-9C17-EBDEAAA283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728" y="4905101"/>
              <a:ext cx="640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F0E2D8B4-36B6-F721-B017-2811C38D1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9291" y="4905101"/>
              <a:ext cx="638864" cy="360000"/>
            </a:xfrm>
            <a:prstGeom prst="rect">
              <a:avLst/>
            </a:prstGeom>
          </p:spPr>
        </p:pic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77ADB151-7289-FE00-D601-FE61A6E75181}"/>
              </a:ext>
            </a:extLst>
          </p:cNvPr>
          <p:cNvSpPr txBox="1"/>
          <p:nvPr/>
        </p:nvSpPr>
        <p:spPr>
          <a:xfrm rot="900000">
            <a:off x="4160392" y="3529358"/>
            <a:ext cx="1204376" cy="737501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36000" rIns="0" bIns="3600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600" i="1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ppt-files available in DE/EN</a:t>
            </a:r>
          </a:p>
        </p:txBody>
      </p:sp>
    </p:spTree>
    <p:extLst>
      <p:ext uri="{BB962C8B-B14F-4D97-AF65-F5344CB8AC3E}">
        <p14:creationId xmlns:p14="http://schemas.microsoft.com/office/powerpoint/2010/main" val="2979280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59EC9-A5E4-90DC-ABDF-1B12331FC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37783FEC-CBF8-C482-A43C-E743744971E8}"/>
              </a:ext>
            </a:extLst>
          </p:cNvPr>
          <p:cNvSpPr/>
          <p:nvPr/>
        </p:nvSpPr>
        <p:spPr>
          <a:xfrm>
            <a:off x="0" y="1176909"/>
            <a:ext cx="12192000" cy="5681090"/>
          </a:xfrm>
          <a:custGeom>
            <a:avLst/>
            <a:gdLst>
              <a:gd name="connsiteX0" fmla="*/ 11684995 w 12192000"/>
              <a:gd name="connsiteY0" fmla="*/ 0 h 5681090"/>
              <a:gd name="connsiteX1" fmla="*/ 12192000 w 12192000"/>
              <a:gd name="connsiteY1" fmla="*/ 0 h 5681090"/>
              <a:gd name="connsiteX2" fmla="*/ 12192000 w 12192000"/>
              <a:gd name="connsiteY2" fmla="*/ 3276411 h 5681090"/>
              <a:gd name="connsiteX3" fmla="*/ 7678491 w 12192000"/>
              <a:gd name="connsiteY3" fmla="*/ 5681090 h 5681090"/>
              <a:gd name="connsiteX4" fmla="*/ 0 w 12192000"/>
              <a:gd name="connsiteY4" fmla="*/ 5681090 h 5681090"/>
              <a:gd name="connsiteX5" fmla="*/ 0 w 12192000"/>
              <a:gd name="connsiteY5" fmla="*/ 3251195 h 5681090"/>
              <a:gd name="connsiteX6" fmla="*/ 5582601 w 12192000"/>
              <a:gd name="connsiteY6" fmla="*/ 3251195 h 5681090"/>
              <a:gd name="connsiteX7" fmla="*/ 11684995 w 12192000"/>
              <a:gd name="connsiteY7" fmla="*/ 0 h 5681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681090">
                <a:moveTo>
                  <a:pt x="11684995" y="0"/>
                </a:moveTo>
                <a:lnTo>
                  <a:pt x="12192000" y="0"/>
                </a:lnTo>
                <a:lnTo>
                  <a:pt x="12192000" y="3276411"/>
                </a:lnTo>
                <a:lnTo>
                  <a:pt x="7678491" y="5681090"/>
                </a:lnTo>
                <a:lnTo>
                  <a:pt x="0" y="5681090"/>
                </a:lnTo>
                <a:lnTo>
                  <a:pt x="0" y="3251195"/>
                </a:lnTo>
                <a:lnTo>
                  <a:pt x="5582601" y="3251195"/>
                </a:lnTo>
                <a:lnTo>
                  <a:pt x="1168499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18FE798B-EF59-A727-20AF-30A9ED943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8996816" cy="1020318"/>
          </a:xfrm>
        </p:spPr>
        <p:txBody>
          <a:bodyPr/>
          <a:lstStyle/>
          <a:p>
            <a:r>
              <a:rPr lang="de-DE"/>
              <a:t>Large-</a:t>
            </a:r>
            <a:r>
              <a:rPr lang="de-DE" err="1"/>
              <a:t>scale</a:t>
            </a:r>
            <a:r>
              <a:rPr lang="de-DE"/>
              <a:t> </a:t>
            </a:r>
            <a:r>
              <a:rPr lang="de-DE" err="1">
                <a:solidFill>
                  <a:schemeClr val="accent3"/>
                </a:solidFill>
              </a:rPr>
              <a:t>projects</a:t>
            </a:r>
            <a:r>
              <a:rPr lang="de-DE"/>
              <a:t> and </a:t>
            </a:r>
            <a:r>
              <a:rPr lang="de-DE" err="1"/>
              <a:t>lot</a:t>
            </a:r>
            <a:r>
              <a:rPr lang="de-DE"/>
              <a:t> </a:t>
            </a:r>
            <a:r>
              <a:rPr lang="de-DE" err="1"/>
              <a:t>size</a:t>
            </a:r>
            <a:r>
              <a:rPr lang="de-DE"/>
              <a:t> </a:t>
            </a:r>
            <a:r>
              <a:rPr lang="de-DE" err="1"/>
              <a:t>one</a:t>
            </a:r>
            <a:r>
              <a:rPr lang="de-DE"/>
              <a:t> </a:t>
            </a:r>
            <a:r>
              <a:rPr lang="de-DE" err="1"/>
              <a:t>product</a:t>
            </a:r>
            <a:r>
              <a:rPr lang="de-DE"/>
              <a:t> </a:t>
            </a:r>
            <a:r>
              <a:rPr lang="de-DE" err="1">
                <a:solidFill>
                  <a:schemeClr val="accent3"/>
                </a:solidFill>
              </a:rPr>
              <a:t>configuration</a:t>
            </a:r>
            <a:r>
              <a:rPr lang="de-DE"/>
              <a:t> in </a:t>
            </a:r>
            <a:r>
              <a:rPr lang="de-DE" err="1"/>
              <a:t>industrial</a:t>
            </a:r>
            <a:r>
              <a:rPr lang="de-DE"/>
              <a:t> </a:t>
            </a:r>
            <a:r>
              <a:rPr lang="de-DE" err="1"/>
              <a:t>automation</a:t>
            </a:r>
            <a:endParaRPr lang="en-US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6767A53D-286C-6A55-3FE6-9FFB4F53FD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</a:t>
            </a:r>
            <a:r>
              <a:rPr lang="en-US" sz="1800" b="1">
                <a:solidFill>
                  <a:schemeClr val="bg2"/>
                </a:solidFill>
              </a:rPr>
              <a:t>GTAT</a:t>
            </a:r>
            <a:endParaRPr lang="en-US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9161F7CE-F1DC-9C6E-99CF-27B4AE10BF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7701" y="2427358"/>
            <a:ext cx="5081083" cy="1194707"/>
          </a:xfrm>
        </p:spPr>
        <p:txBody>
          <a:bodyPr/>
          <a:lstStyle/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Pneumatics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Mechatronics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Robot accessories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Axis systems</a:t>
            </a:r>
            <a:endParaRPr lang="en-US"/>
          </a:p>
        </p:txBody>
      </p:sp>
      <p:sp>
        <p:nvSpPr>
          <p:cNvPr id="19" name="Titel 11">
            <a:extLst>
              <a:ext uri="{FF2B5EF4-FFF2-40B4-BE49-F238E27FC236}">
                <a16:creationId xmlns:a16="http://schemas.microsoft.com/office/drawing/2014/main" id="{E80C5A52-820B-8053-3258-1DFE23D7AB62}"/>
              </a:ext>
            </a:extLst>
          </p:cNvPr>
          <p:cNvSpPr txBox="1">
            <a:spLocks/>
          </p:cNvSpPr>
          <p:nvPr/>
        </p:nvSpPr>
        <p:spPr>
          <a:xfrm>
            <a:off x="1046575" y="6114278"/>
            <a:ext cx="4914671" cy="5247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prstClr val="white"/>
                </a:solidFill>
                <a:latin typeface="Fago Pro" panose="02000506040000020004" pitchFamily="50" charset="0"/>
              </a:rPr>
              <a:t>p</a:t>
            </a:r>
            <a:r>
              <a:rPr kumimoji="0" lang="en-US" sz="2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rojects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 per year</a:t>
            </a:r>
          </a:p>
        </p:txBody>
      </p:sp>
      <p:sp>
        <p:nvSpPr>
          <p:cNvPr id="20" name="Titel 11">
            <a:extLst>
              <a:ext uri="{FF2B5EF4-FFF2-40B4-BE49-F238E27FC236}">
                <a16:creationId xmlns:a16="http://schemas.microsoft.com/office/drawing/2014/main" id="{B1718FAF-67B8-0542-D4A4-9367475CA52C}"/>
              </a:ext>
            </a:extLst>
          </p:cNvPr>
          <p:cNvSpPr txBox="1">
            <a:spLocks/>
          </p:cNvSpPr>
          <p:nvPr/>
        </p:nvSpPr>
        <p:spPr>
          <a:xfrm>
            <a:off x="460511" y="4638734"/>
            <a:ext cx="4914672" cy="11486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more than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 </a:t>
            </a:r>
            <a:r>
              <a:rPr kumimoji="0" lang="en-US" sz="11000" b="1" i="0" u="none" strike="noStrike" kern="1200" cap="none" spc="0" normalizeH="0" baseline="0" noProof="0">
                <a:ln>
                  <a:noFill/>
                </a:ln>
                <a:solidFill>
                  <a:srgbClr val="BCCF00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750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3A2FE2F-5EEF-4F2C-4992-166BB9CF65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166F529-3280-A55E-2118-C04507071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031" y="1735494"/>
            <a:ext cx="8592456" cy="48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97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8F05E-1B3D-3EC9-4089-5BD297A83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360B2C-829E-4504-96D5-E79F9BDCF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Outstanding </a:t>
            </a:r>
            <a:r>
              <a:rPr lang="de-DE" err="1">
                <a:solidFill>
                  <a:schemeClr val="accent3"/>
                </a:solidFill>
              </a:rPr>
              <a:t>project</a:t>
            </a:r>
            <a:r>
              <a:rPr lang="de-DE">
                <a:solidFill>
                  <a:schemeClr val="accent3"/>
                </a:solidFill>
              </a:rPr>
              <a:t> </a:t>
            </a:r>
            <a:r>
              <a:rPr lang="de-DE" err="1">
                <a:solidFill>
                  <a:schemeClr val="accent3"/>
                </a:solidFill>
              </a:rPr>
              <a:t>management</a:t>
            </a:r>
            <a:r>
              <a:rPr lang="de-DE">
                <a:solidFill>
                  <a:schemeClr val="accent3"/>
                </a:solidFill>
              </a:rPr>
              <a:t> </a:t>
            </a:r>
            <a:r>
              <a:rPr lang="de-DE"/>
              <a:t>and </a:t>
            </a:r>
            <a:br>
              <a:rPr lang="de-DE"/>
            </a:br>
            <a:r>
              <a:rPr lang="de-DE" err="1"/>
              <a:t>highest</a:t>
            </a:r>
            <a:r>
              <a:rPr lang="de-DE"/>
              <a:t> </a:t>
            </a:r>
            <a:r>
              <a:rPr lang="de-DE" err="1">
                <a:solidFill>
                  <a:schemeClr val="accent3"/>
                </a:solidFill>
              </a:rPr>
              <a:t>technology</a:t>
            </a:r>
            <a:r>
              <a:rPr lang="de-DE">
                <a:solidFill>
                  <a:schemeClr val="accent3"/>
                </a:solidFill>
              </a:rPr>
              <a:t> </a:t>
            </a:r>
            <a:r>
              <a:rPr lang="de-DE" err="1">
                <a:solidFill>
                  <a:schemeClr val="accent3"/>
                </a:solidFill>
              </a:rPr>
              <a:t>competence</a:t>
            </a:r>
            <a:r>
              <a:rPr lang="de-DE">
                <a:solidFill>
                  <a:schemeClr val="accent3"/>
                </a:solidFill>
              </a:rPr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85BF48-FE60-F1D4-7BC5-C49C4978C5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55AC121-4FFE-44C4-5EA0-A3313BBA75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</a:t>
            </a:r>
            <a:r>
              <a:rPr lang="de-DE" sz="1800" b="1">
                <a:solidFill>
                  <a:schemeClr val="bg2"/>
                </a:solidFill>
              </a:rPr>
              <a:t>GTAT</a:t>
            </a:r>
            <a:endParaRPr lang="en-US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3F6E754-82FC-53E6-637B-639C9201392E}"/>
              </a:ext>
            </a:extLst>
          </p:cNvPr>
          <p:cNvSpPr txBox="1"/>
          <p:nvPr/>
        </p:nvSpPr>
        <p:spPr>
          <a:xfrm>
            <a:off x="7747891" y="5565662"/>
            <a:ext cx="12791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lang="de-DE" sz="2000" b="1" err="1">
                <a:solidFill>
                  <a:srgbClr val="003D6A"/>
                </a:solidFill>
                <a:latin typeface="Fago Pro"/>
              </a:rPr>
              <a:t>Metal</a:t>
            </a:r>
            <a:r>
              <a:rPr lang="de-DE" sz="2000" b="1">
                <a:solidFill>
                  <a:srgbClr val="003D6A"/>
                </a:solidFill>
                <a:latin typeface="Fago Pro"/>
              </a:rPr>
              <a:t> Processing</a:t>
            </a:r>
          </a:p>
        </p:txBody>
      </p:sp>
      <p:pic>
        <p:nvPicPr>
          <p:cNvPr id="1026" name="Picture 2" descr="Doppelgreifer EGU">
            <a:extLst>
              <a:ext uri="{FF2B5EF4-FFF2-40B4-BE49-F238E27FC236}">
                <a16:creationId xmlns:a16="http://schemas.microsoft.com/office/drawing/2014/main" id="{35C8EAA0-2E76-B297-0227-B8B429437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2489" y="4199650"/>
            <a:ext cx="189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0ED587F-6433-B72E-9E0A-2CB3F1A60484}"/>
              </a:ext>
            </a:extLst>
          </p:cNvPr>
          <p:cNvSpPr txBox="1"/>
          <p:nvPr/>
        </p:nvSpPr>
        <p:spPr>
          <a:xfrm>
            <a:off x="7821629" y="3459284"/>
            <a:ext cx="11317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Electronic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FB69F9E-D707-5DF0-6DEC-DD15AE5531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0757" y="2113391"/>
            <a:ext cx="1953464" cy="12600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CD3B44CE-9744-934B-9964-00112A409666}"/>
              </a:ext>
            </a:extLst>
          </p:cNvPr>
          <p:cNvSpPr txBox="1"/>
          <p:nvPr/>
        </p:nvSpPr>
        <p:spPr>
          <a:xfrm>
            <a:off x="2186112" y="5565662"/>
            <a:ext cx="134171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Automotive</a:t>
            </a:r>
            <a:endParaRPr kumimoji="0"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3BB0C6F-1EAF-10B4-BD38-FF268A6851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2" t="6842" r="1456" b="4254"/>
          <a:stretch/>
        </p:blipFill>
        <p:spPr>
          <a:xfrm>
            <a:off x="1847482" y="4197512"/>
            <a:ext cx="2018975" cy="1260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05E5063-7874-DCE7-4641-0FB94156B758}"/>
              </a:ext>
            </a:extLst>
          </p:cNvPr>
          <p:cNvSpPr txBox="1"/>
          <p:nvPr/>
        </p:nvSpPr>
        <p:spPr>
          <a:xfrm>
            <a:off x="2316757" y="3459284"/>
            <a:ext cx="10804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eMobility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6FF2232E-A94D-A054-91CA-006F641227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9505" y="2113391"/>
            <a:ext cx="2254928" cy="12600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761191D7-CAD3-9F96-BE91-20308F31EBFE}"/>
              </a:ext>
            </a:extLst>
          </p:cNvPr>
          <p:cNvSpPr txBox="1"/>
          <p:nvPr/>
        </p:nvSpPr>
        <p:spPr>
          <a:xfrm>
            <a:off x="4981053" y="5565662"/>
            <a:ext cx="14330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Lo</a:t>
            </a:r>
            <a:r>
              <a:rPr kumimoji="0" lang="de-DE" sz="2000" b="1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gistic</a:t>
            </a:r>
            <a:endParaRPr kumimoji="0"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381FA5B-2BD2-FC29-A0E2-4389A3D90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7220" y="4181048"/>
            <a:ext cx="222075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48FBFFF-2CF9-120F-00EA-26EF88543E9F}"/>
              </a:ext>
            </a:extLst>
          </p:cNvPr>
          <p:cNvSpPr txBox="1"/>
          <p:nvPr/>
        </p:nvSpPr>
        <p:spPr>
          <a:xfrm>
            <a:off x="5023532" y="3459284"/>
            <a:ext cx="13481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Life Science</a:t>
            </a:r>
            <a:endParaRPr lang="de-DE" sz="2000">
              <a:solidFill>
                <a:srgbClr val="003D6A"/>
              </a:solidFill>
              <a:latin typeface="Fago Pro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2EF773A4-0C8F-B98E-D565-B4457CADA8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863" y="2113391"/>
            <a:ext cx="1953464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75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FA55B-E9BC-AFB2-998B-83CBD8E54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C3B0A2-0B9E-C9EF-4735-4F68BF65E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Outstanding </a:t>
            </a:r>
            <a:r>
              <a:rPr lang="de-DE" err="1">
                <a:solidFill>
                  <a:schemeClr val="accent3"/>
                </a:solidFill>
              </a:rPr>
              <a:t>project</a:t>
            </a:r>
            <a:r>
              <a:rPr lang="de-DE">
                <a:solidFill>
                  <a:schemeClr val="accent3"/>
                </a:solidFill>
              </a:rPr>
              <a:t> </a:t>
            </a:r>
            <a:r>
              <a:rPr lang="de-DE" err="1">
                <a:solidFill>
                  <a:schemeClr val="accent3"/>
                </a:solidFill>
              </a:rPr>
              <a:t>management</a:t>
            </a:r>
            <a:r>
              <a:rPr lang="de-DE">
                <a:solidFill>
                  <a:schemeClr val="accent3"/>
                </a:solidFill>
              </a:rPr>
              <a:t> </a:t>
            </a:r>
            <a:r>
              <a:rPr lang="de-DE"/>
              <a:t>and </a:t>
            </a:r>
            <a:br>
              <a:rPr lang="de-DE"/>
            </a:br>
            <a:r>
              <a:rPr lang="de-DE" err="1"/>
              <a:t>highest</a:t>
            </a:r>
            <a:r>
              <a:rPr lang="de-DE"/>
              <a:t> </a:t>
            </a:r>
            <a:r>
              <a:rPr lang="de-DE" err="1">
                <a:solidFill>
                  <a:schemeClr val="accent3"/>
                </a:solidFill>
              </a:rPr>
              <a:t>technology</a:t>
            </a:r>
            <a:r>
              <a:rPr lang="de-DE">
                <a:solidFill>
                  <a:schemeClr val="accent3"/>
                </a:solidFill>
              </a:rPr>
              <a:t> </a:t>
            </a:r>
            <a:r>
              <a:rPr lang="de-DE" err="1">
                <a:solidFill>
                  <a:schemeClr val="accent3"/>
                </a:solidFill>
              </a:rPr>
              <a:t>competence</a:t>
            </a:r>
            <a:r>
              <a:rPr lang="de-DE">
                <a:solidFill>
                  <a:schemeClr val="accent3"/>
                </a:solidFill>
              </a:rPr>
              <a:t> </a:t>
            </a:r>
            <a:endParaRPr lang="en-US" sz="3600">
              <a:highlight>
                <a:srgbClr val="FFFF00"/>
              </a:highlight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97C463B-FDA1-42AB-6BDE-41131FD069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65C2C19-F4A1-7E65-A832-56868DB5C2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</a:t>
            </a:r>
            <a:r>
              <a:rPr lang="de-DE" sz="1800" b="1">
                <a:solidFill>
                  <a:schemeClr val="bg2"/>
                </a:solidFill>
              </a:rPr>
              <a:t>GTAT</a:t>
            </a:r>
            <a:endParaRPr lang="en-US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8566197-6B73-FBD8-0F4A-1DAB869CE8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/>
              <a:t>Products and technology</a:t>
            </a:r>
          </a:p>
          <a:p>
            <a:r>
              <a:rPr lang="en-US" sz="2000"/>
              <a:t>Assembly and handling such as gripping, swiveling, changing, linear moving, compensating, machining, monitoring, measuring and much more.</a:t>
            </a:r>
          </a:p>
          <a:p>
            <a:endParaRPr lang="de-DE" sz="1000"/>
          </a:p>
          <a:p>
            <a:pPr marL="0" indent="0">
              <a:buNone/>
            </a:pPr>
            <a:r>
              <a:rPr lang="en-US" sz="2000" b="1"/>
              <a:t>Decades of expertise in the areas: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Pneumatics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Mechatronics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Robot accessories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Axis systems</a:t>
            </a:r>
            <a:endParaRPr lang="en-US" sz="200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3DFFF5B-D77F-B6FA-79D7-1378D554DA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000" b="1"/>
              <a:t>Services</a:t>
            </a:r>
          </a:p>
          <a:p>
            <a:r>
              <a:rPr lang="en-US" sz="2000"/>
              <a:t>Complete project management from inquiry to delivery as well as service and after-sales</a:t>
            </a:r>
            <a:endParaRPr lang="de-DE" sz="2000"/>
          </a:p>
          <a:p>
            <a:pPr lvl="1"/>
            <a:r>
              <a:rPr lang="en-US"/>
              <a:t>Design</a:t>
            </a:r>
          </a:p>
          <a:p>
            <a:pPr lvl="1"/>
            <a:r>
              <a:rPr lang="en-US"/>
              <a:t>Assembly incl. hose system / cabling</a:t>
            </a:r>
          </a:p>
          <a:p>
            <a:pPr lvl="1"/>
            <a:r>
              <a:rPr lang="en-US"/>
              <a:t>Approval / test</a:t>
            </a:r>
          </a:p>
          <a:p>
            <a:pPr lvl="1"/>
            <a:r>
              <a:rPr lang="en-US"/>
              <a:t>documentation</a:t>
            </a:r>
          </a:p>
          <a:p>
            <a:pPr lvl="1"/>
            <a:r>
              <a:rPr lang="en-US"/>
              <a:t>Commissioning</a:t>
            </a:r>
          </a:p>
          <a:p>
            <a:pPr lvl="1"/>
            <a:r>
              <a:rPr lang="en-US"/>
              <a:t>... and much more</a:t>
            </a:r>
          </a:p>
        </p:txBody>
      </p:sp>
    </p:spTree>
    <p:extLst>
      <p:ext uri="{BB962C8B-B14F-4D97-AF65-F5344CB8AC3E}">
        <p14:creationId xmlns:p14="http://schemas.microsoft.com/office/powerpoint/2010/main" val="951254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B4A9C7-6C81-183B-8298-AA4AD1CED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>
                <a:latin typeface="+mn-lt"/>
                <a:cs typeface="Calibri"/>
              </a:rPr>
              <a:t>4 Levels of </a:t>
            </a:r>
            <a:r>
              <a:rPr lang="en-US" sz="3400">
                <a:solidFill>
                  <a:schemeClr val="accent3"/>
                </a:solidFill>
                <a:latin typeface="+mn-lt"/>
                <a:cs typeface="Calibri"/>
              </a:rPr>
              <a:t>partnership</a:t>
            </a:r>
            <a:r>
              <a:rPr lang="en-US" sz="3400">
                <a:latin typeface="+mn-lt"/>
                <a:cs typeface="Calibri"/>
              </a:rPr>
              <a:t> - SCHUNK offers more</a:t>
            </a:r>
            <a:endParaRPr lang="en-US" sz="340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F4B2B8E-3822-597B-95C7-696A8E7097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5A4ECD5-F162-22FE-29FE-B9F7864828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67EC740-F136-578B-37FE-2B9F99202D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752" y="3130401"/>
            <a:ext cx="969423" cy="818574"/>
          </a:xfrm>
          <a:prstGeom prst="rect">
            <a:avLst/>
          </a:prstGeom>
        </p:spPr>
      </p:pic>
      <p:pic>
        <p:nvPicPr>
          <p:cNvPr id="8" name="Picture 4" descr="JGP-P 64-2">
            <a:extLst>
              <a:ext uri="{FF2B5EF4-FFF2-40B4-BE49-F238E27FC236}">
                <a16:creationId xmlns:a16="http://schemas.microsoft.com/office/drawing/2014/main" id="{AFC0C8B8-F1D4-91DC-3433-1C99020AB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8" b="95000" l="1667" r="98500">
                        <a14:foregroundMark x1="6333" y1="53684" x2="7833" y2="64211"/>
                        <a14:foregroundMark x1="10333" y1="34211" x2="12333" y2="27632"/>
                        <a14:foregroundMark x1="18333" y1="43158" x2="20333" y2="38947"/>
                        <a14:foregroundMark x1="36500" y1="45526" x2="40000" y2="46053"/>
                        <a14:foregroundMark x1="36833" y1="11053" x2="49333" y2="10789"/>
                        <a14:foregroundMark x1="59000" y1="3947" x2="71000" y2="7895"/>
                        <a14:foregroundMark x1="79833" y1="16053" x2="82333" y2="33947"/>
                        <a14:foregroundMark x1="72500" y1="19737" x2="62667" y2="38684"/>
                        <a14:foregroundMark x1="54167" y1="20000" x2="54167" y2="20000"/>
                        <a14:foregroundMark x1="21000" y1="22632" x2="31500" y2="39211"/>
                        <a14:foregroundMark x1="50333" y1="17368" x2="64667" y2="30526"/>
                        <a14:foregroundMark x1="30000" y1="10789" x2="34000" y2="13947"/>
                        <a14:foregroundMark x1="47333" y1="8684" x2="55000" y2="8158"/>
                        <a14:foregroundMark x1="78000" y1="16842" x2="88500" y2="25000"/>
                        <a14:foregroundMark x1="88500" y1="51579" x2="89000" y2="73684"/>
                        <a14:foregroundMark x1="95667" y1="45526" x2="94167" y2="76842"/>
                        <a14:foregroundMark x1="85500" y1="81842" x2="93667" y2="77895"/>
                        <a14:foregroundMark x1="26667" y1="95000" x2="36500" y2="86316"/>
                        <a14:foregroundMark x1="1833" y1="50789" x2="5333" y2="83684"/>
                        <a14:foregroundMark x1="97500" y1="51842" x2="98500" y2="72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9742" y="2238748"/>
            <a:ext cx="774292" cy="49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12">
            <a:extLst>
              <a:ext uri="{FF2B5EF4-FFF2-40B4-BE49-F238E27FC236}">
                <a16:creationId xmlns:a16="http://schemas.microsoft.com/office/drawing/2014/main" id="{8CF199FE-47A6-0F3E-5E72-FABB3DC021B3}"/>
              </a:ext>
            </a:extLst>
          </p:cNvPr>
          <p:cNvSpPr>
            <a:spLocks/>
          </p:cNvSpPr>
          <p:nvPr/>
        </p:nvSpPr>
        <p:spPr>
          <a:xfrm>
            <a:off x="719037" y="2196129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sz="2000" b="1">
                <a:solidFill>
                  <a:srgbClr val="009EE0"/>
                </a:solidFill>
                <a:latin typeface="Fago Pro"/>
                <a:sym typeface="+mn-lt"/>
              </a:rPr>
              <a:t>Level 1 </a:t>
            </a:r>
            <a:endParaRPr kumimoji="0" lang="en-US" sz="2000" b="1" i="0" u="none" strike="noStrike" kern="1200" cap="none" spc="0" normalizeH="0" baseline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/>
              <a:sym typeface="+mn-lt"/>
            </a:endParaRPr>
          </a:p>
        </p:txBody>
      </p:sp>
      <p:sp>
        <p:nvSpPr>
          <p:cNvPr id="11" name="Rechteck 17">
            <a:extLst>
              <a:ext uri="{FF2B5EF4-FFF2-40B4-BE49-F238E27FC236}">
                <a16:creationId xmlns:a16="http://schemas.microsoft.com/office/drawing/2014/main" id="{1F2E30F2-F794-052C-D9CF-C92312B06DC4}"/>
              </a:ext>
            </a:extLst>
          </p:cNvPr>
          <p:cNvSpPr>
            <a:spLocks/>
          </p:cNvSpPr>
          <p:nvPr/>
        </p:nvSpPr>
        <p:spPr>
          <a:xfrm>
            <a:off x="719037" y="3295558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2</a:t>
            </a:r>
          </a:p>
        </p:txBody>
      </p:sp>
      <p:sp>
        <p:nvSpPr>
          <p:cNvPr id="12" name="Rechteck 23">
            <a:extLst>
              <a:ext uri="{FF2B5EF4-FFF2-40B4-BE49-F238E27FC236}">
                <a16:creationId xmlns:a16="http://schemas.microsoft.com/office/drawing/2014/main" id="{236FDBED-ACD3-B4DB-C989-2B6350CBA184}"/>
              </a:ext>
            </a:extLst>
          </p:cNvPr>
          <p:cNvSpPr>
            <a:spLocks/>
          </p:cNvSpPr>
          <p:nvPr/>
        </p:nvSpPr>
        <p:spPr>
          <a:xfrm>
            <a:off x="719037" y="4399151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3</a:t>
            </a:r>
          </a:p>
        </p:txBody>
      </p:sp>
      <p:sp>
        <p:nvSpPr>
          <p:cNvPr id="13" name="Rechteck 34">
            <a:extLst>
              <a:ext uri="{FF2B5EF4-FFF2-40B4-BE49-F238E27FC236}">
                <a16:creationId xmlns:a16="http://schemas.microsoft.com/office/drawing/2014/main" id="{39BF6A8E-50AE-C3DB-97BF-748DF3E84296}"/>
              </a:ext>
            </a:extLst>
          </p:cNvPr>
          <p:cNvSpPr>
            <a:spLocks/>
          </p:cNvSpPr>
          <p:nvPr/>
        </p:nvSpPr>
        <p:spPr>
          <a:xfrm>
            <a:off x="719037" y="5489867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4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CC5F821-2FF4-9146-3270-7590E2B485BA}"/>
              </a:ext>
            </a:extLst>
          </p:cNvPr>
          <p:cNvSpPr txBox="1"/>
          <p:nvPr/>
        </p:nvSpPr>
        <p:spPr>
          <a:xfrm>
            <a:off x="2090313" y="2227466"/>
            <a:ext cx="2984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</a:pPr>
            <a:r>
              <a:rPr kumimoji="0" lang="en-US" sz="1800" b="1" i="0" u="none" strike="noStrike" kern="1200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Standard Components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208F547-BFEA-0547-22A2-3606E4FD5191}"/>
              </a:ext>
            </a:extLst>
          </p:cNvPr>
          <p:cNvSpPr txBox="1"/>
          <p:nvPr/>
        </p:nvSpPr>
        <p:spPr>
          <a:xfrm>
            <a:off x="2090313" y="3330800"/>
            <a:ext cx="2984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>
                <a:solidFill>
                  <a:schemeClr val="accent2"/>
                </a:solidFill>
              </a:rPr>
              <a:t>Customized Components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968EDD3-9CCE-4806-1937-8EE06D798F39}"/>
              </a:ext>
            </a:extLst>
          </p:cNvPr>
          <p:cNvSpPr txBox="1"/>
          <p:nvPr/>
        </p:nvSpPr>
        <p:spPr>
          <a:xfrm>
            <a:off x="2090313" y="4434134"/>
            <a:ext cx="2984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>
                <a:solidFill>
                  <a:schemeClr val="accent2"/>
                </a:solidFill>
              </a:rPr>
              <a:t>Large Scale Projects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87E9E05-E20F-73ED-151A-BF65C0AE3575}"/>
              </a:ext>
            </a:extLst>
          </p:cNvPr>
          <p:cNvSpPr txBox="1"/>
          <p:nvPr/>
        </p:nvSpPr>
        <p:spPr>
          <a:xfrm>
            <a:off x="2090313" y="5537468"/>
            <a:ext cx="2984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</a:pPr>
            <a:r>
              <a:rPr lang="en-US" sz="1800" b="1">
                <a:solidFill>
                  <a:schemeClr val="accent2"/>
                </a:solidFill>
              </a:rPr>
              <a:t>Machines</a:t>
            </a:r>
            <a:endParaRPr lang="en-US"/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A57176FC-9C82-D0A6-AFC9-42B33B3F9E73}"/>
              </a:ext>
            </a:extLst>
          </p:cNvPr>
          <p:cNvCxnSpPr>
            <a:cxnSpLocks/>
          </p:cNvCxnSpPr>
          <p:nvPr/>
        </p:nvCxnSpPr>
        <p:spPr>
          <a:xfrm>
            <a:off x="2090312" y="2963799"/>
            <a:ext cx="684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2DB9D1D8-5BDD-DA35-F962-4045A81423CF}"/>
              </a:ext>
            </a:extLst>
          </p:cNvPr>
          <p:cNvCxnSpPr>
            <a:cxnSpLocks/>
          </p:cNvCxnSpPr>
          <p:nvPr/>
        </p:nvCxnSpPr>
        <p:spPr>
          <a:xfrm>
            <a:off x="2090312" y="4067133"/>
            <a:ext cx="684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11D19B2B-0E17-D73B-E5A9-10310B98CB7C}"/>
              </a:ext>
            </a:extLst>
          </p:cNvPr>
          <p:cNvCxnSpPr>
            <a:cxnSpLocks/>
          </p:cNvCxnSpPr>
          <p:nvPr/>
        </p:nvCxnSpPr>
        <p:spPr>
          <a:xfrm>
            <a:off x="2090312" y="5170467"/>
            <a:ext cx="684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87670EE9-8C73-9052-9B0D-7479812B3BE9}"/>
              </a:ext>
            </a:extLst>
          </p:cNvPr>
          <p:cNvCxnSpPr>
            <a:cxnSpLocks/>
          </p:cNvCxnSpPr>
          <p:nvPr/>
        </p:nvCxnSpPr>
        <p:spPr>
          <a:xfrm>
            <a:off x="2090312" y="6273800"/>
            <a:ext cx="684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21">
            <a:extLst>
              <a:ext uri="{FF2B5EF4-FFF2-40B4-BE49-F238E27FC236}">
                <a16:creationId xmlns:a16="http://schemas.microsoft.com/office/drawing/2014/main" id="{740DA08B-3220-C838-8DD6-B2A2E60EC2A1}"/>
              </a:ext>
            </a:extLst>
          </p:cNvPr>
          <p:cNvSpPr/>
          <p:nvPr/>
        </p:nvSpPr>
        <p:spPr>
          <a:xfrm>
            <a:off x="658813" y="2864453"/>
            <a:ext cx="8404505" cy="2421223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A636759-3202-6B7E-9A2E-E27A516BA789}"/>
              </a:ext>
            </a:extLst>
          </p:cNvPr>
          <p:cNvSpPr txBox="1"/>
          <p:nvPr/>
        </p:nvSpPr>
        <p:spPr>
          <a:xfrm>
            <a:off x="9162648" y="3914783"/>
            <a:ext cx="2595262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2200" b="1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SCHUNK Engineering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7496CD9-9DB9-7B85-AF2E-6A2D1D4818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2196" y="5379797"/>
            <a:ext cx="902081" cy="806208"/>
          </a:xfrm>
          <a:prstGeom prst="rect">
            <a:avLst/>
          </a:prstGeom>
        </p:spPr>
      </p:pic>
      <p:pic>
        <p:nvPicPr>
          <p:cNvPr id="28" name="Grafik 16">
            <a:extLst>
              <a:ext uri="{FF2B5EF4-FFF2-40B4-BE49-F238E27FC236}">
                <a16:creationId xmlns:a16="http://schemas.microsoft.com/office/drawing/2014/main" id="{41F9E6C7-AB3C-BAFF-C161-01116BAA50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90" b="97287" l="5548" r="93336">
                        <a14:foregroundMark x1="41070" y1="74092" x2="41070" y2="74092"/>
                        <a14:foregroundMark x1="15496" y1="63282" x2="29514" y2="73742"/>
                        <a14:foregroundMark x1="29514" y1="73742" x2="58207" y2="72648"/>
                        <a14:foregroundMark x1="58207" y1="72648" x2="68483" y2="73654"/>
                        <a14:foregroundMark x1="6796" y1="14705" x2="7715" y2="91947"/>
                        <a14:foregroundMark x1="11786" y1="11379" x2="36146" y2="10109"/>
                        <a14:foregroundMark x1="36146" y1="10109" x2="71602" y2="10109"/>
                        <a14:foregroundMark x1="85620" y1="27965" x2="89987" y2="40875"/>
                        <a14:foregroundMark x1="13329" y1="89453" x2="59127" y2="69497"/>
                        <a14:foregroundMark x1="59127" y1="69497" x2="59455" y2="69497"/>
                        <a14:foregroundMark x1="11786" y1="8446" x2="26428" y2="9891"/>
                        <a14:foregroundMark x1="26428" y1="9891" x2="73473" y2="7221"/>
                        <a14:foregroundMark x1="93401" y1="27133" x2="93073" y2="40875"/>
                        <a14:foregroundMark x1="33880" y1="67046" x2="63690" y2="63282"/>
                        <a14:foregroundMark x1="63690" y1="63282" x2="66907" y2="63720"/>
                        <a14:foregroundMark x1="8963" y1="73654" x2="10834" y2="82801"/>
                        <a14:foregroundMark x1="10834" y1="91947" x2="47341" y2="93435"/>
                        <a14:foregroundMark x1="47341" y1="93435" x2="54465" y2="86958"/>
                        <a14:foregroundMark x1="58831" y1="92779" x2="72850" y2="91510"/>
                        <a14:foregroundMark x1="58207" y1="97330" x2="72521" y2="97330"/>
                        <a14:foregroundMark x1="78431" y1="49584" x2="78431" y2="94442"/>
                        <a14:foregroundMark x1="6172" y1="19694" x2="6172" y2="19694"/>
                        <a14:foregroundMark x1="5548" y1="19256" x2="5548" y2="19256"/>
                        <a14:foregroundMark x1="5844" y1="32123" x2="5844" y2="32123"/>
                        <a14:foregroundMark x1="46651" y1="20525" x2="46651" y2="20525"/>
                        <a14:foregroundMark x1="6172" y1="30897" x2="6172" y2="30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9742" y="5379701"/>
            <a:ext cx="1079695" cy="8064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2C8534C4-D869-E467-C907-5627114B86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9437" y="2223739"/>
            <a:ext cx="1287598" cy="52040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947AB8AD-E6C6-AA3B-2F06-F152FCC2DB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4559" y="3287894"/>
            <a:ext cx="1284658" cy="468365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C2F29196-DC43-DD74-EB35-5F56F1797E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163" y="4110768"/>
            <a:ext cx="1121911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27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077CF-A8FE-5B96-8710-544796F2D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feil: Fünfeck 4">
            <a:extLst>
              <a:ext uri="{FF2B5EF4-FFF2-40B4-BE49-F238E27FC236}">
                <a16:creationId xmlns:a16="http://schemas.microsoft.com/office/drawing/2014/main" id="{18528EF3-73D7-7F9A-4516-F22CADD48611}"/>
              </a:ext>
            </a:extLst>
          </p:cNvPr>
          <p:cNvSpPr/>
          <p:nvPr/>
        </p:nvSpPr>
        <p:spPr>
          <a:xfrm>
            <a:off x="1220475" y="3646189"/>
            <a:ext cx="10396530" cy="864481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E720DA-DF57-C173-D07C-B3764533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3"/>
                </a:solidFill>
              </a:rPr>
              <a:t>More then 160 professionals </a:t>
            </a:r>
            <a:r>
              <a:rPr lang="en-US"/>
              <a:t>- one goal:</a:t>
            </a:r>
            <a:br>
              <a:rPr lang="en-US"/>
            </a:br>
            <a:r>
              <a:rPr lang="en-US"/>
              <a:t>Making your project a success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C51C806-3376-8094-F4D0-C56D23A03F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6BF81FC-40BA-30CD-E04F-C47E0E0BE2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</a:t>
            </a:r>
            <a:r>
              <a:rPr lang="en-US" sz="1800" b="1">
                <a:solidFill>
                  <a:schemeClr val="bg2"/>
                </a:solidFill>
              </a:rPr>
              <a:t>GTAT</a:t>
            </a:r>
            <a:endParaRPr lang="en-US"/>
          </a:p>
        </p:txBody>
      </p:sp>
      <p:sp>
        <p:nvSpPr>
          <p:cNvPr id="7" name="Rechteck: diagonal liegende Ecken abgeschnitten 6">
            <a:extLst>
              <a:ext uri="{FF2B5EF4-FFF2-40B4-BE49-F238E27FC236}">
                <a16:creationId xmlns:a16="http://schemas.microsoft.com/office/drawing/2014/main" id="{D10DF4FE-2CB1-2ED4-B43B-BCF09BBD896D}"/>
              </a:ext>
            </a:extLst>
          </p:cNvPr>
          <p:cNvSpPr/>
          <p:nvPr/>
        </p:nvSpPr>
        <p:spPr>
          <a:xfrm>
            <a:off x="664530" y="3111452"/>
            <a:ext cx="2381061" cy="733331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Fago Pro"/>
              </a:rPr>
              <a:t>Sales Engineering</a:t>
            </a:r>
          </a:p>
        </p:txBody>
      </p:sp>
      <p:sp>
        <p:nvSpPr>
          <p:cNvPr id="8" name="Rechteck: diagonal liegende Ecken abgeschnitten 7">
            <a:extLst>
              <a:ext uri="{FF2B5EF4-FFF2-40B4-BE49-F238E27FC236}">
                <a16:creationId xmlns:a16="http://schemas.microsoft.com/office/drawing/2014/main" id="{79D68A2B-87F8-43C8-D2DA-7B57B75604DE}"/>
              </a:ext>
            </a:extLst>
          </p:cNvPr>
          <p:cNvSpPr/>
          <p:nvPr/>
        </p:nvSpPr>
        <p:spPr>
          <a:xfrm>
            <a:off x="2373539" y="4288653"/>
            <a:ext cx="2381061" cy="733331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Fago Pro"/>
              </a:rPr>
              <a:t>Project management</a:t>
            </a:r>
          </a:p>
        </p:txBody>
      </p:sp>
      <p:sp>
        <p:nvSpPr>
          <p:cNvPr id="9" name="Rechteck: diagonal liegende Ecken abgeschnitten 8">
            <a:extLst>
              <a:ext uri="{FF2B5EF4-FFF2-40B4-BE49-F238E27FC236}">
                <a16:creationId xmlns:a16="http://schemas.microsoft.com/office/drawing/2014/main" id="{5027FA40-02F3-0571-E2CF-0AAB9943A4C0}"/>
              </a:ext>
            </a:extLst>
          </p:cNvPr>
          <p:cNvSpPr/>
          <p:nvPr/>
        </p:nvSpPr>
        <p:spPr>
          <a:xfrm>
            <a:off x="5009134" y="3111452"/>
            <a:ext cx="2381061" cy="733331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Fago Pro"/>
              </a:rPr>
              <a:t>Design</a:t>
            </a:r>
          </a:p>
        </p:txBody>
      </p:sp>
      <p:sp>
        <p:nvSpPr>
          <p:cNvPr id="10" name="Rechteck: diagonal liegende Ecken abgeschnitten 9">
            <a:extLst>
              <a:ext uri="{FF2B5EF4-FFF2-40B4-BE49-F238E27FC236}">
                <a16:creationId xmlns:a16="http://schemas.microsoft.com/office/drawing/2014/main" id="{2A41590D-D650-4833-AE4F-174B08538ECB}"/>
              </a:ext>
            </a:extLst>
          </p:cNvPr>
          <p:cNvSpPr/>
          <p:nvPr/>
        </p:nvSpPr>
        <p:spPr>
          <a:xfrm>
            <a:off x="6482785" y="4288653"/>
            <a:ext cx="2381061" cy="733331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Fago Pro"/>
              </a:rPr>
              <a:t>Production and assembly</a:t>
            </a:r>
          </a:p>
        </p:txBody>
      </p:sp>
      <p:sp>
        <p:nvSpPr>
          <p:cNvPr id="11" name="Rechteck: diagonal liegende Ecken abgeschnitten 10">
            <a:extLst>
              <a:ext uri="{FF2B5EF4-FFF2-40B4-BE49-F238E27FC236}">
                <a16:creationId xmlns:a16="http://schemas.microsoft.com/office/drawing/2014/main" id="{37210A36-AE64-3269-43E6-168721BD1260}"/>
              </a:ext>
            </a:extLst>
          </p:cNvPr>
          <p:cNvSpPr/>
          <p:nvPr/>
        </p:nvSpPr>
        <p:spPr>
          <a:xfrm>
            <a:off x="8709894" y="3111452"/>
            <a:ext cx="2381061" cy="733331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Fago Pro"/>
              </a:rPr>
              <a:t>After-Sales-Service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6470355-D53A-2597-1AA5-7249576D6AA8}"/>
              </a:ext>
            </a:extLst>
          </p:cNvPr>
          <p:cNvSpPr txBox="1"/>
          <p:nvPr/>
        </p:nvSpPr>
        <p:spPr>
          <a:xfrm>
            <a:off x="664530" y="2108682"/>
            <a:ext cx="3236784" cy="9633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&gt;30 specialists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6 product areas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Price indication and calculation in advance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453B5F4-8E3C-6373-278C-E375D3638703}"/>
              </a:ext>
            </a:extLst>
          </p:cNvPr>
          <p:cNvSpPr txBox="1"/>
          <p:nvPr/>
        </p:nvSpPr>
        <p:spPr>
          <a:xfrm>
            <a:off x="2373539" y="5148899"/>
            <a:ext cx="3019183" cy="9633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Central coordination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Industry-specific requirements management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Time and cost planning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7CB3D9F-5A06-B644-01AD-1ACA4A3F79DC}"/>
              </a:ext>
            </a:extLst>
          </p:cNvPr>
          <p:cNvSpPr txBox="1"/>
          <p:nvPr/>
        </p:nvSpPr>
        <p:spPr>
          <a:xfrm>
            <a:off x="5009134" y="2108682"/>
            <a:ext cx="3041172" cy="9633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Mechanics / Electronics / Software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FEM simulation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Cycle time analysis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CF7B5A1-77DF-3E98-67E4-85327BC7C289}"/>
              </a:ext>
            </a:extLst>
          </p:cNvPr>
          <p:cNvSpPr txBox="1"/>
          <p:nvPr/>
        </p:nvSpPr>
        <p:spPr>
          <a:xfrm>
            <a:off x="8709894" y="2108682"/>
            <a:ext cx="2817576" cy="9633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Support in 34 INTECs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Repair / maintenance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Ad-hoc service in the event of system downtime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6D3DBB6-635F-B1C6-DB01-A2978F6C17B9}"/>
              </a:ext>
            </a:extLst>
          </p:cNvPr>
          <p:cNvSpPr txBox="1"/>
          <p:nvPr/>
        </p:nvSpPr>
        <p:spPr>
          <a:xfrm>
            <a:off x="6482785" y="5148899"/>
            <a:ext cx="3230372" cy="10018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Highest quality standards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Cleanroom assembly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Production of small series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Worldwide supplier network</a:t>
            </a:r>
          </a:p>
        </p:txBody>
      </p:sp>
    </p:spTree>
    <p:extLst>
      <p:ext uri="{BB962C8B-B14F-4D97-AF65-F5344CB8AC3E}">
        <p14:creationId xmlns:p14="http://schemas.microsoft.com/office/powerpoint/2010/main" val="537521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AF469-40C8-F130-7FB2-5FF991963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EA7979-7C71-5C79-924D-98E899DDF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Customer </a:t>
            </a:r>
            <a:r>
              <a:rPr lang="de-DE" err="1"/>
              <a:t>references</a:t>
            </a:r>
            <a:r>
              <a:rPr lang="de-DE"/>
              <a:t> ... a </a:t>
            </a:r>
            <a:r>
              <a:rPr lang="de-DE" err="1"/>
              <a:t>selection</a:t>
            </a:r>
            <a:endParaRPr lang="de-DE" sz="360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1D540BC-5E1D-6C0C-4BD3-5995EA89FA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49F82BF-5A9B-9494-307A-1D165A87BB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</a:t>
            </a:r>
            <a:r>
              <a:rPr lang="de-DE" sz="1800" b="1">
                <a:solidFill>
                  <a:schemeClr val="bg2"/>
                </a:solidFill>
              </a:rPr>
              <a:t>GTAT</a:t>
            </a:r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4D59010-8436-E022-B71F-5733EE4A5D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06" y="2310834"/>
            <a:ext cx="1288380" cy="51232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9EB2A1B-6E97-0960-4810-D05C9005D3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148" y="2157135"/>
            <a:ext cx="819726" cy="81972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4D25C66-303E-EC1F-F907-F868F6B945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0957" y="2140058"/>
            <a:ext cx="1536986" cy="85388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B2E7776-7188-582D-1200-61A6D1ABA2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9005" y="2310834"/>
            <a:ext cx="2288936" cy="512329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DA9B7E2-80CB-1269-B34B-B96FA544A0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723" y="3358105"/>
            <a:ext cx="1764166" cy="522679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989F65A2-C319-F413-625E-ACDE869FCC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02" y="5512691"/>
            <a:ext cx="2253232" cy="583529"/>
          </a:xfrm>
          <a:prstGeom prst="rect">
            <a:avLst/>
          </a:prstGeom>
          <a:noFill/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26BBF304-BE18-A9E1-A6C1-78919654DF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999" y="5520036"/>
            <a:ext cx="2391176" cy="568838"/>
          </a:xfrm>
          <a:prstGeom prst="rect">
            <a:avLst/>
          </a:prstGeom>
        </p:spPr>
      </p:pic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92277080-7E60-1722-8FCA-36538F423509}"/>
              </a:ext>
            </a:extLst>
          </p:cNvPr>
          <p:cNvGrpSpPr/>
          <p:nvPr/>
        </p:nvGrpSpPr>
        <p:grpSpPr>
          <a:xfrm>
            <a:off x="6068342" y="5441031"/>
            <a:ext cx="3785719" cy="726849"/>
            <a:chOff x="7160990" y="5256643"/>
            <a:chExt cx="4312552" cy="828000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EF024ABF-7BF6-E827-8F67-A0C57CBD6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0990" y="5256643"/>
              <a:ext cx="2065696" cy="828000"/>
            </a:xfrm>
            <a:prstGeom prst="rect">
              <a:avLst/>
            </a:prstGeom>
          </p:spPr>
        </p:pic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F62C273C-5E66-9953-3921-50002C408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64906" y="5367367"/>
              <a:ext cx="2008636" cy="606553"/>
            </a:xfrm>
            <a:prstGeom prst="rect">
              <a:avLst/>
            </a:prstGeom>
          </p:spPr>
        </p:pic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27DFAA11-DFE1-E0FD-2D10-AB1AAD4AE3E9}"/>
                </a:ext>
              </a:extLst>
            </p:cNvPr>
            <p:cNvCxnSpPr>
              <a:cxnSpLocks/>
            </p:cNvCxnSpPr>
            <p:nvPr/>
          </p:nvCxnSpPr>
          <p:spPr>
            <a:xfrm>
              <a:off x="9345796" y="5449028"/>
              <a:ext cx="0" cy="44323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6" name="Grafik 35">
            <a:extLst>
              <a:ext uri="{FF2B5EF4-FFF2-40B4-BE49-F238E27FC236}">
                <a16:creationId xmlns:a16="http://schemas.microsoft.com/office/drawing/2014/main" id="{E6BEABAE-6AC4-03FC-2730-D4CED80FE6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364" y="4304295"/>
            <a:ext cx="1928877" cy="664391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1659C951-8643-8900-FAC6-59DA3844E6E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275" y="4470392"/>
            <a:ext cx="1950511" cy="332196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95C63731-F53D-44F0-4A44-DD0E8BF980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751" y="4254465"/>
            <a:ext cx="1542607" cy="76405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CDB037A0-0805-C149-7340-EB50947F04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724" y="4235172"/>
            <a:ext cx="1542606" cy="802637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D4F9A53-14F2-A72B-C239-F811BC71EDB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261" y="3397979"/>
            <a:ext cx="2684422" cy="44293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C7179C3C-F784-F165-B465-E191CB24B7D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3529" y="3346872"/>
            <a:ext cx="1744464" cy="54514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DD176F9E-10CF-74B4-956F-F4A2DB19D8A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4222" y="5409429"/>
            <a:ext cx="1422096" cy="790053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EA5C4352-38C4-99B6-FCAC-92255001973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9366" y="3385444"/>
            <a:ext cx="1617321" cy="468000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079B7B96-8148-9956-932F-1E4670CAC2C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9055" y="3386991"/>
            <a:ext cx="1673102" cy="464906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6A9CD926-7A7D-4E27-1B83-37AAAA74901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2936" y="2413373"/>
            <a:ext cx="1556959" cy="307251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9F24381F-FE8A-9DAE-D08F-C5E61145C2A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9003" y="2112127"/>
            <a:ext cx="1617321" cy="909743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7A60B1D-DE4F-0AFE-3435-B3AC9FEB868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0820" y="4168700"/>
            <a:ext cx="1427898" cy="93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68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CC201-16AF-14C2-89A3-83E9CF918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0C962E92-EEEC-F9F0-2B5B-1E5BFB74BF6D}"/>
              </a:ext>
            </a:extLst>
          </p:cNvPr>
          <p:cNvSpPr txBox="1"/>
          <p:nvPr/>
        </p:nvSpPr>
        <p:spPr>
          <a:xfrm>
            <a:off x="2754381" y="3336947"/>
            <a:ext cx="1134926" cy="249299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80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ID: 1573882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E4535A9-3FB6-9DDB-B2C0-F4C50AE19F61}"/>
              </a:ext>
            </a:extLst>
          </p:cNvPr>
          <p:cNvSpPr txBox="1"/>
          <p:nvPr/>
        </p:nvSpPr>
        <p:spPr>
          <a:xfrm>
            <a:off x="8369179" y="3443785"/>
            <a:ext cx="1134926" cy="249299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80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ID: 1535228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C93A24-3231-8BA3-1115-BB11DF9BA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Project references</a:t>
            </a:r>
            <a:endParaRPr lang="en-US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549FB80-F1FC-1D38-3089-27D92A90D7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841B5D0-34AF-9096-6A5A-AEDC358B09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</a:t>
            </a:r>
            <a:r>
              <a:rPr lang="en-US" sz="1800" b="1">
                <a:solidFill>
                  <a:schemeClr val="bg2"/>
                </a:solidFill>
              </a:rPr>
              <a:t>GTAT</a:t>
            </a:r>
            <a:endParaRPr lang="en-US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E374641-003E-0A16-20A5-7247565090F4}"/>
              </a:ext>
            </a:extLst>
          </p:cNvPr>
          <p:cNvSpPr/>
          <p:nvPr/>
        </p:nvSpPr>
        <p:spPr>
          <a:xfrm>
            <a:off x="668339" y="5257661"/>
            <a:ext cx="5307011" cy="1020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2"/>
                </a:solidFill>
              </a:rPr>
              <a:t>Battery production e-mobility</a:t>
            </a:r>
          </a:p>
          <a:p>
            <a:pPr algn="ctr"/>
            <a:r>
              <a:rPr lang="en-US" sz="1600">
                <a:solidFill>
                  <a:schemeClr val="tx2"/>
                </a:solidFill>
              </a:rPr>
              <a:t>Transfer of 120 cylindrical battery cells simultaneously, incl. 32 compensation units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15E36E4-8EB5-51BD-61D3-69C30A9896DE}"/>
              </a:ext>
            </a:extLst>
          </p:cNvPr>
          <p:cNvSpPr/>
          <p:nvPr/>
        </p:nvSpPr>
        <p:spPr>
          <a:xfrm>
            <a:off x="6534150" y="5613383"/>
            <a:ext cx="5307011" cy="6645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2"/>
                </a:solidFill>
              </a:rPr>
              <a:t>Engine block handling truck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Handling of an approx. 350 kg heavy engine block for trucks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AF40CBD-D37D-37A1-2116-186706A8C7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316" y="2707207"/>
            <a:ext cx="5328000" cy="226476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CFAE6A2-4CF6-2BFB-05DC-45742FA3D3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4647" y="2170126"/>
            <a:ext cx="2284827" cy="33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79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A8661-DA7B-614A-3E48-C0304A1CB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>
            <a:extLst>
              <a:ext uri="{FF2B5EF4-FFF2-40B4-BE49-F238E27FC236}">
                <a16:creationId xmlns:a16="http://schemas.microsoft.com/office/drawing/2014/main" id="{C68354E7-0746-7C3B-B916-C8D988FF2483}"/>
              </a:ext>
            </a:extLst>
          </p:cNvPr>
          <p:cNvSpPr txBox="1"/>
          <p:nvPr/>
        </p:nvSpPr>
        <p:spPr>
          <a:xfrm>
            <a:off x="8942095" y="4855631"/>
            <a:ext cx="1134926" cy="249299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80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ID: 1569896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EAA4075-9B2B-3F40-EF94-1F6EE7661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Project references</a:t>
            </a:r>
            <a:endParaRPr lang="en-US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9EDC320-D2D9-D607-D1C7-D8D01500E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63C6828-D9C9-ABA0-8EC0-8D140F549F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</a:t>
            </a:r>
            <a:r>
              <a:rPr lang="en-US" sz="1800" b="1">
                <a:solidFill>
                  <a:schemeClr val="bg2"/>
                </a:solidFill>
              </a:rPr>
              <a:t>GTAT</a:t>
            </a:r>
            <a:endParaRPr lang="en-US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7CDF67E-DC6A-6A91-082D-7324F1E108A4}"/>
              </a:ext>
            </a:extLst>
          </p:cNvPr>
          <p:cNvSpPr/>
          <p:nvPr/>
        </p:nvSpPr>
        <p:spPr>
          <a:xfrm>
            <a:off x="668339" y="5257661"/>
            <a:ext cx="5307011" cy="1020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2"/>
                </a:solidFill>
              </a:rPr>
              <a:t>Automotive - Brake disc coating</a:t>
            </a:r>
          </a:p>
          <a:p>
            <a:pPr algn="ctr"/>
            <a:r>
              <a:rPr lang="en-US" sz="1600">
                <a:solidFill>
                  <a:schemeClr val="tx2"/>
                </a:solidFill>
              </a:rPr>
              <a:t>Gripping and swiveling of brake disks for coating to reduce particulate emissions during braking (EURO 7)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C06D61B-AE06-2395-D098-1FC9B0C4210D}"/>
              </a:ext>
            </a:extLst>
          </p:cNvPr>
          <p:cNvSpPr/>
          <p:nvPr/>
        </p:nvSpPr>
        <p:spPr>
          <a:xfrm>
            <a:off x="6534150" y="5525318"/>
            <a:ext cx="5307011" cy="752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2"/>
                </a:solidFill>
              </a:rPr>
              <a:t>Handling and deburring of sheet metal parts</a:t>
            </a:r>
          </a:p>
          <a:p>
            <a:pPr algn="ctr"/>
            <a:r>
              <a:rPr lang="en-US" sz="1600">
                <a:solidFill>
                  <a:schemeClr val="tx2"/>
                </a:solidFill>
              </a:rPr>
              <a:t>System for automatic grinding disc change when worn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28884D1-90A9-EA2E-5D0D-3B0986A23B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943" y="2111174"/>
            <a:ext cx="3709424" cy="3384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9200DBA-E2C3-457D-5674-3BBC17386D61}"/>
              </a:ext>
            </a:extLst>
          </p:cNvPr>
          <p:cNvSpPr txBox="1"/>
          <p:nvPr/>
        </p:nvSpPr>
        <p:spPr>
          <a:xfrm>
            <a:off x="3068367" y="3609343"/>
            <a:ext cx="1134926" cy="249299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80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ID: 1568940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B1476DF-FCA3-8C3E-F2FA-33E9DCE5539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5638" y="2101548"/>
            <a:ext cx="2513012" cy="314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84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_Hand_in_Hand_EN_0823.pptx  -  Read-Only" id="{0FA78DD8-8137-4A25-9288-2E4CB8202941}" vid="{17A01DDD-5B6A-483C-85A6-0C15E11046F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867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F377ED1-DCEB-4F4C-BEE7-EC42FBAD87CE}">
  <we:reference id="ea4a38c2-de38-11e9-a1c6-00155de8db01" version="1.2.0.2" store="EXCatalog" storeType="EXCatalog"/>
  <we:alternateReferences/>
  <we:properties>
    <we:property name="CantoAssets" value="&quot;[{\&quot;scheme\&quot;:\&quot;image\&quot;,\&quot;id\&quot;:\&quot;jq6jsgdbr10op8av9fhvm8vs6h\&quot;,\&quot;tenant\&quot;:\&quot;schunk.canto.de\&quot;,\&quot;time\&quot;:\&quot;20220718131700000\&quot;,\&quot;name\&quot;:\&quot;Inline-Nutzentrenner_ILR-2200_Anwendungsbild_10_2017_freigestellt_CMYK.tif\&quot;,\&quot;addedby\&quot;:\&quot;test\&quot;},{\&quot;scheme\&quot;:\&quot;image\&quot;,\&quot;id\&quot;:\&quot;fn345hvtl964d6l016cl7pd506\&quot;,\&quot;tenant\&quot;:\&quot;schunk.canto.de\&quot;,\&quot;time\&quot;:\&quot;20230630090345000\&quot;,\&quot;name\&quot;:\&quot;Hand_Sculpture_Small_500x1000_01_2023_CMYK.indd\&quot;,\&quot;addedby\&quot;:\&quot;test\&quot;},{\&quot;scheme\&quot;:\&quot;image\&quot;,\&quot;id\&quot;:\&quot;5o840vkpvp0v117au5sqbmis2l\&quot;,\&quot;tenant\&quot;:\&quot;schunk.canto.de\&quot;,\&quot;time\&quot;:\&quot;20230630090144000\&quot;,\&quot;name\&quot;:\&quot;Hand_Sculpture_Small_500x1000_01_2023_CMYK.idml\&quot;,\&quot;addedby\&quot;:\&quot;test\&quot;},{\&quot;scheme\&quot;:\&quot;image\&quot;,\&quot;id\&quot;:\&quot;du394clcp943bbah4jbva8ed7t\&quot;,\&quot;tenant\&quot;:\&quot;schunk.canto.de\&quot;,\&quot;time\&quot;:\&quot;20230630084639000\&quot;,\&quot;name\&quot;:\&quot;Hand_Sculpture_Small_500x1000_3D_View_01_2023_RGB.jpg\&quot;,\&quot;addedby\&quot;:\&quot;test\&quot;},{\&quot;scheme\&quot;:\&quot;image\&quot;,\&quot;id\&quot;:\&quot;loqkhmbnmd0i7ba0v0kgt0tk1u\&quot;,\&quot;tenant\&quot;:\&quot;schunk.canto.de\&quot;,\&quot;time\&quot;:\&quot;20240206180740000\&quot;,\&quot;name\&quot;:\&quot;RCG Stellverteterbild.PSD\&quot;,\&quot;addedby\&quot;:\&quot;test\&quot;},{\&quot;scheme\&quot;:\&quot;image\&quot;,\&quot;id\&quot;:\&quot;6q0o143tn12bd7oiv76rt8b62g\&quot;,\&quot;tenant\&quot;:\&quot;schunk.canto.de\&quot;,\&quot;time\&quot;:\&quot;20250204111757000\&quot;,\&quot;name\&quot;:\&quot;E-Mobility_Produktrendering-Werkstueck_lifter-trays-PrismaticCell_SLD_ELG.psd\&quot;,\&quot;addedby\&quot;:\&quot;test\&quot;},{\&quot;scheme\&quot;:\&quot;image\&quot;,\&quot;id\&quot;:\&quot;2ss7opgnrh3rb1t0d6svuoug2t\&quot;,\&quot;tenant\&quot;:\&quot;schunk.canto.de\&quot;,\&quot;time\&quot;:\&quot;20240603180615000\&quot;,\&quot;name\&quot;:\&quot;Automotive Produktbild Stellvertreter.PNG\&quot;,\&quot;addedby\&quot;:\&quot;test\&quot;},{\&quot;scheme\&quot;:\&quot;image\&quot;,\&quot;id\&quot;:\&quot;k4cfvnes79391c796eaku0au2u\&quot;,\&quot;tenant\&quot;:\&quot;schunk.canto.de\&quot;,\&quot;time\&quot;:\&quot;20240522161537000\&quot;,\&quot;name\&quot;:\&quot;icon_Automotive_HG_grau_RGB_05_2024.eps\&quot;,\&quot;addedby\&quot;:\&quot;test\&quot;},{\&quot;scheme\&quot;:\&quot;image\&quot;,\&quot;id\&quot;:\&quot;dubhhmh8eh18l8pv7dmn6d1s4c\&quot;,\&quot;tenant\&quot;:\&quot;schunk.canto.de\&quot;,\&quot;time\&quot;:\&quot;20240122131656000\&quot;,\&quot;name\&quot;:\&quot;E-Mobility_Produktrendering-Werkstueck_E-Antrieb_Statorhandling.psd\&quot;,\&quot;addedby\&quot;:\&quot;test\&quot;},{\&quot;scheme\&quot;:\&quot;image\&quot;,\&quot;id\&quot;:\&quot;bralngndcl04j54umk34a21c3r\&quot;,\&quot;tenant\&quot;:\&quot;schunk.canto.de\&quot;,\&quot;time\&quot;:\&quot;20240115172323000\&quot;,\&quot;name\&quot;:\&quot;E-Mobility_Produktrendering-Werkstueck_Mehrfachgreifer_Prismatische Zellen.psd\&quot;,\&quot;addedby\&quot;:\&quot;test\&quot;},{\&quot;scheme\&quot;:\&quot;image\&quot;,\&quot;id\&quot;:\&quot;rebg4bg2rd4tfdqs0tumtmdr46\&quot;,\&quot;tenant\&quot;:\&quot;schunk.canto.de\&quot;,\&quot;time\&quot;:\&quot;20240115172332000\&quot;,\&quot;name\&quot;:\&quot;E-Mobility_Produktrendering-Werkstueck_Batterypackgreifer.psd\&quot;,\&quot;addedby\&quot;:\&quot;test\&quot;},{\&quot;scheme\&quot;:\&quot;image\&quot;,\&quot;id\&quot;:\&quot;snekrocm8d3s94a6qc2css4007\&quot;,\&quot;tenant\&quot;:\&quot;schunk.canto.de\&quot;,\&quot;time\&quot;:\&quot;20240122131658000\&quot;,\&quot;name\&quot;:\&quot;E-Mobility_Produktrendering-Werkstueck_Linearportal_Brennstoffzellenstack.psd\&quot;,\&quot;addedby\&quot;:\&quot;test\&quot;},{\&quot;scheme\&quot;:\&quot;image\&quot;,\&quot;id\&quot;:\&quot;smb852lk1d5l9dhm102se0bn1h\&quot;,\&quot;tenant\&quot;:\&quot;schunk.canto.de\&quot;,\&quot;time\&quot;:\&quot;20240115172338000\&quot;,\&quot;name\&quot;:\&quot;E-Mobility_Produktrendering-Werkstueck_Batteriezellenhandling_prismatischeZelle.psd\&quot;,\&quot;addedby\&quot;:\&quot;test\&quot;},{\&quot;scheme\&quot;:\&quot;image\&quot;,\&quot;id\&quot;:\&quot;9uto2i9pql0i31vd2se5h9h340\&quot;,\&quot;tenant\&quot;:\&quot;schunk.canto.de\&quot;,\&quot;time\&quot;:\&quot;20220928074131000\&quot;,\&quot;name\&quot;:\&quot;1506741_Expander_for_6_Batterien_4zu3.psd\&quot;,\&quot;addedby\&quot;:\&quot;test\&quot;},{\&quot;scheme\&quot;:\&quot;image\&quot;,\&quot;id\&quot;:\&quot;nkrgi931i11krc4mfnob9qcp4u\&quot;,\&quot;tenant\&quot;:\&quot;schunk.canto.de\&quot;,\&quot;time\&quot;:\&quot;20240122131644000\&quot;,\&quot;name\&quot;:\&quot;E-Mobility_Produktrendering-Werkstueck_Brennstoffzelle_Stacking-Einheit.psd\&quot;,\&quot;addedby\&quot;:\&quot;test\&quot;},{\&quot;scheme\&quot;:\&quot;image\&quot;,\&quot;id\&quot;:\&quot;o3ude1p3mh34r0cd60cc07as20\&quot;,\&quot;tenant\&quot;:\&quot;schunk.canto.de\&quot;,\&quot;time\&quot;:\&quot;20240115172310000\&quot;,\&quot;name\&quot;:\&quot;E-Mobility_Produktrendering-Werkstueck_RCG_Mehrfachgreifer_Raffeinheit.psd\&quot;,\&quot;addedby\&quot;:\&quot;test\&quot;},{\&quot;scheme\&quot;:\&quot;image\&quot;,\&quot;id\&quot;:\&quot;9ig7jlgh0t6pr3rimv0vqk8o7r\&quot;,\&quot;tenant\&quot;:\&quot;schunk.canto.de\&quot;,\&quot;time\&quot;:\&quot;20220928074130000\&quot;,\&quot;name\&quot;:\&quot;Transport_Zellen_NEU_4zu3.psd\&quot;,\&quot;addedby\&quot;:\&quot;test\&quot;},{\&quot;scheme\&quot;:\&quot;image\&quot;,\&quot;id\&quot;:\&quot;3utq04juh175p9b3fb8knna05e\&quot;,\&quot;tenant\&quot;:\&quot;schunk.canto.de\&quot;,\&quot;time\&quot;:\&quot;20240814133531000\&quot;,\&quot;name\&quot;:\&quot;RCG_Anwendungsbild_4_E-Mobility_0724.tif\&quot;,\&quot;addedby\&quot;:\&quot;test\&quot;},{\&quot;scheme\&quot;:\&quot;image\&quot;,\&quot;id\&quot;:\&quot;5f4odgm6r93nj3b6iu4b0ee50q\&quot;,\&quot;tenant\&quot;:\&quot;schunk.canto.de\&quot;,\&quot;time\&quot;:\&quot;20240313082129000\&quot;,\&quot;name\&quot;:\&quot;RCG_Runzellenhandling_Detail_Anwendungsrendering_03_2024.psd\&quot;,\&quot;addedby\&quot;:\&quot;test\&quot;},{\&quot;scheme\&quot;:\&quot;image\&quot;,\&quot;id\&quot;:\&quot;bkng1c3e296014p3nuug55hm5j\&quot;,\&quot;tenant\&quot;:\&quot;schunk.canto.de\&quot;,\&quot;time\&quot;:\&quot;20240313094849000\&quot;,\&quot;name\&quot;:\&quot;RCG_Doppelreihe_an_Industrieroboter.png\&quot;,\&quot;addedby\&quot;:\&quot;test\&quot;},{\&quot;scheme\&quot;:\&quot;image\&quot;,\&quot;id\&quot;:\&quot;2f4g2g42ql2db8dukoe5bd643g\&quot;,\&quot;tenant\&quot;:\&quot;schunk.canto.de\&quot;,\&quot;time\&quot;:\&quot;20230515141840000\&quot;,\&quot;name\&quot;:\&quot;16zu9_MPG-plus_PGN-plus-P_SWS_SRM_Anwendungsbild_Rundzellenhandling_E-Mobility_01_2023_.png\&quot;,\&quot;addedby\&quot;:\&quot;test\&quot;},{\&quot;scheme\&quot;:\&quot;image\&quot;,\&quot;id\&quot;:\&quot;mgdogfqpat6bd2go20ge458p3t\&quot;,\&quot;tenant\&quot;:\&quot;schunk.canto.de\&quot;,\&quot;time\&quot;:\&quot;20230515141755000\&quot;,\&quot;name\&quot;:\&quot;4zu3_MPG-plus_PGN-plus-P_SWS_SRM_Anwendungsbild_Rundzellenhandling_E-Mobility_01_2023_.png\&quot;,\&quot;addedby\&quot;:\&quot;test\&quot;},{\&quot;scheme\&quot;:\&quot;image\&quot;,\&quot;id\&quot;:\&quot;emhp1rkgu51rde7sc4l94s673k\&quot;,\&quot;tenant\&quot;:\&quot;schunk.canto.de\&quot;,\&quot;time\&quot;:\&quot;20250204111824000\&quot;,\&quot;name\&quot;:\&quot;E-Mobility_Produktrendering-Werkstueck_Spannloesung_PrismaticCell_1.psd\&quot;,\&quot;addedby\&quot;:\&quot;test\&quot;},{\&quot;scheme\&quot;:\&quot;image\&quot;,\&quot;id\&quot;:\&quot;t3abhu23u13prfahtcsr2tqf0n\&quot;,\&quot;tenant\&quot;:\&quot;schunk.canto.de\&quot;,\&quot;time\&quot;:\&quot;20250204111819000\&quot;,\&quot;name\&quot;:\&quot;E-Mobility_Produktrendering-Werkstueck_Spannloesung_PrismaticCell_2.psd\&quot;,\&quot;addedby\&quot;:\&quot;test\&quot;},{\&quot;scheme\&quot;:\&quot;image\&quot;,\&quot;id\&quot;:\&quot;1fsj2lu18h30b0sv173vo2pn4u\&quot;,\&quot;tenant\&quot;:\&quot;schunk.canto.de\&quot;,\&quot;time\&quot;:\&quot;20240122131654000\&quot;,\&quot;name\&quot;:\&quot;E-Mobility_Produktrendering-Werkstueck_E-Antrieb_Komplettsystem_Statorhandling_mit-Gestell.psd\&quot;,\&quot;addedby\&quot;:\&quot;test\&quot;},{\&quot;scheme\&quot;:\&quot;image\&quot;,\&quot;id\&quot;:\&quot;fbs65ik35p7chfonq1nrij544r\&quot;,\&quot;tenant\&quot;:\&quot;schunk.canto.de\&quot;,\&quot;time\&quot;:\&quot;20240122131652000\&quot;,\&quot;name\&quot;:\&quot;E-Mobility_Produktrendering-Werkstueck_E-Antrieb_Komplettsystem_Statorhandling.psd\&quot;,\&quot;addedby\&quot;:\&quot;test\&quot;},{\&quot;scheme\&quot;:\&quot;video\&quot;,\&quot;id\&quot;:\&quot;5jkohehjb116n76v8mni0j9b0j\&quot;,\&quot;tenant\&quot;:\&quot;schunk.canto.de\&quot;,\&quot;time\&quot;:\&quot;20241209093621000\&quot;,\&quot;name\&quot;:\&quot;E-Mobility_Prismatic-Cells_Animation_DE_EN_1124.mp4\&quot;,\&quot;addedby\&quot;:\&quot;test\&quot;},{\&quot;scheme\&quot;:\&quot;image\&quot;,\&quot;id\&quot;:\&quot;41njmod1cd64panr93oo11fm2e\&quot;,\&quot;tenant\&quot;:\&quot;schunk.canto.de\&quot;,\&quot;time\&quot;:\&quot;20240814133528000\&quot;,\&quot;name\&quot;:\&quot;RCG_Anwendungsbild_3_E-Mobility_0724.tif\&quot;,\&quot;addedby\&quot;:\&quot;test\&quot;},{\&quot;scheme\&quot;:\&quot;image\&quot;,\&quot;id\&quot;:\&quot;j9adgaf15550r9r1btmm11nq19\&quot;,\&quot;tenant\&quot;:\&quot;schunk.canto.de\&quot;,\&quot;time\&quot;:\&quot;20240612104022000\&quot;,\&quot;name\&quot;:\&quot;RCG_Anwendungsbild_02_0624.tif\&quot;,\&quot;addedby\&quot;:\&quot;test\&quot;},{\&quot;scheme\&quot;:\&quot;image\&quot;,\&quot;id\&quot;:\&quot;quh86j1s012f7fpu4hondtln2i\&quot;,\&quot;tenant\&quot;:\&quot;schunk.canto.de\&quot;,\&quot;time\&quot;:\&quot;20240612103915000\&quot;,\&quot;name\&quot;:\&quot;RCG_Anwendungsbild_0624.tif\&quot;,\&quot;addedby\&quot;:\&quot;test\&quot;},{\&quot;scheme\&quot;:\&quot;image\&quot;,\&quot;id\&quot;:\&quot;5l542ptsil5ur5kumh7qvbfa02\&quot;,\&quot;tenant\&quot;:\&quot;schunk.canto.de\&quot;,\&quot;time\&quot;:\&quot;20250820173540000\&quot;,\&quot;name\&quot;:\&quot;SCHUNK Engineering_Handling Turbinenschaufeln_Beladung Entladung_Rendering_0825.png\&quot;,\&quot;addedby\&quot;:\&quot;test\&quot;},{\&quot;scheme\&quot;:\&quot;image\&quot;,\&quot;id\&quot;:\&quot;bq2ssap8ep61h9cfd64b30r355\&quot;,\&quot;tenant\&quot;:\&quot;schunk.canto.de\&quot;,\&quot;time\&quot;:\&quot;20230214085000000\&quot;,\&quot;name\&quot;:\&quot;Hairpingreifer_Anwendungsbild_E-Mobility_01_2023.tif\&quot;,\&quot;addedby\&quot;:\&quot;test\&quot;},{\&quot;scheme\&quot;:\&quot;image\&quot;,\&quot;id\&quot;:\&quot;qgf6jkrbk13ad85rpntcnkhm33\&quot;,\&quot;tenant\&quot;:\&quot;schunk.canto.de\&quot;,\&quot;time\&quot;:\&quot;20230214085047000\&quot;,\&quot;name\&quot;:\&quot;Hairpingreifer_Anwendungsbild02_E-Mobility_01_2023.tif\&quot;,\&quot;addedby\&quot;:\&quot;test\&quot;}]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8a67b55-4257-4c61-bb87-f75f1d8a802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7CE9CB255DC144396D27F9D80420C83" ma:contentTypeVersion="16" ma:contentTypeDescription="Ein neues Dokument erstellen." ma:contentTypeScope="" ma:versionID="7376a56f70c01355c6e54c4e4b14e09a">
  <xsd:schema xmlns:xsd="http://www.w3.org/2001/XMLSchema" xmlns:xs="http://www.w3.org/2001/XMLSchema" xmlns:p="http://schemas.microsoft.com/office/2006/metadata/properties" xmlns:ns3="08a67b55-4257-4c61-bb87-f75f1d8a802b" xmlns:ns4="ea345789-badc-42ba-8818-59ad077167d4" targetNamespace="http://schemas.microsoft.com/office/2006/metadata/properties" ma:root="true" ma:fieldsID="b6c02470ca57d694dee267b8b9fd6762" ns3:_="" ns4:_="">
    <xsd:import namespace="08a67b55-4257-4c61-bb87-f75f1d8a802b"/>
    <xsd:import namespace="ea345789-badc-42ba-8818-59ad077167d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BillingMetadata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a67b55-4257-4c61-bb87-f75f1d8a80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345789-badc-42ba-8818-59ad077167d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69E4AA-1591-4F10-9B6E-D82029B11D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8629B4-4FCB-42DA-B7B6-C4A7F15E86CC}">
  <ds:schemaRefs>
    <ds:schemaRef ds:uri="08a67b55-4257-4c61-bb87-f75f1d8a802b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ea345789-badc-42ba-8818-59ad077167d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11AB6F9-61FC-4BA0-AD90-6CFFAF31FF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a67b55-4257-4c61-bb87-f75f1d8a802b"/>
    <ds:schemaRef ds:uri="ea345789-badc-42ba-8818-59ad077167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Schunk_PPT-Vorlage_Hand_in_Hand_EN_0823</Template>
  <TotalTime>0</TotalTime>
  <Words>593</Words>
  <Application>Microsoft Office PowerPoint</Application>
  <PresentationFormat>Breitbild</PresentationFormat>
  <Paragraphs>135</Paragraphs>
  <Slides>13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0" baseType="lpstr">
      <vt:lpstr>Fago Pro</vt:lpstr>
      <vt:lpstr>Courier New</vt:lpstr>
      <vt:lpstr>Wingdings</vt:lpstr>
      <vt:lpstr>Arial</vt:lpstr>
      <vt:lpstr>Calibri</vt:lpstr>
      <vt:lpstr>Symbol</vt:lpstr>
      <vt:lpstr>Office</vt:lpstr>
      <vt:lpstr>SCHUNK Engineering</vt:lpstr>
      <vt:lpstr>Large-scale projects and lot size one product configuration in industrial automation</vt:lpstr>
      <vt:lpstr>Outstanding project management and  highest technology competence </vt:lpstr>
      <vt:lpstr>Outstanding project management and  highest technology competence </vt:lpstr>
      <vt:lpstr>4 Levels of partnership - SCHUNK offers more</vt:lpstr>
      <vt:lpstr>More then 160 professionals - one goal: Making your project a success</vt:lpstr>
      <vt:lpstr>Customer references ... a selection</vt:lpstr>
      <vt:lpstr>Project references</vt:lpstr>
      <vt:lpstr>Project references</vt:lpstr>
      <vt:lpstr>Project references</vt:lpstr>
      <vt:lpstr>Hand in hand for tomorrow</vt:lpstr>
      <vt:lpstr>PowerPoint-Präsentation</vt:lpstr>
      <vt:lpstr>Solution Books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title of the presentation  is also written here in two lines</dc:title>
  <dc:creator>Hanselmann, Markus</dc:creator>
  <cp:lastModifiedBy>Hanselmann, Markus</cp:lastModifiedBy>
  <cp:revision>31</cp:revision>
  <dcterms:created xsi:type="dcterms:W3CDTF">2024-02-23T09:36:46Z</dcterms:created>
  <dcterms:modified xsi:type="dcterms:W3CDTF">2025-12-03T11:04:38Z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0x01010017CE9CB255DC144396D27F9D80420C83</vt:lpwstr>
  </property>
</Properties>
</file>