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6096" r:id="rId5"/>
    <p:sldId id="6272" r:id="rId6"/>
    <p:sldId id="6273" r:id="rId7"/>
    <p:sldId id="6136" r:id="rId8"/>
    <p:sldId id="6443" r:id="rId9"/>
    <p:sldId id="6134" r:id="rId10"/>
    <p:sldId id="6138" r:id="rId11"/>
    <p:sldId id="6173" r:id="rId12"/>
    <p:sldId id="6269" r:id="rId13"/>
    <p:sldId id="6270" r:id="rId14"/>
    <p:sldId id="6276" r:id="rId15"/>
    <p:sldId id="6179" r:id="rId16"/>
    <p:sldId id="6453" r:id="rId17"/>
  </p:sldIdLst>
  <p:sldSz cx="12192000" cy="6858000"/>
  <p:notesSz cx="6858000" cy="9144000"/>
  <p:embeddedFontLst>
    <p:embeddedFont>
      <p:font typeface="Fago Pro" panose="02000506040000020004" pitchFamily="2" charset="0"/>
      <p:regular r:id="rId20"/>
      <p:bold r:id="rId21"/>
      <p:italic r:id="rId22"/>
      <p:boldItalic r:id="rId2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Überblick GTAT_DE" id="{96B2C0E1-CD80-474A-A31B-CBC68065A935}">
          <p14:sldIdLst>
            <p14:sldId id="6096"/>
            <p14:sldId id="6272"/>
            <p14:sldId id="6273"/>
            <p14:sldId id="6136"/>
            <p14:sldId id="6443"/>
            <p14:sldId id="6134"/>
            <p14:sldId id="6138"/>
            <p14:sldId id="6173"/>
            <p14:sldId id="6269"/>
            <p14:sldId id="6270"/>
            <p14:sldId id="6276"/>
            <p14:sldId id="6179"/>
            <p14:sldId id="645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A10610B-A594-5B1E-0588-2C18C49D1B74}" name="Ernst, Andre" initials="AE" userId="S::andre.ernst@de.schunk.com::1dbe2a9c-e160-4c68-a3e1-708caec7e813" providerId="AD"/>
  <p188:author id="{246F333C-6D17-0FEB-4A2F-6249C97C415A}" name="Mautner, Sarah" initials="MS" userId="S::Sarah.Mautner@de.schunk.com::e89a2e33-35c3-4399-9024-d4aa0a5aafb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3E3E3"/>
    <a:srgbClr val="FFFF00"/>
    <a:srgbClr val="009EE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2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selmann, Markus" userId="029d1f02-3ca2-4544-88e9-d09c85e465e7" providerId="ADAL" clId="{779D1F58-E732-4027-AD5E-D5FA65258A7A}"/>
    <pc:docChg chg="custSel delSld modSection">
      <pc:chgData name="Hanselmann, Markus" userId="029d1f02-3ca2-4544-88e9-d09c85e465e7" providerId="ADAL" clId="{779D1F58-E732-4027-AD5E-D5FA65258A7A}" dt="2025-12-03T11:03:20.902" v="368" actId="2696"/>
      <pc:docMkLst>
        <pc:docMk/>
      </pc:docMkLst>
      <pc:sldChg chg="del">
        <pc:chgData name="Hanselmann, Markus" userId="029d1f02-3ca2-4544-88e9-d09c85e465e7" providerId="ADAL" clId="{779D1F58-E732-4027-AD5E-D5FA65258A7A}" dt="2025-12-03T11:03:20.902" v="368" actId="2696"/>
        <pc:sldMkLst>
          <pc:docMk/>
          <pc:sldMk cId="3979042085" sldId="6095"/>
        </pc:sldMkLst>
      </pc:sldChg>
      <pc:sldChg chg="del">
        <pc:chgData name="Hanselmann, Markus" userId="029d1f02-3ca2-4544-88e9-d09c85e465e7" providerId="ADAL" clId="{779D1F58-E732-4027-AD5E-D5FA65258A7A}" dt="2025-12-03T11:03:20.791" v="357" actId="2696"/>
        <pc:sldMkLst>
          <pc:docMk/>
          <pc:sldMk cId="874999975" sldId="6123"/>
        </pc:sldMkLst>
      </pc:sldChg>
      <pc:sldChg chg="del">
        <pc:chgData name="Hanselmann, Markus" userId="029d1f02-3ca2-4544-88e9-d09c85e465e7" providerId="ADAL" clId="{779D1F58-E732-4027-AD5E-D5FA65258A7A}" dt="2025-12-03T11:03:20.610" v="346" actId="2696"/>
        <pc:sldMkLst>
          <pc:docMk/>
          <pc:sldMk cId="3798584860" sldId="6131"/>
        </pc:sldMkLst>
      </pc:sldChg>
      <pc:sldChg chg="del">
        <pc:chgData name="Hanselmann, Markus" userId="029d1f02-3ca2-4544-88e9-d09c85e465e7" providerId="ADAL" clId="{779D1F58-E732-4027-AD5E-D5FA65258A7A}" dt="2025-12-03T11:03:20.873" v="366" actId="2696"/>
        <pc:sldMkLst>
          <pc:docMk/>
          <pc:sldMk cId="3179072550" sldId="6150"/>
        </pc:sldMkLst>
      </pc:sldChg>
      <pc:sldChg chg="del">
        <pc:chgData name="Hanselmann, Markus" userId="029d1f02-3ca2-4544-88e9-d09c85e465e7" providerId="ADAL" clId="{779D1F58-E732-4027-AD5E-D5FA65258A7A}" dt="2025-12-03T11:03:20.864" v="365" actId="2696"/>
        <pc:sldMkLst>
          <pc:docMk/>
          <pc:sldMk cId="256696470" sldId="6151"/>
        </pc:sldMkLst>
      </pc:sldChg>
      <pc:sldChg chg="del">
        <pc:chgData name="Hanselmann, Markus" userId="029d1f02-3ca2-4544-88e9-d09c85e465e7" providerId="ADAL" clId="{779D1F58-E732-4027-AD5E-D5FA65258A7A}" dt="2025-12-03T11:03:16.511" v="205" actId="2696"/>
        <pc:sldMkLst>
          <pc:docMk/>
          <pc:sldMk cId="878050757" sldId="6152"/>
        </pc:sldMkLst>
      </pc:sldChg>
      <pc:sldChg chg="del">
        <pc:chgData name="Hanselmann, Markus" userId="029d1f02-3ca2-4544-88e9-d09c85e465e7" providerId="ADAL" clId="{779D1F58-E732-4027-AD5E-D5FA65258A7A}" dt="2025-12-03T11:03:14.409" v="137" actId="2696"/>
        <pc:sldMkLst>
          <pc:docMk/>
          <pc:sldMk cId="4232572528" sldId="6153"/>
        </pc:sldMkLst>
      </pc:sldChg>
      <pc:sldChg chg="del">
        <pc:chgData name="Hanselmann, Markus" userId="029d1f02-3ca2-4544-88e9-d09c85e465e7" providerId="ADAL" clId="{779D1F58-E732-4027-AD5E-D5FA65258A7A}" dt="2025-12-03T11:03:12.383" v="79" actId="2696"/>
        <pc:sldMkLst>
          <pc:docMk/>
          <pc:sldMk cId="2395096282" sldId="6154"/>
        </pc:sldMkLst>
      </pc:sldChg>
      <pc:sldChg chg="del">
        <pc:chgData name="Hanselmann, Markus" userId="029d1f02-3ca2-4544-88e9-d09c85e465e7" providerId="ADAL" clId="{779D1F58-E732-4027-AD5E-D5FA65258A7A}" dt="2025-12-03T11:03:15.479" v="169" actId="2696"/>
        <pc:sldMkLst>
          <pc:docMk/>
          <pc:sldMk cId="1651158258" sldId="6155"/>
        </pc:sldMkLst>
      </pc:sldChg>
      <pc:sldChg chg="del">
        <pc:chgData name="Hanselmann, Markus" userId="029d1f02-3ca2-4544-88e9-d09c85e465e7" providerId="ADAL" clId="{779D1F58-E732-4027-AD5E-D5FA65258A7A}" dt="2025-12-03T11:03:13.761" v="117" actId="2696"/>
        <pc:sldMkLst>
          <pc:docMk/>
          <pc:sldMk cId="2596358337" sldId="6157"/>
        </pc:sldMkLst>
      </pc:sldChg>
      <pc:sldChg chg="del">
        <pc:chgData name="Hanselmann, Markus" userId="029d1f02-3ca2-4544-88e9-d09c85e465e7" providerId="ADAL" clId="{779D1F58-E732-4027-AD5E-D5FA65258A7A}" dt="2025-12-03T11:03:19.732" v="333" actId="2696"/>
        <pc:sldMkLst>
          <pc:docMk/>
          <pc:sldMk cId="2779619867" sldId="6161"/>
        </pc:sldMkLst>
      </pc:sldChg>
      <pc:sldChg chg="del">
        <pc:chgData name="Hanselmann, Markus" userId="029d1f02-3ca2-4544-88e9-d09c85e465e7" providerId="ADAL" clId="{779D1F58-E732-4027-AD5E-D5FA65258A7A}" dt="2025-12-03T11:03:13.723" v="116" actId="2696"/>
        <pc:sldMkLst>
          <pc:docMk/>
          <pc:sldMk cId="3563335790" sldId="6162"/>
        </pc:sldMkLst>
      </pc:sldChg>
      <pc:sldChg chg="del">
        <pc:chgData name="Hanselmann, Markus" userId="029d1f02-3ca2-4544-88e9-d09c85e465e7" providerId="ADAL" clId="{779D1F58-E732-4027-AD5E-D5FA65258A7A}" dt="2025-12-03T11:03:13.694" v="115" actId="2696"/>
        <pc:sldMkLst>
          <pc:docMk/>
          <pc:sldMk cId="3790077046" sldId="6163"/>
        </pc:sldMkLst>
      </pc:sldChg>
      <pc:sldChg chg="del">
        <pc:chgData name="Hanselmann, Markus" userId="029d1f02-3ca2-4544-88e9-d09c85e465e7" providerId="ADAL" clId="{779D1F58-E732-4027-AD5E-D5FA65258A7A}" dt="2025-12-03T11:03:13.873" v="120" actId="2696"/>
        <pc:sldMkLst>
          <pc:docMk/>
          <pc:sldMk cId="2676270532" sldId="6164"/>
        </pc:sldMkLst>
      </pc:sldChg>
      <pc:sldChg chg="del">
        <pc:chgData name="Hanselmann, Markus" userId="029d1f02-3ca2-4544-88e9-d09c85e465e7" providerId="ADAL" clId="{779D1F58-E732-4027-AD5E-D5FA65258A7A}" dt="2025-12-03T11:03:13.658" v="114" actId="2696"/>
        <pc:sldMkLst>
          <pc:docMk/>
          <pc:sldMk cId="3618543113" sldId="6165"/>
        </pc:sldMkLst>
      </pc:sldChg>
      <pc:sldChg chg="del">
        <pc:chgData name="Hanselmann, Markus" userId="029d1f02-3ca2-4544-88e9-d09c85e465e7" providerId="ADAL" clId="{779D1F58-E732-4027-AD5E-D5FA65258A7A}" dt="2025-12-03T11:03:13.619" v="113" actId="2696"/>
        <pc:sldMkLst>
          <pc:docMk/>
          <pc:sldMk cId="4913107" sldId="6166"/>
        </pc:sldMkLst>
      </pc:sldChg>
      <pc:sldChg chg="del">
        <pc:chgData name="Hanselmann, Markus" userId="029d1f02-3ca2-4544-88e9-d09c85e465e7" providerId="ADAL" clId="{779D1F58-E732-4027-AD5E-D5FA65258A7A}" dt="2025-12-03T11:03:13.800" v="118" actId="2696"/>
        <pc:sldMkLst>
          <pc:docMk/>
          <pc:sldMk cId="454113396" sldId="6168"/>
        </pc:sldMkLst>
      </pc:sldChg>
      <pc:sldChg chg="del">
        <pc:chgData name="Hanselmann, Markus" userId="029d1f02-3ca2-4544-88e9-d09c85e465e7" providerId="ADAL" clId="{779D1F58-E732-4027-AD5E-D5FA65258A7A}" dt="2025-12-03T11:03:13.577" v="112" actId="2696"/>
        <pc:sldMkLst>
          <pc:docMk/>
          <pc:sldMk cId="3951220904" sldId="6169"/>
        </pc:sldMkLst>
      </pc:sldChg>
      <pc:sldChg chg="del">
        <pc:chgData name="Hanselmann, Markus" userId="029d1f02-3ca2-4544-88e9-d09c85e465e7" providerId="ADAL" clId="{779D1F58-E732-4027-AD5E-D5FA65258A7A}" dt="2025-12-03T11:03:13.543" v="111" actId="2696"/>
        <pc:sldMkLst>
          <pc:docMk/>
          <pc:sldMk cId="3672377987" sldId="6170"/>
        </pc:sldMkLst>
      </pc:sldChg>
      <pc:sldChg chg="del">
        <pc:chgData name="Hanselmann, Markus" userId="029d1f02-3ca2-4544-88e9-d09c85e465e7" providerId="ADAL" clId="{779D1F58-E732-4027-AD5E-D5FA65258A7A}" dt="2025-12-03T11:03:13.502" v="110" actId="2696"/>
        <pc:sldMkLst>
          <pc:docMk/>
          <pc:sldMk cId="3681394920" sldId="6171"/>
        </pc:sldMkLst>
      </pc:sldChg>
      <pc:sldChg chg="del">
        <pc:chgData name="Hanselmann, Markus" userId="029d1f02-3ca2-4544-88e9-d09c85e465e7" providerId="ADAL" clId="{779D1F58-E732-4027-AD5E-D5FA65258A7A}" dt="2025-12-03T11:03:13.468" v="109" actId="2696"/>
        <pc:sldMkLst>
          <pc:docMk/>
          <pc:sldMk cId="3030411949" sldId="6172"/>
        </pc:sldMkLst>
      </pc:sldChg>
      <pc:sldChg chg="del">
        <pc:chgData name="Hanselmann, Markus" userId="029d1f02-3ca2-4544-88e9-d09c85e465e7" providerId="ADAL" clId="{779D1F58-E732-4027-AD5E-D5FA65258A7A}" dt="2025-12-03T11:03:19.061" v="302" actId="2696"/>
        <pc:sldMkLst>
          <pc:docMk/>
          <pc:sldMk cId="1426205658" sldId="6176"/>
        </pc:sldMkLst>
      </pc:sldChg>
      <pc:sldChg chg="del">
        <pc:chgData name="Hanselmann, Markus" userId="029d1f02-3ca2-4544-88e9-d09c85e465e7" providerId="ADAL" clId="{779D1F58-E732-4027-AD5E-D5FA65258A7A}" dt="2025-12-03T11:03:11.024" v="45" actId="2696"/>
        <pc:sldMkLst>
          <pc:docMk/>
          <pc:sldMk cId="3925164048" sldId="6177"/>
        </pc:sldMkLst>
      </pc:sldChg>
      <pc:sldChg chg="del">
        <pc:chgData name="Hanselmann, Markus" userId="029d1f02-3ca2-4544-88e9-d09c85e465e7" providerId="ADAL" clId="{779D1F58-E732-4027-AD5E-D5FA65258A7A}" dt="2025-12-03T11:03:15.007" v="154" actId="2696"/>
        <pc:sldMkLst>
          <pc:docMk/>
          <pc:sldMk cId="1467230549" sldId="6178"/>
        </pc:sldMkLst>
      </pc:sldChg>
      <pc:sldChg chg="del">
        <pc:chgData name="Hanselmann, Markus" userId="029d1f02-3ca2-4544-88e9-d09c85e465e7" providerId="ADAL" clId="{779D1F58-E732-4027-AD5E-D5FA65258A7A}" dt="2025-12-03T11:03:20.794" v="358" actId="2696"/>
        <pc:sldMkLst>
          <pc:docMk/>
          <pc:sldMk cId="2948550436" sldId="6180"/>
        </pc:sldMkLst>
      </pc:sldChg>
      <pc:sldChg chg="del">
        <pc:chgData name="Hanselmann, Markus" userId="029d1f02-3ca2-4544-88e9-d09c85e465e7" providerId="ADAL" clId="{779D1F58-E732-4027-AD5E-D5FA65258A7A}" dt="2025-12-03T11:03:20.614" v="347" actId="2696"/>
        <pc:sldMkLst>
          <pc:docMk/>
          <pc:sldMk cId="2392577585" sldId="6181"/>
        </pc:sldMkLst>
      </pc:sldChg>
      <pc:sldChg chg="del">
        <pc:chgData name="Hanselmann, Markus" userId="029d1f02-3ca2-4544-88e9-d09c85e465e7" providerId="ADAL" clId="{779D1F58-E732-4027-AD5E-D5FA65258A7A}" dt="2025-12-03T11:03:18.237" v="269" actId="2696"/>
        <pc:sldMkLst>
          <pc:docMk/>
          <pc:sldMk cId="3516534105" sldId="6183"/>
        </pc:sldMkLst>
      </pc:sldChg>
      <pc:sldChg chg="del">
        <pc:chgData name="Hanselmann, Markus" userId="029d1f02-3ca2-4544-88e9-d09c85e465e7" providerId="ADAL" clId="{779D1F58-E732-4027-AD5E-D5FA65258A7A}" dt="2025-12-03T11:03:17.788" v="253" actId="2696"/>
        <pc:sldMkLst>
          <pc:docMk/>
          <pc:sldMk cId="2173269147" sldId="6185"/>
        </pc:sldMkLst>
      </pc:sldChg>
      <pc:sldChg chg="del">
        <pc:chgData name="Hanselmann, Markus" userId="029d1f02-3ca2-4544-88e9-d09c85e465e7" providerId="ADAL" clId="{779D1F58-E732-4027-AD5E-D5FA65258A7A}" dt="2025-12-03T11:03:19.540" v="320" actId="2696"/>
        <pc:sldMkLst>
          <pc:docMk/>
          <pc:sldMk cId="2966861212" sldId="6193"/>
        </pc:sldMkLst>
      </pc:sldChg>
      <pc:sldChg chg="del">
        <pc:chgData name="Hanselmann, Markus" userId="029d1f02-3ca2-4544-88e9-d09c85e465e7" providerId="ADAL" clId="{779D1F58-E732-4027-AD5E-D5FA65258A7A}" dt="2025-12-03T11:03:19.517" v="319" actId="2696"/>
        <pc:sldMkLst>
          <pc:docMk/>
          <pc:sldMk cId="1951689754" sldId="6194"/>
        </pc:sldMkLst>
      </pc:sldChg>
      <pc:sldChg chg="del">
        <pc:chgData name="Hanselmann, Markus" userId="029d1f02-3ca2-4544-88e9-d09c85e465e7" providerId="ADAL" clId="{779D1F58-E732-4027-AD5E-D5FA65258A7A}" dt="2025-12-03T11:03:19.491" v="318" actId="2696"/>
        <pc:sldMkLst>
          <pc:docMk/>
          <pc:sldMk cId="615316450" sldId="6195"/>
        </pc:sldMkLst>
      </pc:sldChg>
      <pc:sldChg chg="del">
        <pc:chgData name="Hanselmann, Markus" userId="029d1f02-3ca2-4544-88e9-d09c85e465e7" providerId="ADAL" clId="{779D1F58-E732-4027-AD5E-D5FA65258A7A}" dt="2025-12-03T11:03:19.461" v="317" actId="2696"/>
        <pc:sldMkLst>
          <pc:docMk/>
          <pc:sldMk cId="974585248" sldId="6196"/>
        </pc:sldMkLst>
      </pc:sldChg>
      <pc:sldChg chg="del">
        <pc:chgData name="Hanselmann, Markus" userId="029d1f02-3ca2-4544-88e9-d09c85e465e7" providerId="ADAL" clId="{779D1F58-E732-4027-AD5E-D5FA65258A7A}" dt="2025-12-03T11:03:19.439" v="316" actId="2696"/>
        <pc:sldMkLst>
          <pc:docMk/>
          <pc:sldMk cId="3876940176" sldId="6197"/>
        </pc:sldMkLst>
      </pc:sldChg>
      <pc:sldChg chg="del">
        <pc:chgData name="Hanselmann, Markus" userId="029d1f02-3ca2-4544-88e9-d09c85e465e7" providerId="ADAL" clId="{779D1F58-E732-4027-AD5E-D5FA65258A7A}" dt="2025-12-03T11:03:19.417" v="315" actId="2696"/>
        <pc:sldMkLst>
          <pc:docMk/>
          <pc:sldMk cId="1442002028" sldId="6198"/>
        </pc:sldMkLst>
      </pc:sldChg>
      <pc:sldChg chg="del">
        <pc:chgData name="Hanselmann, Markus" userId="029d1f02-3ca2-4544-88e9-d09c85e465e7" providerId="ADAL" clId="{779D1F58-E732-4027-AD5E-D5FA65258A7A}" dt="2025-12-03T11:03:19.393" v="314" actId="2696"/>
        <pc:sldMkLst>
          <pc:docMk/>
          <pc:sldMk cId="3981815035" sldId="6199"/>
        </pc:sldMkLst>
      </pc:sldChg>
      <pc:sldChg chg="del">
        <pc:chgData name="Hanselmann, Markus" userId="029d1f02-3ca2-4544-88e9-d09c85e465e7" providerId="ADAL" clId="{779D1F58-E732-4027-AD5E-D5FA65258A7A}" dt="2025-12-03T11:03:19.367" v="313" actId="2696"/>
        <pc:sldMkLst>
          <pc:docMk/>
          <pc:sldMk cId="1931305726" sldId="6200"/>
        </pc:sldMkLst>
      </pc:sldChg>
      <pc:sldChg chg="del">
        <pc:chgData name="Hanselmann, Markus" userId="029d1f02-3ca2-4544-88e9-d09c85e465e7" providerId="ADAL" clId="{779D1F58-E732-4027-AD5E-D5FA65258A7A}" dt="2025-12-03T11:03:19.342" v="312" actId="2696"/>
        <pc:sldMkLst>
          <pc:docMk/>
          <pc:sldMk cId="3720888217" sldId="6201"/>
        </pc:sldMkLst>
      </pc:sldChg>
      <pc:sldChg chg="del">
        <pc:chgData name="Hanselmann, Markus" userId="029d1f02-3ca2-4544-88e9-d09c85e465e7" providerId="ADAL" clId="{779D1F58-E732-4027-AD5E-D5FA65258A7A}" dt="2025-12-03T11:03:19.315" v="311" actId="2696"/>
        <pc:sldMkLst>
          <pc:docMk/>
          <pc:sldMk cId="2574808101" sldId="6202"/>
        </pc:sldMkLst>
      </pc:sldChg>
      <pc:sldChg chg="del">
        <pc:chgData name="Hanselmann, Markus" userId="029d1f02-3ca2-4544-88e9-d09c85e465e7" providerId="ADAL" clId="{779D1F58-E732-4027-AD5E-D5FA65258A7A}" dt="2025-12-03T11:03:19.288" v="310" actId="2696"/>
        <pc:sldMkLst>
          <pc:docMk/>
          <pc:sldMk cId="1678563591" sldId="6203"/>
        </pc:sldMkLst>
      </pc:sldChg>
      <pc:sldChg chg="del">
        <pc:chgData name="Hanselmann, Markus" userId="029d1f02-3ca2-4544-88e9-d09c85e465e7" providerId="ADAL" clId="{779D1F58-E732-4027-AD5E-D5FA65258A7A}" dt="2025-12-03T11:03:19.261" v="309" actId="2696"/>
        <pc:sldMkLst>
          <pc:docMk/>
          <pc:sldMk cId="4137736882" sldId="6204"/>
        </pc:sldMkLst>
      </pc:sldChg>
      <pc:sldChg chg="del">
        <pc:chgData name="Hanselmann, Markus" userId="029d1f02-3ca2-4544-88e9-d09c85e465e7" providerId="ADAL" clId="{779D1F58-E732-4027-AD5E-D5FA65258A7A}" dt="2025-12-03T11:03:19.231" v="308" actId="2696"/>
        <pc:sldMkLst>
          <pc:docMk/>
          <pc:sldMk cId="3415605711" sldId="6205"/>
        </pc:sldMkLst>
      </pc:sldChg>
      <pc:sldChg chg="del">
        <pc:chgData name="Hanselmann, Markus" userId="029d1f02-3ca2-4544-88e9-d09c85e465e7" providerId="ADAL" clId="{779D1F58-E732-4027-AD5E-D5FA65258A7A}" dt="2025-12-03T11:03:19.203" v="307" actId="2696"/>
        <pc:sldMkLst>
          <pc:docMk/>
          <pc:sldMk cId="4062820184" sldId="6206"/>
        </pc:sldMkLst>
      </pc:sldChg>
      <pc:sldChg chg="del">
        <pc:chgData name="Hanselmann, Markus" userId="029d1f02-3ca2-4544-88e9-d09c85e465e7" providerId="ADAL" clId="{779D1F58-E732-4027-AD5E-D5FA65258A7A}" dt="2025-12-03T11:03:19.174" v="306" actId="2696"/>
        <pc:sldMkLst>
          <pc:docMk/>
          <pc:sldMk cId="344497122" sldId="6207"/>
        </pc:sldMkLst>
      </pc:sldChg>
      <pc:sldChg chg="del">
        <pc:chgData name="Hanselmann, Markus" userId="029d1f02-3ca2-4544-88e9-d09c85e465e7" providerId="ADAL" clId="{779D1F58-E732-4027-AD5E-D5FA65258A7A}" dt="2025-12-03T11:03:19.150" v="305" actId="2696"/>
        <pc:sldMkLst>
          <pc:docMk/>
          <pc:sldMk cId="200700110" sldId="6209"/>
        </pc:sldMkLst>
      </pc:sldChg>
      <pc:sldChg chg="del">
        <pc:chgData name="Hanselmann, Markus" userId="029d1f02-3ca2-4544-88e9-d09c85e465e7" providerId="ADAL" clId="{779D1F58-E732-4027-AD5E-D5FA65258A7A}" dt="2025-12-03T11:03:19.119" v="304" actId="2696"/>
        <pc:sldMkLst>
          <pc:docMk/>
          <pc:sldMk cId="2964923853" sldId="6210"/>
        </pc:sldMkLst>
      </pc:sldChg>
      <pc:sldChg chg="del">
        <pc:chgData name="Hanselmann, Markus" userId="029d1f02-3ca2-4544-88e9-d09c85e465e7" providerId="ADAL" clId="{779D1F58-E732-4027-AD5E-D5FA65258A7A}" dt="2025-12-03T11:03:19.098" v="303" actId="2696"/>
        <pc:sldMkLst>
          <pc:docMk/>
          <pc:sldMk cId="3976897691" sldId="6211"/>
        </pc:sldMkLst>
      </pc:sldChg>
      <pc:sldChg chg="del">
        <pc:chgData name="Hanselmann, Markus" userId="029d1f02-3ca2-4544-88e9-d09c85e465e7" providerId="ADAL" clId="{779D1F58-E732-4027-AD5E-D5FA65258A7A}" dt="2025-12-03T11:03:11.746" v="61" actId="2696"/>
        <pc:sldMkLst>
          <pc:docMk/>
          <pc:sldMk cId="1268375177" sldId="6213"/>
        </pc:sldMkLst>
      </pc:sldChg>
      <pc:sldChg chg="del">
        <pc:chgData name="Hanselmann, Markus" userId="029d1f02-3ca2-4544-88e9-d09c85e465e7" providerId="ADAL" clId="{779D1F58-E732-4027-AD5E-D5FA65258A7A}" dt="2025-12-03T11:03:11.701" v="60" actId="2696"/>
        <pc:sldMkLst>
          <pc:docMk/>
          <pc:sldMk cId="3888786150" sldId="6214"/>
        </pc:sldMkLst>
      </pc:sldChg>
      <pc:sldChg chg="del">
        <pc:chgData name="Hanselmann, Markus" userId="029d1f02-3ca2-4544-88e9-d09c85e465e7" providerId="ADAL" clId="{779D1F58-E732-4027-AD5E-D5FA65258A7A}" dt="2025-12-03T11:03:11.614" v="58" actId="2696"/>
        <pc:sldMkLst>
          <pc:docMk/>
          <pc:sldMk cId="252685346" sldId="6216"/>
        </pc:sldMkLst>
      </pc:sldChg>
      <pc:sldChg chg="del">
        <pc:chgData name="Hanselmann, Markus" userId="029d1f02-3ca2-4544-88e9-d09c85e465e7" providerId="ADAL" clId="{779D1F58-E732-4027-AD5E-D5FA65258A7A}" dt="2025-12-03T11:03:11.568" v="57" actId="2696"/>
        <pc:sldMkLst>
          <pc:docMk/>
          <pc:sldMk cId="3722286091" sldId="6217"/>
        </pc:sldMkLst>
      </pc:sldChg>
      <pc:sldChg chg="del">
        <pc:chgData name="Hanselmann, Markus" userId="029d1f02-3ca2-4544-88e9-d09c85e465e7" providerId="ADAL" clId="{779D1F58-E732-4027-AD5E-D5FA65258A7A}" dt="2025-12-03T11:03:11.484" v="55" actId="2696"/>
        <pc:sldMkLst>
          <pc:docMk/>
          <pc:sldMk cId="2901336462" sldId="6219"/>
        </pc:sldMkLst>
      </pc:sldChg>
      <pc:sldChg chg="del">
        <pc:chgData name="Hanselmann, Markus" userId="029d1f02-3ca2-4544-88e9-d09c85e465e7" providerId="ADAL" clId="{779D1F58-E732-4027-AD5E-D5FA65258A7A}" dt="2025-12-03T11:03:11.447" v="54" actId="2696"/>
        <pc:sldMkLst>
          <pc:docMk/>
          <pc:sldMk cId="3001363601" sldId="6220"/>
        </pc:sldMkLst>
      </pc:sldChg>
      <pc:sldChg chg="del">
        <pc:chgData name="Hanselmann, Markus" userId="029d1f02-3ca2-4544-88e9-d09c85e465e7" providerId="ADAL" clId="{779D1F58-E732-4027-AD5E-D5FA65258A7A}" dt="2025-12-03T11:03:11.402" v="53" actId="2696"/>
        <pc:sldMkLst>
          <pc:docMk/>
          <pc:sldMk cId="1353503510" sldId="6221"/>
        </pc:sldMkLst>
      </pc:sldChg>
      <pc:sldChg chg="del">
        <pc:chgData name="Hanselmann, Markus" userId="029d1f02-3ca2-4544-88e9-d09c85e465e7" providerId="ADAL" clId="{779D1F58-E732-4027-AD5E-D5FA65258A7A}" dt="2025-12-03T11:03:11.365" v="52" actId="2696"/>
        <pc:sldMkLst>
          <pc:docMk/>
          <pc:sldMk cId="1709795073" sldId="6222"/>
        </pc:sldMkLst>
      </pc:sldChg>
      <pc:sldChg chg="del">
        <pc:chgData name="Hanselmann, Markus" userId="029d1f02-3ca2-4544-88e9-d09c85e465e7" providerId="ADAL" clId="{779D1F58-E732-4027-AD5E-D5FA65258A7A}" dt="2025-12-03T11:03:11.317" v="51" actId="2696"/>
        <pc:sldMkLst>
          <pc:docMk/>
          <pc:sldMk cId="2765882850" sldId="6223"/>
        </pc:sldMkLst>
      </pc:sldChg>
      <pc:sldChg chg="del">
        <pc:chgData name="Hanselmann, Markus" userId="029d1f02-3ca2-4544-88e9-d09c85e465e7" providerId="ADAL" clId="{779D1F58-E732-4027-AD5E-D5FA65258A7A}" dt="2025-12-03T11:03:11.263" v="50" actId="2696"/>
        <pc:sldMkLst>
          <pc:docMk/>
          <pc:sldMk cId="4040611211" sldId="6224"/>
        </pc:sldMkLst>
      </pc:sldChg>
      <pc:sldChg chg="del">
        <pc:chgData name="Hanselmann, Markus" userId="029d1f02-3ca2-4544-88e9-d09c85e465e7" providerId="ADAL" clId="{779D1F58-E732-4027-AD5E-D5FA65258A7A}" dt="2025-12-03T11:03:11.210" v="49" actId="2696"/>
        <pc:sldMkLst>
          <pc:docMk/>
          <pc:sldMk cId="3708672067" sldId="6225"/>
        </pc:sldMkLst>
      </pc:sldChg>
      <pc:sldChg chg="del">
        <pc:chgData name="Hanselmann, Markus" userId="029d1f02-3ca2-4544-88e9-d09c85e465e7" providerId="ADAL" clId="{779D1F58-E732-4027-AD5E-D5FA65258A7A}" dt="2025-12-03T11:03:11.155" v="48" actId="2696"/>
        <pc:sldMkLst>
          <pc:docMk/>
          <pc:sldMk cId="302938781" sldId="6226"/>
        </pc:sldMkLst>
      </pc:sldChg>
      <pc:sldChg chg="del">
        <pc:chgData name="Hanselmann, Markus" userId="029d1f02-3ca2-4544-88e9-d09c85e465e7" providerId="ADAL" clId="{779D1F58-E732-4027-AD5E-D5FA65258A7A}" dt="2025-12-03T11:03:11.112" v="47" actId="2696"/>
        <pc:sldMkLst>
          <pc:docMk/>
          <pc:sldMk cId="3513824871" sldId="6227"/>
        </pc:sldMkLst>
      </pc:sldChg>
      <pc:sldChg chg="del">
        <pc:chgData name="Hanselmann, Markus" userId="029d1f02-3ca2-4544-88e9-d09c85e465e7" providerId="ADAL" clId="{779D1F58-E732-4027-AD5E-D5FA65258A7A}" dt="2025-12-03T11:03:11.071" v="46" actId="2696"/>
        <pc:sldMkLst>
          <pc:docMk/>
          <pc:sldMk cId="3985206881" sldId="6228"/>
        </pc:sldMkLst>
      </pc:sldChg>
      <pc:sldChg chg="del">
        <pc:chgData name="Hanselmann, Markus" userId="029d1f02-3ca2-4544-88e9-d09c85e465e7" providerId="ADAL" clId="{779D1F58-E732-4027-AD5E-D5FA65258A7A}" dt="2025-12-03T11:03:15.355" v="164" actId="2696"/>
        <pc:sldMkLst>
          <pc:docMk/>
          <pc:sldMk cId="1188273775" sldId="6229"/>
        </pc:sldMkLst>
      </pc:sldChg>
      <pc:sldChg chg="del">
        <pc:chgData name="Hanselmann, Markus" userId="029d1f02-3ca2-4544-88e9-d09c85e465e7" providerId="ADAL" clId="{779D1F58-E732-4027-AD5E-D5FA65258A7A}" dt="2025-12-03T11:03:15.322" v="163" actId="2696"/>
        <pc:sldMkLst>
          <pc:docMk/>
          <pc:sldMk cId="2174185206" sldId="6230"/>
        </pc:sldMkLst>
      </pc:sldChg>
      <pc:sldChg chg="del">
        <pc:chgData name="Hanselmann, Markus" userId="029d1f02-3ca2-4544-88e9-d09c85e465e7" providerId="ADAL" clId="{779D1F58-E732-4027-AD5E-D5FA65258A7A}" dt="2025-12-03T11:03:14.486" v="140" actId="2696"/>
        <pc:sldMkLst>
          <pc:docMk/>
          <pc:sldMk cId="368492977" sldId="6232"/>
        </pc:sldMkLst>
      </pc:sldChg>
      <pc:sldChg chg="del">
        <pc:chgData name="Hanselmann, Markus" userId="029d1f02-3ca2-4544-88e9-d09c85e465e7" providerId="ADAL" clId="{779D1F58-E732-4027-AD5E-D5FA65258A7A}" dt="2025-12-03T11:03:15.290" v="162" actId="2696"/>
        <pc:sldMkLst>
          <pc:docMk/>
          <pc:sldMk cId="787645213" sldId="6233"/>
        </pc:sldMkLst>
      </pc:sldChg>
      <pc:sldChg chg="del">
        <pc:chgData name="Hanselmann, Markus" userId="029d1f02-3ca2-4544-88e9-d09c85e465e7" providerId="ADAL" clId="{779D1F58-E732-4027-AD5E-D5FA65258A7A}" dt="2025-12-03T11:03:15.256" v="161" actId="2696"/>
        <pc:sldMkLst>
          <pc:docMk/>
          <pc:sldMk cId="2404186361" sldId="6234"/>
        </pc:sldMkLst>
      </pc:sldChg>
      <pc:sldChg chg="del">
        <pc:chgData name="Hanselmann, Markus" userId="029d1f02-3ca2-4544-88e9-d09c85e465e7" providerId="ADAL" clId="{779D1F58-E732-4027-AD5E-D5FA65258A7A}" dt="2025-12-03T11:03:15.222" v="160" actId="2696"/>
        <pc:sldMkLst>
          <pc:docMk/>
          <pc:sldMk cId="3634136565" sldId="6236"/>
        </pc:sldMkLst>
      </pc:sldChg>
      <pc:sldChg chg="del">
        <pc:chgData name="Hanselmann, Markus" userId="029d1f02-3ca2-4544-88e9-d09c85e465e7" providerId="ADAL" clId="{779D1F58-E732-4027-AD5E-D5FA65258A7A}" dt="2025-12-03T11:03:15.182" v="159" actId="2696"/>
        <pc:sldMkLst>
          <pc:docMk/>
          <pc:sldMk cId="491687623" sldId="6237"/>
        </pc:sldMkLst>
      </pc:sldChg>
      <pc:sldChg chg="del">
        <pc:chgData name="Hanselmann, Markus" userId="029d1f02-3ca2-4544-88e9-d09c85e465e7" providerId="ADAL" clId="{779D1F58-E732-4027-AD5E-D5FA65258A7A}" dt="2025-12-03T11:03:15.144" v="158" actId="2696"/>
        <pc:sldMkLst>
          <pc:docMk/>
          <pc:sldMk cId="3805730465" sldId="6238"/>
        </pc:sldMkLst>
      </pc:sldChg>
      <pc:sldChg chg="del">
        <pc:chgData name="Hanselmann, Markus" userId="029d1f02-3ca2-4544-88e9-d09c85e465e7" providerId="ADAL" clId="{779D1F58-E732-4027-AD5E-D5FA65258A7A}" dt="2025-12-03T11:03:15.100" v="157" actId="2696"/>
        <pc:sldMkLst>
          <pc:docMk/>
          <pc:sldMk cId="155227510" sldId="6239"/>
        </pc:sldMkLst>
      </pc:sldChg>
      <pc:sldChg chg="del">
        <pc:chgData name="Hanselmann, Markus" userId="029d1f02-3ca2-4544-88e9-d09c85e465e7" providerId="ADAL" clId="{779D1F58-E732-4027-AD5E-D5FA65258A7A}" dt="2025-12-03T11:03:17.835" v="255" actId="2696"/>
        <pc:sldMkLst>
          <pc:docMk/>
          <pc:sldMk cId="3648468907" sldId="6251"/>
        </pc:sldMkLst>
      </pc:sldChg>
      <pc:sldChg chg="del">
        <pc:chgData name="Hanselmann, Markus" userId="029d1f02-3ca2-4544-88e9-d09c85e465e7" providerId="ADAL" clId="{779D1F58-E732-4027-AD5E-D5FA65258A7A}" dt="2025-12-03T11:03:17.820" v="254" actId="2696"/>
        <pc:sldMkLst>
          <pc:docMk/>
          <pc:sldMk cId="3807953185" sldId="6252"/>
        </pc:sldMkLst>
      </pc:sldChg>
      <pc:sldChg chg="del">
        <pc:chgData name="Hanselmann, Markus" userId="029d1f02-3ca2-4544-88e9-d09c85e465e7" providerId="ADAL" clId="{779D1F58-E732-4027-AD5E-D5FA65258A7A}" dt="2025-12-03T11:03:17.319" v="235" actId="2696"/>
        <pc:sldMkLst>
          <pc:docMk/>
          <pc:sldMk cId="3354044740" sldId="6254"/>
        </pc:sldMkLst>
      </pc:sldChg>
      <pc:sldChg chg="del">
        <pc:chgData name="Hanselmann, Markus" userId="029d1f02-3ca2-4544-88e9-d09c85e465e7" providerId="ADAL" clId="{779D1F58-E732-4027-AD5E-D5FA65258A7A}" dt="2025-12-03T11:03:17.113" v="227" actId="2696"/>
        <pc:sldMkLst>
          <pc:docMk/>
          <pc:sldMk cId="1572227556" sldId="6256"/>
        </pc:sldMkLst>
      </pc:sldChg>
      <pc:sldChg chg="del">
        <pc:chgData name="Hanselmann, Markus" userId="029d1f02-3ca2-4544-88e9-d09c85e465e7" providerId="ADAL" clId="{779D1F58-E732-4027-AD5E-D5FA65258A7A}" dt="2025-12-03T11:03:16.840" v="217" actId="2696"/>
        <pc:sldMkLst>
          <pc:docMk/>
          <pc:sldMk cId="1592271571" sldId="6258"/>
        </pc:sldMkLst>
      </pc:sldChg>
      <pc:sldChg chg="del">
        <pc:chgData name="Hanselmann, Markus" userId="029d1f02-3ca2-4544-88e9-d09c85e465e7" providerId="ADAL" clId="{779D1F58-E732-4027-AD5E-D5FA65258A7A}" dt="2025-12-03T11:03:16.689" v="212" actId="2696"/>
        <pc:sldMkLst>
          <pc:docMk/>
          <pc:sldMk cId="3281409722" sldId="6260"/>
        </pc:sldMkLst>
      </pc:sldChg>
      <pc:sldChg chg="del">
        <pc:chgData name="Hanselmann, Markus" userId="029d1f02-3ca2-4544-88e9-d09c85e465e7" providerId="ADAL" clId="{779D1F58-E732-4027-AD5E-D5FA65258A7A}" dt="2025-12-03T11:03:16.724" v="213" actId="2696"/>
        <pc:sldMkLst>
          <pc:docMk/>
          <pc:sldMk cId="308998829" sldId="6261"/>
        </pc:sldMkLst>
      </pc:sldChg>
      <pc:sldChg chg="del">
        <pc:chgData name="Hanselmann, Markus" userId="029d1f02-3ca2-4544-88e9-d09c85e465e7" providerId="ADAL" clId="{779D1F58-E732-4027-AD5E-D5FA65258A7A}" dt="2025-12-03T11:03:17.177" v="229" actId="2696"/>
        <pc:sldMkLst>
          <pc:docMk/>
          <pc:sldMk cId="2321302543" sldId="6262"/>
        </pc:sldMkLst>
      </pc:sldChg>
      <pc:sldChg chg="del">
        <pc:chgData name="Hanselmann, Markus" userId="029d1f02-3ca2-4544-88e9-d09c85e465e7" providerId="ADAL" clId="{779D1F58-E732-4027-AD5E-D5FA65258A7A}" dt="2025-12-03T11:03:17.151" v="228" actId="2696"/>
        <pc:sldMkLst>
          <pc:docMk/>
          <pc:sldMk cId="2001583102" sldId="6263"/>
        </pc:sldMkLst>
      </pc:sldChg>
      <pc:sldChg chg="del">
        <pc:chgData name="Hanselmann, Markus" userId="029d1f02-3ca2-4544-88e9-d09c85e465e7" providerId="ADAL" clId="{779D1F58-E732-4027-AD5E-D5FA65258A7A}" dt="2025-12-03T11:03:20.805" v="361" actId="2696"/>
        <pc:sldMkLst>
          <pc:docMk/>
          <pc:sldMk cId="3498812442" sldId="6267"/>
        </pc:sldMkLst>
      </pc:sldChg>
      <pc:sldChg chg="del">
        <pc:chgData name="Hanselmann, Markus" userId="029d1f02-3ca2-4544-88e9-d09c85e465e7" providerId="ADAL" clId="{779D1F58-E732-4027-AD5E-D5FA65258A7A}" dt="2025-12-03T11:03:20.798" v="359" actId="2696"/>
        <pc:sldMkLst>
          <pc:docMk/>
          <pc:sldMk cId="1282815960" sldId="6275"/>
        </pc:sldMkLst>
      </pc:sldChg>
      <pc:sldChg chg="del">
        <pc:chgData name="Hanselmann, Markus" userId="029d1f02-3ca2-4544-88e9-d09c85e465e7" providerId="ADAL" clId="{779D1F58-E732-4027-AD5E-D5FA65258A7A}" dt="2025-12-03T11:03:20.588" v="345" actId="2696"/>
        <pc:sldMkLst>
          <pc:docMk/>
          <pc:sldMk cId="3881797423" sldId="6277"/>
        </pc:sldMkLst>
      </pc:sldChg>
      <pc:sldChg chg="del">
        <pc:chgData name="Hanselmann, Markus" userId="029d1f02-3ca2-4544-88e9-d09c85e465e7" providerId="ADAL" clId="{779D1F58-E732-4027-AD5E-D5FA65258A7A}" dt="2025-12-03T11:03:20.578" v="344" actId="2696"/>
        <pc:sldMkLst>
          <pc:docMk/>
          <pc:sldMk cId="2872975240" sldId="6278"/>
        </pc:sldMkLst>
      </pc:sldChg>
      <pc:sldChg chg="del">
        <pc:chgData name="Hanselmann, Markus" userId="029d1f02-3ca2-4544-88e9-d09c85e465e7" providerId="ADAL" clId="{779D1F58-E732-4027-AD5E-D5FA65258A7A}" dt="2025-12-03T11:03:19.785" v="343" actId="2696"/>
        <pc:sldMkLst>
          <pc:docMk/>
          <pc:sldMk cId="951254610" sldId="6279"/>
        </pc:sldMkLst>
      </pc:sldChg>
      <pc:sldChg chg="del">
        <pc:chgData name="Hanselmann, Markus" userId="029d1f02-3ca2-4544-88e9-d09c85e465e7" providerId="ADAL" clId="{779D1F58-E732-4027-AD5E-D5FA65258A7A}" dt="2025-12-03T11:03:19.772" v="341" actId="2696"/>
        <pc:sldMkLst>
          <pc:docMk/>
          <pc:sldMk cId="537521635" sldId="6281"/>
        </pc:sldMkLst>
      </pc:sldChg>
      <pc:sldChg chg="del">
        <pc:chgData name="Hanselmann, Markus" userId="029d1f02-3ca2-4544-88e9-d09c85e465e7" providerId="ADAL" clId="{779D1F58-E732-4027-AD5E-D5FA65258A7A}" dt="2025-12-03T11:03:19.767" v="340" actId="2696"/>
        <pc:sldMkLst>
          <pc:docMk/>
          <pc:sldMk cId="2037468708" sldId="6283"/>
        </pc:sldMkLst>
      </pc:sldChg>
      <pc:sldChg chg="del">
        <pc:chgData name="Hanselmann, Markus" userId="029d1f02-3ca2-4544-88e9-d09c85e465e7" providerId="ADAL" clId="{779D1F58-E732-4027-AD5E-D5FA65258A7A}" dt="2025-12-03T11:03:19.761" v="339" actId="2696"/>
        <pc:sldMkLst>
          <pc:docMk/>
          <pc:sldMk cId="2315779436" sldId="6284"/>
        </pc:sldMkLst>
      </pc:sldChg>
      <pc:sldChg chg="del">
        <pc:chgData name="Hanselmann, Markus" userId="029d1f02-3ca2-4544-88e9-d09c85e465e7" providerId="ADAL" clId="{779D1F58-E732-4027-AD5E-D5FA65258A7A}" dt="2025-12-03T11:03:19.751" v="337" actId="2696"/>
        <pc:sldMkLst>
          <pc:docMk/>
          <pc:sldMk cId="709944817" sldId="6286"/>
        </pc:sldMkLst>
      </pc:sldChg>
      <pc:sldChg chg="del">
        <pc:chgData name="Hanselmann, Markus" userId="029d1f02-3ca2-4544-88e9-d09c85e465e7" providerId="ADAL" clId="{779D1F58-E732-4027-AD5E-D5FA65258A7A}" dt="2025-12-03T11:03:20.883" v="367" actId="2696"/>
        <pc:sldMkLst>
          <pc:docMk/>
          <pc:sldMk cId="3185133679" sldId="6288"/>
        </pc:sldMkLst>
      </pc:sldChg>
      <pc:sldChg chg="del">
        <pc:chgData name="Hanselmann, Markus" userId="029d1f02-3ca2-4544-88e9-d09c85e465e7" providerId="ADAL" clId="{779D1F58-E732-4027-AD5E-D5FA65258A7A}" dt="2025-12-03T11:03:20.771" v="356" actId="2696"/>
        <pc:sldMkLst>
          <pc:docMk/>
          <pc:sldMk cId="56907666" sldId="6289"/>
        </pc:sldMkLst>
      </pc:sldChg>
      <pc:sldChg chg="del">
        <pc:chgData name="Hanselmann, Markus" userId="029d1f02-3ca2-4544-88e9-d09c85e465e7" providerId="ADAL" clId="{779D1F58-E732-4027-AD5E-D5FA65258A7A}" dt="2025-12-03T11:03:16.354" v="199" actId="2696"/>
        <pc:sldMkLst>
          <pc:docMk/>
          <pc:sldMk cId="271959755" sldId="6290"/>
        </pc:sldMkLst>
      </pc:sldChg>
      <pc:sldChg chg="del">
        <pc:chgData name="Hanselmann, Markus" userId="029d1f02-3ca2-4544-88e9-d09c85e465e7" providerId="ADAL" clId="{779D1F58-E732-4027-AD5E-D5FA65258A7A}" dt="2025-12-03T11:03:16.321" v="198" actId="2696"/>
        <pc:sldMkLst>
          <pc:docMk/>
          <pc:sldMk cId="1868281958" sldId="6291"/>
        </pc:sldMkLst>
      </pc:sldChg>
      <pc:sldChg chg="del">
        <pc:chgData name="Hanselmann, Markus" userId="029d1f02-3ca2-4544-88e9-d09c85e465e7" providerId="ADAL" clId="{779D1F58-E732-4027-AD5E-D5FA65258A7A}" dt="2025-12-03T11:03:16.289" v="197" actId="2696"/>
        <pc:sldMkLst>
          <pc:docMk/>
          <pc:sldMk cId="3457031734" sldId="6292"/>
        </pc:sldMkLst>
      </pc:sldChg>
      <pc:sldChg chg="del">
        <pc:chgData name="Hanselmann, Markus" userId="029d1f02-3ca2-4544-88e9-d09c85e465e7" providerId="ADAL" clId="{779D1F58-E732-4027-AD5E-D5FA65258A7A}" dt="2025-12-03T11:03:16.256" v="196" actId="2696"/>
        <pc:sldMkLst>
          <pc:docMk/>
          <pc:sldMk cId="3958008850" sldId="6294"/>
        </pc:sldMkLst>
      </pc:sldChg>
      <pc:sldChg chg="del">
        <pc:chgData name="Hanselmann, Markus" userId="029d1f02-3ca2-4544-88e9-d09c85e465e7" providerId="ADAL" clId="{779D1F58-E732-4027-AD5E-D5FA65258A7A}" dt="2025-12-03T11:03:16.230" v="195" actId="2696"/>
        <pc:sldMkLst>
          <pc:docMk/>
          <pc:sldMk cId="966622311" sldId="6295"/>
        </pc:sldMkLst>
      </pc:sldChg>
      <pc:sldChg chg="del">
        <pc:chgData name="Hanselmann, Markus" userId="029d1f02-3ca2-4544-88e9-d09c85e465e7" providerId="ADAL" clId="{779D1F58-E732-4027-AD5E-D5FA65258A7A}" dt="2025-12-03T11:03:16.193" v="194" actId="2696"/>
        <pc:sldMkLst>
          <pc:docMk/>
          <pc:sldMk cId="1289276699" sldId="6296"/>
        </pc:sldMkLst>
      </pc:sldChg>
      <pc:sldChg chg="del">
        <pc:chgData name="Hanselmann, Markus" userId="029d1f02-3ca2-4544-88e9-d09c85e465e7" providerId="ADAL" clId="{779D1F58-E732-4027-AD5E-D5FA65258A7A}" dt="2025-12-03T11:03:16.154" v="193" actId="2696"/>
        <pc:sldMkLst>
          <pc:docMk/>
          <pc:sldMk cId="1068886369" sldId="6297"/>
        </pc:sldMkLst>
      </pc:sldChg>
      <pc:sldChg chg="del">
        <pc:chgData name="Hanselmann, Markus" userId="029d1f02-3ca2-4544-88e9-d09c85e465e7" providerId="ADAL" clId="{779D1F58-E732-4027-AD5E-D5FA65258A7A}" dt="2025-12-03T11:03:16.038" v="188" actId="2696"/>
        <pc:sldMkLst>
          <pc:docMk/>
          <pc:sldMk cId="2140693638" sldId="6298"/>
        </pc:sldMkLst>
      </pc:sldChg>
      <pc:sldChg chg="del">
        <pc:chgData name="Hanselmann, Markus" userId="029d1f02-3ca2-4544-88e9-d09c85e465e7" providerId="ADAL" clId="{779D1F58-E732-4027-AD5E-D5FA65258A7A}" dt="2025-12-03T11:03:20.620" v="348" actId="2696"/>
        <pc:sldMkLst>
          <pc:docMk/>
          <pc:sldMk cId="1825233975" sldId="6300"/>
        </pc:sldMkLst>
      </pc:sldChg>
      <pc:sldChg chg="del">
        <pc:chgData name="Hanselmann, Markus" userId="029d1f02-3ca2-4544-88e9-d09c85e465e7" providerId="ADAL" clId="{779D1F58-E732-4027-AD5E-D5FA65258A7A}" dt="2025-12-03T11:03:20.762" v="355" actId="2696"/>
        <pc:sldMkLst>
          <pc:docMk/>
          <pc:sldMk cId="54763156" sldId="6303"/>
        </pc:sldMkLst>
      </pc:sldChg>
      <pc:sldChg chg="del">
        <pc:chgData name="Hanselmann, Markus" userId="029d1f02-3ca2-4544-88e9-d09c85e465e7" providerId="ADAL" clId="{779D1F58-E732-4027-AD5E-D5FA65258A7A}" dt="2025-12-03T11:03:20.749" v="354" actId="2696"/>
        <pc:sldMkLst>
          <pc:docMk/>
          <pc:sldMk cId="3577852576" sldId="6304"/>
        </pc:sldMkLst>
      </pc:sldChg>
      <pc:sldChg chg="del">
        <pc:chgData name="Hanselmann, Markus" userId="029d1f02-3ca2-4544-88e9-d09c85e465e7" providerId="ADAL" clId="{779D1F58-E732-4027-AD5E-D5FA65258A7A}" dt="2025-12-03T11:03:20.813" v="363" actId="2696"/>
        <pc:sldMkLst>
          <pc:docMk/>
          <pc:sldMk cId="660704576" sldId="6306"/>
        </pc:sldMkLst>
      </pc:sldChg>
      <pc:sldChg chg="del">
        <pc:chgData name="Hanselmann, Markus" userId="029d1f02-3ca2-4544-88e9-d09c85e465e7" providerId="ADAL" clId="{779D1F58-E732-4027-AD5E-D5FA65258A7A}" dt="2025-12-03T11:03:20.636" v="351" actId="2696"/>
        <pc:sldMkLst>
          <pc:docMk/>
          <pc:sldMk cId="532289242" sldId="6307"/>
        </pc:sldMkLst>
      </pc:sldChg>
      <pc:sldChg chg="del">
        <pc:chgData name="Hanselmann, Markus" userId="029d1f02-3ca2-4544-88e9-d09c85e465e7" providerId="ADAL" clId="{779D1F58-E732-4027-AD5E-D5FA65258A7A}" dt="2025-12-03T11:03:19.745" v="336" actId="2696"/>
        <pc:sldMkLst>
          <pc:docMk/>
          <pc:sldMk cId="105689960" sldId="6308"/>
        </pc:sldMkLst>
      </pc:sldChg>
      <pc:sldChg chg="del">
        <pc:chgData name="Hanselmann, Markus" userId="029d1f02-3ca2-4544-88e9-d09c85e465e7" providerId="ADAL" clId="{779D1F58-E732-4027-AD5E-D5FA65258A7A}" dt="2025-12-03T11:03:20.802" v="360" actId="2696"/>
        <pc:sldMkLst>
          <pc:docMk/>
          <pc:sldMk cId="2796804600" sldId="6311"/>
        </pc:sldMkLst>
      </pc:sldChg>
      <pc:sldChg chg="del">
        <pc:chgData name="Hanselmann, Markus" userId="029d1f02-3ca2-4544-88e9-d09c85e465e7" providerId="ADAL" clId="{779D1F58-E732-4027-AD5E-D5FA65258A7A}" dt="2025-12-03T11:03:19.053" v="301" actId="2696"/>
        <pc:sldMkLst>
          <pc:docMk/>
          <pc:sldMk cId="2789116147" sldId="6313"/>
        </pc:sldMkLst>
      </pc:sldChg>
      <pc:sldChg chg="del">
        <pc:chgData name="Hanselmann, Markus" userId="029d1f02-3ca2-4544-88e9-d09c85e465e7" providerId="ADAL" clId="{779D1F58-E732-4027-AD5E-D5FA65258A7A}" dt="2025-12-03T11:03:18.805" v="288" actId="2696"/>
        <pc:sldMkLst>
          <pc:docMk/>
          <pc:sldMk cId="3440584828" sldId="6314"/>
        </pc:sldMkLst>
      </pc:sldChg>
      <pc:sldChg chg="del">
        <pc:chgData name="Hanselmann, Markus" userId="029d1f02-3ca2-4544-88e9-d09c85e465e7" providerId="ADAL" clId="{779D1F58-E732-4027-AD5E-D5FA65258A7A}" dt="2025-12-03T11:03:18.779" v="287" actId="2696"/>
        <pc:sldMkLst>
          <pc:docMk/>
          <pc:sldMk cId="2111344162" sldId="6315"/>
        </pc:sldMkLst>
      </pc:sldChg>
      <pc:sldChg chg="del">
        <pc:chgData name="Hanselmann, Markus" userId="029d1f02-3ca2-4544-88e9-d09c85e465e7" providerId="ADAL" clId="{779D1F58-E732-4027-AD5E-D5FA65258A7A}" dt="2025-12-03T11:03:18.749" v="286" actId="2696"/>
        <pc:sldMkLst>
          <pc:docMk/>
          <pc:sldMk cId="1177804570" sldId="6316"/>
        </pc:sldMkLst>
      </pc:sldChg>
      <pc:sldChg chg="del">
        <pc:chgData name="Hanselmann, Markus" userId="029d1f02-3ca2-4544-88e9-d09c85e465e7" providerId="ADAL" clId="{779D1F58-E732-4027-AD5E-D5FA65258A7A}" dt="2025-12-03T11:03:18.701" v="285" actId="2696"/>
        <pc:sldMkLst>
          <pc:docMk/>
          <pc:sldMk cId="1106774531" sldId="6317"/>
        </pc:sldMkLst>
      </pc:sldChg>
      <pc:sldChg chg="del">
        <pc:chgData name="Hanselmann, Markus" userId="029d1f02-3ca2-4544-88e9-d09c85e465e7" providerId="ADAL" clId="{779D1F58-E732-4027-AD5E-D5FA65258A7A}" dt="2025-12-03T11:03:18.677" v="284" actId="2696"/>
        <pc:sldMkLst>
          <pc:docMk/>
          <pc:sldMk cId="1838659852" sldId="6318"/>
        </pc:sldMkLst>
      </pc:sldChg>
      <pc:sldChg chg="del">
        <pc:chgData name="Hanselmann, Markus" userId="029d1f02-3ca2-4544-88e9-d09c85e465e7" providerId="ADAL" clId="{779D1F58-E732-4027-AD5E-D5FA65258A7A}" dt="2025-12-03T11:03:18.649" v="283" actId="2696"/>
        <pc:sldMkLst>
          <pc:docMk/>
          <pc:sldMk cId="1137650688" sldId="6319"/>
        </pc:sldMkLst>
      </pc:sldChg>
      <pc:sldChg chg="del">
        <pc:chgData name="Hanselmann, Markus" userId="029d1f02-3ca2-4544-88e9-d09c85e465e7" providerId="ADAL" clId="{779D1F58-E732-4027-AD5E-D5FA65258A7A}" dt="2025-12-03T11:03:18.620" v="282" actId="2696"/>
        <pc:sldMkLst>
          <pc:docMk/>
          <pc:sldMk cId="2370779002" sldId="6320"/>
        </pc:sldMkLst>
      </pc:sldChg>
      <pc:sldChg chg="del">
        <pc:chgData name="Hanselmann, Markus" userId="029d1f02-3ca2-4544-88e9-d09c85e465e7" providerId="ADAL" clId="{779D1F58-E732-4027-AD5E-D5FA65258A7A}" dt="2025-12-03T11:03:18.590" v="281" actId="2696"/>
        <pc:sldMkLst>
          <pc:docMk/>
          <pc:sldMk cId="1003299203" sldId="6321"/>
        </pc:sldMkLst>
      </pc:sldChg>
      <pc:sldChg chg="del">
        <pc:chgData name="Hanselmann, Markus" userId="029d1f02-3ca2-4544-88e9-d09c85e465e7" providerId="ADAL" clId="{779D1F58-E732-4027-AD5E-D5FA65258A7A}" dt="2025-12-03T11:03:18.562" v="280" actId="2696"/>
        <pc:sldMkLst>
          <pc:docMk/>
          <pc:sldMk cId="1811911806" sldId="6322"/>
        </pc:sldMkLst>
      </pc:sldChg>
      <pc:sldChg chg="del">
        <pc:chgData name="Hanselmann, Markus" userId="029d1f02-3ca2-4544-88e9-d09c85e465e7" providerId="ADAL" clId="{779D1F58-E732-4027-AD5E-D5FA65258A7A}" dt="2025-12-03T11:03:18.535" v="279" actId="2696"/>
        <pc:sldMkLst>
          <pc:docMk/>
          <pc:sldMk cId="201169870" sldId="6323"/>
        </pc:sldMkLst>
      </pc:sldChg>
      <pc:sldChg chg="del">
        <pc:chgData name="Hanselmann, Markus" userId="029d1f02-3ca2-4544-88e9-d09c85e465e7" providerId="ADAL" clId="{779D1F58-E732-4027-AD5E-D5FA65258A7A}" dt="2025-12-03T11:03:18.506" v="278" actId="2696"/>
        <pc:sldMkLst>
          <pc:docMk/>
          <pc:sldMk cId="41000217" sldId="6324"/>
        </pc:sldMkLst>
      </pc:sldChg>
      <pc:sldChg chg="del">
        <pc:chgData name="Hanselmann, Markus" userId="029d1f02-3ca2-4544-88e9-d09c85e465e7" providerId="ADAL" clId="{779D1F58-E732-4027-AD5E-D5FA65258A7A}" dt="2025-12-03T11:03:18.478" v="277" actId="2696"/>
        <pc:sldMkLst>
          <pc:docMk/>
          <pc:sldMk cId="3407738341" sldId="6325"/>
        </pc:sldMkLst>
      </pc:sldChg>
      <pc:sldChg chg="del">
        <pc:chgData name="Hanselmann, Markus" userId="029d1f02-3ca2-4544-88e9-d09c85e465e7" providerId="ADAL" clId="{779D1F58-E732-4027-AD5E-D5FA65258A7A}" dt="2025-12-03T11:03:18.445" v="276" actId="2696"/>
        <pc:sldMkLst>
          <pc:docMk/>
          <pc:sldMk cId="1289052075" sldId="6326"/>
        </pc:sldMkLst>
      </pc:sldChg>
      <pc:sldChg chg="del">
        <pc:chgData name="Hanselmann, Markus" userId="029d1f02-3ca2-4544-88e9-d09c85e465e7" providerId="ADAL" clId="{779D1F58-E732-4027-AD5E-D5FA65258A7A}" dt="2025-12-03T11:03:18.412" v="275" actId="2696"/>
        <pc:sldMkLst>
          <pc:docMk/>
          <pc:sldMk cId="1147262302" sldId="6327"/>
        </pc:sldMkLst>
      </pc:sldChg>
      <pc:sldChg chg="del">
        <pc:chgData name="Hanselmann, Markus" userId="029d1f02-3ca2-4544-88e9-d09c85e465e7" providerId="ADAL" clId="{779D1F58-E732-4027-AD5E-D5FA65258A7A}" dt="2025-12-03T11:03:18.375" v="274" actId="2696"/>
        <pc:sldMkLst>
          <pc:docMk/>
          <pc:sldMk cId="2645563808" sldId="6328"/>
        </pc:sldMkLst>
      </pc:sldChg>
      <pc:sldChg chg="del">
        <pc:chgData name="Hanselmann, Markus" userId="029d1f02-3ca2-4544-88e9-d09c85e465e7" providerId="ADAL" clId="{779D1F58-E732-4027-AD5E-D5FA65258A7A}" dt="2025-12-03T11:03:18.339" v="273" actId="2696"/>
        <pc:sldMkLst>
          <pc:docMk/>
          <pc:sldMk cId="4133433088" sldId="6330"/>
        </pc:sldMkLst>
      </pc:sldChg>
      <pc:sldChg chg="del">
        <pc:chgData name="Hanselmann, Markus" userId="029d1f02-3ca2-4544-88e9-d09c85e465e7" providerId="ADAL" clId="{779D1F58-E732-4027-AD5E-D5FA65258A7A}" dt="2025-12-03T11:03:18.309" v="272" actId="2696"/>
        <pc:sldMkLst>
          <pc:docMk/>
          <pc:sldMk cId="2383524406" sldId="6331"/>
        </pc:sldMkLst>
      </pc:sldChg>
      <pc:sldChg chg="del">
        <pc:chgData name="Hanselmann, Markus" userId="029d1f02-3ca2-4544-88e9-d09c85e465e7" providerId="ADAL" clId="{779D1F58-E732-4027-AD5E-D5FA65258A7A}" dt="2025-12-03T11:03:18.286" v="271" actId="2696"/>
        <pc:sldMkLst>
          <pc:docMk/>
          <pc:sldMk cId="2075556427" sldId="6332"/>
        </pc:sldMkLst>
      </pc:sldChg>
      <pc:sldChg chg="del">
        <pc:chgData name="Hanselmann, Markus" userId="029d1f02-3ca2-4544-88e9-d09c85e465e7" providerId="ADAL" clId="{779D1F58-E732-4027-AD5E-D5FA65258A7A}" dt="2025-12-03T11:03:18.247" v="270" actId="2696"/>
        <pc:sldMkLst>
          <pc:docMk/>
          <pc:sldMk cId="3773030715" sldId="6334"/>
        </pc:sldMkLst>
      </pc:sldChg>
      <pc:sldChg chg="del">
        <pc:chgData name="Hanselmann, Markus" userId="029d1f02-3ca2-4544-88e9-d09c85e465e7" providerId="ADAL" clId="{779D1F58-E732-4027-AD5E-D5FA65258A7A}" dt="2025-12-03T11:03:10.121" v="22" actId="2696"/>
        <pc:sldMkLst>
          <pc:docMk/>
          <pc:sldMk cId="3291809082" sldId="6336"/>
        </pc:sldMkLst>
      </pc:sldChg>
      <pc:sldChg chg="del">
        <pc:chgData name="Hanselmann, Markus" userId="029d1f02-3ca2-4544-88e9-d09c85e465e7" providerId="ADAL" clId="{779D1F58-E732-4027-AD5E-D5FA65258A7A}" dt="2025-12-03T11:03:09.687" v="11" actId="2696"/>
        <pc:sldMkLst>
          <pc:docMk/>
          <pc:sldMk cId="2692521557" sldId="6337"/>
        </pc:sldMkLst>
      </pc:sldChg>
      <pc:sldChg chg="del">
        <pc:chgData name="Hanselmann, Markus" userId="029d1f02-3ca2-4544-88e9-d09c85e465e7" providerId="ADAL" clId="{779D1F58-E732-4027-AD5E-D5FA65258A7A}" dt="2025-12-03T11:03:12.813" v="89" actId="2696"/>
        <pc:sldMkLst>
          <pc:docMk/>
          <pc:sldMk cId="449204140" sldId="6338"/>
        </pc:sldMkLst>
      </pc:sldChg>
      <pc:sldChg chg="del">
        <pc:chgData name="Hanselmann, Markus" userId="029d1f02-3ca2-4544-88e9-d09c85e465e7" providerId="ADAL" clId="{779D1F58-E732-4027-AD5E-D5FA65258A7A}" dt="2025-12-03T11:03:15.715" v="177" actId="2696"/>
        <pc:sldMkLst>
          <pc:docMk/>
          <pc:sldMk cId="3769748229" sldId="6339"/>
        </pc:sldMkLst>
      </pc:sldChg>
      <pc:sldChg chg="del">
        <pc:chgData name="Hanselmann, Markus" userId="029d1f02-3ca2-4544-88e9-d09c85e465e7" providerId="ADAL" clId="{779D1F58-E732-4027-AD5E-D5FA65258A7A}" dt="2025-12-03T11:03:15.678" v="176" actId="2696"/>
        <pc:sldMkLst>
          <pc:docMk/>
          <pc:sldMk cId="2747963537" sldId="6340"/>
        </pc:sldMkLst>
      </pc:sldChg>
      <pc:sldChg chg="del">
        <pc:chgData name="Hanselmann, Markus" userId="029d1f02-3ca2-4544-88e9-d09c85e465e7" providerId="ADAL" clId="{779D1F58-E732-4027-AD5E-D5FA65258A7A}" dt="2025-12-03T11:03:15.760" v="178" actId="2696"/>
        <pc:sldMkLst>
          <pc:docMk/>
          <pc:sldMk cId="3998298266" sldId="6341"/>
        </pc:sldMkLst>
      </pc:sldChg>
      <pc:sldChg chg="del">
        <pc:chgData name="Hanselmann, Markus" userId="029d1f02-3ca2-4544-88e9-d09c85e465e7" providerId="ADAL" clId="{779D1F58-E732-4027-AD5E-D5FA65258A7A}" dt="2025-12-03T11:03:20.625" v="349" actId="2696"/>
        <pc:sldMkLst>
          <pc:docMk/>
          <pc:sldMk cId="2261550292" sldId="6342"/>
        </pc:sldMkLst>
      </pc:sldChg>
      <pc:sldChg chg="del">
        <pc:chgData name="Hanselmann, Markus" userId="029d1f02-3ca2-4544-88e9-d09c85e465e7" providerId="ADAL" clId="{779D1F58-E732-4027-AD5E-D5FA65258A7A}" dt="2025-12-03T11:03:15.639" v="175" actId="2696"/>
        <pc:sldMkLst>
          <pc:docMk/>
          <pc:sldMk cId="3075619420" sldId="6343"/>
        </pc:sldMkLst>
      </pc:sldChg>
      <pc:sldChg chg="del">
        <pc:chgData name="Hanselmann, Markus" userId="029d1f02-3ca2-4544-88e9-d09c85e465e7" providerId="ADAL" clId="{779D1F58-E732-4027-AD5E-D5FA65258A7A}" dt="2025-12-03T11:03:15.861" v="181" actId="2696"/>
        <pc:sldMkLst>
          <pc:docMk/>
          <pc:sldMk cId="1283122671" sldId="6344"/>
        </pc:sldMkLst>
      </pc:sldChg>
      <pc:sldChg chg="del">
        <pc:chgData name="Hanselmann, Markus" userId="029d1f02-3ca2-4544-88e9-d09c85e465e7" providerId="ADAL" clId="{779D1F58-E732-4027-AD5E-D5FA65258A7A}" dt="2025-12-03T11:03:15.828" v="180" actId="2696"/>
        <pc:sldMkLst>
          <pc:docMk/>
          <pc:sldMk cId="3065080356" sldId="6345"/>
        </pc:sldMkLst>
      </pc:sldChg>
      <pc:sldChg chg="del">
        <pc:chgData name="Hanselmann, Markus" userId="029d1f02-3ca2-4544-88e9-d09c85e465e7" providerId="ADAL" clId="{779D1F58-E732-4027-AD5E-D5FA65258A7A}" dt="2025-12-03T11:03:15.794" v="179" actId="2696"/>
        <pc:sldMkLst>
          <pc:docMk/>
          <pc:sldMk cId="4182074864" sldId="6346"/>
        </pc:sldMkLst>
      </pc:sldChg>
      <pc:sldChg chg="del">
        <pc:chgData name="Hanselmann, Markus" userId="029d1f02-3ca2-4544-88e9-d09c85e465e7" providerId="ADAL" clId="{779D1F58-E732-4027-AD5E-D5FA65258A7A}" dt="2025-12-03T11:03:16.022" v="187" actId="2696"/>
        <pc:sldMkLst>
          <pc:docMk/>
          <pc:sldMk cId="1457528689" sldId="6347"/>
        </pc:sldMkLst>
      </pc:sldChg>
      <pc:sldChg chg="del">
        <pc:chgData name="Hanselmann, Markus" userId="029d1f02-3ca2-4544-88e9-d09c85e465e7" providerId="ADAL" clId="{779D1F58-E732-4027-AD5E-D5FA65258A7A}" dt="2025-12-03T11:03:15.493" v="170" actId="2696"/>
        <pc:sldMkLst>
          <pc:docMk/>
          <pc:sldMk cId="2240085111" sldId="6349"/>
        </pc:sldMkLst>
      </pc:sldChg>
      <pc:sldChg chg="del">
        <pc:chgData name="Hanselmann, Markus" userId="029d1f02-3ca2-4544-88e9-d09c85e465e7" providerId="ADAL" clId="{779D1F58-E732-4027-AD5E-D5FA65258A7A}" dt="2025-12-03T11:03:11.654" v="59" actId="2696"/>
        <pc:sldMkLst>
          <pc:docMk/>
          <pc:sldMk cId="3046052631" sldId="6352"/>
        </pc:sldMkLst>
      </pc:sldChg>
      <pc:sldChg chg="del">
        <pc:chgData name="Hanselmann, Markus" userId="029d1f02-3ca2-4544-88e9-d09c85e465e7" providerId="ADAL" clId="{779D1F58-E732-4027-AD5E-D5FA65258A7A}" dt="2025-12-03T11:03:10.296" v="24" actId="2696"/>
        <pc:sldMkLst>
          <pc:docMk/>
          <pc:sldMk cId="278405340" sldId="6353"/>
        </pc:sldMkLst>
      </pc:sldChg>
      <pc:sldChg chg="del">
        <pc:chgData name="Hanselmann, Markus" userId="029d1f02-3ca2-4544-88e9-d09c85e465e7" providerId="ADAL" clId="{779D1F58-E732-4027-AD5E-D5FA65258A7A}" dt="2025-12-03T11:03:11.526" v="56" actId="2696"/>
        <pc:sldMkLst>
          <pc:docMk/>
          <pc:sldMk cId="360041932" sldId="6354"/>
        </pc:sldMkLst>
      </pc:sldChg>
      <pc:sldChg chg="del">
        <pc:chgData name="Hanselmann, Markus" userId="029d1f02-3ca2-4544-88e9-d09c85e465e7" providerId="ADAL" clId="{779D1F58-E732-4027-AD5E-D5FA65258A7A}" dt="2025-12-03T11:03:10.089" v="21" actId="2696"/>
        <pc:sldMkLst>
          <pc:docMk/>
          <pc:sldMk cId="1518491079" sldId="6355"/>
        </pc:sldMkLst>
      </pc:sldChg>
      <pc:sldChg chg="del">
        <pc:chgData name="Hanselmann, Markus" userId="029d1f02-3ca2-4544-88e9-d09c85e465e7" providerId="ADAL" clId="{779D1F58-E732-4027-AD5E-D5FA65258A7A}" dt="2025-12-03T11:03:17.776" v="252" actId="2696"/>
        <pc:sldMkLst>
          <pc:docMk/>
          <pc:sldMk cId="2388815803" sldId="6357"/>
        </pc:sldMkLst>
      </pc:sldChg>
      <pc:sldChg chg="del">
        <pc:chgData name="Hanselmann, Markus" userId="029d1f02-3ca2-4544-88e9-d09c85e465e7" providerId="ADAL" clId="{779D1F58-E732-4027-AD5E-D5FA65258A7A}" dt="2025-12-03T11:03:17.332" v="236" actId="2696"/>
        <pc:sldMkLst>
          <pc:docMk/>
          <pc:sldMk cId="4106409561" sldId="6358"/>
        </pc:sldMkLst>
      </pc:sldChg>
      <pc:sldChg chg="del">
        <pc:chgData name="Hanselmann, Markus" userId="029d1f02-3ca2-4544-88e9-d09c85e465e7" providerId="ADAL" clId="{779D1F58-E732-4027-AD5E-D5FA65258A7A}" dt="2025-12-03T11:03:17.093" v="226" actId="2696"/>
        <pc:sldMkLst>
          <pc:docMk/>
          <pc:sldMk cId="3791807242" sldId="6360"/>
        </pc:sldMkLst>
      </pc:sldChg>
      <pc:sldChg chg="del">
        <pc:chgData name="Hanselmann, Markus" userId="029d1f02-3ca2-4544-88e9-d09c85e465e7" providerId="ADAL" clId="{779D1F58-E732-4027-AD5E-D5FA65258A7A}" dt="2025-12-03T11:03:16.855" v="218" actId="2696"/>
        <pc:sldMkLst>
          <pc:docMk/>
          <pc:sldMk cId="205639514" sldId="6361"/>
        </pc:sldMkLst>
      </pc:sldChg>
      <pc:sldChg chg="del">
        <pc:chgData name="Hanselmann, Markus" userId="029d1f02-3ca2-4544-88e9-d09c85e465e7" providerId="ADAL" clId="{779D1F58-E732-4027-AD5E-D5FA65258A7A}" dt="2025-12-03T11:03:14.989" v="153" actId="2696"/>
        <pc:sldMkLst>
          <pc:docMk/>
          <pc:sldMk cId="145494890" sldId="6363"/>
        </pc:sldMkLst>
      </pc:sldChg>
      <pc:sldChg chg="del">
        <pc:chgData name="Hanselmann, Markus" userId="029d1f02-3ca2-4544-88e9-d09c85e465e7" providerId="ADAL" clId="{779D1F58-E732-4027-AD5E-D5FA65258A7A}" dt="2025-12-03T11:03:14.429" v="138" actId="2696"/>
        <pc:sldMkLst>
          <pc:docMk/>
          <pc:sldMk cId="4023313628" sldId="6364"/>
        </pc:sldMkLst>
      </pc:sldChg>
      <pc:sldChg chg="del">
        <pc:chgData name="Hanselmann, Markus" userId="029d1f02-3ca2-4544-88e9-d09c85e465e7" providerId="ADAL" clId="{779D1F58-E732-4027-AD5E-D5FA65258A7A}" dt="2025-12-03T11:03:13.447" v="108" actId="2696"/>
        <pc:sldMkLst>
          <pc:docMk/>
          <pc:sldMk cId="2347094887" sldId="6366"/>
        </pc:sldMkLst>
      </pc:sldChg>
      <pc:sldChg chg="del">
        <pc:chgData name="Hanselmann, Markus" userId="029d1f02-3ca2-4544-88e9-d09c85e465e7" providerId="ADAL" clId="{779D1F58-E732-4027-AD5E-D5FA65258A7A}" dt="2025-12-03T11:03:12.405" v="80" actId="2696"/>
        <pc:sldMkLst>
          <pc:docMk/>
          <pc:sldMk cId="676117909" sldId="6367"/>
        </pc:sldMkLst>
      </pc:sldChg>
      <pc:sldChg chg="del">
        <pc:chgData name="Hanselmann, Markus" userId="029d1f02-3ca2-4544-88e9-d09c85e465e7" providerId="ADAL" clId="{779D1F58-E732-4027-AD5E-D5FA65258A7A}" dt="2025-12-03T11:03:10.997" v="44" actId="2696"/>
        <pc:sldMkLst>
          <pc:docMk/>
          <pc:sldMk cId="1881941758" sldId="6369"/>
        </pc:sldMkLst>
      </pc:sldChg>
      <pc:sldChg chg="del">
        <pc:chgData name="Hanselmann, Markus" userId="029d1f02-3ca2-4544-88e9-d09c85e465e7" providerId="ADAL" clId="{779D1F58-E732-4027-AD5E-D5FA65258A7A}" dt="2025-12-03T11:03:09.652" v="10" actId="2696"/>
        <pc:sldMkLst>
          <pc:docMk/>
          <pc:sldMk cId="249680500" sldId="6370"/>
        </pc:sldMkLst>
      </pc:sldChg>
      <pc:sldChg chg="del">
        <pc:chgData name="Hanselmann, Markus" userId="029d1f02-3ca2-4544-88e9-d09c85e465e7" providerId="ADAL" clId="{779D1F58-E732-4027-AD5E-D5FA65258A7A}" dt="2025-12-03T11:03:13.837" v="119" actId="2696"/>
        <pc:sldMkLst>
          <pc:docMk/>
          <pc:sldMk cId="1052250562" sldId="6371"/>
        </pc:sldMkLst>
      </pc:sldChg>
      <pc:sldChg chg="del">
        <pc:chgData name="Hanselmann, Markus" userId="029d1f02-3ca2-4544-88e9-d09c85e465e7" providerId="ADAL" clId="{779D1F58-E732-4027-AD5E-D5FA65258A7A}" dt="2025-12-03T11:03:12.853" v="90" actId="2696"/>
        <pc:sldMkLst>
          <pc:docMk/>
          <pc:sldMk cId="1363305960" sldId="6372"/>
        </pc:sldMkLst>
      </pc:sldChg>
      <pc:sldChg chg="del">
        <pc:chgData name="Hanselmann, Markus" userId="029d1f02-3ca2-4544-88e9-d09c85e465e7" providerId="ADAL" clId="{779D1F58-E732-4027-AD5E-D5FA65258A7A}" dt="2025-12-03T11:03:12.891" v="91" actId="2696"/>
        <pc:sldMkLst>
          <pc:docMk/>
          <pc:sldMk cId="2734474715" sldId="6373"/>
        </pc:sldMkLst>
      </pc:sldChg>
      <pc:sldChg chg="del">
        <pc:chgData name="Hanselmann, Markus" userId="029d1f02-3ca2-4544-88e9-d09c85e465e7" providerId="ADAL" clId="{779D1F58-E732-4027-AD5E-D5FA65258A7A}" dt="2025-12-03T11:03:12.765" v="88" actId="2696"/>
        <pc:sldMkLst>
          <pc:docMk/>
          <pc:sldMk cId="1206966808" sldId="6374"/>
        </pc:sldMkLst>
      </pc:sldChg>
      <pc:sldChg chg="del">
        <pc:chgData name="Hanselmann, Markus" userId="029d1f02-3ca2-4544-88e9-d09c85e465e7" providerId="ADAL" clId="{779D1F58-E732-4027-AD5E-D5FA65258A7A}" dt="2025-12-03T11:03:12.724" v="87" actId="2696"/>
        <pc:sldMkLst>
          <pc:docMk/>
          <pc:sldMk cId="690942319" sldId="6375"/>
        </pc:sldMkLst>
      </pc:sldChg>
      <pc:sldChg chg="del">
        <pc:chgData name="Hanselmann, Markus" userId="029d1f02-3ca2-4544-88e9-d09c85e465e7" providerId="ADAL" clId="{779D1F58-E732-4027-AD5E-D5FA65258A7A}" dt="2025-12-03T11:03:12.682" v="86" actId="2696"/>
        <pc:sldMkLst>
          <pc:docMk/>
          <pc:sldMk cId="2667455603" sldId="6376"/>
        </pc:sldMkLst>
      </pc:sldChg>
      <pc:sldChg chg="del">
        <pc:chgData name="Hanselmann, Markus" userId="029d1f02-3ca2-4544-88e9-d09c85e465e7" providerId="ADAL" clId="{779D1F58-E732-4027-AD5E-D5FA65258A7A}" dt="2025-12-03T11:03:12.641" v="85" actId="2696"/>
        <pc:sldMkLst>
          <pc:docMk/>
          <pc:sldMk cId="2758027565" sldId="6377"/>
        </pc:sldMkLst>
      </pc:sldChg>
      <pc:sldChg chg="del">
        <pc:chgData name="Hanselmann, Markus" userId="029d1f02-3ca2-4544-88e9-d09c85e465e7" providerId="ADAL" clId="{779D1F58-E732-4027-AD5E-D5FA65258A7A}" dt="2025-12-03T11:03:12.603" v="84" actId="2696"/>
        <pc:sldMkLst>
          <pc:docMk/>
          <pc:sldMk cId="3573970958" sldId="6378"/>
        </pc:sldMkLst>
      </pc:sldChg>
      <pc:sldChg chg="del">
        <pc:chgData name="Hanselmann, Markus" userId="029d1f02-3ca2-4544-88e9-d09c85e465e7" providerId="ADAL" clId="{779D1F58-E732-4027-AD5E-D5FA65258A7A}" dt="2025-12-03T11:03:12.560" v="83" actId="2696"/>
        <pc:sldMkLst>
          <pc:docMk/>
          <pc:sldMk cId="2139030466" sldId="6379"/>
        </pc:sldMkLst>
      </pc:sldChg>
      <pc:sldChg chg="del">
        <pc:chgData name="Hanselmann, Markus" userId="029d1f02-3ca2-4544-88e9-d09c85e465e7" providerId="ADAL" clId="{779D1F58-E732-4027-AD5E-D5FA65258A7A}" dt="2025-12-03T11:03:12.520" v="82" actId="2696"/>
        <pc:sldMkLst>
          <pc:docMk/>
          <pc:sldMk cId="18195287" sldId="6380"/>
        </pc:sldMkLst>
      </pc:sldChg>
      <pc:sldChg chg="del">
        <pc:chgData name="Hanselmann, Markus" userId="029d1f02-3ca2-4544-88e9-d09c85e465e7" providerId="ADAL" clId="{779D1F58-E732-4027-AD5E-D5FA65258A7A}" dt="2025-12-03T11:03:12.463" v="81" actId="2696"/>
        <pc:sldMkLst>
          <pc:docMk/>
          <pc:sldMk cId="2907296543" sldId="6381"/>
        </pc:sldMkLst>
      </pc:sldChg>
      <pc:sldChg chg="del">
        <pc:chgData name="Hanselmann, Markus" userId="029d1f02-3ca2-4544-88e9-d09c85e465e7" providerId="ADAL" clId="{779D1F58-E732-4027-AD5E-D5FA65258A7A}" dt="2025-12-03T11:03:14.838" v="148" actId="2696"/>
        <pc:sldMkLst>
          <pc:docMk/>
          <pc:sldMk cId="2851144949" sldId="6390"/>
        </pc:sldMkLst>
      </pc:sldChg>
      <pc:sldChg chg="del">
        <pc:chgData name="Hanselmann, Markus" userId="029d1f02-3ca2-4544-88e9-d09c85e465e7" providerId="ADAL" clId="{779D1F58-E732-4027-AD5E-D5FA65258A7A}" dt="2025-12-03T11:03:12.057" v="70" actId="2696"/>
        <pc:sldMkLst>
          <pc:docMk/>
          <pc:sldMk cId="611389188" sldId="6394"/>
        </pc:sldMkLst>
      </pc:sldChg>
      <pc:sldChg chg="del">
        <pc:chgData name="Hanselmann, Markus" userId="029d1f02-3ca2-4544-88e9-d09c85e465e7" providerId="ADAL" clId="{779D1F58-E732-4027-AD5E-D5FA65258A7A}" dt="2025-12-03T11:03:14.803" v="147" actId="2696"/>
        <pc:sldMkLst>
          <pc:docMk/>
          <pc:sldMk cId="3758042123" sldId="6396"/>
        </pc:sldMkLst>
      </pc:sldChg>
      <pc:sldChg chg="del">
        <pc:chgData name="Hanselmann, Markus" userId="029d1f02-3ca2-4544-88e9-d09c85e465e7" providerId="ADAL" clId="{779D1F58-E732-4027-AD5E-D5FA65258A7A}" dt="2025-12-03T11:03:14.770" v="146" actId="2696"/>
        <pc:sldMkLst>
          <pc:docMk/>
          <pc:sldMk cId="1719768002" sldId="6397"/>
        </pc:sldMkLst>
      </pc:sldChg>
      <pc:sldChg chg="del">
        <pc:chgData name="Hanselmann, Markus" userId="029d1f02-3ca2-4544-88e9-d09c85e465e7" providerId="ADAL" clId="{779D1F58-E732-4027-AD5E-D5FA65258A7A}" dt="2025-12-03T11:03:14.736" v="145" actId="2696"/>
        <pc:sldMkLst>
          <pc:docMk/>
          <pc:sldMk cId="3051741152" sldId="6398"/>
        </pc:sldMkLst>
      </pc:sldChg>
      <pc:sldChg chg="del">
        <pc:chgData name="Hanselmann, Markus" userId="029d1f02-3ca2-4544-88e9-d09c85e465e7" providerId="ADAL" clId="{779D1F58-E732-4027-AD5E-D5FA65258A7A}" dt="2025-12-03T11:03:14.701" v="144" actId="2696"/>
        <pc:sldMkLst>
          <pc:docMk/>
          <pc:sldMk cId="193764940" sldId="6399"/>
        </pc:sldMkLst>
      </pc:sldChg>
      <pc:sldChg chg="del">
        <pc:chgData name="Hanselmann, Markus" userId="029d1f02-3ca2-4544-88e9-d09c85e465e7" providerId="ADAL" clId="{779D1F58-E732-4027-AD5E-D5FA65258A7A}" dt="2025-12-03T11:03:14.654" v="143" actId="2696"/>
        <pc:sldMkLst>
          <pc:docMk/>
          <pc:sldMk cId="3536200444" sldId="6400"/>
        </pc:sldMkLst>
      </pc:sldChg>
      <pc:sldChg chg="del">
        <pc:chgData name="Hanselmann, Markus" userId="029d1f02-3ca2-4544-88e9-d09c85e465e7" providerId="ADAL" clId="{779D1F58-E732-4027-AD5E-D5FA65258A7A}" dt="2025-12-03T11:03:14.607" v="142" actId="2696"/>
        <pc:sldMkLst>
          <pc:docMk/>
          <pc:sldMk cId="1115415254" sldId="6401"/>
        </pc:sldMkLst>
      </pc:sldChg>
      <pc:sldChg chg="del">
        <pc:chgData name="Hanselmann, Markus" userId="029d1f02-3ca2-4544-88e9-d09c85e465e7" providerId="ADAL" clId="{779D1F58-E732-4027-AD5E-D5FA65258A7A}" dt="2025-12-03T11:03:14.541" v="141" actId="2696"/>
        <pc:sldMkLst>
          <pc:docMk/>
          <pc:sldMk cId="2958520400" sldId="6402"/>
        </pc:sldMkLst>
      </pc:sldChg>
      <pc:sldChg chg="del">
        <pc:chgData name="Hanselmann, Markus" userId="029d1f02-3ca2-4544-88e9-d09c85e465e7" providerId="ADAL" clId="{779D1F58-E732-4027-AD5E-D5FA65258A7A}" dt="2025-12-03T11:03:15.061" v="156" actId="2696"/>
        <pc:sldMkLst>
          <pc:docMk/>
          <pc:sldMk cId="4124616023" sldId="6408"/>
        </pc:sldMkLst>
      </pc:sldChg>
      <pc:sldChg chg="del">
        <pc:chgData name="Hanselmann, Markus" userId="029d1f02-3ca2-4544-88e9-d09c85e465e7" providerId="ADAL" clId="{779D1F58-E732-4027-AD5E-D5FA65258A7A}" dt="2025-12-03T11:03:17.377" v="238" actId="2696"/>
        <pc:sldMkLst>
          <pc:docMk/>
          <pc:sldMk cId="1852128087" sldId="6412"/>
        </pc:sldMkLst>
      </pc:sldChg>
      <pc:sldChg chg="del">
        <pc:chgData name="Hanselmann, Markus" userId="029d1f02-3ca2-4544-88e9-d09c85e465e7" providerId="ADAL" clId="{779D1F58-E732-4027-AD5E-D5FA65258A7A}" dt="2025-12-03T11:03:18.104" v="263" actId="2696"/>
        <pc:sldMkLst>
          <pc:docMk/>
          <pc:sldMk cId="66662694" sldId="6414"/>
        </pc:sldMkLst>
      </pc:sldChg>
      <pc:sldChg chg="del">
        <pc:chgData name="Hanselmann, Markus" userId="029d1f02-3ca2-4544-88e9-d09c85e465e7" providerId="ADAL" clId="{779D1F58-E732-4027-AD5E-D5FA65258A7A}" dt="2025-12-03T11:03:18.074" v="262" actId="2696"/>
        <pc:sldMkLst>
          <pc:docMk/>
          <pc:sldMk cId="3434149389" sldId="6415"/>
        </pc:sldMkLst>
      </pc:sldChg>
      <pc:sldChg chg="del">
        <pc:chgData name="Hanselmann, Markus" userId="029d1f02-3ca2-4544-88e9-d09c85e465e7" providerId="ADAL" clId="{779D1F58-E732-4027-AD5E-D5FA65258A7A}" dt="2025-12-03T11:03:18.045" v="261" actId="2696"/>
        <pc:sldMkLst>
          <pc:docMk/>
          <pc:sldMk cId="713675924" sldId="6416"/>
        </pc:sldMkLst>
      </pc:sldChg>
      <pc:sldChg chg="del">
        <pc:chgData name="Hanselmann, Markus" userId="029d1f02-3ca2-4544-88e9-d09c85e465e7" providerId="ADAL" clId="{779D1F58-E732-4027-AD5E-D5FA65258A7A}" dt="2025-12-03T11:03:18.016" v="260" actId="2696"/>
        <pc:sldMkLst>
          <pc:docMk/>
          <pc:sldMk cId="1375600124" sldId="6417"/>
        </pc:sldMkLst>
      </pc:sldChg>
      <pc:sldChg chg="del">
        <pc:chgData name="Hanselmann, Markus" userId="029d1f02-3ca2-4544-88e9-d09c85e465e7" providerId="ADAL" clId="{779D1F58-E732-4027-AD5E-D5FA65258A7A}" dt="2025-12-03T11:03:17.985" v="259" actId="2696"/>
        <pc:sldMkLst>
          <pc:docMk/>
          <pc:sldMk cId="538394257" sldId="6418"/>
        </pc:sldMkLst>
      </pc:sldChg>
      <pc:sldChg chg="del">
        <pc:chgData name="Hanselmann, Markus" userId="029d1f02-3ca2-4544-88e9-d09c85e465e7" providerId="ADAL" clId="{779D1F58-E732-4027-AD5E-D5FA65258A7A}" dt="2025-12-03T11:03:17.949" v="258" actId="2696"/>
        <pc:sldMkLst>
          <pc:docMk/>
          <pc:sldMk cId="3961209357" sldId="6419"/>
        </pc:sldMkLst>
      </pc:sldChg>
      <pc:sldChg chg="del">
        <pc:chgData name="Hanselmann, Markus" userId="029d1f02-3ca2-4544-88e9-d09c85e465e7" providerId="ADAL" clId="{779D1F58-E732-4027-AD5E-D5FA65258A7A}" dt="2025-12-03T11:03:17.915" v="257" actId="2696"/>
        <pc:sldMkLst>
          <pc:docMk/>
          <pc:sldMk cId="1584059717" sldId="6420"/>
        </pc:sldMkLst>
      </pc:sldChg>
      <pc:sldChg chg="del">
        <pc:chgData name="Hanselmann, Markus" userId="029d1f02-3ca2-4544-88e9-d09c85e465e7" providerId="ADAL" clId="{779D1F58-E732-4027-AD5E-D5FA65258A7A}" dt="2025-12-03T11:03:17.873" v="256" actId="2696"/>
        <pc:sldMkLst>
          <pc:docMk/>
          <pc:sldMk cId="3724891220" sldId="6421"/>
        </pc:sldMkLst>
      </pc:sldChg>
      <pc:sldChg chg="del">
        <pc:chgData name="Hanselmann, Markus" userId="029d1f02-3ca2-4544-88e9-d09c85e465e7" providerId="ADAL" clId="{779D1F58-E732-4027-AD5E-D5FA65258A7A}" dt="2025-12-03T11:03:17.640" v="246" actId="2696"/>
        <pc:sldMkLst>
          <pc:docMk/>
          <pc:sldMk cId="1791647283" sldId="6422"/>
        </pc:sldMkLst>
      </pc:sldChg>
      <pc:sldChg chg="del">
        <pc:chgData name="Hanselmann, Markus" userId="029d1f02-3ca2-4544-88e9-d09c85e465e7" providerId="ADAL" clId="{779D1F58-E732-4027-AD5E-D5FA65258A7A}" dt="2025-12-03T11:03:17.611" v="245" actId="2696"/>
        <pc:sldMkLst>
          <pc:docMk/>
          <pc:sldMk cId="2439237273" sldId="6423"/>
        </pc:sldMkLst>
      </pc:sldChg>
      <pc:sldChg chg="del">
        <pc:chgData name="Hanselmann, Markus" userId="029d1f02-3ca2-4544-88e9-d09c85e465e7" providerId="ADAL" clId="{779D1F58-E732-4027-AD5E-D5FA65258A7A}" dt="2025-12-03T11:03:17.581" v="244" actId="2696"/>
        <pc:sldMkLst>
          <pc:docMk/>
          <pc:sldMk cId="3902431115" sldId="6424"/>
        </pc:sldMkLst>
      </pc:sldChg>
      <pc:sldChg chg="del">
        <pc:chgData name="Hanselmann, Markus" userId="029d1f02-3ca2-4544-88e9-d09c85e465e7" providerId="ADAL" clId="{779D1F58-E732-4027-AD5E-D5FA65258A7A}" dt="2025-12-03T11:03:17.552" v="243" actId="2696"/>
        <pc:sldMkLst>
          <pc:docMk/>
          <pc:sldMk cId="1922485587" sldId="6425"/>
        </pc:sldMkLst>
      </pc:sldChg>
      <pc:sldChg chg="del">
        <pc:chgData name="Hanselmann, Markus" userId="029d1f02-3ca2-4544-88e9-d09c85e465e7" providerId="ADAL" clId="{779D1F58-E732-4027-AD5E-D5FA65258A7A}" dt="2025-12-03T11:03:17.526" v="242" actId="2696"/>
        <pc:sldMkLst>
          <pc:docMk/>
          <pc:sldMk cId="3901918999" sldId="6426"/>
        </pc:sldMkLst>
      </pc:sldChg>
      <pc:sldChg chg="del">
        <pc:chgData name="Hanselmann, Markus" userId="029d1f02-3ca2-4544-88e9-d09c85e465e7" providerId="ADAL" clId="{779D1F58-E732-4027-AD5E-D5FA65258A7A}" dt="2025-12-03T11:03:17.493" v="241" actId="2696"/>
        <pc:sldMkLst>
          <pc:docMk/>
          <pc:sldMk cId="3982474879" sldId="6427"/>
        </pc:sldMkLst>
      </pc:sldChg>
      <pc:sldChg chg="del">
        <pc:chgData name="Hanselmann, Markus" userId="029d1f02-3ca2-4544-88e9-d09c85e465e7" providerId="ADAL" clId="{779D1F58-E732-4027-AD5E-D5FA65258A7A}" dt="2025-12-03T11:03:17.462" v="240" actId="2696"/>
        <pc:sldMkLst>
          <pc:docMk/>
          <pc:sldMk cId="241474142" sldId="6428"/>
        </pc:sldMkLst>
      </pc:sldChg>
      <pc:sldChg chg="del">
        <pc:chgData name="Hanselmann, Markus" userId="029d1f02-3ca2-4544-88e9-d09c85e465e7" providerId="ADAL" clId="{779D1F58-E732-4027-AD5E-D5FA65258A7A}" dt="2025-12-03T11:03:17.421" v="239" actId="2696"/>
        <pc:sldMkLst>
          <pc:docMk/>
          <pc:sldMk cId="2926483063" sldId="6429"/>
        </pc:sldMkLst>
      </pc:sldChg>
      <pc:sldChg chg="del">
        <pc:chgData name="Hanselmann, Markus" userId="029d1f02-3ca2-4544-88e9-d09c85e465e7" providerId="ADAL" clId="{779D1F58-E732-4027-AD5E-D5FA65258A7A}" dt="2025-12-03T11:03:10.406" v="26" actId="2696"/>
        <pc:sldMkLst>
          <pc:docMk/>
          <pc:sldMk cId="2378408879" sldId="6430"/>
        </pc:sldMkLst>
      </pc:sldChg>
      <pc:sldChg chg="del">
        <pc:chgData name="Hanselmann, Markus" userId="029d1f02-3ca2-4544-88e9-d09c85e465e7" providerId="ADAL" clId="{779D1F58-E732-4027-AD5E-D5FA65258A7A}" dt="2025-12-03T11:03:10.353" v="25" actId="2696"/>
        <pc:sldMkLst>
          <pc:docMk/>
          <pc:sldMk cId="2714243376" sldId="6431"/>
        </pc:sldMkLst>
      </pc:sldChg>
      <pc:sldChg chg="del">
        <pc:chgData name="Hanselmann, Markus" userId="029d1f02-3ca2-4544-88e9-d09c85e465e7" providerId="ADAL" clId="{779D1F58-E732-4027-AD5E-D5FA65258A7A}" dt="2025-12-03T11:03:10.221" v="23" actId="2696"/>
        <pc:sldMkLst>
          <pc:docMk/>
          <pc:sldMk cId="1334055793" sldId="6432"/>
        </pc:sldMkLst>
      </pc:sldChg>
      <pc:sldChg chg="del">
        <pc:chgData name="Hanselmann, Markus" userId="029d1f02-3ca2-4544-88e9-d09c85e465e7" providerId="ADAL" clId="{779D1F58-E732-4027-AD5E-D5FA65258A7A}" dt="2025-12-03T11:03:10.047" v="20" actId="2696"/>
        <pc:sldMkLst>
          <pc:docMk/>
          <pc:sldMk cId="1104642823" sldId="6433"/>
        </pc:sldMkLst>
      </pc:sldChg>
      <pc:sldChg chg="del">
        <pc:chgData name="Hanselmann, Markus" userId="029d1f02-3ca2-4544-88e9-d09c85e465e7" providerId="ADAL" clId="{779D1F58-E732-4027-AD5E-D5FA65258A7A}" dt="2025-12-03T11:03:10.005" v="19" actId="2696"/>
        <pc:sldMkLst>
          <pc:docMk/>
          <pc:sldMk cId="1801538806" sldId="6434"/>
        </pc:sldMkLst>
      </pc:sldChg>
      <pc:sldChg chg="del">
        <pc:chgData name="Hanselmann, Markus" userId="029d1f02-3ca2-4544-88e9-d09c85e465e7" providerId="ADAL" clId="{779D1F58-E732-4027-AD5E-D5FA65258A7A}" dt="2025-12-03T11:03:09.961" v="18" actId="2696"/>
        <pc:sldMkLst>
          <pc:docMk/>
          <pc:sldMk cId="2497219301" sldId="6435"/>
        </pc:sldMkLst>
      </pc:sldChg>
      <pc:sldChg chg="del">
        <pc:chgData name="Hanselmann, Markus" userId="029d1f02-3ca2-4544-88e9-d09c85e465e7" providerId="ADAL" clId="{779D1F58-E732-4027-AD5E-D5FA65258A7A}" dt="2025-12-03T11:03:09.913" v="17" actId="2696"/>
        <pc:sldMkLst>
          <pc:docMk/>
          <pc:sldMk cId="726650671" sldId="6436"/>
        </pc:sldMkLst>
      </pc:sldChg>
      <pc:sldChg chg="del">
        <pc:chgData name="Hanselmann, Markus" userId="029d1f02-3ca2-4544-88e9-d09c85e465e7" providerId="ADAL" clId="{779D1F58-E732-4027-AD5E-D5FA65258A7A}" dt="2025-12-03T11:03:09.854" v="16" actId="2696"/>
        <pc:sldMkLst>
          <pc:docMk/>
          <pc:sldMk cId="149232540" sldId="6437"/>
        </pc:sldMkLst>
      </pc:sldChg>
      <pc:sldChg chg="del">
        <pc:chgData name="Hanselmann, Markus" userId="029d1f02-3ca2-4544-88e9-d09c85e465e7" providerId="ADAL" clId="{779D1F58-E732-4027-AD5E-D5FA65258A7A}" dt="2025-12-03T11:03:09.804" v="15" actId="2696"/>
        <pc:sldMkLst>
          <pc:docMk/>
          <pc:sldMk cId="1283117016" sldId="6438"/>
        </pc:sldMkLst>
      </pc:sldChg>
      <pc:sldChg chg="del">
        <pc:chgData name="Hanselmann, Markus" userId="029d1f02-3ca2-4544-88e9-d09c85e465e7" providerId="ADAL" clId="{779D1F58-E732-4027-AD5E-D5FA65258A7A}" dt="2025-12-03T11:03:09.757" v="14" actId="2696"/>
        <pc:sldMkLst>
          <pc:docMk/>
          <pc:sldMk cId="2857999373" sldId="6439"/>
        </pc:sldMkLst>
      </pc:sldChg>
      <pc:sldChg chg="del">
        <pc:chgData name="Hanselmann, Markus" userId="029d1f02-3ca2-4544-88e9-d09c85e465e7" providerId="ADAL" clId="{779D1F58-E732-4027-AD5E-D5FA65258A7A}" dt="2025-12-03T11:03:09.724" v="13" actId="2696"/>
        <pc:sldMkLst>
          <pc:docMk/>
          <pc:sldMk cId="4209380856" sldId="6440"/>
        </pc:sldMkLst>
      </pc:sldChg>
      <pc:sldChg chg="del">
        <pc:chgData name="Hanselmann, Markus" userId="029d1f02-3ca2-4544-88e9-d09c85e465e7" providerId="ADAL" clId="{779D1F58-E732-4027-AD5E-D5FA65258A7A}" dt="2025-12-03T11:03:09.708" v="12" actId="2696"/>
        <pc:sldMkLst>
          <pc:docMk/>
          <pc:sldMk cId="3528230464" sldId="6441"/>
        </pc:sldMkLst>
      </pc:sldChg>
      <pc:sldChg chg="del">
        <pc:chgData name="Hanselmann, Markus" userId="029d1f02-3ca2-4544-88e9-d09c85e465e7" providerId="ADAL" clId="{779D1F58-E732-4027-AD5E-D5FA65258A7A}" dt="2025-12-03T11:03:19.741" v="335" actId="2696"/>
        <pc:sldMkLst>
          <pc:docMk/>
          <pc:sldMk cId="2691060181" sldId="6442"/>
        </pc:sldMkLst>
      </pc:sldChg>
      <pc:sldChg chg="del">
        <pc:chgData name="Hanselmann, Markus" userId="029d1f02-3ca2-4544-88e9-d09c85e465e7" providerId="ADAL" clId="{779D1F58-E732-4027-AD5E-D5FA65258A7A}" dt="2025-12-03T11:03:19.779" v="342" actId="2696"/>
        <pc:sldMkLst>
          <pc:docMk/>
          <pc:sldMk cId="650727169" sldId="6444"/>
        </pc:sldMkLst>
      </pc:sldChg>
      <pc:sldChg chg="del">
        <pc:chgData name="Hanselmann, Markus" userId="029d1f02-3ca2-4544-88e9-d09c85e465e7" providerId="ADAL" clId="{779D1F58-E732-4027-AD5E-D5FA65258A7A}" dt="2025-12-03T11:03:20.641" v="352" actId="2696"/>
        <pc:sldMkLst>
          <pc:docMk/>
          <pc:sldMk cId="902510961" sldId="6445"/>
        </pc:sldMkLst>
      </pc:sldChg>
      <pc:sldChg chg="del">
        <pc:chgData name="Hanselmann, Markus" userId="029d1f02-3ca2-4544-88e9-d09c85e465e7" providerId="ADAL" clId="{779D1F58-E732-4027-AD5E-D5FA65258A7A}" dt="2025-12-03T11:03:20.630" v="350" actId="2696"/>
        <pc:sldMkLst>
          <pc:docMk/>
          <pc:sldMk cId="3228338695" sldId="6446"/>
        </pc:sldMkLst>
      </pc:sldChg>
      <pc:sldChg chg="del">
        <pc:chgData name="Hanselmann, Markus" userId="029d1f02-3ca2-4544-88e9-d09c85e465e7" providerId="ADAL" clId="{779D1F58-E732-4027-AD5E-D5FA65258A7A}" dt="2025-12-03T11:03:20.809" v="362" actId="2696"/>
        <pc:sldMkLst>
          <pc:docMk/>
          <pc:sldMk cId="312562210" sldId="6449"/>
        </pc:sldMkLst>
      </pc:sldChg>
      <pc:sldChg chg="del">
        <pc:chgData name="Hanselmann, Markus" userId="029d1f02-3ca2-4544-88e9-d09c85e465e7" providerId="ADAL" clId="{779D1F58-E732-4027-AD5E-D5FA65258A7A}" dt="2025-12-03T11:03:20.857" v="364" actId="2696"/>
        <pc:sldMkLst>
          <pc:docMk/>
          <pc:sldMk cId="1430195812" sldId="6450"/>
        </pc:sldMkLst>
      </pc:sldChg>
      <pc:sldChg chg="del">
        <pc:chgData name="Hanselmann, Markus" userId="029d1f02-3ca2-4544-88e9-d09c85e465e7" providerId="ADAL" clId="{779D1F58-E732-4027-AD5E-D5FA65258A7A}" dt="2025-12-03T11:03:20.740" v="353" actId="2696"/>
        <pc:sldMkLst>
          <pc:docMk/>
          <pc:sldMk cId="1487780663" sldId="6451"/>
        </pc:sldMkLst>
      </pc:sldChg>
      <pc:sldChg chg="del">
        <pc:chgData name="Hanselmann, Markus" userId="029d1f02-3ca2-4544-88e9-d09c85e465e7" providerId="ADAL" clId="{779D1F58-E732-4027-AD5E-D5FA65258A7A}" dt="2025-12-03T11:03:19.738" v="334" actId="2696"/>
        <pc:sldMkLst>
          <pc:docMk/>
          <pc:sldMk cId="2979280822" sldId="6452"/>
        </pc:sldMkLst>
      </pc:sldChg>
      <pc:sldChg chg="del">
        <pc:chgData name="Hanselmann, Markus" userId="029d1f02-3ca2-4544-88e9-d09c85e465e7" providerId="ADAL" clId="{779D1F58-E732-4027-AD5E-D5FA65258A7A}" dt="2025-12-03T11:03:19.756" v="338" actId="2696"/>
        <pc:sldMkLst>
          <pc:docMk/>
          <pc:sldMk cId="3318684205" sldId="6459"/>
        </pc:sldMkLst>
      </pc:sldChg>
      <pc:sldChg chg="del">
        <pc:chgData name="Hanselmann, Markus" userId="029d1f02-3ca2-4544-88e9-d09c85e465e7" providerId="ADAL" clId="{779D1F58-E732-4027-AD5E-D5FA65258A7A}" dt="2025-12-03T11:03:14.157" v="129" actId="2696"/>
        <pc:sldMkLst>
          <pc:docMk/>
          <pc:sldMk cId="800814093" sldId="6460"/>
        </pc:sldMkLst>
      </pc:sldChg>
      <pc:sldChg chg="del">
        <pc:chgData name="Hanselmann, Markus" userId="029d1f02-3ca2-4544-88e9-d09c85e465e7" providerId="ADAL" clId="{779D1F58-E732-4027-AD5E-D5FA65258A7A}" dt="2025-12-03T11:03:14.374" v="136" actId="2696"/>
        <pc:sldMkLst>
          <pc:docMk/>
          <pc:sldMk cId="1955194780" sldId="6461"/>
        </pc:sldMkLst>
      </pc:sldChg>
      <pc:sldChg chg="del">
        <pc:chgData name="Hanselmann, Markus" userId="029d1f02-3ca2-4544-88e9-d09c85e465e7" providerId="ADAL" clId="{779D1F58-E732-4027-AD5E-D5FA65258A7A}" dt="2025-12-03T11:03:12.208" v="74" actId="2696"/>
        <pc:sldMkLst>
          <pc:docMk/>
          <pc:sldMk cId="2931526058" sldId="6462"/>
        </pc:sldMkLst>
      </pc:sldChg>
      <pc:sldChg chg="del">
        <pc:chgData name="Hanselmann, Markus" userId="029d1f02-3ca2-4544-88e9-d09c85e465e7" providerId="ADAL" clId="{779D1F58-E732-4027-AD5E-D5FA65258A7A}" dt="2025-12-03T11:03:10.612" v="32" actId="2696"/>
        <pc:sldMkLst>
          <pc:docMk/>
          <pc:sldMk cId="980445671" sldId="6468"/>
        </pc:sldMkLst>
      </pc:sldChg>
      <pc:sldChg chg="del">
        <pc:chgData name="Hanselmann, Markus" userId="029d1f02-3ca2-4544-88e9-d09c85e465e7" providerId="ADAL" clId="{779D1F58-E732-4027-AD5E-D5FA65258A7A}" dt="2025-12-03T11:03:10.563" v="30" actId="2696"/>
        <pc:sldMkLst>
          <pc:docMk/>
          <pc:sldMk cId="1970081164" sldId="6469"/>
        </pc:sldMkLst>
      </pc:sldChg>
      <pc:sldChg chg="del">
        <pc:chgData name="Hanselmann, Markus" userId="029d1f02-3ca2-4544-88e9-d09c85e465e7" providerId="ADAL" clId="{779D1F58-E732-4027-AD5E-D5FA65258A7A}" dt="2025-12-03T11:03:14.118" v="128" actId="2696"/>
        <pc:sldMkLst>
          <pc:docMk/>
          <pc:sldMk cId="436493158" sldId="6472"/>
        </pc:sldMkLst>
      </pc:sldChg>
      <pc:sldChg chg="del">
        <pc:chgData name="Hanselmann, Markus" userId="029d1f02-3ca2-4544-88e9-d09c85e465e7" providerId="ADAL" clId="{779D1F58-E732-4027-AD5E-D5FA65258A7A}" dt="2025-12-03T11:03:10.587" v="31" actId="2696"/>
        <pc:sldMkLst>
          <pc:docMk/>
          <pc:sldMk cId="1673723681" sldId="2146849169"/>
        </pc:sldMkLst>
      </pc:sldChg>
      <pc:sldChg chg="del">
        <pc:chgData name="Hanselmann, Markus" userId="029d1f02-3ca2-4544-88e9-d09c85e465e7" providerId="ADAL" clId="{779D1F58-E732-4027-AD5E-D5FA65258A7A}" dt="2025-12-03T11:03:19.629" v="326" actId="2696"/>
        <pc:sldMkLst>
          <pc:docMk/>
          <pc:sldMk cId="1791304854" sldId="2146849203"/>
        </pc:sldMkLst>
      </pc:sldChg>
      <pc:sldChg chg="del">
        <pc:chgData name="Hanselmann, Markus" userId="029d1f02-3ca2-4544-88e9-d09c85e465e7" providerId="ADAL" clId="{779D1F58-E732-4027-AD5E-D5FA65258A7A}" dt="2025-12-03T11:03:19.609" v="325" actId="2696"/>
        <pc:sldMkLst>
          <pc:docMk/>
          <pc:sldMk cId="3627929608" sldId="2146849204"/>
        </pc:sldMkLst>
      </pc:sldChg>
      <pc:sldChg chg="del">
        <pc:chgData name="Hanselmann, Markus" userId="029d1f02-3ca2-4544-88e9-d09c85e465e7" providerId="ADAL" clId="{779D1F58-E732-4027-AD5E-D5FA65258A7A}" dt="2025-12-03T11:03:19.602" v="324" actId="2696"/>
        <pc:sldMkLst>
          <pc:docMk/>
          <pc:sldMk cId="3167448326" sldId="2146849205"/>
        </pc:sldMkLst>
      </pc:sldChg>
      <pc:sldChg chg="del">
        <pc:chgData name="Hanselmann, Markus" userId="029d1f02-3ca2-4544-88e9-d09c85e465e7" providerId="ADAL" clId="{779D1F58-E732-4027-AD5E-D5FA65258A7A}" dt="2025-12-03T11:03:19.679" v="329" actId="2696"/>
        <pc:sldMkLst>
          <pc:docMk/>
          <pc:sldMk cId="1598752983" sldId="2146849208"/>
        </pc:sldMkLst>
      </pc:sldChg>
      <pc:sldChg chg="del">
        <pc:chgData name="Hanselmann, Markus" userId="029d1f02-3ca2-4544-88e9-d09c85e465e7" providerId="ADAL" clId="{779D1F58-E732-4027-AD5E-D5FA65258A7A}" dt="2025-12-03T11:03:18.846" v="290" actId="2696"/>
        <pc:sldMkLst>
          <pc:docMk/>
          <pc:sldMk cId="2297440999" sldId="2146849212"/>
        </pc:sldMkLst>
      </pc:sldChg>
      <pc:sldChg chg="del">
        <pc:chgData name="Hanselmann, Markus" userId="029d1f02-3ca2-4544-88e9-d09c85e465e7" providerId="ADAL" clId="{779D1F58-E732-4027-AD5E-D5FA65258A7A}" dt="2025-12-03T11:03:18.816" v="289" actId="2696"/>
        <pc:sldMkLst>
          <pc:docMk/>
          <pc:sldMk cId="977426882" sldId="2146849213"/>
        </pc:sldMkLst>
      </pc:sldChg>
      <pc:sldChg chg="del">
        <pc:chgData name="Hanselmann, Markus" userId="029d1f02-3ca2-4544-88e9-d09c85e465e7" providerId="ADAL" clId="{779D1F58-E732-4027-AD5E-D5FA65258A7A}" dt="2025-12-03T11:03:19.571" v="322" actId="2696"/>
        <pc:sldMkLst>
          <pc:docMk/>
          <pc:sldMk cId="1166569040" sldId="2146849215"/>
        </pc:sldMkLst>
      </pc:sldChg>
      <pc:sldChg chg="del">
        <pc:chgData name="Hanselmann, Markus" userId="029d1f02-3ca2-4544-88e9-d09c85e465e7" providerId="ADAL" clId="{779D1F58-E732-4027-AD5E-D5FA65258A7A}" dt="2025-12-03T11:03:19.547" v="321" actId="2696"/>
        <pc:sldMkLst>
          <pc:docMk/>
          <pc:sldMk cId="2318522108" sldId="2146849216"/>
        </pc:sldMkLst>
      </pc:sldChg>
      <pc:sldChg chg="del">
        <pc:chgData name="Hanselmann, Markus" userId="029d1f02-3ca2-4544-88e9-d09c85e465e7" providerId="ADAL" clId="{779D1F58-E732-4027-AD5E-D5FA65258A7A}" dt="2025-12-03T11:03:11.821" v="63" actId="2696"/>
        <pc:sldMkLst>
          <pc:docMk/>
          <pc:sldMk cId="893996249" sldId="2146849217"/>
        </pc:sldMkLst>
      </pc:sldChg>
      <pc:sldChg chg="del">
        <pc:chgData name="Hanselmann, Markus" userId="029d1f02-3ca2-4544-88e9-d09c85e465e7" providerId="ADAL" clId="{779D1F58-E732-4027-AD5E-D5FA65258A7A}" dt="2025-12-03T11:03:11.776" v="62" actId="2696"/>
        <pc:sldMkLst>
          <pc:docMk/>
          <pc:sldMk cId="3872766148" sldId="2146849218"/>
        </pc:sldMkLst>
      </pc:sldChg>
      <pc:sldChg chg="del">
        <pc:chgData name="Hanselmann, Markus" userId="029d1f02-3ca2-4544-88e9-d09c85e465e7" providerId="ADAL" clId="{779D1F58-E732-4027-AD5E-D5FA65258A7A}" dt="2025-12-03T11:03:13.942" v="122" actId="2696"/>
        <pc:sldMkLst>
          <pc:docMk/>
          <pc:sldMk cId="1611885290" sldId="2146849219"/>
        </pc:sldMkLst>
      </pc:sldChg>
      <pc:sldChg chg="del">
        <pc:chgData name="Hanselmann, Markus" userId="029d1f02-3ca2-4544-88e9-d09c85e465e7" providerId="ADAL" clId="{779D1F58-E732-4027-AD5E-D5FA65258A7A}" dt="2025-12-03T11:03:13.894" v="121" actId="2696"/>
        <pc:sldMkLst>
          <pc:docMk/>
          <pc:sldMk cId="3203859006" sldId="2146849220"/>
        </pc:sldMkLst>
      </pc:sldChg>
      <pc:sldChg chg="del">
        <pc:chgData name="Hanselmann, Markus" userId="029d1f02-3ca2-4544-88e9-d09c85e465e7" providerId="ADAL" clId="{779D1F58-E732-4027-AD5E-D5FA65258A7A}" dt="2025-12-03T11:03:12.958" v="93" actId="2696"/>
        <pc:sldMkLst>
          <pc:docMk/>
          <pc:sldMk cId="716270185" sldId="2146849221"/>
        </pc:sldMkLst>
      </pc:sldChg>
      <pc:sldChg chg="del">
        <pc:chgData name="Hanselmann, Markus" userId="029d1f02-3ca2-4544-88e9-d09c85e465e7" providerId="ADAL" clId="{779D1F58-E732-4027-AD5E-D5FA65258A7A}" dt="2025-12-03T11:03:12.917" v="92" actId="2696"/>
        <pc:sldMkLst>
          <pc:docMk/>
          <pc:sldMk cId="3714143543" sldId="2146849222"/>
        </pc:sldMkLst>
      </pc:sldChg>
      <pc:sldChg chg="del">
        <pc:chgData name="Hanselmann, Markus" userId="029d1f02-3ca2-4544-88e9-d09c85e465e7" providerId="ADAL" clId="{779D1F58-E732-4027-AD5E-D5FA65258A7A}" dt="2025-12-03T11:03:10.493" v="28" actId="2696"/>
        <pc:sldMkLst>
          <pc:docMk/>
          <pc:sldMk cId="2732623675" sldId="2146849223"/>
        </pc:sldMkLst>
      </pc:sldChg>
      <pc:sldChg chg="del">
        <pc:chgData name="Hanselmann, Markus" userId="029d1f02-3ca2-4544-88e9-d09c85e465e7" providerId="ADAL" clId="{779D1F58-E732-4027-AD5E-D5FA65258A7A}" dt="2025-12-03T11:03:10.436" v="27" actId="2696"/>
        <pc:sldMkLst>
          <pc:docMk/>
          <pc:sldMk cId="3696835083" sldId="2146849224"/>
        </pc:sldMkLst>
      </pc:sldChg>
      <pc:sldChg chg="del">
        <pc:chgData name="Hanselmann, Markus" userId="029d1f02-3ca2-4544-88e9-d09c85e465e7" providerId="ADAL" clId="{779D1F58-E732-4027-AD5E-D5FA65258A7A}" dt="2025-12-03T11:03:16.115" v="192" actId="2696"/>
        <pc:sldMkLst>
          <pc:docMk/>
          <pc:sldMk cId="1326222180" sldId="2146849233"/>
        </pc:sldMkLst>
      </pc:sldChg>
      <pc:sldChg chg="del">
        <pc:chgData name="Hanselmann, Markus" userId="029d1f02-3ca2-4544-88e9-d09c85e465e7" providerId="ADAL" clId="{779D1F58-E732-4027-AD5E-D5FA65258A7A}" dt="2025-12-03T11:03:16.098" v="191" actId="2696"/>
        <pc:sldMkLst>
          <pc:docMk/>
          <pc:sldMk cId="3970229048" sldId="2146849234"/>
        </pc:sldMkLst>
      </pc:sldChg>
      <pc:sldChg chg="del">
        <pc:chgData name="Hanselmann, Markus" userId="029d1f02-3ca2-4544-88e9-d09c85e465e7" providerId="ADAL" clId="{779D1F58-E732-4027-AD5E-D5FA65258A7A}" dt="2025-12-03T11:03:16.078" v="190" actId="2696"/>
        <pc:sldMkLst>
          <pc:docMk/>
          <pc:sldMk cId="3036874615" sldId="2146849235"/>
        </pc:sldMkLst>
      </pc:sldChg>
      <pc:sldChg chg="del">
        <pc:chgData name="Hanselmann, Markus" userId="029d1f02-3ca2-4544-88e9-d09c85e465e7" providerId="ADAL" clId="{779D1F58-E732-4027-AD5E-D5FA65258A7A}" dt="2025-12-03T11:03:16.058" v="189" actId="2696"/>
        <pc:sldMkLst>
          <pc:docMk/>
          <pc:sldMk cId="4125119700" sldId="2146849236"/>
        </pc:sldMkLst>
      </pc:sldChg>
      <pc:sldChg chg="del">
        <pc:chgData name="Hanselmann, Markus" userId="029d1f02-3ca2-4544-88e9-d09c85e465e7" providerId="ADAL" clId="{779D1F58-E732-4027-AD5E-D5FA65258A7A}" dt="2025-12-03T11:03:15.571" v="174" actId="2696"/>
        <pc:sldMkLst>
          <pc:docMk/>
          <pc:sldMk cId="2255625774" sldId="2146849237"/>
        </pc:sldMkLst>
      </pc:sldChg>
      <pc:sldChg chg="del">
        <pc:chgData name="Hanselmann, Markus" userId="029d1f02-3ca2-4544-88e9-d09c85e465e7" providerId="ADAL" clId="{779D1F58-E732-4027-AD5E-D5FA65258A7A}" dt="2025-12-03T11:03:15.553" v="173" actId="2696"/>
        <pc:sldMkLst>
          <pc:docMk/>
          <pc:sldMk cId="774638521" sldId="2146849238"/>
        </pc:sldMkLst>
      </pc:sldChg>
      <pc:sldChg chg="del">
        <pc:chgData name="Hanselmann, Markus" userId="029d1f02-3ca2-4544-88e9-d09c85e465e7" providerId="ADAL" clId="{779D1F58-E732-4027-AD5E-D5FA65258A7A}" dt="2025-12-03T11:03:15.534" v="172" actId="2696"/>
        <pc:sldMkLst>
          <pc:docMk/>
          <pc:sldMk cId="514208164" sldId="2146849239"/>
        </pc:sldMkLst>
      </pc:sldChg>
      <pc:sldChg chg="del">
        <pc:chgData name="Hanselmann, Markus" userId="029d1f02-3ca2-4544-88e9-d09c85e465e7" providerId="ADAL" clId="{779D1F58-E732-4027-AD5E-D5FA65258A7A}" dt="2025-12-03T11:03:15.511" v="171" actId="2696"/>
        <pc:sldMkLst>
          <pc:docMk/>
          <pc:sldMk cId="1490245234" sldId="2146849240"/>
        </pc:sldMkLst>
      </pc:sldChg>
      <pc:sldChg chg="del">
        <pc:chgData name="Hanselmann, Markus" userId="029d1f02-3ca2-4544-88e9-d09c85e465e7" providerId="ADAL" clId="{779D1F58-E732-4027-AD5E-D5FA65258A7A}" dt="2025-12-03T11:03:10.522" v="29" actId="2696"/>
        <pc:sldMkLst>
          <pc:docMk/>
          <pc:sldMk cId="1377055878" sldId="2146849249"/>
        </pc:sldMkLst>
      </pc:sldChg>
      <pc:sldChg chg="del">
        <pc:chgData name="Hanselmann, Markus" userId="029d1f02-3ca2-4544-88e9-d09c85e465e7" providerId="ADAL" clId="{779D1F58-E732-4027-AD5E-D5FA65258A7A}" dt="2025-12-03T11:03:19.578" v="323" actId="2696"/>
        <pc:sldMkLst>
          <pc:docMk/>
          <pc:sldMk cId="3008388814" sldId="2146849250"/>
        </pc:sldMkLst>
      </pc:sldChg>
      <pc:sldChg chg="del">
        <pc:chgData name="Hanselmann, Markus" userId="029d1f02-3ca2-4544-88e9-d09c85e465e7" providerId="ADAL" clId="{779D1F58-E732-4027-AD5E-D5FA65258A7A}" dt="2025-12-03T11:03:11.960" v="67" actId="2696"/>
        <pc:sldMkLst>
          <pc:docMk/>
          <pc:sldMk cId="2516861909" sldId="2146849251"/>
        </pc:sldMkLst>
      </pc:sldChg>
      <pc:sldChg chg="del">
        <pc:chgData name="Hanselmann, Markus" userId="029d1f02-3ca2-4544-88e9-d09c85e465e7" providerId="ADAL" clId="{779D1F58-E732-4027-AD5E-D5FA65258A7A}" dt="2025-12-03T11:03:11.923" v="66" actId="2696"/>
        <pc:sldMkLst>
          <pc:docMk/>
          <pc:sldMk cId="810430672" sldId="2146849252"/>
        </pc:sldMkLst>
      </pc:sldChg>
      <pc:sldChg chg="del">
        <pc:chgData name="Hanselmann, Markus" userId="029d1f02-3ca2-4544-88e9-d09c85e465e7" providerId="ADAL" clId="{779D1F58-E732-4027-AD5E-D5FA65258A7A}" dt="2025-12-03T11:03:11.897" v="65" actId="2696"/>
        <pc:sldMkLst>
          <pc:docMk/>
          <pc:sldMk cId="702687666" sldId="2146849253"/>
        </pc:sldMkLst>
      </pc:sldChg>
      <pc:sldChg chg="del">
        <pc:chgData name="Hanselmann, Markus" userId="029d1f02-3ca2-4544-88e9-d09c85e465e7" providerId="ADAL" clId="{779D1F58-E732-4027-AD5E-D5FA65258A7A}" dt="2025-12-03T11:03:11.849" v="64" actId="2696"/>
        <pc:sldMkLst>
          <pc:docMk/>
          <pc:sldMk cId="3094388265" sldId="2146849254"/>
        </pc:sldMkLst>
      </pc:sldChg>
      <pc:sldChg chg="del">
        <pc:chgData name="Hanselmann, Markus" userId="029d1f02-3ca2-4544-88e9-d09c85e465e7" providerId="ADAL" clId="{779D1F58-E732-4027-AD5E-D5FA65258A7A}" dt="2025-12-03T11:03:14.067" v="126" actId="2696"/>
        <pc:sldMkLst>
          <pc:docMk/>
          <pc:sldMk cId="3011747742" sldId="2146849255"/>
        </pc:sldMkLst>
      </pc:sldChg>
      <pc:sldChg chg="del">
        <pc:chgData name="Hanselmann, Markus" userId="029d1f02-3ca2-4544-88e9-d09c85e465e7" providerId="ADAL" clId="{779D1F58-E732-4027-AD5E-D5FA65258A7A}" dt="2025-12-03T11:03:14.033" v="125" actId="2696"/>
        <pc:sldMkLst>
          <pc:docMk/>
          <pc:sldMk cId="252210771" sldId="2146849256"/>
        </pc:sldMkLst>
      </pc:sldChg>
      <pc:sldChg chg="del">
        <pc:chgData name="Hanselmann, Markus" userId="029d1f02-3ca2-4544-88e9-d09c85e465e7" providerId="ADAL" clId="{779D1F58-E732-4027-AD5E-D5FA65258A7A}" dt="2025-12-03T11:03:14.010" v="124" actId="2696"/>
        <pc:sldMkLst>
          <pc:docMk/>
          <pc:sldMk cId="1349914406" sldId="2146849257"/>
        </pc:sldMkLst>
      </pc:sldChg>
      <pc:sldChg chg="del">
        <pc:chgData name="Hanselmann, Markus" userId="029d1f02-3ca2-4544-88e9-d09c85e465e7" providerId="ADAL" clId="{779D1F58-E732-4027-AD5E-D5FA65258A7A}" dt="2025-12-03T11:03:13.964" v="123" actId="2696"/>
        <pc:sldMkLst>
          <pc:docMk/>
          <pc:sldMk cId="4190105882" sldId="2146849258"/>
        </pc:sldMkLst>
      </pc:sldChg>
      <pc:sldChg chg="del">
        <pc:chgData name="Hanselmann, Markus" userId="029d1f02-3ca2-4544-88e9-d09c85e465e7" providerId="ADAL" clId="{779D1F58-E732-4027-AD5E-D5FA65258A7A}" dt="2025-12-03T11:03:13.084" v="97" actId="2696"/>
        <pc:sldMkLst>
          <pc:docMk/>
          <pc:sldMk cId="3733230787" sldId="2146849259"/>
        </pc:sldMkLst>
      </pc:sldChg>
      <pc:sldChg chg="del">
        <pc:chgData name="Hanselmann, Markus" userId="029d1f02-3ca2-4544-88e9-d09c85e465e7" providerId="ADAL" clId="{779D1F58-E732-4027-AD5E-D5FA65258A7A}" dt="2025-12-03T11:03:13.046" v="96" actId="2696"/>
        <pc:sldMkLst>
          <pc:docMk/>
          <pc:sldMk cId="2964440740" sldId="2146849260"/>
        </pc:sldMkLst>
      </pc:sldChg>
      <pc:sldChg chg="del">
        <pc:chgData name="Hanselmann, Markus" userId="029d1f02-3ca2-4544-88e9-d09c85e465e7" providerId="ADAL" clId="{779D1F58-E732-4027-AD5E-D5FA65258A7A}" dt="2025-12-03T11:03:13.023" v="95" actId="2696"/>
        <pc:sldMkLst>
          <pc:docMk/>
          <pc:sldMk cId="2537839640" sldId="2146849261"/>
        </pc:sldMkLst>
      </pc:sldChg>
      <pc:sldChg chg="del">
        <pc:chgData name="Hanselmann, Markus" userId="029d1f02-3ca2-4544-88e9-d09c85e465e7" providerId="ADAL" clId="{779D1F58-E732-4027-AD5E-D5FA65258A7A}" dt="2025-12-03T11:03:12.983" v="94" actId="2696"/>
        <pc:sldMkLst>
          <pc:docMk/>
          <pc:sldMk cId="2157170267" sldId="2146849262"/>
        </pc:sldMkLst>
      </pc:sldChg>
      <pc:sldChg chg="del">
        <pc:chgData name="Hanselmann, Markus" userId="029d1f02-3ca2-4544-88e9-d09c85e465e7" providerId="ADAL" clId="{779D1F58-E732-4027-AD5E-D5FA65258A7A}" dt="2025-12-03T11:03:18.921" v="294" actId="2696"/>
        <pc:sldMkLst>
          <pc:docMk/>
          <pc:sldMk cId="1649138854" sldId="2146849263"/>
        </pc:sldMkLst>
      </pc:sldChg>
      <pc:sldChg chg="del">
        <pc:chgData name="Hanselmann, Markus" userId="029d1f02-3ca2-4544-88e9-d09c85e465e7" providerId="ADAL" clId="{779D1F58-E732-4027-AD5E-D5FA65258A7A}" dt="2025-12-03T11:03:18.899" v="293" actId="2696"/>
        <pc:sldMkLst>
          <pc:docMk/>
          <pc:sldMk cId="2542936593" sldId="2146849264"/>
        </pc:sldMkLst>
      </pc:sldChg>
      <pc:sldChg chg="del">
        <pc:chgData name="Hanselmann, Markus" userId="029d1f02-3ca2-4544-88e9-d09c85e465e7" providerId="ADAL" clId="{779D1F58-E732-4027-AD5E-D5FA65258A7A}" dt="2025-12-03T11:03:18.888" v="292" actId="2696"/>
        <pc:sldMkLst>
          <pc:docMk/>
          <pc:sldMk cId="403497424" sldId="2146849265"/>
        </pc:sldMkLst>
      </pc:sldChg>
      <pc:sldChg chg="del">
        <pc:chgData name="Hanselmann, Markus" userId="029d1f02-3ca2-4544-88e9-d09c85e465e7" providerId="ADAL" clId="{779D1F58-E732-4027-AD5E-D5FA65258A7A}" dt="2025-12-03T11:03:18.857" v="291" actId="2696"/>
        <pc:sldMkLst>
          <pc:docMk/>
          <pc:sldMk cId="1703002057" sldId="2146849266"/>
        </pc:sldMkLst>
      </pc:sldChg>
      <pc:sldChg chg="del">
        <pc:chgData name="Hanselmann, Markus" userId="029d1f02-3ca2-4544-88e9-d09c85e465e7" providerId="ADAL" clId="{779D1F58-E732-4027-AD5E-D5FA65258A7A}" dt="2025-12-03T11:03:14.097" v="127" actId="2696"/>
        <pc:sldMkLst>
          <pc:docMk/>
          <pc:sldMk cId="3502106291" sldId="2146849272"/>
        </pc:sldMkLst>
      </pc:sldChg>
      <pc:sldChg chg="del">
        <pc:chgData name="Hanselmann, Markus" userId="029d1f02-3ca2-4544-88e9-d09c85e465e7" providerId="ADAL" clId="{779D1F58-E732-4027-AD5E-D5FA65258A7A}" dt="2025-12-03T11:03:13.117" v="98" actId="2696"/>
        <pc:sldMkLst>
          <pc:docMk/>
          <pc:sldMk cId="695440300" sldId="2146849273"/>
        </pc:sldMkLst>
      </pc:sldChg>
      <pc:sldChg chg="del">
        <pc:chgData name="Hanselmann, Markus" userId="029d1f02-3ca2-4544-88e9-d09c85e465e7" providerId="ADAL" clId="{779D1F58-E732-4027-AD5E-D5FA65258A7A}" dt="2025-12-03T11:03:19.645" v="327" actId="2696"/>
        <pc:sldMkLst>
          <pc:docMk/>
          <pc:sldMk cId="4004161248" sldId="2146849276"/>
        </pc:sldMkLst>
      </pc:sldChg>
      <pc:sldChg chg="del">
        <pc:chgData name="Hanselmann, Markus" userId="029d1f02-3ca2-4544-88e9-d09c85e465e7" providerId="ADAL" clId="{779D1F58-E732-4027-AD5E-D5FA65258A7A}" dt="2025-12-03T11:03:15.381" v="165" actId="2696"/>
        <pc:sldMkLst>
          <pc:docMk/>
          <pc:sldMk cId="735954348" sldId="2146849278"/>
        </pc:sldMkLst>
      </pc:sldChg>
      <pc:sldChg chg="del">
        <pc:chgData name="Hanselmann, Markus" userId="029d1f02-3ca2-4544-88e9-d09c85e465e7" providerId="ADAL" clId="{779D1F58-E732-4027-AD5E-D5FA65258A7A}" dt="2025-12-03T11:03:11.994" v="68" actId="2696"/>
        <pc:sldMkLst>
          <pc:docMk/>
          <pc:sldMk cId="2497935108" sldId="2146849279"/>
        </pc:sldMkLst>
      </pc:sldChg>
      <pc:sldChg chg="del">
        <pc:chgData name="Hanselmann, Markus" userId="029d1f02-3ca2-4544-88e9-d09c85e465e7" providerId="ADAL" clId="{779D1F58-E732-4027-AD5E-D5FA65258A7A}" dt="2025-12-03T11:03:18.941" v="295" actId="2696"/>
        <pc:sldMkLst>
          <pc:docMk/>
          <pc:sldMk cId="3289202131" sldId="2146849280"/>
        </pc:sldMkLst>
      </pc:sldChg>
      <pc:sldChg chg="del">
        <pc:chgData name="Hanselmann, Markus" userId="029d1f02-3ca2-4544-88e9-d09c85e465e7" providerId="ADAL" clId="{779D1F58-E732-4027-AD5E-D5FA65258A7A}" dt="2025-12-03T11:03:14.866" v="149" actId="2696"/>
        <pc:sldMkLst>
          <pc:docMk/>
          <pc:sldMk cId="1603468359" sldId="2146849282"/>
        </pc:sldMkLst>
      </pc:sldChg>
      <pc:sldChg chg="del">
        <pc:chgData name="Hanselmann, Markus" userId="029d1f02-3ca2-4544-88e9-d09c85e465e7" providerId="ADAL" clId="{779D1F58-E732-4027-AD5E-D5FA65258A7A}" dt="2025-12-03T11:03:10.650" v="33" actId="2696"/>
        <pc:sldMkLst>
          <pc:docMk/>
          <pc:sldMk cId="2880876582" sldId="2146849283"/>
        </pc:sldMkLst>
      </pc:sldChg>
      <pc:sldChg chg="del">
        <pc:chgData name="Hanselmann, Markus" userId="029d1f02-3ca2-4544-88e9-d09c85e465e7" providerId="ADAL" clId="{779D1F58-E732-4027-AD5E-D5FA65258A7A}" dt="2025-12-03T11:03:12.016" v="69" actId="2696"/>
        <pc:sldMkLst>
          <pc:docMk/>
          <pc:sldMk cId="1532657280" sldId="2146849301"/>
        </pc:sldMkLst>
      </pc:sldChg>
      <pc:sldChg chg="del">
        <pc:chgData name="Hanselmann, Markus" userId="029d1f02-3ca2-4544-88e9-d09c85e465e7" providerId="ADAL" clId="{779D1F58-E732-4027-AD5E-D5FA65258A7A}" dt="2025-12-03T11:03:10.716" v="35" actId="2696"/>
        <pc:sldMkLst>
          <pc:docMk/>
          <pc:sldMk cId="3326413751" sldId="2146849302"/>
        </pc:sldMkLst>
      </pc:sldChg>
      <pc:sldChg chg="del">
        <pc:chgData name="Hanselmann, Markus" userId="029d1f02-3ca2-4544-88e9-d09c85e465e7" providerId="ADAL" clId="{779D1F58-E732-4027-AD5E-D5FA65258A7A}" dt="2025-12-03T11:03:10.676" v="34" actId="2696"/>
        <pc:sldMkLst>
          <pc:docMk/>
          <pc:sldMk cId="278270306" sldId="2146849303"/>
        </pc:sldMkLst>
      </pc:sldChg>
      <pc:sldChg chg="del">
        <pc:chgData name="Hanselmann, Markus" userId="029d1f02-3ca2-4544-88e9-d09c85e465e7" providerId="ADAL" clId="{779D1F58-E732-4027-AD5E-D5FA65258A7A}" dt="2025-12-03T11:03:19.651" v="328" actId="2696"/>
        <pc:sldMkLst>
          <pc:docMk/>
          <pc:sldMk cId="228596214" sldId="2146849304"/>
        </pc:sldMkLst>
      </pc:sldChg>
      <pc:sldChg chg="del">
        <pc:chgData name="Hanselmann, Markus" userId="029d1f02-3ca2-4544-88e9-d09c85e465e7" providerId="ADAL" clId="{779D1F58-E732-4027-AD5E-D5FA65258A7A}" dt="2025-12-03T11:03:15.923" v="183" actId="2696"/>
        <pc:sldMkLst>
          <pc:docMk/>
          <pc:sldMk cId="4243968761" sldId="2146849305"/>
        </pc:sldMkLst>
      </pc:sldChg>
      <pc:sldChg chg="del">
        <pc:chgData name="Hanselmann, Markus" userId="029d1f02-3ca2-4544-88e9-d09c85e465e7" providerId="ADAL" clId="{779D1F58-E732-4027-AD5E-D5FA65258A7A}" dt="2025-12-03T11:03:15.878" v="182" actId="2696"/>
        <pc:sldMkLst>
          <pc:docMk/>
          <pc:sldMk cId="3276303386" sldId="2146849306"/>
        </pc:sldMkLst>
      </pc:sldChg>
      <pc:sldChg chg="del">
        <pc:chgData name="Hanselmann, Markus" userId="029d1f02-3ca2-4544-88e9-d09c85e465e7" providerId="ADAL" clId="{779D1F58-E732-4027-AD5E-D5FA65258A7A}" dt="2025-12-03T11:03:16.410" v="201" actId="2696"/>
        <pc:sldMkLst>
          <pc:docMk/>
          <pc:sldMk cId="616110896" sldId="2146849307"/>
        </pc:sldMkLst>
      </pc:sldChg>
      <pc:sldChg chg="del">
        <pc:chgData name="Hanselmann, Markus" userId="029d1f02-3ca2-4544-88e9-d09c85e465e7" providerId="ADAL" clId="{779D1F58-E732-4027-AD5E-D5FA65258A7A}" dt="2025-12-03T11:03:16.373" v="200" actId="2696"/>
        <pc:sldMkLst>
          <pc:docMk/>
          <pc:sldMk cId="76208834" sldId="2146849308"/>
        </pc:sldMkLst>
      </pc:sldChg>
      <pc:sldChg chg="del">
        <pc:chgData name="Hanselmann, Markus" userId="029d1f02-3ca2-4544-88e9-d09c85e465e7" providerId="ADAL" clId="{779D1F58-E732-4027-AD5E-D5FA65258A7A}" dt="2025-12-03T11:03:18.155" v="265" actId="2696"/>
        <pc:sldMkLst>
          <pc:docMk/>
          <pc:sldMk cId="907278604" sldId="2146849309"/>
        </pc:sldMkLst>
      </pc:sldChg>
      <pc:sldChg chg="del">
        <pc:chgData name="Hanselmann, Markus" userId="029d1f02-3ca2-4544-88e9-d09c85e465e7" providerId="ADAL" clId="{779D1F58-E732-4027-AD5E-D5FA65258A7A}" dt="2025-12-03T11:03:18.119" v="264" actId="2696"/>
        <pc:sldMkLst>
          <pc:docMk/>
          <pc:sldMk cId="1805478025" sldId="2146849310"/>
        </pc:sldMkLst>
      </pc:sldChg>
      <pc:sldChg chg="del">
        <pc:chgData name="Hanselmann, Markus" userId="029d1f02-3ca2-4544-88e9-d09c85e465e7" providerId="ADAL" clId="{779D1F58-E732-4027-AD5E-D5FA65258A7A}" dt="2025-12-03T11:03:17.225" v="231" actId="2696"/>
        <pc:sldMkLst>
          <pc:docMk/>
          <pc:sldMk cId="1727081077" sldId="2146849311"/>
        </pc:sldMkLst>
      </pc:sldChg>
      <pc:sldChg chg="del">
        <pc:chgData name="Hanselmann, Markus" userId="029d1f02-3ca2-4544-88e9-d09c85e465e7" providerId="ADAL" clId="{779D1F58-E732-4027-AD5E-D5FA65258A7A}" dt="2025-12-03T11:03:17.193" v="230" actId="2696"/>
        <pc:sldMkLst>
          <pc:docMk/>
          <pc:sldMk cId="2058478973" sldId="2146849312"/>
        </pc:sldMkLst>
      </pc:sldChg>
      <pc:sldChg chg="del">
        <pc:chgData name="Hanselmann, Markus" userId="029d1f02-3ca2-4544-88e9-d09c85e465e7" providerId="ADAL" clId="{779D1F58-E732-4027-AD5E-D5FA65258A7A}" dt="2025-12-03T11:03:17.689" v="248" actId="2696"/>
        <pc:sldMkLst>
          <pc:docMk/>
          <pc:sldMk cId="2784482702" sldId="2146849313"/>
        </pc:sldMkLst>
      </pc:sldChg>
      <pc:sldChg chg="del">
        <pc:chgData name="Hanselmann, Markus" userId="029d1f02-3ca2-4544-88e9-d09c85e465e7" providerId="ADAL" clId="{779D1F58-E732-4027-AD5E-D5FA65258A7A}" dt="2025-12-03T11:03:17.655" v="247" actId="2696"/>
        <pc:sldMkLst>
          <pc:docMk/>
          <pc:sldMk cId="2729312259" sldId="2146849314"/>
        </pc:sldMkLst>
      </pc:sldChg>
      <pc:sldChg chg="del">
        <pc:chgData name="Hanselmann, Markus" userId="029d1f02-3ca2-4544-88e9-d09c85e465e7" providerId="ADAL" clId="{779D1F58-E732-4027-AD5E-D5FA65258A7A}" dt="2025-12-03T11:03:16.983" v="222" actId="2696"/>
        <pc:sldMkLst>
          <pc:docMk/>
          <pc:sldMk cId="2467524083" sldId="2146849315"/>
        </pc:sldMkLst>
      </pc:sldChg>
      <pc:sldChg chg="del">
        <pc:chgData name="Hanselmann, Markus" userId="029d1f02-3ca2-4544-88e9-d09c85e465e7" providerId="ADAL" clId="{779D1F58-E732-4027-AD5E-D5FA65258A7A}" dt="2025-12-03T11:03:16.946" v="221" actId="2696"/>
        <pc:sldMkLst>
          <pc:docMk/>
          <pc:sldMk cId="319244251" sldId="2146849316"/>
        </pc:sldMkLst>
      </pc:sldChg>
      <pc:sldChg chg="del">
        <pc:chgData name="Hanselmann, Markus" userId="029d1f02-3ca2-4544-88e9-d09c85e465e7" providerId="ADAL" clId="{779D1F58-E732-4027-AD5E-D5FA65258A7A}" dt="2025-12-03T11:03:18.979" v="297" actId="2696"/>
        <pc:sldMkLst>
          <pc:docMk/>
          <pc:sldMk cId="1483350041" sldId="2146849317"/>
        </pc:sldMkLst>
      </pc:sldChg>
      <pc:sldChg chg="del">
        <pc:chgData name="Hanselmann, Markus" userId="029d1f02-3ca2-4544-88e9-d09c85e465e7" providerId="ADAL" clId="{779D1F58-E732-4027-AD5E-D5FA65258A7A}" dt="2025-12-03T11:03:18.950" v="296" actId="2696"/>
        <pc:sldMkLst>
          <pc:docMk/>
          <pc:sldMk cId="1526141035" sldId="2146849318"/>
        </pc:sldMkLst>
      </pc:sldChg>
      <pc:sldChg chg="del">
        <pc:chgData name="Hanselmann, Markus" userId="029d1f02-3ca2-4544-88e9-d09c85e465e7" providerId="ADAL" clId="{779D1F58-E732-4027-AD5E-D5FA65258A7A}" dt="2025-12-03T11:03:16.928" v="220" actId="2696"/>
        <pc:sldMkLst>
          <pc:docMk/>
          <pc:sldMk cId="1299912031" sldId="2146849319"/>
        </pc:sldMkLst>
      </pc:sldChg>
      <pc:sldChg chg="del">
        <pc:chgData name="Hanselmann, Markus" userId="029d1f02-3ca2-4544-88e9-d09c85e465e7" providerId="ADAL" clId="{779D1F58-E732-4027-AD5E-D5FA65258A7A}" dt="2025-12-03T11:03:16.895" v="219" actId="2696"/>
        <pc:sldMkLst>
          <pc:docMk/>
          <pc:sldMk cId="2092973556" sldId="2146849320"/>
        </pc:sldMkLst>
      </pc:sldChg>
      <pc:sldChg chg="del">
        <pc:chgData name="Hanselmann, Markus" userId="029d1f02-3ca2-4544-88e9-d09c85e465e7" providerId="ADAL" clId="{779D1F58-E732-4027-AD5E-D5FA65258A7A}" dt="2025-12-03T11:03:10.953" v="43" actId="2696"/>
        <pc:sldMkLst>
          <pc:docMk/>
          <pc:sldMk cId="3884059849" sldId="2146849321"/>
        </pc:sldMkLst>
      </pc:sldChg>
      <pc:sldChg chg="del">
        <pc:chgData name="Hanselmann, Markus" userId="029d1f02-3ca2-4544-88e9-d09c85e465e7" providerId="ADAL" clId="{779D1F58-E732-4027-AD5E-D5FA65258A7A}" dt="2025-12-03T11:03:10.911" v="42" actId="2696"/>
        <pc:sldMkLst>
          <pc:docMk/>
          <pc:sldMk cId="256279455" sldId="2146849322"/>
        </pc:sldMkLst>
      </pc:sldChg>
      <pc:sldChg chg="del">
        <pc:chgData name="Hanselmann, Markus" userId="029d1f02-3ca2-4544-88e9-d09c85e465e7" providerId="ADAL" clId="{779D1F58-E732-4027-AD5E-D5FA65258A7A}" dt="2025-12-03T11:03:13.180" v="100" actId="2696"/>
        <pc:sldMkLst>
          <pc:docMk/>
          <pc:sldMk cId="3968399372" sldId="2146849323"/>
        </pc:sldMkLst>
      </pc:sldChg>
      <pc:sldChg chg="del">
        <pc:chgData name="Hanselmann, Markus" userId="029d1f02-3ca2-4544-88e9-d09c85e465e7" providerId="ADAL" clId="{779D1F58-E732-4027-AD5E-D5FA65258A7A}" dt="2025-12-03T11:03:13.140" v="99" actId="2696"/>
        <pc:sldMkLst>
          <pc:docMk/>
          <pc:sldMk cId="2135731250" sldId="2146849324"/>
        </pc:sldMkLst>
      </pc:sldChg>
      <pc:sldChg chg="del">
        <pc:chgData name="Hanselmann, Markus" userId="029d1f02-3ca2-4544-88e9-d09c85e465e7" providerId="ADAL" clId="{779D1F58-E732-4027-AD5E-D5FA65258A7A}" dt="2025-12-03T11:03:13.242" v="102" actId="2696"/>
        <pc:sldMkLst>
          <pc:docMk/>
          <pc:sldMk cId="3330006557" sldId="2146849325"/>
        </pc:sldMkLst>
      </pc:sldChg>
      <pc:sldChg chg="del">
        <pc:chgData name="Hanselmann, Markus" userId="029d1f02-3ca2-4544-88e9-d09c85e465e7" providerId="ADAL" clId="{779D1F58-E732-4027-AD5E-D5FA65258A7A}" dt="2025-12-03T11:03:13.203" v="101" actId="2696"/>
        <pc:sldMkLst>
          <pc:docMk/>
          <pc:sldMk cId="3790233193" sldId="2146849326"/>
        </pc:sldMkLst>
      </pc:sldChg>
      <pc:sldChg chg="del">
        <pc:chgData name="Hanselmann, Markus" userId="029d1f02-3ca2-4544-88e9-d09c85e465e7" providerId="ADAL" clId="{779D1F58-E732-4027-AD5E-D5FA65258A7A}" dt="2025-12-03T11:03:10.893" v="41" actId="2696"/>
        <pc:sldMkLst>
          <pc:docMk/>
          <pc:sldMk cId="2684710919" sldId="2146849327"/>
        </pc:sldMkLst>
      </pc:sldChg>
      <pc:sldChg chg="del">
        <pc:chgData name="Hanselmann, Markus" userId="029d1f02-3ca2-4544-88e9-d09c85e465e7" providerId="ADAL" clId="{779D1F58-E732-4027-AD5E-D5FA65258A7A}" dt="2025-12-03T11:03:10.853" v="40" actId="2696"/>
        <pc:sldMkLst>
          <pc:docMk/>
          <pc:sldMk cId="44526506" sldId="2146849328"/>
        </pc:sldMkLst>
      </pc:sldChg>
      <pc:sldChg chg="del">
        <pc:chgData name="Hanselmann, Markus" userId="029d1f02-3ca2-4544-88e9-d09c85e465e7" providerId="ADAL" clId="{779D1F58-E732-4027-AD5E-D5FA65258A7A}" dt="2025-12-03T11:03:19.028" v="300" actId="2696"/>
        <pc:sldMkLst>
          <pc:docMk/>
          <pc:sldMk cId="634142627" sldId="2146849331"/>
        </pc:sldMkLst>
      </pc:sldChg>
      <pc:sldChg chg="del">
        <pc:chgData name="Hanselmann, Markus" userId="029d1f02-3ca2-4544-88e9-d09c85e465e7" providerId="ADAL" clId="{779D1F58-E732-4027-AD5E-D5FA65258A7A}" dt="2025-12-03T11:03:19.009" v="299" actId="2696"/>
        <pc:sldMkLst>
          <pc:docMk/>
          <pc:sldMk cId="1899053971" sldId="2146849332"/>
        </pc:sldMkLst>
      </pc:sldChg>
      <pc:sldChg chg="del">
        <pc:chgData name="Hanselmann, Markus" userId="029d1f02-3ca2-4544-88e9-d09c85e465e7" providerId="ADAL" clId="{779D1F58-E732-4027-AD5E-D5FA65258A7A}" dt="2025-12-03T11:03:18.989" v="298" actId="2696"/>
        <pc:sldMkLst>
          <pc:docMk/>
          <pc:sldMk cId="988782299" sldId="2146849334"/>
        </pc:sldMkLst>
      </pc:sldChg>
      <pc:sldChg chg="del">
        <pc:chgData name="Hanselmann, Markus" userId="029d1f02-3ca2-4544-88e9-d09c85e465e7" providerId="ADAL" clId="{779D1F58-E732-4027-AD5E-D5FA65258A7A}" dt="2025-12-03T11:03:17.744" v="251" actId="2696"/>
        <pc:sldMkLst>
          <pc:docMk/>
          <pc:sldMk cId="4138881739" sldId="2146849347"/>
        </pc:sldMkLst>
      </pc:sldChg>
      <pc:sldChg chg="del">
        <pc:chgData name="Hanselmann, Markus" userId="029d1f02-3ca2-4544-88e9-d09c85e465e7" providerId="ADAL" clId="{779D1F58-E732-4027-AD5E-D5FA65258A7A}" dt="2025-12-03T11:03:17.727" v="250" actId="2696"/>
        <pc:sldMkLst>
          <pc:docMk/>
          <pc:sldMk cId="1562929143" sldId="2146849348"/>
        </pc:sldMkLst>
      </pc:sldChg>
      <pc:sldChg chg="del">
        <pc:chgData name="Hanselmann, Markus" userId="029d1f02-3ca2-4544-88e9-d09c85e465e7" providerId="ADAL" clId="{779D1F58-E732-4027-AD5E-D5FA65258A7A}" dt="2025-12-03T11:03:15.988" v="186" actId="2696"/>
        <pc:sldMkLst>
          <pc:docMk/>
          <pc:sldMk cId="2331086078" sldId="2146849349"/>
        </pc:sldMkLst>
      </pc:sldChg>
      <pc:sldChg chg="del">
        <pc:chgData name="Hanselmann, Markus" userId="029d1f02-3ca2-4544-88e9-d09c85e465e7" providerId="ADAL" clId="{779D1F58-E732-4027-AD5E-D5FA65258A7A}" dt="2025-12-03T11:03:15.969" v="185" actId="2696"/>
        <pc:sldMkLst>
          <pc:docMk/>
          <pc:sldMk cId="886618896" sldId="2146849350"/>
        </pc:sldMkLst>
      </pc:sldChg>
      <pc:sldChg chg="del">
        <pc:chgData name="Hanselmann, Markus" userId="029d1f02-3ca2-4544-88e9-d09c85e465e7" providerId="ADAL" clId="{779D1F58-E732-4027-AD5E-D5FA65258A7A}" dt="2025-12-03T11:03:14.952" v="152" actId="2696"/>
        <pc:sldMkLst>
          <pc:docMk/>
          <pc:sldMk cId="1130214286" sldId="2146849351"/>
        </pc:sldMkLst>
      </pc:sldChg>
      <pc:sldChg chg="del">
        <pc:chgData name="Hanselmann, Markus" userId="029d1f02-3ca2-4544-88e9-d09c85e465e7" providerId="ADAL" clId="{779D1F58-E732-4027-AD5E-D5FA65258A7A}" dt="2025-12-03T11:03:14.927" v="151" actId="2696"/>
        <pc:sldMkLst>
          <pc:docMk/>
          <pc:sldMk cId="3039255155" sldId="2146849352"/>
        </pc:sldMkLst>
      </pc:sldChg>
      <pc:sldChg chg="del">
        <pc:chgData name="Hanselmann, Markus" userId="029d1f02-3ca2-4544-88e9-d09c85e465e7" providerId="ADAL" clId="{779D1F58-E732-4027-AD5E-D5FA65258A7A}" dt="2025-12-03T11:03:17.058" v="225" actId="2696"/>
        <pc:sldMkLst>
          <pc:docMk/>
          <pc:sldMk cId="3556173206" sldId="2146849353"/>
        </pc:sldMkLst>
      </pc:sldChg>
      <pc:sldChg chg="del">
        <pc:chgData name="Hanselmann, Markus" userId="029d1f02-3ca2-4544-88e9-d09c85e465e7" providerId="ADAL" clId="{779D1F58-E732-4027-AD5E-D5FA65258A7A}" dt="2025-12-03T11:03:17.036" v="224" actId="2696"/>
        <pc:sldMkLst>
          <pc:docMk/>
          <pc:sldMk cId="1633553346" sldId="2146849354"/>
        </pc:sldMkLst>
      </pc:sldChg>
      <pc:sldChg chg="del">
        <pc:chgData name="Hanselmann, Markus" userId="029d1f02-3ca2-4544-88e9-d09c85e465e7" providerId="ADAL" clId="{779D1F58-E732-4027-AD5E-D5FA65258A7A}" dt="2025-12-03T11:03:16.673" v="211" actId="2696"/>
        <pc:sldMkLst>
          <pc:docMk/>
          <pc:sldMk cId="1061078313" sldId="2146849356"/>
        </pc:sldMkLst>
      </pc:sldChg>
      <pc:sldChg chg="del">
        <pc:chgData name="Hanselmann, Markus" userId="029d1f02-3ca2-4544-88e9-d09c85e465e7" providerId="ADAL" clId="{779D1F58-E732-4027-AD5E-D5FA65258A7A}" dt="2025-12-03T11:03:16.638" v="210" actId="2696"/>
        <pc:sldMkLst>
          <pc:docMk/>
          <pc:sldMk cId="1962322194" sldId="2146849357"/>
        </pc:sldMkLst>
      </pc:sldChg>
      <pc:sldChg chg="del">
        <pc:chgData name="Hanselmann, Markus" userId="029d1f02-3ca2-4544-88e9-d09c85e465e7" providerId="ADAL" clId="{779D1F58-E732-4027-AD5E-D5FA65258A7A}" dt="2025-12-03T11:03:16.616" v="209" actId="2696"/>
        <pc:sldMkLst>
          <pc:docMk/>
          <pc:sldMk cId="520747788" sldId="2146849358"/>
        </pc:sldMkLst>
      </pc:sldChg>
      <pc:sldChg chg="del">
        <pc:chgData name="Hanselmann, Markus" userId="029d1f02-3ca2-4544-88e9-d09c85e465e7" providerId="ADAL" clId="{779D1F58-E732-4027-AD5E-D5FA65258A7A}" dt="2025-12-03T11:03:16.571" v="207" actId="2696"/>
        <pc:sldMkLst>
          <pc:docMk/>
          <pc:sldMk cId="3540251763" sldId="2146849359"/>
        </pc:sldMkLst>
      </pc:sldChg>
      <pc:sldChg chg="del">
        <pc:chgData name="Hanselmann, Markus" userId="029d1f02-3ca2-4544-88e9-d09c85e465e7" providerId="ADAL" clId="{779D1F58-E732-4027-AD5E-D5FA65258A7A}" dt="2025-12-03T11:03:16.527" v="206" actId="2696"/>
        <pc:sldMkLst>
          <pc:docMk/>
          <pc:sldMk cId="44600997" sldId="2146849360"/>
        </pc:sldMkLst>
      </pc:sldChg>
      <pc:sldChg chg="del">
        <pc:chgData name="Hanselmann, Markus" userId="029d1f02-3ca2-4544-88e9-d09c85e465e7" providerId="ADAL" clId="{779D1F58-E732-4027-AD5E-D5FA65258A7A}" dt="2025-12-03T11:03:19.710" v="332" actId="2696"/>
        <pc:sldMkLst>
          <pc:docMk/>
          <pc:sldMk cId="2052040177" sldId="2146849386"/>
        </pc:sldMkLst>
      </pc:sldChg>
      <pc:sldChg chg="del">
        <pc:chgData name="Hanselmann, Markus" userId="029d1f02-3ca2-4544-88e9-d09c85e465e7" providerId="ADAL" clId="{779D1F58-E732-4027-AD5E-D5FA65258A7A}" dt="2025-12-03T11:03:19.700" v="331" actId="2696"/>
        <pc:sldMkLst>
          <pc:docMk/>
          <pc:sldMk cId="2217073454" sldId="2146849387"/>
        </pc:sldMkLst>
      </pc:sldChg>
      <pc:sldChg chg="del">
        <pc:chgData name="Hanselmann, Markus" userId="029d1f02-3ca2-4544-88e9-d09c85e465e7" providerId="ADAL" clId="{779D1F58-E732-4027-AD5E-D5FA65258A7A}" dt="2025-12-03T11:03:18.207" v="268" actId="2696"/>
        <pc:sldMkLst>
          <pc:docMk/>
          <pc:sldMk cId="1282706645" sldId="2146849388"/>
        </pc:sldMkLst>
      </pc:sldChg>
      <pc:sldChg chg="del">
        <pc:chgData name="Hanselmann, Markus" userId="029d1f02-3ca2-4544-88e9-d09c85e465e7" providerId="ADAL" clId="{779D1F58-E732-4027-AD5E-D5FA65258A7A}" dt="2025-12-03T11:03:18.190" v="267" actId="2696"/>
        <pc:sldMkLst>
          <pc:docMk/>
          <pc:sldMk cId="4107547190" sldId="2146849389"/>
        </pc:sldMkLst>
      </pc:sldChg>
      <pc:sldChg chg="del">
        <pc:chgData name="Hanselmann, Markus" userId="029d1f02-3ca2-4544-88e9-d09c85e465e7" providerId="ADAL" clId="{779D1F58-E732-4027-AD5E-D5FA65258A7A}" dt="2025-12-03T11:03:17.289" v="234" actId="2696"/>
        <pc:sldMkLst>
          <pc:docMk/>
          <pc:sldMk cId="39601052" sldId="2146849390"/>
        </pc:sldMkLst>
      </pc:sldChg>
      <pc:sldChg chg="del">
        <pc:chgData name="Hanselmann, Markus" userId="029d1f02-3ca2-4544-88e9-d09c85e465e7" providerId="ADAL" clId="{779D1F58-E732-4027-AD5E-D5FA65258A7A}" dt="2025-12-03T11:03:17.266" v="233" actId="2696"/>
        <pc:sldMkLst>
          <pc:docMk/>
          <pc:sldMk cId="3790391004" sldId="2146849391"/>
        </pc:sldMkLst>
      </pc:sldChg>
      <pc:sldChg chg="del">
        <pc:chgData name="Hanselmann, Markus" userId="029d1f02-3ca2-4544-88e9-d09c85e465e7" providerId="ADAL" clId="{779D1F58-E732-4027-AD5E-D5FA65258A7A}" dt="2025-12-03T11:03:16.806" v="216" actId="2696"/>
        <pc:sldMkLst>
          <pc:docMk/>
          <pc:sldMk cId="3374385193" sldId="2146849392"/>
        </pc:sldMkLst>
      </pc:sldChg>
      <pc:sldChg chg="del">
        <pc:chgData name="Hanselmann, Markus" userId="029d1f02-3ca2-4544-88e9-d09c85e465e7" providerId="ADAL" clId="{779D1F58-E732-4027-AD5E-D5FA65258A7A}" dt="2025-12-03T11:03:16.782" v="215" actId="2696"/>
        <pc:sldMkLst>
          <pc:docMk/>
          <pc:sldMk cId="3303422894" sldId="2146849393"/>
        </pc:sldMkLst>
      </pc:sldChg>
      <pc:sldChg chg="del">
        <pc:chgData name="Hanselmann, Markus" userId="029d1f02-3ca2-4544-88e9-d09c85e465e7" providerId="ADAL" clId="{779D1F58-E732-4027-AD5E-D5FA65258A7A}" dt="2025-12-03T11:03:16.476" v="204" actId="2696"/>
        <pc:sldMkLst>
          <pc:docMk/>
          <pc:sldMk cId="2838627259" sldId="2146849394"/>
        </pc:sldMkLst>
      </pc:sldChg>
      <pc:sldChg chg="del">
        <pc:chgData name="Hanselmann, Markus" userId="029d1f02-3ca2-4544-88e9-d09c85e465e7" providerId="ADAL" clId="{779D1F58-E732-4027-AD5E-D5FA65258A7A}" dt="2025-12-03T11:03:16.454" v="203" actId="2696"/>
        <pc:sldMkLst>
          <pc:docMk/>
          <pc:sldMk cId="3302852090" sldId="2146849395"/>
        </pc:sldMkLst>
      </pc:sldChg>
      <pc:sldChg chg="del">
        <pc:chgData name="Hanselmann, Markus" userId="029d1f02-3ca2-4544-88e9-d09c85e465e7" providerId="ADAL" clId="{779D1F58-E732-4027-AD5E-D5FA65258A7A}" dt="2025-12-03T11:03:15.445" v="168" actId="2696"/>
        <pc:sldMkLst>
          <pc:docMk/>
          <pc:sldMk cId="561866161" sldId="2146849396"/>
        </pc:sldMkLst>
      </pc:sldChg>
      <pc:sldChg chg="del">
        <pc:chgData name="Hanselmann, Markus" userId="029d1f02-3ca2-4544-88e9-d09c85e465e7" providerId="ADAL" clId="{779D1F58-E732-4027-AD5E-D5FA65258A7A}" dt="2025-12-03T11:03:15.425" v="167" actId="2696"/>
        <pc:sldMkLst>
          <pc:docMk/>
          <pc:sldMk cId="2328187942" sldId="2146849397"/>
        </pc:sldMkLst>
      </pc:sldChg>
      <pc:sldChg chg="del">
        <pc:chgData name="Hanselmann, Markus" userId="029d1f02-3ca2-4544-88e9-d09c85e465e7" providerId="ADAL" clId="{779D1F58-E732-4027-AD5E-D5FA65258A7A}" dt="2025-12-03T11:03:09.641" v="9" actId="2696"/>
        <pc:sldMkLst>
          <pc:docMk/>
          <pc:sldMk cId="3871676031" sldId="2146849402"/>
        </pc:sldMkLst>
      </pc:sldChg>
      <pc:sldChg chg="del">
        <pc:chgData name="Hanselmann, Markus" userId="029d1f02-3ca2-4544-88e9-d09c85e465e7" providerId="ADAL" clId="{779D1F58-E732-4027-AD5E-D5FA65258A7A}" dt="2025-12-03T11:03:09.587" v="5" actId="2696"/>
        <pc:sldMkLst>
          <pc:docMk/>
          <pc:sldMk cId="1532408518" sldId="2146849403"/>
        </pc:sldMkLst>
      </pc:sldChg>
      <pc:sldChg chg="del">
        <pc:chgData name="Hanselmann, Markus" userId="029d1f02-3ca2-4544-88e9-d09c85e465e7" providerId="ADAL" clId="{779D1F58-E732-4027-AD5E-D5FA65258A7A}" dt="2025-12-03T11:03:09.576" v="4" actId="2696"/>
        <pc:sldMkLst>
          <pc:docMk/>
          <pc:sldMk cId="81851388" sldId="2146849405"/>
        </pc:sldMkLst>
      </pc:sldChg>
      <pc:sldChg chg="del">
        <pc:chgData name="Hanselmann, Markus" userId="029d1f02-3ca2-4544-88e9-d09c85e465e7" providerId="ADAL" clId="{779D1F58-E732-4027-AD5E-D5FA65258A7A}" dt="2025-12-03T11:03:09.518" v="0" actId="2696"/>
        <pc:sldMkLst>
          <pc:docMk/>
          <pc:sldMk cId="129458511" sldId="2146849406"/>
        </pc:sldMkLst>
      </pc:sldChg>
      <pc:sldChg chg="del">
        <pc:chgData name="Hanselmann, Markus" userId="029d1f02-3ca2-4544-88e9-d09c85e465e7" providerId="ADAL" clId="{779D1F58-E732-4027-AD5E-D5FA65258A7A}" dt="2025-12-03T11:03:09.621" v="8" actId="2696"/>
        <pc:sldMkLst>
          <pc:docMk/>
          <pc:sldMk cId="3328816595" sldId="2146849407"/>
        </pc:sldMkLst>
      </pc:sldChg>
      <pc:sldChg chg="del">
        <pc:chgData name="Hanselmann, Markus" userId="029d1f02-3ca2-4544-88e9-d09c85e465e7" providerId="ADAL" clId="{779D1F58-E732-4027-AD5E-D5FA65258A7A}" dt="2025-12-03T11:03:09.608" v="7" actId="2696"/>
        <pc:sldMkLst>
          <pc:docMk/>
          <pc:sldMk cId="4070721461" sldId="2146849408"/>
        </pc:sldMkLst>
      </pc:sldChg>
      <pc:sldChg chg="del">
        <pc:chgData name="Hanselmann, Markus" userId="029d1f02-3ca2-4544-88e9-d09c85e465e7" providerId="ADAL" clId="{779D1F58-E732-4027-AD5E-D5FA65258A7A}" dt="2025-12-03T11:03:09.598" v="6" actId="2696"/>
        <pc:sldMkLst>
          <pc:docMk/>
          <pc:sldMk cId="3688855316" sldId="2146849409"/>
        </pc:sldMkLst>
      </pc:sldChg>
      <pc:sldChg chg="del">
        <pc:chgData name="Hanselmann, Markus" userId="029d1f02-3ca2-4544-88e9-d09c85e465e7" providerId="ADAL" clId="{779D1F58-E732-4027-AD5E-D5FA65258A7A}" dt="2025-12-03T11:03:09.552" v="3" actId="2696"/>
        <pc:sldMkLst>
          <pc:docMk/>
          <pc:sldMk cId="3815792804" sldId="2146849411"/>
        </pc:sldMkLst>
      </pc:sldChg>
      <pc:sldChg chg="del">
        <pc:chgData name="Hanselmann, Markus" userId="029d1f02-3ca2-4544-88e9-d09c85e465e7" providerId="ADAL" clId="{779D1F58-E732-4027-AD5E-D5FA65258A7A}" dt="2025-12-03T11:03:09.541" v="2" actId="2696"/>
        <pc:sldMkLst>
          <pc:docMk/>
          <pc:sldMk cId="3490016307" sldId="2146849412"/>
        </pc:sldMkLst>
      </pc:sldChg>
      <pc:sldChg chg="del">
        <pc:chgData name="Hanselmann, Markus" userId="029d1f02-3ca2-4544-88e9-d09c85e465e7" providerId="ADAL" clId="{779D1F58-E732-4027-AD5E-D5FA65258A7A}" dt="2025-12-03T11:03:09.530" v="1" actId="2696"/>
        <pc:sldMkLst>
          <pc:docMk/>
          <pc:sldMk cId="1756512171" sldId="2146849413"/>
        </pc:sldMkLst>
      </pc:sldChg>
      <pc:sldChg chg="del">
        <pc:chgData name="Hanselmann, Markus" userId="029d1f02-3ca2-4544-88e9-d09c85e465e7" providerId="ADAL" clId="{779D1F58-E732-4027-AD5E-D5FA65258A7A}" dt="2025-12-03T11:03:12.126" v="72" actId="2696"/>
        <pc:sldMkLst>
          <pc:docMk/>
          <pc:sldMk cId="2106673013" sldId="2146849423"/>
        </pc:sldMkLst>
      </pc:sldChg>
      <pc:sldChg chg="del">
        <pc:chgData name="Hanselmann, Markus" userId="029d1f02-3ca2-4544-88e9-d09c85e465e7" providerId="ADAL" clId="{779D1F58-E732-4027-AD5E-D5FA65258A7A}" dt="2025-12-03T11:03:12.084" v="71" actId="2696"/>
        <pc:sldMkLst>
          <pc:docMk/>
          <pc:sldMk cId="2506932548" sldId="2146849424"/>
        </pc:sldMkLst>
      </pc:sldChg>
      <pc:sldChg chg="del">
        <pc:chgData name="Hanselmann, Markus" userId="029d1f02-3ca2-4544-88e9-d09c85e465e7" providerId="ADAL" clId="{779D1F58-E732-4027-AD5E-D5FA65258A7A}" dt="2025-12-03T11:03:10.780" v="37" actId="2696"/>
        <pc:sldMkLst>
          <pc:docMk/>
          <pc:sldMk cId="1789904985" sldId="2146849425"/>
        </pc:sldMkLst>
      </pc:sldChg>
      <pc:sldChg chg="del">
        <pc:chgData name="Hanselmann, Markus" userId="029d1f02-3ca2-4544-88e9-d09c85e465e7" providerId="ADAL" clId="{779D1F58-E732-4027-AD5E-D5FA65258A7A}" dt="2025-12-03T11:03:10.741" v="36" actId="2696"/>
        <pc:sldMkLst>
          <pc:docMk/>
          <pc:sldMk cId="3668955448" sldId="2146849426"/>
        </pc:sldMkLst>
      </pc:sldChg>
      <pc:sldChg chg="del">
        <pc:chgData name="Hanselmann, Markus" userId="029d1f02-3ca2-4544-88e9-d09c85e465e7" providerId="ADAL" clId="{779D1F58-E732-4027-AD5E-D5FA65258A7A}" dt="2025-12-03T11:03:12.154" v="73" actId="2696"/>
        <pc:sldMkLst>
          <pc:docMk/>
          <pc:sldMk cId="2529112448" sldId="2146849427"/>
        </pc:sldMkLst>
      </pc:sldChg>
      <pc:sldChg chg="del">
        <pc:chgData name="Hanselmann, Markus" userId="029d1f02-3ca2-4544-88e9-d09c85e465e7" providerId="ADAL" clId="{779D1F58-E732-4027-AD5E-D5FA65258A7A}" dt="2025-12-03T11:03:14.218" v="131" actId="2696"/>
        <pc:sldMkLst>
          <pc:docMk/>
          <pc:sldMk cId="4135894044" sldId="2146849428"/>
        </pc:sldMkLst>
      </pc:sldChg>
      <pc:sldChg chg="del">
        <pc:chgData name="Hanselmann, Markus" userId="029d1f02-3ca2-4544-88e9-d09c85e465e7" providerId="ADAL" clId="{779D1F58-E732-4027-AD5E-D5FA65258A7A}" dt="2025-12-03T11:03:14.180" v="130" actId="2696"/>
        <pc:sldMkLst>
          <pc:docMk/>
          <pc:sldMk cId="310156840" sldId="2146849429"/>
        </pc:sldMkLst>
      </pc:sldChg>
      <pc:sldChg chg="del">
        <pc:chgData name="Hanselmann, Markus" userId="029d1f02-3ca2-4544-88e9-d09c85e465e7" providerId="ADAL" clId="{779D1F58-E732-4027-AD5E-D5FA65258A7A}" dt="2025-12-03T11:03:10.828" v="39" actId="2696"/>
        <pc:sldMkLst>
          <pc:docMk/>
          <pc:sldMk cId="1933601232" sldId="2146849430"/>
        </pc:sldMkLst>
      </pc:sldChg>
      <pc:sldChg chg="del">
        <pc:chgData name="Hanselmann, Markus" userId="029d1f02-3ca2-4544-88e9-d09c85e465e7" providerId="ADAL" clId="{779D1F58-E732-4027-AD5E-D5FA65258A7A}" dt="2025-12-03T11:03:10.803" v="38" actId="2696"/>
        <pc:sldMkLst>
          <pc:docMk/>
          <pc:sldMk cId="839874581" sldId="2146849431"/>
        </pc:sldMkLst>
      </pc:sldChg>
      <pc:sldChg chg="del">
        <pc:chgData name="Hanselmann, Markus" userId="029d1f02-3ca2-4544-88e9-d09c85e465e7" providerId="ADAL" clId="{779D1F58-E732-4027-AD5E-D5FA65258A7A}" dt="2025-12-03T11:03:14.278" v="133" actId="2696"/>
        <pc:sldMkLst>
          <pc:docMk/>
          <pc:sldMk cId="2161171324" sldId="2146849433"/>
        </pc:sldMkLst>
      </pc:sldChg>
      <pc:sldChg chg="del">
        <pc:chgData name="Hanselmann, Markus" userId="029d1f02-3ca2-4544-88e9-d09c85e465e7" providerId="ADAL" clId="{779D1F58-E732-4027-AD5E-D5FA65258A7A}" dt="2025-12-03T11:03:14.239" v="132" actId="2696"/>
        <pc:sldMkLst>
          <pc:docMk/>
          <pc:sldMk cId="1116600698" sldId="2146849434"/>
        </pc:sldMkLst>
      </pc:sldChg>
      <pc:sldChg chg="del">
        <pc:chgData name="Hanselmann, Markus" userId="029d1f02-3ca2-4544-88e9-d09c85e465e7" providerId="ADAL" clId="{779D1F58-E732-4027-AD5E-D5FA65258A7A}" dt="2025-12-03T11:03:12.271" v="76" actId="2696"/>
        <pc:sldMkLst>
          <pc:docMk/>
          <pc:sldMk cId="4044741920" sldId="2146849435"/>
        </pc:sldMkLst>
      </pc:sldChg>
      <pc:sldChg chg="del">
        <pc:chgData name="Hanselmann, Markus" userId="029d1f02-3ca2-4544-88e9-d09c85e465e7" providerId="ADAL" clId="{779D1F58-E732-4027-AD5E-D5FA65258A7A}" dt="2025-12-03T11:03:12.232" v="75" actId="2696"/>
        <pc:sldMkLst>
          <pc:docMk/>
          <pc:sldMk cId="3989399176" sldId="2146849436"/>
        </pc:sldMkLst>
      </pc:sldChg>
      <pc:sldChg chg="del">
        <pc:chgData name="Hanselmann, Markus" userId="029d1f02-3ca2-4544-88e9-d09c85e465e7" providerId="ADAL" clId="{779D1F58-E732-4027-AD5E-D5FA65258A7A}" dt="2025-12-03T11:03:13.307" v="104" actId="2696"/>
        <pc:sldMkLst>
          <pc:docMk/>
          <pc:sldMk cId="2480762913" sldId="2146849437"/>
        </pc:sldMkLst>
      </pc:sldChg>
      <pc:sldChg chg="del">
        <pc:chgData name="Hanselmann, Markus" userId="029d1f02-3ca2-4544-88e9-d09c85e465e7" providerId="ADAL" clId="{779D1F58-E732-4027-AD5E-D5FA65258A7A}" dt="2025-12-03T11:03:13.267" v="103" actId="2696"/>
        <pc:sldMkLst>
          <pc:docMk/>
          <pc:sldMk cId="122685277" sldId="2146849438"/>
        </pc:sldMkLst>
      </pc:sldChg>
      <pc:sldChg chg="del">
        <pc:chgData name="Hanselmann, Markus" userId="029d1f02-3ca2-4544-88e9-d09c85e465e7" providerId="ADAL" clId="{779D1F58-E732-4027-AD5E-D5FA65258A7A}" dt="2025-12-03T11:03:19.685" v="330" actId="2696"/>
        <pc:sldMkLst>
          <pc:docMk/>
          <pc:sldMk cId="346704155" sldId="2146849440"/>
        </pc:sldMkLst>
      </pc:sldChg>
      <pc:sldChg chg="del">
        <pc:chgData name="Hanselmann, Markus" userId="029d1f02-3ca2-4544-88e9-d09c85e465e7" providerId="ADAL" clId="{779D1F58-E732-4027-AD5E-D5FA65258A7A}" dt="2025-12-03T11:03:18.167" v="266" actId="2696"/>
        <pc:sldMkLst>
          <pc:docMk/>
          <pc:sldMk cId="735371590" sldId="2146849441"/>
        </pc:sldMkLst>
      </pc:sldChg>
      <pc:sldChg chg="del">
        <pc:chgData name="Hanselmann, Markus" userId="029d1f02-3ca2-4544-88e9-d09c85e465e7" providerId="ADAL" clId="{779D1F58-E732-4027-AD5E-D5FA65258A7A}" dt="2025-12-03T11:03:17.241" v="232" actId="2696"/>
        <pc:sldMkLst>
          <pc:docMk/>
          <pc:sldMk cId="3982647783" sldId="2146849442"/>
        </pc:sldMkLst>
      </pc:sldChg>
      <pc:sldChg chg="del">
        <pc:chgData name="Hanselmann, Markus" userId="029d1f02-3ca2-4544-88e9-d09c85e465e7" providerId="ADAL" clId="{779D1F58-E732-4027-AD5E-D5FA65258A7A}" dt="2025-12-03T11:03:16.746" v="214" actId="2696"/>
        <pc:sldMkLst>
          <pc:docMk/>
          <pc:sldMk cId="300084720" sldId="2146849443"/>
        </pc:sldMkLst>
      </pc:sldChg>
      <pc:sldChg chg="del">
        <pc:chgData name="Hanselmann, Markus" userId="029d1f02-3ca2-4544-88e9-d09c85e465e7" providerId="ADAL" clId="{779D1F58-E732-4027-AD5E-D5FA65258A7A}" dt="2025-12-03T11:03:16.428" v="202" actId="2696"/>
        <pc:sldMkLst>
          <pc:docMk/>
          <pc:sldMk cId="2701215621" sldId="2146849444"/>
        </pc:sldMkLst>
      </pc:sldChg>
      <pc:sldChg chg="del">
        <pc:chgData name="Hanselmann, Markus" userId="029d1f02-3ca2-4544-88e9-d09c85e465e7" providerId="ADAL" clId="{779D1F58-E732-4027-AD5E-D5FA65258A7A}" dt="2025-12-03T11:03:15.399" v="166" actId="2696"/>
        <pc:sldMkLst>
          <pc:docMk/>
          <pc:sldMk cId="2536443735" sldId="2146849445"/>
        </pc:sldMkLst>
      </pc:sldChg>
      <pc:sldChg chg="del">
        <pc:chgData name="Hanselmann, Markus" userId="029d1f02-3ca2-4544-88e9-d09c85e465e7" providerId="ADAL" clId="{779D1F58-E732-4027-AD5E-D5FA65258A7A}" dt="2025-12-03T11:03:14.888" v="150" actId="2696"/>
        <pc:sldMkLst>
          <pc:docMk/>
          <pc:sldMk cId="2435863415" sldId="2146849446"/>
        </pc:sldMkLst>
      </pc:sldChg>
      <pc:sldChg chg="del">
        <pc:chgData name="Hanselmann, Markus" userId="029d1f02-3ca2-4544-88e9-d09c85e465e7" providerId="ADAL" clId="{779D1F58-E732-4027-AD5E-D5FA65258A7A}" dt="2025-12-03T11:03:17.704" v="249" actId="2696"/>
        <pc:sldMkLst>
          <pc:docMk/>
          <pc:sldMk cId="500159507" sldId="2146849447"/>
        </pc:sldMkLst>
      </pc:sldChg>
      <pc:sldChg chg="del">
        <pc:chgData name="Hanselmann, Markus" userId="029d1f02-3ca2-4544-88e9-d09c85e465e7" providerId="ADAL" clId="{779D1F58-E732-4027-AD5E-D5FA65258A7A}" dt="2025-12-03T11:03:17.001" v="223" actId="2696"/>
        <pc:sldMkLst>
          <pc:docMk/>
          <pc:sldMk cId="1045948356" sldId="2146849448"/>
        </pc:sldMkLst>
      </pc:sldChg>
      <pc:sldChg chg="del">
        <pc:chgData name="Hanselmann, Markus" userId="029d1f02-3ca2-4544-88e9-d09c85e465e7" providerId="ADAL" clId="{779D1F58-E732-4027-AD5E-D5FA65258A7A}" dt="2025-12-03T11:03:16.587" v="208" actId="2696"/>
        <pc:sldMkLst>
          <pc:docMk/>
          <pc:sldMk cId="1891443050" sldId="2146849449"/>
        </pc:sldMkLst>
      </pc:sldChg>
      <pc:sldChg chg="del">
        <pc:chgData name="Hanselmann, Markus" userId="029d1f02-3ca2-4544-88e9-d09c85e465e7" providerId="ADAL" clId="{779D1F58-E732-4027-AD5E-D5FA65258A7A}" dt="2025-12-03T11:03:15.943" v="184" actId="2696"/>
        <pc:sldMkLst>
          <pc:docMk/>
          <pc:sldMk cId="3679063388" sldId="2146849450"/>
        </pc:sldMkLst>
      </pc:sldChg>
      <pc:sldChg chg="del">
        <pc:chgData name="Hanselmann, Markus" userId="029d1f02-3ca2-4544-88e9-d09c85e465e7" providerId="ADAL" clId="{779D1F58-E732-4027-AD5E-D5FA65258A7A}" dt="2025-12-03T11:03:13.344" v="105" actId="2696"/>
        <pc:sldMkLst>
          <pc:docMk/>
          <pc:sldMk cId="144157042" sldId="2146849452"/>
        </pc:sldMkLst>
      </pc:sldChg>
      <pc:sldChg chg="del">
        <pc:chgData name="Hanselmann, Markus" userId="029d1f02-3ca2-4544-88e9-d09c85e465e7" providerId="ADAL" clId="{779D1F58-E732-4027-AD5E-D5FA65258A7A}" dt="2025-12-03T11:03:14.314" v="134" actId="2696"/>
        <pc:sldMkLst>
          <pc:docMk/>
          <pc:sldMk cId="723668143" sldId="2146849453"/>
        </pc:sldMkLst>
      </pc:sldChg>
      <pc:sldChg chg="del">
        <pc:chgData name="Hanselmann, Markus" userId="029d1f02-3ca2-4544-88e9-d09c85e465e7" providerId="ADAL" clId="{779D1F58-E732-4027-AD5E-D5FA65258A7A}" dt="2025-12-03T11:03:17.362" v="237" actId="2696"/>
        <pc:sldMkLst>
          <pc:docMk/>
          <pc:sldMk cId="3229601879" sldId="2146849455"/>
        </pc:sldMkLst>
      </pc:sldChg>
      <pc:sldChg chg="del">
        <pc:chgData name="Hanselmann, Markus" userId="029d1f02-3ca2-4544-88e9-d09c85e465e7" providerId="ADAL" clId="{779D1F58-E732-4027-AD5E-D5FA65258A7A}" dt="2025-12-03T11:03:14.465" v="139" actId="2696"/>
        <pc:sldMkLst>
          <pc:docMk/>
          <pc:sldMk cId="1388841" sldId="2146849456"/>
        </pc:sldMkLst>
      </pc:sldChg>
      <pc:sldChg chg="del">
        <pc:chgData name="Hanselmann, Markus" userId="029d1f02-3ca2-4544-88e9-d09c85e465e7" providerId="ADAL" clId="{779D1F58-E732-4027-AD5E-D5FA65258A7A}" dt="2025-12-03T11:03:15.042" v="155" actId="2696"/>
        <pc:sldMkLst>
          <pc:docMk/>
          <pc:sldMk cId="2768722019" sldId="2146849457"/>
        </pc:sldMkLst>
      </pc:sldChg>
      <pc:sldChg chg="del">
        <pc:chgData name="Hanselmann, Markus" userId="029d1f02-3ca2-4544-88e9-d09c85e465e7" providerId="ADAL" clId="{779D1F58-E732-4027-AD5E-D5FA65258A7A}" dt="2025-12-03T11:03:14.334" v="135" actId="2696"/>
        <pc:sldMkLst>
          <pc:docMk/>
          <pc:sldMk cId="2915646600" sldId="2146849458"/>
        </pc:sldMkLst>
      </pc:sldChg>
      <pc:sldChg chg="del">
        <pc:chgData name="Hanselmann, Markus" userId="029d1f02-3ca2-4544-88e9-d09c85e465e7" providerId="ADAL" clId="{779D1F58-E732-4027-AD5E-D5FA65258A7A}" dt="2025-12-03T11:03:12.342" v="78" actId="2696"/>
        <pc:sldMkLst>
          <pc:docMk/>
          <pc:sldMk cId="823784223" sldId="2146849459"/>
        </pc:sldMkLst>
      </pc:sldChg>
      <pc:sldChg chg="del">
        <pc:chgData name="Hanselmann, Markus" userId="029d1f02-3ca2-4544-88e9-d09c85e465e7" providerId="ADAL" clId="{779D1F58-E732-4027-AD5E-D5FA65258A7A}" dt="2025-12-03T11:03:12.297" v="77" actId="2696"/>
        <pc:sldMkLst>
          <pc:docMk/>
          <pc:sldMk cId="1577944834" sldId="2146849460"/>
        </pc:sldMkLst>
      </pc:sldChg>
      <pc:sldChg chg="del">
        <pc:chgData name="Hanselmann, Markus" userId="029d1f02-3ca2-4544-88e9-d09c85e465e7" providerId="ADAL" clId="{779D1F58-E732-4027-AD5E-D5FA65258A7A}" dt="2025-12-03T11:03:13.408" v="107" actId="2696"/>
        <pc:sldMkLst>
          <pc:docMk/>
          <pc:sldMk cId="1681989978" sldId="2146849461"/>
        </pc:sldMkLst>
      </pc:sldChg>
      <pc:sldChg chg="del">
        <pc:chgData name="Hanselmann, Markus" userId="029d1f02-3ca2-4544-88e9-d09c85e465e7" providerId="ADAL" clId="{779D1F58-E732-4027-AD5E-D5FA65258A7A}" dt="2025-12-03T11:03:13.367" v="106" actId="2696"/>
        <pc:sldMkLst>
          <pc:docMk/>
          <pc:sldMk cId="3135746928" sldId="214684946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ABBDE3E-F3DD-4441-E348-237218AA2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109508-F983-9363-608D-F81E02C1B7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14994-51ED-4918-BF39-4CC839D63D5F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8510AD-C110-4DF7-ED12-B6E0D8990B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8A23828-83C6-19BE-51E7-C067746035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BA9C9-4243-464F-801B-FD66B462AA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17531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4AB1C-571B-190C-2BD4-53FC05EF0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B11CB0A-CA65-CACC-3B11-4BB239A4A6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0F368D9-4724-12BD-075C-2BC87DDE31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320968-2A6E-A55C-74C5-0497067218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5676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DD3872C-6A16-2E03-A6AD-10D113692A59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beispiel_Se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22500D-D835-4FBB-3488-21E818EF3677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1BBA8AEB-8808-1699-B840-F0778FC428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814" y="2097088"/>
            <a:ext cx="5327650" cy="41767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542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06C9C45-08CA-C8A5-4F3A-866E41750A02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53107FD3-920A-90B1-F04E-846B8FA09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04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C3B888C-7AEF-90E7-C067-D5626FF50E5D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05107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53107FD3-920A-90B1-F04E-846B8FA09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666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773ACF9F-7994-CE00-5D2E-3550EA5D3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44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AB92381-652F-34CC-6160-C8576854BE66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79705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Kapitel und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22500D-D835-4FBB-3488-21E818EF3677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80964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 noProof="0"/>
              <a:t>Here is a quote / Recommendation / Result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r>
              <a:rPr lang="en-US" noProof="0"/>
              <a:t>Optional quoter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9A19B4A-6BD5-2077-A8AF-47F7F2A35A45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1" r:id="rId6"/>
    <p:sldLayoutId id="2147483652" r:id="rId7"/>
    <p:sldLayoutId id="2147483654" r:id="rId8"/>
    <p:sldLayoutId id="2147483653" r:id="rId9"/>
    <p:sldLayoutId id="214748365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3764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14" userDrawn="1">
          <p15:clr>
            <a:srgbClr val="F26B43"/>
          </p15:clr>
        </p15:guide>
        <p15:guide id="5" orient="horz" pos="1321" userDrawn="1">
          <p15:clr>
            <a:srgbClr val="F26B43"/>
          </p15:clr>
        </p15:guide>
        <p15:guide id="6" pos="4116" userDrawn="1">
          <p15:clr>
            <a:srgbClr val="F26B43"/>
          </p15:clr>
        </p15:guide>
        <p15:guide id="7" orient="horz" pos="1074" userDrawn="1">
          <p15:clr>
            <a:srgbClr val="F26B43"/>
          </p15:clr>
        </p15:guide>
        <p15:guide id="8" pos="4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B7F6B5-798F-E8E2-6BE7-6766173AD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CE13C74A-222D-048B-8007-BB7F50519104}"/>
              </a:ext>
            </a:extLst>
          </p:cNvPr>
          <p:cNvSpPr>
            <a:spLocks noChangeAspect="1"/>
          </p:cNvSpPr>
          <p:nvPr/>
        </p:nvSpPr>
        <p:spPr>
          <a:xfrm>
            <a:off x="0" y="1940915"/>
            <a:ext cx="12192000" cy="4332887"/>
          </a:xfrm>
          <a:custGeom>
            <a:avLst/>
            <a:gdLst>
              <a:gd name="connsiteX0" fmla="*/ 9392001 w 12192000"/>
              <a:gd name="connsiteY0" fmla="*/ 0 h 4332887"/>
              <a:gd name="connsiteX1" fmla="*/ 12192000 w 12192000"/>
              <a:gd name="connsiteY1" fmla="*/ 0 h 4332887"/>
              <a:gd name="connsiteX2" fmla="*/ 12192000 w 12192000"/>
              <a:gd name="connsiteY2" fmla="*/ 1693812 h 4332887"/>
              <a:gd name="connsiteX3" fmla="*/ 9815013 w 12192000"/>
              <a:gd name="connsiteY3" fmla="*/ 1693812 h 4332887"/>
              <a:gd name="connsiteX4" fmla="*/ 4861549 w 12192000"/>
              <a:gd name="connsiteY4" fmla="*/ 4332887 h 4332887"/>
              <a:gd name="connsiteX5" fmla="*/ 0 w 12192000"/>
              <a:gd name="connsiteY5" fmla="*/ 4332887 h 4332887"/>
              <a:gd name="connsiteX6" fmla="*/ 0 w 12192000"/>
              <a:gd name="connsiteY6" fmla="*/ 2639076 h 4332887"/>
              <a:gd name="connsiteX7" fmla="*/ 4438485 w 12192000"/>
              <a:gd name="connsiteY7" fmla="*/ 2639076 h 433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332887">
                <a:moveTo>
                  <a:pt x="9392001" y="0"/>
                </a:moveTo>
                <a:lnTo>
                  <a:pt x="12192000" y="0"/>
                </a:lnTo>
                <a:lnTo>
                  <a:pt x="12192000" y="1693812"/>
                </a:lnTo>
                <a:lnTo>
                  <a:pt x="9815013" y="1693812"/>
                </a:lnTo>
                <a:lnTo>
                  <a:pt x="4861549" y="4332887"/>
                </a:lnTo>
                <a:lnTo>
                  <a:pt x="0" y="4332887"/>
                </a:lnTo>
                <a:lnTo>
                  <a:pt x="0" y="2639076"/>
                </a:lnTo>
                <a:lnTo>
                  <a:pt x="4438485" y="2639076"/>
                </a:lnTo>
                <a:close/>
              </a:path>
            </a:pathLst>
          </a:custGeom>
          <a:solidFill>
            <a:schemeClr val="bg2"/>
          </a:solidFill>
          <a:ln w="141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159530D-AA26-7240-9C28-85F70A50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9034"/>
            <a:ext cx="4653850" cy="1620773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SCHUNK Engineering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C1ECBC-6E48-B1D9-6937-D67C89BD5F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2631207"/>
            <a:ext cx="5158093" cy="845602"/>
          </a:xfrm>
        </p:spPr>
        <p:txBody>
          <a:bodyPr/>
          <a:lstStyle/>
          <a:p>
            <a:pPr marL="0" indent="0">
              <a:buNone/>
            </a:pPr>
            <a:r>
              <a:rPr lang="de-DE" sz="2000" b="1">
                <a:solidFill>
                  <a:schemeClr val="bg2"/>
                </a:solidFill>
              </a:rPr>
              <a:t>Geschäftsbereich </a:t>
            </a:r>
            <a:br>
              <a:rPr lang="de-DE" sz="2000" b="1">
                <a:solidFill>
                  <a:schemeClr val="bg2"/>
                </a:solidFill>
              </a:rPr>
            </a:br>
            <a:r>
              <a:rPr lang="de-DE" sz="2000" b="1">
                <a:solidFill>
                  <a:schemeClr val="bg2"/>
                </a:solidFill>
              </a:rPr>
              <a:t>Greiftechnik und Automatisierungstechnik</a:t>
            </a:r>
            <a:br>
              <a:rPr lang="de-DE" sz="2000" b="1">
                <a:solidFill>
                  <a:schemeClr val="bg2"/>
                </a:solidFill>
              </a:rPr>
            </a:br>
            <a:r>
              <a:rPr lang="de-DE" sz="2000" b="1">
                <a:solidFill>
                  <a:schemeClr val="bg2"/>
                </a:solidFill>
              </a:rPr>
              <a:t>(GTAT)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371DBE4-4D6A-8F8A-2916-E1936FCE4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8300" y="342900"/>
            <a:ext cx="2598738" cy="768498"/>
          </a:xfrm>
          <a:prstGeom prst="rect">
            <a:avLst/>
          </a:prstGeom>
        </p:spPr>
      </p:pic>
      <p:grpSp>
        <p:nvGrpSpPr>
          <p:cNvPr id="33" name="Grafik 6">
            <a:extLst>
              <a:ext uri="{FF2B5EF4-FFF2-40B4-BE49-F238E27FC236}">
                <a16:creationId xmlns:a16="http://schemas.microsoft.com/office/drawing/2014/main" id="{81ACE73E-99F1-2C12-3DEE-AF5B02A7F2F2}"/>
              </a:ext>
            </a:extLst>
          </p:cNvPr>
          <p:cNvGrpSpPr>
            <a:grpSpLocks noChangeAspect="1"/>
          </p:cNvGrpSpPr>
          <p:nvPr/>
        </p:nvGrpSpPr>
        <p:grpSpPr>
          <a:xfrm>
            <a:off x="9222316" y="6107294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F470BD6E-D4A7-311A-287D-9B8345D60A42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12DE28E2-DACA-5215-4A72-3B77A8D1ADA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9A3F2803-DC07-7887-4B2E-86584C83438D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CD4BBA9D-841E-AFB8-DCD4-79C7AED001F9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1188D312-EE78-000B-EAB7-64A46B478BA5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76174C25-4E6E-7156-D89A-531EFF81D0FD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4BB6026C-AA24-2A10-1032-35282F8D5710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62127083-B77D-EA6F-CA54-09A4C8AB2CC4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0FDADFE9-4821-D3FD-89E1-9AABD34D37BA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91F14CDE-B7C0-055D-AB87-2DEDAE9A1D61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B90175AA-54C4-1E14-7452-FB06A1164716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AB5CB481-EA1F-8A09-C4F5-D78EE895ABC1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986EBF4-9033-2A11-5CD9-8BEC298C5F22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DB0A7EB5-0CD0-DE3F-2340-17E0C19C4EE7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90AE7EA9-3BF8-5A38-FF39-6DFC52DC41C6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533B5E55-1598-5C87-4EC6-E6B4E19BF7A1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8DF13F4A-2862-FBB3-0326-25EC9CADAC51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E324C6D5-4435-3292-1865-5467A9E69700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3B11BC26-543E-3D82-A352-043D5E7EAFD8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E85958CB-3AF3-0614-1333-1F6B2EDADF50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6ECD91CD-973F-7712-6A7D-40CD8B90D1AE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F31E1D7E-34C0-BD69-1FC4-CDEFD07D14E1}"/>
              </a:ext>
            </a:extLst>
          </p:cNvPr>
          <p:cNvSpPr/>
          <p:nvPr/>
        </p:nvSpPr>
        <p:spPr>
          <a:xfrm>
            <a:off x="8495013" y="3099816"/>
            <a:ext cx="3696987" cy="22289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Hinweis: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Diese Präsentation enthält vertrauliche Informationen und ist nur zur nicht-öffentlichen Verwendung bei Kunden und Lieferanten freigegeben. Ggf. Rücksprache mit Fachbereich notwendig.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1" i="1">
              <a:solidFill>
                <a:prstClr val="white"/>
              </a:solidFill>
              <a:latin typeface="Fago Pro" panose="02000506040000020004" pitchFamily="50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i="1">
                <a:solidFill>
                  <a:prstClr val="white"/>
                </a:solidFill>
                <a:latin typeface="Fago Pro" panose="02000506040000020004" pitchFamily="50" charset="0"/>
              </a:rPr>
              <a:t>- Diesen Hinweis vor Benutzung entfernen -</a:t>
            </a:r>
            <a:endParaRPr kumimoji="0" lang="de-DE" sz="12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634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4F570-E927-C3E2-EB0E-71EEB73BF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96C3375-3085-DED2-A55E-253ACE0791A4}"/>
              </a:ext>
            </a:extLst>
          </p:cNvPr>
          <p:cNvSpPr txBox="1"/>
          <p:nvPr/>
        </p:nvSpPr>
        <p:spPr>
          <a:xfrm>
            <a:off x="726217" y="4374572"/>
            <a:ext cx="3937745" cy="249299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80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ID: 1472620 oder 1511530 (links / rechts) </a:t>
            </a:r>
            <a:endParaRPr kumimoji="0" lang="en-US" sz="2200" b="0" i="0" u="none" strike="noStrike" kern="1200" cap="none" spc="0" normalizeH="0" baseline="0" noProof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E23E28-EE56-A032-7118-1F871D6D4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/>
              <a:t>Projektreferenzen</a:t>
            </a:r>
            <a:endParaRPr lang="en-US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7AD51DE-537F-E847-726B-948FC2A97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2FF972C-F1CB-FD3D-A6A3-4CF6F7C100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</a:t>
            </a:r>
            <a:r>
              <a:rPr lang="de-DE" sz="1800" b="1">
                <a:solidFill>
                  <a:schemeClr val="bg2"/>
                </a:solidFill>
              </a:rPr>
              <a:t>GTAT</a:t>
            </a:r>
            <a:endParaRPr lang="en-US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DFC17EA-B8D8-3E06-7E6B-99CEEE0842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340" y="2097088"/>
            <a:ext cx="5311302" cy="261834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5454E3B4-A9CC-9E04-C374-CB3120F5CEF4}"/>
              </a:ext>
            </a:extLst>
          </p:cNvPr>
          <p:cNvSpPr/>
          <p:nvPr/>
        </p:nvSpPr>
        <p:spPr>
          <a:xfrm>
            <a:off x="668339" y="5257661"/>
            <a:ext cx="5307011" cy="1020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>
                <a:solidFill>
                  <a:schemeClr val="tx2"/>
                </a:solidFill>
              </a:rPr>
              <a:t>Handling von 4-Meter-Stahlträgern mit bis zu 500 kg</a:t>
            </a:r>
          </a:p>
          <a:p>
            <a:pPr algn="ctr"/>
            <a:r>
              <a:rPr lang="de-DE" sz="1600">
                <a:solidFill>
                  <a:schemeClr val="tx2"/>
                </a:solidFill>
              </a:rPr>
              <a:t>Handling von sehr langen und schweren Bauteilen: </a:t>
            </a:r>
            <a:r>
              <a:rPr lang="de-DE" sz="1600" err="1">
                <a:solidFill>
                  <a:schemeClr val="tx2"/>
                </a:solidFill>
              </a:rPr>
              <a:t>Greiferaufbau</a:t>
            </a:r>
            <a:r>
              <a:rPr lang="de-DE" sz="1600">
                <a:solidFill>
                  <a:schemeClr val="tx2"/>
                </a:solidFill>
              </a:rPr>
              <a:t> entlang einer Traverse zur Gewichtsreduzierung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388F697-594C-0FE9-DCBE-587C0A0EF8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961" y="3900766"/>
            <a:ext cx="3937745" cy="1356895"/>
          </a:xfrm>
          <a:prstGeom prst="rect">
            <a:avLst/>
          </a:prstGeom>
          <a:effectLst>
            <a:glow rad="254000">
              <a:schemeClr val="bg1">
                <a:lumMod val="50000"/>
                <a:alpha val="67000"/>
              </a:schemeClr>
            </a:glo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958DA13-A9CF-2F4C-BB13-70B7D1121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386" y="2097088"/>
            <a:ext cx="4373526" cy="291932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F5294C17-FCC7-E03B-23A4-1F4682BF4141}"/>
              </a:ext>
            </a:extLst>
          </p:cNvPr>
          <p:cNvSpPr/>
          <p:nvPr/>
        </p:nvSpPr>
        <p:spPr>
          <a:xfrm>
            <a:off x="6546644" y="5016416"/>
            <a:ext cx="5307011" cy="1261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>
                <a:solidFill>
                  <a:schemeClr val="tx2"/>
                </a:solidFill>
              </a:rPr>
              <a:t>Werkzeugmaschinenbeladung - Lean Automation: Prüfling-Herstellung für Kerbschlagbiegeversuch </a:t>
            </a:r>
          </a:p>
          <a:p>
            <a:pPr algn="ctr"/>
            <a:r>
              <a:rPr lang="de-DE" sz="1600">
                <a:solidFill>
                  <a:schemeClr val="tx2"/>
                </a:solidFill>
              </a:rPr>
              <a:t>Spannstation (rechts), Werkstückmagazin (Mitte) und Wendestation (links).</a:t>
            </a:r>
            <a:br>
              <a:rPr lang="de-DE" sz="1600">
                <a:solidFill>
                  <a:schemeClr val="tx2"/>
                </a:solidFill>
              </a:rPr>
            </a:br>
            <a:r>
              <a:rPr lang="de-DE" sz="1600">
                <a:solidFill>
                  <a:schemeClr val="tx2"/>
                </a:solidFill>
              </a:rPr>
              <a:t>Handling durch Greifer mit Schaftschnittstelle.</a:t>
            </a:r>
          </a:p>
        </p:txBody>
      </p:sp>
      <p:pic>
        <p:nvPicPr>
          <p:cNvPr id="17" name="Picture 2" descr="Deutsche Edelstahlwerke Specialty Steel GmbH &amp; Co. KG">
            <a:extLst>
              <a:ext uri="{FF2B5EF4-FFF2-40B4-BE49-F238E27FC236}">
                <a16:creationId xmlns:a16="http://schemas.microsoft.com/office/drawing/2014/main" id="{DA72E47E-72C9-5836-B3D4-888284182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2470" y="2590808"/>
            <a:ext cx="1742174" cy="66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774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9DB8E-1D81-BB1C-F9B6-4FBD1126F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55FB1E-78B4-10FA-1743-AA4684267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HAND IN HAND FOR TOMORROW</a:t>
            </a:r>
            <a:endParaRPr lang="de-DE" sz="3600">
              <a:highlight>
                <a:srgbClr val="FFFF00"/>
              </a:highlight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652A0A4-6837-17D3-C81A-5AA76CB6C1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EC5F556-B8BF-A156-86A5-D0325F6DB3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5E21251-EFD4-D7F3-0D09-9A98F23D12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8100000" cy="4159250"/>
          </a:xfrm>
        </p:spPr>
        <p:txBody>
          <a:bodyPr/>
          <a:lstStyle/>
          <a:p>
            <a:pPr marL="0" indent="0">
              <a:buClr>
                <a:schemeClr val="bg2"/>
              </a:buClr>
              <a:buSzPct val="100000"/>
              <a:buNone/>
            </a:pPr>
            <a:r>
              <a:rPr lang="de-DE" b="1">
                <a:solidFill>
                  <a:srgbClr val="003D6A"/>
                </a:solidFill>
              </a:rPr>
              <a:t>GEMEINSAM MORGEN NOCH BESSER!</a:t>
            </a:r>
          </a:p>
          <a:p>
            <a:pPr marL="0" indent="0">
              <a:buClr>
                <a:schemeClr val="bg2"/>
              </a:buClr>
              <a:buSzPct val="100000"/>
              <a:buNone/>
            </a:pPr>
            <a:r>
              <a:rPr lang="de-DE" b="1">
                <a:solidFill>
                  <a:schemeClr val="bg2"/>
                </a:solidFill>
              </a:rPr>
              <a:t>SCHUNK – DER IDEALE PARTNER FÜR IHRE ANWENDUNG</a:t>
            </a:r>
          </a:p>
          <a:p>
            <a:pPr marL="0" indent="0">
              <a:buClr>
                <a:schemeClr val="bg2"/>
              </a:buClr>
              <a:buSzPct val="100000"/>
              <a:buNone/>
            </a:pPr>
            <a:endParaRPr lang="de-DE" b="1">
              <a:solidFill>
                <a:schemeClr val="bg2"/>
              </a:solidFill>
            </a:endParaRPr>
          </a:p>
          <a:p>
            <a:r>
              <a:rPr lang="de-DE"/>
              <a:t>Gerne machen wir einen persönlichen Termin vor Ort zur Diskussion der Anwendung und möglicher Konzepte</a:t>
            </a:r>
          </a:p>
          <a:p>
            <a:endParaRPr lang="de-DE"/>
          </a:p>
          <a:p>
            <a:r>
              <a:rPr lang="de-DE"/>
              <a:t>Gerne erstellen wir Ihnen ein Angebot für Ihre Projekte</a:t>
            </a:r>
          </a:p>
          <a:p>
            <a:endParaRPr lang="de-DE"/>
          </a:p>
          <a:p>
            <a:r>
              <a:rPr lang="de-DE"/>
              <a:t>Gerne präsentieren wir unsere konkreten Lösungen und Konzepte - auch in einem größeren Teilnehmerkreis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5CD6F9E-8DF9-52A6-CBE4-DE731821FB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601" y="2097088"/>
            <a:ext cx="2552435" cy="417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13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A025D-3EFF-25D9-B052-271EBD9FA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017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A1985D-EABC-FB47-CAD2-12A2547B8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Solution Books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8A4E89-E5C3-873D-A48C-54A910FE59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SCHUNK Engineering GTAT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4170C33-634A-7DDA-0943-A440B2CF64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/>
              <a:t>Solution Books mit Produkt- und Applikationsbeispielen für GTAT finden Sie in der STB in der neuen Branchen-Kacheln.</a:t>
            </a:r>
          </a:p>
          <a:p>
            <a:pPr marL="628650" lvl="1" indent="-171450"/>
            <a:r>
              <a:rPr lang="de-DE"/>
              <a:t>Automotive</a:t>
            </a:r>
          </a:p>
          <a:p>
            <a:pPr marL="628650" lvl="1" indent="-171450"/>
            <a:r>
              <a:rPr lang="de-DE"/>
              <a:t>Konsumgüter</a:t>
            </a:r>
          </a:p>
          <a:p>
            <a:pPr marL="628650" lvl="1" indent="-171450"/>
            <a:r>
              <a:rPr lang="de-DE"/>
              <a:t>Life Science</a:t>
            </a:r>
          </a:p>
          <a:p>
            <a:pPr marL="628650" lvl="1" indent="-171450"/>
            <a:r>
              <a:rPr lang="de-DE"/>
              <a:t>Logistik</a:t>
            </a:r>
          </a:p>
          <a:p>
            <a:pPr marL="628650" lvl="1" indent="-171450"/>
            <a:r>
              <a:rPr lang="de-DE"/>
              <a:t>Maschinenbeladung</a:t>
            </a:r>
          </a:p>
          <a:p>
            <a:pPr marL="628650" lvl="1" indent="-171450"/>
            <a:r>
              <a:rPr lang="de-DE"/>
              <a:t>Metallverarbeitung</a:t>
            </a:r>
          </a:p>
          <a:p>
            <a:pPr marL="628650" lvl="1" indent="-171450"/>
            <a:r>
              <a:rPr lang="de-DE"/>
              <a:t>…</a:t>
            </a:r>
          </a:p>
          <a:p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DCE132F-143A-FB8B-5AEA-E4671968043A}"/>
              </a:ext>
            </a:extLst>
          </p:cNvPr>
          <p:cNvSpPr/>
          <p:nvPr/>
        </p:nvSpPr>
        <p:spPr>
          <a:xfrm>
            <a:off x="9207147" y="1510016"/>
            <a:ext cx="2984853" cy="4667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>
              <a:defRPr/>
            </a:pPr>
            <a:r>
              <a:rPr lang="de-DE"/>
              <a:t>Interne Information</a:t>
            </a:r>
            <a:endParaRPr kumimoji="0" lang="de-DE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6BAEC6D-9DB7-B4CF-DFF4-63C3474B9A72}"/>
              </a:ext>
            </a:extLst>
          </p:cNvPr>
          <p:cNvGrpSpPr/>
          <p:nvPr/>
        </p:nvGrpSpPr>
        <p:grpSpPr>
          <a:xfrm>
            <a:off x="6095995" y="3180968"/>
            <a:ext cx="5761035" cy="3053884"/>
            <a:chOff x="8455663" y="4418452"/>
            <a:chExt cx="3322223" cy="1761087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89027B7-AC1E-E060-8A6A-90C3FBABC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5663" y="5459539"/>
              <a:ext cx="1280000" cy="720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871FB6AD-D054-612F-B557-F1DF49A13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6034" y="5286022"/>
              <a:ext cx="1280000" cy="720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2A14B8EE-D980-A0C8-3C1F-54CB15E8C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6405" y="5112508"/>
              <a:ext cx="1280000" cy="720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D424088C-2B62-3BA8-7957-E1B51F549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6776" y="4938994"/>
              <a:ext cx="1280000" cy="720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9460E254-EB98-94BC-4CF7-2973B57F4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17147" y="4765480"/>
              <a:ext cx="1280000" cy="720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347B4102-CE17-1DFF-7295-BA8A9B71D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57518" y="4591966"/>
              <a:ext cx="1280000" cy="720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45D3B6EC-D41B-C6EB-97EA-8D0681906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7886" y="4418452"/>
              <a:ext cx="1280000" cy="720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D1EE6047-82D8-9620-4C50-86B798844512}"/>
              </a:ext>
            </a:extLst>
          </p:cNvPr>
          <p:cNvSpPr txBox="1"/>
          <p:nvPr/>
        </p:nvSpPr>
        <p:spPr>
          <a:xfrm>
            <a:off x="8456937" y="6080919"/>
            <a:ext cx="75501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0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exemplarisch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39AEED-F103-4196-743C-78704D9D5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7756" y="4285731"/>
            <a:ext cx="799370" cy="79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01D2A21-569D-CA4E-29E3-8929852F85DB}"/>
              </a:ext>
            </a:extLst>
          </p:cNvPr>
          <p:cNvGrpSpPr/>
          <p:nvPr/>
        </p:nvGrpSpPr>
        <p:grpSpPr>
          <a:xfrm>
            <a:off x="3886728" y="4905101"/>
            <a:ext cx="1341427" cy="360000"/>
            <a:chOff x="3886728" y="4905101"/>
            <a:chExt cx="1341427" cy="360000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A46D2C1D-F747-5677-9C17-EBDEAAA283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728" y="4905101"/>
              <a:ext cx="640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F0E2D8B4-36B6-F721-B017-2811C38D1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9291" y="4905101"/>
              <a:ext cx="638864" cy="360000"/>
            </a:xfrm>
            <a:prstGeom prst="rect">
              <a:avLst/>
            </a:prstGeom>
          </p:spPr>
        </p:pic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77ADB151-7289-FE00-D601-FE61A6E75181}"/>
              </a:ext>
            </a:extLst>
          </p:cNvPr>
          <p:cNvSpPr txBox="1"/>
          <p:nvPr/>
        </p:nvSpPr>
        <p:spPr>
          <a:xfrm rot="900000">
            <a:off x="4160392" y="3529358"/>
            <a:ext cx="1204376" cy="737501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36000" rIns="0" bIns="3600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i="1" u="none" strike="noStrike" kern="1200" cap="none" spc="0" normalizeH="0" baseline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ppt</a:t>
            </a:r>
            <a:r>
              <a:rPr kumimoji="0" lang="de-DE" sz="1600" i="1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-Dateien verfügbar in DE/EN</a:t>
            </a:r>
          </a:p>
        </p:txBody>
      </p:sp>
    </p:spTree>
    <p:extLst>
      <p:ext uri="{BB962C8B-B14F-4D97-AF65-F5344CB8AC3E}">
        <p14:creationId xmlns:p14="http://schemas.microsoft.com/office/powerpoint/2010/main" val="3919055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E257C-ACC7-18A1-A6AC-C6E950444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871DA00E-C6BE-BC4B-E214-0F292453D16D}"/>
              </a:ext>
            </a:extLst>
          </p:cNvPr>
          <p:cNvSpPr/>
          <p:nvPr/>
        </p:nvSpPr>
        <p:spPr>
          <a:xfrm>
            <a:off x="0" y="1176909"/>
            <a:ext cx="12192000" cy="5681090"/>
          </a:xfrm>
          <a:custGeom>
            <a:avLst/>
            <a:gdLst>
              <a:gd name="connsiteX0" fmla="*/ 11684995 w 12192000"/>
              <a:gd name="connsiteY0" fmla="*/ 0 h 5681090"/>
              <a:gd name="connsiteX1" fmla="*/ 12192000 w 12192000"/>
              <a:gd name="connsiteY1" fmla="*/ 0 h 5681090"/>
              <a:gd name="connsiteX2" fmla="*/ 12192000 w 12192000"/>
              <a:gd name="connsiteY2" fmla="*/ 3276411 h 5681090"/>
              <a:gd name="connsiteX3" fmla="*/ 7678491 w 12192000"/>
              <a:gd name="connsiteY3" fmla="*/ 5681090 h 5681090"/>
              <a:gd name="connsiteX4" fmla="*/ 0 w 12192000"/>
              <a:gd name="connsiteY4" fmla="*/ 5681090 h 5681090"/>
              <a:gd name="connsiteX5" fmla="*/ 0 w 12192000"/>
              <a:gd name="connsiteY5" fmla="*/ 3251195 h 5681090"/>
              <a:gd name="connsiteX6" fmla="*/ 5582601 w 12192000"/>
              <a:gd name="connsiteY6" fmla="*/ 3251195 h 5681090"/>
              <a:gd name="connsiteX7" fmla="*/ 11684995 w 12192000"/>
              <a:gd name="connsiteY7" fmla="*/ 0 h 568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681090">
                <a:moveTo>
                  <a:pt x="11684995" y="0"/>
                </a:moveTo>
                <a:lnTo>
                  <a:pt x="12192000" y="0"/>
                </a:lnTo>
                <a:lnTo>
                  <a:pt x="12192000" y="3276411"/>
                </a:lnTo>
                <a:lnTo>
                  <a:pt x="7678491" y="5681090"/>
                </a:lnTo>
                <a:lnTo>
                  <a:pt x="0" y="5681090"/>
                </a:lnTo>
                <a:lnTo>
                  <a:pt x="0" y="3251195"/>
                </a:lnTo>
                <a:lnTo>
                  <a:pt x="5582601" y="3251195"/>
                </a:lnTo>
                <a:lnTo>
                  <a:pt x="1168499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66870CA3-BF8F-F0F4-2A2E-8C218F59A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8996816" cy="1020318"/>
          </a:xfrm>
        </p:spPr>
        <p:txBody>
          <a:bodyPr/>
          <a:lstStyle/>
          <a:p>
            <a:r>
              <a:rPr lang="de-DE">
                <a:solidFill>
                  <a:schemeClr val="accent3"/>
                </a:solidFill>
              </a:rPr>
              <a:t>Großprojekte</a:t>
            </a:r>
            <a:r>
              <a:rPr lang="de-DE"/>
              <a:t> und Losgröße Eins </a:t>
            </a:r>
            <a:r>
              <a:rPr lang="de-DE">
                <a:solidFill>
                  <a:schemeClr val="accent3"/>
                </a:solidFill>
              </a:rPr>
              <a:t>Produktkonfiguration</a:t>
            </a:r>
            <a:r>
              <a:rPr lang="de-DE"/>
              <a:t> in der industriellen Automatisierung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5D517EDD-5032-F924-7763-FFF10533B6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</a:t>
            </a:r>
            <a:r>
              <a:rPr lang="de-DE" sz="1800" b="1">
                <a:solidFill>
                  <a:schemeClr val="bg2"/>
                </a:solidFill>
              </a:rPr>
              <a:t>GTAT</a:t>
            </a:r>
            <a:endParaRPr lang="en-US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55A129D0-9D87-D644-1A91-DB1D99AD2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7701" y="2427358"/>
            <a:ext cx="5081083" cy="1194707"/>
          </a:xfrm>
        </p:spPr>
        <p:txBody>
          <a:bodyPr/>
          <a:lstStyle/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Pneumatik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lang="de-DE">
                <a:solidFill>
                  <a:srgbClr val="003D6A"/>
                </a:solidFill>
              </a:rPr>
              <a:t>Mechatronik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lang="de-DE">
                <a:solidFill>
                  <a:srgbClr val="003D6A"/>
                </a:solidFill>
              </a:rPr>
              <a:t>Roboterzubehör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lang="de-DE">
                <a:solidFill>
                  <a:srgbClr val="003D6A"/>
                </a:solidFill>
              </a:rPr>
              <a:t>Achssysteme</a:t>
            </a:r>
            <a:endParaRPr lang="de-DE"/>
          </a:p>
        </p:txBody>
      </p:sp>
      <p:sp>
        <p:nvSpPr>
          <p:cNvPr id="19" name="Titel 11">
            <a:extLst>
              <a:ext uri="{FF2B5EF4-FFF2-40B4-BE49-F238E27FC236}">
                <a16:creationId xmlns:a16="http://schemas.microsoft.com/office/drawing/2014/main" id="{2ADEF2CF-D99B-B362-220D-66332696480D}"/>
              </a:ext>
            </a:extLst>
          </p:cNvPr>
          <p:cNvSpPr txBox="1">
            <a:spLocks/>
          </p:cNvSpPr>
          <p:nvPr/>
        </p:nvSpPr>
        <p:spPr>
          <a:xfrm>
            <a:off x="1046575" y="6114278"/>
            <a:ext cx="4914671" cy="5247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Projekte pro Jahr</a:t>
            </a:r>
          </a:p>
        </p:txBody>
      </p:sp>
      <p:sp>
        <p:nvSpPr>
          <p:cNvPr id="20" name="Titel 11">
            <a:extLst>
              <a:ext uri="{FF2B5EF4-FFF2-40B4-BE49-F238E27FC236}">
                <a16:creationId xmlns:a16="http://schemas.microsoft.com/office/drawing/2014/main" id="{052D21DC-11F6-582D-4B6F-0D40C604E92D}"/>
              </a:ext>
            </a:extLst>
          </p:cNvPr>
          <p:cNvSpPr txBox="1">
            <a:spLocks/>
          </p:cNvSpPr>
          <p:nvPr/>
        </p:nvSpPr>
        <p:spPr>
          <a:xfrm>
            <a:off x="980465" y="4638734"/>
            <a:ext cx="4914672" cy="11486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über</a:t>
            </a:r>
            <a:r>
              <a:rPr kumimoji="0" lang="de-DE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 </a:t>
            </a:r>
            <a:r>
              <a:rPr kumimoji="0" lang="de-DE" sz="11000" b="1" i="0" u="none" strike="noStrike" kern="1200" cap="none" spc="0" normalizeH="0" baseline="0" noProof="0">
                <a:ln>
                  <a:noFill/>
                </a:ln>
                <a:solidFill>
                  <a:srgbClr val="BCCF00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750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060F05C-2805-56F3-83FE-7DB662EBC4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130917-7F5A-EA92-6CC5-3F20D17DB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031" y="1735494"/>
            <a:ext cx="8592456" cy="48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75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C72D1-E8C5-AC0B-A961-9AFB9B96B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C53594-AFAF-7EC5-4EAA-5B8EF3571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Professionelles</a:t>
            </a:r>
            <a:r>
              <a:rPr lang="de-DE">
                <a:solidFill>
                  <a:schemeClr val="accent3"/>
                </a:solidFill>
              </a:rPr>
              <a:t> Projektmanagement </a:t>
            </a:r>
            <a:r>
              <a:rPr lang="de-DE"/>
              <a:t>und </a:t>
            </a:r>
            <a:br>
              <a:rPr lang="de-DE"/>
            </a:br>
            <a:r>
              <a:rPr lang="de-DE"/>
              <a:t>höchste </a:t>
            </a:r>
            <a:r>
              <a:rPr lang="de-DE">
                <a:solidFill>
                  <a:schemeClr val="accent3"/>
                </a:solidFill>
              </a:rPr>
              <a:t>Technologie-Kompetenz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25B7F52-355F-8638-E9DC-D30949B3A4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A9F0D7C-01CA-26A8-4F30-CE92A3BB8A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</a:t>
            </a:r>
            <a:r>
              <a:rPr lang="de-DE" sz="1800" b="1">
                <a:solidFill>
                  <a:schemeClr val="bg2"/>
                </a:solidFill>
              </a:rPr>
              <a:t>GTAT</a:t>
            </a:r>
            <a:endParaRPr lang="en-US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B0641AB-4A1C-FBDA-216C-97B7E2ED9CF9}"/>
              </a:ext>
            </a:extLst>
          </p:cNvPr>
          <p:cNvSpPr txBox="1"/>
          <p:nvPr/>
        </p:nvSpPr>
        <p:spPr>
          <a:xfrm>
            <a:off x="7747891" y="5565662"/>
            <a:ext cx="12791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Werkzeug-</a:t>
            </a:r>
            <a:br>
              <a:rPr lang="de-DE" sz="2000" b="1">
                <a:solidFill>
                  <a:srgbClr val="003D6A"/>
                </a:solidFill>
                <a:latin typeface="Fago Pro"/>
              </a:rPr>
            </a:br>
            <a:r>
              <a:rPr lang="de-DE" sz="2000" b="1" err="1">
                <a:solidFill>
                  <a:srgbClr val="003D6A"/>
                </a:solidFill>
                <a:latin typeface="Fago Pro"/>
              </a:rPr>
              <a:t>maschinen</a:t>
            </a: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1026" name="Picture 2" descr="Doppelgreifer EGU">
            <a:extLst>
              <a:ext uri="{FF2B5EF4-FFF2-40B4-BE49-F238E27FC236}">
                <a16:creationId xmlns:a16="http://schemas.microsoft.com/office/drawing/2014/main" id="{54542F41-F8EF-0AE8-5089-F510CBEBA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2489" y="4199650"/>
            <a:ext cx="189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6C95A87-629C-837C-908A-0E4BD66EC941}"/>
              </a:ext>
            </a:extLst>
          </p:cNvPr>
          <p:cNvSpPr txBox="1"/>
          <p:nvPr/>
        </p:nvSpPr>
        <p:spPr>
          <a:xfrm>
            <a:off x="7821629" y="3459284"/>
            <a:ext cx="11317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Electronic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16E70DDC-DA44-986D-73E8-8AAED5FC05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0757" y="2113391"/>
            <a:ext cx="1953464" cy="1260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E3CB52D-F7CB-5393-9252-1CE84F67EBB1}"/>
              </a:ext>
            </a:extLst>
          </p:cNvPr>
          <p:cNvSpPr txBox="1"/>
          <p:nvPr/>
        </p:nvSpPr>
        <p:spPr>
          <a:xfrm>
            <a:off x="2186112" y="5565662"/>
            <a:ext cx="134171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Automotive</a:t>
            </a: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5AD8C7-9CA7-2E40-9806-42A87707B2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2" t="6842" r="1456" b="4254"/>
          <a:stretch/>
        </p:blipFill>
        <p:spPr>
          <a:xfrm>
            <a:off x="1847482" y="4197512"/>
            <a:ext cx="2018975" cy="1260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8C58BE5-3587-D869-7578-299B0AC0D314}"/>
              </a:ext>
            </a:extLst>
          </p:cNvPr>
          <p:cNvSpPr txBox="1"/>
          <p:nvPr/>
        </p:nvSpPr>
        <p:spPr>
          <a:xfrm>
            <a:off x="2316757" y="3459284"/>
            <a:ext cx="10804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eMobility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0EFB6B-C59D-CC15-BC9E-B1D6DB5532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9505" y="2113391"/>
            <a:ext cx="2254928" cy="12600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56DBAC4-0F9D-93AA-8E8D-C633BAB19216}"/>
              </a:ext>
            </a:extLst>
          </p:cNvPr>
          <p:cNvSpPr txBox="1"/>
          <p:nvPr/>
        </p:nvSpPr>
        <p:spPr>
          <a:xfrm>
            <a:off x="4981053" y="5565662"/>
            <a:ext cx="14330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L</a:t>
            </a:r>
            <a:r>
              <a:rPr kumimoji="0" lang="de-DE" sz="2000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ogistik</a:t>
            </a: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82378E5-8A9F-4756-540F-70DA76526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220" y="4181048"/>
            <a:ext cx="222075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5F3FCA6-03D6-C958-73F4-19FA41DD5FF7}"/>
              </a:ext>
            </a:extLst>
          </p:cNvPr>
          <p:cNvSpPr txBox="1"/>
          <p:nvPr/>
        </p:nvSpPr>
        <p:spPr>
          <a:xfrm>
            <a:off x="5023532" y="3459284"/>
            <a:ext cx="13481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Life Science</a:t>
            </a:r>
            <a:endParaRPr lang="de-DE" sz="2000">
              <a:solidFill>
                <a:srgbClr val="003D6A"/>
              </a:solidFill>
              <a:latin typeface="Fago Pro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D72AAE5D-C929-97D9-9F45-723AEA660C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863" y="2113391"/>
            <a:ext cx="195346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89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48328-0F4D-35B7-FB14-7A901EA1F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6FEF34-BF3A-FD01-B881-86E066F42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Professionelles</a:t>
            </a:r>
            <a:r>
              <a:rPr lang="de-DE">
                <a:solidFill>
                  <a:schemeClr val="accent3"/>
                </a:solidFill>
              </a:rPr>
              <a:t> Projektmanagement </a:t>
            </a:r>
            <a:r>
              <a:rPr lang="de-DE"/>
              <a:t>und </a:t>
            </a:r>
            <a:br>
              <a:rPr lang="de-DE"/>
            </a:br>
            <a:r>
              <a:rPr lang="de-DE"/>
              <a:t>höchste </a:t>
            </a:r>
            <a:r>
              <a:rPr lang="de-DE">
                <a:solidFill>
                  <a:schemeClr val="accent3"/>
                </a:solidFill>
              </a:rPr>
              <a:t>Technologie-Kompetenz</a:t>
            </a:r>
            <a:endParaRPr lang="en-US" sz="3600">
              <a:highlight>
                <a:srgbClr val="FFFF00"/>
              </a:highlight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4B49EA7-0969-6921-9767-75ADA45E06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6860C6-B752-B7FD-29B9-28AA516561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</a:t>
            </a:r>
            <a:r>
              <a:rPr lang="de-DE" sz="1800" b="1">
                <a:solidFill>
                  <a:schemeClr val="bg2"/>
                </a:solidFill>
              </a:rPr>
              <a:t>GTAT</a:t>
            </a:r>
            <a:endParaRPr lang="en-US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0B3EA29-6677-79C4-A8FF-6EE6BA47D9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b="1"/>
              <a:t>Produkte und Technologie</a:t>
            </a:r>
          </a:p>
          <a:p>
            <a:r>
              <a:rPr lang="de-DE" sz="2000"/>
              <a:t>Montage und Handhabung wie z.B. greifen, drehen, wechseln, linear bewegen, ausgleichen, bearbeiten, überwachen, messen und vieles mehr.</a:t>
            </a:r>
          </a:p>
          <a:p>
            <a:pPr marL="0" indent="0">
              <a:buNone/>
            </a:pPr>
            <a:endParaRPr lang="de-DE" sz="1000"/>
          </a:p>
          <a:p>
            <a:pPr marL="0" indent="0">
              <a:buNone/>
            </a:pPr>
            <a:r>
              <a:rPr lang="de-DE" sz="2000" b="1"/>
              <a:t>Jahrzehntelange Kompetenz in den Bereichen: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Pneumatik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lang="de-DE" sz="2000">
                <a:solidFill>
                  <a:srgbClr val="003D6A"/>
                </a:solidFill>
              </a:rPr>
              <a:t>Mechatronik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lang="de-DE" sz="2000">
                <a:solidFill>
                  <a:srgbClr val="003D6A"/>
                </a:solidFill>
              </a:rPr>
              <a:t>Roboterzubehör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lang="de-DE" sz="2000">
                <a:solidFill>
                  <a:srgbClr val="003D6A"/>
                </a:solidFill>
              </a:rPr>
              <a:t>Achssysteme</a:t>
            </a:r>
            <a:endParaRPr lang="de-DE" sz="2000"/>
          </a:p>
          <a:p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29DBC10-D522-BF8A-9931-CAA7770A30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b="1"/>
              <a:t>Services</a:t>
            </a:r>
          </a:p>
          <a:p>
            <a:r>
              <a:rPr lang="de-DE" sz="2000"/>
              <a:t>Komplettes Projektmanagement von der Anfrage bis zur Auslieferung sowie Service und After-Sales</a:t>
            </a:r>
          </a:p>
          <a:p>
            <a:pPr lvl="1"/>
            <a:r>
              <a:rPr lang="de-DE"/>
              <a:t>Konstruktion</a:t>
            </a:r>
          </a:p>
          <a:p>
            <a:pPr lvl="1"/>
            <a:r>
              <a:rPr lang="de-DE"/>
              <a:t>Montage inkl. Verschlauchung / Verkabelung</a:t>
            </a:r>
          </a:p>
          <a:p>
            <a:pPr lvl="1"/>
            <a:r>
              <a:rPr lang="de-DE"/>
              <a:t>Abnahme / Test</a:t>
            </a:r>
          </a:p>
          <a:p>
            <a:pPr lvl="1"/>
            <a:r>
              <a:rPr lang="de-DE"/>
              <a:t>Dokumentation</a:t>
            </a:r>
          </a:p>
          <a:p>
            <a:pPr lvl="1"/>
            <a:r>
              <a:rPr lang="de-DE"/>
              <a:t>Inbetriebnahme</a:t>
            </a:r>
          </a:p>
          <a:p>
            <a:pPr lvl="1"/>
            <a:r>
              <a:rPr lang="de-DE"/>
              <a:t>… und vieles mehr</a:t>
            </a:r>
            <a:endParaRPr lang="de-DE" sz="1600"/>
          </a:p>
        </p:txBody>
      </p:sp>
    </p:spTree>
    <p:extLst>
      <p:ext uri="{BB962C8B-B14F-4D97-AF65-F5344CB8AC3E}">
        <p14:creationId xmlns:p14="http://schemas.microsoft.com/office/powerpoint/2010/main" val="3499883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9B80B-ABE0-3BE1-51C3-E9AA30E4B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598831-659C-0D91-AAF3-BF437F2F6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9455004" cy="1020318"/>
          </a:xfrm>
        </p:spPr>
        <p:txBody>
          <a:bodyPr/>
          <a:lstStyle/>
          <a:p>
            <a:r>
              <a:rPr lang="de-DE" sz="3200">
                <a:latin typeface="+mn-lt"/>
                <a:cs typeface="Calibri"/>
              </a:rPr>
              <a:t>4 Ebenen der </a:t>
            </a:r>
            <a:r>
              <a:rPr lang="de-DE" sz="3200">
                <a:solidFill>
                  <a:schemeClr val="accent3"/>
                </a:solidFill>
                <a:latin typeface="+mn-lt"/>
                <a:cs typeface="Calibri"/>
              </a:rPr>
              <a:t>Partnerschaft </a:t>
            </a:r>
            <a:r>
              <a:rPr lang="de-DE" sz="3200">
                <a:solidFill>
                  <a:srgbClr val="003D6A"/>
                </a:solidFill>
                <a:latin typeface="+mn-lt"/>
                <a:cs typeface="Calibri"/>
              </a:rPr>
              <a:t>- SCHUNK bietet mehr</a:t>
            </a:r>
            <a:endParaRPr lang="de-DE" sz="3200">
              <a:solidFill>
                <a:srgbClr val="003D6A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2B05104-E1BF-78EF-8945-5439131703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39B7201-32FF-ABA1-D7CD-FC06BF6C07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SCHUNK Engineering</a:t>
            </a:r>
          </a:p>
        </p:txBody>
      </p:sp>
      <p:sp>
        <p:nvSpPr>
          <p:cNvPr id="30" name="Rechteck 12">
            <a:extLst>
              <a:ext uri="{FF2B5EF4-FFF2-40B4-BE49-F238E27FC236}">
                <a16:creationId xmlns:a16="http://schemas.microsoft.com/office/drawing/2014/main" id="{C99B5A91-9429-726C-9C34-11F6D9C28D5E}"/>
              </a:ext>
            </a:extLst>
          </p:cNvPr>
          <p:cNvSpPr>
            <a:spLocks/>
          </p:cNvSpPr>
          <p:nvPr/>
        </p:nvSpPr>
        <p:spPr>
          <a:xfrm>
            <a:off x="719037" y="2196129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de-DE" sz="2000" b="1">
                <a:solidFill>
                  <a:srgbClr val="009EE0"/>
                </a:solidFill>
                <a:latin typeface="Fago Pro"/>
                <a:sym typeface="+mn-lt"/>
              </a:rPr>
              <a:t>Level 1 </a:t>
            </a:r>
            <a:endParaRPr kumimoji="0" lang="de-DE" sz="2000" b="1" i="0" u="none" strike="noStrike" kern="1200" cap="none" spc="0" normalizeH="0" baseline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/>
              <a:sym typeface="+mn-lt"/>
            </a:endParaRPr>
          </a:p>
        </p:txBody>
      </p:sp>
      <p:sp>
        <p:nvSpPr>
          <p:cNvPr id="31" name="Rechteck 17">
            <a:extLst>
              <a:ext uri="{FF2B5EF4-FFF2-40B4-BE49-F238E27FC236}">
                <a16:creationId xmlns:a16="http://schemas.microsoft.com/office/drawing/2014/main" id="{6D691855-060D-9FEC-B306-90FC297DBFE7}"/>
              </a:ext>
            </a:extLst>
          </p:cNvPr>
          <p:cNvSpPr>
            <a:spLocks/>
          </p:cNvSpPr>
          <p:nvPr/>
        </p:nvSpPr>
        <p:spPr>
          <a:xfrm>
            <a:off x="719037" y="3295558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2</a:t>
            </a:r>
          </a:p>
        </p:txBody>
      </p:sp>
      <p:sp>
        <p:nvSpPr>
          <p:cNvPr id="32" name="Rechteck 23">
            <a:extLst>
              <a:ext uri="{FF2B5EF4-FFF2-40B4-BE49-F238E27FC236}">
                <a16:creationId xmlns:a16="http://schemas.microsoft.com/office/drawing/2014/main" id="{76AD2340-46CF-1154-7A34-6856DB72EB61}"/>
              </a:ext>
            </a:extLst>
          </p:cNvPr>
          <p:cNvSpPr>
            <a:spLocks/>
          </p:cNvSpPr>
          <p:nvPr/>
        </p:nvSpPr>
        <p:spPr>
          <a:xfrm>
            <a:off x="719037" y="4399151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3</a:t>
            </a:r>
          </a:p>
        </p:txBody>
      </p:sp>
      <p:sp>
        <p:nvSpPr>
          <p:cNvPr id="33" name="Rechteck 34">
            <a:extLst>
              <a:ext uri="{FF2B5EF4-FFF2-40B4-BE49-F238E27FC236}">
                <a16:creationId xmlns:a16="http://schemas.microsoft.com/office/drawing/2014/main" id="{4DF938BF-105B-8F38-576E-89A7D18AEC8F}"/>
              </a:ext>
            </a:extLst>
          </p:cNvPr>
          <p:cNvSpPr>
            <a:spLocks/>
          </p:cNvSpPr>
          <p:nvPr/>
        </p:nvSpPr>
        <p:spPr>
          <a:xfrm>
            <a:off x="719037" y="5489867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4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0F145691-B7D3-EC23-4749-16ACA389DF58}"/>
              </a:ext>
            </a:extLst>
          </p:cNvPr>
          <p:cNvSpPr txBox="1"/>
          <p:nvPr/>
        </p:nvSpPr>
        <p:spPr>
          <a:xfrm>
            <a:off x="2090313" y="2227466"/>
            <a:ext cx="298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</a:pPr>
            <a:r>
              <a:rPr kumimoji="0" lang="de-DE" sz="1800" b="1" i="0" u="none" strike="noStrike" kern="1200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Standard Komponenten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0D0E73AA-A864-25DE-2554-505BE5FE8028}"/>
              </a:ext>
            </a:extLst>
          </p:cNvPr>
          <p:cNvSpPr txBox="1"/>
          <p:nvPr/>
        </p:nvSpPr>
        <p:spPr>
          <a:xfrm>
            <a:off x="2090313" y="3197450"/>
            <a:ext cx="2984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>
                <a:solidFill>
                  <a:schemeClr val="accent2"/>
                </a:solidFill>
              </a:rPr>
              <a:t>Kundenspezifische  </a:t>
            </a:r>
            <a:r>
              <a:rPr kumimoji="0" lang="de-DE" sz="1800" b="1" i="0" u="none" strike="noStrike" kern="1200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Komponenten</a:t>
            </a:r>
            <a:endParaRPr lang="de-DE" sz="1800" b="1">
              <a:solidFill>
                <a:schemeClr val="accent2"/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13B10BED-56D4-AEC5-8770-7D79AE401DF1}"/>
              </a:ext>
            </a:extLst>
          </p:cNvPr>
          <p:cNvSpPr txBox="1"/>
          <p:nvPr/>
        </p:nvSpPr>
        <p:spPr>
          <a:xfrm>
            <a:off x="2090313" y="4434134"/>
            <a:ext cx="298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>
                <a:solidFill>
                  <a:schemeClr val="accent2"/>
                </a:solidFill>
              </a:rPr>
              <a:t>Großprojekte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9DF24487-3F52-3190-733E-1353370FC731}"/>
              </a:ext>
            </a:extLst>
          </p:cNvPr>
          <p:cNvSpPr txBox="1"/>
          <p:nvPr/>
        </p:nvSpPr>
        <p:spPr>
          <a:xfrm>
            <a:off x="2090313" y="5537468"/>
            <a:ext cx="298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</a:pPr>
            <a:r>
              <a:rPr lang="de-DE" sz="1800" b="1">
                <a:solidFill>
                  <a:schemeClr val="accent2"/>
                </a:solidFill>
              </a:rPr>
              <a:t>Maschinen</a:t>
            </a:r>
            <a:endParaRPr lang="de-DE"/>
          </a:p>
        </p:txBody>
      </p: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307BEBE3-3DC1-560D-AAFB-F436D7241FD5}"/>
              </a:ext>
            </a:extLst>
          </p:cNvPr>
          <p:cNvCxnSpPr>
            <a:cxnSpLocks/>
          </p:cNvCxnSpPr>
          <p:nvPr/>
        </p:nvCxnSpPr>
        <p:spPr>
          <a:xfrm>
            <a:off x="2090312" y="2963799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626D8D71-926C-C4D9-B257-429E0C9B0CA0}"/>
              </a:ext>
            </a:extLst>
          </p:cNvPr>
          <p:cNvCxnSpPr>
            <a:cxnSpLocks/>
          </p:cNvCxnSpPr>
          <p:nvPr/>
        </p:nvCxnSpPr>
        <p:spPr>
          <a:xfrm>
            <a:off x="2090312" y="4067133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7CC23C69-3789-1AE5-FB90-2029E0D14037}"/>
              </a:ext>
            </a:extLst>
          </p:cNvPr>
          <p:cNvCxnSpPr>
            <a:cxnSpLocks/>
          </p:cNvCxnSpPr>
          <p:nvPr/>
        </p:nvCxnSpPr>
        <p:spPr>
          <a:xfrm>
            <a:off x="2090312" y="5170467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138D3E0E-E892-9E9F-C794-11DDD0CBA1C0}"/>
              </a:ext>
            </a:extLst>
          </p:cNvPr>
          <p:cNvCxnSpPr>
            <a:cxnSpLocks/>
          </p:cNvCxnSpPr>
          <p:nvPr/>
        </p:nvCxnSpPr>
        <p:spPr>
          <a:xfrm>
            <a:off x="2090312" y="6273800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hteck 46">
            <a:extLst>
              <a:ext uri="{FF2B5EF4-FFF2-40B4-BE49-F238E27FC236}">
                <a16:creationId xmlns:a16="http://schemas.microsoft.com/office/drawing/2014/main" id="{E9EAF8B1-0EC7-568C-8BE0-BD5AB37F7905}"/>
              </a:ext>
            </a:extLst>
          </p:cNvPr>
          <p:cNvSpPr/>
          <p:nvPr/>
        </p:nvSpPr>
        <p:spPr>
          <a:xfrm>
            <a:off x="658813" y="2864453"/>
            <a:ext cx="8404505" cy="2421223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75C6F878-1A15-62AF-A299-1994CFCF63FC}"/>
              </a:ext>
            </a:extLst>
          </p:cNvPr>
          <p:cNvSpPr txBox="1"/>
          <p:nvPr/>
        </p:nvSpPr>
        <p:spPr>
          <a:xfrm>
            <a:off x="9162648" y="3914783"/>
            <a:ext cx="2595262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SCHUNK Engineering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9F8DAE8-3A2D-4ED1-65E2-36A25CB731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752" y="3130401"/>
            <a:ext cx="969423" cy="818574"/>
          </a:xfrm>
          <a:prstGeom prst="rect">
            <a:avLst/>
          </a:prstGeom>
        </p:spPr>
      </p:pic>
      <p:pic>
        <p:nvPicPr>
          <p:cNvPr id="8" name="Picture 4" descr="JGP-P 64-2">
            <a:extLst>
              <a:ext uri="{FF2B5EF4-FFF2-40B4-BE49-F238E27FC236}">
                <a16:creationId xmlns:a16="http://schemas.microsoft.com/office/drawing/2014/main" id="{962EB6AF-B282-B593-CDF7-DD006973B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58" b="95000" l="1667" r="98500">
                        <a14:foregroundMark x1="6333" y1="53684" x2="7833" y2="64211"/>
                        <a14:foregroundMark x1="10333" y1="34211" x2="12333" y2="27632"/>
                        <a14:foregroundMark x1="18333" y1="43158" x2="20333" y2="38947"/>
                        <a14:foregroundMark x1="36500" y1="45526" x2="40000" y2="46053"/>
                        <a14:foregroundMark x1="36833" y1="11053" x2="49333" y2="10789"/>
                        <a14:foregroundMark x1="59000" y1="3947" x2="71000" y2="7895"/>
                        <a14:foregroundMark x1="79833" y1="16053" x2="82333" y2="33947"/>
                        <a14:foregroundMark x1="72500" y1="19737" x2="62667" y2="38684"/>
                        <a14:foregroundMark x1="54167" y1="20000" x2="54167" y2="20000"/>
                        <a14:foregroundMark x1="21000" y1="22632" x2="31500" y2="39211"/>
                        <a14:foregroundMark x1="50333" y1="17368" x2="64667" y2="30526"/>
                        <a14:foregroundMark x1="30000" y1="10789" x2="34000" y2="13947"/>
                        <a14:foregroundMark x1="47333" y1="8684" x2="55000" y2="8158"/>
                        <a14:foregroundMark x1="78000" y1="16842" x2="88500" y2="25000"/>
                        <a14:foregroundMark x1="88500" y1="51579" x2="89000" y2="73684"/>
                        <a14:foregroundMark x1="95667" y1="45526" x2="94167" y2="76842"/>
                        <a14:foregroundMark x1="85500" y1="81842" x2="93667" y2="77895"/>
                        <a14:foregroundMark x1="26667" y1="95000" x2="36500" y2="86316"/>
                        <a14:foregroundMark x1="1833" y1="50789" x2="5333" y2="83684"/>
                        <a14:foregroundMark x1="97500" y1="51842" x2="98500" y2="72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9742" y="2238748"/>
            <a:ext cx="774292" cy="49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C8EBA7C-925D-1BFF-B0AE-28AFADD25C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2196" y="5379797"/>
            <a:ext cx="902081" cy="806208"/>
          </a:xfrm>
          <a:prstGeom prst="rect">
            <a:avLst/>
          </a:prstGeom>
        </p:spPr>
      </p:pic>
      <p:pic>
        <p:nvPicPr>
          <p:cNvPr id="10" name="Grafik 16">
            <a:extLst>
              <a:ext uri="{FF2B5EF4-FFF2-40B4-BE49-F238E27FC236}">
                <a16:creationId xmlns:a16="http://schemas.microsoft.com/office/drawing/2014/main" id="{0F4CF2C5-2A3C-8088-ECB8-40C7342ABB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90" b="97287" l="5548" r="93336">
                        <a14:foregroundMark x1="41070" y1="74092" x2="41070" y2="74092"/>
                        <a14:foregroundMark x1="15496" y1="63282" x2="29514" y2="73742"/>
                        <a14:foregroundMark x1="29514" y1="73742" x2="58207" y2="72648"/>
                        <a14:foregroundMark x1="58207" y1="72648" x2="68483" y2="73654"/>
                        <a14:foregroundMark x1="6796" y1="14705" x2="7715" y2="91947"/>
                        <a14:foregroundMark x1="11786" y1="11379" x2="36146" y2="10109"/>
                        <a14:foregroundMark x1="36146" y1="10109" x2="71602" y2="10109"/>
                        <a14:foregroundMark x1="85620" y1="27965" x2="89987" y2="40875"/>
                        <a14:foregroundMark x1="13329" y1="89453" x2="59127" y2="69497"/>
                        <a14:foregroundMark x1="59127" y1="69497" x2="59455" y2="69497"/>
                        <a14:foregroundMark x1="11786" y1="8446" x2="26428" y2="9891"/>
                        <a14:foregroundMark x1="26428" y1="9891" x2="73473" y2="7221"/>
                        <a14:foregroundMark x1="93401" y1="27133" x2="93073" y2="40875"/>
                        <a14:foregroundMark x1="33880" y1="67046" x2="63690" y2="63282"/>
                        <a14:foregroundMark x1="63690" y1="63282" x2="66907" y2="63720"/>
                        <a14:foregroundMark x1="8963" y1="73654" x2="10834" y2="82801"/>
                        <a14:foregroundMark x1="10834" y1="91947" x2="47341" y2="93435"/>
                        <a14:foregroundMark x1="47341" y1="93435" x2="54465" y2="86958"/>
                        <a14:foregroundMark x1="58831" y1="92779" x2="72850" y2="91510"/>
                        <a14:foregroundMark x1="58207" y1="97330" x2="72521" y2="97330"/>
                        <a14:foregroundMark x1="78431" y1="49584" x2="78431" y2="94442"/>
                        <a14:foregroundMark x1="6172" y1="19694" x2="6172" y2="19694"/>
                        <a14:foregroundMark x1="5548" y1="19256" x2="5548" y2="19256"/>
                        <a14:foregroundMark x1="5844" y1="32123" x2="5844" y2="32123"/>
                        <a14:foregroundMark x1="46651" y1="20525" x2="46651" y2="20525"/>
                        <a14:foregroundMark x1="6172" y1="30897" x2="6172" y2="30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742" y="5379701"/>
            <a:ext cx="1079695" cy="8064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89EAD06-0D4A-450E-6386-BE04DCCD1A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9437" y="2223739"/>
            <a:ext cx="1287598" cy="52040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06E4909-E431-11AB-5858-0CC30AE024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4559" y="3287894"/>
            <a:ext cx="1284658" cy="46836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5646B3E-143C-CF06-309F-2641571C2C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8260" y="4142780"/>
            <a:ext cx="1121911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54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4F7E0-B5BC-9E21-9F69-EBB1510A9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feil: Fünfeck 4">
            <a:extLst>
              <a:ext uri="{FF2B5EF4-FFF2-40B4-BE49-F238E27FC236}">
                <a16:creationId xmlns:a16="http://schemas.microsoft.com/office/drawing/2014/main" id="{B5C6E004-6E62-60ED-9467-14EFF47F4F4E}"/>
              </a:ext>
            </a:extLst>
          </p:cNvPr>
          <p:cNvSpPr/>
          <p:nvPr/>
        </p:nvSpPr>
        <p:spPr>
          <a:xfrm>
            <a:off x="1220475" y="3646189"/>
            <a:ext cx="10396530" cy="864481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837611-A237-6AD0-DF05-AADEEBFA5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chemeClr val="accent3"/>
                </a:solidFill>
              </a:rPr>
              <a:t>Über 160 Experten </a:t>
            </a:r>
            <a:r>
              <a:rPr lang="de-DE"/>
              <a:t>- ein Ziel:</a:t>
            </a:r>
            <a:br>
              <a:rPr lang="de-DE"/>
            </a:br>
            <a:r>
              <a:rPr lang="de-DE"/>
              <a:t>Ihr Projekt zum Erfolg bringen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57E51A9-EF72-99C8-E1E7-A2328E92D3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B68EDEE-FF08-EA12-7A5F-364570DBFB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</a:t>
            </a:r>
            <a:r>
              <a:rPr lang="de-DE" sz="1800" b="1">
                <a:solidFill>
                  <a:schemeClr val="bg2"/>
                </a:solidFill>
              </a:rPr>
              <a:t>GTAT</a:t>
            </a:r>
            <a:endParaRPr lang="en-US"/>
          </a:p>
        </p:txBody>
      </p:sp>
      <p:sp>
        <p:nvSpPr>
          <p:cNvPr id="7" name="Rechteck: diagonal liegende Ecken abgeschnitten 6">
            <a:extLst>
              <a:ext uri="{FF2B5EF4-FFF2-40B4-BE49-F238E27FC236}">
                <a16:creationId xmlns:a16="http://schemas.microsoft.com/office/drawing/2014/main" id="{6FB76C4A-8877-FE18-373E-B3E08FC8599D}"/>
              </a:ext>
            </a:extLst>
          </p:cNvPr>
          <p:cNvSpPr/>
          <p:nvPr/>
        </p:nvSpPr>
        <p:spPr>
          <a:xfrm>
            <a:off x="664530" y="3111452"/>
            <a:ext cx="2381061" cy="733331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bg1"/>
                </a:solidFill>
                <a:latin typeface="Fago Pro"/>
              </a:rPr>
              <a:t>Vertrieb Engineering</a:t>
            </a:r>
          </a:p>
        </p:txBody>
      </p:sp>
      <p:sp>
        <p:nvSpPr>
          <p:cNvPr id="8" name="Rechteck: diagonal liegende Ecken abgeschnitten 7">
            <a:extLst>
              <a:ext uri="{FF2B5EF4-FFF2-40B4-BE49-F238E27FC236}">
                <a16:creationId xmlns:a16="http://schemas.microsoft.com/office/drawing/2014/main" id="{B25178E0-87C2-D7D7-BB98-4725F03844C8}"/>
              </a:ext>
            </a:extLst>
          </p:cNvPr>
          <p:cNvSpPr/>
          <p:nvPr/>
        </p:nvSpPr>
        <p:spPr>
          <a:xfrm>
            <a:off x="2373539" y="4288653"/>
            <a:ext cx="2381061" cy="733331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bg1"/>
                </a:solidFill>
                <a:latin typeface="Fago Pro"/>
              </a:rPr>
              <a:t>Projekt-management</a:t>
            </a:r>
          </a:p>
        </p:txBody>
      </p:sp>
      <p:sp>
        <p:nvSpPr>
          <p:cNvPr id="9" name="Rechteck: diagonal liegende Ecken abgeschnitten 8">
            <a:extLst>
              <a:ext uri="{FF2B5EF4-FFF2-40B4-BE49-F238E27FC236}">
                <a16:creationId xmlns:a16="http://schemas.microsoft.com/office/drawing/2014/main" id="{129AE677-EA23-C219-8605-C8633023367F}"/>
              </a:ext>
            </a:extLst>
          </p:cNvPr>
          <p:cNvSpPr/>
          <p:nvPr/>
        </p:nvSpPr>
        <p:spPr>
          <a:xfrm>
            <a:off x="5009134" y="3111452"/>
            <a:ext cx="2381061" cy="733331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bg1"/>
                </a:solidFill>
                <a:latin typeface="Fago Pro"/>
              </a:rPr>
              <a:t>Konstruktion</a:t>
            </a:r>
          </a:p>
        </p:txBody>
      </p:sp>
      <p:sp>
        <p:nvSpPr>
          <p:cNvPr id="10" name="Rechteck: diagonal liegende Ecken abgeschnitten 9">
            <a:extLst>
              <a:ext uri="{FF2B5EF4-FFF2-40B4-BE49-F238E27FC236}">
                <a16:creationId xmlns:a16="http://schemas.microsoft.com/office/drawing/2014/main" id="{07D96C1C-1A36-2C40-323A-F37D1F79132B}"/>
              </a:ext>
            </a:extLst>
          </p:cNvPr>
          <p:cNvSpPr/>
          <p:nvPr/>
        </p:nvSpPr>
        <p:spPr>
          <a:xfrm>
            <a:off x="6482785" y="4288653"/>
            <a:ext cx="2381061" cy="733331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bg1"/>
                </a:solidFill>
                <a:latin typeface="Fago Pro"/>
              </a:rPr>
              <a:t>Fertigung und Montage</a:t>
            </a:r>
          </a:p>
        </p:txBody>
      </p:sp>
      <p:sp>
        <p:nvSpPr>
          <p:cNvPr id="11" name="Rechteck: diagonal liegende Ecken abgeschnitten 10">
            <a:extLst>
              <a:ext uri="{FF2B5EF4-FFF2-40B4-BE49-F238E27FC236}">
                <a16:creationId xmlns:a16="http://schemas.microsoft.com/office/drawing/2014/main" id="{D32A6A7B-A7FE-2E58-4D47-9C3C6873B4ED}"/>
              </a:ext>
            </a:extLst>
          </p:cNvPr>
          <p:cNvSpPr/>
          <p:nvPr/>
        </p:nvSpPr>
        <p:spPr>
          <a:xfrm>
            <a:off x="8709894" y="3111452"/>
            <a:ext cx="2381061" cy="733331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Fago Pro"/>
              </a:rPr>
              <a:t>After-Sales-Service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D4A8CDF-C83E-4FE0-8CEC-BE4C1B952115}"/>
              </a:ext>
            </a:extLst>
          </p:cNvPr>
          <p:cNvSpPr txBox="1"/>
          <p:nvPr/>
        </p:nvSpPr>
        <p:spPr>
          <a:xfrm>
            <a:off x="664530" y="2108682"/>
            <a:ext cx="3236784" cy="7417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&gt;30 Spezialisten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6 Produktbereiche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Richtpreis- und Vorabkalkulation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74830B9-6D6D-1D65-6523-0FC130821FA3}"/>
              </a:ext>
            </a:extLst>
          </p:cNvPr>
          <p:cNvSpPr txBox="1"/>
          <p:nvPr/>
        </p:nvSpPr>
        <p:spPr>
          <a:xfrm>
            <a:off x="2373539" y="5148899"/>
            <a:ext cx="3019183" cy="9633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Zentrale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Koordination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Branchenspezifisches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Anforderungs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-management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Zeit- und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Kostenplanung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CE8174E-C26E-1B32-E6A3-4C72406833DB}"/>
              </a:ext>
            </a:extLst>
          </p:cNvPr>
          <p:cNvSpPr txBox="1"/>
          <p:nvPr/>
        </p:nvSpPr>
        <p:spPr>
          <a:xfrm>
            <a:off x="5009133" y="2108682"/>
            <a:ext cx="3032207" cy="9633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Mechanik / Elektronik / Software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FEM-Simulation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Taktzeitanalyse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D88CA92-6F09-70F0-0618-155F5D29E612}"/>
              </a:ext>
            </a:extLst>
          </p:cNvPr>
          <p:cNvSpPr txBox="1"/>
          <p:nvPr/>
        </p:nvSpPr>
        <p:spPr>
          <a:xfrm>
            <a:off x="8709894" y="2108682"/>
            <a:ext cx="2032929" cy="9633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Support in 34 INTECs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Reparatur / Wartung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Ad-hoc Service bei 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Anlagenstillstand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724C63C-57A0-25CE-F1FF-18E9C92A3685}"/>
              </a:ext>
            </a:extLst>
          </p:cNvPr>
          <p:cNvSpPr txBox="1"/>
          <p:nvPr/>
        </p:nvSpPr>
        <p:spPr>
          <a:xfrm>
            <a:off x="6482785" y="5148899"/>
            <a:ext cx="3230372" cy="10018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Höchste Qualitätsansprüche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600">
                <a:solidFill>
                  <a:srgbClr val="003D6A"/>
                </a:solidFill>
                <a:latin typeface="Fago Pro"/>
              </a:rPr>
              <a:t>Reinraum-Montage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600">
                <a:solidFill>
                  <a:srgbClr val="003D6A"/>
                </a:solidFill>
                <a:latin typeface="Fago Pro"/>
              </a:rPr>
              <a:t>Fertigung von Kleinserien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600">
                <a:solidFill>
                  <a:srgbClr val="003D6A"/>
                </a:solidFill>
                <a:latin typeface="Fago Pro"/>
              </a:rPr>
              <a:t>Weltweites Lieferanten-Netzwerk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13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7388B-F38D-4C02-495B-A1C82D438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8FFB5B-197F-C713-7A2D-F414B289E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Kundenreferenzen … eine Auswahl</a:t>
            </a:r>
            <a:endParaRPr lang="de-DE" sz="360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1E47E1A-D63D-F0AE-A12E-803AAE9C41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9CD161-115D-76CA-2A2B-03666D1D88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</a:t>
            </a:r>
            <a:r>
              <a:rPr lang="de-DE" sz="1800" b="1">
                <a:solidFill>
                  <a:schemeClr val="bg2"/>
                </a:solidFill>
              </a:rPr>
              <a:t>GTAT</a:t>
            </a:r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843C343-3501-BC8D-027F-57E6073DF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06" y="2310834"/>
            <a:ext cx="1288380" cy="51232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6A06F8A-0C84-B6BC-FCE3-2A033D3437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148" y="2157135"/>
            <a:ext cx="819726" cy="81972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ED48FE5-F66C-49EF-4457-1FCE0F807D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0957" y="2140058"/>
            <a:ext cx="1536986" cy="85388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220F99C-49D1-8A2B-2EF7-9A18C78F8A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9005" y="2310834"/>
            <a:ext cx="2288936" cy="51232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31EADB6-41E9-DC94-17F3-A01E40A149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23" y="3358105"/>
            <a:ext cx="1764166" cy="522679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94C4B5C0-D8EA-7B4A-7E62-B4ACD797F3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2" y="5512691"/>
            <a:ext cx="2253232" cy="583529"/>
          </a:xfrm>
          <a:prstGeom prst="rect">
            <a:avLst/>
          </a:prstGeom>
          <a:noFill/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AA5D82FD-F548-F4E3-023A-7D55987E24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999" y="5520036"/>
            <a:ext cx="2391176" cy="568838"/>
          </a:xfrm>
          <a:prstGeom prst="rect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F0F2A65A-905B-904B-1A86-ABFF3CAA5B81}"/>
              </a:ext>
            </a:extLst>
          </p:cNvPr>
          <p:cNvGrpSpPr/>
          <p:nvPr/>
        </p:nvGrpSpPr>
        <p:grpSpPr>
          <a:xfrm>
            <a:off x="6068342" y="5441031"/>
            <a:ext cx="3785719" cy="726849"/>
            <a:chOff x="7160990" y="5256643"/>
            <a:chExt cx="4312552" cy="828000"/>
          </a:xfrm>
        </p:grpSpPr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56524A1C-5503-0523-2CF5-20D6B1A1E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0990" y="5256643"/>
              <a:ext cx="2065696" cy="828000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7A569CC-D683-8963-48FE-8DF72DFCF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4906" y="5367367"/>
              <a:ext cx="2008636" cy="606553"/>
            </a:xfrm>
            <a:prstGeom prst="rect">
              <a:avLst/>
            </a:prstGeom>
          </p:spPr>
        </p:pic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FEB70311-6AE9-D891-109A-B84BA8CD8241}"/>
                </a:ext>
              </a:extLst>
            </p:cNvPr>
            <p:cNvCxnSpPr>
              <a:cxnSpLocks/>
            </p:cNvCxnSpPr>
            <p:nvPr/>
          </p:nvCxnSpPr>
          <p:spPr>
            <a:xfrm>
              <a:off x="9345796" y="5449028"/>
              <a:ext cx="0" cy="44323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7673868D-3CCB-7434-095F-15EF48F0C4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364" y="4304295"/>
            <a:ext cx="1928877" cy="66439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7011034D-858C-E196-FB5F-96E4998F49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275" y="4470392"/>
            <a:ext cx="1950511" cy="332196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11FCF7E1-E226-8822-D04E-69A16805BA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751" y="4254465"/>
            <a:ext cx="1542607" cy="76405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3B1F043-10A5-A159-FD50-2BE73473A03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24" y="4235172"/>
            <a:ext cx="1542606" cy="80263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09E5056-9F55-C9A0-6FEC-49D47E8C392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261" y="3397979"/>
            <a:ext cx="2684422" cy="44293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81F6473-B31D-594A-660B-0018BE57233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3529" y="3346872"/>
            <a:ext cx="1744464" cy="54514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FBA68E5-0162-7403-8BD3-3A178477FAF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222" y="5409429"/>
            <a:ext cx="1422096" cy="79005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5B010CC-1F5A-343A-AEAA-3BA50EA7071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9366" y="3385444"/>
            <a:ext cx="1617321" cy="468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988CDA4-6B8D-3CAE-4B3A-66DBAF7FE9C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055" y="3386991"/>
            <a:ext cx="1673102" cy="46490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CD62BA3-3B7E-D44A-3D8C-27F79D4B5DE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2936" y="2413373"/>
            <a:ext cx="1556959" cy="30725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4F8B98D-0A6F-4F0D-7AC7-A372BB58A64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9003" y="2112127"/>
            <a:ext cx="1617321" cy="90974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C3FE4884-38B0-C59A-D5E1-57082EBE3AA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0820" y="4168700"/>
            <a:ext cx="1427898" cy="93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92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8E293328-FE8D-BB12-B91F-1907F366A988}"/>
              </a:ext>
            </a:extLst>
          </p:cNvPr>
          <p:cNvSpPr txBox="1"/>
          <p:nvPr/>
        </p:nvSpPr>
        <p:spPr>
          <a:xfrm>
            <a:off x="8489597" y="3429000"/>
            <a:ext cx="1134926" cy="249299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80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ID: 1535228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82A7EEA-88E9-060B-83C5-E3013043FB2A}"/>
              </a:ext>
            </a:extLst>
          </p:cNvPr>
          <p:cNvSpPr txBox="1"/>
          <p:nvPr/>
        </p:nvSpPr>
        <p:spPr>
          <a:xfrm>
            <a:off x="2754381" y="3336947"/>
            <a:ext cx="1134926" cy="249299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80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ID: 1573882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37E80EC-56CC-BC7D-0EB9-85B0B96B3F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4647" y="2170126"/>
            <a:ext cx="2284827" cy="3312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C38A752-4224-60CB-E116-E90A1F57A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/>
              <a:t>Projektreferenzen</a:t>
            </a:r>
            <a:endParaRPr lang="en-US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0849A81-F93F-AEE5-A3F4-69E348BB15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BCF7559-34DC-CA4B-4224-0DD23D86C9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</a:t>
            </a:r>
            <a:r>
              <a:rPr lang="de-DE" sz="1800" b="1">
                <a:solidFill>
                  <a:schemeClr val="bg2"/>
                </a:solidFill>
              </a:rPr>
              <a:t>GTAT</a:t>
            </a:r>
            <a:endParaRPr lang="en-US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8CB248D-D122-CCA7-F5CD-F031EA0507F5}"/>
              </a:ext>
            </a:extLst>
          </p:cNvPr>
          <p:cNvSpPr/>
          <p:nvPr/>
        </p:nvSpPr>
        <p:spPr>
          <a:xfrm>
            <a:off x="668339" y="5257661"/>
            <a:ext cx="5307011" cy="1020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>
                <a:solidFill>
                  <a:schemeClr val="tx2"/>
                </a:solidFill>
              </a:rPr>
              <a:t>Batterieproduktion E-Mobility</a:t>
            </a:r>
          </a:p>
          <a:p>
            <a:pPr algn="ctr"/>
            <a:r>
              <a:rPr lang="de-DE" sz="1600">
                <a:solidFill>
                  <a:schemeClr val="tx2"/>
                </a:solidFill>
              </a:rPr>
              <a:t>Umsetzen von 120 zylindrischen Batteriezellen gleichzeitig, inkl. 32 Ausgleichselementen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F6D8F2F-9033-D07C-629A-0F08B2B1C974}"/>
              </a:ext>
            </a:extLst>
          </p:cNvPr>
          <p:cNvSpPr/>
          <p:nvPr/>
        </p:nvSpPr>
        <p:spPr>
          <a:xfrm>
            <a:off x="6534150" y="5613383"/>
            <a:ext cx="5307011" cy="6645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>
                <a:solidFill>
                  <a:schemeClr val="tx2"/>
                </a:solidFill>
              </a:rPr>
              <a:t>Motorblock-Handling LKW</a:t>
            </a:r>
            <a:br>
              <a:rPr lang="de-DE" sz="1600">
                <a:solidFill>
                  <a:schemeClr val="tx2"/>
                </a:solidFill>
              </a:rPr>
            </a:br>
            <a:r>
              <a:rPr lang="de-DE" sz="1600">
                <a:solidFill>
                  <a:schemeClr val="tx2"/>
                </a:solidFill>
              </a:rPr>
              <a:t>Handling eines ca. 350 kg schweren Motorblocks für LKW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75444E-4119-7EE4-90B1-DC621DDEF1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282" y="2582048"/>
            <a:ext cx="5276068" cy="251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14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DBE79-941C-A742-35A6-3827A9BA2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3A2923A9-EDA6-17D8-1DBF-805F122BB0EA}"/>
              </a:ext>
            </a:extLst>
          </p:cNvPr>
          <p:cNvSpPr txBox="1"/>
          <p:nvPr/>
        </p:nvSpPr>
        <p:spPr>
          <a:xfrm>
            <a:off x="8908641" y="4799875"/>
            <a:ext cx="1134926" cy="249299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80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ID: 1569896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3AD594E-11EA-424C-0F8B-482DD173760A}"/>
              </a:ext>
            </a:extLst>
          </p:cNvPr>
          <p:cNvSpPr txBox="1"/>
          <p:nvPr/>
        </p:nvSpPr>
        <p:spPr>
          <a:xfrm>
            <a:off x="2763906" y="4338695"/>
            <a:ext cx="1134926" cy="249299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80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ID: 1568940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FEDF0A7-BACA-4DDA-ECC4-607DEA3391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943" y="2111174"/>
            <a:ext cx="3709424" cy="3384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42668E8-9E4A-1E13-014F-4940A53B3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/>
              <a:t>Projektreferenzen</a:t>
            </a:r>
            <a:endParaRPr lang="en-US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86880B3-2BBD-568E-D13B-32CA196E4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22BF567-B30D-C048-B81D-4CA94CB497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</a:t>
            </a:r>
            <a:r>
              <a:rPr lang="de-DE" sz="1800" b="1">
                <a:solidFill>
                  <a:schemeClr val="bg2"/>
                </a:solidFill>
              </a:rPr>
              <a:t>GTAT</a:t>
            </a:r>
            <a:endParaRPr lang="en-US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50F84CF-6E62-FBD5-BA0D-20AC3DFAFAD9}"/>
              </a:ext>
            </a:extLst>
          </p:cNvPr>
          <p:cNvSpPr/>
          <p:nvPr/>
        </p:nvSpPr>
        <p:spPr>
          <a:xfrm>
            <a:off x="668339" y="5257661"/>
            <a:ext cx="5307011" cy="1020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>
                <a:solidFill>
                  <a:schemeClr val="tx2"/>
                </a:solidFill>
              </a:rPr>
              <a:t>Automotive - Bremsscheibenbeschichtung</a:t>
            </a:r>
          </a:p>
          <a:p>
            <a:pPr algn="ctr"/>
            <a:r>
              <a:rPr lang="de-DE" sz="1600">
                <a:solidFill>
                  <a:schemeClr val="tx2"/>
                </a:solidFill>
              </a:rPr>
              <a:t>Greifen und drehen von Bremsscheiben zur Beschichtung für geringere Feinstaubemissionen beim Bremsen (EURO 7)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0043337-83F3-1AE3-455A-BC9DD36B4619}"/>
              </a:ext>
            </a:extLst>
          </p:cNvPr>
          <p:cNvSpPr/>
          <p:nvPr/>
        </p:nvSpPr>
        <p:spPr>
          <a:xfrm>
            <a:off x="6534150" y="5525318"/>
            <a:ext cx="5307011" cy="752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>
                <a:solidFill>
                  <a:schemeClr val="tx2"/>
                </a:solidFill>
              </a:rPr>
              <a:t>Handling und Entgratung von Blechteilen</a:t>
            </a:r>
          </a:p>
          <a:p>
            <a:pPr algn="ctr"/>
            <a:r>
              <a:rPr lang="de-DE" sz="1600">
                <a:solidFill>
                  <a:schemeClr val="tx2"/>
                </a:solidFill>
              </a:rPr>
              <a:t>System zum automatischen Schleifscheibenwechsel bei Verschleiß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95B874D-B984-9D2F-D65C-9940B640D5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806" y="2105318"/>
            <a:ext cx="2042076" cy="314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8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EN_0823.pptx  -  Read-Only" id="{0FA78DD8-8137-4A25-9288-2E4CB8202941}" vid="{17A01DDD-5B6A-483C-85A6-0C15E11046F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867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F377ED1-DCEB-4F4C-BEE7-EC42FBAD87CE}">
  <we:reference id="ea4a38c2-de38-11e9-a1c6-00155de8db01" version="1.2.0.2" store="EXCatalog" storeType="EXCatalog"/>
  <we:alternateReferences/>
  <we:properties>
    <we:property name="CantoAssets" value="&quot;[{\&quot;scheme\&quot;:\&quot;image\&quot;,\&quot;id\&quot;:\&quot;jq6jsgdbr10op8av9fhvm8vs6h\&quot;,\&quot;tenant\&quot;:\&quot;schunk.canto.de\&quot;,\&quot;time\&quot;:\&quot;20220718131700000\&quot;,\&quot;name\&quot;:\&quot;Inline-Nutzentrenner_ILR-2200_Anwendungsbild_10_2017_freigestellt_CMYK.tif\&quot;,\&quot;addedby\&quot;:\&quot;test\&quot;},{\&quot;scheme\&quot;:\&quot;image\&quot;,\&quot;id\&quot;:\&quot;fn345hvtl964d6l016cl7pd506\&quot;,\&quot;tenant\&quot;:\&quot;schunk.canto.de\&quot;,\&quot;time\&quot;:\&quot;20230630090345000\&quot;,\&quot;name\&quot;:\&quot;Hand_Sculpture_Small_500x1000_01_2023_CMYK.indd\&quot;,\&quot;addedby\&quot;:\&quot;test\&quot;},{\&quot;scheme\&quot;:\&quot;image\&quot;,\&quot;id\&quot;:\&quot;5o840vkpvp0v117au5sqbmis2l\&quot;,\&quot;tenant\&quot;:\&quot;schunk.canto.de\&quot;,\&quot;time\&quot;:\&quot;20230630090144000\&quot;,\&quot;name\&quot;:\&quot;Hand_Sculpture_Small_500x1000_01_2023_CMYK.idml\&quot;,\&quot;addedby\&quot;:\&quot;test\&quot;},{\&quot;scheme\&quot;:\&quot;image\&quot;,\&quot;id\&quot;:\&quot;du394clcp943bbah4jbva8ed7t\&quot;,\&quot;tenant\&quot;:\&quot;schunk.canto.de\&quot;,\&quot;time\&quot;:\&quot;20230630084639000\&quot;,\&quot;name\&quot;:\&quot;Hand_Sculpture_Small_500x1000_3D_View_01_2023_RGB.jpg\&quot;,\&quot;addedby\&quot;:\&quot;test\&quot;},{\&quot;scheme\&quot;:\&quot;image\&quot;,\&quot;id\&quot;:\&quot;loqkhmbnmd0i7ba0v0kgt0tk1u\&quot;,\&quot;tenant\&quot;:\&quot;schunk.canto.de\&quot;,\&quot;time\&quot;:\&quot;20240206180740000\&quot;,\&quot;name\&quot;:\&quot;RCG Stellverteterbild.PSD\&quot;,\&quot;addedby\&quot;:\&quot;test\&quot;},{\&quot;scheme\&quot;:\&quot;image\&quot;,\&quot;id\&quot;:\&quot;6q0o143tn12bd7oiv76rt8b62g\&quot;,\&quot;tenant\&quot;:\&quot;schunk.canto.de\&quot;,\&quot;time\&quot;:\&quot;20250204111757000\&quot;,\&quot;name\&quot;:\&quot;E-Mobility_Produktrendering-Werkstueck_lifter-trays-PrismaticCell_SLD_ELG.psd\&quot;,\&quot;addedby\&quot;:\&quot;test\&quot;},{\&quot;scheme\&quot;:\&quot;image\&quot;,\&quot;id\&quot;:\&quot;2ss7opgnrh3rb1t0d6svuoug2t\&quot;,\&quot;tenant\&quot;:\&quot;schunk.canto.de\&quot;,\&quot;time\&quot;:\&quot;20240603180615000\&quot;,\&quot;name\&quot;:\&quot;Automotive Produktbild Stellvertreter.PNG\&quot;,\&quot;addedby\&quot;:\&quot;test\&quot;},{\&quot;scheme\&quot;:\&quot;image\&quot;,\&quot;id\&quot;:\&quot;k4cfvnes79391c796eaku0au2u\&quot;,\&quot;tenant\&quot;:\&quot;schunk.canto.de\&quot;,\&quot;time\&quot;:\&quot;20240522161537000\&quot;,\&quot;name\&quot;:\&quot;icon_Automotive_HG_grau_RGB_05_2024.eps\&quot;,\&quot;addedby\&quot;:\&quot;test\&quot;},{\&quot;scheme\&quot;:\&quot;image\&quot;,\&quot;id\&quot;:\&quot;dubhhmh8eh18l8pv7dmn6d1s4c\&quot;,\&quot;tenant\&quot;:\&quot;schunk.canto.de\&quot;,\&quot;time\&quot;:\&quot;20240122131656000\&quot;,\&quot;name\&quot;:\&quot;E-Mobility_Produktrendering-Werkstueck_E-Antrieb_Statorhandling.psd\&quot;,\&quot;addedby\&quot;:\&quot;test\&quot;},{\&quot;scheme\&quot;:\&quot;image\&quot;,\&quot;id\&quot;:\&quot;bralngndcl04j54umk34a21c3r\&quot;,\&quot;tenant\&quot;:\&quot;schunk.canto.de\&quot;,\&quot;time\&quot;:\&quot;20240115172323000\&quot;,\&quot;name\&quot;:\&quot;E-Mobility_Produktrendering-Werkstueck_Mehrfachgreifer_Prismatische Zellen.psd\&quot;,\&quot;addedby\&quot;:\&quot;test\&quot;},{\&quot;scheme\&quot;:\&quot;image\&quot;,\&quot;id\&quot;:\&quot;rebg4bg2rd4tfdqs0tumtmdr46\&quot;,\&quot;tenant\&quot;:\&quot;schunk.canto.de\&quot;,\&quot;time\&quot;:\&quot;20240115172332000\&quot;,\&quot;name\&quot;:\&quot;E-Mobility_Produktrendering-Werkstueck_Batterypackgreifer.psd\&quot;,\&quot;addedby\&quot;:\&quot;test\&quot;},{\&quot;scheme\&quot;:\&quot;image\&quot;,\&quot;id\&quot;:\&quot;snekrocm8d3s94a6qc2css4007\&quot;,\&quot;tenant\&quot;:\&quot;schunk.canto.de\&quot;,\&quot;time\&quot;:\&quot;20240122131658000\&quot;,\&quot;name\&quot;:\&quot;E-Mobility_Produktrendering-Werkstueck_Linearportal_Brennstoffzellenstack.psd\&quot;,\&quot;addedby\&quot;:\&quot;test\&quot;},{\&quot;scheme\&quot;:\&quot;image\&quot;,\&quot;id\&quot;:\&quot;smb852lk1d5l9dhm102se0bn1h\&quot;,\&quot;tenant\&quot;:\&quot;schunk.canto.de\&quot;,\&quot;time\&quot;:\&quot;20240115172338000\&quot;,\&quot;name\&quot;:\&quot;E-Mobility_Produktrendering-Werkstueck_Batteriezellenhandling_prismatischeZelle.psd\&quot;,\&quot;addedby\&quot;:\&quot;test\&quot;},{\&quot;scheme\&quot;:\&quot;image\&quot;,\&quot;id\&quot;:\&quot;9uto2i9pql0i31vd2se5h9h340\&quot;,\&quot;tenant\&quot;:\&quot;schunk.canto.de\&quot;,\&quot;time\&quot;:\&quot;20220928074131000\&quot;,\&quot;name\&quot;:\&quot;1506741_Expander_for_6_Batterien_4zu3.psd\&quot;,\&quot;addedby\&quot;:\&quot;test\&quot;},{\&quot;scheme\&quot;:\&quot;image\&quot;,\&quot;id\&quot;:\&quot;nkrgi931i11krc4mfnob9qcp4u\&quot;,\&quot;tenant\&quot;:\&quot;schunk.canto.de\&quot;,\&quot;time\&quot;:\&quot;20240122131644000\&quot;,\&quot;name\&quot;:\&quot;E-Mobility_Produktrendering-Werkstueck_Brennstoffzelle_Stacking-Einheit.psd\&quot;,\&quot;addedby\&quot;:\&quot;test\&quot;},{\&quot;scheme\&quot;:\&quot;image\&quot;,\&quot;id\&quot;:\&quot;o3ude1p3mh34r0cd60cc07as20\&quot;,\&quot;tenant\&quot;:\&quot;schunk.canto.de\&quot;,\&quot;time\&quot;:\&quot;20240115172310000\&quot;,\&quot;name\&quot;:\&quot;E-Mobility_Produktrendering-Werkstueck_RCG_Mehrfachgreifer_Raffeinheit.psd\&quot;,\&quot;addedby\&quot;:\&quot;test\&quot;},{\&quot;scheme\&quot;:\&quot;image\&quot;,\&quot;id\&quot;:\&quot;9ig7jlgh0t6pr3rimv0vqk8o7r\&quot;,\&quot;tenant\&quot;:\&quot;schunk.canto.de\&quot;,\&quot;time\&quot;:\&quot;20220928074130000\&quot;,\&quot;name\&quot;:\&quot;Transport_Zellen_NEU_4zu3.psd\&quot;,\&quot;addedby\&quot;:\&quot;test\&quot;},{\&quot;scheme\&quot;:\&quot;image\&quot;,\&quot;id\&quot;:\&quot;3utq04juh175p9b3fb8knna05e\&quot;,\&quot;tenant\&quot;:\&quot;schunk.canto.de\&quot;,\&quot;time\&quot;:\&quot;20240814133531000\&quot;,\&quot;name\&quot;:\&quot;RCG_Anwendungsbild_4_E-Mobility_0724.tif\&quot;,\&quot;addedby\&quot;:\&quot;test\&quot;},{\&quot;scheme\&quot;:\&quot;image\&quot;,\&quot;id\&quot;:\&quot;5f4odgm6r93nj3b6iu4b0ee50q\&quot;,\&quot;tenant\&quot;:\&quot;schunk.canto.de\&quot;,\&quot;time\&quot;:\&quot;20240313082129000\&quot;,\&quot;name\&quot;:\&quot;RCG_Runzellenhandling_Detail_Anwendungsrendering_03_2024.psd\&quot;,\&quot;addedby\&quot;:\&quot;test\&quot;},{\&quot;scheme\&quot;:\&quot;image\&quot;,\&quot;id\&quot;:\&quot;bkng1c3e296014p3nuug55hm5j\&quot;,\&quot;tenant\&quot;:\&quot;schunk.canto.de\&quot;,\&quot;time\&quot;:\&quot;20240313094849000\&quot;,\&quot;name\&quot;:\&quot;RCG_Doppelreihe_an_Industrieroboter.png\&quot;,\&quot;addedby\&quot;:\&quot;test\&quot;},{\&quot;scheme\&quot;:\&quot;image\&quot;,\&quot;id\&quot;:\&quot;2f4g2g42ql2db8dukoe5bd643g\&quot;,\&quot;tenant\&quot;:\&quot;schunk.canto.de\&quot;,\&quot;time\&quot;:\&quot;20230515141840000\&quot;,\&quot;name\&quot;:\&quot;16zu9_MPG-plus_PGN-plus-P_SWS_SRM_Anwendungsbild_Rundzellenhandling_E-Mobility_01_2023_.png\&quot;,\&quot;addedby\&quot;:\&quot;test\&quot;},{\&quot;scheme\&quot;:\&quot;image\&quot;,\&quot;id\&quot;:\&quot;mgdogfqpat6bd2go20ge458p3t\&quot;,\&quot;tenant\&quot;:\&quot;schunk.canto.de\&quot;,\&quot;time\&quot;:\&quot;20230515141755000\&quot;,\&quot;name\&quot;:\&quot;4zu3_MPG-plus_PGN-plus-P_SWS_SRM_Anwendungsbild_Rundzellenhandling_E-Mobility_01_2023_.png\&quot;,\&quot;addedby\&quot;:\&quot;test\&quot;},{\&quot;scheme\&quot;:\&quot;image\&quot;,\&quot;id\&quot;:\&quot;emhp1rkgu51rde7sc4l94s673k\&quot;,\&quot;tenant\&quot;:\&quot;schunk.canto.de\&quot;,\&quot;time\&quot;:\&quot;20250204111824000\&quot;,\&quot;name\&quot;:\&quot;E-Mobility_Produktrendering-Werkstueck_Spannloesung_PrismaticCell_1.psd\&quot;,\&quot;addedby\&quot;:\&quot;test\&quot;},{\&quot;scheme\&quot;:\&quot;image\&quot;,\&quot;id\&quot;:\&quot;t3abhu23u13prfahtcsr2tqf0n\&quot;,\&quot;tenant\&quot;:\&quot;schunk.canto.de\&quot;,\&quot;time\&quot;:\&quot;20250204111819000\&quot;,\&quot;name\&quot;:\&quot;E-Mobility_Produktrendering-Werkstueck_Spannloesung_PrismaticCell_2.psd\&quot;,\&quot;addedby\&quot;:\&quot;test\&quot;},{\&quot;scheme\&quot;:\&quot;image\&quot;,\&quot;id\&quot;:\&quot;1fsj2lu18h30b0sv173vo2pn4u\&quot;,\&quot;tenant\&quot;:\&quot;schunk.canto.de\&quot;,\&quot;time\&quot;:\&quot;20240122131654000\&quot;,\&quot;name\&quot;:\&quot;E-Mobility_Produktrendering-Werkstueck_E-Antrieb_Komplettsystem_Statorhandling_mit-Gestell.psd\&quot;,\&quot;addedby\&quot;:\&quot;test\&quot;},{\&quot;scheme\&quot;:\&quot;image\&quot;,\&quot;id\&quot;:\&quot;fbs65ik35p7chfonq1nrij544r\&quot;,\&quot;tenant\&quot;:\&quot;schunk.canto.de\&quot;,\&quot;time\&quot;:\&quot;20240122131652000\&quot;,\&quot;name\&quot;:\&quot;E-Mobility_Produktrendering-Werkstueck_E-Antrieb_Komplettsystem_Statorhandling.psd\&quot;,\&quot;addedby\&quot;:\&quot;test\&quot;},{\&quot;scheme\&quot;:\&quot;video\&quot;,\&quot;id\&quot;:\&quot;5jkohehjb116n76v8mni0j9b0j\&quot;,\&quot;tenant\&quot;:\&quot;schunk.canto.de\&quot;,\&quot;time\&quot;:\&quot;20241209093621000\&quot;,\&quot;name\&quot;:\&quot;E-Mobility_Prismatic-Cells_Animation_DE_EN_1124.mp4\&quot;,\&quot;addedby\&quot;:\&quot;test\&quot;},{\&quot;scheme\&quot;:\&quot;image\&quot;,\&quot;id\&quot;:\&quot;41njmod1cd64panr93oo11fm2e\&quot;,\&quot;tenant\&quot;:\&quot;schunk.canto.de\&quot;,\&quot;time\&quot;:\&quot;20240814133528000\&quot;,\&quot;name\&quot;:\&quot;RCG_Anwendungsbild_3_E-Mobility_0724.tif\&quot;,\&quot;addedby\&quot;:\&quot;test\&quot;},{\&quot;scheme\&quot;:\&quot;image\&quot;,\&quot;id\&quot;:\&quot;j9adgaf15550r9r1btmm11nq19\&quot;,\&quot;tenant\&quot;:\&quot;schunk.canto.de\&quot;,\&quot;time\&quot;:\&quot;20240612104022000\&quot;,\&quot;name\&quot;:\&quot;RCG_Anwendungsbild_02_0624.tif\&quot;,\&quot;addedby\&quot;:\&quot;test\&quot;},{\&quot;scheme\&quot;:\&quot;image\&quot;,\&quot;id\&quot;:\&quot;quh86j1s012f7fpu4hondtln2i\&quot;,\&quot;tenant\&quot;:\&quot;schunk.canto.de\&quot;,\&quot;time\&quot;:\&quot;20240612103915000\&quot;,\&quot;name\&quot;:\&quot;RCG_Anwendungsbild_0624.tif\&quot;,\&quot;addedby\&quot;:\&quot;test\&quot;},{\&quot;scheme\&quot;:\&quot;image\&quot;,\&quot;id\&quot;:\&quot;5l542ptsil5ur5kumh7qvbfa02\&quot;,\&quot;tenant\&quot;:\&quot;schunk.canto.de\&quot;,\&quot;time\&quot;:\&quot;20250820173540000\&quot;,\&quot;name\&quot;:\&quot;SCHUNK Engineering_Handling Turbinenschaufeln_Beladung Entladung_Rendering_0825.png\&quot;,\&quot;addedby\&quot;:\&quot;test\&quot;},{\&quot;scheme\&quot;:\&quot;image\&quot;,\&quot;id\&quot;:\&quot;bq2ssap8ep61h9cfd64b30r355\&quot;,\&quot;tenant\&quot;:\&quot;schunk.canto.de\&quot;,\&quot;time\&quot;:\&quot;20230214085000000\&quot;,\&quot;name\&quot;:\&quot;Hairpingreifer_Anwendungsbild_E-Mobility_01_2023.tif\&quot;,\&quot;addedby\&quot;:\&quot;test\&quot;},{\&quot;scheme\&quot;:\&quot;image\&quot;,\&quot;id\&quot;:\&quot;qgf6jkrbk13ad85rpntcnkhm33\&quot;,\&quot;tenant\&quot;:\&quot;schunk.canto.de\&quot;,\&quot;time\&quot;:\&quot;20230214085047000\&quot;,\&quot;name\&quot;:\&quot;Hairpingreifer_Anwendungsbild02_E-Mobility_01_2023.tif\&quot;,\&quot;addedby\&quot;:\&quot;test\&quot;}]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8a67b55-4257-4c61-bb87-f75f1d8a802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7CE9CB255DC144396D27F9D80420C83" ma:contentTypeVersion="16" ma:contentTypeDescription="Ein neues Dokument erstellen." ma:contentTypeScope="" ma:versionID="7376a56f70c01355c6e54c4e4b14e09a">
  <xsd:schema xmlns:xsd="http://www.w3.org/2001/XMLSchema" xmlns:xs="http://www.w3.org/2001/XMLSchema" xmlns:p="http://schemas.microsoft.com/office/2006/metadata/properties" xmlns:ns3="08a67b55-4257-4c61-bb87-f75f1d8a802b" xmlns:ns4="ea345789-badc-42ba-8818-59ad077167d4" targetNamespace="http://schemas.microsoft.com/office/2006/metadata/properties" ma:root="true" ma:fieldsID="b6c02470ca57d694dee267b8b9fd6762" ns3:_="" ns4:_="">
    <xsd:import namespace="08a67b55-4257-4c61-bb87-f75f1d8a802b"/>
    <xsd:import namespace="ea345789-badc-42ba-8818-59ad077167d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BillingMetadata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a67b55-4257-4c61-bb87-f75f1d8a80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345789-badc-42ba-8818-59ad077167d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69E4AA-1591-4F10-9B6E-D82029B11D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8629B4-4FCB-42DA-B7B6-C4A7F15E86CC}">
  <ds:schemaRefs>
    <ds:schemaRef ds:uri="08a67b55-4257-4c61-bb87-f75f1d8a802b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ea345789-badc-42ba-8818-59ad077167d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11AB6F9-61FC-4BA0-AD90-6CFFAF31FF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a67b55-4257-4c61-bb87-f75f1d8a802b"/>
    <ds:schemaRef ds:uri="ea345789-badc-42ba-8818-59ad077167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Schunk_PPT-Vorlage_Hand_in_Hand_EN_0823</Template>
  <TotalTime>0</TotalTime>
  <Words>511</Words>
  <Application>Microsoft Office PowerPoint</Application>
  <PresentationFormat>Breitbild</PresentationFormat>
  <Paragraphs>133</Paragraphs>
  <Slides>13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0" baseType="lpstr">
      <vt:lpstr>Fago Pro</vt:lpstr>
      <vt:lpstr>Courier New</vt:lpstr>
      <vt:lpstr>Wingdings</vt:lpstr>
      <vt:lpstr>Arial</vt:lpstr>
      <vt:lpstr>Calibri</vt:lpstr>
      <vt:lpstr>Symbol</vt:lpstr>
      <vt:lpstr>Office</vt:lpstr>
      <vt:lpstr>SCHUNK Engineering</vt:lpstr>
      <vt:lpstr>Großprojekte und Losgröße Eins Produktkonfiguration in der industriellen Automatisierung</vt:lpstr>
      <vt:lpstr>Professionelles Projektmanagement und  höchste Technologie-Kompetenz</vt:lpstr>
      <vt:lpstr>Professionelles Projektmanagement und  höchste Technologie-Kompetenz</vt:lpstr>
      <vt:lpstr>4 Ebenen der Partnerschaft - SCHUNK bietet mehr</vt:lpstr>
      <vt:lpstr>Über 160 Experten - ein Ziel: Ihr Projekt zum Erfolg bringen</vt:lpstr>
      <vt:lpstr>Kundenreferenzen … eine Auswahl</vt:lpstr>
      <vt:lpstr>Projektreferenzen</vt:lpstr>
      <vt:lpstr>Projektreferenzen</vt:lpstr>
      <vt:lpstr>Projektreferenzen</vt:lpstr>
      <vt:lpstr>HAND IN HAND FOR TOMORROW</vt:lpstr>
      <vt:lpstr>PowerPoint-Präsentation</vt:lpstr>
      <vt:lpstr>Solution Books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title of the presentation  is also written here in two lines</dc:title>
  <dc:creator>Hanselmann, Markus</dc:creator>
  <cp:lastModifiedBy>Hanselmann, Markus</cp:lastModifiedBy>
  <cp:revision>31</cp:revision>
  <dcterms:created xsi:type="dcterms:W3CDTF">2024-02-23T09:36:46Z</dcterms:created>
  <dcterms:modified xsi:type="dcterms:W3CDTF">2025-12-03T11:03:21Z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0x01010017CE9CB255DC144396D27F9D80420C83</vt:lpwstr>
  </property>
</Properties>
</file>