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6123" r:id="rId5"/>
    <p:sldId id="6289" r:id="rId6"/>
    <p:sldId id="6303" r:id="rId7"/>
    <p:sldId id="6304" r:id="rId8"/>
    <p:sldId id="6451" r:id="rId9"/>
    <p:sldId id="6445" r:id="rId10"/>
    <p:sldId id="6307" r:id="rId11"/>
    <p:sldId id="6446" r:id="rId12"/>
    <p:sldId id="6342" r:id="rId13"/>
    <p:sldId id="6300" r:id="rId14"/>
    <p:sldId id="6181" r:id="rId15"/>
  </p:sldIdLst>
  <p:sldSz cx="12192000" cy="6858000"/>
  <p:notesSz cx="6858000" cy="9144000"/>
  <p:embeddedFontLst>
    <p:embeddedFont>
      <p:font typeface="Fago Pro" panose="02000506040000020004" pitchFamily="2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 cross-divisional_EN" id="{A1461F61-01E3-41C0-9804-A6904BFB2131}">
          <p14:sldIdLst>
            <p14:sldId id="6123"/>
            <p14:sldId id="6289"/>
            <p14:sldId id="6303"/>
            <p14:sldId id="6304"/>
            <p14:sldId id="6451"/>
            <p14:sldId id="6445"/>
            <p14:sldId id="6307"/>
            <p14:sldId id="6446"/>
            <p14:sldId id="6342"/>
            <p14:sldId id="6300"/>
            <p14:sldId id="61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01:56.944" v="370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01:56.944" v="370" actId="2696"/>
        <pc:sldMkLst>
          <pc:docMk/>
          <pc:sldMk cId="3979042085" sldId="6095"/>
        </pc:sldMkLst>
      </pc:sldChg>
      <pc:sldChg chg="del">
        <pc:chgData name="Hanselmann, Markus" userId="029d1f02-3ca2-4544-88e9-d09c85e465e7" providerId="ADAL" clId="{779D1F58-E732-4027-AD5E-D5FA65258A7A}" dt="2025-12-03T11:01:56.794" v="359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01:56.279" v="346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01:56.306" v="354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01:56.316" v="356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01:56.303" v="353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01:56.920" v="368" actId="2696"/>
        <pc:sldMkLst>
          <pc:docMk/>
          <pc:sldMk cId="3179072550" sldId="6150"/>
        </pc:sldMkLst>
      </pc:sldChg>
      <pc:sldChg chg="del">
        <pc:chgData name="Hanselmann, Markus" userId="029d1f02-3ca2-4544-88e9-d09c85e465e7" providerId="ADAL" clId="{779D1F58-E732-4027-AD5E-D5FA65258A7A}" dt="2025-12-03T11:01:56.914" v="367" actId="2696"/>
        <pc:sldMkLst>
          <pc:docMk/>
          <pc:sldMk cId="256696470" sldId="6151"/>
        </pc:sldMkLst>
      </pc:sldChg>
      <pc:sldChg chg="del">
        <pc:chgData name="Hanselmann, Markus" userId="029d1f02-3ca2-4544-88e9-d09c85e465e7" providerId="ADAL" clId="{779D1F58-E732-4027-AD5E-D5FA65258A7A}" dt="2025-12-03T11:01:53.953" v="205" actId="2696"/>
        <pc:sldMkLst>
          <pc:docMk/>
          <pc:sldMk cId="878050757" sldId="6152"/>
        </pc:sldMkLst>
      </pc:sldChg>
      <pc:sldChg chg="del">
        <pc:chgData name="Hanselmann, Markus" userId="029d1f02-3ca2-4544-88e9-d09c85e465e7" providerId="ADAL" clId="{779D1F58-E732-4027-AD5E-D5FA65258A7A}" dt="2025-12-03T11:01:52.347" v="137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01:51.088" v="79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01:52.969" v="169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01:51.983" v="117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01:55.668" v="333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01:51.958" v="116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01:51.945" v="115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01:52.062" v="120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01:51.914" v="114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01:51.880" v="113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01:52.016" v="118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01:51.854" v="112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01:51.826" v="111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01:51.786" v="110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01:51.762" v="109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01:56.298" v="352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01:55.344" v="302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01:50.044" v="45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01:52.705" v="154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01:56.288" v="348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01:56.796" v="360" actId="2696"/>
        <pc:sldMkLst>
          <pc:docMk/>
          <pc:sldMk cId="2948550436" sldId="6180"/>
        </pc:sldMkLst>
      </pc:sldChg>
      <pc:sldChg chg="del">
        <pc:chgData name="Hanselmann, Markus" userId="029d1f02-3ca2-4544-88e9-d09c85e465e7" providerId="ADAL" clId="{779D1F58-E732-4027-AD5E-D5FA65258A7A}" dt="2025-12-03T11:01:54.856" v="269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01:54.632" v="253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01:55.571" v="320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01:55.562" v="319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01:55.545" v="318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01:55.523" v="317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01:55.514" v="316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01:55.505" v="315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01:55.496" v="314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01:55.486" v="313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01:55.473" v="312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01:55.463" v="311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01:55.453" v="310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01:55.442" v="309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01:55.430" v="308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01:55.412" v="307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01:55.387" v="306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01:55.378" v="305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01:55.365" v="304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01:55.357" v="303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01:50.553" v="61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01:50.512" v="60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01:50.452" v="58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01:50.417" v="57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01:50.352" v="55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01:50.319" v="54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01:50.280" v="53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01:50.254" v="52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01:50.223" v="51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01:50.196" v="50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01:50.157" v="49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01:50.126" v="48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01:50.097" v="47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01:50.069" v="46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01:52.881" v="164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01:52.856" v="163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01:52.380" v="140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01:52.838" v="162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01:52.818" v="161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01:52.797" v="160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01:52.769" v="159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01:52.756" v="158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01:52.739" v="157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01:54.653" v="255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01:54.647" v="254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01:54.391" v="235" actId="2696"/>
        <pc:sldMkLst>
          <pc:docMk/>
          <pc:sldMk cId="3354044740" sldId="6254"/>
        </pc:sldMkLst>
      </pc:sldChg>
      <pc:sldChg chg="del">
        <pc:chgData name="Hanselmann, Markus" userId="029d1f02-3ca2-4544-88e9-d09c85e465e7" providerId="ADAL" clId="{779D1F58-E732-4027-AD5E-D5FA65258A7A}" dt="2025-12-03T11:01:54.275" v="227" actId="2696"/>
        <pc:sldMkLst>
          <pc:docMk/>
          <pc:sldMk cId="1572227556" sldId="6256"/>
        </pc:sldMkLst>
      </pc:sldChg>
      <pc:sldChg chg="del">
        <pc:chgData name="Hanselmann, Markus" userId="029d1f02-3ca2-4544-88e9-d09c85e465e7" providerId="ADAL" clId="{779D1F58-E732-4027-AD5E-D5FA65258A7A}" dt="2025-12-03T11:01:54.144" v="217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01:54.066" v="212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01:54.091" v="213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01:54.316" v="229" actId="2696"/>
        <pc:sldMkLst>
          <pc:docMk/>
          <pc:sldMk cId="2321302543" sldId="6262"/>
        </pc:sldMkLst>
      </pc:sldChg>
      <pc:sldChg chg="del">
        <pc:chgData name="Hanselmann, Markus" userId="029d1f02-3ca2-4544-88e9-d09c85e465e7" providerId="ADAL" clId="{779D1F58-E732-4027-AD5E-D5FA65258A7A}" dt="2025-12-03T11:01:54.298" v="228" actId="2696"/>
        <pc:sldMkLst>
          <pc:docMk/>
          <pc:sldMk cId="2001583102" sldId="6263"/>
        </pc:sldMkLst>
      </pc:sldChg>
      <pc:sldChg chg="del">
        <pc:chgData name="Hanselmann, Markus" userId="029d1f02-3ca2-4544-88e9-d09c85e465e7" providerId="ADAL" clId="{779D1F58-E732-4027-AD5E-D5FA65258A7A}" dt="2025-12-03T11:01:56.804" v="363" actId="2696"/>
        <pc:sldMkLst>
          <pc:docMk/>
          <pc:sldMk cId="3498812442" sldId="6267"/>
        </pc:sldMkLst>
      </pc:sldChg>
      <pc:sldChg chg="del">
        <pc:chgData name="Hanselmann, Markus" userId="029d1f02-3ca2-4544-88e9-d09c85e465e7" providerId="ADAL" clId="{779D1F58-E732-4027-AD5E-D5FA65258A7A}" dt="2025-12-03T11:01:56.295" v="351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01:56.292" v="350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01:56.780" v="358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01:56.776" v="357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01:56.799" v="361" actId="2696"/>
        <pc:sldMkLst>
          <pc:docMk/>
          <pc:sldMk cId="1282815960" sldId="6275"/>
        </pc:sldMkLst>
      </pc:sldChg>
      <pc:sldChg chg="del">
        <pc:chgData name="Hanselmann, Markus" userId="029d1f02-3ca2-4544-88e9-d09c85e465e7" providerId="ADAL" clId="{779D1F58-E732-4027-AD5E-D5FA65258A7A}" dt="2025-12-03T11:01:56.290" v="349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01:56.261" v="345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01:56.255" v="344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01:55.719" v="343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01:55.706" v="341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01:55.701" v="340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01:55.694" v="339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01:55.684" v="337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01:56.929" v="369" actId="2696"/>
        <pc:sldMkLst>
          <pc:docMk/>
          <pc:sldMk cId="3185133679" sldId="6288"/>
        </pc:sldMkLst>
      </pc:sldChg>
      <pc:sldChg chg="del">
        <pc:chgData name="Hanselmann, Markus" userId="029d1f02-3ca2-4544-88e9-d09c85e465e7" providerId="ADAL" clId="{779D1F58-E732-4027-AD5E-D5FA65258A7A}" dt="2025-12-03T11:01:53.844" v="199" actId="2696"/>
        <pc:sldMkLst>
          <pc:docMk/>
          <pc:sldMk cId="271959755" sldId="6290"/>
        </pc:sldMkLst>
      </pc:sldChg>
      <pc:sldChg chg="del">
        <pc:chgData name="Hanselmann, Markus" userId="029d1f02-3ca2-4544-88e9-d09c85e465e7" providerId="ADAL" clId="{779D1F58-E732-4027-AD5E-D5FA65258A7A}" dt="2025-12-03T11:01:53.824" v="198" actId="2696"/>
        <pc:sldMkLst>
          <pc:docMk/>
          <pc:sldMk cId="1868281958" sldId="6291"/>
        </pc:sldMkLst>
      </pc:sldChg>
      <pc:sldChg chg="del">
        <pc:chgData name="Hanselmann, Markus" userId="029d1f02-3ca2-4544-88e9-d09c85e465e7" providerId="ADAL" clId="{779D1F58-E732-4027-AD5E-D5FA65258A7A}" dt="2025-12-03T11:01:53.809" v="197" actId="2696"/>
        <pc:sldMkLst>
          <pc:docMk/>
          <pc:sldMk cId="3457031734" sldId="6292"/>
        </pc:sldMkLst>
      </pc:sldChg>
      <pc:sldChg chg="del">
        <pc:chgData name="Hanselmann, Markus" userId="029d1f02-3ca2-4544-88e9-d09c85e465e7" providerId="ADAL" clId="{779D1F58-E732-4027-AD5E-D5FA65258A7A}" dt="2025-12-03T11:01:53.791" v="196" actId="2696"/>
        <pc:sldMkLst>
          <pc:docMk/>
          <pc:sldMk cId="3958008850" sldId="6294"/>
        </pc:sldMkLst>
      </pc:sldChg>
      <pc:sldChg chg="del">
        <pc:chgData name="Hanselmann, Markus" userId="029d1f02-3ca2-4544-88e9-d09c85e465e7" providerId="ADAL" clId="{779D1F58-E732-4027-AD5E-D5FA65258A7A}" dt="2025-12-03T11:01:53.773" v="195" actId="2696"/>
        <pc:sldMkLst>
          <pc:docMk/>
          <pc:sldMk cId="966622311" sldId="6295"/>
        </pc:sldMkLst>
      </pc:sldChg>
      <pc:sldChg chg="del">
        <pc:chgData name="Hanselmann, Markus" userId="029d1f02-3ca2-4544-88e9-d09c85e465e7" providerId="ADAL" clId="{779D1F58-E732-4027-AD5E-D5FA65258A7A}" dt="2025-12-03T11:01:53.757" v="194" actId="2696"/>
        <pc:sldMkLst>
          <pc:docMk/>
          <pc:sldMk cId="1289276699" sldId="6296"/>
        </pc:sldMkLst>
      </pc:sldChg>
      <pc:sldChg chg="del">
        <pc:chgData name="Hanselmann, Markus" userId="029d1f02-3ca2-4544-88e9-d09c85e465e7" providerId="ADAL" clId="{779D1F58-E732-4027-AD5E-D5FA65258A7A}" dt="2025-12-03T11:01:53.734" v="193" actId="2696"/>
        <pc:sldMkLst>
          <pc:docMk/>
          <pc:sldMk cId="1068886369" sldId="6297"/>
        </pc:sldMkLst>
      </pc:sldChg>
      <pc:sldChg chg="del">
        <pc:chgData name="Hanselmann, Markus" userId="029d1f02-3ca2-4544-88e9-d09c85e465e7" providerId="ADAL" clId="{779D1F58-E732-4027-AD5E-D5FA65258A7A}" dt="2025-12-03T11:01:53.687" v="188" actId="2696"/>
        <pc:sldMkLst>
          <pc:docMk/>
          <pc:sldMk cId="2140693638" sldId="6298"/>
        </pc:sldMkLst>
      </pc:sldChg>
      <pc:sldChg chg="del">
        <pc:chgData name="Hanselmann, Markus" userId="029d1f02-3ca2-4544-88e9-d09c85e465e7" providerId="ADAL" clId="{779D1F58-E732-4027-AD5E-D5FA65258A7A}" dt="2025-12-03T11:01:56.809" v="365" actId="2696"/>
        <pc:sldMkLst>
          <pc:docMk/>
          <pc:sldMk cId="660704576" sldId="6306"/>
        </pc:sldMkLst>
      </pc:sldChg>
      <pc:sldChg chg="del">
        <pc:chgData name="Hanselmann, Markus" userId="029d1f02-3ca2-4544-88e9-d09c85e465e7" providerId="ADAL" clId="{779D1F58-E732-4027-AD5E-D5FA65258A7A}" dt="2025-12-03T11:01:55.681" v="336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01:56.802" v="362" actId="2696"/>
        <pc:sldMkLst>
          <pc:docMk/>
          <pc:sldMk cId="2796804600" sldId="6311"/>
        </pc:sldMkLst>
      </pc:sldChg>
      <pc:sldChg chg="del">
        <pc:chgData name="Hanselmann, Markus" userId="029d1f02-3ca2-4544-88e9-d09c85e465e7" providerId="ADAL" clId="{779D1F58-E732-4027-AD5E-D5FA65258A7A}" dt="2025-12-03T11:01:55.341" v="301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01:55.246" v="288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01:55.236" v="287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01:55.223" v="286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01:55.201" v="285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01:55.190" v="284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01:55.180" v="283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01:55.170" v="282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01:55.158" v="281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01:55.147" v="280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01:55.135" v="279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01:55.123" v="278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01:55.112" v="277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01:55.101" v="276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01:55.088" v="275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01:55.073" v="274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01:55.051" v="273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01:55.025" v="272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01:55.014" v="271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01:54.860" v="270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01:48.909" v="22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01:48.553" v="11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01:51.340" v="89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01:53.531" v="177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01:53.516" v="176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01:53.552" v="178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01:53.492" v="175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01:53.595" v="181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01:53.582" v="180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01:53.566" v="179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01:53.681" v="187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01:52.975" v="170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01:50.478" v="59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01:49.434" v="24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01:50.389" v="56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01:48.884" v="21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01:54.626" v="252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01:54.397" v="236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01:54.268" v="226" actId="2696"/>
        <pc:sldMkLst>
          <pc:docMk/>
          <pc:sldMk cId="3791807242" sldId="6360"/>
        </pc:sldMkLst>
      </pc:sldChg>
      <pc:sldChg chg="del">
        <pc:chgData name="Hanselmann, Markus" userId="029d1f02-3ca2-4544-88e9-d09c85e465e7" providerId="ADAL" clId="{779D1F58-E732-4027-AD5E-D5FA65258A7A}" dt="2025-12-03T11:01:54.150" v="218" actId="2696"/>
        <pc:sldMkLst>
          <pc:docMk/>
          <pc:sldMk cId="205639514" sldId="6361"/>
        </pc:sldMkLst>
      </pc:sldChg>
      <pc:sldChg chg="del">
        <pc:chgData name="Hanselmann, Markus" userId="029d1f02-3ca2-4544-88e9-d09c85e465e7" providerId="ADAL" clId="{779D1F58-E732-4027-AD5E-D5FA65258A7A}" dt="2025-12-03T11:01:52.696" v="153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01:52.353" v="138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01:51.751" v="108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01:51.104" v="80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01:50.033" v="44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01:48.498" v="10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01:52.037" v="119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01:51.356" v="90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01:51.373" v="91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01:51.315" v="88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01:51.299" v="87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01:51.270" v="86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01:51.244" v="85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01:51.225" v="84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01:51.198" v="83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01:51.170" v="82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01:51.135" v="81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01:52.631" v="148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01:50.836" v="70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01:52.618" v="147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01:52.599" v="146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01:52.585" v="145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01:52.565" v="144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01:52.531" v="143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01:52.499" v="142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01:52.459" v="141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01:52.725" v="156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01:54.419" v="238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01:54.793" v="263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01:54.781" v="262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01:54.769" v="261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01:54.755" v="260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01:54.738" v="259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01:54.712" v="258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01:54.691" v="257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01:54.670" v="256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01:54.555" v="246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01:54.540" v="245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01:54.526" v="244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01:54.511" v="243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01:54.496" v="242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01:54.476" v="241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01:54.459" v="240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01:54.438" v="239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01:49.521" v="26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01:49.477" v="25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01:49.404" v="23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01:48.860" v="20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01:48.838" v="19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01:48.813" v="18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01:48.785" v="17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01:48.733" v="16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01:48.703" v="15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01:48.676" v="14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01:48.629" v="13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01:48.594" v="12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01:55.677" v="335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01:56.310" v="355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01:55.713" v="342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01:56.806" v="364" actId="2696"/>
        <pc:sldMkLst>
          <pc:docMk/>
          <pc:sldMk cId="312562210" sldId="6449"/>
        </pc:sldMkLst>
      </pc:sldChg>
      <pc:sldChg chg="del">
        <pc:chgData name="Hanselmann, Markus" userId="029d1f02-3ca2-4544-88e9-d09c85e465e7" providerId="ADAL" clId="{779D1F58-E732-4027-AD5E-D5FA65258A7A}" dt="2025-12-03T11:01:56.909" v="366" actId="2696"/>
        <pc:sldMkLst>
          <pc:docMk/>
          <pc:sldMk cId="1430195812" sldId="6450"/>
        </pc:sldMkLst>
      </pc:sldChg>
      <pc:sldChg chg="del">
        <pc:chgData name="Hanselmann, Markus" userId="029d1f02-3ca2-4544-88e9-d09c85e465e7" providerId="ADAL" clId="{779D1F58-E732-4027-AD5E-D5FA65258A7A}" dt="2025-12-03T11:01:55.673" v="334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01:56.286" v="347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01:55.689" v="338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01:52.241" v="129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01:52.333" v="136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01:50.946" v="74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01:49.698" v="32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01:49.642" v="30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01:52.224" v="128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01:49.661" v="31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01:55.610" v="326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01:55.602" v="325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01:55.599" v="324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01:55.632" v="329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01:55.262" v="290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01:55.250" v="289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01:55.586" v="322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01:55.574" v="321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01:50.614" v="63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01:50.578" v="62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01:52.091" v="122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01:52.074" v="121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01:51.409" v="93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01:51.382" v="92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01:49.590" v="28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01:49.548" v="27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01:53.718" v="192" actId="2696"/>
        <pc:sldMkLst>
          <pc:docMk/>
          <pc:sldMk cId="1326222180" sldId="2146849233"/>
        </pc:sldMkLst>
      </pc:sldChg>
      <pc:sldChg chg="del">
        <pc:chgData name="Hanselmann, Markus" userId="029d1f02-3ca2-4544-88e9-d09c85e465e7" providerId="ADAL" clId="{779D1F58-E732-4027-AD5E-D5FA65258A7A}" dt="2025-12-03T11:01:53.712" v="191" actId="2696"/>
        <pc:sldMkLst>
          <pc:docMk/>
          <pc:sldMk cId="3970229048" sldId="2146849234"/>
        </pc:sldMkLst>
      </pc:sldChg>
      <pc:sldChg chg="del">
        <pc:chgData name="Hanselmann, Markus" userId="029d1f02-3ca2-4544-88e9-d09c85e465e7" providerId="ADAL" clId="{779D1F58-E732-4027-AD5E-D5FA65258A7A}" dt="2025-12-03T11:01:53.703" v="190" actId="2696"/>
        <pc:sldMkLst>
          <pc:docMk/>
          <pc:sldMk cId="3036874615" sldId="2146849235"/>
        </pc:sldMkLst>
      </pc:sldChg>
      <pc:sldChg chg="del">
        <pc:chgData name="Hanselmann, Markus" userId="029d1f02-3ca2-4544-88e9-d09c85e465e7" providerId="ADAL" clId="{779D1F58-E732-4027-AD5E-D5FA65258A7A}" dt="2025-12-03T11:01:53.695" v="189" actId="2696"/>
        <pc:sldMkLst>
          <pc:docMk/>
          <pc:sldMk cId="4125119700" sldId="2146849236"/>
        </pc:sldMkLst>
      </pc:sldChg>
      <pc:sldChg chg="del">
        <pc:chgData name="Hanselmann, Markus" userId="029d1f02-3ca2-4544-88e9-d09c85e465e7" providerId="ADAL" clId="{779D1F58-E732-4027-AD5E-D5FA65258A7A}" dt="2025-12-03T11:01:53.033" v="174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01:53.020" v="173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01:53.004" v="172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01:52.989" v="171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01:49.607" v="29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01:55.590" v="323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01:50.741" v="67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01:50.709" v="66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01:50.685" v="65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01:50.642" v="64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01:52.185" v="126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01:52.156" v="125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01:52.136" v="124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01:52.105" v="123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01:51.490" v="97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01:51.459" v="96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01:51.443" v="95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01:51.423" v="94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01:55.289" v="294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01:55.280" v="293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01:55.277" v="292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01:55.265" v="291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01:52.210" v="127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01:51.521" v="98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01:55.616" v="327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01:52.902" v="165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01:50.775" v="68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01:55.297" v="295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01:52.644" v="149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01:49.736" v="33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01:50.799" v="69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01:49.790" v="35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01:49.761" v="34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01:55.619" v="328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01:53.627" v="183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01:53.603" v="182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01:53.882" v="201" actId="2696"/>
        <pc:sldMkLst>
          <pc:docMk/>
          <pc:sldMk cId="616110896" sldId="2146849307"/>
        </pc:sldMkLst>
      </pc:sldChg>
      <pc:sldChg chg="del">
        <pc:chgData name="Hanselmann, Markus" userId="029d1f02-3ca2-4544-88e9-d09c85e465e7" providerId="ADAL" clId="{779D1F58-E732-4027-AD5E-D5FA65258A7A}" dt="2025-12-03T11:01:53.852" v="200" actId="2696"/>
        <pc:sldMkLst>
          <pc:docMk/>
          <pc:sldMk cId="76208834" sldId="2146849308"/>
        </pc:sldMkLst>
      </pc:sldChg>
      <pc:sldChg chg="del">
        <pc:chgData name="Hanselmann, Markus" userId="029d1f02-3ca2-4544-88e9-d09c85e465e7" providerId="ADAL" clId="{779D1F58-E732-4027-AD5E-D5FA65258A7A}" dt="2025-12-03T11:01:54.812" v="265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01:54.797" v="264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01:54.342" v="231" actId="2696"/>
        <pc:sldMkLst>
          <pc:docMk/>
          <pc:sldMk cId="1727081077" sldId="2146849311"/>
        </pc:sldMkLst>
      </pc:sldChg>
      <pc:sldChg chg="del">
        <pc:chgData name="Hanselmann, Markus" userId="029d1f02-3ca2-4544-88e9-d09c85e465e7" providerId="ADAL" clId="{779D1F58-E732-4027-AD5E-D5FA65258A7A}" dt="2025-12-03T11:01:54.323" v="230" actId="2696"/>
        <pc:sldMkLst>
          <pc:docMk/>
          <pc:sldMk cId="2058478973" sldId="2146849312"/>
        </pc:sldMkLst>
      </pc:sldChg>
      <pc:sldChg chg="del">
        <pc:chgData name="Hanselmann, Markus" userId="029d1f02-3ca2-4544-88e9-d09c85e465e7" providerId="ADAL" clId="{779D1F58-E732-4027-AD5E-D5FA65258A7A}" dt="2025-12-03T11:01:54.584" v="248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01:54.563" v="247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01:54.218" v="222" actId="2696"/>
        <pc:sldMkLst>
          <pc:docMk/>
          <pc:sldMk cId="2467524083" sldId="2146849315"/>
        </pc:sldMkLst>
      </pc:sldChg>
      <pc:sldChg chg="del">
        <pc:chgData name="Hanselmann, Markus" userId="029d1f02-3ca2-4544-88e9-d09c85e465e7" providerId="ADAL" clId="{779D1F58-E732-4027-AD5E-D5FA65258A7A}" dt="2025-12-03T11:01:54.200" v="221" actId="2696"/>
        <pc:sldMkLst>
          <pc:docMk/>
          <pc:sldMk cId="319244251" sldId="2146849316"/>
        </pc:sldMkLst>
      </pc:sldChg>
      <pc:sldChg chg="del">
        <pc:chgData name="Hanselmann, Markus" userId="029d1f02-3ca2-4544-88e9-d09c85e465e7" providerId="ADAL" clId="{779D1F58-E732-4027-AD5E-D5FA65258A7A}" dt="2025-12-03T11:01:55.312" v="297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01:55.300" v="296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01:54.192" v="220" actId="2696"/>
        <pc:sldMkLst>
          <pc:docMk/>
          <pc:sldMk cId="1299912031" sldId="2146849319"/>
        </pc:sldMkLst>
      </pc:sldChg>
      <pc:sldChg chg="del">
        <pc:chgData name="Hanselmann, Markus" userId="029d1f02-3ca2-4544-88e9-d09c85e465e7" providerId="ADAL" clId="{779D1F58-E732-4027-AD5E-D5FA65258A7A}" dt="2025-12-03T11:01:54.174" v="219" actId="2696"/>
        <pc:sldMkLst>
          <pc:docMk/>
          <pc:sldMk cId="2092973556" sldId="2146849320"/>
        </pc:sldMkLst>
      </pc:sldChg>
      <pc:sldChg chg="del">
        <pc:chgData name="Hanselmann, Markus" userId="029d1f02-3ca2-4544-88e9-d09c85e465e7" providerId="ADAL" clId="{779D1F58-E732-4027-AD5E-D5FA65258A7A}" dt="2025-12-03T11:01:50.013" v="43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01:49.973" v="42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01:51.550" v="100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01:51.531" v="99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01:51.591" v="102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01:51.560" v="101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01:49.947" v="41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01:49.902" v="40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01:55.327" v="300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01:55.322" v="299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01:55.315" v="298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01:54.612" v="251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01:54.603" v="250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01:53.666" v="186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01:53.652" v="185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01:52.680" v="152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01:52.671" v="151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01:54.251" v="225" actId="2696"/>
        <pc:sldMkLst>
          <pc:docMk/>
          <pc:sldMk cId="3556173206" sldId="2146849353"/>
        </pc:sldMkLst>
      </pc:sldChg>
      <pc:sldChg chg="del">
        <pc:chgData name="Hanselmann, Markus" userId="029d1f02-3ca2-4544-88e9-d09c85e465e7" providerId="ADAL" clId="{779D1F58-E732-4027-AD5E-D5FA65258A7A}" dt="2025-12-03T11:01:54.239" v="224" actId="2696"/>
        <pc:sldMkLst>
          <pc:docMk/>
          <pc:sldMk cId="1633553346" sldId="2146849354"/>
        </pc:sldMkLst>
      </pc:sldChg>
      <pc:sldChg chg="del">
        <pc:chgData name="Hanselmann, Markus" userId="029d1f02-3ca2-4544-88e9-d09c85e465e7" providerId="ADAL" clId="{779D1F58-E732-4027-AD5E-D5FA65258A7A}" dt="2025-12-03T11:01:54.059" v="211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01:54.040" v="210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01:54.028" v="209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01:53.987" v="207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01:53.962" v="206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01:55.651" v="332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01:55.645" v="331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01:54.840" v="268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01:54.832" v="267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01:54.372" v="234" actId="2696"/>
        <pc:sldMkLst>
          <pc:docMk/>
          <pc:sldMk cId="39601052" sldId="2146849390"/>
        </pc:sldMkLst>
      </pc:sldChg>
      <pc:sldChg chg="del">
        <pc:chgData name="Hanselmann, Markus" userId="029d1f02-3ca2-4544-88e9-d09c85e465e7" providerId="ADAL" clId="{779D1F58-E732-4027-AD5E-D5FA65258A7A}" dt="2025-12-03T11:01:54.363" v="233" actId="2696"/>
        <pc:sldMkLst>
          <pc:docMk/>
          <pc:sldMk cId="3790391004" sldId="2146849391"/>
        </pc:sldMkLst>
      </pc:sldChg>
      <pc:sldChg chg="del">
        <pc:chgData name="Hanselmann, Markus" userId="029d1f02-3ca2-4544-88e9-d09c85e465e7" providerId="ADAL" clId="{779D1F58-E732-4027-AD5E-D5FA65258A7A}" dt="2025-12-03T11:01:54.125" v="216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01:54.113" v="215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01:53.924" v="204" actId="2696"/>
        <pc:sldMkLst>
          <pc:docMk/>
          <pc:sldMk cId="2838627259" sldId="2146849394"/>
        </pc:sldMkLst>
      </pc:sldChg>
      <pc:sldChg chg="del">
        <pc:chgData name="Hanselmann, Markus" userId="029d1f02-3ca2-4544-88e9-d09c85e465e7" providerId="ADAL" clId="{779D1F58-E732-4027-AD5E-D5FA65258A7A}" dt="2025-12-03T11:01:53.906" v="203" actId="2696"/>
        <pc:sldMkLst>
          <pc:docMk/>
          <pc:sldMk cId="3302852090" sldId="2146849395"/>
        </pc:sldMkLst>
      </pc:sldChg>
      <pc:sldChg chg="del">
        <pc:chgData name="Hanselmann, Markus" userId="029d1f02-3ca2-4544-88e9-d09c85e465e7" providerId="ADAL" clId="{779D1F58-E732-4027-AD5E-D5FA65258A7A}" dt="2025-12-03T11:01:52.954" v="168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01:52.941" v="167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01:48.469" v="9" actId="2696"/>
        <pc:sldMkLst>
          <pc:docMk/>
          <pc:sldMk cId="3871676031" sldId="2146849402"/>
        </pc:sldMkLst>
      </pc:sldChg>
      <pc:sldChg chg="del">
        <pc:chgData name="Hanselmann, Markus" userId="029d1f02-3ca2-4544-88e9-d09c85e465e7" providerId="ADAL" clId="{779D1F58-E732-4027-AD5E-D5FA65258A7A}" dt="2025-12-03T11:01:48.370" v="5" actId="2696"/>
        <pc:sldMkLst>
          <pc:docMk/>
          <pc:sldMk cId="1532408518" sldId="2146849403"/>
        </pc:sldMkLst>
      </pc:sldChg>
      <pc:sldChg chg="del">
        <pc:chgData name="Hanselmann, Markus" userId="029d1f02-3ca2-4544-88e9-d09c85e465e7" providerId="ADAL" clId="{779D1F58-E732-4027-AD5E-D5FA65258A7A}" dt="2025-12-03T11:01:48.346" v="4" actId="2696"/>
        <pc:sldMkLst>
          <pc:docMk/>
          <pc:sldMk cId="81851388" sldId="2146849405"/>
        </pc:sldMkLst>
      </pc:sldChg>
      <pc:sldChg chg="del">
        <pc:chgData name="Hanselmann, Markus" userId="029d1f02-3ca2-4544-88e9-d09c85e465e7" providerId="ADAL" clId="{779D1F58-E732-4027-AD5E-D5FA65258A7A}" dt="2025-12-03T11:01:48.199" v="0" actId="2696"/>
        <pc:sldMkLst>
          <pc:docMk/>
          <pc:sldMk cId="129458511" sldId="2146849406"/>
        </pc:sldMkLst>
      </pc:sldChg>
      <pc:sldChg chg="del">
        <pc:chgData name="Hanselmann, Markus" userId="029d1f02-3ca2-4544-88e9-d09c85e465e7" providerId="ADAL" clId="{779D1F58-E732-4027-AD5E-D5FA65258A7A}" dt="2025-12-03T11:01:48.424" v="8" actId="2696"/>
        <pc:sldMkLst>
          <pc:docMk/>
          <pc:sldMk cId="3328816595" sldId="2146849407"/>
        </pc:sldMkLst>
      </pc:sldChg>
      <pc:sldChg chg="del">
        <pc:chgData name="Hanselmann, Markus" userId="029d1f02-3ca2-4544-88e9-d09c85e465e7" providerId="ADAL" clId="{779D1F58-E732-4027-AD5E-D5FA65258A7A}" dt="2025-12-03T11:01:48.405" v="7" actId="2696"/>
        <pc:sldMkLst>
          <pc:docMk/>
          <pc:sldMk cId="4070721461" sldId="2146849408"/>
        </pc:sldMkLst>
      </pc:sldChg>
      <pc:sldChg chg="del">
        <pc:chgData name="Hanselmann, Markus" userId="029d1f02-3ca2-4544-88e9-d09c85e465e7" providerId="ADAL" clId="{779D1F58-E732-4027-AD5E-D5FA65258A7A}" dt="2025-12-03T11:01:48.387" v="6" actId="2696"/>
        <pc:sldMkLst>
          <pc:docMk/>
          <pc:sldMk cId="3688855316" sldId="2146849409"/>
        </pc:sldMkLst>
      </pc:sldChg>
      <pc:sldChg chg="del">
        <pc:chgData name="Hanselmann, Markus" userId="029d1f02-3ca2-4544-88e9-d09c85e465e7" providerId="ADAL" clId="{779D1F58-E732-4027-AD5E-D5FA65258A7A}" dt="2025-12-03T11:01:48.261" v="3" actId="2696"/>
        <pc:sldMkLst>
          <pc:docMk/>
          <pc:sldMk cId="3815792804" sldId="2146849411"/>
        </pc:sldMkLst>
      </pc:sldChg>
      <pc:sldChg chg="del">
        <pc:chgData name="Hanselmann, Markus" userId="029d1f02-3ca2-4544-88e9-d09c85e465e7" providerId="ADAL" clId="{779D1F58-E732-4027-AD5E-D5FA65258A7A}" dt="2025-12-03T11:01:48.246" v="2" actId="2696"/>
        <pc:sldMkLst>
          <pc:docMk/>
          <pc:sldMk cId="3490016307" sldId="2146849412"/>
        </pc:sldMkLst>
      </pc:sldChg>
      <pc:sldChg chg="del">
        <pc:chgData name="Hanselmann, Markus" userId="029d1f02-3ca2-4544-88e9-d09c85e465e7" providerId="ADAL" clId="{779D1F58-E732-4027-AD5E-D5FA65258A7A}" dt="2025-12-03T11:01:48.221" v="1" actId="2696"/>
        <pc:sldMkLst>
          <pc:docMk/>
          <pc:sldMk cId="1756512171" sldId="2146849413"/>
        </pc:sldMkLst>
      </pc:sldChg>
      <pc:sldChg chg="del">
        <pc:chgData name="Hanselmann, Markus" userId="029d1f02-3ca2-4544-88e9-d09c85e465e7" providerId="ADAL" clId="{779D1F58-E732-4027-AD5E-D5FA65258A7A}" dt="2025-12-03T11:01:50.891" v="72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01:50.858" v="71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01:49.835" v="37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01:49.808" v="36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01:50.911" v="73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01:52.268" v="131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01:52.254" v="130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01:49.885" v="39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01:49.858" v="38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01:52.295" v="133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01:52.280" v="132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01:51" v="76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01:50.968" v="75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01:51.648" v="104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01:51.610" v="103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01:55.634" v="330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01:54.820" v="266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01:54.350" v="232" actId="2696"/>
        <pc:sldMkLst>
          <pc:docMk/>
          <pc:sldMk cId="3982647783" sldId="2146849442"/>
        </pc:sldMkLst>
      </pc:sldChg>
      <pc:sldChg chg="del">
        <pc:chgData name="Hanselmann, Markus" userId="029d1f02-3ca2-4544-88e9-d09c85e465e7" providerId="ADAL" clId="{779D1F58-E732-4027-AD5E-D5FA65258A7A}" dt="2025-12-03T11:01:54.101" v="214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01:53.891" v="202" actId="2696"/>
        <pc:sldMkLst>
          <pc:docMk/>
          <pc:sldMk cId="2701215621" sldId="2146849444"/>
        </pc:sldMkLst>
      </pc:sldChg>
      <pc:sldChg chg="del">
        <pc:chgData name="Hanselmann, Markus" userId="029d1f02-3ca2-4544-88e9-d09c85e465e7" providerId="ADAL" clId="{779D1F58-E732-4027-AD5E-D5FA65258A7A}" dt="2025-12-03T11:01:52.918" v="166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01:52.653" v="150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01:54.592" v="249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01:54.226" v="223" actId="2696"/>
        <pc:sldMkLst>
          <pc:docMk/>
          <pc:sldMk cId="1045948356" sldId="2146849448"/>
        </pc:sldMkLst>
      </pc:sldChg>
      <pc:sldChg chg="del">
        <pc:chgData name="Hanselmann, Markus" userId="029d1f02-3ca2-4544-88e9-d09c85e465e7" providerId="ADAL" clId="{779D1F58-E732-4027-AD5E-D5FA65258A7A}" dt="2025-12-03T11:01:54" v="208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01:53.637" v="184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01:51.680" v="105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01:52.310" v="134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01:54.412" v="237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01:52.367" v="139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01:52.718" v="155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01:52.318" v="135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01:51.058" v="78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01:51.020" v="77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01:51.722" v="107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01:51.695" v="106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Lauffen: &gt;300 projects per year</a:t>
            </a:r>
          </a:p>
          <a:p>
            <a:r>
              <a:rPr lang="en-US"/>
              <a:t>Hausen: &gt;750 projects per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Mengen lathe chucks: &gt;200 projects per year</a:t>
            </a:r>
            <a:br>
              <a:rPr lang="en-US"/>
            </a:br>
            <a:r>
              <a:rPr lang="en-US"/>
              <a:t>Mengen s</a:t>
            </a:r>
            <a:r>
              <a:rPr lang="de-DE" sz="2800" b="0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tationary</a:t>
            </a:r>
            <a:r>
              <a:rPr lang="de-DE" sz="2800" b="0" i="0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de-DE" sz="2800" b="0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lathe</a:t>
            </a:r>
            <a:r>
              <a:rPr lang="de-DE" sz="2800" b="0" i="0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de-DE" sz="2800" b="0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chucks</a:t>
            </a: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xxx </a:t>
            </a:r>
            <a:r>
              <a:rPr lang="en-US"/>
              <a:t>projects per year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9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Lauffen: 52 employees, 10 specialists, 2 product areas</a:t>
            </a:r>
          </a:p>
          <a:p>
            <a:r>
              <a:rPr lang="en-US"/>
              <a:t>Hausen: 160 employees, 30 specialists, 6 product areas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Mengen lathe chucks: 40 employees, specialists team, 2 product areas</a:t>
            </a:r>
            <a:br>
              <a:rPr lang="en-US"/>
            </a:br>
            <a:r>
              <a:rPr lang="en-US"/>
              <a:t>Mengen s</a:t>
            </a:r>
            <a:r>
              <a:rPr lang="de-DE" sz="1800" b="0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tationary</a:t>
            </a:r>
            <a:r>
              <a:rPr lang="de-DE" sz="1800" b="0" i="0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de-DE" sz="1800" b="0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lathe</a:t>
            </a:r>
            <a:r>
              <a:rPr lang="de-DE" sz="1800" b="0" i="0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de-DE" sz="1800" b="0" i="0" err="1">
                <a:solidFill>
                  <a:srgbClr val="003D6A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chucks</a:t>
            </a:r>
            <a:r>
              <a:rPr lang="de-DE" sz="180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en-US"/>
              <a:t>xx employees, xx specialists, x product areas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02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7.wdp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17" Type="http://schemas.openxmlformats.org/officeDocument/2006/relationships/image" Target="../media/image19.jpeg"/><Relationship Id="rId2" Type="http://schemas.openxmlformats.org/officeDocument/2006/relationships/image" Target="../media/image10.tiff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openxmlformats.org/officeDocument/2006/relationships/image" Target="../media/image12.png"/><Relationship Id="rId15" Type="http://schemas.openxmlformats.org/officeDocument/2006/relationships/image" Target="../media/image18.jpe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E08A2-6A27-5EA2-6DE3-7664D6C1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 6">
            <a:extLst>
              <a:ext uri="{FF2B5EF4-FFF2-40B4-BE49-F238E27FC236}">
                <a16:creationId xmlns:a16="http://schemas.microsoft.com/office/drawing/2014/main" id="{91CB9E33-FA11-9F87-4528-63E26E65C210}"/>
              </a:ext>
            </a:extLst>
          </p:cNvPr>
          <p:cNvSpPr/>
          <p:nvPr/>
        </p:nvSpPr>
        <p:spPr>
          <a:xfrm>
            <a:off x="-1776990" y="1940915"/>
            <a:ext cx="14548110" cy="4332886"/>
          </a:xfrm>
          <a:custGeom>
            <a:avLst/>
            <a:gdLst>
              <a:gd name="connsiteX0" fmla="*/ 5562746 w 12190552"/>
              <a:gd name="connsiteY0" fmla="*/ 3630732 h 3630731"/>
              <a:gd name="connsiteX1" fmla="*/ 0 w 12190552"/>
              <a:gd name="connsiteY1" fmla="*/ 3630732 h 3630731"/>
              <a:gd name="connsiteX2" fmla="*/ 0 w 12190552"/>
              <a:gd name="connsiteY2" fmla="*/ 2211407 h 3630731"/>
              <a:gd name="connsiteX3" fmla="*/ 5208241 w 12190552"/>
              <a:gd name="connsiteY3" fmla="*/ 2211407 h 3630731"/>
              <a:gd name="connsiteX4" fmla="*/ 9359028 w 12190552"/>
              <a:gd name="connsiteY4" fmla="*/ 0 h 3630731"/>
              <a:gd name="connsiteX5" fmla="*/ 12190552 w 12190552"/>
              <a:gd name="connsiteY5" fmla="*/ 0 h 3630731"/>
              <a:gd name="connsiteX6" fmla="*/ 12190552 w 12190552"/>
              <a:gd name="connsiteY6" fmla="*/ 1419325 h 3630731"/>
              <a:gd name="connsiteX7" fmla="*/ 9713490 w 12190552"/>
              <a:gd name="connsiteY7" fmla="*/ 1419325 h 363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0552" h="3630731">
                <a:moveTo>
                  <a:pt x="5562746" y="3630732"/>
                </a:moveTo>
                <a:lnTo>
                  <a:pt x="0" y="3630732"/>
                </a:lnTo>
                <a:lnTo>
                  <a:pt x="0" y="2211407"/>
                </a:lnTo>
                <a:lnTo>
                  <a:pt x="5208241" y="2211407"/>
                </a:lnTo>
                <a:lnTo>
                  <a:pt x="9359028" y="0"/>
                </a:lnTo>
                <a:lnTo>
                  <a:pt x="12190552" y="0"/>
                </a:lnTo>
                <a:lnTo>
                  <a:pt x="12190552" y="1419325"/>
                </a:lnTo>
                <a:lnTo>
                  <a:pt x="9713490" y="1419325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08F75A-7401-E264-CE69-98C1534C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05BF43-2329-ECAD-16ED-F544D1C8E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631207"/>
            <a:ext cx="4653850" cy="845602"/>
          </a:xfrm>
        </p:spPr>
        <p:txBody>
          <a:bodyPr/>
          <a:lstStyle/>
          <a:p>
            <a:pPr marL="0" indent="0">
              <a:buNone/>
            </a:pPr>
            <a:r>
              <a:rPr lang="en-US" sz="2000" b="1">
                <a:solidFill>
                  <a:schemeClr val="bg2"/>
                </a:solidFill>
              </a:rPr>
              <a:t>Clamping technology | Gripping technology | Automation technology</a:t>
            </a:r>
            <a:endParaRPr lang="de-DE" sz="2000" b="1">
              <a:solidFill>
                <a:schemeClr val="bg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331874-E45F-2DA1-2951-C37BEA0F3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EED36244-4719-F8A2-A32C-52EF9933F0B3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D425A3D1-BEF0-77B2-B0E8-553B0A380069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A7AC805-2952-D8EC-B232-3EE041E58762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1842CC4-3897-ACD0-1B6F-729DED8030E3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37D23E22-3E3E-E8B5-53DB-8CF4837C1051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3D74C39E-C70F-755E-177D-6D71078F87C7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1B3A74E0-FE27-7380-95C2-B23184EBA0AA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4C00A08-155A-053B-8C1A-E1843B8C91F6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52444D10-F770-838C-5BAD-F1C4FB693E02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C11C0532-6B6E-AB78-5D78-1DB24ADEC8CD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82D05C61-C070-C56A-6584-1909BE3310E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E1D44A7-2F64-587B-B630-14D5A4FDF9D8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3AD0C31-B51E-DF52-DD1D-23252505A313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4332DF1-F8C8-4877-4CA7-254F9962E2F4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633D07A-2992-C12C-04FF-E542D251E046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C110D583-601B-3B57-D17E-B92EB6C5E207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7E5FF5E8-FC70-82A8-42B2-8B38CD5A415A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52718D03-6BDF-4783-92AB-3CD69AFA12E8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829DC610-C9F7-F385-DBD7-172CAB882A61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43F2986-4146-E50D-0C25-5AE1DD87A136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25374EB6-79B5-7668-810B-2404925DA390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630398-1A81-E6A4-6A3A-22BB522A912E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D3477D20-9277-5C55-02E6-96D000A5BAE5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Note:</a:t>
            </a:r>
            <a:endParaRPr lang="en-US" sz="1200" b="1">
              <a:solidFill>
                <a:prstClr val="white"/>
              </a:solidFill>
              <a:latin typeface="Fago Pro" panose="02000506040000020004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This presentation contains confidential information and is only released for non-public use by customers and suppliers.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Consultation with specialist department may be necessary.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- Remove this note before use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9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CD984-179E-F3BD-6A55-95FC06AC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2DA1F-A230-A286-529D-DD235DC8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Hand in </a:t>
            </a:r>
            <a:r>
              <a:rPr lang="de-DE" err="1"/>
              <a:t>hand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tomorrow</a:t>
            </a:r>
            <a:endParaRPr lang="de-DE" sz="3600">
              <a:highlight>
                <a:srgbClr val="FFFF00"/>
              </a:highligh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60B4C2-66F9-23A4-B802-D56B19115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65F759-A678-B923-AF5F-0885B94C0B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0B8BE4-71E8-21AA-90E0-17ADD52623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8100000" cy="4159250"/>
          </a:xfrm>
        </p:spPr>
        <p:txBody>
          <a:bodyPr/>
          <a:lstStyle/>
          <a:p>
            <a:pPr marL="0" indent="0">
              <a:buClr>
                <a:schemeClr val="bg2"/>
              </a:buClr>
              <a:buSzPct val="100000"/>
              <a:buNone/>
            </a:pPr>
            <a:r>
              <a:rPr lang="de-DE" b="1">
                <a:solidFill>
                  <a:schemeClr val="bg2"/>
                </a:solidFill>
              </a:rPr>
              <a:t>SCHUNK – </a:t>
            </a:r>
            <a:r>
              <a:rPr lang="en-US" b="1">
                <a:solidFill>
                  <a:schemeClr val="bg2"/>
                </a:solidFill>
              </a:rPr>
              <a:t>The ideal partner for your application</a:t>
            </a:r>
            <a:endParaRPr lang="de-DE" b="1">
              <a:solidFill>
                <a:schemeClr val="bg2"/>
              </a:solidFill>
            </a:endParaRPr>
          </a:p>
          <a:p>
            <a:pPr marL="0" indent="0">
              <a:buClr>
                <a:schemeClr val="bg2"/>
              </a:buClr>
              <a:buSzPct val="100000"/>
              <a:buNone/>
            </a:pPr>
            <a:endParaRPr lang="de-DE" b="1">
              <a:solidFill>
                <a:schemeClr val="bg2"/>
              </a:solidFill>
            </a:endParaRPr>
          </a:p>
          <a:p>
            <a:r>
              <a:rPr lang="en-US"/>
              <a:t>We would be happy to make a personal appointment on site to discuss the application and possible concepts</a:t>
            </a:r>
          </a:p>
          <a:p>
            <a:endParaRPr lang="en-US"/>
          </a:p>
          <a:p>
            <a:r>
              <a:rPr lang="en-US"/>
              <a:t>We would be happy to provide you with a quote for your projects</a:t>
            </a:r>
          </a:p>
          <a:p>
            <a:endParaRPr lang="en-US"/>
          </a:p>
          <a:p>
            <a:r>
              <a:rPr lang="en-US"/>
              <a:t>We would be happy to present our specific solutions and concepts - also to a larger group of participants</a:t>
            </a: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6B9FC-A436-EF00-9557-0781533B3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601" y="2097088"/>
            <a:ext cx="2552435" cy="41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8B1C-24C1-CD76-F829-9CA9122BB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7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ECC8-C61A-6980-3101-8AD8BB960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B19D12D-3CAB-D46A-1D33-2BF15C4FF4B2}"/>
              </a:ext>
            </a:extLst>
          </p:cNvPr>
          <p:cNvSpPr/>
          <p:nvPr/>
        </p:nvSpPr>
        <p:spPr>
          <a:xfrm>
            <a:off x="0" y="1176909"/>
            <a:ext cx="12192000" cy="5681090"/>
          </a:xfrm>
          <a:custGeom>
            <a:avLst/>
            <a:gdLst>
              <a:gd name="connsiteX0" fmla="*/ 11684995 w 12192000"/>
              <a:gd name="connsiteY0" fmla="*/ 0 h 5681090"/>
              <a:gd name="connsiteX1" fmla="*/ 12192000 w 12192000"/>
              <a:gd name="connsiteY1" fmla="*/ 0 h 5681090"/>
              <a:gd name="connsiteX2" fmla="*/ 12192000 w 12192000"/>
              <a:gd name="connsiteY2" fmla="*/ 3276411 h 5681090"/>
              <a:gd name="connsiteX3" fmla="*/ 7678491 w 12192000"/>
              <a:gd name="connsiteY3" fmla="*/ 5681090 h 5681090"/>
              <a:gd name="connsiteX4" fmla="*/ 0 w 12192000"/>
              <a:gd name="connsiteY4" fmla="*/ 5681090 h 5681090"/>
              <a:gd name="connsiteX5" fmla="*/ 0 w 12192000"/>
              <a:gd name="connsiteY5" fmla="*/ 3251195 h 5681090"/>
              <a:gd name="connsiteX6" fmla="*/ 5582601 w 12192000"/>
              <a:gd name="connsiteY6" fmla="*/ 3251195 h 5681090"/>
              <a:gd name="connsiteX7" fmla="*/ 11684995 w 12192000"/>
              <a:gd name="connsiteY7" fmla="*/ 0 h 568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81090">
                <a:moveTo>
                  <a:pt x="11684995" y="0"/>
                </a:moveTo>
                <a:lnTo>
                  <a:pt x="12192000" y="0"/>
                </a:lnTo>
                <a:lnTo>
                  <a:pt x="12192000" y="3276411"/>
                </a:lnTo>
                <a:lnTo>
                  <a:pt x="7678491" y="5681090"/>
                </a:lnTo>
                <a:lnTo>
                  <a:pt x="0" y="5681090"/>
                </a:lnTo>
                <a:lnTo>
                  <a:pt x="0" y="3251195"/>
                </a:lnTo>
                <a:lnTo>
                  <a:pt x="5582601" y="3251195"/>
                </a:lnTo>
                <a:lnTo>
                  <a:pt x="116849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05E1BDA7-8A93-F14E-DB62-912D6630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8996816" cy="1020318"/>
          </a:xfrm>
        </p:spPr>
        <p:txBody>
          <a:bodyPr/>
          <a:lstStyle/>
          <a:p>
            <a:r>
              <a:rPr lang="en-US"/>
              <a:t>T</a:t>
            </a:r>
            <a:r>
              <a:rPr lang="en-US" sz="3600"/>
              <a:t>ailor-made systems and solution</a:t>
            </a:r>
            <a:br>
              <a:rPr lang="en-US" sz="3600"/>
            </a:br>
            <a:r>
              <a:rPr lang="en-US" sz="3600"/>
              <a:t>- across all divisions, internationally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AF1713D-F42E-B4A4-F879-2BE0A360C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45DF541-3F5E-F2F1-E0A3-5AA351D59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701" y="2427358"/>
            <a:ext cx="5081083" cy="1194707"/>
          </a:xfrm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2000"/>
              <a:t>Clamping technology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2000"/>
              <a:t>Gripping technology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2000"/>
              <a:t>Automation technology</a:t>
            </a:r>
            <a:endParaRPr lang="de-DE"/>
          </a:p>
        </p:txBody>
      </p:sp>
      <p:sp>
        <p:nvSpPr>
          <p:cNvPr id="19" name="Titel 11">
            <a:extLst>
              <a:ext uri="{FF2B5EF4-FFF2-40B4-BE49-F238E27FC236}">
                <a16:creationId xmlns:a16="http://schemas.microsoft.com/office/drawing/2014/main" id="{4050CDA8-4A03-36DE-ABD5-CB88C696E80F}"/>
              </a:ext>
            </a:extLst>
          </p:cNvPr>
          <p:cNvSpPr txBox="1">
            <a:spLocks/>
          </p:cNvSpPr>
          <p:nvPr/>
        </p:nvSpPr>
        <p:spPr>
          <a:xfrm>
            <a:off x="1046575" y="6114278"/>
            <a:ext cx="4914671" cy="524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prstClr val="white"/>
                </a:solidFill>
                <a:latin typeface="Fago Pro" panose="02000506040000020004" pitchFamily="50" charset="0"/>
              </a:rPr>
              <a:t>p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rojects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 per year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99DB4F-F22C-D916-095D-677DCC69D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7D4EC-FAF2-48D2-B8E5-457915FC50F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0F40DE7C-EF0B-DB0C-47C5-CFF944A067CE}"/>
              </a:ext>
            </a:extLst>
          </p:cNvPr>
          <p:cNvSpPr txBox="1">
            <a:spLocks/>
          </p:cNvSpPr>
          <p:nvPr/>
        </p:nvSpPr>
        <p:spPr>
          <a:xfrm>
            <a:off x="460511" y="4638734"/>
            <a:ext cx="4914672" cy="11486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more than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 </a:t>
            </a:r>
            <a:r>
              <a:rPr kumimoji="0" lang="en-US" sz="11000" b="1" i="0" u="none" strike="noStrike" kern="1200" cap="none" spc="0" normalizeH="0" baseline="0" noProof="0">
                <a:ln>
                  <a:noFill/>
                </a:ln>
                <a:solidFill>
                  <a:srgbClr val="BCCF00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1250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5BB930D-4267-17D4-D327-9AF01A7E0194}"/>
              </a:ext>
            </a:extLst>
          </p:cNvPr>
          <p:cNvGrpSpPr/>
          <p:nvPr/>
        </p:nvGrpSpPr>
        <p:grpSpPr>
          <a:xfrm>
            <a:off x="9045181" y="1617515"/>
            <a:ext cx="2988717" cy="2403770"/>
            <a:chOff x="4732883" y="755871"/>
            <a:chExt cx="7060430" cy="567857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35464C2-A22B-9401-E1D0-6C7CEB1B3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7" b="96579" l="7500" r="96094">
                          <a14:foregroundMark x1="24375" y1="14308" x2="60000" y2="3733"/>
                          <a14:foregroundMark x1="60000" y1="3733" x2="77656" y2="18974"/>
                          <a14:foregroundMark x1="77656" y1="18974" x2="94844" y2="57854"/>
                          <a14:foregroundMark x1="94844" y1="57854" x2="86406" y2="72006"/>
                          <a14:foregroundMark x1="86406" y1="72006" x2="65000" y2="92535"/>
                          <a14:foregroundMark x1="65000" y1="92535" x2="43594" y2="93002"/>
                          <a14:foregroundMark x1="43594" y1="93002" x2="28906" y2="84603"/>
                          <a14:foregroundMark x1="28906" y1="84603" x2="8906" y2="59565"/>
                          <a14:foregroundMark x1="8906" y1="59565" x2="7500" y2="47589"/>
                          <a14:foregroundMark x1="7500" y1="47589" x2="19844" y2="29393"/>
                          <a14:foregroundMark x1="19844" y1="29393" x2="21250" y2="19907"/>
                          <a14:foregroundMark x1="39063" y1="9487" x2="45938" y2="4977"/>
                          <a14:foregroundMark x1="93750" y1="42146" x2="94219" y2="53499"/>
                          <a14:foregroundMark x1="62031" y1="93935" x2="48594" y2="96267"/>
                          <a14:foregroundMark x1="48594" y1="96267" x2="48281" y2="96579"/>
                          <a14:foregroundMark x1="76719" y1="12131" x2="76719" y2="12131"/>
                          <a14:foregroundMark x1="96094" y1="46501" x2="96094" y2="465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345" y="755871"/>
              <a:ext cx="4044968" cy="406392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3E8597A-CA81-9E6A-C76E-4C42F9199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97" b="96970" l="3882" r="96327">
                          <a14:foregroundMark x1="13431" y1="39394" x2="16159" y2="55455"/>
                          <a14:foregroundMark x1="16159" y1="55455" x2="9129" y2="54848"/>
                          <a14:foregroundMark x1="9129" y1="54848" x2="5142" y2="67727"/>
                          <a14:foregroundMark x1="5142" y1="67727" x2="7660" y2="78636"/>
                          <a14:foregroundMark x1="7660" y1="78636" x2="62225" y2="87879"/>
                          <a14:foregroundMark x1="62225" y1="87879" x2="79224" y2="84091"/>
                          <a14:foregroundMark x1="79224" y1="84091" x2="94229" y2="71818"/>
                          <a14:foregroundMark x1="94229" y1="71818" x2="91501" y2="62576"/>
                          <a14:foregroundMark x1="91501" y1="62576" x2="83526" y2="47121"/>
                          <a14:foregroundMark x1="83526" y1="47121" x2="82267" y2="37576"/>
                          <a14:foregroundMark x1="94019" y1="63485" x2="96642" y2="70303"/>
                          <a14:foregroundMark x1="5981" y1="72879" x2="4092" y2="64242"/>
                          <a14:foregroundMark x1="4092" y1="64242" x2="4092" y2="64091"/>
                          <a14:foregroundMark x1="36621" y1="10303" x2="47114" y2="9697"/>
                          <a14:foregroundMark x1="47114" y1="9697" x2="55824" y2="10758"/>
                          <a14:foregroundMark x1="55824" y1="10758" x2="53620" y2="19091"/>
                          <a14:foregroundMark x1="53620" y1="19091" x2="48269" y2="22727"/>
                          <a14:foregroundMark x1="62329" y1="47576" x2="63694" y2="58636"/>
                          <a14:foregroundMark x1="60756" y1="96970" x2="62644" y2="925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883" y="2914298"/>
              <a:ext cx="5082875" cy="3520144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67F03C5B-53E8-03A9-E4B0-E102934CC6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31" y="3660303"/>
            <a:ext cx="5506012" cy="30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03DCCCE-623B-69B8-143F-5E9F34AE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83" y="3092779"/>
            <a:ext cx="991913" cy="837564"/>
          </a:xfrm>
          <a:prstGeom prst="rect">
            <a:avLst/>
          </a:prstGeom>
        </p:spPr>
      </p:pic>
      <p:pic>
        <p:nvPicPr>
          <p:cNvPr id="30" name="Picture 4" descr="JGP-P 64-2">
            <a:extLst>
              <a:ext uri="{FF2B5EF4-FFF2-40B4-BE49-F238E27FC236}">
                <a16:creationId xmlns:a16="http://schemas.microsoft.com/office/drawing/2014/main" id="{05B6BB34-D343-48C1-6E66-2EDBF518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8" b="95000" l="1667" r="98500">
                        <a14:foregroundMark x1="6333" y1="53684" x2="7833" y2="64211"/>
                        <a14:foregroundMark x1="10333" y1="34211" x2="12333" y2="27632"/>
                        <a14:foregroundMark x1="18333" y1="43158" x2="20333" y2="38947"/>
                        <a14:foregroundMark x1="36500" y1="45526" x2="40000" y2="46053"/>
                        <a14:foregroundMark x1="36833" y1="11053" x2="49333" y2="10789"/>
                        <a14:foregroundMark x1="59000" y1="3947" x2="71000" y2="7895"/>
                        <a14:foregroundMark x1="79833" y1="16053" x2="82333" y2="33947"/>
                        <a14:foregroundMark x1="72500" y1="19737" x2="62667" y2="38684"/>
                        <a14:foregroundMark x1="54167" y1="20000" x2="54167" y2="20000"/>
                        <a14:foregroundMark x1="21000" y1="22632" x2="31500" y2="39211"/>
                        <a14:foregroundMark x1="50333" y1="17368" x2="64667" y2="30526"/>
                        <a14:foregroundMark x1="30000" y1="10789" x2="34000" y2="13947"/>
                        <a14:foregroundMark x1="47333" y1="8684" x2="55000" y2="8158"/>
                        <a14:foregroundMark x1="78000" y1="16842" x2="88500" y2="25000"/>
                        <a14:foregroundMark x1="88500" y1="51579" x2="89000" y2="73684"/>
                        <a14:foregroundMark x1="95667" y1="45526" x2="94167" y2="76842"/>
                        <a14:foregroundMark x1="85500" y1="81842" x2="93667" y2="77895"/>
                        <a14:foregroundMark x1="26667" y1="95000" x2="36500" y2="86316"/>
                        <a14:foregroundMark x1="1833" y1="50789" x2="5333" y2="83684"/>
                        <a14:foregroundMark x1="97500" y1="51842" x2="98500" y2="72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018" y="2205119"/>
            <a:ext cx="774292" cy="4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FA95201-03C3-1EC4-FC7B-4717558D6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437" y="5379797"/>
            <a:ext cx="902081" cy="806208"/>
          </a:xfrm>
          <a:prstGeom prst="rect">
            <a:avLst/>
          </a:prstGeom>
        </p:spPr>
      </p:pic>
      <p:pic>
        <p:nvPicPr>
          <p:cNvPr id="32" name="Picture 2" descr="iTENDO²">
            <a:extLst>
              <a:ext uri="{FF2B5EF4-FFF2-40B4-BE49-F238E27FC236}">
                <a16:creationId xmlns:a16="http://schemas.microsoft.com/office/drawing/2014/main" id="{654D8C11-9AE5-80AD-77CA-79A1C42E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211" y="1999743"/>
            <a:ext cx="635768" cy="8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87C80AF8-5EAF-F165-6D68-0C583A02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2" b="91098" l="9850" r="89983">
                        <a14:foregroundMark x1="43072" y1="91098" x2="55426" y2="90504"/>
                        <a14:foregroundMark x1="22037" y1="40950" x2="20868" y2="38872"/>
                        <a14:foregroundMark x1="31553" y1="31157" x2="31553" y2="31157"/>
                        <a14:foregroundMark x1="35893" y1="25519" x2="35893" y2="25519"/>
                        <a14:foregroundMark x1="65776" y1="28190" x2="65776" y2="28190"/>
                        <a14:foregroundMark x1="56093" y1="20772" x2="56093" y2="20772"/>
                        <a14:foregroundMark x1="69449" y1="32047" x2="69449" y2="32047"/>
                        <a14:foregroundMark x1="64107" y1="24926" x2="64107" y2="24926"/>
                        <a14:foregroundMark x1="21369" y1="54896" x2="21369" y2="54896"/>
                        <a14:foregroundMark x1="21369" y1="52819" x2="21369" y2="52819"/>
                        <a14:foregroundMark x1="34057" y1="23442" x2="34057" y2="23442"/>
                        <a14:foregroundMark x1="21703" y1="30267" x2="21703" y2="30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227" y="3113972"/>
            <a:ext cx="1505736" cy="8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E723A60-C0CE-5DD5-7322-EDF917920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97" b="96970" l="3882" r="96327">
                        <a14:foregroundMark x1="13431" y1="39394" x2="16159" y2="55455"/>
                        <a14:foregroundMark x1="16159" y1="55455" x2="9129" y2="54848"/>
                        <a14:foregroundMark x1="9129" y1="54848" x2="5142" y2="67727"/>
                        <a14:foregroundMark x1="5142" y1="67727" x2="7660" y2="78636"/>
                        <a14:foregroundMark x1="7660" y1="78636" x2="62225" y2="87879"/>
                        <a14:foregroundMark x1="62225" y1="87879" x2="79224" y2="84091"/>
                        <a14:foregroundMark x1="79224" y1="84091" x2="94229" y2="71818"/>
                        <a14:foregroundMark x1="94229" y1="71818" x2="91501" y2="62576"/>
                        <a14:foregroundMark x1="91501" y1="62576" x2="83526" y2="47121"/>
                        <a14:foregroundMark x1="83526" y1="47121" x2="82267" y2="37576"/>
                        <a14:foregroundMark x1="94019" y1="63485" x2="96642" y2="70303"/>
                        <a14:foregroundMark x1="5981" y1="72879" x2="4092" y2="64242"/>
                        <a14:foregroundMark x1="4092" y1="64242" x2="4092" y2="64091"/>
                        <a14:foregroundMark x1="36621" y1="10303" x2="47114" y2="9697"/>
                        <a14:foregroundMark x1="47114" y1="9697" x2="55824" y2="10758"/>
                        <a14:foregroundMark x1="55824" y1="10758" x2="53620" y2="19091"/>
                        <a14:foregroundMark x1="53620" y1="19091" x2="48269" y2="22727"/>
                        <a14:foregroundMark x1="62329" y1="47576" x2="63694" y2="58636"/>
                        <a14:foregroundMark x1="60756" y1="96970" x2="62644" y2="92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503" y="4202880"/>
            <a:ext cx="1187486" cy="822394"/>
          </a:xfrm>
          <a:prstGeom prst="rect">
            <a:avLst/>
          </a:prstGeom>
        </p:spPr>
      </p:pic>
      <p:pic>
        <p:nvPicPr>
          <p:cNvPr id="35" name="Grafik 16">
            <a:extLst>
              <a:ext uri="{FF2B5EF4-FFF2-40B4-BE49-F238E27FC236}">
                <a16:creationId xmlns:a16="http://schemas.microsoft.com/office/drawing/2014/main" id="{3DD62F4F-28DB-16C8-7EFE-ABC84A8C12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090" b="97287" l="5548" r="93336">
                        <a14:foregroundMark x1="41070" y1="74092" x2="41070" y2="74092"/>
                        <a14:foregroundMark x1="15496" y1="63282" x2="29514" y2="73742"/>
                        <a14:foregroundMark x1="29514" y1="73742" x2="58207" y2="72648"/>
                        <a14:foregroundMark x1="58207" y1="72648" x2="68483" y2="73654"/>
                        <a14:foregroundMark x1="6796" y1="14705" x2="7715" y2="91947"/>
                        <a14:foregroundMark x1="11786" y1="11379" x2="36146" y2="10109"/>
                        <a14:foregroundMark x1="36146" y1="10109" x2="71602" y2="10109"/>
                        <a14:foregroundMark x1="85620" y1="27965" x2="89987" y2="40875"/>
                        <a14:foregroundMark x1="13329" y1="89453" x2="59127" y2="69497"/>
                        <a14:foregroundMark x1="59127" y1="69497" x2="59455" y2="69497"/>
                        <a14:foregroundMark x1="11786" y1="8446" x2="26428" y2="9891"/>
                        <a14:foregroundMark x1="26428" y1="9891" x2="73473" y2="7221"/>
                        <a14:foregroundMark x1="93401" y1="27133" x2="93073" y2="40875"/>
                        <a14:foregroundMark x1="33880" y1="67046" x2="63690" y2="63282"/>
                        <a14:foregroundMark x1="63690" y1="63282" x2="66907" y2="63720"/>
                        <a14:foregroundMark x1="8963" y1="73654" x2="10834" y2="82801"/>
                        <a14:foregroundMark x1="10834" y1="91947" x2="47341" y2="93435"/>
                        <a14:foregroundMark x1="47341" y1="93435" x2="54465" y2="86958"/>
                        <a14:foregroundMark x1="58831" y1="92779" x2="72850" y2="91510"/>
                        <a14:foregroundMark x1="58207" y1="97330" x2="72521" y2="97330"/>
                        <a14:foregroundMark x1="78431" y1="49584" x2="78431" y2="94442"/>
                        <a14:foregroundMark x1="6172" y1="19694" x2="6172" y2="19694"/>
                        <a14:foregroundMark x1="5548" y1="19256" x2="5548" y2="19256"/>
                        <a14:foregroundMark x1="5844" y1="32123" x2="5844" y2="32123"/>
                        <a14:foregroundMark x1="46651" y1="20525" x2="46651" y2="20525"/>
                        <a14:foregroundMark x1="6172" y1="30897" x2="6172" y2="3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742" y="5379701"/>
            <a:ext cx="1079695" cy="8064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3F0B7042-959A-D005-B417-09CD44D01C7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316" y="4187407"/>
            <a:ext cx="957908" cy="93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A9BD75E-BF20-062D-E94D-76E26BB7C8C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150" y="3090699"/>
            <a:ext cx="912240" cy="900000"/>
          </a:xfrm>
          <a:prstGeom prst="rect">
            <a:avLst/>
          </a:prstGeom>
        </p:spPr>
      </p:pic>
      <p:pic>
        <p:nvPicPr>
          <p:cNvPr id="38" name="Grafik 37">
            <a:hlinkClick r:id="rId16" action="ppaction://hlinksldjump"/>
            <a:extLst>
              <a:ext uri="{FF2B5EF4-FFF2-40B4-BE49-F238E27FC236}">
                <a16:creationId xmlns:a16="http://schemas.microsoft.com/office/drawing/2014/main" id="{82163F2F-BE72-8DB6-0A15-A2AA8BB35A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46" y="2137453"/>
            <a:ext cx="718249" cy="7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4A9C7-6C81-183B-8298-AA4AD1CE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+mn-lt"/>
                <a:cs typeface="Calibri"/>
              </a:rPr>
              <a:t>4 Levels of </a:t>
            </a:r>
            <a:r>
              <a:rPr lang="en-US" sz="3400">
                <a:solidFill>
                  <a:schemeClr val="accent3"/>
                </a:solidFill>
                <a:latin typeface="+mn-lt"/>
                <a:cs typeface="Calibri"/>
              </a:rPr>
              <a:t>partnership</a:t>
            </a:r>
            <a:r>
              <a:rPr lang="en-US" sz="3400">
                <a:latin typeface="+mn-lt"/>
                <a:cs typeface="Calibri"/>
              </a:rPr>
              <a:t> - SCHUNK offers more</a:t>
            </a:r>
            <a:endParaRPr lang="en-US" sz="34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4B2B8E-3822-597B-95C7-696A8E709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A4ECD5-F162-22FE-29FE-B9F7864828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8CF199FE-47A6-0F3E-5E72-FABB3DC021B3}"/>
              </a:ext>
            </a:extLst>
          </p:cNvPr>
          <p:cNvSpPr>
            <a:spLocks/>
          </p:cNvSpPr>
          <p:nvPr/>
        </p:nvSpPr>
        <p:spPr>
          <a:xfrm>
            <a:off x="719037" y="2196129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000" b="1">
                <a:solidFill>
                  <a:srgbClr val="009EE0"/>
                </a:solidFill>
                <a:latin typeface="Fago Pro"/>
                <a:sym typeface="+mn-lt"/>
              </a:rPr>
              <a:t>Level 1 </a:t>
            </a:r>
            <a:endParaRPr kumimoji="0" lang="en-US" sz="2000" b="1" i="0" u="none" strike="noStrike" kern="1200" cap="none" spc="0" normalizeH="0" baseline="0">
              <a:ln>
                <a:noFill/>
              </a:ln>
              <a:solidFill>
                <a:srgbClr val="009EE0"/>
              </a:solidFill>
              <a:effectLst/>
              <a:uLnTx/>
              <a:uFillTx/>
              <a:latin typeface="Fago Pro"/>
              <a:sym typeface="+mn-lt"/>
            </a:endParaRPr>
          </a:p>
        </p:txBody>
      </p:sp>
      <p:sp>
        <p:nvSpPr>
          <p:cNvPr id="11" name="Rechteck 17">
            <a:extLst>
              <a:ext uri="{FF2B5EF4-FFF2-40B4-BE49-F238E27FC236}">
                <a16:creationId xmlns:a16="http://schemas.microsoft.com/office/drawing/2014/main" id="{1F2E30F2-F794-052C-D9CF-C92312B06DC4}"/>
              </a:ext>
            </a:extLst>
          </p:cNvPr>
          <p:cNvSpPr>
            <a:spLocks/>
          </p:cNvSpPr>
          <p:nvPr/>
        </p:nvSpPr>
        <p:spPr>
          <a:xfrm>
            <a:off x="719037" y="3295558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Fago Pro"/>
                <a:ea typeface="+mn-ea"/>
                <a:cs typeface="+mn-cs"/>
                <a:sym typeface="+mn-lt"/>
              </a:rPr>
              <a:t>Level 2</a:t>
            </a:r>
          </a:p>
        </p:txBody>
      </p:sp>
      <p:sp>
        <p:nvSpPr>
          <p:cNvPr id="12" name="Rechteck 23">
            <a:extLst>
              <a:ext uri="{FF2B5EF4-FFF2-40B4-BE49-F238E27FC236}">
                <a16:creationId xmlns:a16="http://schemas.microsoft.com/office/drawing/2014/main" id="{236FDBED-ACD3-B4DB-C989-2B6350CBA184}"/>
              </a:ext>
            </a:extLst>
          </p:cNvPr>
          <p:cNvSpPr>
            <a:spLocks/>
          </p:cNvSpPr>
          <p:nvPr/>
        </p:nvSpPr>
        <p:spPr>
          <a:xfrm>
            <a:off x="719037" y="4399151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Fago Pro"/>
                <a:ea typeface="+mn-ea"/>
                <a:cs typeface="+mn-cs"/>
                <a:sym typeface="+mn-lt"/>
              </a:rPr>
              <a:t>Level 3</a:t>
            </a:r>
          </a:p>
        </p:txBody>
      </p:sp>
      <p:sp>
        <p:nvSpPr>
          <p:cNvPr id="13" name="Rechteck 34">
            <a:extLst>
              <a:ext uri="{FF2B5EF4-FFF2-40B4-BE49-F238E27FC236}">
                <a16:creationId xmlns:a16="http://schemas.microsoft.com/office/drawing/2014/main" id="{39BF6A8E-50AE-C3DB-97BF-748DF3E84296}"/>
              </a:ext>
            </a:extLst>
          </p:cNvPr>
          <p:cNvSpPr>
            <a:spLocks/>
          </p:cNvSpPr>
          <p:nvPr/>
        </p:nvSpPr>
        <p:spPr>
          <a:xfrm>
            <a:off x="719037" y="5489867"/>
            <a:ext cx="912781" cy="43200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Fago Pro"/>
                <a:ea typeface="+mn-ea"/>
                <a:cs typeface="+mn-cs"/>
                <a:sym typeface="+mn-lt"/>
              </a:rPr>
              <a:t>Level 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C5F821-2FF4-9146-3270-7590E2B485BA}"/>
              </a:ext>
            </a:extLst>
          </p:cNvPr>
          <p:cNvSpPr txBox="1"/>
          <p:nvPr/>
        </p:nvSpPr>
        <p:spPr>
          <a:xfrm>
            <a:off x="2090313" y="2227466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Components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208F547-BFEA-0547-22A2-3606E4FD5191}"/>
              </a:ext>
            </a:extLst>
          </p:cNvPr>
          <p:cNvSpPr txBox="1"/>
          <p:nvPr/>
        </p:nvSpPr>
        <p:spPr>
          <a:xfrm>
            <a:off x="2090313" y="3330800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chemeClr val="accent2"/>
                </a:solidFill>
              </a:rPr>
              <a:t>Customized Components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68EDD3-9CCE-4806-1937-8EE06D798F39}"/>
              </a:ext>
            </a:extLst>
          </p:cNvPr>
          <p:cNvSpPr txBox="1"/>
          <p:nvPr/>
        </p:nvSpPr>
        <p:spPr>
          <a:xfrm>
            <a:off x="2090313" y="4434134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chemeClr val="accent2"/>
                </a:solidFill>
              </a:rPr>
              <a:t>Large Scale Projects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87E9E05-E20F-73ED-151A-BF65C0AE3575}"/>
              </a:ext>
            </a:extLst>
          </p:cNvPr>
          <p:cNvSpPr txBox="1"/>
          <p:nvPr/>
        </p:nvSpPr>
        <p:spPr>
          <a:xfrm>
            <a:off x="2090313" y="5537468"/>
            <a:ext cx="2984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</a:pPr>
            <a:r>
              <a:rPr lang="en-US" sz="1800" b="1">
                <a:solidFill>
                  <a:schemeClr val="accent2"/>
                </a:solidFill>
              </a:rPr>
              <a:t>Machines</a:t>
            </a:r>
            <a:endParaRPr lang="en-US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57176FC-9C82-D0A6-AFC9-42B33B3F9E73}"/>
              </a:ext>
            </a:extLst>
          </p:cNvPr>
          <p:cNvCxnSpPr>
            <a:cxnSpLocks/>
          </p:cNvCxnSpPr>
          <p:nvPr/>
        </p:nvCxnSpPr>
        <p:spPr>
          <a:xfrm>
            <a:off x="2090312" y="2963799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DB9D1D8-5BDD-DA35-F962-4045A81423CF}"/>
              </a:ext>
            </a:extLst>
          </p:cNvPr>
          <p:cNvCxnSpPr>
            <a:cxnSpLocks/>
          </p:cNvCxnSpPr>
          <p:nvPr/>
        </p:nvCxnSpPr>
        <p:spPr>
          <a:xfrm>
            <a:off x="2090312" y="4067133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1D19B2B-0E17-D73B-E5A9-10310B98CB7C}"/>
              </a:ext>
            </a:extLst>
          </p:cNvPr>
          <p:cNvCxnSpPr>
            <a:cxnSpLocks/>
          </p:cNvCxnSpPr>
          <p:nvPr/>
        </p:nvCxnSpPr>
        <p:spPr>
          <a:xfrm>
            <a:off x="2090312" y="5170467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87670EE9-8C73-9052-9B0D-7479812B3BE9}"/>
              </a:ext>
            </a:extLst>
          </p:cNvPr>
          <p:cNvCxnSpPr>
            <a:cxnSpLocks/>
          </p:cNvCxnSpPr>
          <p:nvPr/>
        </p:nvCxnSpPr>
        <p:spPr>
          <a:xfrm>
            <a:off x="2090312" y="6273800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740DA08B-3220-C838-8DD6-B2A2E60EC2A1}"/>
              </a:ext>
            </a:extLst>
          </p:cNvPr>
          <p:cNvSpPr/>
          <p:nvPr/>
        </p:nvSpPr>
        <p:spPr>
          <a:xfrm>
            <a:off x="658813" y="2864453"/>
            <a:ext cx="8404505" cy="2421223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A636759-3202-6B7E-9A2E-E27A516BA789}"/>
              </a:ext>
            </a:extLst>
          </p:cNvPr>
          <p:cNvSpPr txBox="1"/>
          <p:nvPr/>
        </p:nvSpPr>
        <p:spPr>
          <a:xfrm>
            <a:off x="9162648" y="3914783"/>
            <a:ext cx="2595262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22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SCHUNK Engineering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9F87173C-1F5D-5583-ED9A-AC7E0366A51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51" y="4125871"/>
            <a:ext cx="112191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CE670-EF06-ABC4-B15D-32217864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More then 250 professionals </a:t>
            </a:r>
            <a:r>
              <a:rPr lang="en-US"/>
              <a:t>- one goal:</a:t>
            </a:r>
            <a:br>
              <a:rPr lang="en-US"/>
            </a:br>
            <a:r>
              <a:rPr lang="en-US"/>
              <a:t>Making your project a success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0746EB-8DC8-0458-382E-3BE435D18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3B46C-CB7C-15EF-94A7-2F20CEE06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76D85345-98D8-836E-DCF2-70467DECB339}"/>
              </a:ext>
            </a:extLst>
          </p:cNvPr>
          <p:cNvSpPr/>
          <p:nvPr/>
        </p:nvSpPr>
        <p:spPr>
          <a:xfrm>
            <a:off x="1220475" y="3646189"/>
            <a:ext cx="10396530" cy="864481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: diagonal liegende Ecken abgeschnitten 6">
            <a:extLst>
              <a:ext uri="{FF2B5EF4-FFF2-40B4-BE49-F238E27FC236}">
                <a16:creationId xmlns:a16="http://schemas.microsoft.com/office/drawing/2014/main" id="{EECFB427-0B65-6C1B-8626-41E9BD110574}"/>
              </a:ext>
            </a:extLst>
          </p:cNvPr>
          <p:cNvSpPr/>
          <p:nvPr/>
        </p:nvSpPr>
        <p:spPr>
          <a:xfrm>
            <a:off x="664530" y="3111452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ago Pro"/>
              </a:rPr>
              <a:t>Sales Engineering</a:t>
            </a:r>
          </a:p>
        </p:txBody>
      </p:sp>
      <p:sp>
        <p:nvSpPr>
          <p:cNvPr id="8" name="Rechteck: diagonal liegende Ecken abgeschnitten 7">
            <a:extLst>
              <a:ext uri="{FF2B5EF4-FFF2-40B4-BE49-F238E27FC236}">
                <a16:creationId xmlns:a16="http://schemas.microsoft.com/office/drawing/2014/main" id="{4132343E-E6F2-4C9D-7AC9-99F407D5EFAF}"/>
              </a:ext>
            </a:extLst>
          </p:cNvPr>
          <p:cNvSpPr/>
          <p:nvPr/>
        </p:nvSpPr>
        <p:spPr>
          <a:xfrm>
            <a:off x="2373539" y="4288653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ago Pro"/>
              </a:rPr>
              <a:t>Project management</a:t>
            </a:r>
          </a:p>
        </p:txBody>
      </p:sp>
      <p:sp>
        <p:nvSpPr>
          <p:cNvPr id="9" name="Rechteck: diagonal liegende Ecken abgeschnitten 8">
            <a:extLst>
              <a:ext uri="{FF2B5EF4-FFF2-40B4-BE49-F238E27FC236}">
                <a16:creationId xmlns:a16="http://schemas.microsoft.com/office/drawing/2014/main" id="{0719D542-E488-B19D-03D2-F820C3B56852}"/>
              </a:ext>
            </a:extLst>
          </p:cNvPr>
          <p:cNvSpPr/>
          <p:nvPr/>
        </p:nvSpPr>
        <p:spPr>
          <a:xfrm>
            <a:off x="4771009" y="3111452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ago Pro"/>
              </a:rPr>
              <a:t>Design</a:t>
            </a:r>
          </a:p>
        </p:txBody>
      </p:sp>
      <p:sp>
        <p:nvSpPr>
          <p:cNvPr id="10" name="Rechteck: diagonal liegende Ecken abgeschnitten 9">
            <a:extLst>
              <a:ext uri="{FF2B5EF4-FFF2-40B4-BE49-F238E27FC236}">
                <a16:creationId xmlns:a16="http://schemas.microsoft.com/office/drawing/2014/main" id="{848F7BC2-7EF6-915A-FF42-55D370D4CD10}"/>
              </a:ext>
            </a:extLst>
          </p:cNvPr>
          <p:cNvSpPr/>
          <p:nvPr/>
        </p:nvSpPr>
        <p:spPr>
          <a:xfrm>
            <a:off x="6482785" y="4288653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ago Pro"/>
              </a:rPr>
              <a:t>Production and assembly</a:t>
            </a:r>
          </a:p>
        </p:txBody>
      </p:sp>
      <p:sp>
        <p:nvSpPr>
          <p:cNvPr id="11" name="Rechteck: diagonal liegende Ecken abgeschnitten 10">
            <a:extLst>
              <a:ext uri="{FF2B5EF4-FFF2-40B4-BE49-F238E27FC236}">
                <a16:creationId xmlns:a16="http://schemas.microsoft.com/office/drawing/2014/main" id="{5DCA7379-A3AD-33C1-7015-7091FEA7654C}"/>
              </a:ext>
            </a:extLst>
          </p:cNvPr>
          <p:cNvSpPr/>
          <p:nvPr/>
        </p:nvSpPr>
        <p:spPr>
          <a:xfrm>
            <a:off x="8709894" y="3111452"/>
            <a:ext cx="2381061" cy="733331"/>
          </a:xfrm>
          <a:prstGeom prst="snip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Fago Pro"/>
              </a:rPr>
              <a:t>After-Sales-Service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B1AC6A7-3A2D-36AD-94E2-C391E7FA9DCE}"/>
              </a:ext>
            </a:extLst>
          </p:cNvPr>
          <p:cNvSpPr txBox="1"/>
          <p:nvPr/>
        </p:nvSpPr>
        <p:spPr>
          <a:xfrm>
            <a:off x="664530" y="2108682"/>
            <a:ext cx="3236784" cy="96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&gt;50 specialists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10 product areas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Price indication and calculation in advance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E20FC61-C07D-D76E-2CA9-9DCC95DC8E7A}"/>
              </a:ext>
            </a:extLst>
          </p:cNvPr>
          <p:cNvSpPr txBox="1"/>
          <p:nvPr/>
        </p:nvSpPr>
        <p:spPr>
          <a:xfrm>
            <a:off x="2373539" y="5148899"/>
            <a:ext cx="3019183" cy="96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Central coordination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Industry-specific requirements management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Time and cost planning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4DC3D99-1508-F9E5-B43F-A12A916E25B0}"/>
              </a:ext>
            </a:extLst>
          </p:cNvPr>
          <p:cNvSpPr txBox="1"/>
          <p:nvPr/>
        </p:nvSpPr>
        <p:spPr>
          <a:xfrm>
            <a:off x="4771009" y="2108682"/>
            <a:ext cx="3854712" cy="1001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Concept development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Mechanic/Hydraulic/Electronic/ Software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FEM simulation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Cycle time analysis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942C694-1B46-3C2B-F3DF-7512EE1C175A}"/>
              </a:ext>
            </a:extLst>
          </p:cNvPr>
          <p:cNvSpPr txBox="1"/>
          <p:nvPr/>
        </p:nvSpPr>
        <p:spPr>
          <a:xfrm>
            <a:off x="8709894" y="2108682"/>
            <a:ext cx="2817576" cy="96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Support in 34 INTECs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Repair / maintenance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Ad-hoc service in the event of system downtime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9AF2B72-ED53-38FD-6EC3-49F18EC5F60D}"/>
              </a:ext>
            </a:extLst>
          </p:cNvPr>
          <p:cNvSpPr txBox="1"/>
          <p:nvPr/>
        </p:nvSpPr>
        <p:spPr>
          <a:xfrm>
            <a:off x="6482785" y="5148899"/>
            <a:ext cx="3230372" cy="1001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Highest quality standards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Production of small series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Worldwide supplier network</a:t>
            </a:r>
          </a:p>
          <a:p>
            <a:pPr marL="179388" indent="-179388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Cleanroom assembly</a:t>
            </a:r>
            <a:r>
              <a:rPr lang="en-US" sz="1600">
                <a:solidFill>
                  <a:srgbClr val="003D6A"/>
                </a:solidFill>
                <a:latin typeface="Fago Pro"/>
              </a:rPr>
              <a:t> possible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Fago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5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4A9C7-6C81-183B-8298-AA4AD1CE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references ... a selection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4B2B8E-3822-597B-95C7-696A8E709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A4ECD5-F162-22FE-29FE-B9F7864828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C48F5D-F985-FBC8-2EC0-64195B66B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954" y="4249054"/>
            <a:ext cx="2566800" cy="664735"/>
          </a:xfrm>
          <a:prstGeom prst="rect">
            <a:avLst/>
          </a:prstGeom>
          <a:noFill/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9AE1989-CD32-ED6A-2F53-CC0E9A612112}"/>
              </a:ext>
            </a:extLst>
          </p:cNvPr>
          <p:cNvGrpSpPr>
            <a:grpSpLocks noChangeAspect="1"/>
          </p:cNvGrpSpPr>
          <p:nvPr/>
        </p:nvGrpSpPr>
        <p:grpSpPr>
          <a:xfrm>
            <a:off x="5500275" y="5406380"/>
            <a:ext cx="3750046" cy="720000"/>
            <a:chOff x="7160990" y="5256643"/>
            <a:chExt cx="4312552" cy="82800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880D2A2-27CE-9754-D06A-713BDD02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0990" y="5256643"/>
              <a:ext cx="2065696" cy="8280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5965197-3FC5-C562-7FD0-14045461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906" y="5367367"/>
              <a:ext cx="2008636" cy="606553"/>
            </a:xfrm>
            <a:prstGeom prst="rect">
              <a:avLst/>
            </a:prstGeom>
          </p:spPr>
        </p:pic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AE580AE-D7BC-AE40-458C-CD216CB3971D}"/>
                </a:ext>
              </a:extLst>
            </p:cNvPr>
            <p:cNvCxnSpPr>
              <a:cxnSpLocks/>
            </p:cNvCxnSpPr>
            <p:nvPr/>
          </p:nvCxnSpPr>
          <p:spPr>
            <a:xfrm>
              <a:off x="9345796" y="5449028"/>
              <a:ext cx="0" cy="44323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3BA972C2-78A6-F07A-9800-19C9B2B5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699" y="4221421"/>
            <a:ext cx="1453670" cy="72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09F6863-6850-5E50-584D-93243E211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34" y="3301149"/>
            <a:ext cx="2836361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AC2257D-B298-54D4-D73B-67048F2BE1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08" y="3265149"/>
            <a:ext cx="1728000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63BD333-F3C6-CBE3-08CA-E8E354F09E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14" y="2099244"/>
            <a:ext cx="952250" cy="972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BD471AB-2903-39AD-626A-403732969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0081" y="5198962"/>
            <a:ext cx="1529444" cy="113483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FAAB107-4F10-B2A8-61E7-6A2C8649F5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25" y="5442380"/>
            <a:ext cx="1350000" cy="64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B9C68F5-062E-650A-7ABB-65ECED71CA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251" y="2153244"/>
            <a:ext cx="864000" cy="864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A8EFCBD-E6B8-E941-6D75-AEAA5014CD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38" y="2351244"/>
            <a:ext cx="2090887" cy="46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C17A887-6DCD-668A-D0BD-7D90427E2B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535" y="3265149"/>
            <a:ext cx="2459078" cy="54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DE7833E-846B-8472-5BFE-D64818726F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06" y="4239421"/>
            <a:ext cx="1233126" cy="684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7E62DC8-7BD9-2DC2-B738-E228AE179B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5" y="4347421"/>
            <a:ext cx="3033115" cy="468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1A70210-0B06-C8BA-EA6E-F3CDEADCA72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512" y="2405244"/>
            <a:ext cx="4286517" cy="36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F291A4F-451A-A2FE-C2C4-A91E6BB605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486" y="5532380"/>
            <a:ext cx="2128028" cy="46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8F7C9F7-02AA-49AB-E6B1-7E210CA9DCB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13" r="71873" b="10913"/>
          <a:stretch/>
        </p:blipFill>
        <p:spPr>
          <a:xfrm>
            <a:off x="5834118" y="4041421"/>
            <a:ext cx="1060995" cy="108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7AD627C-4345-E669-D4D9-235FEBF3F25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321" y="3319149"/>
            <a:ext cx="288000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CE670-EF06-ABC4-B15D-32217864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Project references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0746EB-8DC8-0458-382E-3BE435D18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3B46C-CB7C-15EF-94A7-2F20CEE06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E4FCE7-A1E5-F995-F5B9-820259632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33" y="2097088"/>
            <a:ext cx="4373526" cy="291932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9E2650C-FE29-C29F-4720-41492A5E7958}"/>
              </a:ext>
            </a:extLst>
          </p:cNvPr>
          <p:cNvSpPr/>
          <p:nvPr/>
        </p:nvSpPr>
        <p:spPr>
          <a:xfrm>
            <a:off x="658291" y="5016416"/>
            <a:ext cx="5307011" cy="126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err="1">
                <a:solidFill>
                  <a:schemeClr val="tx2"/>
                </a:solidFill>
              </a:rPr>
              <a:t>Machine</a:t>
            </a:r>
            <a:r>
              <a:rPr lang="de-DE" sz="1600" b="1">
                <a:solidFill>
                  <a:schemeClr val="tx2"/>
                </a:solidFill>
              </a:rPr>
              <a:t> </a:t>
            </a:r>
            <a:r>
              <a:rPr lang="de-DE" sz="1600" b="1" err="1">
                <a:solidFill>
                  <a:schemeClr val="tx2"/>
                </a:solidFill>
              </a:rPr>
              <a:t>tending</a:t>
            </a:r>
            <a:r>
              <a:rPr lang="de-DE" sz="1600" b="1">
                <a:solidFill>
                  <a:schemeClr val="tx2"/>
                </a:solidFill>
              </a:rPr>
              <a:t> - Lean Automation:</a:t>
            </a:r>
            <a:br>
              <a:rPr lang="de-DE" sz="1600" b="1">
                <a:solidFill>
                  <a:schemeClr val="tx2"/>
                </a:solidFill>
              </a:rPr>
            </a:br>
            <a:r>
              <a:rPr lang="en-US" sz="1600" b="1">
                <a:solidFill>
                  <a:schemeClr val="tx2"/>
                </a:solidFill>
              </a:rPr>
              <a:t>test specimen production for impact tests </a:t>
            </a:r>
            <a:r>
              <a:rPr lang="de-DE" sz="1600" b="1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Clamping station (right), workpiece magazine (center) and turning station (left).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Handling by gripper with shaft interface</a:t>
            </a:r>
            <a:r>
              <a:rPr lang="de-DE" sz="16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AA8673-5141-DEE2-D225-CFCFBAC1701A}"/>
              </a:ext>
            </a:extLst>
          </p:cNvPr>
          <p:cNvSpPr/>
          <p:nvPr/>
        </p:nvSpPr>
        <p:spPr>
          <a:xfrm>
            <a:off x="6534150" y="5016416"/>
            <a:ext cx="5307011" cy="126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Economical automation has increased both flexibility and machine utilization in sample preparation.</a:t>
            </a:r>
            <a:endParaRPr lang="de-DE" sz="1600">
              <a:solidFill>
                <a:schemeClr val="tx2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F1F889-16C8-7CDB-83DE-48CAF285D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27" y="2101015"/>
            <a:ext cx="4373932" cy="29196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A673514-FB03-23B3-B92D-C80FAB7F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431" y="2477334"/>
            <a:ext cx="2075332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1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CE670-EF06-ABC4-B15D-32217864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Project references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0746EB-8DC8-0458-382E-3BE435D18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53B46C-CB7C-15EF-94A7-2F20CEE06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249FBA-6DAA-B2D3-5830-27A51280D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37" t="9677" r="28237" b="8933"/>
          <a:stretch/>
        </p:blipFill>
        <p:spPr>
          <a:xfrm>
            <a:off x="7791449" y="1976350"/>
            <a:ext cx="2552701" cy="26532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62FD50-344C-356E-D815-549C4F018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4" y="1938250"/>
            <a:ext cx="5379652" cy="302605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64F67D2-9319-F119-4435-E280D025B5F3}"/>
              </a:ext>
            </a:extLst>
          </p:cNvPr>
          <p:cNvSpPr/>
          <p:nvPr/>
        </p:nvSpPr>
        <p:spPr>
          <a:xfrm>
            <a:off x="678365" y="4848226"/>
            <a:ext cx="5307011" cy="1425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Clamping of turbine rotors: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600" b="1">
                <a:solidFill>
                  <a:schemeClr val="tx2"/>
                </a:solidFill>
              </a:rPr>
              <a:t>Hydraulic expansion arbor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Axial runout accuracy of &lt; 0,005 mm.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Vibration dampening can be switched off.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600">
                <a:solidFill>
                  <a:schemeClr val="tx2"/>
                </a:solidFill>
              </a:rPr>
              <a:t>Safety bolt indicates secure clamping.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A218956-E926-586E-26FF-4B751BA1A765}"/>
              </a:ext>
            </a:extLst>
          </p:cNvPr>
          <p:cNvSpPr/>
          <p:nvPr/>
        </p:nvSpPr>
        <p:spPr>
          <a:xfrm>
            <a:off x="6534149" y="4638676"/>
            <a:ext cx="5322889" cy="163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Clamping of car rims for turning operations: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600" b="1">
                <a:solidFill>
                  <a:schemeClr val="tx2"/>
                </a:solidFill>
              </a:rPr>
              <a:t>Hard pendulum jaws for inner clamping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 sz="1600">
                <a:solidFill>
                  <a:schemeClr val="tx2"/>
                </a:solidFill>
              </a:rPr>
              <a:t>Out-of-roundness of &lt;0,05 mm due to clamping at 24 clamping points.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Compensation of axial run-out faults due to pendulum jaws. Fitting to SCHUNK ROTA NCO 400.</a:t>
            </a:r>
          </a:p>
        </p:txBody>
      </p:sp>
    </p:spTree>
    <p:extLst>
      <p:ext uri="{BB962C8B-B14F-4D97-AF65-F5344CB8AC3E}">
        <p14:creationId xmlns:p14="http://schemas.microsoft.com/office/powerpoint/2010/main" val="53228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387E1-89A8-1A68-49D9-9E303BA1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EC49C-95A1-0AF5-3E63-166A757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Projektreferenzen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E8DF11-2739-4463-DACF-2E2EABFC4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8C04D-4D65-2946-6CB0-664A2D011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B5DF7C-817A-3B09-FF51-D114D3B57D95}"/>
              </a:ext>
            </a:extLst>
          </p:cNvPr>
          <p:cNvSpPr/>
          <p:nvPr/>
        </p:nvSpPr>
        <p:spPr>
          <a:xfrm>
            <a:off x="668339" y="5057775"/>
            <a:ext cx="5307011" cy="122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Spannen von Wellen bei denen die Referenz die Zentrierbohrung ist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Zentrieren des Werkstücks zwischen den Zentren. Drehmomentübertragung für Zerspanung über radiale Spannung.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76A0BC-85FB-2C4F-4879-A6DF083DBA46}"/>
              </a:ext>
            </a:extLst>
          </p:cNvPr>
          <p:cNvSpPr/>
          <p:nvPr/>
        </p:nvSpPr>
        <p:spPr>
          <a:xfrm>
            <a:off x="6534150" y="5257661"/>
            <a:ext cx="5307011" cy="102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tx2"/>
                </a:solidFill>
              </a:rPr>
              <a:t>Verformungsarmes Spannen von filigranen Bauteilen</a:t>
            </a:r>
          </a:p>
          <a:p>
            <a:pPr algn="ctr"/>
            <a:r>
              <a:rPr lang="de-DE" sz="1600">
                <a:solidFill>
                  <a:schemeClr val="tx2"/>
                </a:solidFill>
              </a:rPr>
              <a:t>Werkstück wird mit dem Zentrierfutter zentriert und mit der Magnetspannplatte axial gespannt.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02618DFC-2CA1-8C47-394E-2EB8C9796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945" y="2185527"/>
            <a:ext cx="4159798" cy="275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B8CAFF7-CE99-D77D-BC43-DD8058217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12" y="2121425"/>
            <a:ext cx="4740286" cy="30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3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387E1-89A8-1A68-49D9-9E303BA1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0033BAD-E735-F8E8-8999-09DBAD840D43}"/>
              </a:ext>
            </a:extLst>
          </p:cNvPr>
          <p:cNvSpPr txBox="1"/>
          <p:nvPr/>
        </p:nvSpPr>
        <p:spPr>
          <a:xfrm>
            <a:off x="2754381" y="3336947"/>
            <a:ext cx="1134926" cy="249299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ID: 1573882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EC49C-95A1-0AF5-3E63-166A7577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Project references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E8DF11-2739-4463-DACF-2E2EABFC4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8C04D-4D65-2946-6CB0-664A2D011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SCHUNK Engineering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AC81DB-FDAB-C846-1994-CDA117ABCB73}"/>
              </a:ext>
            </a:extLst>
          </p:cNvPr>
          <p:cNvSpPr/>
          <p:nvPr/>
        </p:nvSpPr>
        <p:spPr>
          <a:xfrm>
            <a:off x="668339" y="5257661"/>
            <a:ext cx="5307011" cy="102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err="1">
                <a:solidFill>
                  <a:schemeClr val="tx2"/>
                </a:solidFill>
              </a:rPr>
              <a:t>Battery</a:t>
            </a:r>
            <a:r>
              <a:rPr lang="de-DE" sz="1600" b="1">
                <a:solidFill>
                  <a:schemeClr val="tx2"/>
                </a:solidFill>
              </a:rPr>
              <a:t> </a:t>
            </a:r>
            <a:r>
              <a:rPr lang="de-DE" sz="1600" b="1" err="1">
                <a:solidFill>
                  <a:schemeClr val="tx2"/>
                </a:solidFill>
              </a:rPr>
              <a:t>production</a:t>
            </a:r>
            <a:r>
              <a:rPr lang="de-DE" sz="1600" b="1">
                <a:solidFill>
                  <a:schemeClr val="tx2"/>
                </a:solidFill>
              </a:rPr>
              <a:t> e-</a:t>
            </a:r>
            <a:r>
              <a:rPr lang="de-DE" sz="1600" b="1" err="1">
                <a:solidFill>
                  <a:schemeClr val="tx2"/>
                </a:solidFill>
              </a:rPr>
              <a:t>mobility</a:t>
            </a:r>
            <a:endParaRPr lang="de-DE" sz="1600" b="1">
              <a:solidFill>
                <a:schemeClr val="tx2"/>
              </a:solidFill>
            </a:endParaRPr>
          </a:p>
          <a:p>
            <a:pPr algn="ctr"/>
            <a:r>
              <a:rPr lang="en-US" sz="1600">
                <a:solidFill>
                  <a:schemeClr val="tx2"/>
                </a:solidFill>
              </a:rPr>
              <a:t>Transfer of 120 cylindrical battery cells simultaneously, incl. 32 compensation units</a:t>
            </a:r>
            <a:endParaRPr lang="de-DE" sz="1600">
              <a:solidFill>
                <a:schemeClr val="tx2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978789B-EE74-2053-F212-8AF81B91D26E}"/>
              </a:ext>
            </a:extLst>
          </p:cNvPr>
          <p:cNvSpPr/>
          <p:nvPr/>
        </p:nvSpPr>
        <p:spPr>
          <a:xfrm>
            <a:off x="6548439" y="5257661"/>
            <a:ext cx="5307011" cy="102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Automotive - Brake disc coating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Gripping and swiveling of brake disks for coating to reduce particulate emissions during braking (EURO 7)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4F8BD6-B393-2DF3-BA22-48CFD44C3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6" y="2707207"/>
            <a:ext cx="5328000" cy="22647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B080D70-EB7D-7457-70DB-EDB6C38D2585}"/>
              </a:ext>
            </a:extLst>
          </p:cNvPr>
          <p:cNvSpPr txBox="1"/>
          <p:nvPr/>
        </p:nvSpPr>
        <p:spPr>
          <a:xfrm>
            <a:off x="8964342" y="3609343"/>
            <a:ext cx="1134926" cy="249299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8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ID: 1568940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1C4D8C-84D2-9797-413D-DD164D0174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613" y="2101548"/>
            <a:ext cx="2513012" cy="3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578</Words>
  <Application>Microsoft Office PowerPoint</Application>
  <PresentationFormat>Breitbild</PresentationFormat>
  <Paragraphs>108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Fago Pro</vt:lpstr>
      <vt:lpstr>Courier New</vt:lpstr>
      <vt:lpstr>Aptos</vt:lpstr>
      <vt:lpstr>Wingdings</vt:lpstr>
      <vt:lpstr>Arial</vt:lpstr>
      <vt:lpstr>Calibri</vt:lpstr>
      <vt:lpstr>Symbol</vt:lpstr>
      <vt:lpstr>Office</vt:lpstr>
      <vt:lpstr>SCHUNK Engineering</vt:lpstr>
      <vt:lpstr>Tailor-made systems and solution - across all divisions, internationally</vt:lpstr>
      <vt:lpstr>4 Levels of partnership - SCHUNK offers more</vt:lpstr>
      <vt:lpstr>More then 250 professionals - one goal: Making your project a success</vt:lpstr>
      <vt:lpstr>Customer references ... a selection</vt:lpstr>
      <vt:lpstr>Project references</vt:lpstr>
      <vt:lpstr>Project references</vt:lpstr>
      <vt:lpstr>Projektreferenzen</vt:lpstr>
      <vt:lpstr>Project references</vt:lpstr>
      <vt:lpstr>Hand in hand for tomorrow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