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tiff" ContentType="image/tiff"/>
  <Default Extension="wdp" ContentType="image/vnd.ms-photo"/>
  <Default Extension="xml" ContentType="application/xml"/>
  <Override PartName="/ppt/webextensions/taskpanes.xml" ContentType="application/vnd.ms-office.webextensiontaskpanes+xml"/>
  <Override PartName="/ppt/webextensions/webextension1.xml" ContentType="application/vnd.ms-office.webextension+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ngesInfos/changesInfo1.xml" ContentType="application/vnd.ms-powerpoint.changes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thumbnail" Target="docProps/thumbnail.jpeg"/><Relationship Id="rId2" Type="http://schemas.openxmlformats.org/officeDocument/2006/relationships/officeDocument" Target="ppt/presentation.xml"/><Relationship Id="rId1" Type="http://schemas.microsoft.com/office/2011/relationships/webextensiontaskpanes" Target="ppt/webextensions/taskpanes.xml"/><Relationship Id="rId6" Type="http://schemas.openxmlformats.org/officeDocument/2006/relationships/custom-properties" Target="docProps/custom.xml"/><Relationship Id="rId5" Type="http://schemas.openxmlformats.org/officeDocument/2006/relationships/extended-properties" Target="docProps/app.xml"/><Relationship Id="rId4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4"/>
  </p:sldMasterIdLst>
  <p:notesMasterIdLst>
    <p:notesMasterId r:id="rId16"/>
  </p:notesMasterIdLst>
  <p:handoutMasterIdLst>
    <p:handoutMasterId r:id="rId17"/>
  </p:handoutMasterIdLst>
  <p:sldIdLst>
    <p:sldId id="6095" r:id="rId5"/>
    <p:sldId id="6288" r:id="rId6"/>
    <p:sldId id="6150" r:id="rId7"/>
    <p:sldId id="6151" r:id="rId8"/>
    <p:sldId id="6450" r:id="rId9"/>
    <p:sldId id="6306" r:id="rId10"/>
    <p:sldId id="6449" r:id="rId11"/>
    <p:sldId id="6267" r:id="rId12"/>
    <p:sldId id="6311" r:id="rId13"/>
    <p:sldId id="6275" r:id="rId14"/>
    <p:sldId id="6180" r:id="rId15"/>
  </p:sldIdLst>
  <p:sldSz cx="12192000" cy="6858000"/>
  <p:notesSz cx="6858000" cy="9144000"/>
  <p:embeddedFontLst>
    <p:embeddedFont>
      <p:font typeface="Fago Pro" panose="02000506040000020004" pitchFamily="2" charset="0"/>
      <p:regular r:id="rId18"/>
      <p:bold r:id="rId19"/>
      <p:italic r:id="rId20"/>
      <p:boldItalic r:id="rId21"/>
    </p:embeddedFont>
  </p:embeddedFontLst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Überblick bereichsübergreifend_DE" id="{1184FE9F-D474-416A-8755-B8471CDACBA3}">
          <p14:sldIdLst>
            <p14:sldId id="6095"/>
            <p14:sldId id="6288"/>
            <p14:sldId id="6150"/>
            <p14:sldId id="6151"/>
            <p14:sldId id="6450"/>
            <p14:sldId id="6306"/>
            <p14:sldId id="6449"/>
            <p14:sldId id="6267"/>
            <p14:sldId id="6311"/>
            <p14:sldId id="6275"/>
            <p14:sldId id="6180"/>
          </p14:sldIdLst>
        </p14:section>
      </p14:sectionLst>
    </p:ex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DA10610B-A594-5B1E-0588-2C18C49D1B74}" name="Ernst, Andre" initials="AE" userId="S::andre.ernst@de.schunk.com::1dbe2a9c-e160-4c68-a3e1-708caec7e813" providerId="AD"/>
  <p188:author id="{246F333C-6D17-0FEB-4A2F-6249C97C415A}" name="Mautner, Sarah" initials="MS" userId="S::Sarah.Mautner@de.schunk.com::e89a2e33-35c3-4399-9024-d4aa0a5aafb1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CC"/>
    <a:srgbClr val="E3E3E3"/>
    <a:srgbClr val="FFFF00"/>
    <a:srgbClr val="009EE0"/>
    <a:srgbClr val="0070C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/>
    <p:restoredTop sz="94660"/>
  </p:normalViewPr>
  <p:slideViewPr>
    <p:cSldViewPr snapToGrid="0">
      <p:cViewPr varScale="1">
        <p:scale>
          <a:sx n="101" d="100"/>
          <a:sy n="101" d="100"/>
        </p:scale>
        <p:origin x="87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-192"/>
    </p:cViewPr>
  </p:sorter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font" Target="fonts/font1.fntdata"/><Relationship Id="rId26" Type="http://schemas.microsoft.com/office/2016/11/relationships/changesInfo" Target="changesInfos/changesInfo1.xml"/><Relationship Id="rId3" Type="http://schemas.openxmlformats.org/officeDocument/2006/relationships/customXml" Target="../customXml/item3.xml"/><Relationship Id="rId21" Type="http://schemas.openxmlformats.org/officeDocument/2006/relationships/font" Target="fonts/font4.fntdata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handoutMaster" Target="handoutMasters/handoutMaster1.xml"/><Relationship Id="rId25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notesMaster" Target="notesMasters/notesMaster1.xml"/><Relationship Id="rId20" Type="http://schemas.openxmlformats.org/officeDocument/2006/relationships/font" Target="fonts/font3.fntdata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font" Target="fonts/font2.fntdata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presProps" Target="presProps.xml"/><Relationship Id="rId27" Type="http://schemas.microsoft.com/office/2018/10/relationships/authors" Target="author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Hanselmann, Markus" userId="029d1f02-3ca2-4544-88e9-d09c85e465e7" providerId="ADAL" clId="{779D1F58-E732-4027-AD5E-D5FA65258A7A}"/>
    <pc:docChg chg="custSel delSld modSection">
      <pc:chgData name="Hanselmann, Markus" userId="029d1f02-3ca2-4544-88e9-d09c85e465e7" providerId="ADAL" clId="{779D1F58-E732-4027-AD5E-D5FA65258A7A}" dt="2025-12-03T11:00:44.439" v="370" actId="2696"/>
      <pc:docMkLst>
        <pc:docMk/>
      </pc:docMkLst>
      <pc:sldChg chg="del">
        <pc:chgData name="Hanselmann, Markus" userId="029d1f02-3ca2-4544-88e9-d09c85e465e7" providerId="ADAL" clId="{779D1F58-E732-4027-AD5E-D5FA65258A7A}" dt="2025-12-03T11:00:44.402" v="359" actId="2696"/>
        <pc:sldMkLst>
          <pc:docMk/>
          <pc:sldMk cId="459634785" sldId="6096"/>
        </pc:sldMkLst>
      </pc:sldChg>
      <pc:sldChg chg="del">
        <pc:chgData name="Hanselmann, Markus" userId="029d1f02-3ca2-4544-88e9-d09c85e465e7" providerId="ADAL" clId="{779D1F58-E732-4027-AD5E-D5FA65258A7A}" dt="2025-12-03T11:00:44.439" v="370" actId="2696"/>
        <pc:sldMkLst>
          <pc:docMk/>
          <pc:sldMk cId="874999975" sldId="6123"/>
        </pc:sldMkLst>
      </pc:sldChg>
      <pc:sldChg chg="del">
        <pc:chgData name="Hanselmann, Markus" userId="029d1f02-3ca2-4544-88e9-d09c85e465e7" providerId="ADAL" clId="{779D1F58-E732-4027-AD5E-D5FA65258A7A}" dt="2025-12-03T11:00:44.172" v="346" actId="2696"/>
        <pc:sldMkLst>
          <pc:docMk/>
          <pc:sldMk cId="3798584860" sldId="6131"/>
        </pc:sldMkLst>
      </pc:sldChg>
      <pc:sldChg chg="del">
        <pc:chgData name="Hanselmann, Markus" userId="029d1f02-3ca2-4544-88e9-d09c85e465e7" providerId="ADAL" clId="{779D1F58-E732-4027-AD5E-D5FA65258A7A}" dt="2025-12-03T11:00:44.180" v="354" actId="2696"/>
        <pc:sldMkLst>
          <pc:docMk/>
          <pc:sldMk cId="123513480" sldId="6134"/>
        </pc:sldMkLst>
      </pc:sldChg>
      <pc:sldChg chg="del">
        <pc:chgData name="Hanselmann, Markus" userId="029d1f02-3ca2-4544-88e9-d09c85e465e7" providerId="ADAL" clId="{779D1F58-E732-4027-AD5E-D5FA65258A7A}" dt="2025-12-03T11:00:44.183" v="356" actId="2696"/>
        <pc:sldMkLst>
          <pc:docMk/>
          <pc:sldMk cId="3499883296" sldId="6136"/>
        </pc:sldMkLst>
      </pc:sldChg>
      <pc:sldChg chg="del">
        <pc:chgData name="Hanselmann, Markus" userId="029d1f02-3ca2-4544-88e9-d09c85e465e7" providerId="ADAL" clId="{779D1F58-E732-4027-AD5E-D5FA65258A7A}" dt="2025-12-03T11:00:44.179" v="353" actId="2696"/>
        <pc:sldMkLst>
          <pc:docMk/>
          <pc:sldMk cId="842292140" sldId="6138"/>
        </pc:sldMkLst>
      </pc:sldChg>
      <pc:sldChg chg="del">
        <pc:chgData name="Hanselmann, Markus" userId="029d1f02-3ca2-4544-88e9-d09c85e465e7" providerId="ADAL" clId="{779D1F58-E732-4027-AD5E-D5FA65258A7A}" dt="2025-12-03T11:00:43.190" v="205" actId="2696"/>
        <pc:sldMkLst>
          <pc:docMk/>
          <pc:sldMk cId="878050757" sldId="6152"/>
        </pc:sldMkLst>
      </pc:sldChg>
      <pc:sldChg chg="del">
        <pc:chgData name="Hanselmann, Markus" userId="029d1f02-3ca2-4544-88e9-d09c85e465e7" providerId="ADAL" clId="{779D1F58-E732-4027-AD5E-D5FA65258A7A}" dt="2025-12-03T11:00:42.656" v="137" actId="2696"/>
        <pc:sldMkLst>
          <pc:docMk/>
          <pc:sldMk cId="4232572528" sldId="6153"/>
        </pc:sldMkLst>
      </pc:sldChg>
      <pc:sldChg chg="del">
        <pc:chgData name="Hanselmann, Markus" userId="029d1f02-3ca2-4544-88e9-d09c85e465e7" providerId="ADAL" clId="{779D1F58-E732-4027-AD5E-D5FA65258A7A}" dt="2025-12-03T11:00:42.070" v="79" actId="2696"/>
        <pc:sldMkLst>
          <pc:docMk/>
          <pc:sldMk cId="2395096282" sldId="6154"/>
        </pc:sldMkLst>
      </pc:sldChg>
      <pc:sldChg chg="del">
        <pc:chgData name="Hanselmann, Markus" userId="029d1f02-3ca2-4544-88e9-d09c85e465e7" providerId="ADAL" clId="{779D1F58-E732-4027-AD5E-D5FA65258A7A}" dt="2025-12-03T11:00:42.935" v="169" actId="2696"/>
        <pc:sldMkLst>
          <pc:docMk/>
          <pc:sldMk cId="1651158258" sldId="6155"/>
        </pc:sldMkLst>
      </pc:sldChg>
      <pc:sldChg chg="del">
        <pc:chgData name="Hanselmann, Markus" userId="029d1f02-3ca2-4544-88e9-d09c85e465e7" providerId="ADAL" clId="{779D1F58-E732-4027-AD5E-D5FA65258A7A}" dt="2025-12-03T11:00:42.498" v="117" actId="2696"/>
        <pc:sldMkLst>
          <pc:docMk/>
          <pc:sldMk cId="2596358337" sldId="6157"/>
        </pc:sldMkLst>
      </pc:sldChg>
      <pc:sldChg chg="del">
        <pc:chgData name="Hanselmann, Markus" userId="029d1f02-3ca2-4544-88e9-d09c85e465e7" providerId="ADAL" clId="{779D1F58-E732-4027-AD5E-D5FA65258A7A}" dt="2025-12-03T11:00:43.937" v="333" actId="2696"/>
        <pc:sldMkLst>
          <pc:docMk/>
          <pc:sldMk cId="2779619867" sldId="6161"/>
        </pc:sldMkLst>
      </pc:sldChg>
      <pc:sldChg chg="del">
        <pc:chgData name="Hanselmann, Markus" userId="029d1f02-3ca2-4544-88e9-d09c85e465e7" providerId="ADAL" clId="{779D1F58-E732-4027-AD5E-D5FA65258A7A}" dt="2025-12-03T11:00:42.489" v="116" actId="2696"/>
        <pc:sldMkLst>
          <pc:docMk/>
          <pc:sldMk cId="3563335790" sldId="6162"/>
        </pc:sldMkLst>
      </pc:sldChg>
      <pc:sldChg chg="del">
        <pc:chgData name="Hanselmann, Markus" userId="029d1f02-3ca2-4544-88e9-d09c85e465e7" providerId="ADAL" clId="{779D1F58-E732-4027-AD5E-D5FA65258A7A}" dt="2025-12-03T11:00:42.482" v="115" actId="2696"/>
        <pc:sldMkLst>
          <pc:docMk/>
          <pc:sldMk cId="3790077046" sldId="6163"/>
        </pc:sldMkLst>
      </pc:sldChg>
      <pc:sldChg chg="del">
        <pc:chgData name="Hanselmann, Markus" userId="029d1f02-3ca2-4544-88e9-d09c85e465e7" providerId="ADAL" clId="{779D1F58-E732-4027-AD5E-D5FA65258A7A}" dt="2025-12-03T11:00:42.526" v="120" actId="2696"/>
        <pc:sldMkLst>
          <pc:docMk/>
          <pc:sldMk cId="2676270532" sldId="6164"/>
        </pc:sldMkLst>
      </pc:sldChg>
      <pc:sldChg chg="del">
        <pc:chgData name="Hanselmann, Markus" userId="029d1f02-3ca2-4544-88e9-d09c85e465e7" providerId="ADAL" clId="{779D1F58-E732-4027-AD5E-D5FA65258A7A}" dt="2025-12-03T11:00:42.472" v="114" actId="2696"/>
        <pc:sldMkLst>
          <pc:docMk/>
          <pc:sldMk cId="3618543113" sldId="6165"/>
        </pc:sldMkLst>
      </pc:sldChg>
      <pc:sldChg chg="del">
        <pc:chgData name="Hanselmann, Markus" userId="029d1f02-3ca2-4544-88e9-d09c85e465e7" providerId="ADAL" clId="{779D1F58-E732-4027-AD5E-D5FA65258A7A}" dt="2025-12-03T11:00:42.462" v="113" actId="2696"/>
        <pc:sldMkLst>
          <pc:docMk/>
          <pc:sldMk cId="4913107" sldId="6166"/>
        </pc:sldMkLst>
      </pc:sldChg>
      <pc:sldChg chg="del">
        <pc:chgData name="Hanselmann, Markus" userId="029d1f02-3ca2-4544-88e9-d09c85e465e7" providerId="ADAL" clId="{779D1F58-E732-4027-AD5E-D5FA65258A7A}" dt="2025-12-03T11:00:42.507" v="118" actId="2696"/>
        <pc:sldMkLst>
          <pc:docMk/>
          <pc:sldMk cId="454113396" sldId="6168"/>
        </pc:sldMkLst>
      </pc:sldChg>
      <pc:sldChg chg="del">
        <pc:chgData name="Hanselmann, Markus" userId="029d1f02-3ca2-4544-88e9-d09c85e465e7" providerId="ADAL" clId="{779D1F58-E732-4027-AD5E-D5FA65258A7A}" dt="2025-12-03T11:00:42.452" v="112" actId="2696"/>
        <pc:sldMkLst>
          <pc:docMk/>
          <pc:sldMk cId="3951220904" sldId="6169"/>
        </pc:sldMkLst>
      </pc:sldChg>
      <pc:sldChg chg="del">
        <pc:chgData name="Hanselmann, Markus" userId="029d1f02-3ca2-4544-88e9-d09c85e465e7" providerId="ADAL" clId="{779D1F58-E732-4027-AD5E-D5FA65258A7A}" dt="2025-12-03T11:00:42.442" v="111" actId="2696"/>
        <pc:sldMkLst>
          <pc:docMk/>
          <pc:sldMk cId="3672377987" sldId="6170"/>
        </pc:sldMkLst>
      </pc:sldChg>
      <pc:sldChg chg="del">
        <pc:chgData name="Hanselmann, Markus" userId="029d1f02-3ca2-4544-88e9-d09c85e465e7" providerId="ADAL" clId="{779D1F58-E732-4027-AD5E-D5FA65258A7A}" dt="2025-12-03T11:00:42.431" v="110" actId="2696"/>
        <pc:sldMkLst>
          <pc:docMk/>
          <pc:sldMk cId="3681394920" sldId="6171"/>
        </pc:sldMkLst>
      </pc:sldChg>
      <pc:sldChg chg="del">
        <pc:chgData name="Hanselmann, Markus" userId="029d1f02-3ca2-4544-88e9-d09c85e465e7" providerId="ADAL" clId="{779D1F58-E732-4027-AD5E-D5FA65258A7A}" dt="2025-12-03T11:00:42.422" v="109" actId="2696"/>
        <pc:sldMkLst>
          <pc:docMk/>
          <pc:sldMk cId="3030411949" sldId="6172"/>
        </pc:sldMkLst>
      </pc:sldChg>
      <pc:sldChg chg="del">
        <pc:chgData name="Hanselmann, Markus" userId="029d1f02-3ca2-4544-88e9-d09c85e465e7" providerId="ADAL" clId="{779D1F58-E732-4027-AD5E-D5FA65258A7A}" dt="2025-12-03T11:00:44.177" v="352" actId="2696"/>
        <pc:sldMkLst>
          <pc:docMk/>
          <pc:sldMk cId="4286314636" sldId="6173"/>
        </pc:sldMkLst>
      </pc:sldChg>
      <pc:sldChg chg="del">
        <pc:chgData name="Hanselmann, Markus" userId="029d1f02-3ca2-4544-88e9-d09c85e465e7" providerId="ADAL" clId="{779D1F58-E732-4027-AD5E-D5FA65258A7A}" dt="2025-12-03T11:00:43.774" v="302" actId="2696"/>
        <pc:sldMkLst>
          <pc:docMk/>
          <pc:sldMk cId="1426205658" sldId="6176"/>
        </pc:sldMkLst>
      </pc:sldChg>
      <pc:sldChg chg="del">
        <pc:chgData name="Hanselmann, Markus" userId="029d1f02-3ca2-4544-88e9-d09c85e465e7" providerId="ADAL" clId="{779D1F58-E732-4027-AD5E-D5FA65258A7A}" dt="2025-12-03T11:00:41.731" v="45" actId="2696"/>
        <pc:sldMkLst>
          <pc:docMk/>
          <pc:sldMk cId="3925164048" sldId="6177"/>
        </pc:sldMkLst>
      </pc:sldChg>
      <pc:sldChg chg="del">
        <pc:chgData name="Hanselmann, Markus" userId="029d1f02-3ca2-4544-88e9-d09c85e465e7" providerId="ADAL" clId="{779D1F58-E732-4027-AD5E-D5FA65258A7A}" dt="2025-12-03T11:00:42.813" v="154" actId="2696"/>
        <pc:sldMkLst>
          <pc:docMk/>
          <pc:sldMk cId="1467230549" sldId="6178"/>
        </pc:sldMkLst>
      </pc:sldChg>
      <pc:sldChg chg="del">
        <pc:chgData name="Hanselmann, Markus" userId="029d1f02-3ca2-4544-88e9-d09c85e465e7" providerId="ADAL" clId="{779D1F58-E732-4027-AD5E-D5FA65258A7A}" dt="2025-12-03T11:00:44.174" v="348" actId="2696"/>
        <pc:sldMkLst>
          <pc:docMk/>
          <pc:sldMk cId="875017364" sldId="6179"/>
        </pc:sldMkLst>
      </pc:sldChg>
      <pc:sldChg chg="del">
        <pc:chgData name="Hanselmann, Markus" userId="029d1f02-3ca2-4544-88e9-d09c85e465e7" providerId="ADAL" clId="{779D1F58-E732-4027-AD5E-D5FA65258A7A}" dt="2025-12-03T11:00:44.403" v="360" actId="2696"/>
        <pc:sldMkLst>
          <pc:docMk/>
          <pc:sldMk cId="2392577585" sldId="6181"/>
        </pc:sldMkLst>
      </pc:sldChg>
      <pc:sldChg chg="del">
        <pc:chgData name="Hanselmann, Markus" userId="029d1f02-3ca2-4544-88e9-d09c85e465e7" providerId="ADAL" clId="{779D1F58-E732-4027-AD5E-D5FA65258A7A}" dt="2025-12-03T11:00:43.574" v="269" actId="2696"/>
        <pc:sldMkLst>
          <pc:docMk/>
          <pc:sldMk cId="3516534105" sldId="6183"/>
        </pc:sldMkLst>
      </pc:sldChg>
      <pc:sldChg chg="del">
        <pc:chgData name="Hanselmann, Markus" userId="029d1f02-3ca2-4544-88e9-d09c85e465e7" providerId="ADAL" clId="{779D1F58-E732-4027-AD5E-D5FA65258A7A}" dt="2025-12-03T11:00:43.473" v="253" actId="2696"/>
        <pc:sldMkLst>
          <pc:docMk/>
          <pc:sldMk cId="2173269147" sldId="6185"/>
        </pc:sldMkLst>
      </pc:sldChg>
      <pc:sldChg chg="del">
        <pc:chgData name="Hanselmann, Markus" userId="029d1f02-3ca2-4544-88e9-d09c85e465e7" providerId="ADAL" clId="{779D1F58-E732-4027-AD5E-D5FA65258A7A}" dt="2025-12-03T11:00:43.889" v="320" actId="2696"/>
        <pc:sldMkLst>
          <pc:docMk/>
          <pc:sldMk cId="2966861212" sldId="6193"/>
        </pc:sldMkLst>
      </pc:sldChg>
      <pc:sldChg chg="del">
        <pc:chgData name="Hanselmann, Markus" userId="029d1f02-3ca2-4544-88e9-d09c85e465e7" providerId="ADAL" clId="{779D1F58-E732-4027-AD5E-D5FA65258A7A}" dt="2025-12-03T11:00:43.883" v="319" actId="2696"/>
        <pc:sldMkLst>
          <pc:docMk/>
          <pc:sldMk cId="1951689754" sldId="6194"/>
        </pc:sldMkLst>
      </pc:sldChg>
      <pc:sldChg chg="del">
        <pc:chgData name="Hanselmann, Markus" userId="029d1f02-3ca2-4544-88e9-d09c85e465e7" providerId="ADAL" clId="{779D1F58-E732-4027-AD5E-D5FA65258A7A}" dt="2025-12-03T11:00:43.877" v="318" actId="2696"/>
        <pc:sldMkLst>
          <pc:docMk/>
          <pc:sldMk cId="615316450" sldId="6195"/>
        </pc:sldMkLst>
      </pc:sldChg>
      <pc:sldChg chg="del">
        <pc:chgData name="Hanselmann, Markus" userId="029d1f02-3ca2-4544-88e9-d09c85e465e7" providerId="ADAL" clId="{779D1F58-E732-4027-AD5E-D5FA65258A7A}" dt="2025-12-03T11:00:43.870" v="317" actId="2696"/>
        <pc:sldMkLst>
          <pc:docMk/>
          <pc:sldMk cId="974585248" sldId="6196"/>
        </pc:sldMkLst>
      </pc:sldChg>
      <pc:sldChg chg="del">
        <pc:chgData name="Hanselmann, Markus" userId="029d1f02-3ca2-4544-88e9-d09c85e465e7" providerId="ADAL" clId="{779D1F58-E732-4027-AD5E-D5FA65258A7A}" dt="2025-12-03T11:00:43.864" v="316" actId="2696"/>
        <pc:sldMkLst>
          <pc:docMk/>
          <pc:sldMk cId="3876940176" sldId="6197"/>
        </pc:sldMkLst>
      </pc:sldChg>
      <pc:sldChg chg="del">
        <pc:chgData name="Hanselmann, Markus" userId="029d1f02-3ca2-4544-88e9-d09c85e465e7" providerId="ADAL" clId="{779D1F58-E732-4027-AD5E-D5FA65258A7A}" dt="2025-12-03T11:00:43.859" v="315" actId="2696"/>
        <pc:sldMkLst>
          <pc:docMk/>
          <pc:sldMk cId="1442002028" sldId="6198"/>
        </pc:sldMkLst>
      </pc:sldChg>
      <pc:sldChg chg="del">
        <pc:chgData name="Hanselmann, Markus" userId="029d1f02-3ca2-4544-88e9-d09c85e465e7" providerId="ADAL" clId="{779D1F58-E732-4027-AD5E-D5FA65258A7A}" dt="2025-12-03T11:00:43.853" v="314" actId="2696"/>
        <pc:sldMkLst>
          <pc:docMk/>
          <pc:sldMk cId="3981815035" sldId="6199"/>
        </pc:sldMkLst>
      </pc:sldChg>
      <pc:sldChg chg="del">
        <pc:chgData name="Hanselmann, Markus" userId="029d1f02-3ca2-4544-88e9-d09c85e465e7" providerId="ADAL" clId="{779D1F58-E732-4027-AD5E-D5FA65258A7A}" dt="2025-12-03T11:00:43.847" v="313" actId="2696"/>
        <pc:sldMkLst>
          <pc:docMk/>
          <pc:sldMk cId="1931305726" sldId="6200"/>
        </pc:sldMkLst>
      </pc:sldChg>
      <pc:sldChg chg="del">
        <pc:chgData name="Hanselmann, Markus" userId="029d1f02-3ca2-4544-88e9-d09c85e465e7" providerId="ADAL" clId="{779D1F58-E732-4027-AD5E-D5FA65258A7A}" dt="2025-12-03T11:00:43.841" v="312" actId="2696"/>
        <pc:sldMkLst>
          <pc:docMk/>
          <pc:sldMk cId="3720888217" sldId="6201"/>
        </pc:sldMkLst>
      </pc:sldChg>
      <pc:sldChg chg="del">
        <pc:chgData name="Hanselmann, Markus" userId="029d1f02-3ca2-4544-88e9-d09c85e465e7" providerId="ADAL" clId="{779D1F58-E732-4027-AD5E-D5FA65258A7A}" dt="2025-12-03T11:00:43.834" v="311" actId="2696"/>
        <pc:sldMkLst>
          <pc:docMk/>
          <pc:sldMk cId="2574808101" sldId="6202"/>
        </pc:sldMkLst>
      </pc:sldChg>
      <pc:sldChg chg="del">
        <pc:chgData name="Hanselmann, Markus" userId="029d1f02-3ca2-4544-88e9-d09c85e465e7" providerId="ADAL" clId="{779D1F58-E732-4027-AD5E-D5FA65258A7A}" dt="2025-12-03T11:00:43.828" v="310" actId="2696"/>
        <pc:sldMkLst>
          <pc:docMk/>
          <pc:sldMk cId="1678563591" sldId="6203"/>
        </pc:sldMkLst>
      </pc:sldChg>
      <pc:sldChg chg="del">
        <pc:chgData name="Hanselmann, Markus" userId="029d1f02-3ca2-4544-88e9-d09c85e465e7" providerId="ADAL" clId="{779D1F58-E732-4027-AD5E-D5FA65258A7A}" dt="2025-12-03T11:00:43.821" v="309" actId="2696"/>
        <pc:sldMkLst>
          <pc:docMk/>
          <pc:sldMk cId="4137736882" sldId="6204"/>
        </pc:sldMkLst>
      </pc:sldChg>
      <pc:sldChg chg="del">
        <pc:chgData name="Hanselmann, Markus" userId="029d1f02-3ca2-4544-88e9-d09c85e465e7" providerId="ADAL" clId="{779D1F58-E732-4027-AD5E-D5FA65258A7A}" dt="2025-12-03T11:00:43.813" v="308" actId="2696"/>
        <pc:sldMkLst>
          <pc:docMk/>
          <pc:sldMk cId="3415605711" sldId="6205"/>
        </pc:sldMkLst>
      </pc:sldChg>
      <pc:sldChg chg="del">
        <pc:chgData name="Hanselmann, Markus" userId="029d1f02-3ca2-4544-88e9-d09c85e465e7" providerId="ADAL" clId="{779D1F58-E732-4027-AD5E-D5FA65258A7A}" dt="2025-12-03T11:00:43.806" v="307" actId="2696"/>
        <pc:sldMkLst>
          <pc:docMk/>
          <pc:sldMk cId="4062820184" sldId="6206"/>
        </pc:sldMkLst>
      </pc:sldChg>
      <pc:sldChg chg="del">
        <pc:chgData name="Hanselmann, Markus" userId="029d1f02-3ca2-4544-88e9-d09c85e465e7" providerId="ADAL" clId="{779D1F58-E732-4027-AD5E-D5FA65258A7A}" dt="2025-12-03T11:00:43.799" v="306" actId="2696"/>
        <pc:sldMkLst>
          <pc:docMk/>
          <pc:sldMk cId="344497122" sldId="6207"/>
        </pc:sldMkLst>
      </pc:sldChg>
      <pc:sldChg chg="del">
        <pc:chgData name="Hanselmann, Markus" userId="029d1f02-3ca2-4544-88e9-d09c85e465e7" providerId="ADAL" clId="{779D1F58-E732-4027-AD5E-D5FA65258A7A}" dt="2025-12-03T11:00:43.793" v="305" actId="2696"/>
        <pc:sldMkLst>
          <pc:docMk/>
          <pc:sldMk cId="200700110" sldId="6209"/>
        </pc:sldMkLst>
      </pc:sldChg>
      <pc:sldChg chg="del">
        <pc:chgData name="Hanselmann, Markus" userId="029d1f02-3ca2-4544-88e9-d09c85e465e7" providerId="ADAL" clId="{779D1F58-E732-4027-AD5E-D5FA65258A7A}" dt="2025-12-03T11:00:43.786" v="304" actId="2696"/>
        <pc:sldMkLst>
          <pc:docMk/>
          <pc:sldMk cId="2964923853" sldId="6210"/>
        </pc:sldMkLst>
      </pc:sldChg>
      <pc:sldChg chg="del">
        <pc:chgData name="Hanselmann, Markus" userId="029d1f02-3ca2-4544-88e9-d09c85e465e7" providerId="ADAL" clId="{779D1F58-E732-4027-AD5E-D5FA65258A7A}" dt="2025-12-03T11:00:43.781" v="303" actId="2696"/>
        <pc:sldMkLst>
          <pc:docMk/>
          <pc:sldMk cId="3976897691" sldId="6211"/>
        </pc:sldMkLst>
      </pc:sldChg>
      <pc:sldChg chg="del">
        <pc:chgData name="Hanselmann, Markus" userId="029d1f02-3ca2-4544-88e9-d09c85e465e7" providerId="ADAL" clId="{779D1F58-E732-4027-AD5E-D5FA65258A7A}" dt="2025-12-03T11:00:41.912" v="61" actId="2696"/>
        <pc:sldMkLst>
          <pc:docMk/>
          <pc:sldMk cId="1268375177" sldId="6213"/>
        </pc:sldMkLst>
      </pc:sldChg>
      <pc:sldChg chg="del">
        <pc:chgData name="Hanselmann, Markus" userId="029d1f02-3ca2-4544-88e9-d09c85e465e7" providerId="ADAL" clId="{779D1F58-E732-4027-AD5E-D5FA65258A7A}" dt="2025-12-03T11:00:41.900" v="60" actId="2696"/>
        <pc:sldMkLst>
          <pc:docMk/>
          <pc:sldMk cId="3888786150" sldId="6214"/>
        </pc:sldMkLst>
      </pc:sldChg>
      <pc:sldChg chg="del">
        <pc:chgData name="Hanselmann, Markus" userId="029d1f02-3ca2-4544-88e9-d09c85e465e7" providerId="ADAL" clId="{779D1F58-E732-4027-AD5E-D5FA65258A7A}" dt="2025-12-03T11:00:41.877" v="58" actId="2696"/>
        <pc:sldMkLst>
          <pc:docMk/>
          <pc:sldMk cId="252685346" sldId="6216"/>
        </pc:sldMkLst>
      </pc:sldChg>
      <pc:sldChg chg="del">
        <pc:chgData name="Hanselmann, Markus" userId="029d1f02-3ca2-4544-88e9-d09c85e465e7" providerId="ADAL" clId="{779D1F58-E732-4027-AD5E-D5FA65258A7A}" dt="2025-12-03T11:00:41.865" v="57" actId="2696"/>
        <pc:sldMkLst>
          <pc:docMk/>
          <pc:sldMk cId="3722286091" sldId="6217"/>
        </pc:sldMkLst>
      </pc:sldChg>
      <pc:sldChg chg="del">
        <pc:chgData name="Hanselmann, Markus" userId="029d1f02-3ca2-4544-88e9-d09c85e465e7" providerId="ADAL" clId="{779D1F58-E732-4027-AD5E-D5FA65258A7A}" dt="2025-12-03T11:00:41.843" v="55" actId="2696"/>
        <pc:sldMkLst>
          <pc:docMk/>
          <pc:sldMk cId="2901336462" sldId="6219"/>
        </pc:sldMkLst>
      </pc:sldChg>
      <pc:sldChg chg="del">
        <pc:chgData name="Hanselmann, Markus" userId="029d1f02-3ca2-4544-88e9-d09c85e465e7" providerId="ADAL" clId="{779D1F58-E732-4027-AD5E-D5FA65258A7A}" dt="2025-12-03T11:00:41.833" v="54" actId="2696"/>
        <pc:sldMkLst>
          <pc:docMk/>
          <pc:sldMk cId="3001363601" sldId="6220"/>
        </pc:sldMkLst>
      </pc:sldChg>
      <pc:sldChg chg="del">
        <pc:chgData name="Hanselmann, Markus" userId="029d1f02-3ca2-4544-88e9-d09c85e465e7" providerId="ADAL" clId="{779D1F58-E732-4027-AD5E-D5FA65258A7A}" dt="2025-12-03T11:00:41.821" v="53" actId="2696"/>
        <pc:sldMkLst>
          <pc:docMk/>
          <pc:sldMk cId="1353503510" sldId="6221"/>
        </pc:sldMkLst>
      </pc:sldChg>
      <pc:sldChg chg="del">
        <pc:chgData name="Hanselmann, Markus" userId="029d1f02-3ca2-4544-88e9-d09c85e465e7" providerId="ADAL" clId="{779D1F58-E732-4027-AD5E-D5FA65258A7A}" dt="2025-12-03T11:00:41.812" v="52" actId="2696"/>
        <pc:sldMkLst>
          <pc:docMk/>
          <pc:sldMk cId="1709795073" sldId="6222"/>
        </pc:sldMkLst>
      </pc:sldChg>
      <pc:sldChg chg="del">
        <pc:chgData name="Hanselmann, Markus" userId="029d1f02-3ca2-4544-88e9-d09c85e465e7" providerId="ADAL" clId="{779D1F58-E732-4027-AD5E-D5FA65258A7A}" dt="2025-12-03T11:00:41.800" v="51" actId="2696"/>
        <pc:sldMkLst>
          <pc:docMk/>
          <pc:sldMk cId="2765882850" sldId="6223"/>
        </pc:sldMkLst>
      </pc:sldChg>
      <pc:sldChg chg="del">
        <pc:chgData name="Hanselmann, Markus" userId="029d1f02-3ca2-4544-88e9-d09c85e465e7" providerId="ADAL" clId="{779D1F58-E732-4027-AD5E-D5FA65258A7A}" dt="2025-12-03T11:00:41.789" v="50" actId="2696"/>
        <pc:sldMkLst>
          <pc:docMk/>
          <pc:sldMk cId="4040611211" sldId="6224"/>
        </pc:sldMkLst>
      </pc:sldChg>
      <pc:sldChg chg="del">
        <pc:chgData name="Hanselmann, Markus" userId="029d1f02-3ca2-4544-88e9-d09c85e465e7" providerId="ADAL" clId="{779D1F58-E732-4027-AD5E-D5FA65258A7A}" dt="2025-12-03T11:00:41.778" v="49" actId="2696"/>
        <pc:sldMkLst>
          <pc:docMk/>
          <pc:sldMk cId="3708672067" sldId="6225"/>
        </pc:sldMkLst>
      </pc:sldChg>
      <pc:sldChg chg="del">
        <pc:chgData name="Hanselmann, Markus" userId="029d1f02-3ca2-4544-88e9-d09c85e465e7" providerId="ADAL" clId="{779D1F58-E732-4027-AD5E-D5FA65258A7A}" dt="2025-12-03T11:00:41.767" v="48" actId="2696"/>
        <pc:sldMkLst>
          <pc:docMk/>
          <pc:sldMk cId="302938781" sldId="6226"/>
        </pc:sldMkLst>
      </pc:sldChg>
      <pc:sldChg chg="del">
        <pc:chgData name="Hanselmann, Markus" userId="029d1f02-3ca2-4544-88e9-d09c85e465e7" providerId="ADAL" clId="{779D1F58-E732-4027-AD5E-D5FA65258A7A}" dt="2025-12-03T11:00:41.756" v="47" actId="2696"/>
        <pc:sldMkLst>
          <pc:docMk/>
          <pc:sldMk cId="3513824871" sldId="6227"/>
        </pc:sldMkLst>
      </pc:sldChg>
      <pc:sldChg chg="del">
        <pc:chgData name="Hanselmann, Markus" userId="029d1f02-3ca2-4544-88e9-d09c85e465e7" providerId="ADAL" clId="{779D1F58-E732-4027-AD5E-D5FA65258A7A}" dt="2025-12-03T11:00:41.744" v="46" actId="2696"/>
        <pc:sldMkLst>
          <pc:docMk/>
          <pc:sldMk cId="3985206881" sldId="6228"/>
        </pc:sldMkLst>
      </pc:sldChg>
      <pc:sldChg chg="del">
        <pc:chgData name="Hanselmann, Markus" userId="029d1f02-3ca2-4544-88e9-d09c85e465e7" providerId="ADAL" clId="{779D1F58-E732-4027-AD5E-D5FA65258A7A}" dt="2025-12-03T11:00:42.904" v="164" actId="2696"/>
        <pc:sldMkLst>
          <pc:docMk/>
          <pc:sldMk cId="1188273775" sldId="6229"/>
        </pc:sldMkLst>
      </pc:sldChg>
      <pc:sldChg chg="del">
        <pc:chgData name="Hanselmann, Markus" userId="029d1f02-3ca2-4544-88e9-d09c85e465e7" providerId="ADAL" clId="{779D1F58-E732-4027-AD5E-D5FA65258A7A}" dt="2025-12-03T11:00:42.896" v="163" actId="2696"/>
        <pc:sldMkLst>
          <pc:docMk/>
          <pc:sldMk cId="2174185206" sldId="6230"/>
        </pc:sldMkLst>
      </pc:sldChg>
      <pc:sldChg chg="del">
        <pc:chgData name="Hanselmann, Markus" userId="029d1f02-3ca2-4544-88e9-d09c85e465e7" providerId="ADAL" clId="{779D1F58-E732-4027-AD5E-D5FA65258A7A}" dt="2025-12-03T11:00:42.674" v="140" actId="2696"/>
        <pc:sldMkLst>
          <pc:docMk/>
          <pc:sldMk cId="368492977" sldId="6232"/>
        </pc:sldMkLst>
      </pc:sldChg>
      <pc:sldChg chg="del">
        <pc:chgData name="Hanselmann, Markus" userId="029d1f02-3ca2-4544-88e9-d09c85e465e7" providerId="ADAL" clId="{779D1F58-E732-4027-AD5E-D5FA65258A7A}" dt="2025-12-03T11:00:42.886" v="162" actId="2696"/>
        <pc:sldMkLst>
          <pc:docMk/>
          <pc:sldMk cId="787645213" sldId="6233"/>
        </pc:sldMkLst>
      </pc:sldChg>
      <pc:sldChg chg="del">
        <pc:chgData name="Hanselmann, Markus" userId="029d1f02-3ca2-4544-88e9-d09c85e465e7" providerId="ADAL" clId="{779D1F58-E732-4027-AD5E-D5FA65258A7A}" dt="2025-12-03T11:00:42.877" v="161" actId="2696"/>
        <pc:sldMkLst>
          <pc:docMk/>
          <pc:sldMk cId="2404186361" sldId="6234"/>
        </pc:sldMkLst>
      </pc:sldChg>
      <pc:sldChg chg="del">
        <pc:chgData name="Hanselmann, Markus" userId="029d1f02-3ca2-4544-88e9-d09c85e465e7" providerId="ADAL" clId="{779D1F58-E732-4027-AD5E-D5FA65258A7A}" dt="2025-12-03T11:00:42.869" v="160" actId="2696"/>
        <pc:sldMkLst>
          <pc:docMk/>
          <pc:sldMk cId="3634136565" sldId="6236"/>
        </pc:sldMkLst>
      </pc:sldChg>
      <pc:sldChg chg="del">
        <pc:chgData name="Hanselmann, Markus" userId="029d1f02-3ca2-4544-88e9-d09c85e465e7" providerId="ADAL" clId="{779D1F58-E732-4027-AD5E-D5FA65258A7A}" dt="2025-12-03T11:00:42.859" v="159" actId="2696"/>
        <pc:sldMkLst>
          <pc:docMk/>
          <pc:sldMk cId="491687623" sldId="6237"/>
        </pc:sldMkLst>
      </pc:sldChg>
      <pc:sldChg chg="del">
        <pc:chgData name="Hanselmann, Markus" userId="029d1f02-3ca2-4544-88e9-d09c85e465e7" providerId="ADAL" clId="{779D1F58-E732-4027-AD5E-D5FA65258A7A}" dt="2025-12-03T11:00:42.849" v="158" actId="2696"/>
        <pc:sldMkLst>
          <pc:docMk/>
          <pc:sldMk cId="3805730465" sldId="6238"/>
        </pc:sldMkLst>
      </pc:sldChg>
      <pc:sldChg chg="del">
        <pc:chgData name="Hanselmann, Markus" userId="029d1f02-3ca2-4544-88e9-d09c85e465e7" providerId="ADAL" clId="{779D1F58-E732-4027-AD5E-D5FA65258A7A}" dt="2025-12-03T11:00:42.838" v="157" actId="2696"/>
        <pc:sldMkLst>
          <pc:docMk/>
          <pc:sldMk cId="155227510" sldId="6239"/>
        </pc:sldMkLst>
      </pc:sldChg>
      <pc:sldChg chg="del">
        <pc:chgData name="Hanselmann, Markus" userId="029d1f02-3ca2-4544-88e9-d09c85e465e7" providerId="ADAL" clId="{779D1F58-E732-4027-AD5E-D5FA65258A7A}" dt="2025-12-03T11:00:43.485" v="255" actId="2696"/>
        <pc:sldMkLst>
          <pc:docMk/>
          <pc:sldMk cId="3648468907" sldId="6251"/>
        </pc:sldMkLst>
      </pc:sldChg>
      <pc:sldChg chg="del">
        <pc:chgData name="Hanselmann, Markus" userId="029d1f02-3ca2-4544-88e9-d09c85e465e7" providerId="ADAL" clId="{779D1F58-E732-4027-AD5E-D5FA65258A7A}" dt="2025-12-03T11:00:43.482" v="254" actId="2696"/>
        <pc:sldMkLst>
          <pc:docMk/>
          <pc:sldMk cId="3807953185" sldId="6252"/>
        </pc:sldMkLst>
      </pc:sldChg>
      <pc:sldChg chg="del">
        <pc:chgData name="Hanselmann, Markus" userId="029d1f02-3ca2-4544-88e9-d09c85e465e7" providerId="ADAL" clId="{779D1F58-E732-4027-AD5E-D5FA65258A7A}" dt="2025-12-03T11:00:43.362" v="235" actId="2696"/>
        <pc:sldMkLst>
          <pc:docMk/>
          <pc:sldMk cId="3354044740" sldId="6254"/>
        </pc:sldMkLst>
      </pc:sldChg>
      <pc:sldChg chg="del">
        <pc:chgData name="Hanselmann, Markus" userId="029d1f02-3ca2-4544-88e9-d09c85e465e7" providerId="ADAL" clId="{779D1F58-E732-4027-AD5E-D5FA65258A7A}" dt="2025-12-03T11:00:43.314" v="227" actId="2696"/>
        <pc:sldMkLst>
          <pc:docMk/>
          <pc:sldMk cId="1572227556" sldId="6256"/>
        </pc:sldMkLst>
      </pc:sldChg>
      <pc:sldChg chg="del">
        <pc:chgData name="Hanselmann, Markus" userId="029d1f02-3ca2-4544-88e9-d09c85e465e7" providerId="ADAL" clId="{779D1F58-E732-4027-AD5E-D5FA65258A7A}" dt="2025-12-03T11:00:43.258" v="217" actId="2696"/>
        <pc:sldMkLst>
          <pc:docMk/>
          <pc:sldMk cId="1592271571" sldId="6258"/>
        </pc:sldMkLst>
      </pc:sldChg>
      <pc:sldChg chg="del">
        <pc:chgData name="Hanselmann, Markus" userId="029d1f02-3ca2-4544-88e9-d09c85e465e7" providerId="ADAL" clId="{779D1F58-E732-4027-AD5E-D5FA65258A7A}" dt="2025-12-03T11:00:43.229" v="212" actId="2696"/>
        <pc:sldMkLst>
          <pc:docMk/>
          <pc:sldMk cId="3281409722" sldId="6260"/>
        </pc:sldMkLst>
      </pc:sldChg>
      <pc:sldChg chg="del">
        <pc:chgData name="Hanselmann, Markus" userId="029d1f02-3ca2-4544-88e9-d09c85e465e7" providerId="ADAL" clId="{779D1F58-E732-4027-AD5E-D5FA65258A7A}" dt="2025-12-03T11:00:43.236" v="213" actId="2696"/>
        <pc:sldMkLst>
          <pc:docMk/>
          <pc:sldMk cId="308998829" sldId="6261"/>
        </pc:sldMkLst>
      </pc:sldChg>
      <pc:sldChg chg="del">
        <pc:chgData name="Hanselmann, Markus" userId="029d1f02-3ca2-4544-88e9-d09c85e465e7" providerId="ADAL" clId="{779D1F58-E732-4027-AD5E-D5FA65258A7A}" dt="2025-12-03T11:00:43.331" v="229" actId="2696"/>
        <pc:sldMkLst>
          <pc:docMk/>
          <pc:sldMk cId="2321302543" sldId="6262"/>
        </pc:sldMkLst>
      </pc:sldChg>
      <pc:sldChg chg="del">
        <pc:chgData name="Hanselmann, Markus" userId="029d1f02-3ca2-4544-88e9-d09c85e465e7" providerId="ADAL" clId="{779D1F58-E732-4027-AD5E-D5FA65258A7A}" dt="2025-12-03T11:00:43.323" v="228" actId="2696"/>
        <pc:sldMkLst>
          <pc:docMk/>
          <pc:sldMk cId="2001583102" sldId="6263"/>
        </pc:sldMkLst>
      </pc:sldChg>
      <pc:sldChg chg="del">
        <pc:chgData name="Hanselmann, Markus" userId="029d1f02-3ca2-4544-88e9-d09c85e465e7" providerId="ADAL" clId="{779D1F58-E732-4027-AD5E-D5FA65258A7A}" dt="2025-12-03T11:00:44.177" v="351" actId="2696"/>
        <pc:sldMkLst>
          <pc:docMk/>
          <pc:sldMk cId="244078680" sldId="6269"/>
        </pc:sldMkLst>
      </pc:sldChg>
      <pc:sldChg chg="del">
        <pc:chgData name="Hanselmann, Markus" userId="029d1f02-3ca2-4544-88e9-d09c85e465e7" providerId="ADAL" clId="{779D1F58-E732-4027-AD5E-D5FA65258A7A}" dt="2025-12-03T11:00:44.176" v="350" actId="2696"/>
        <pc:sldMkLst>
          <pc:docMk/>
          <pc:sldMk cId="3678774652" sldId="6270"/>
        </pc:sldMkLst>
      </pc:sldChg>
      <pc:sldChg chg="del">
        <pc:chgData name="Hanselmann, Markus" userId="029d1f02-3ca2-4544-88e9-d09c85e465e7" providerId="ADAL" clId="{779D1F58-E732-4027-AD5E-D5FA65258A7A}" dt="2025-12-03T11:00:44.396" v="358" actId="2696"/>
        <pc:sldMkLst>
          <pc:docMk/>
          <pc:sldMk cId="3153175768" sldId="6272"/>
        </pc:sldMkLst>
      </pc:sldChg>
      <pc:sldChg chg="del">
        <pc:chgData name="Hanselmann, Markus" userId="029d1f02-3ca2-4544-88e9-d09c85e465e7" providerId="ADAL" clId="{779D1F58-E732-4027-AD5E-D5FA65258A7A}" dt="2025-12-03T11:00:44.394" v="357" actId="2696"/>
        <pc:sldMkLst>
          <pc:docMk/>
          <pc:sldMk cId="2494789537" sldId="6273"/>
        </pc:sldMkLst>
      </pc:sldChg>
      <pc:sldChg chg="del">
        <pc:chgData name="Hanselmann, Markus" userId="029d1f02-3ca2-4544-88e9-d09c85e465e7" providerId="ADAL" clId="{779D1F58-E732-4027-AD5E-D5FA65258A7A}" dt="2025-12-03T11:00:44.175" v="349" actId="2696"/>
        <pc:sldMkLst>
          <pc:docMk/>
          <pc:sldMk cId="1747813460" sldId="6276"/>
        </pc:sldMkLst>
      </pc:sldChg>
      <pc:sldChg chg="del">
        <pc:chgData name="Hanselmann, Markus" userId="029d1f02-3ca2-4544-88e9-d09c85e465e7" providerId="ADAL" clId="{779D1F58-E732-4027-AD5E-D5FA65258A7A}" dt="2025-12-03T11:00:44.166" v="345" actId="2696"/>
        <pc:sldMkLst>
          <pc:docMk/>
          <pc:sldMk cId="3881797423" sldId="6277"/>
        </pc:sldMkLst>
      </pc:sldChg>
      <pc:sldChg chg="del">
        <pc:chgData name="Hanselmann, Markus" userId="029d1f02-3ca2-4544-88e9-d09c85e465e7" providerId="ADAL" clId="{779D1F58-E732-4027-AD5E-D5FA65258A7A}" dt="2025-12-03T11:00:44.164" v="344" actId="2696"/>
        <pc:sldMkLst>
          <pc:docMk/>
          <pc:sldMk cId="2872975240" sldId="6278"/>
        </pc:sldMkLst>
      </pc:sldChg>
      <pc:sldChg chg="del">
        <pc:chgData name="Hanselmann, Markus" userId="029d1f02-3ca2-4544-88e9-d09c85e465e7" providerId="ADAL" clId="{779D1F58-E732-4027-AD5E-D5FA65258A7A}" dt="2025-12-03T11:00:43.951" v="343" actId="2696"/>
        <pc:sldMkLst>
          <pc:docMk/>
          <pc:sldMk cId="951254610" sldId="6279"/>
        </pc:sldMkLst>
      </pc:sldChg>
      <pc:sldChg chg="del">
        <pc:chgData name="Hanselmann, Markus" userId="029d1f02-3ca2-4544-88e9-d09c85e465e7" providerId="ADAL" clId="{779D1F58-E732-4027-AD5E-D5FA65258A7A}" dt="2025-12-03T11:00:43.948" v="341" actId="2696"/>
        <pc:sldMkLst>
          <pc:docMk/>
          <pc:sldMk cId="537521635" sldId="6281"/>
        </pc:sldMkLst>
      </pc:sldChg>
      <pc:sldChg chg="del">
        <pc:chgData name="Hanselmann, Markus" userId="029d1f02-3ca2-4544-88e9-d09c85e465e7" providerId="ADAL" clId="{779D1F58-E732-4027-AD5E-D5FA65258A7A}" dt="2025-12-03T11:00:43.946" v="340" actId="2696"/>
        <pc:sldMkLst>
          <pc:docMk/>
          <pc:sldMk cId="2037468708" sldId="6283"/>
        </pc:sldMkLst>
      </pc:sldChg>
      <pc:sldChg chg="del">
        <pc:chgData name="Hanselmann, Markus" userId="029d1f02-3ca2-4544-88e9-d09c85e465e7" providerId="ADAL" clId="{779D1F58-E732-4027-AD5E-D5FA65258A7A}" dt="2025-12-03T11:00:43.944" v="339" actId="2696"/>
        <pc:sldMkLst>
          <pc:docMk/>
          <pc:sldMk cId="2315779436" sldId="6284"/>
        </pc:sldMkLst>
      </pc:sldChg>
      <pc:sldChg chg="del">
        <pc:chgData name="Hanselmann, Markus" userId="029d1f02-3ca2-4544-88e9-d09c85e465e7" providerId="ADAL" clId="{779D1F58-E732-4027-AD5E-D5FA65258A7A}" dt="2025-12-03T11:00:43.942" v="337" actId="2696"/>
        <pc:sldMkLst>
          <pc:docMk/>
          <pc:sldMk cId="709944817" sldId="6286"/>
        </pc:sldMkLst>
      </pc:sldChg>
      <pc:sldChg chg="del">
        <pc:chgData name="Hanselmann, Markus" userId="029d1f02-3ca2-4544-88e9-d09c85e465e7" providerId="ADAL" clId="{779D1F58-E732-4027-AD5E-D5FA65258A7A}" dt="2025-12-03T11:00:44.435" v="369" actId="2696"/>
        <pc:sldMkLst>
          <pc:docMk/>
          <pc:sldMk cId="56907666" sldId="6289"/>
        </pc:sldMkLst>
      </pc:sldChg>
      <pc:sldChg chg="del">
        <pc:chgData name="Hanselmann, Markus" userId="029d1f02-3ca2-4544-88e9-d09c85e465e7" providerId="ADAL" clId="{779D1F58-E732-4027-AD5E-D5FA65258A7A}" dt="2025-12-03T11:00:43.154" v="199" actId="2696"/>
        <pc:sldMkLst>
          <pc:docMk/>
          <pc:sldMk cId="271959755" sldId="6290"/>
        </pc:sldMkLst>
      </pc:sldChg>
      <pc:sldChg chg="del">
        <pc:chgData name="Hanselmann, Markus" userId="029d1f02-3ca2-4544-88e9-d09c85e465e7" providerId="ADAL" clId="{779D1F58-E732-4027-AD5E-D5FA65258A7A}" dt="2025-12-03T11:00:43.146" v="198" actId="2696"/>
        <pc:sldMkLst>
          <pc:docMk/>
          <pc:sldMk cId="1868281958" sldId="6291"/>
        </pc:sldMkLst>
      </pc:sldChg>
      <pc:sldChg chg="del">
        <pc:chgData name="Hanselmann, Markus" userId="029d1f02-3ca2-4544-88e9-d09c85e465e7" providerId="ADAL" clId="{779D1F58-E732-4027-AD5E-D5FA65258A7A}" dt="2025-12-03T11:00:43.138" v="197" actId="2696"/>
        <pc:sldMkLst>
          <pc:docMk/>
          <pc:sldMk cId="3457031734" sldId="6292"/>
        </pc:sldMkLst>
      </pc:sldChg>
      <pc:sldChg chg="del">
        <pc:chgData name="Hanselmann, Markus" userId="029d1f02-3ca2-4544-88e9-d09c85e465e7" providerId="ADAL" clId="{779D1F58-E732-4027-AD5E-D5FA65258A7A}" dt="2025-12-03T11:00:43.130" v="196" actId="2696"/>
        <pc:sldMkLst>
          <pc:docMk/>
          <pc:sldMk cId="3958008850" sldId="6294"/>
        </pc:sldMkLst>
      </pc:sldChg>
      <pc:sldChg chg="del">
        <pc:chgData name="Hanselmann, Markus" userId="029d1f02-3ca2-4544-88e9-d09c85e465e7" providerId="ADAL" clId="{779D1F58-E732-4027-AD5E-D5FA65258A7A}" dt="2025-12-03T11:00:43.121" v="195" actId="2696"/>
        <pc:sldMkLst>
          <pc:docMk/>
          <pc:sldMk cId="966622311" sldId="6295"/>
        </pc:sldMkLst>
      </pc:sldChg>
      <pc:sldChg chg="del">
        <pc:chgData name="Hanselmann, Markus" userId="029d1f02-3ca2-4544-88e9-d09c85e465e7" providerId="ADAL" clId="{779D1F58-E732-4027-AD5E-D5FA65258A7A}" dt="2025-12-03T11:00:43.109" v="194" actId="2696"/>
        <pc:sldMkLst>
          <pc:docMk/>
          <pc:sldMk cId="1289276699" sldId="6296"/>
        </pc:sldMkLst>
      </pc:sldChg>
      <pc:sldChg chg="del">
        <pc:chgData name="Hanselmann, Markus" userId="029d1f02-3ca2-4544-88e9-d09c85e465e7" providerId="ADAL" clId="{779D1F58-E732-4027-AD5E-D5FA65258A7A}" dt="2025-12-03T11:00:43.099" v="193" actId="2696"/>
        <pc:sldMkLst>
          <pc:docMk/>
          <pc:sldMk cId="1068886369" sldId="6297"/>
        </pc:sldMkLst>
      </pc:sldChg>
      <pc:sldChg chg="del">
        <pc:chgData name="Hanselmann, Markus" userId="029d1f02-3ca2-4544-88e9-d09c85e465e7" providerId="ADAL" clId="{779D1F58-E732-4027-AD5E-D5FA65258A7A}" dt="2025-12-03T11:00:43.073" v="188" actId="2696"/>
        <pc:sldMkLst>
          <pc:docMk/>
          <pc:sldMk cId="2140693638" sldId="6298"/>
        </pc:sldMkLst>
      </pc:sldChg>
      <pc:sldChg chg="del">
        <pc:chgData name="Hanselmann, Markus" userId="029d1f02-3ca2-4544-88e9-d09c85e465e7" providerId="ADAL" clId="{779D1F58-E732-4027-AD5E-D5FA65258A7A}" dt="2025-12-03T11:00:44.404" v="361" actId="2696"/>
        <pc:sldMkLst>
          <pc:docMk/>
          <pc:sldMk cId="1825233975" sldId="6300"/>
        </pc:sldMkLst>
      </pc:sldChg>
      <pc:sldChg chg="del">
        <pc:chgData name="Hanselmann, Markus" userId="029d1f02-3ca2-4544-88e9-d09c85e465e7" providerId="ADAL" clId="{779D1F58-E732-4027-AD5E-D5FA65258A7A}" dt="2025-12-03T11:00:44.433" v="368" actId="2696"/>
        <pc:sldMkLst>
          <pc:docMk/>
          <pc:sldMk cId="54763156" sldId="6303"/>
        </pc:sldMkLst>
      </pc:sldChg>
      <pc:sldChg chg="del">
        <pc:chgData name="Hanselmann, Markus" userId="029d1f02-3ca2-4544-88e9-d09c85e465e7" providerId="ADAL" clId="{779D1F58-E732-4027-AD5E-D5FA65258A7A}" dt="2025-12-03T11:00:44.431" v="367" actId="2696"/>
        <pc:sldMkLst>
          <pc:docMk/>
          <pc:sldMk cId="3577852576" sldId="6304"/>
        </pc:sldMkLst>
      </pc:sldChg>
      <pc:sldChg chg="del">
        <pc:chgData name="Hanselmann, Markus" userId="029d1f02-3ca2-4544-88e9-d09c85e465e7" providerId="ADAL" clId="{779D1F58-E732-4027-AD5E-D5FA65258A7A}" dt="2025-12-03T11:00:44.406" v="364" actId="2696"/>
        <pc:sldMkLst>
          <pc:docMk/>
          <pc:sldMk cId="532289242" sldId="6307"/>
        </pc:sldMkLst>
      </pc:sldChg>
      <pc:sldChg chg="del">
        <pc:chgData name="Hanselmann, Markus" userId="029d1f02-3ca2-4544-88e9-d09c85e465e7" providerId="ADAL" clId="{779D1F58-E732-4027-AD5E-D5FA65258A7A}" dt="2025-12-03T11:00:43.941" v="336" actId="2696"/>
        <pc:sldMkLst>
          <pc:docMk/>
          <pc:sldMk cId="105689960" sldId="6308"/>
        </pc:sldMkLst>
      </pc:sldChg>
      <pc:sldChg chg="del">
        <pc:chgData name="Hanselmann, Markus" userId="029d1f02-3ca2-4544-88e9-d09c85e465e7" providerId="ADAL" clId="{779D1F58-E732-4027-AD5E-D5FA65258A7A}" dt="2025-12-03T11:00:43.772" v="301" actId="2696"/>
        <pc:sldMkLst>
          <pc:docMk/>
          <pc:sldMk cId="2789116147" sldId="6313"/>
        </pc:sldMkLst>
      </pc:sldChg>
      <pc:sldChg chg="del">
        <pc:chgData name="Hanselmann, Markus" userId="029d1f02-3ca2-4544-88e9-d09c85e465e7" providerId="ADAL" clId="{779D1F58-E732-4027-AD5E-D5FA65258A7A}" dt="2025-12-03T11:00:43.717" v="288" actId="2696"/>
        <pc:sldMkLst>
          <pc:docMk/>
          <pc:sldMk cId="3440584828" sldId="6314"/>
        </pc:sldMkLst>
      </pc:sldChg>
      <pc:sldChg chg="del">
        <pc:chgData name="Hanselmann, Markus" userId="029d1f02-3ca2-4544-88e9-d09c85e465e7" providerId="ADAL" clId="{779D1F58-E732-4027-AD5E-D5FA65258A7A}" dt="2025-12-03T11:00:43.710" v="287" actId="2696"/>
        <pc:sldMkLst>
          <pc:docMk/>
          <pc:sldMk cId="2111344162" sldId="6315"/>
        </pc:sldMkLst>
      </pc:sldChg>
      <pc:sldChg chg="del">
        <pc:chgData name="Hanselmann, Markus" userId="029d1f02-3ca2-4544-88e9-d09c85e465e7" providerId="ADAL" clId="{779D1F58-E732-4027-AD5E-D5FA65258A7A}" dt="2025-12-03T11:00:43.703" v="286" actId="2696"/>
        <pc:sldMkLst>
          <pc:docMk/>
          <pc:sldMk cId="1177804570" sldId="6316"/>
        </pc:sldMkLst>
      </pc:sldChg>
      <pc:sldChg chg="del">
        <pc:chgData name="Hanselmann, Markus" userId="029d1f02-3ca2-4544-88e9-d09c85e465e7" providerId="ADAL" clId="{779D1F58-E732-4027-AD5E-D5FA65258A7A}" dt="2025-12-03T11:00:43.688" v="285" actId="2696"/>
        <pc:sldMkLst>
          <pc:docMk/>
          <pc:sldMk cId="1106774531" sldId="6317"/>
        </pc:sldMkLst>
      </pc:sldChg>
      <pc:sldChg chg="del">
        <pc:chgData name="Hanselmann, Markus" userId="029d1f02-3ca2-4544-88e9-d09c85e465e7" providerId="ADAL" clId="{779D1F58-E732-4027-AD5E-D5FA65258A7A}" dt="2025-12-03T11:00:43.682" v="284" actId="2696"/>
        <pc:sldMkLst>
          <pc:docMk/>
          <pc:sldMk cId="1838659852" sldId="6318"/>
        </pc:sldMkLst>
      </pc:sldChg>
      <pc:sldChg chg="del">
        <pc:chgData name="Hanselmann, Markus" userId="029d1f02-3ca2-4544-88e9-d09c85e465e7" providerId="ADAL" clId="{779D1F58-E732-4027-AD5E-D5FA65258A7A}" dt="2025-12-03T11:00:43.676" v="283" actId="2696"/>
        <pc:sldMkLst>
          <pc:docMk/>
          <pc:sldMk cId="1137650688" sldId="6319"/>
        </pc:sldMkLst>
      </pc:sldChg>
      <pc:sldChg chg="del">
        <pc:chgData name="Hanselmann, Markus" userId="029d1f02-3ca2-4544-88e9-d09c85e465e7" providerId="ADAL" clId="{779D1F58-E732-4027-AD5E-D5FA65258A7A}" dt="2025-12-03T11:00:43.670" v="282" actId="2696"/>
        <pc:sldMkLst>
          <pc:docMk/>
          <pc:sldMk cId="2370779002" sldId="6320"/>
        </pc:sldMkLst>
      </pc:sldChg>
      <pc:sldChg chg="del">
        <pc:chgData name="Hanselmann, Markus" userId="029d1f02-3ca2-4544-88e9-d09c85e465e7" providerId="ADAL" clId="{779D1F58-E732-4027-AD5E-D5FA65258A7A}" dt="2025-12-03T11:00:43.663" v="281" actId="2696"/>
        <pc:sldMkLst>
          <pc:docMk/>
          <pc:sldMk cId="1003299203" sldId="6321"/>
        </pc:sldMkLst>
      </pc:sldChg>
      <pc:sldChg chg="del">
        <pc:chgData name="Hanselmann, Markus" userId="029d1f02-3ca2-4544-88e9-d09c85e465e7" providerId="ADAL" clId="{779D1F58-E732-4027-AD5E-D5FA65258A7A}" dt="2025-12-03T11:00:43.656" v="280" actId="2696"/>
        <pc:sldMkLst>
          <pc:docMk/>
          <pc:sldMk cId="1811911806" sldId="6322"/>
        </pc:sldMkLst>
      </pc:sldChg>
      <pc:sldChg chg="del">
        <pc:chgData name="Hanselmann, Markus" userId="029d1f02-3ca2-4544-88e9-d09c85e465e7" providerId="ADAL" clId="{779D1F58-E732-4027-AD5E-D5FA65258A7A}" dt="2025-12-03T11:00:43.648" v="279" actId="2696"/>
        <pc:sldMkLst>
          <pc:docMk/>
          <pc:sldMk cId="201169870" sldId="6323"/>
        </pc:sldMkLst>
      </pc:sldChg>
      <pc:sldChg chg="del">
        <pc:chgData name="Hanselmann, Markus" userId="029d1f02-3ca2-4544-88e9-d09c85e465e7" providerId="ADAL" clId="{779D1F58-E732-4027-AD5E-D5FA65258A7A}" dt="2025-12-03T11:00:43.641" v="278" actId="2696"/>
        <pc:sldMkLst>
          <pc:docMk/>
          <pc:sldMk cId="41000217" sldId="6324"/>
        </pc:sldMkLst>
      </pc:sldChg>
      <pc:sldChg chg="del">
        <pc:chgData name="Hanselmann, Markus" userId="029d1f02-3ca2-4544-88e9-d09c85e465e7" providerId="ADAL" clId="{779D1F58-E732-4027-AD5E-D5FA65258A7A}" dt="2025-12-03T11:00:43.633" v="277" actId="2696"/>
        <pc:sldMkLst>
          <pc:docMk/>
          <pc:sldMk cId="3407738341" sldId="6325"/>
        </pc:sldMkLst>
      </pc:sldChg>
      <pc:sldChg chg="del">
        <pc:chgData name="Hanselmann, Markus" userId="029d1f02-3ca2-4544-88e9-d09c85e465e7" providerId="ADAL" clId="{779D1F58-E732-4027-AD5E-D5FA65258A7A}" dt="2025-12-03T11:00:43.625" v="276" actId="2696"/>
        <pc:sldMkLst>
          <pc:docMk/>
          <pc:sldMk cId="1289052075" sldId="6326"/>
        </pc:sldMkLst>
      </pc:sldChg>
      <pc:sldChg chg="del">
        <pc:chgData name="Hanselmann, Markus" userId="029d1f02-3ca2-4544-88e9-d09c85e465e7" providerId="ADAL" clId="{779D1F58-E732-4027-AD5E-D5FA65258A7A}" dt="2025-12-03T11:00:43.618" v="275" actId="2696"/>
        <pc:sldMkLst>
          <pc:docMk/>
          <pc:sldMk cId="1147262302" sldId="6327"/>
        </pc:sldMkLst>
      </pc:sldChg>
      <pc:sldChg chg="del">
        <pc:chgData name="Hanselmann, Markus" userId="029d1f02-3ca2-4544-88e9-d09c85e465e7" providerId="ADAL" clId="{779D1F58-E732-4027-AD5E-D5FA65258A7A}" dt="2025-12-03T11:00:43.609" v="274" actId="2696"/>
        <pc:sldMkLst>
          <pc:docMk/>
          <pc:sldMk cId="2645563808" sldId="6328"/>
        </pc:sldMkLst>
      </pc:sldChg>
      <pc:sldChg chg="del">
        <pc:chgData name="Hanselmann, Markus" userId="029d1f02-3ca2-4544-88e9-d09c85e465e7" providerId="ADAL" clId="{779D1F58-E732-4027-AD5E-D5FA65258A7A}" dt="2025-12-03T11:00:43.600" v="273" actId="2696"/>
        <pc:sldMkLst>
          <pc:docMk/>
          <pc:sldMk cId="4133433088" sldId="6330"/>
        </pc:sldMkLst>
      </pc:sldChg>
      <pc:sldChg chg="del">
        <pc:chgData name="Hanselmann, Markus" userId="029d1f02-3ca2-4544-88e9-d09c85e465e7" providerId="ADAL" clId="{779D1F58-E732-4027-AD5E-D5FA65258A7A}" dt="2025-12-03T11:00:43.592" v="272" actId="2696"/>
        <pc:sldMkLst>
          <pc:docMk/>
          <pc:sldMk cId="2383524406" sldId="6331"/>
        </pc:sldMkLst>
      </pc:sldChg>
      <pc:sldChg chg="del">
        <pc:chgData name="Hanselmann, Markus" userId="029d1f02-3ca2-4544-88e9-d09c85e465e7" providerId="ADAL" clId="{779D1F58-E732-4027-AD5E-D5FA65258A7A}" dt="2025-12-03T11:00:43.587" v="271" actId="2696"/>
        <pc:sldMkLst>
          <pc:docMk/>
          <pc:sldMk cId="2075556427" sldId="6332"/>
        </pc:sldMkLst>
      </pc:sldChg>
      <pc:sldChg chg="del">
        <pc:chgData name="Hanselmann, Markus" userId="029d1f02-3ca2-4544-88e9-d09c85e465e7" providerId="ADAL" clId="{779D1F58-E732-4027-AD5E-D5FA65258A7A}" dt="2025-12-03T11:00:43.576" v="270" actId="2696"/>
        <pc:sldMkLst>
          <pc:docMk/>
          <pc:sldMk cId="3773030715" sldId="6334"/>
        </pc:sldMkLst>
      </pc:sldChg>
      <pc:sldChg chg="del">
        <pc:chgData name="Hanselmann, Markus" userId="029d1f02-3ca2-4544-88e9-d09c85e465e7" providerId="ADAL" clId="{779D1F58-E732-4027-AD5E-D5FA65258A7A}" dt="2025-12-03T11:00:41.486" v="22" actId="2696"/>
        <pc:sldMkLst>
          <pc:docMk/>
          <pc:sldMk cId="3291809082" sldId="6336"/>
        </pc:sldMkLst>
      </pc:sldChg>
      <pc:sldChg chg="del">
        <pc:chgData name="Hanselmann, Markus" userId="029d1f02-3ca2-4544-88e9-d09c85e465e7" providerId="ADAL" clId="{779D1F58-E732-4027-AD5E-D5FA65258A7A}" dt="2025-12-03T11:00:41.348" v="11" actId="2696"/>
        <pc:sldMkLst>
          <pc:docMk/>
          <pc:sldMk cId="2692521557" sldId="6337"/>
        </pc:sldMkLst>
      </pc:sldChg>
      <pc:sldChg chg="del">
        <pc:chgData name="Hanselmann, Markus" userId="029d1f02-3ca2-4544-88e9-d09c85e465e7" providerId="ADAL" clId="{779D1F58-E732-4027-AD5E-D5FA65258A7A}" dt="2025-12-03T11:00:42.231" v="89" actId="2696"/>
        <pc:sldMkLst>
          <pc:docMk/>
          <pc:sldMk cId="449204140" sldId="6338"/>
        </pc:sldMkLst>
      </pc:sldChg>
      <pc:sldChg chg="del">
        <pc:chgData name="Hanselmann, Markus" userId="029d1f02-3ca2-4544-88e9-d09c85e465e7" providerId="ADAL" clId="{779D1F58-E732-4027-AD5E-D5FA65258A7A}" dt="2025-12-03T11:00:42.992" v="177" actId="2696"/>
        <pc:sldMkLst>
          <pc:docMk/>
          <pc:sldMk cId="3769748229" sldId="6339"/>
        </pc:sldMkLst>
      </pc:sldChg>
      <pc:sldChg chg="del">
        <pc:chgData name="Hanselmann, Markus" userId="029d1f02-3ca2-4544-88e9-d09c85e465e7" providerId="ADAL" clId="{779D1F58-E732-4027-AD5E-D5FA65258A7A}" dt="2025-12-03T11:00:42.982" v="176" actId="2696"/>
        <pc:sldMkLst>
          <pc:docMk/>
          <pc:sldMk cId="2747963537" sldId="6340"/>
        </pc:sldMkLst>
      </pc:sldChg>
      <pc:sldChg chg="del">
        <pc:chgData name="Hanselmann, Markus" userId="029d1f02-3ca2-4544-88e9-d09c85e465e7" providerId="ADAL" clId="{779D1F58-E732-4027-AD5E-D5FA65258A7A}" dt="2025-12-03T11:00:43.004" v="178" actId="2696"/>
        <pc:sldMkLst>
          <pc:docMk/>
          <pc:sldMk cId="3998298266" sldId="6341"/>
        </pc:sldMkLst>
      </pc:sldChg>
      <pc:sldChg chg="del">
        <pc:chgData name="Hanselmann, Markus" userId="029d1f02-3ca2-4544-88e9-d09c85e465e7" providerId="ADAL" clId="{779D1F58-E732-4027-AD5E-D5FA65258A7A}" dt="2025-12-03T11:00:44.405" v="362" actId="2696"/>
        <pc:sldMkLst>
          <pc:docMk/>
          <pc:sldMk cId="2261550292" sldId="6342"/>
        </pc:sldMkLst>
      </pc:sldChg>
      <pc:sldChg chg="del">
        <pc:chgData name="Hanselmann, Markus" userId="029d1f02-3ca2-4544-88e9-d09c85e465e7" providerId="ADAL" clId="{779D1F58-E732-4027-AD5E-D5FA65258A7A}" dt="2025-12-03T11:00:42.972" v="175" actId="2696"/>
        <pc:sldMkLst>
          <pc:docMk/>
          <pc:sldMk cId="3075619420" sldId="6343"/>
        </pc:sldMkLst>
      </pc:sldChg>
      <pc:sldChg chg="del">
        <pc:chgData name="Hanselmann, Markus" userId="029d1f02-3ca2-4544-88e9-d09c85e465e7" providerId="ADAL" clId="{779D1F58-E732-4027-AD5E-D5FA65258A7A}" dt="2025-12-03T11:00:43.029" v="181" actId="2696"/>
        <pc:sldMkLst>
          <pc:docMk/>
          <pc:sldMk cId="1283122671" sldId="6344"/>
        </pc:sldMkLst>
      </pc:sldChg>
      <pc:sldChg chg="del">
        <pc:chgData name="Hanselmann, Markus" userId="029d1f02-3ca2-4544-88e9-d09c85e465e7" providerId="ADAL" clId="{779D1F58-E732-4027-AD5E-D5FA65258A7A}" dt="2025-12-03T11:00:43.020" v="180" actId="2696"/>
        <pc:sldMkLst>
          <pc:docMk/>
          <pc:sldMk cId="3065080356" sldId="6345"/>
        </pc:sldMkLst>
      </pc:sldChg>
      <pc:sldChg chg="del">
        <pc:chgData name="Hanselmann, Markus" userId="029d1f02-3ca2-4544-88e9-d09c85e465e7" providerId="ADAL" clId="{779D1F58-E732-4027-AD5E-D5FA65258A7A}" dt="2025-12-03T11:00:43.012" v="179" actId="2696"/>
        <pc:sldMkLst>
          <pc:docMk/>
          <pc:sldMk cId="4182074864" sldId="6346"/>
        </pc:sldMkLst>
      </pc:sldChg>
      <pc:sldChg chg="del">
        <pc:chgData name="Hanselmann, Markus" userId="029d1f02-3ca2-4544-88e9-d09c85e465e7" providerId="ADAL" clId="{779D1F58-E732-4027-AD5E-D5FA65258A7A}" dt="2025-12-03T11:00:43.069" v="187" actId="2696"/>
        <pc:sldMkLst>
          <pc:docMk/>
          <pc:sldMk cId="1457528689" sldId="6347"/>
        </pc:sldMkLst>
      </pc:sldChg>
      <pc:sldChg chg="del">
        <pc:chgData name="Hanselmann, Markus" userId="029d1f02-3ca2-4544-88e9-d09c85e465e7" providerId="ADAL" clId="{779D1F58-E732-4027-AD5E-D5FA65258A7A}" dt="2025-12-03T11:00:42.939" v="170" actId="2696"/>
        <pc:sldMkLst>
          <pc:docMk/>
          <pc:sldMk cId="2240085111" sldId="6349"/>
        </pc:sldMkLst>
      </pc:sldChg>
      <pc:sldChg chg="del">
        <pc:chgData name="Hanselmann, Markus" userId="029d1f02-3ca2-4544-88e9-d09c85e465e7" providerId="ADAL" clId="{779D1F58-E732-4027-AD5E-D5FA65258A7A}" dt="2025-12-03T11:00:41.887" v="59" actId="2696"/>
        <pc:sldMkLst>
          <pc:docMk/>
          <pc:sldMk cId="3046052631" sldId="6352"/>
        </pc:sldMkLst>
      </pc:sldChg>
      <pc:sldChg chg="del">
        <pc:chgData name="Hanselmann, Markus" userId="029d1f02-3ca2-4544-88e9-d09c85e465e7" providerId="ADAL" clId="{779D1F58-E732-4027-AD5E-D5FA65258A7A}" dt="2025-12-03T11:00:41.518" v="24" actId="2696"/>
        <pc:sldMkLst>
          <pc:docMk/>
          <pc:sldMk cId="278405340" sldId="6353"/>
        </pc:sldMkLst>
      </pc:sldChg>
      <pc:sldChg chg="del">
        <pc:chgData name="Hanselmann, Markus" userId="029d1f02-3ca2-4544-88e9-d09c85e465e7" providerId="ADAL" clId="{779D1F58-E732-4027-AD5E-D5FA65258A7A}" dt="2025-12-03T11:00:41.853" v="56" actId="2696"/>
        <pc:sldMkLst>
          <pc:docMk/>
          <pc:sldMk cId="360041932" sldId="6354"/>
        </pc:sldMkLst>
      </pc:sldChg>
      <pc:sldChg chg="del">
        <pc:chgData name="Hanselmann, Markus" userId="029d1f02-3ca2-4544-88e9-d09c85e465e7" providerId="ADAL" clId="{779D1F58-E732-4027-AD5E-D5FA65258A7A}" dt="2025-12-03T11:00:41.473" v="21" actId="2696"/>
        <pc:sldMkLst>
          <pc:docMk/>
          <pc:sldMk cId="1518491079" sldId="6355"/>
        </pc:sldMkLst>
      </pc:sldChg>
      <pc:sldChg chg="del">
        <pc:chgData name="Hanselmann, Markus" userId="029d1f02-3ca2-4544-88e9-d09c85e465e7" providerId="ADAL" clId="{779D1F58-E732-4027-AD5E-D5FA65258A7A}" dt="2025-12-03T11:00:43.470" v="252" actId="2696"/>
        <pc:sldMkLst>
          <pc:docMk/>
          <pc:sldMk cId="2388815803" sldId="6357"/>
        </pc:sldMkLst>
      </pc:sldChg>
      <pc:sldChg chg="del">
        <pc:chgData name="Hanselmann, Markus" userId="029d1f02-3ca2-4544-88e9-d09c85e465e7" providerId="ADAL" clId="{779D1F58-E732-4027-AD5E-D5FA65258A7A}" dt="2025-12-03T11:00:43.364" v="236" actId="2696"/>
        <pc:sldMkLst>
          <pc:docMk/>
          <pc:sldMk cId="4106409561" sldId="6358"/>
        </pc:sldMkLst>
      </pc:sldChg>
      <pc:sldChg chg="del">
        <pc:chgData name="Hanselmann, Markus" userId="029d1f02-3ca2-4544-88e9-d09c85e465e7" providerId="ADAL" clId="{779D1F58-E732-4027-AD5E-D5FA65258A7A}" dt="2025-12-03T11:00:43.312" v="226" actId="2696"/>
        <pc:sldMkLst>
          <pc:docMk/>
          <pc:sldMk cId="3791807242" sldId="6360"/>
        </pc:sldMkLst>
      </pc:sldChg>
      <pc:sldChg chg="del">
        <pc:chgData name="Hanselmann, Markus" userId="029d1f02-3ca2-4544-88e9-d09c85e465e7" providerId="ADAL" clId="{779D1F58-E732-4027-AD5E-D5FA65258A7A}" dt="2025-12-03T11:00:43.261" v="218" actId="2696"/>
        <pc:sldMkLst>
          <pc:docMk/>
          <pc:sldMk cId="205639514" sldId="6361"/>
        </pc:sldMkLst>
      </pc:sldChg>
      <pc:sldChg chg="del">
        <pc:chgData name="Hanselmann, Markus" userId="029d1f02-3ca2-4544-88e9-d09c85e465e7" providerId="ADAL" clId="{779D1F58-E732-4027-AD5E-D5FA65258A7A}" dt="2025-12-03T11:00:42.809" v="153" actId="2696"/>
        <pc:sldMkLst>
          <pc:docMk/>
          <pc:sldMk cId="145494890" sldId="6363"/>
        </pc:sldMkLst>
      </pc:sldChg>
      <pc:sldChg chg="del">
        <pc:chgData name="Hanselmann, Markus" userId="029d1f02-3ca2-4544-88e9-d09c85e465e7" providerId="ADAL" clId="{779D1F58-E732-4027-AD5E-D5FA65258A7A}" dt="2025-12-03T11:00:42.660" v="138" actId="2696"/>
        <pc:sldMkLst>
          <pc:docMk/>
          <pc:sldMk cId="4023313628" sldId="6364"/>
        </pc:sldMkLst>
      </pc:sldChg>
      <pc:sldChg chg="del">
        <pc:chgData name="Hanselmann, Markus" userId="029d1f02-3ca2-4544-88e9-d09c85e465e7" providerId="ADAL" clId="{779D1F58-E732-4027-AD5E-D5FA65258A7A}" dt="2025-12-03T11:00:42.417" v="108" actId="2696"/>
        <pc:sldMkLst>
          <pc:docMk/>
          <pc:sldMk cId="2347094887" sldId="6366"/>
        </pc:sldMkLst>
      </pc:sldChg>
      <pc:sldChg chg="del">
        <pc:chgData name="Hanselmann, Markus" userId="029d1f02-3ca2-4544-88e9-d09c85e465e7" providerId="ADAL" clId="{779D1F58-E732-4027-AD5E-D5FA65258A7A}" dt="2025-12-03T11:00:42.076" v="80" actId="2696"/>
        <pc:sldMkLst>
          <pc:docMk/>
          <pc:sldMk cId="676117909" sldId="6367"/>
        </pc:sldMkLst>
      </pc:sldChg>
      <pc:sldChg chg="del">
        <pc:chgData name="Hanselmann, Markus" userId="029d1f02-3ca2-4544-88e9-d09c85e465e7" providerId="ADAL" clId="{779D1F58-E732-4027-AD5E-D5FA65258A7A}" dt="2025-12-03T11:00:41.725" v="44" actId="2696"/>
        <pc:sldMkLst>
          <pc:docMk/>
          <pc:sldMk cId="1881941758" sldId="6369"/>
        </pc:sldMkLst>
      </pc:sldChg>
      <pc:sldChg chg="del">
        <pc:chgData name="Hanselmann, Markus" userId="029d1f02-3ca2-4544-88e9-d09c85e465e7" providerId="ADAL" clId="{779D1F58-E732-4027-AD5E-D5FA65258A7A}" dt="2025-12-03T11:00:41.323" v="10" actId="2696"/>
        <pc:sldMkLst>
          <pc:docMk/>
          <pc:sldMk cId="249680500" sldId="6370"/>
        </pc:sldMkLst>
      </pc:sldChg>
      <pc:sldChg chg="del">
        <pc:chgData name="Hanselmann, Markus" userId="029d1f02-3ca2-4544-88e9-d09c85e465e7" providerId="ADAL" clId="{779D1F58-E732-4027-AD5E-D5FA65258A7A}" dt="2025-12-03T11:00:42.517" v="119" actId="2696"/>
        <pc:sldMkLst>
          <pc:docMk/>
          <pc:sldMk cId="1052250562" sldId="6371"/>
        </pc:sldMkLst>
      </pc:sldChg>
      <pc:sldChg chg="del">
        <pc:chgData name="Hanselmann, Markus" userId="029d1f02-3ca2-4544-88e9-d09c85e465e7" providerId="ADAL" clId="{779D1F58-E732-4027-AD5E-D5FA65258A7A}" dt="2025-12-03T11:00:42.244" v="90" actId="2696"/>
        <pc:sldMkLst>
          <pc:docMk/>
          <pc:sldMk cId="1363305960" sldId="6372"/>
        </pc:sldMkLst>
      </pc:sldChg>
      <pc:sldChg chg="del">
        <pc:chgData name="Hanselmann, Markus" userId="029d1f02-3ca2-4544-88e9-d09c85e465e7" providerId="ADAL" clId="{779D1F58-E732-4027-AD5E-D5FA65258A7A}" dt="2025-12-03T11:00:42.256" v="91" actId="2696"/>
        <pc:sldMkLst>
          <pc:docMk/>
          <pc:sldMk cId="2734474715" sldId="6373"/>
        </pc:sldMkLst>
      </pc:sldChg>
      <pc:sldChg chg="del">
        <pc:chgData name="Hanselmann, Markus" userId="029d1f02-3ca2-4544-88e9-d09c85e465e7" providerId="ADAL" clId="{779D1F58-E732-4027-AD5E-D5FA65258A7A}" dt="2025-12-03T11:00:42.213" v="88" actId="2696"/>
        <pc:sldMkLst>
          <pc:docMk/>
          <pc:sldMk cId="1206966808" sldId="6374"/>
        </pc:sldMkLst>
      </pc:sldChg>
      <pc:sldChg chg="del">
        <pc:chgData name="Hanselmann, Markus" userId="029d1f02-3ca2-4544-88e9-d09c85e465e7" providerId="ADAL" clId="{779D1F58-E732-4027-AD5E-D5FA65258A7A}" dt="2025-12-03T11:00:42.200" v="87" actId="2696"/>
        <pc:sldMkLst>
          <pc:docMk/>
          <pc:sldMk cId="690942319" sldId="6375"/>
        </pc:sldMkLst>
      </pc:sldChg>
      <pc:sldChg chg="del">
        <pc:chgData name="Hanselmann, Markus" userId="029d1f02-3ca2-4544-88e9-d09c85e465e7" providerId="ADAL" clId="{779D1F58-E732-4027-AD5E-D5FA65258A7A}" dt="2025-12-03T11:00:42.184" v="86" actId="2696"/>
        <pc:sldMkLst>
          <pc:docMk/>
          <pc:sldMk cId="2667455603" sldId="6376"/>
        </pc:sldMkLst>
      </pc:sldChg>
      <pc:sldChg chg="del">
        <pc:chgData name="Hanselmann, Markus" userId="029d1f02-3ca2-4544-88e9-d09c85e465e7" providerId="ADAL" clId="{779D1F58-E732-4027-AD5E-D5FA65258A7A}" dt="2025-12-03T11:00:42.167" v="85" actId="2696"/>
        <pc:sldMkLst>
          <pc:docMk/>
          <pc:sldMk cId="2758027565" sldId="6377"/>
        </pc:sldMkLst>
      </pc:sldChg>
      <pc:sldChg chg="del">
        <pc:chgData name="Hanselmann, Markus" userId="029d1f02-3ca2-4544-88e9-d09c85e465e7" providerId="ADAL" clId="{779D1F58-E732-4027-AD5E-D5FA65258A7A}" dt="2025-12-03T11:00:42.148" v="84" actId="2696"/>
        <pc:sldMkLst>
          <pc:docMk/>
          <pc:sldMk cId="3573970958" sldId="6378"/>
        </pc:sldMkLst>
      </pc:sldChg>
      <pc:sldChg chg="del">
        <pc:chgData name="Hanselmann, Markus" userId="029d1f02-3ca2-4544-88e9-d09c85e465e7" providerId="ADAL" clId="{779D1F58-E732-4027-AD5E-D5FA65258A7A}" dt="2025-12-03T11:00:42.128" v="83" actId="2696"/>
        <pc:sldMkLst>
          <pc:docMk/>
          <pc:sldMk cId="2139030466" sldId="6379"/>
        </pc:sldMkLst>
      </pc:sldChg>
      <pc:sldChg chg="del">
        <pc:chgData name="Hanselmann, Markus" userId="029d1f02-3ca2-4544-88e9-d09c85e465e7" providerId="ADAL" clId="{779D1F58-E732-4027-AD5E-D5FA65258A7A}" dt="2025-12-03T11:00:42.113" v="82" actId="2696"/>
        <pc:sldMkLst>
          <pc:docMk/>
          <pc:sldMk cId="18195287" sldId="6380"/>
        </pc:sldMkLst>
      </pc:sldChg>
      <pc:sldChg chg="del">
        <pc:chgData name="Hanselmann, Markus" userId="029d1f02-3ca2-4544-88e9-d09c85e465e7" providerId="ADAL" clId="{779D1F58-E732-4027-AD5E-D5FA65258A7A}" dt="2025-12-03T11:00:42.091" v="81" actId="2696"/>
        <pc:sldMkLst>
          <pc:docMk/>
          <pc:sldMk cId="2907296543" sldId="6381"/>
        </pc:sldMkLst>
      </pc:sldChg>
      <pc:sldChg chg="del">
        <pc:chgData name="Hanselmann, Markus" userId="029d1f02-3ca2-4544-88e9-d09c85e465e7" providerId="ADAL" clId="{779D1F58-E732-4027-AD5E-D5FA65258A7A}" dt="2025-12-03T11:00:42.771" v="148" actId="2696"/>
        <pc:sldMkLst>
          <pc:docMk/>
          <pc:sldMk cId="2851144949" sldId="6390"/>
        </pc:sldMkLst>
      </pc:sldChg>
      <pc:sldChg chg="del">
        <pc:chgData name="Hanselmann, Markus" userId="029d1f02-3ca2-4544-88e9-d09c85e465e7" providerId="ADAL" clId="{779D1F58-E732-4027-AD5E-D5FA65258A7A}" dt="2025-12-03T11:00:41.988" v="70" actId="2696"/>
        <pc:sldMkLst>
          <pc:docMk/>
          <pc:sldMk cId="611389188" sldId="6394"/>
        </pc:sldMkLst>
      </pc:sldChg>
      <pc:sldChg chg="del">
        <pc:chgData name="Hanselmann, Markus" userId="029d1f02-3ca2-4544-88e9-d09c85e465e7" providerId="ADAL" clId="{779D1F58-E732-4027-AD5E-D5FA65258A7A}" dt="2025-12-03T11:00:42.762" v="147" actId="2696"/>
        <pc:sldMkLst>
          <pc:docMk/>
          <pc:sldMk cId="3758042123" sldId="6396"/>
        </pc:sldMkLst>
      </pc:sldChg>
      <pc:sldChg chg="del">
        <pc:chgData name="Hanselmann, Markus" userId="029d1f02-3ca2-4544-88e9-d09c85e465e7" providerId="ADAL" clId="{779D1F58-E732-4027-AD5E-D5FA65258A7A}" dt="2025-12-03T11:00:42.753" v="146" actId="2696"/>
        <pc:sldMkLst>
          <pc:docMk/>
          <pc:sldMk cId="1719768002" sldId="6397"/>
        </pc:sldMkLst>
      </pc:sldChg>
      <pc:sldChg chg="del">
        <pc:chgData name="Hanselmann, Markus" userId="029d1f02-3ca2-4544-88e9-d09c85e465e7" providerId="ADAL" clId="{779D1F58-E732-4027-AD5E-D5FA65258A7A}" dt="2025-12-03T11:00:42.744" v="145" actId="2696"/>
        <pc:sldMkLst>
          <pc:docMk/>
          <pc:sldMk cId="3051741152" sldId="6398"/>
        </pc:sldMkLst>
      </pc:sldChg>
      <pc:sldChg chg="del">
        <pc:chgData name="Hanselmann, Markus" userId="029d1f02-3ca2-4544-88e9-d09c85e465e7" providerId="ADAL" clId="{779D1F58-E732-4027-AD5E-D5FA65258A7A}" dt="2025-12-03T11:00:42.735" v="144" actId="2696"/>
        <pc:sldMkLst>
          <pc:docMk/>
          <pc:sldMk cId="193764940" sldId="6399"/>
        </pc:sldMkLst>
      </pc:sldChg>
      <pc:sldChg chg="del">
        <pc:chgData name="Hanselmann, Markus" userId="029d1f02-3ca2-4544-88e9-d09c85e465e7" providerId="ADAL" clId="{779D1F58-E732-4027-AD5E-D5FA65258A7A}" dt="2025-12-03T11:00:42.722" v="143" actId="2696"/>
        <pc:sldMkLst>
          <pc:docMk/>
          <pc:sldMk cId="3536200444" sldId="6400"/>
        </pc:sldMkLst>
      </pc:sldChg>
      <pc:sldChg chg="del">
        <pc:chgData name="Hanselmann, Markus" userId="029d1f02-3ca2-4544-88e9-d09c85e465e7" providerId="ADAL" clId="{779D1F58-E732-4027-AD5E-D5FA65258A7A}" dt="2025-12-03T11:00:42.709" v="142" actId="2696"/>
        <pc:sldMkLst>
          <pc:docMk/>
          <pc:sldMk cId="1115415254" sldId="6401"/>
        </pc:sldMkLst>
      </pc:sldChg>
      <pc:sldChg chg="del">
        <pc:chgData name="Hanselmann, Markus" userId="029d1f02-3ca2-4544-88e9-d09c85e465e7" providerId="ADAL" clId="{779D1F58-E732-4027-AD5E-D5FA65258A7A}" dt="2025-12-03T11:00:42.690" v="141" actId="2696"/>
        <pc:sldMkLst>
          <pc:docMk/>
          <pc:sldMk cId="2958520400" sldId="6402"/>
        </pc:sldMkLst>
      </pc:sldChg>
      <pc:sldChg chg="del">
        <pc:chgData name="Hanselmann, Markus" userId="029d1f02-3ca2-4544-88e9-d09c85e465e7" providerId="ADAL" clId="{779D1F58-E732-4027-AD5E-D5FA65258A7A}" dt="2025-12-03T11:00:42.828" v="156" actId="2696"/>
        <pc:sldMkLst>
          <pc:docMk/>
          <pc:sldMk cId="4124616023" sldId="6408"/>
        </pc:sldMkLst>
      </pc:sldChg>
      <pc:sldChg chg="del">
        <pc:chgData name="Hanselmann, Markus" userId="029d1f02-3ca2-4544-88e9-d09c85e465e7" providerId="ADAL" clId="{779D1F58-E732-4027-AD5E-D5FA65258A7A}" dt="2025-12-03T11:00:43.374" v="238" actId="2696"/>
        <pc:sldMkLst>
          <pc:docMk/>
          <pc:sldMk cId="1852128087" sldId="6412"/>
        </pc:sldMkLst>
      </pc:sldChg>
      <pc:sldChg chg="del">
        <pc:chgData name="Hanselmann, Markus" userId="029d1f02-3ca2-4544-88e9-d09c85e465e7" providerId="ADAL" clId="{779D1F58-E732-4027-AD5E-D5FA65258A7A}" dt="2025-12-03T11:00:43.546" v="263" actId="2696"/>
        <pc:sldMkLst>
          <pc:docMk/>
          <pc:sldMk cId="66662694" sldId="6414"/>
        </pc:sldMkLst>
      </pc:sldChg>
      <pc:sldChg chg="del">
        <pc:chgData name="Hanselmann, Markus" userId="029d1f02-3ca2-4544-88e9-d09c85e465e7" providerId="ADAL" clId="{779D1F58-E732-4027-AD5E-D5FA65258A7A}" dt="2025-12-03T11:00:43.539" v="262" actId="2696"/>
        <pc:sldMkLst>
          <pc:docMk/>
          <pc:sldMk cId="3434149389" sldId="6415"/>
        </pc:sldMkLst>
      </pc:sldChg>
      <pc:sldChg chg="del">
        <pc:chgData name="Hanselmann, Markus" userId="029d1f02-3ca2-4544-88e9-d09c85e465e7" providerId="ADAL" clId="{779D1F58-E732-4027-AD5E-D5FA65258A7A}" dt="2025-12-03T11:00:43.533" v="261" actId="2696"/>
        <pc:sldMkLst>
          <pc:docMk/>
          <pc:sldMk cId="713675924" sldId="6416"/>
        </pc:sldMkLst>
      </pc:sldChg>
      <pc:sldChg chg="del">
        <pc:chgData name="Hanselmann, Markus" userId="029d1f02-3ca2-4544-88e9-d09c85e465e7" providerId="ADAL" clId="{779D1F58-E732-4027-AD5E-D5FA65258A7A}" dt="2025-12-03T11:00:43.526" v="260" actId="2696"/>
        <pc:sldMkLst>
          <pc:docMk/>
          <pc:sldMk cId="1375600124" sldId="6417"/>
        </pc:sldMkLst>
      </pc:sldChg>
      <pc:sldChg chg="del">
        <pc:chgData name="Hanselmann, Markus" userId="029d1f02-3ca2-4544-88e9-d09c85e465e7" providerId="ADAL" clId="{779D1F58-E732-4027-AD5E-D5FA65258A7A}" dt="2025-12-03T11:00:43.520" v="259" actId="2696"/>
        <pc:sldMkLst>
          <pc:docMk/>
          <pc:sldMk cId="538394257" sldId="6418"/>
        </pc:sldMkLst>
      </pc:sldChg>
      <pc:sldChg chg="del">
        <pc:chgData name="Hanselmann, Markus" userId="029d1f02-3ca2-4544-88e9-d09c85e465e7" providerId="ADAL" clId="{779D1F58-E732-4027-AD5E-D5FA65258A7A}" dt="2025-12-03T11:00:43.511" v="258" actId="2696"/>
        <pc:sldMkLst>
          <pc:docMk/>
          <pc:sldMk cId="3961209357" sldId="6419"/>
        </pc:sldMkLst>
      </pc:sldChg>
      <pc:sldChg chg="del">
        <pc:chgData name="Hanselmann, Markus" userId="029d1f02-3ca2-4544-88e9-d09c85e465e7" providerId="ADAL" clId="{779D1F58-E732-4027-AD5E-D5FA65258A7A}" dt="2025-12-03T11:00:43.503" v="257" actId="2696"/>
        <pc:sldMkLst>
          <pc:docMk/>
          <pc:sldMk cId="1584059717" sldId="6420"/>
        </pc:sldMkLst>
      </pc:sldChg>
      <pc:sldChg chg="del">
        <pc:chgData name="Hanselmann, Markus" userId="029d1f02-3ca2-4544-88e9-d09c85e465e7" providerId="ADAL" clId="{779D1F58-E732-4027-AD5E-D5FA65258A7A}" dt="2025-12-03T11:00:43.493" v="256" actId="2696"/>
        <pc:sldMkLst>
          <pc:docMk/>
          <pc:sldMk cId="3724891220" sldId="6421"/>
        </pc:sldMkLst>
      </pc:sldChg>
      <pc:sldChg chg="del">
        <pc:chgData name="Hanselmann, Markus" userId="029d1f02-3ca2-4544-88e9-d09c85e465e7" providerId="ADAL" clId="{779D1F58-E732-4027-AD5E-D5FA65258A7A}" dt="2025-12-03T11:00:43.439" v="246" actId="2696"/>
        <pc:sldMkLst>
          <pc:docMk/>
          <pc:sldMk cId="1791647283" sldId="6422"/>
        </pc:sldMkLst>
      </pc:sldChg>
      <pc:sldChg chg="del">
        <pc:chgData name="Hanselmann, Markus" userId="029d1f02-3ca2-4544-88e9-d09c85e465e7" providerId="ADAL" clId="{779D1F58-E732-4027-AD5E-D5FA65258A7A}" dt="2025-12-03T11:00:43.432" v="245" actId="2696"/>
        <pc:sldMkLst>
          <pc:docMk/>
          <pc:sldMk cId="2439237273" sldId="6423"/>
        </pc:sldMkLst>
      </pc:sldChg>
      <pc:sldChg chg="del">
        <pc:chgData name="Hanselmann, Markus" userId="029d1f02-3ca2-4544-88e9-d09c85e465e7" providerId="ADAL" clId="{779D1F58-E732-4027-AD5E-D5FA65258A7A}" dt="2025-12-03T11:00:43.424" v="244" actId="2696"/>
        <pc:sldMkLst>
          <pc:docMk/>
          <pc:sldMk cId="3902431115" sldId="6424"/>
        </pc:sldMkLst>
      </pc:sldChg>
      <pc:sldChg chg="del">
        <pc:chgData name="Hanselmann, Markus" userId="029d1f02-3ca2-4544-88e9-d09c85e465e7" providerId="ADAL" clId="{779D1F58-E732-4027-AD5E-D5FA65258A7A}" dt="2025-12-03T11:00:43.417" v="243" actId="2696"/>
        <pc:sldMkLst>
          <pc:docMk/>
          <pc:sldMk cId="1922485587" sldId="6425"/>
        </pc:sldMkLst>
      </pc:sldChg>
      <pc:sldChg chg="del">
        <pc:chgData name="Hanselmann, Markus" userId="029d1f02-3ca2-4544-88e9-d09c85e465e7" providerId="ADAL" clId="{779D1F58-E732-4027-AD5E-D5FA65258A7A}" dt="2025-12-03T11:00:43.410" v="242" actId="2696"/>
        <pc:sldMkLst>
          <pc:docMk/>
          <pc:sldMk cId="3901918999" sldId="6426"/>
        </pc:sldMkLst>
      </pc:sldChg>
      <pc:sldChg chg="del">
        <pc:chgData name="Hanselmann, Markus" userId="029d1f02-3ca2-4544-88e9-d09c85e465e7" providerId="ADAL" clId="{779D1F58-E732-4027-AD5E-D5FA65258A7A}" dt="2025-12-03T11:00:43.401" v="241" actId="2696"/>
        <pc:sldMkLst>
          <pc:docMk/>
          <pc:sldMk cId="3982474879" sldId="6427"/>
        </pc:sldMkLst>
      </pc:sldChg>
      <pc:sldChg chg="del">
        <pc:chgData name="Hanselmann, Markus" userId="029d1f02-3ca2-4544-88e9-d09c85e465e7" providerId="ADAL" clId="{779D1F58-E732-4027-AD5E-D5FA65258A7A}" dt="2025-12-03T11:00:43.393" v="240" actId="2696"/>
        <pc:sldMkLst>
          <pc:docMk/>
          <pc:sldMk cId="241474142" sldId="6428"/>
        </pc:sldMkLst>
      </pc:sldChg>
      <pc:sldChg chg="del">
        <pc:chgData name="Hanselmann, Markus" userId="029d1f02-3ca2-4544-88e9-d09c85e465e7" providerId="ADAL" clId="{779D1F58-E732-4027-AD5E-D5FA65258A7A}" dt="2025-12-03T11:00:43.382" v="239" actId="2696"/>
        <pc:sldMkLst>
          <pc:docMk/>
          <pc:sldMk cId="2926483063" sldId="6429"/>
        </pc:sldMkLst>
      </pc:sldChg>
      <pc:sldChg chg="del">
        <pc:chgData name="Hanselmann, Markus" userId="029d1f02-3ca2-4544-88e9-d09c85e465e7" providerId="ADAL" clId="{779D1F58-E732-4027-AD5E-D5FA65258A7A}" dt="2025-12-03T11:00:41.546" v="26" actId="2696"/>
        <pc:sldMkLst>
          <pc:docMk/>
          <pc:sldMk cId="2378408879" sldId="6430"/>
        </pc:sldMkLst>
      </pc:sldChg>
      <pc:sldChg chg="del">
        <pc:chgData name="Hanselmann, Markus" userId="029d1f02-3ca2-4544-88e9-d09c85e465e7" providerId="ADAL" clId="{779D1F58-E732-4027-AD5E-D5FA65258A7A}" dt="2025-12-03T11:00:41.534" v="25" actId="2696"/>
        <pc:sldMkLst>
          <pc:docMk/>
          <pc:sldMk cId="2714243376" sldId="6431"/>
        </pc:sldMkLst>
      </pc:sldChg>
      <pc:sldChg chg="del">
        <pc:chgData name="Hanselmann, Markus" userId="029d1f02-3ca2-4544-88e9-d09c85e465e7" providerId="ADAL" clId="{779D1F58-E732-4027-AD5E-D5FA65258A7A}" dt="2025-12-03T11:00:41.507" v="23" actId="2696"/>
        <pc:sldMkLst>
          <pc:docMk/>
          <pc:sldMk cId="1334055793" sldId="6432"/>
        </pc:sldMkLst>
      </pc:sldChg>
      <pc:sldChg chg="del">
        <pc:chgData name="Hanselmann, Markus" userId="029d1f02-3ca2-4544-88e9-d09c85e465e7" providerId="ADAL" clId="{779D1F58-E732-4027-AD5E-D5FA65258A7A}" dt="2025-12-03T11:00:41.463" v="20" actId="2696"/>
        <pc:sldMkLst>
          <pc:docMk/>
          <pc:sldMk cId="1104642823" sldId="6433"/>
        </pc:sldMkLst>
      </pc:sldChg>
      <pc:sldChg chg="del">
        <pc:chgData name="Hanselmann, Markus" userId="029d1f02-3ca2-4544-88e9-d09c85e465e7" providerId="ADAL" clId="{779D1F58-E732-4027-AD5E-D5FA65258A7A}" dt="2025-12-03T11:00:41.453" v="19" actId="2696"/>
        <pc:sldMkLst>
          <pc:docMk/>
          <pc:sldMk cId="1801538806" sldId="6434"/>
        </pc:sldMkLst>
      </pc:sldChg>
      <pc:sldChg chg="del">
        <pc:chgData name="Hanselmann, Markus" userId="029d1f02-3ca2-4544-88e9-d09c85e465e7" providerId="ADAL" clId="{779D1F58-E732-4027-AD5E-D5FA65258A7A}" dt="2025-12-03T11:00:41.440" v="18" actId="2696"/>
        <pc:sldMkLst>
          <pc:docMk/>
          <pc:sldMk cId="2497219301" sldId="6435"/>
        </pc:sldMkLst>
      </pc:sldChg>
      <pc:sldChg chg="del">
        <pc:chgData name="Hanselmann, Markus" userId="029d1f02-3ca2-4544-88e9-d09c85e465e7" providerId="ADAL" clId="{779D1F58-E732-4027-AD5E-D5FA65258A7A}" dt="2025-12-03T11:00:41.427" v="17" actId="2696"/>
        <pc:sldMkLst>
          <pc:docMk/>
          <pc:sldMk cId="726650671" sldId="6436"/>
        </pc:sldMkLst>
      </pc:sldChg>
      <pc:sldChg chg="del">
        <pc:chgData name="Hanselmann, Markus" userId="029d1f02-3ca2-4544-88e9-d09c85e465e7" providerId="ADAL" clId="{779D1F58-E732-4027-AD5E-D5FA65258A7A}" dt="2025-12-03T11:00:41.411" v="16" actId="2696"/>
        <pc:sldMkLst>
          <pc:docMk/>
          <pc:sldMk cId="149232540" sldId="6437"/>
        </pc:sldMkLst>
      </pc:sldChg>
      <pc:sldChg chg="del">
        <pc:chgData name="Hanselmann, Markus" userId="029d1f02-3ca2-4544-88e9-d09c85e465e7" providerId="ADAL" clId="{779D1F58-E732-4027-AD5E-D5FA65258A7A}" dt="2025-12-03T11:00:41.401" v="15" actId="2696"/>
        <pc:sldMkLst>
          <pc:docMk/>
          <pc:sldMk cId="1283117016" sldId="6438"/>
        </pc:sldMkLst>
      </pc:sldChg>
      <pc:sldChg chg="del">
        <pc:chgData name="Hanselmann, Markus" userId="029d1f02-3ca2-4544-88e9-d09c85e465e7" providerId="ADAL" clId="{779D1F58-E732-4027-AD5E-D5FA65258A7A}" dt="2025-12-03T11:00:41.390" v="14" actId="2696"/>
        <pc:sldMkLst>
          <pc:docMk/>
          <pc:sldMk cId="2857999373" sldId="6439"/>
        </pc:sldMkLst>
      </pc:sldChg>
      <pc:sldChg chg="del">
        <pc:chgData name="Hanselmann, Markus" userId="029d1f02-3ca2-4544-88e9-d09c85e465e7" providerId="ADAL" clId="{779D1F58-E732-4027-AD5E-D5FA65258A7A}" dt="2025-12-03T11:00:41.375" v="13" actId="2696"/>
        <pc:sldMkLst>
          <pc:docMk/>
          <pc:sldMk cId="4209380856" sldId="6440"/>
        </pc:sldMkLst>
      </pc:sldChg>
      <pc:sldChg chg="del">
        <pc:chgData name="Hanselmann, Markus" userId="029d1f02-3ca2-4544-88e9-d09c85e465e7" providerId="ADAL" clId="{779D1F58-E732-4027-AD5E-D5FA65258A7A}" dt="2025-12-03T11:00:41.364" v="12" actId="2696"/>
        <pc:sldMkLst>
          <pc:docMk/>
          <pc:sldMk cId="3528230464" sldId="6441"/>
        </pc:sldMkLst>
      </pc:sldChg>
      <pc:sldChg chg="del">
        <pc:chgData name="Hanselmann, Markus" userId="029d1f02-3ca2-4544-88e9-d09c85e465e7" providerId="ADAL" clId="{779D1F58-E732-4027-AD5E-D5FA65258A7A}" dt="2025-12-03T11:00:43.940" v="335" actId="2696"/>
        <pc:sldMkLst>
          <pc:docMk/>
          <pc:sldMk cId="2691060181" sldId="6442"/>
        </pc:sldMkLst>
      </pc:sldChg>
      <pc:sldChg chg="del">
        <pc:chgData name="Hanselmann, Markus" userId="029d1f02-3ca2-4544-88e9-d09c85e465e7" providerId="ADAL" clId="{779D1F58-E732-4027-AD5E-D5FA65258A7A}" dt="2025-12-03T11:00:44.182" v="355" actId="2696"/>
        <pc:sldMkLst>
          <pc:docMk/>
          <pc:sldMk cId="1464254991" sldId="6443"/>
        </pc:sldMkLst>
      </pc:sldChg>
      <pc:sldChg chg="del">
        <pc:chgData name="Hanselmann, Markus" userId="029d1f02-3ca2-4544-88e9-d09c85e465e7" providerId="ADAL" clId="{779D1F58-E732-4027-AD5E-D5FA65258A7A}" dt="2025-12-03T11:00:43.949" v="342" actId="2696"/>
        <pc:sldMkLst>
          <pc:docMk/>
          <pc:sldMk cId="650727169" sldId="6444"/>
        </pc:sldMkLst>
      </pc:sldChg>
      <pc:sldChg chg="del">
        <pc:chgData name="Hanselmann, Markus" userId="029d1f02-3ca2-4544-88e9-d09c85e465e7" providerId="ADAL" clId="{779D1F58-E732-4027-AD5E-D5FA65258A7A}" dt="2025-12-03T11:00:44.407" v="365" actId="2696"/>
        <pc:sldMkLst>
          <pc:docMk/>
          <pc:sldMk cId="902510961" sldId="6445"/>
        </pc:sldMkLst>
      </pc:sldChg>
      <pc:sldChg chg="del">
        <pc:chgData name="Hanselmann, Markus" userId="029d1f02-3ca2-4544-88e9-d09c85e465e7" providerId="ADAL" clId="{779D1F58-E732-4027-AD5E-D5FA65258A7A}" dt="2025-12-03T11:00:44.405" v="363" actId="2696"/>
        <pc:sldMkLst>
          <pc:docMk/>
          <pc:sldMk cId="3228338695" sldId="6446"/>
        </pc:sldMkLst>
      </pc:sldChg>
      <pc:sldChg chg="del">
        <pc:chgData name="Hanselmann, Markus" userId="029d1f02-3ca2-4544-88e9-d09c85e465e7" providerId="ADAL" clId="{779D1F58-E732-4027-AD5E-D5FA65258A7A}" dt="2025-12-03T11:00:44.430" v="366" actId="2696"/>
        <pc:sldMkLst>
          <pc:docMk/>
          <pc:sldMk cId="1487780663" sldId="6451"/>
        </pc:sldMkLst>
      </pc:sldChg>
      <pc:sldChg chg="del">
        <pc:chgData name="Hanselmann, Markus" userId="029d1f02-3ca2-4544-88e9-d09c85e465e7" providerId="ADAL" clId="{779D1F58-E732-4027-AD5E-D5FA65258A7A}" dt="2025-12-03T11:00:43.939" v="334" actId="2696"/>
        <pc:sldMkLst>
          <pc:docMk/>
          <pc:sldMk cId="2979280822" sldId="6452"/>
        </pc:sldMkLst>
      </pc:sldChg>
      <pc:sldChg chg="del">
        <pc:chgData name="Hanselmann, Markus" userId="029d1f02-3ca2-4544-88e9-d09c85e465e7" providerId="ADAL" clId="{779D1F58-E732-4027-AD5E-D5FA65258A7A}" dt="2025-12-03T11:00:44.173" v="347" actId="2696"/>
        <pc:sldMkLst>
          <pc:docMk/>
          <pc:sldMk cId="3919055010" sldId="6453"/>
        </pc:sldMkLst>
      </pc:sldChg>
      <pc:sldChg chg="del">
        <pc:chgData name="Hanselmann, Markus" userId="029d1f02-3ca2-4544-88e9-d09c85e465e7" providerId="ADAL" clId="{779D1F58-E732-4027-AD5E-D5FA65258A7A}" dt="2025-12-03T11:00:43.943" v="338" actId="2696"/>
        <pc:sldMkLst>
          <pc:docMk/>
          <pc:sldMk cId="3318684205" sldId="6459"/>
        </pc:sldMkLst>
      </pc:sldChg>
      <pc:sldChg chg="del">
        <pc:chgData name="Hanselmann, Markus" userId="029d1f02-3ca2-4544-88e9-d09c85e465e7" providerId="ADAL" clId="{779D1F58-E732-4027-AD5E-D5FA65258A7A}" dt="2025-12-03T11:00:42.592" v="129" actId="2696"/>
        <pc:sldMkLst>
          <pc:docMk/>
          <pc:sldMk cId="800814093" sldId="6460"/>
        </pc:sldMkLst>
      </pc:sldChg>
      <pc:sldChg chg="del">
        <pc:chgData name="Hanselmann, Markus" userId="029d1f02-3ca2-4544-88e9-d09c85e465e7" providerId="ADAL" clId="{779D1F58-E732-4027-AD5E-D5FA65258A7A}" dt="2025-12-03T11:00:42.647" v="136" actId="2696"/>
        <pc:sldMkLst>
          <pc:docMk/>
          <pc:sldMk cId="1955194780" sldId="6461"/>
        </pc:sldMkLst>
      </pc:sldChg>
      <pc:sldChg chg="del">
        <pc:chgData name="Hanselmann, Markus" userId="029d1f02-3ca2-4544-88e9-d09c85e465e7" providerId="ADAL" clId="{779D1F58-E732-4027-AD5E-D5FA65258A7A}" dt="2025-12-03T11:00:42.023" v="74" actId="2696"/>
        <pc:sldMkLst>
          <pc:docMk/>
          <pc:sldMk cId="2931526058" sldId="6462"/>
        </pc:sldMkLst>
      </pc:sldChg>
      <pc:sldChg chg="del">
        <pc:chgData name="Hanselmann, Markus" userId="029d1f02-3ca2-4544-88e9-d09c85e465e7" providerId="ADAL" clId="{779D1F58-E732-4027-AD5E-D5FA65258A7A}" dt="2025-12-03T11:00:41.604" v="32" actId="2696"/>
        <pc:sldMkLst>
          <pc:docMk/>
          <pc:sldMk cId="980445671" sldId="6468"/>
        </pc:sldMkLst>
      </pc:sldChg>
      <pc:sldChg chg="del">
        <pc:chgData name="Hanselmann, Markus" userId="029d1f02-3ca2-4544-88e9-d09c85e465e7" providerId="ADAL" clId="{779D1F58-E732-4027-AD5E-D5FA65258A7A}" dt="2025-12-03T11:00:41.588" v="30" actId="2696"/>
        <pc:sldMkLst>
          <pc:docMk/>
          <pc:sldMk cId="1970081164" sldId="6469"/>
        </pc:sldMkLst>
      </pc:sldChg>
      <pc:sldChg chg="del">
        <pc:chgData name="Hanselmann, Markus" userId="029d1f02-3ca2-4544-88e9-d09c85e465e7" providerId="ADAL" clId="{779D1F58-E732-4027-AD5E-D5FA65258A7A}" dt="2025-12-03T11:00:42.582" v="128" actId="2696"/>
        <pc:sldMkLst>
          <pc:docMk/>
          <pc:sldMk cId="436493158" sldId="6472"/>
        </pc:sldMkLst>
      </pc:sldChg>
      <pc:sldChg chg="del">
        <pc:chgData name="Hanselmann, Markus" userId="029d1f02-3ca2-4544-88e9-d09c85e465e7" providerId="ADAL" clId="{779D1F58-E732-4027-AD5E-D5FA65258A7A}" dt="2025-12-03T11:00:41.595" v="31" actId="2696"/>
        <pc:sldMkLst>
          <pc:docMk/>
          <pc:sldMk cId="1673723681" sldId="2146849169"/>
        </pc:sldMkLst>
      </pc:sldChg>
      <pc:sldChg chg="del">
        <pc:chgData name="Hanselmann, Markus" userId="029d1f02-3ca2-4544-88e9-d09c85e465e7" providerId="ADAL" clId="{779D1F58-E732-4027-AD5E-D5FA65258A7A}" dt="2025-12-03T11:00:43.912" v="326" actId="2696"/>
        <pc:sldMkLst>
          <pc:docMk/>
          <pc:sldMk cId="1791304854" sldId="2146849203"/>
        </pc:sldMkLst>
      </pc:sldChg>
      <pc:sldChg chg="del">
        <pc:chgData name="Hanselmann, Markus" userId="029d1f02-3ca2-4544-88e9-d09c85e465e7" providerId="ADAL" clId="{779D1F58-E732-4027-AD5E-D5FA65258A7A}" dt="2025-12-03T11:00:43.907" v="325" actId="2696"/>
        <pc:sldMkLst>
          <pc:docMk/>
          <pc:sldMk cId="3627929608" sldId="2146849204"/>
        </pc:sldMkLst>
      </pc:sldChg>
      <pc:sldChg chg="del">
        <pc:chgData name="Hanselmann, Markus" userId="029d1f02-3ca2-4544-88e9-d09c85e465e7" providerId="ADAL" clId="{779D1F58-E732-4027-AD5E-D5FA65258A7A}" dt="2025-12-03T11:00:43.906" v="324" actId="2696"/>
        <pc:sldMkLst>
          <pc:docMk/>
          <pc:sldMk cId="3167448326" sldId="2146849205"/>
        </pc:sldMkLst>
      </pc:sldChg>
      <pc:sldChg chg="del">
        <pc:chgData name="Hanselmann, Markus" userId="029d1f02-3ca2-4544-88e9-d09c85e465e7" providerId="ADAL" clId="{779D1F58-E732-4027-AD5E-D5FA65258A7A}" dt="2025-12-03T11:00:43.924" v="329" actId="2696"/>
        <pc:sldMkLst>
          <pc:docMk/>
          <pc:sldMk cId="1598752983" sldId="2146849208"/>
        </pc:sldMkLst>
      </pc:sldChg>
      <pc:sldChg chg="del">
        <pc:chgData name="Hanselmann, Markus" userId="029d1f02-3ca2-4544-88e9-d09c85e465e7" providerId="ADAL" clId="{779D1F58-E732-4027-AD5E-D5FA65258A7A}" dt="2025-12-03T11:00:43.726" v="290" actId="2696"/>
        <pc:sldMkLst>
          <pc:docMk/>
          <pc:sldMk cId="2297440999" sldId="2146849212"/>
        </pc:sldMkLst>
      </pc:sldChg>
      <pc:sldChg chg="del">
        <pc:chgData name="Hanselmann, Markus" userId="029d1f02-3ca2-4544-88e9-d09c85e465e7" providerId="ADAL" clId="{779D1F58-E732-4027-AD5E-D5FA65258A7A}" dt="2025-12-03T11:00:43.719" v="289" actId="2696"/>
        <pc:sldMkLst>
          <pc:docMk/>
          <pc:sldMk cId="977426882" sldId="2146849213"/>
        </pc:sldMkLst>
      </pc:sldChg>
      <pc:sldChg chg="del">
        <pc:chgData name="Hanselmann, Markus" userId="029d1f02-3ca2-4544-88e9-d09c85e465e7" providerId="ADAL" clId="{779D1F58-E732-4027-AD5E-D5FA65258A7A}" dt="2025-12-03T11:00:43.897" v="322" actId="2696"/>
        <pc:sldMkLst>
          <pc:docMk/>
          <pc:sldMk cId="1166569040" sldId="2146849215"/>
        </pc:sldMkLst>
      </pc:sldChg>
      <pc:sldChg chg="del">
        <pc:chgData name="Hanselmann, Markus" userId="029d1f02-3ca2-4544-88e9-d09c85e465e7" providerId="ADAL" clId="{779D1F58-E732-4027-AD5E-D5FA65258A7A}" dt="2025-12-03T11:00:43.891" v="321" actId="2696"/>
        <pc:sldMkLst>
          <pc:docMk/>
          <pc:sldMk cId="2318522108" sldId="2146849216"/>
        </pc:sldMkLst>
      </pc:sldChg>
      <pc:sldChg chg="del">
        <pc:chgData name="Hanselmann, Markus" userId="029d1f02-3ca2-4544-88e9-d09c85e465e7" providerId="ADAL" clId="{779D1F58-E732-4027-AD5E-D5FA65258A7A}" dt="2025-12-03T11:00:41.930" v="63" actId="2696"/>
        <pc:sldMkLst>
          <pc:docMk/>
          <pc:sldMk cId="893996249" sldId="2146849217"/>
        </pc:sldMkLst>
      </pc:sldChg>
      <pc:sldChg chg="del">
        <pc:chgData name="Hanselmann, Markus" userId="029d1f02-3ca2-4544-88e9-d09c85e465e7" providerId="ADAL" clId="{779D1F58-E732-4027-AD5E-D5FA65258A7A}" dt="2025-12-03T11:00:41.919" v="62" actId="2696"/>
        <pc:sldMkLst>
          <pc:docMk/>
          <pc:sldMk cId="3872766148" sldId="2146849218"/>
        </pc:sldMkLst>
      </pc:sldChg>
      <pc:sldChg chg="del">
        <pc:chgData name="Hanselmann, Markus" userId="029d1f02-3ca2-4544-88e9-d09c85e465e7" providerId="ADAL" clId="{779D1F58-E732-4027-AD5E-D5FA65258A7A}" dt="2025-12-03T11:00:42.541" v="122" actId="2696"/>
        <pc:sldMkLst>
          <pc:docMk/>
          <pc:sldMk cId="1611885290" sldId="2146849219"/>
        </pc:sldMkLst>
      </pc:sldChg>
      <pc:sldChg chg="del">
        <pc:chgData name="Hanselmann, Markus" userId="029d1f02-3ca2-4544-88e9-d09c85e465e7" providerId="ADAL" clId="{779D1F58-E732-4027-AD5E-D5FA65258A7A}" dt="2025-12-03T11:00:42.531" v="121" actId="2696"/>
        <pc:sldMkLst>
          <pc:docMk/>
          <pc:sldMk cId="3203859006" sldId="2146849220"/>
        </pc:sldMkLst>
      </pc:sldChg>
      <pc:sldChg chg="del">
        <pc:chgData name="Hanselmann, Markus" userId="029d1f02-3ca2-4544-88e9-d09c85e465e7" providerId="ADAL" clId="{779D1F58-E732-4027-AD5E-D5FA65258A7A}" dt="2025-12-03T11:00:42.276" v="93" actId="2696"/>
        <pc:sldMkLst>
          <pc:docMk/>
          <pc:sldMk cId="716270185" sldId="2146849221"/>
        </pc:sldMkLst>
      </pc:sldChg>
      <pc:sldChg chg="del">
        <pc:chgData name="Hanselmann, Markus" userId="029d1f02-3ca2-4544-88e9-d09c85e465e7" providerId="ADAL" clId="{779D1F58-E732-4027-AD5E-D5FA65258A7A}" dt="2025-12-03T11:00:42.264" v="92" actId="2696"/>
        <pc:sldMkLst>
          <pc:docMk/>
          <pc:sldMk cId="3714143543" sldId="2146849222"/>
        </pc:sldMkLst>
      </pc:sldChg>
      <pc:sldChg chg="del">
        <pc:chgData name="Hanselmann, Markus" userId="029d1f02-3ca2-4544-88e9-d09c85e465e7" providerId="ADAL" clId="{779D1F58-E732-4027-AD5E-D5FA65258A7A}" dt="2025-12-03T11:00:41.568" v="28" actId="2696"/>
        <pc:sldMkLst>
          <pc:docMk/>
          <pc:sldMk cId="2732623675" sldId="2146849223"/>
        </pc:sldMkLst>
      </pc:sldChg>
      <pc:sldChg chg="del">
        <pc:chgData name="Hanselmann, Markus" userId="029d1f02-3ca2-4544-88e9-d09c85e465e7" providerId="ADAL" clId="{779D1F58-E732-4027-AD5E-D5FA65258A7A}" dt="2025-12-03T11:00:41.553" v="27" actId="2696"/>
        <pc:sldMkLst>
          <pc:docMk/>
          <pc:sldMk cId="3696835083" sldId="2146849224"/>
        </pc:sldMkLst>
      </pc:sldChg>
      <pc:sldChg chg="del">
        <pc:chgData name="Hanselmann, Markus" userId="029d1f02-3ca2-4544-88e9-d09c85e465e7" providerId="ADAL" clId="{779D1F58-E732-4027-AD5E-D5FA65258A7A}" dt="2025-12-03T11:00:43.090" v="192" actId="2696"/>
        <pc:sldMkLst>
          <pc:docMk/>
          <pc:sldMk cId="1326222180" sldId="2146849233"/>
        </pc:sldMkLst>
      </pc:sldChg>
      <pc:sldChg chg="del">
        <pc:chgData name="Hanselmann, Markus" userId="029d1f02-3ca2-4544-88e9-d09c85e465e7" providerId="ADAL" clId="{779D1F58-E732-4027-AD5E-D5FA65258A7A}" dt="2025-12-03T11:00:43.086" v="191" actId="2696"/>
        <pc:sldMkLst>
          <pc:docMk/>
          <pc:sldMk cId="3970229048" sldId="2146849234"/>
        </pc:sldMkLst>
      </pc:sldChg>
      <pc:sldChg chg="del">
        <pc:chgData name="Hanselmann, Markus" userId="029d1f02-3ca2-4544-88e9-d09c85e465e7" providerId="ADAL" clId="{779D1F58-E732-4027-AD5E-D5FA65258A7A}" dt="2025-12-03T11:00:43.081" v="190" actId="2696"/>
        <pc:sldMkLst>
          <pc:docMk/>
          <pc:sldMk cId="3036874615" sldId="2146849235"/>
        </pc:sldMkLst>
      </pc:sldChg>
      <pc:sldChg chg="del">
        <pc:chgData name="Hanselmann, Markus" userId="029d1f02-3ca2-4544-88e9-d09c85e465e7" providerId="ADAL" clId="{779D1F58-E732-4027-AD5E-D5FA65258A7A}" dt="2025-12-03T11:00:43.077" v="189" actId="2696"/>
        <pc:sldMkLst>
          <pc:docMk/>
          <pc:sldMk cId="4125119700" sldId="2146849236"/>
        </pc:sldMkLst>
      </pc:sldChg>
      <pc:sldChg chg="del">
        <pc:chgData name="Hanselmann, Markus" userId="029d1f02-3ca2-4544-88e9-d09c85e465e7" providerId="ADAL" clId="{779D1F58-E732-4027-AD5E-D5FA65258A7A}" dt="2025-12-03T11:00:42.956" v="174" actId="2696"/>
        <pc:sldMkLst>
          <pc:docMk/>
          <pc:sldMk cId="2255625774" sldId="2146849237"/>
        </pc:sldMkLst>
      </pc:sldChg>
      <pc:sldChg chg="del">
        <pc:chgData name="Hanselmann, Markus" userId="029d1f02-3ca2-4544-88e9-d09c85e465e7" providerId="ADAL" clId="{779D1F58-E732-4027-AD5E-D5FA65258A7A}" dt="2025-12-03T11:00:42.953" v="173" actId="2696"/>
        <pc:sldMkLst>
          <pc:docMk/>
          <pc:sldMk cId="774638521" sldId="2146849238"/>
        </pc:sldMkLst>
      </pc:sldChg>
      <pc:sldChg chg="del">
        <pc:chgData name="Hanselmann, Markus" userId="029d1f02-3ca2-4544-88e9-d09c85e465e7" providerId="ADAL" clId="{779D1F58-E732-4027-AD5E-D5FA65258A7A}" dt="2025-12-03T11:00:42.948" v="172" actId="2696"/>
        <pc:sldMkLst>
          <pc:docMk/>
          <pc:sldMk cId="514208164" sldId="2146849239"/>
        </pc:sldMkLst>
      </pc:sldChg>
      <pc:sldChg chg="del">
        <pc:chgData name="Hanselmann, Markus" userId="029d1f02-3ca2-4544-88e9-d09c85e465e7" providerId="ADAL" clId="{779D1F58-E732-4027-AD5E-D5FA65258A7A}" dt="2025-12-03T11:00:42.943" v="171" actId="2696"/>
        <pc:sldMkLst>
          <pc:docMk/>
          <pc:sldMk cId="1490245234" sldId="2146849240"/>
        </pc:sldMkLst>
      </pc:sldChg>
      <pc:sldChg chg="del">
        <pc:chgData name="Hanselmann, Markus" userId="029d1f02-3ca2-4544-88e9-d09c85e465e7" providerId="ADAL" clId="{779D1F58-E732-4027-AD5E-D5FA65258A7A}" dt="2025-12-03T11:00:41.576" v="29" actId="2696"/>
        <pc:sldMkLst>
          <pc:docMk/>
          <pc:sldMk cId="1377055878" sldId="2146849249"/>
        </pc:sldMkLst>
      </pc:sldChg>
      <pc:sldChg chg="del">
        <pc:chgData name="Hanselmann, Markus" userId="029d1f02-3ca2-4544-88e9-d09c85e465e7" providerId="ADAL" clId="{779D1F58-E732-4027-AD5E-D5FA65258A7A}" dt="2025-12-03T11:00:43.899" v="323" actId="2696"/>
        <pc:sldMkLst>
          <pc:docMk/>
          <pc:sldMk cId="3008388814" sldId="2146849250"/>
        </pc:sldMkLst>
      </pc:sldChg>
      <pc:sldChg chg="del">
        <pc:chgData name="Hanselmann, Markus" userId="029d1f02-3ca2-4544-88e9-d09c85e465e7" providerId="ADAL" clId="{779D1F58-E732-4027-AD5E-D5FA65258A7A}" dt="2025-12-03T11:00:41.963" v="67" actId="2696"/>
        <pc:sldMkLst>
          <pc:docMk/>
          <pc:sldMk cId="2516861909" sldId="2146849251"/>
        </pc:sldMkLst>
      </pc:sldChg>
      <pc:sldChg chg="del">
        <pc:chgData name="Hanselmann, Markus" userId="029d1f02-3ca2-4544-88e9-d09c85e465e7" providerId="ADAL" clId="{779D1F58-E732-4027-AD5E-D5FA65258A7A}" dt="2025-12-03T11:00:41.953" v="66" actId="2696"/>
        <pc:sldMkLst>
          <pc:docMk/>
          <pc:sldMk cId="810430672" sldId="2146849252"/>
        </pc:sldMkLst>
      </pc:sldChg>
      <pc:sldChg chg="del">
        <pc:chgData name="Hanselmann, Markus" userId="029d1f02-3ca2-4544-88e9-d09c85e465e7" providerId="ADAL" clId="{779D1F58-E732-4027-AD5E-D5FA65258A7A}" dt="2025-12-03T11:00:41.947" v="65" actId="2696"/>
        <pc:sldMkLst>
          <pc:docMk/>
          <pc:sldMk cId="702687666" sldId="2146849253"/>
        </pc:sldMkLst>
      </pc:sldChg>
      <pc:sldChg chg="del">
        <pc:chgData name="Hanselmann, Markus" userId="029d1f02-3ca2-4544-88e9-d09c85e465e7" providerId="ADAL" clId="{779D1F58-E732-4027-AD5E-D5FA65258A7A}" dt="2025-12-03T11:00:41.936" v="64" actId="2696"/>
        <pc:sldMkLst>
          <pc:docMk/>
          <pc:sldMk cId="3094388265" sldId="2146849254"/>
        </pc:sldMkLst>
      </pc:sldChg>
      <pc:sldChg chg="del">
        <pc:chgData name="Hanselmann, Markus" userId="029d1f02-3ca2-4544-88e9-d09c85e465e7" providerId="ADAL" clId="{779D1F58-E732-4027-AD5E-D5FA65258A7A}" dt="2025-12-03T11:00:42.570" v="126" actId="2696"/>
        <pc:sldMkLst>
          <pc:docMk/>
          <pc:sldMk cId="3011747742" sldId="2146849255"/>
        </pc:sldMkLst>
      </pc:sldChg>
      <pc:sldChg chg="del">
        <pc:chgData name="Hanselmann, Markus" userId="029d1f02-3ca2-4544-88e9-d09c85e465e7" providerId="ADAL" clId="{779D1F58-E732-4027-AD5E-D5FA65258A7A}" dt="2025-12-03T11:00:42.562" v="125" actId="2696"/>
        <pc:sldMkLst>
          <pc:docMk/>
          <pc:sldMk cId="252210771" sldId="2146849256"/>
        </pc:sldMkLst>
      </pc:sldChg>
      <pc:sldChg chg="del">
        <pc:chgData name="Hanselmann, Markus" userId="029d1f02-3ca2-4544-88e9-d09c85e465e7" providerId="ADAL" clId="{779D1F58-E732-4027-AD5E-D5FA65258A7A}" dt="2025-12-03T11:00:42.556" v="124" actId="2696"/>
        <pc:sldMkLst>
          <pc:docMk/>
          <pc:sldMk cId="1349914406" sldId="2146849257"/>
        </pc:sldMkLst>
      </pc:sldChg>
      <pc:sldChg chg="del">
        <pc:chgData name="Hanselmann, Markus" userId="029d1f02-3ca2-4544-88e9-d09c85e465e7" providerId="ADAL" clId="{779D1F58-E732-4027-AD5E-D5FA65258A7A}" dt="2025-12-03T11:00:42.546" v="123" actId="2696"/>
        <pc:sldMkLst>
          <pc:docMk/>
          <pc:sldMk cId="4190105882" sldId="2146849258"/>
        </pc:sldMkLst>
      </pc:sldChg>
      <pc:sldChg chg="del">
        <pc:chgData name="Hanselmann, Markus" userId="029d1f02-3ca2-4544-88e9-d09c85e465e7" providerId="ADAL" clId="{779D1F58-E732-4027-AD5E-D5FA65258A7A}" dt="2025-12-03T11:00:42.314" v="97" actId="2696"/>
        <pc:sldMkLst>
          <pc:docMk/>
          <pc:sldMk cId="3733230787" sldId="2146849259"/>
        </pc:sldMkLst>
      </pc:sldChg>
      <pc:sldChg chg="del">
        <pc:chgData name="Hanselmann, Markus" userId="029d1f02-3ca2-4544-88e9-d09c85e465e7" providerId="ADAL" clId="{779D1F58-E732-4027-AD5E-D5FA65258A7A}" dt="2025-12-03T11:00:42.304" v="96" actId="2696"/>
        <pc:sldMkLst>
          <pc:docMk/>
          <pc:sldMk cId="2964440740" sldId="2146849260"/>
        </pc:sldMkLst>
      </pc:sldChg>
      <pc:sldChg chg="del">
        <pc:chgData name="Hanselmann, Markus" userId="029d1f02-3ca2-4544-88e9-d09c85e465e7" providerId="ADAL" clId="{779D1F58-E732-4027-AD5E-D5FA65258A7A}" dt="2025-12-03T11:00:42.296" v="95" actId="2696"/>
        <pc:sldMkLst>
          <pc:docMk/>
          <pc:sldMk cId="2537839640" sldId="2146849261"/>
        </pc:sldMkLst>
      </pc:sldChg>
      <pc:sldChg chg="del">
        <pc:chgData name="Hanselmann, Markus" userId="029d1f02-3ca2-4544-88e9-d09c85e465e7" providerId="ADAL" clId="{779D1F58-E732-4027-AD5E-D5FA65258A7A}" dt="2025-12-03T11:00:42.283" v="94" actId="2696"/>
        <pc:sldMkLst>
          <pc:docMk/>
          <pc:sldMk cId="2157170267" sldId="2146849262"/>
        </pc:sldMkLst>
      </pc:sldChg>
      <pc:sldChg chg="del">
        <pc:chgData name="Hanselmann, Markus" userId="029d1f02-3ca2-4544-88e9-d09c85e465e7" providerId="ADAL" clId="{779D1F58-E732-4027-AD5E-D5FA65258A7A}" dt="2025-12-03T11:00:43.743" v="294" actId="2696"/>
        <pc:sldMkLst>
          <pc:docMk/>
          <pc:sldMk cId="1649138854" sldId="2146849263"/>
        </pc:sldMkLst>
      </pc:sldChg>
      <pc:sldChg chg="del">
        <pc:chgData name="Hanselmann, Markus" userId="029d1f02-3ca2-4544-88e9-d09c85e465e7" providerId="ADAL" clId="{779D1F58-E732-4027-AD5E-D5FA65258A7A}" dt="2025-12-03T11:00:43.737" v="293" actId="2696"/>
        <pc:sldMkLst>
          <pc:docMk/>
          <pc:sldMk cId="2542936593" sldId="2146849264"/>
        </pc:sldMkLst>
      </pc:sldChg>
      <pc:sldChg chg="del">
        <pc:chgData name="Hanselmann, Markus" userId="029d1f02-3ca2-4544-88e9-d09c85e465e7" providerId="ADAL" clId="{779D1F58-E732-4027-AD5E-D5FA65258A7A}" dt="2025-12-03T11:00:43.735" v="292" actId="2696"/>
        <pc:sldMkLst>
          <pc:docMk/>
          <pc:sldMk cId="403497424" sldId="2146849265"/>
        </pc:sldMkLst>
      </pc:sldChg>
      <pc:sldChg chg="del">
        <pc:chgData name="Hanselmann, Markus" userId="029d1f02-3ca2-4544-88e9-d09c85e465e7" providerId="ADAL" clId="{779D1F58-E732-4027-AD5E-D5FA65258A7A}" dt="2025-12-03T11:00:43.728" v="291" actId="2696"/>
        <pc:sldMkLst>
          <pc:docMk/>
          <pc:sldMk cId="1703002057" sldId="2146849266"/>
        </pc:sldMkLst>
      </pc:sldChg>
      <pc:sldChg chg="del">
        <pc:chgData name="Hanselmann, Markus" userId="029d1f02-3ca2-4544-88e9-d09c85e465e7" providerId="ADAL" clId="{779D1F58-E732-4027-AD5E-D5FA65258A7A}" dt="2025-12-03T11:00:42.577" v="127" actId="2696"/>
        <pc:sldMkLst>
          <pc:docMk/>
          <pc:sldMk cId="3502106291" sldId="2146849272"/>
        </pc:sldMkLst>
      </pc:sldChg>
      <pc:sldChg chg="del">
        <pc:chgData name="Hanselmann, Markus" userId="029d1f02-3ca2-4544-88e9-d09c85e465e7" providerId="ADAL" clId="{779D1F58-E732-4027-AD5E-D5FA65258A7A}" dt="2025-12-03T11:00:42.323" v="98" actId="2696"/>
        <pc:sldMkLst>
          <pc:docMk/>
          <pc:sldMk cId="695440300" sldId="2146849273"/>
        </pc:sldMkLst>
      </pc:sldChg>
      <pc:sldChg chg="del">
        <pc:chgData name="Hanselmann, Markus" userId="029d1f02-3ca2-4544-88e9-d09c85e465e7" providerId="ADAL" clId="{779D1F58-E732-4027-AD5E-D5FA65258A7A}" dt="2025-12-03T11:00:43.916" v="327" actId="2696"/>
        <pc:sldMkLst>
          <pc:docMk/>
          <pc:sldMk cId="4004161248" sldId="2146849276"/>
        </pc:sldMkLst>
      </pc:sldChg>
      <pc:sldChg chg="del">
        <pc:chgData name="Hanselmann, Markus" userId="029d1f02-3ca2-4544-88e9-d09c85e465e7" providerId="ADAL" clId="{779D1F58-E732-4027-AD5E-D5FA65258A7A}" dt="2025-12-03T11:00:42.911" v="165" actId="2696"/>
        <pc:sldMkLst>
          <pc:docMk/>
          <pc:sldMk cId="735954348" sldId="2146849278"/>
        </pc:sldMkLst>
      </pc:sldChg>
      <pc:sldChg chg="del">
        <pc:chgData name="Hanselmann, Markus" userId="029d1f02-3ca2-4544-88e9-d09c85e465e7" providerId="ADAL" clId="{779D1F58-E732-4027-AD5E-D5FA65258A7A}" dt="2025-12-03T11:00:41.972" v="68" actId="2696"/>
        <pc:sldMkLst>
          <pc:docMk/>
          <pc:sldMk cId="2497935108" sldId="2146849279"/>
        </pc:sldMkLst>
      </pc:sldChg>
      <pc:sldChg chg="del">
        <pc:chgData name="Hanselmann, Markus" userId="029d1f02-3ca2-4544-88e9-d09c85e465e7" providerId="ADAL" clId="{779D1F58-E732-4027-AD5E-D5FA65258A7A}" dt="2025-12-03T11:00:43.747" v="295" actId="2696"/>
        <pc:sldMkLst>
          <pc:docMk/>
          <pc:sldMk cId="3289202131" sldId="2146849280"/>
        </pc:sldMkLst>
      </pc:sldChg>
      <pc:sldChg chg="del">
        <pc:chgData name="Hanselmann, Markus" userId="029d1f02-3ca2-4544-88e9-d09c85e465e7" providerId="ADAL" clId="{779D1F58-E732-4027-AD5E-D5FA65258A7A}" dt="2025-12-03T11:00:42.778" v="149" actId="2696"/>
        <pc:sldMkLst>
          <pc:docMk/>
          <pc:sldMk cId="1603468359" sldId="2146849282"/>
        </pc:sldMkLst>
      </pc:sldChg>
      <pc:sldChg chg="del">
        <pc:chgData name="Hanselmann, Markus" userId="029d1f02-3ca2-4544-88e9-d09c85e465e7" providerId="ADAL" clId="{779D1F58-E732-4027-AD5E-D5FA65258A7A}" dt="2025-12-03T11:00:41.617" v="33" actId="2696"/>
        <pc:sldMkLst>
          <pc:docMk/>
          <pc:sldMk cId="2880876582" sldId="2146849283"/>
        </pc:sldMkLst>
      </pc:sldChg>
      <pc:sldChg chg="del">
        <pc:chgData name="Hanselmann, Markus" userId="029d1f02-3ca2-4544-88e9-d09c85e465e7" providerId="ADAL" clId="{779D1F58-E732-4027-AD5E-D5FA65258A7A}" dt="2025-12-03T11:00:41.977" v="69" actId="2696"/>
        <pc:sldMkLst>
          <pc:docMk/>
          <pc:sldMk cId="1532657280" sldId="2146849301"/>
        </pc:sldMkLst>
      </pc:sldChg>
      <pc:sldChg chg="del">
        <pc:chgData name="Hanselmann, Markus" userId="029d1f02-3ca2-4544-88e9-d09c85e465e7" providerId="ADAL" clId="{779D1F58-E732-4027-AD5E-D5FA65258A7A}" dt="2025-12-03T11:00:41.634" v="35" actId="2696"/>
        <pc:sldMkLst>
          <pc:docMk/>
          <pc:sldMk cId="3326413751" sldId="2146849302"/>
        </pc:sldMkLst>
      </pc:sldChg>
      <pc:sldChg chg="del">
        <pc:chgData name="Hanselmann, Markus" userId="029d1f02-3ca2-4544-88e9-d09c85e465e7" providerId="ADAL" clId="{779D1F58-E732-4027-AD5E-D5FA65258A7A}" dt="2025-12-03T11:00:41.623" v="34" actId="2696"/>
        <pc:sldMkLst>
          <pc:docMk/>
          <pc:sldMk cId="278270306" sldId="2146849303"/>
        </pc:sldMkLst>
      </pc:sldChg>
      <pc:sldChg chg="del">
        <pc:chgData name="Hanselmann, Markus" userId="029d1f02-3ca2-4544-88e9-d09c85e465e7" providerId="ADAL" clId="{779D1F58-E732-4027-AD5E-D5FA65258A7A}" dt="2025-12-03T11:00:43.918" v="328" actId="2696"/>
        <pc:sldMkLst>
          <pc:docMk/>
          <pc:sldMk cId="228596214" sldId="2146849304"/>
        </pc:sldMkLst>
      </pc:sldChg>
      <pc:sldChg chg="del">
        <pc:chgData name="Hanselmann, Markus" userId="029d1f02-3ca2-4544-88e9-d09c85e465e7" providerId="ADAL" clId="{779D1F58-E732-4027-AD5E-D5FA65258A7A}" dt="2025-12-03T11:00:43.045" v="183" actId="2696"/>
        <pc:sldMkLst>
          <pc:docMk/>
          <pc:sldMk cId="4243968761" sldId="2146849305"/>
        </pc:sldMkLst>
      </pc:sldChg>
      <pc:sldChg chg="del">
        <pc:chgData name="Hanselmann, Markus" userId="029d1f02-3ca2-4544-88e9-d09c85e465e7" providerId="ADAL" clId="{779D1F58-E732-4027-AD5E-D5FA65258A7A}" dt="2025-12-03T11:00:43.033" v="182" actId="2696"/>
        <pc:sldMkLst>
          <pc:docMk/>
          <pc:sldMk cId="3276303386" sldId="2146849306"/>
        </pc:sldMkLst>
      </pc:sldChg>
      <pc:sldChg chg="del">
        <pc:chgData name="Hanselmann, Markus" userId="029d1f02-3ca2-4544-88e9-d09c85e465e7" providerId="ADAL" clId="{779D1F58-E732-4027-AD5E-D5FA65258A7A}" dt="2025-12-03T11:00:43.167" v="201" actId="2696"/>
        <pc:sldMkLst>
          <pc:docMk/>
          <pc:sldMk cId="616110896" sldId="2146849307"/>
        </pc:sldMkLst>
      </pc:sldChg>
      <pc:sldChg chg="del">
        <pc:chgData name="Hanselmann, Markus" userId="029d1f02-3ca2-4544-88e9-d09c85e465e7" providerId="ADAL" clId="{779D1F58-E732-4027-AD5E-D5FA65258A7A}" dt="2025-12-03T11:00:43.158" v="200" actId="2696"/>
        <pc:sldMkLst>
          <pc:docMk/>
          <pc:sldMk cId="76208834" sldId="2146849308"/>
        </pc:sldMkLst>
      </pc:sldChg>
      <pc:sldChg chg="del">
        <pc:chgData name="Hanselmann, Markus" userId="029d1f02-3ca2-4544-88e9-d09c85e465e7" providerId="ADAL" clId="{779D1F58-E732-4027-AD5E-D5FA65258A7A}" dt="2025-12-03T11:00:43.557" v="265" actId="2696"/>
        <pc:sldMkLst>
          <pc:docMk/>
          <pc:sldMk cId="907278604" sldId="2146849309"/>
        </pc:sldMkLst>
      </pc:sldChg>
      <pc:sldChg chg="del">
        <pc:chgData name="Hanselmann, Markus" userId="029d1f02-3ca2-4544-88e9-d09c85e465e7" providerId="ADAL" clId="{779D1F58-E732-4027-AD5E-D5FA65258A7A}" dt="2025-12-03T11:00:43.549" v="264" actId="2696"/>
        <pc:sldMkLst>
          <pc:docMk/>
          <pc:sldMk cId="1805478025" sldId="2146849310"/>
        </pc:sldMkLst>
      </pc:sldChg>
      <pc:sldChg chg="del">
        <pc:chgData name="Hanselmann, Markus" userId="029d1f02-3ca2-4544-88e9-d09c85e465e7" providerId="ADAL" clId="{779D1F58-E732-4027-AD5E-D5FA65258A7A}" dt="2025-12-03T11:00:43.342" v="231" actId="2696"/>
        <pc:sldMkLst>
          <pc:docMk/>
          <pc:sldMk cId="1727081077" sldId="2146849311"/>
        </pc:sldMkLst>
      </pc:sldChg>
      <pc:sldChg chg="del">
        <pc:chgData name="Hanselmann, Markus" userId="029d1f02-3ca2-4544-88e9-d09c85e465e7" providerId="ADAL" clId="{779D1F58-E732-4027-AD5E-D5FA65258A7A}" dt="2025-12-03T11:00:43.334" v="230" actId="2696"/>
        <pc:sldMkLst>
          <pc:docMk/>
          <pc:sldMk cId="2058478973" sldId="2146849312"/>
        </pc:sldMkLst>
      </pc:sldChg>
      <pc:sldChg chg="del">
        <pc:chgData name="Hanselmann, Markus" userId="029d1f02-3ca2-4544-88e9-d09c85e465e7" providerId="ADAL" clId="{779D1F58-E732-4027-AD5E-D5FA65258A7A}" dt="2025-12-03T11:00:43.450" v="248" actId="2696"/>
        <pc:sldMkLst>
          <pc:docMk/>
          <pc:sldMk cId="2784482702" sldId="2146849313"/>
        </pc:sldMkLst>
      </pc:sldChg>
      <pc:sldChg chg="del">
        <pc:chgData name="Hanselmann, Markus" userId="029d1f02-3ca2-4544-88e9-d09c85e465e7" providerId="ADAL" clId="{779D1F58-E732-4027-AD5E-D5FA65258A7A}" dt="2025-12-03T11:00:43.442" v="247" actId="2696"/>
        <pc:sldMkLst>
          <pc:docMk/>
          <pc:sldMk cId="2729312259" sldId="2146849314"/>
        </pc:sldMkLst>
      </pc:sldChg>
      <pc:sldChg chg="del">
        <pc:chgData name="Hanselmann, Markus" userId="029d1f02-3ca2-4544-88e9-d09c85e465e7" providerId="ADAL" clId="{779D1F58-E732-4027-AD5E-D5FA65258A7A}" dt="2025-12-03T11:00:43.290" v="222" actId="2696"/>
        <pc:sldMkLst>
          <pc:docMk/>
          <pc:sldMk cId="2467524083" sldId="2146849315"/>
        </pc:sldMkLst>
      </pc:sldChg>
      <pc:sldChg chg="del">
        <pc:chgData name="Hanselmann, Markus" userId="029d1f02-3ca2-4544-88e9-d09c85e465e7" providerId="ADAL" clId="{779D1F58-E732-4027-AD5E-D5FA65258A7A}" dt="2025-12-03T11:00:43.281" v="221" actId="2696"/>
        <pc:sldMkLst>
          <pc:docMk/>
          <pc:sldMk cId="319244251" sldId="2146849316"/>
        </pc:sldMkLst>
      </pc:sldChg>
      <pc:sldChg chg="del">
        <pc:chgData name="Hanselmann, Markus" userId="029d1f02-3ca2-4544-88e9-d09c85e465e7" providerId="ADAL" clId="{779D1F58-E732-4027-AD5E-D5FA65258A7A}" dt="2025-12-03T11:00:43.756" v="297" actId="2696"/>
        <pc:sldMkLst>
          <pc:docMk/>
          <pc:sldMk cId="1483350041" sldId="2146849317"/>
        </pc:sldMkLst>
      </pc:sldChg>
      <pc:sldChg chg="del">
        <pc:chgData name="Hanselmann, Markus" userId="029d1f02-3ca2-4544-88e9-d09c85e465e7" providerId="ADAL" clId="{779D1F58-E732-4027-AD5E-D5FA65258A7A}" dt="2025-12-03T11:00:43.749" v="296" actId="2696"/>
        <pc:sldMkLst>
          <pc:docMk/>
          <pc:sldMk cId="1526141035" sldId="2146849318"/>
        </pc:sldMkLst>
      </pc:sldChg>
      <pc:sldChg chg="del">
        <pc:chgData name="Hanselmann, Markus" userId="029d1f02-3ca2-4544-88e9-d09c85e465e7" providerId="ADAL" clId="{779D1F58-E732-4027-AD5E-D5FA65258A7A}" dt="2025-12-03T11:00:43.278" v="220" actId="2696"/>
        <pc:sldMkLst>
          <pc:docMk/>
          <pc:sldMk cId="1299912031" sldId="2146849319"/>
        </pc:sldMkLst>
      </pc:sldChg>
      <pc:sldChg chg="del">
        <pc:chgData name="Hanselmann, Markus" userId="029d1f02-3ca2-4544-88e9-d09c85e465e7" providerId="ADAL" clId="{779D1F58-E732-4027-AD5E-D5FA65258A7A}" dt="2025-12-03T11:00:43.270" v="219" actId="2696"/>
        <pc:sldMkLst>
          <pc:docMk/>
          <pc:sldMk cId="2092973556" sldId="2146849320"/>
        </pc:sldMkLst>
      </pc:sldChg>
      <pc:sldChg chg="del">
        <pc:chgData name="Hanselmann, Markus" userId="029d1f02-3ca2-4544-88e9-d09c85e465e7" providerId="ADAL" clId="{779D1F58-E732-4027-AD5E-D5FA65258A7A}" dt="2025-12-03T11:00:41.713" v="43" actId="2696"/>
        <pc:sldMkLst>
          <pc:docMk/>
          <pc:sldMk cId="3884059849" sldId="2146849321"/>
        </pc:sldMkLst>
      </pc:sldChg>
      <pc:sldChg chg="del">
        <pc:chgData name="Hanselmann, Markus" userId="029d1f02-3ca2-4544-88e9-d09c85e465e7" providerId="ADAL" clId="{779D1F58-E732-4027-AD5E-D5FA65258A7A}" dt="2025-12-03T11:00:41.700" v="42" actId="2696"/>
        <pc:sldMkLst>
          <pc:docMk/>
          <pc:sldMk cId="256279455" sldId="2146849322"/>
        </pc:sldMkLst>
      </pc:sldChg>
      <pc:sldChg chg="del">
        <pc:chgData name="Hanselmann, Markus" userId="029d1f02-3ca2-4544-88e9-d09c85e465e7" providerId="ADAL" clId="{779D1F58-E732-4027-AD5E-D5FA65258A7A}" dt="2025-12-03T11:00:42.342" v="100" actId="2696"/>
        <pc:sldMkLst>
          <pc:docMk/>
          <pc:sldMk cId="3968399372" sldId="2146849323"/>
        </pc:sldMkLst>
      </pc:sldChg>
      <pc:sldChg chg="del">
        <pc:chgData name="Hanselmann, Markus" userId="029d1f02-3ca2-4544-88e9-d09c85e465e7" providerId="ADAL" clId="{779D1F58-E732-4027-AD5E-D5FA65258A7A}" dt="2025-12-03T11:00:42.330" v="99" actId="2696"/>
        <pc:sldMkLst>
          <pc:docMk/>
          <pc:sldMk cId="2135731250" sldId="2146849324"/>
        </pc:sldMkLst>
      </pc:sldChg>
      <pc:sldChg chg="del">
        <pc:chgData name="Hanselmann, Markus" userId="029d1f02-3ca2-4544-88e9-d09c85e465e7" providerId="ADAL" clId="{779D1F58-E732-4027-AD5E-D5FA65258A7A}" dt="2025-12-03T11:00:42.360" v="102" actId="2696"/>
        <pc:sldMkLst>
          <pc:docMk/>
          <pc:sldMk cId="3330006557" sldId="2146849325"/>
        </pc:sldMkLst>
      </pc:sldChg>
      <pc:sldChg chg="del">
        <pc:chgData name="Hanselmann, Markus" userId="029d1f02-3ca2-4544-88e9-d09c85e465e7" providerId="ADAL" clId="{779D1F58-E732-4027-AD5E-D5FA65258A7A}" dt="2025-12-03T11:00:42.348" v="101" actId="2696"/>
        <pc:sldMkLst>
          <pc:docMk/>
          <pc:sldMk cId="3790233193" sldId="2146849326"/>
        </pc:sldMkLst>
      </pc:sldChg>
      <pc:sldChg chg="del">
        <pc:chgData name="Hanselmann, Markus" userId="029d1f02-3ca2-4544-88e9-d09c85e465e7" providerId="ADAL" clId="{779D1F58-E732-4027-AD5E-D5FA65258A7A}" dt="2025-12-03T11:00:41.693" v="41" actId="2696"/>
        <pc:sldMkLst>
          <pc:docMk/>
          <pc:sldMk cId="2684710919" sldId="2146849327"/>
        </pc:sldMkLst>
      </pc:sldChg>
      <pc:sldChg chg="del">
        <pc:chgData name="Hanselmann, Markus" userId="029d1f02-3ca2-4544-88e9-d09c85e465e7" providerId="ADAL" clId="{779D1F58-E732-4027-AD5E-D5FA65258A7A}" dt="2025-12-03T11:00:41.682" v="40" actId="2696"/>
        <pc:sldMkLst>
          <pc:docMk/>
          <pc:sldMk cId="44526506" sldId="2146849328"/>
        </pc:sldMkLst>
      </pc:sldChg>
      <pc:sldChg chg="del">
        <pc:chgData name="Hanselmann, Markus" userId="029d1f02-3ca2-4544-88e9-d09c85e465e7" providerId="ADAL" clId="{779D1F58-E732-4027-AD5E-D5FA65258A7A}" dt="2025-12-03T11:00:43.766" v="300" actId="2696"/>
        <pc:sldMkLst>
          <pc:docMk/>
          <pc:sldMk cId="634142627" sldId="2146849331"/>
        </pc:sldMkLst>
      </pc:sldChg>
      <pc:sldChg chg="del">
        <pc:chgData name="Hanselmann, Markus" userId="029d1f02-3ca2-4544-88e9-d09c85e465e7" providerId="ADAL" clId="{779D1F58-E732-4027-AD5E-D5FA65258A7A}" dt="2025-12-03T11:00:43.763" v="299" actId="2696"/>
        <pc:sldMkLst>
          <pc:docMk/>
          <pc:sldMk cId="1899053971" sldId="2146849332"/>
        </pc:sldMkLst>
      </pc:sldChg>
      <pc:sldChg chg="del">
        <pc:chgData name="Hanselmann, Markus" userId="029d1f02-3ca2-4544-88e9-d09c85e465e7" providerId="ADAL" clId="{779D1F58-E732-4027-AD5E-D5FA65258A7A}" dt="2025-12-03T11:00:43.759" v="298" actId="2696"/>
        <pc:sldMkLst>
          <pc:docMk/>
          <pc:sldMk cId="988782299" sldId="2146849334"/>
        </pc:sldMkLst>
      </pc:sldChg>
      <pc:sldChg chg="del">
        <pc:chgData name="Hanselmann, Markus" userId="029d1f02-3ca2-4544-88e9-d09c85e465e7" providerId="ADAL" clId="{779D1F58-E732-4027-AD5E-D5FA65258A7A}" dt="2025-12-03T11:00:43.463" v="251" actId="2696"/>
        <pc:sldMkLst>
          <pc:docMk/>
          <pc:sldMk cId="4138881739" sldId="2146849347"/>
        </pc:sldMkLst>
      </pc:sldChg>
      <pc:sldChg chg="del">
        <pc:chgData name="Hanselmann, Markus" userId="029d1f02-3ca2-4544-88e9-d09c85e465e7" providerId="ADAL" clId="{779D1F58-E732-4027-AD5E-D5FA65258A7A}" dt="2025-12-03T11:00:43.458" v="250" actId="2696"/>
        <pc:sldMkLst>
          <pc:docMk/>
          <pc:sldMk cId="1562929143" sldId="2146849348"/>
        </pc:sldMkLst>
      </pc:sldChg>
      <pc:sldChg chg="del">
        <pc:chgData name="Hanselmann, Markus" userId="029d1f02-3ca2-4544-88e9-d09c85e465e7" providerId="ADAL" clId="{779D1F58-E732-4027-AD5E-D5FA65258A7A}" dt="2025-12-03T11:00:43.060" v="186" actId="2696"/>
        <pc:sldMkLst>
          <pc:docMk/>
          <pc:sldMk cId="2331086078" sldId="2146849349"/>
        </pc:sldMkLst>
      </pc:sldChg>
      <pc:sldChg chg="del">
        <pc:chgData name="Hanselmann, Markus" userId="029d1f02-3ca2-4544-88e9-d09c85e465e7" providerId="ADAL" clId="{779D1F58-E732-4027-AD5E-D5FA65258A7A}" dt="2025-12-03T11:00:43.055" v="185" actId="2696"/>
        <pc:sldMkLst>
          <pc:docMk/>
          <pc:sldMk cId="886618896" sldId="2146849350"/>
        </pc:sldMkLst>
      </pc:sldChg>
      <pc:sldChg chg="del">
        <pc:chgData name="Hanselmann, Markus" userId="029d1f02-3ca2-4544-88e9-d09c85e465e7" providerId="ADAL" clId="{779D1F58-E732-4027-AD5E-D5FA65258A7A}" dt="2025-12-03T11:00:42.800" v="152" actId="2696"/>
        <pc:sldMkLst>
          <pc:docMk/>
          <pc:sldMk cId="1130214286" sldId="2146849351"/>
        </pc:sldMkLst>
      </pc:sldChg>
      <pc:sldChg chg="del">
        <pc:chgData name="Hanselmann, Markus" userId="029d1f02-3ca2-4544-88e9-d09c85e465e7" providerId="ADAL" clId="{779D1F58-E732-4027-AD5E-D5FA65258A7A}" dt="2025-12-03T11:00:42.795" v="151" actId="2696"/>
        <pc:sldMkLst>
          <pc:docMk/>
          <pc:sldMk cId="3039255155" sldId="2146849352"/>
        </pc:sldMkLst>
      </pc:sldChg>
      <pc:sldChg chg="del">
        <pc:chgData name="Hanselmann, Markus" userId="029d1f02-3ca2-4544-88e9-d09c85e465e7" providerId="ADAL" clId="{779D1F58-E732-4027-AD5E-D5FA65258A7A}" dt="2025-12-03T11:00:43.304" v="225" actId="2696"/>
        <pc:sldMkLst>
          <pc:docMk/>
          <pc:sldMk cId="3556173206" sldId="2146849353"/>
        </pc:sldMkLst>
      </pc:sldChg>
      <pc:sldChg chg="del">
        <pc:chgData name="Hanselmann, Markus" userId="029d1f02-3ca2-4544-88e9-d09c85e465e7" providerId="ADAL" clId="{779D1F58-E732-4027-AD5E-D5FA65258A7A}" dt="2025-12-03T11:00:43.299" v="224" actId="2696"/>
        <pc:sldMkLst>
          <pc:docMk/>
          <pc:sldMk cId="1633553346" sldId="2146849354"/>
        </pc:sldMkLst>
      </pc:sldChg>
      <pc:sldChg chg="del">
        <pc:chgData name="Hanselmann, Markus" userId="029d1f02-3ca2-4544-88e9-d09c85e465e7" providerId="ADAL" clId="{779D1F58-E732-4027-AD5E-D5FA65258A7A}" dt="2025-12-03T11:00:43.226" v="211" actId="2696"/>
        <pc:sldMkLst>
          <pc:docMk/>
          <pc:sldMk cId="1061078313" sldId="2146849356"/>
        </pc:sldMkLst>
      </pc:sldChg>
      <pc:sldChg chg="del">
        <pc:chgData name="Hanselmann, Markus" userId="029d1f02-3ca2-4544-88e9-d09c85e465e7" providerId="ADAL" clId="{779D1F58-E732-4027-AD5E-D5FA65258A7A}" dt="2025-12-03T11:00:43.218" v="210" actId="2696"/>
        <pc:sldMkLst>
          <pc:docMk/>
          <pc:sldMk cId="1962322194" sldId="2146849357"/>
        </pc:sldMkLst>
      </pc:sldChg>
      <pc:sldChg chg="del">
        <pc:chgData name="Hanselmann, Markus" userId="029d1f02-3ca2-4544-88e9-d09c85e465e7" providerId="ADAL" clId="{779D1F58-E732-4027-AD5E-D5FA65258A7A}" dt="2025-12-03T11:00:43.213" v="209" actId="2696"/>
        <pc:sldMkLst>
          <pc:docMk/>
          <pc:sldMk cId="520747788" sldId="2146849358"/>
        </pc:sldMkLst>
      </pc:sldChg>
      <pc:sldChg chg="del">
        <pc:chgData name="Hanselmann, Markus" userId="029d1f02-3ca2-4544-88e9-d09c85e465e7" providerId="ADAL" clId="{779D1F58-E732-4027-AD5E-D5FA65258A7A}" dt="2025-12-03T11:00:43.203" v="207" actId="2696"/>
        <pc:sldMkLst>
          <pc:docMk/>
          <pc:sldMk cId="3540251763" sldId="2146849359"/>
        </pc:sldMkLst>
      </pc:sldChg>
      <pc:sldChg chg="del">
        <pc:chgData name="Hanselmann, Markus" userId="029d1f02-3ca2-4544-88e9-d09c85e465e7" providerId="ADAL" clId="{779D1F58-E732-4027-AD5E-D5FA65258A7A}" dt="2025-12-03T11:00:43.193" v="206" actId="2696"/>
        <pc:sldMkLst>
          <pc:docMk/>
          <pc:sldMk cId="44600997" sldId="2146849360"/>
        </pc:sldMkLst>
      </pc:sldChg>
      <pc:sldChg chg="del">
        <pc:chgData name="Hanselmann, Markus" userId="029d1f02-3ca2-4544-88e9-d09c85e465e7" providerId="ADAL" clId="{779D1F58-E732-4027-AD5E-D5FA65258A7A}" dt="2025-12-03T11:00:43.932" v="332" actId="2696"/>
        <pc:sldMkLst>
          <pc:docMk/>
          <pc:sldMk cId="2052040177" sldId="2146849386"/>
        </pc:sldMkLst>
      </pc:sldChg>
      <pc:sldChg chg="del">
        <pc:chgData name="Hanselmann, Markus" userId="029d1f02-3ca2-4544-88e9-d09c85e465e7" providerId="ADAL" clId="{779D1F58-E732-4027-AD5E-D5FA65258A7A}" dt="2025-12-03T11:00:43.929" v="331" actId="2696"/>
        <pc:sldMkLst>
          <pc:docMk/>
          <pc:sldMk cId="2217073454" sldId="2146849387"/>
        </pc:sldMkLst>
      </pc:sldChg>
      <pc:sldChg chg="del">
        <pc:chgData name="Hanselmann, Markus" userId="029d1f02-3ca2-4544-88e9-d09c85e465e7" providerId="ADAL" clId="{779D1F58-E732-4027-AD5E-D5FA65258A7A}" dt="2025-12-03T11:00:43.567" v="268" actId="2696"/>
        <pc:sldMkLst>
          <pc:docMk/>
          <pc:sldMk cId="1282706645" sldId="2146849388"/>
        </pc:sldMkLst>
      </pc:sldChg>
      <pc:sldChg chg="del">
        <pc:chgData name="Hanselmann, Markus" userId="029d1f02-3ca2-4544-88e9-d09c85e465e7" providerId="ADAL" clId="{779D1F58-E732-4027-AD5E-D5FA65258A7A}" dt="2025-12-03T11:00:43.564" v="267" actId="2696"/>
        <pc:sldMkLst>
          <pc:docMk/>
          <pc:sldMk cId="4107547190" sldId="2146849389"/>
        </pc:sldMkLst>
      </pc:sldChg>
      <pc:sldChg chg="del">
        <pc:chgData name="Hanselmann, Markus" userId="029d1f02-3ca2-4544-88e9-d09c85e465e7" providerId="ADAL" clId="{779D1F58-E732-4027-AD5E-D5FA65258A7A}" dt="2025-12-03T11:00:43.354" v="234" actId="2696"/>
        <pc:sldMkLst>
          <pc:docMk/>
          <pc:sldMk cId="39601052" sldId="2146849390"/>
        </pc:sldMkLst>
      </pc:sldChg>
      <pc:sldChg chg="del">
        <pc:chgData name="Hanselmann, Markus" userId="029d1f02-3ca2-4544-88e9-d09c85e465e7" providerId="ADAL" clId="{779D1F58-E732-4027-AD5E-D5FA65258A7A}" dt="2025-12-03T11:00:43.350" v="233" actId="2696"/>
        <pc:sldMkLst>
          <pc:docMk/>
          <pc:sldMk cId="3790391004" sldId="2146849391"/>
        </pc:sldMkLst>
      </pc:sldChg>
      <pc:sldChg chg="del">
        <pc:chgData name="Hanselmann, Markus" userId="029d1f02-3ca2-4544-88e9-d09c85e465e7" providerId="ADAL" clId="{779D1F58-E732-4027-AD5E-D5FA65258A7A}" dt="2025-12-03T11:00:43.250" v="216" actId="2696"/>
        <pc:sldMkLst>
          <pc:docMk/>
          <pc:sldMk cId="3374385193" sldId="2146849392"/>
        </pc:sldMkLst>
      </pc:sldChg>
      <pc:sldChg chg="del">
        <pc:chgData name="Hanselmann, Markus" userId="029d1f02-3ca2-4544-88e9-d09c85e465e7" providerId="ADAL" clId="{779D1F58-E732-4027-AD5E-D5FA65258A7A}" dt="2025-12-03T11:00:43.246" v="215" actId="2696"/>
        <pc:sldMkLst>
          <pc:docMk/>
          <pc:sldMk cId="3303422894" sldId="2146849393"/>
        </pc:sldMkLst>
      </pc:sldChg>
      <pc:sldChg chg="del">
        <pc:chgData name="Hanselmann, Markus" userId="029d1f02-3ca2-4544-88e9-d09c85e465e7" providerId="ADAL" clId="{779D1F58-E732-4027-AD5E-D5FA65258A7A}" dt="2025-12-03T11:00:43.182" v="204" actId="2696"/>
        <pc:sldMkLst>
          <pc:docMk/>
          <pc:sldMk cId="2838627259" sldId="2146849394"/>
        </pc:sldMkLst>
      </pc:sldChg>
      <pc:sldChg chg="del">
        <pc:chgData name="Hanselmann, Markus" userId="029d1f02-3ca2-4544-88e9-d09c85e465e7" providerId="ADAL" clId="{779D1F58-E732-4027-AD5E-D5FA65258A7A}" dt="2025-12-03T11:00:43.177" v="203" actId="2696"/>
        <pc:sldMkLst>
          <pc:docMk/>
          <pc:sldMk cId="3302852090" sldId="2146849395"/>
        </pc:sldMkLst>
      </pc:sldChg>
      <pc:sldChg chg="del">
        <pc:chgData name="Hanselmann, Markus" userId="029d1f02-3ca2-4544-88e9-d09c85e465e7" providerId="ADAL" clId="{779D1F58-E732-4027-AD5E-D5FA65258A7A}" dt="2025-12-03T11:00:42.927" v="168" actId="2696"/>
        <pc:sldMkLst>
          <pc:docMk/>
          <pc:sldMk cId="561866161" sldId="2146849396"/>
        </pc:sldMkLst>
      </pc:sldChg>
      <pc:sldChg chg="del">
        <pc:chgData name="Hanselmann, Markus" userId="029d1f02-3ca2-4544-88e9-d09c85e465e7" providerId="ADAL" clId="{779D1F58-E732-4027-AD5E-D5FA65258A7A}" dt="2025-12-03T11:00:42.922" v="167" actId="2696"/>
        <pc:sldMkLst>
          <pc:docMk/>
          <pc:sldMk cId="2328187942" sldId="2146849397"/>
        </pc:sldMkLst>
      </pc:sldChg>
      <pc:sldChg chg="del">
        <pc:chgData name="Hanselmann, Markus" userId="029d1f02-3ca2-4544-88e9-d09c85e465e7" providerId="ADAL" clId="{779D1F58-E732-4027-AD5E-D5FA65258A7A}" dt="2025-12-03T11:00:41.316" v="9" actId="2696"/>
        <pc:sldMkLst>
          <pc:docMk/>
          <pc:sldMk cId="3871676031" sldId="2146849402"/>
        </pc:sldMkLst>
      </pc:sldChg>
      <pc:sldChg chg="del">
        <pc:chgData name="Hanselmann, Markus" userId="029d1f02-3ca2-4544-88e9-d09c85e465e7" providerId="ADAL" clId="{779D1F58-E732-4027-AD5E-D5FA65258A7A}" dt="2025-12-03T11:00:41.283" v="5" actId="2696"/>
        <pc:sldMkLst>
          <pc:docMk/>
          <pc:sldMk cId="1532408518" sldId="2146849403"/>
        </pc:sldMkLst>
      </pc:sldChg>
      <pc:sldChg chg="del">
        <pc:chgData name="Hanselmann, Markus" userId="029d1f02-3ca2-4544-88e9-d09c85e465e7" providerId="ADAL" clId="{779D1F58-E732-4027-AD5E-D5FA65258A7A}" dt="2025-12-03T11:00:41.276" v="4" actId="2696"/>
        <pc:sldMkLst>
          <pc:docMk/>
          <pc:sldMk cId="81851388" sldId="2146849405"/>
        </pc:sldMkLst>
      </pc:sldChg>
      <pc:sldChg chg="del">
        <pc:chgData name="Hanselmann, Markus" userId="029d1f02-3ca2-4544-88e9-d09c85e465e7" providerId="ADAL" clId="{779D1F58-E732-4027-AD5E-D5FA65258A7A}" dt="2025-12-03T11:00:41.239" v="0" actId="2696"/>
        <pc:sldMkLst>
          <pc:docMk/>
          <pc:sldMk cId="129458511" sldId="2146849406"/>
        </pc:sldMkLst>
      </pc:sldChg>
      <pc:sldChg chg="del">
        <pc:chgData name="Hanselmann, Markus" userId="029d1f02-3ca2-4544-88e9-d09c85e465e7" providerId="ADAL" clId="{779D1F58-E732-4027-AD5E-D5FA65258A7A}" dt="2025-12-03T11:00:41.304" v="8" actId="2696"/>
        <pc:sldMkLst>
          <pc:docMk/>
          <pc:sldMk cId="3328816595" sldId="2146849407"/>
        </pc:sldMkLst>
      </pc:sldChg>
      <pc:sldChg chg="del">
        <pc:chgData name="Hanselmann, Markus" userId="029d1f02-3ca2-4544-88e9-d09c85e465e7" providerId="ADAL" clId="{779D1F58-E732-4027-AD5E-D5FA65258A7A}" dt="2025-12-03T11:00:41.297" v="7" actId="2696"/>
        <pc:sldMkLst>
          <pc:docMk/>
          <pc:sldMk cId="4070721461" sldId="2146849408"/>
        </pc:sldMkLst>
      </pc:sldChg>
      <pc:sldChg chg="del">
        <pc:chgData name="Hanselmann, Markus" userId="029d1f02-3ca2-4544-88e9-d09c85e465e7" providerId="ADAL" clId="{779D1F58-E732-4027-AD5E-D5FA65258A7A}" dt="2025-12-03T11:00:41.290" v="6" actId="2696"/>
        <pc:sldMkLst>
          <pc:docMk/>
          <pc:sldMk cId="3688855316" sldId="2146849409"/>
        </pc:sldMkLst>
      </pc:sldChg>
      <pc:sldChg chg="del">
        <pc:chgData name="Hanselmann, Markus" userId="029d1f02-3ca2-4544-88e9-d09c85e465e7" providerId="ADAL" clId="{779D1F58-E732-4027-AD5E-D5FA65258A7A}" dt="2025-12-03T11:00:41.261" v="3" actId="2696"/>
        <pc:sldMkLst>
          <pc:docMk/>
          <pc:sldMk cId="3815792804" sldId="2146849411"/>
        </pc:sldMkLst>
      </pc:sldChg>
      <pc:sldChg chg="del">
        <pc:chgData name="Hanselmann, Markus" userId="029d1f02-3ca2-4544-88e9-d09c85e465e7" providerId="ADAL" clId="{779D1F58-E732-4027-AD5E-D5FA65258A7A}" dt="2025-12-03T11:00:41.254" v="2" actId="2696"/>
        <pc:sldMkLst>
          <pc:docMk/>
          <pc:sldMk cId="3490016307" sldId="2146849412"/>
        </pc:sldMkLst>
      </pc:sldChg>
      <pc:sldChg chg="del">
        <pc:chgData name="Hanselmann, Markus" userId="029d1f02-3ca2-4544-88e9-d09c85e465e7" providerId="ADAL" clId="{779D1F58-E732-4027-AD5E-D5FA65258A7A}" dt="2025-12-03T11:00:41.247" v="1" actId="2696"/>
        <pc:sldMkLst>
          <pc:docMk/>
          <pc:sldMk cId="1756512171" sldId="2146849413"/>
        </pc:sldMkLst>
      </pc:sldChg>
      <pc:sldChg chg="del">
        <pc:chgData name="Hanselmann, Markus" userId="029d1f02-3ca2-4544-88e9-d09c85e465e7" providerId="ADAL" clId="{779D1F58-E732-4027-AD5E-D5FA65258A7A}" dt="2025-12-03T11:00:42.005" v="72" actId="2696"/>
        <pc:sldMkLst>
          <pc:docMk/>
          <pc:sldMk cId="2106673013" sldId="2146849423"/>
        </pc:sldMkLst>
      </pc:sldChg>
      <pc:sldChg chg="del">
        <pc:chgData name="Hanselmann, Markus" userId="029d1f02-3ca2-4544-88e9-d09c85e465e7" providerId="ADAL" clId="{779D1F58-E732-4027-AD5E-D5FA65258A7A}" dt="2025-12-03T11:00:41.995" v="71" actId="2696"/>
        <pc:sldMkLst>
          <pc:docMk/>
          <pc:sldMk cId="2506932548" sldId="2146849424"/>
        </pc:sldMkLst>
      </pc:sldChg>
      <pc:sldChg chg="del">
        <pc:chgData name="Hanselmann, Markus" userId="029d1f02-3ca2-4544-88e9-d09c85e465e7" providerId="ADAL" clId="{779D1F58-E732-4027-AD5E-D5FA65258A7A}" dt="2025-12-03T11:00:41.657" v="37" actId="2696"/>
        <pc:sldMkLst>
          <pc:docMk/>
          <pc:sldMk cId="1789904985" sldId="2146849425"/>
        </pc:sldMkLst>
      </pc:sldChg>
      <pc:sldChg chg="del">
        <pc:chgData name="Hanselmann, Markus" userId="029d1f02-3ca2-4544-88e9-d09c85e465e7" providerId="ADAL" clId="{779D1F58-E732-4027-AD5E-D5FA65258A7A}" dt="2025-12-03T11:00:41.641" v="36" actId="2696"/>
        <pc:sldMkLst>
          <pc:docMk/>
          <pc:sldMk cId="3668955448" sldId="2146849426"/>
        </pc:sldMkLst>
      </pc:sldChg>
      <pc:sldChg chg="del">
        <pc:chgData name="Hanselmann, Markus" userId="029d1f02-3ca2-4544-88e9-d09c85e465e7" providerId="ADAL" clId="{779D1F58-E732-4027-AD5E-D5FA65258A7A}" dt="2025-12-03T11:00:42.011" v="73" actId="2696"/>
        <pc:sldMkLst>
          <pc:docMk/>
          <pc:sldMk cId="2529112448" sldId="2146849427"/>
        </pc:sldMkLst>
      </pc:sldChg>
      <pc:sldChg chg="del">
        <pc:chgData name="Hanselmann, Markus" userId="029d1f02-3ca2-4544-88e9-d09c85e465e7" providerId="ADAL" clId="{779D1F58-E732-4027-AD5E-D5FA65258A7A}" dt="2025-12-03T11:00:42.608" v="131" actId="2696"/>
        <pc:sldMkLst>
          <pc:docMk/>
          <pc:sldMk cId="4135894044" sldId="2146849428"/>
        </pc:sldMkLst>
      </pc:sldChg>
      <pc:sldChg chg="del">
        <pc:chgData name="Hanselmann, Markus" userId="029d1f02-3ca2-4544-88e9-d09c85e465e7" providerId="ADAL" clId="{779D1F58-E732-4027-AD5E-D5FA65258A7A}" dt="2025-12-03T11:00:42.598" v="130" actId="2696"/>
        <pc:sldMkLst>
          <pc:docMk/>
          <pc:sldMk cId="310156840" sldId="2146849429"/>
        </pc:sldMkLst>
      </pc:sldChg>
      <pc:sldChg chg="del">
        <pc:chgData name="Hanselmann, Markus" userId="029d1f02-3ca2-4544-88e9-d09c85e465e7" providerId="ADAL" clId="{779D1F58-E732-4027-AD5E-D5FA65258A7A}" dt="2025-12-03T11:00:41.675" v="39" actId="2696"/>
        <pc:sldMkLst>
          <pc:docMk/>
          <pc:sldMk cId="1933601232" sldId="2146849430"/>
        </pc:sldMkLst>
      </pc:sldChg>
      <pc:sldChg chg="del">
        <pc:chgData name="Hanselmann, Markus" userId="029d1f02-3ca2-4544-88e9-d09c85e465e7" providerId="ADAL" clId="{779D1F58-E732-4027-AD5E-D5FA65258A7A}" dt="2025-12-03T11:00:41.664" v="38" actId="2696"/>
        <pc:sldMkLst>
          <pc:docMk/>
          <pc:sldMk cId="839874581" sldId="2146849431"/>
        </pc:sldMkLst>
      </pc:sldChg>
      <pc:sldChg chg="del">
        <pc:chgData name="Hanselmann, Markus" userId="029d1f02-3ca2-4544-88e9-d09c85e465e7" providerId="ADAL" clId="{779D1F58-E732-4027-AD5E-D5FA65258A7A}" dt="2025-12-03T11:00:42.623" v="133" actId="2696"/>
        <pc:sldMkLst>
          <pc:docMk/>
          <pc:sldMk cId="2161171324" sldId="2146849433"/>
        </pc:sldMkLst>
      </pc:sldChg>
      <pc:sldChg chg="del">
        <pc:chgData name="Hanselmann, Markus" userId="029d1f02-3ca2-4544-88e9-d09c85e465e7" providerId="ADAL" clId="{779D1F58-E732-4027-AD5E-D5FA65258A7A}" dt="2025-12-03T11:00:42.613" v="132" actId="2696"/>
        <pc:sldMkLst>
          <pc:docMk/>
          <pc:sldMk cId="1116600698" sldId="2146849434"/>
        </pc:sldMkLst>
      </pc:sldChg>
      <pc:sldChg chg="del">
        <pc:chgData name="Hanselmann, Markus" userId="029d1f02-3ca2-4544-88e9-d09c85e465e7" providerId="ADAL" clId="{779D1F58-E732-4027-AD5E-D5FA65258A7A}" dt="2025-12-03T11:00:42.040" v="76" actId="2696"/>
        <pc:sldMkLst>
          <pc:docMk/>
          <pc:sldMk cId="4044741920" sldId="2146849435"/>
        </pc:sldMkLst>
      </pc:sldChg>
      <pc:sldChg chg="del">
        <pc:chgData name="Hanselmann, Markus" userId="029d1f02-3ca2-4544-88e9-d09c85e465e7" providerId="ADAL" clId="{779D1F58-E732-4027-AD5E-D5FA65258A7A}" dt="2025-12-03T11:00:42.029" v="75" actId="2696"/>
        <pc:sldMkLst>
          <pc:docMk/>
          <pc:sldMk cId="3989399176" sldId="2146849436"/>
        </pc:sldMkLst>
      </pc:sldChg>
      <pc:sldChg chg="del">
        <pc:chgData name="Hanselmann, Markus" userId="029d1f02-3ca2-4544-88e9-d09c85e465e7" providerId="ADAL" clId="{779D1F58-E732-4027-AD5E-D5FA65258A7A}" dt="2025-12-03T11:00:42.376" v="104" actId="2696"/>
        <pc:sldMkLst>
          <pc:docMk/>
          <pc:sldMk cId="2480762913" sldId="2146849437"/>
        </pc:sldMkLst>
      </pc:sldChg>
      <pc:sldChg chg="del">
        <pc:chgData name="Hanselmann, Markus" userId="029d1f02-3ca2-4544-88e9-d09c85e465e7" providerId="ADAL" clId="{779D1F58-E732-4027-AD5E-D5FA65258A7A}" dt="2025-12-03T11:00:42.366" v="103" actId="2696"/>
        <pc:sldMkLst>
          <pc:docMk/>
          <pc:sldMk cId="122685277" sldId="2146849438"/>
        </pc:sldMkLst>
      </pc:sldChg>
      <pc:sldChg chg="del">
        <pc:chgData name="Hanselmann, Markus" userId="029d1f02-3ca2-4544-88e9-d09c85e465e7" providerId="ADAL" clId="{779D1F58-E732-4027-AD5E-D5FA65258A7A}" dt="2025-12-03T11:00:43.926" v="330" actId="2696"/>
        <pc:sldMkLst>
          <pc:docMk/>
          <pc:sldMk cId="346704155" sldId="2146849440"/>
        </pc:sldMkLst>
      </pc:sldChg>
      <pc:sldChg chg="del">
        <pc:chgData name="Hanselmann, Markus" userId="029d1f02-3ca2-4544-88e9-d09c85e465e7" providerId="ADAL" clId="{779D1F58-E732-4027-AD5E-D5FA65258A7A}" dt="2025-12-03T11:00:43.559" v="266" actId="2696"/>
        <pc:sldMkLst>
          <pc:docMk/>
          <pc:sldMk cId="735371590" sldId="2146849441"/>
        </pc:sldMkLst>
      </pc:sldChg>
      <pc:sldChg chg="del">
        <pc:chgData name="Hanselmann, Markus" userId="029d1f02-3ca2-4544-88e9-d09c85e465e7" providerId="ADAL" clId="{779D1F58-E732-4027-AD5E-D5FA65258A7A}" dt="2025-12-03T11:00:43.345" v="232" actId="2696"/>
        <pc:sldMkLst>
          <pc:docMk/>
          <pc:sldMk cId="3982647783" sldId="2146849442"/>
        </pc:sldMkLst>
      </pc:sldChg>
      <pc:sldChg chg="del">
        <pc:chgData name="Hanselmann, Markus" userId="029d1f02-3ca2-4544-88e9-d09c85e465e7" providerId="ADAL" clId="{779D1F58-E732-4027-AD5E-D5FA65258A7A}" dt="2025-12-03T11:00:43.239" v="214" actId="2696"/>
        <pc:sldMkLst>
          <pc:docMk/>
          <pc:sldMk cId="300084720" sldId="2146849443"/>
        </pc:sldMkLst>
      </pc:sldChg>
      <pc:sldChg chg="del">
        <pc:chgData name="Hanselmann, Markus" userId="029d1f02-3ca2-4544-88e9-d09c85e465e7" providerId="ADAL" clId="{779D1F58-E732-4027-AD5E-D5FA65258A7A}" dt="2025-12-03T11:00:43.171" v="202" actId="2696"/>
        <pc:sldMkLst>
          <pc:docMk/>
          <pc:sldMk cId="2701215621" sldId="2146849444"/>
        </pc:sldMkLst>
      </pc:sldChg>
      <pc:sldChg chg="del">
        <pc:chgData name="Hanselmann, Markus" userId="029d1f02-3ca2-4544-88e9-d09c85e465e7" providerId="ADAL" clId="{779D1F58-E732-4027-AD5E-D5FA65258A7A}" dt="2025-12-03T11:00:42.915" v="166" actId="2696"/>
        <pc:sldMkLst>
          <pc:docMk/>
          <pc:sldMk cId="2536443735" sldId="2146849445"/>
        </pc:sldMkLst>
      </pc:sldChg>
      <pc:sldChg chg="del">
        <pc:chgData name="Hanselmann, Markus" userId="029d1f02-3ca2-4544-88e9-d09c85e465e7" providerId="ADAL" clId="{779D1F58-E732-4027-AD5E-D5FA65258A7A}" dt="2025-12-03T11:00:42.782" v="150" actId="2696"/>
        <pc:sldMkLst>
          <pc:docMk/>
          <pc:sldMk cId="2435863415" sldId="2146849446"/>
        </pc:sldMkLst>
      </pc:sldChg>
      <pc:sldChg chg="del">
        <pc:chgData name="Hanselmann, Markus" userId="029d1f02-3ca2-4544-88e9-d09c85e465e7" providerId="ADAL" clId="{779D1F58-E732-4027-AD5E-D5FA65258A7A}" dt="2025-12-03T11:00:43.453" v="249" actId="2696"/>
        <pc:sldMkLst>
          <pc:docMk/>
          <pc:sldMk cId="500159507" sldId="2146849447"/>
        </pc:sldMkLst>
      </pc:sldChg>
      <pc:sldChg chg="del">
        <pc:chgData name="Hanselmann, Markus" userId="029d1f02-3ca2-4544-88e9-d09c85e465e7" providerId="ADAL" clId="{779D1F58-E732-4027-AD5E-D5FA65258A7A}" dt="2025-12-03T11:00:43.293" v="223" actId="2696"/>
        <pc:sldMkLst>
          <pc:docMk/>
          <pc:sldMk cId="1045948356" sldId="2146849448"/>
        </pc:sldMkLst>
      </pc:sldChg>
      <pc:sldChg chg="del">
        <pc:chgData name="Hanselmann, Markus" userId="029d1f02-3ca2-4544-88e9-d09c85e465e7" providerId="ADAL" clId="{779D1F58-E732-4027-AD5E-D5FA65258A7A}" dt="2025-12-03T11:00:43.207" v="208" actId="2696"/>
        <pc:sldMkLst>
          <pc:docMk/>
          <pc:sldMk cId="1891443050" sldId="2146849449"/>
        </pc:sldMkLst>
      </pc:sldChg>
      <pc:sldChg chg="del">
        <pc:chgData name="Hanselmann, Markus" userId="029d1f02-3ca2-4544-88e9-d09c85e465e7" providerId="ADAL" clId="{779D1F58-E732-4027-AD5E-D5FA65258A7A}" dt="2025-12-03T11:00:43.049" v="184" actId="2696"/>
        <pc:sldMkLst>
          <pc:docMk/>
          <pc:sldMk cId="3679063388" sldId="2146849450"/>
        </pc:sldMkLst>
      </pc:sldChg>
      <pc:sldChg chg="del">
        <pc:chgData name="Hanselmann, Markus" userId="029d1f02-3ca2-4544-88e9-d09c85e465e7" providerId="ADAL" clId="{779D1F58-E732-4027-AD5E-D5FA65258A7A}" dt="2025-12-03T11:00:42.387" v="105" actId="2696"/>
        <pc:sldMkLst>
          <pc:docMk/>
          <pc:sldMk cId="144157042" sldId="2146849452"/>
        </pc:sldMkLst>
      </pc:sldChg>
      <pc:sldChg chg="del">
        <pc:chgData name="Hanselmann, Markus" userId="029d1f02-3ca2-4544-88e9-d09c85e465e7" providerId="ADAL" clId="{779D1F58-E732-4027-AD5E-D5FA65258A7A}" dt="2025-12-03T11:00:42.632" v="134" actId="2696"/>
        <pc:sldMkLst>
          <pc:docMk/>
          <pc:sldMk cId="723668143" sldId="2146849453"/>
        </pc:sldMkLst>
      </pc:sldChg>
      <pc:sldChg chg="del">
        <pc:chgData name="Hanselmann, Markus" userId="029d1f02-3ca2-4544-88e9-d09c85e465e7" providerId="ADAL" clId="{779D1F58-E732-4027-AD5E-D5FA65258A7A}" dt="2025-12-03T11:00:43.371" v="237" actId="2696"/>
        <pc:sldMkLst>
          <pc:docMk/>
          <pc:sldMk cId="3229601879" sldId="2146849455"/>
        </pc:sldMkLst>
      </pc:sldChg>
      <pc:sldChg chg="del">
        <pc:chgData name="Hanselmann, Markus" userId="029d1f02-3ca2-4544-88e9-d09c85e465e7" providerId="ADAL" clId="{779D1F58-E732-4027-AD5E-D5FA65258A7A}" dt="2025-12-03T11:00:42.669" v="139" actId="2696"/>
        <pc:sldMkLst>
          <pc:docMk/>
          <pc:sldMk cId="1388841" sldId="2146849456"/>
        </pc:sldMkLst>
      </pc:sldChg>
      <pc:sldChg chg="del">
        <pc:chgData name="Hanselmann, Markus" userId="029d1f02-3ca2-4544-88e9-d09c85e465e7" providerId="ADAL" clId="{779D1F58-E732-4027-AD5E-D5FA65258A7A}" dt="2025-12-03T11:00:42.823" v="155" actId="2696"/>
        <pc:sldMkLst>
          <pc:docMk/>
          <pc:sldMk cId="2768722019" sldId="2146849457"/>
        </pc:sldMkLst>
      </pc:sldChg>
      <pc:sldChg chg="del">
        <pc:chgData name="Hanselmann, Markus" userId="029d1f02-3ca2-4544-88e9-d09c85e465e7" providerId="ADAL" clId="{779D1F58-E732-4027-AD5E-D5FA65258A7A}" dt="2025-12-03T11:00:42.637" v="135" actId="2696"/>
        <pc:sldMkLst>
          <pc:docMk/>
          <pc:sldMk cId="2915646600" sldId="2146849458"/>
        </pc:sldMkLst>
      </pc:sldChg>
      <pc:sldChg chg="del">
        <pc:chgData name="Hanselmann, Markus" userId="029d1f02-3ca2-4544-88e9-d09c85e465e7" providerId="ADAL" clId="{779D1F58-E732-4027-AD5E-D5FA65258A7A}" dt="2025-12-03T11:00:42.059" v="78" actId="2696"/>
        <pc:sldMkLst>
          <pc:docMk/>
          <pc:sldMk cId="823784223" sldId="2146849459"/>
        </pc:sldMkLst>
      </pc:sldChg>
      <pc:sldChg chg="del">
        <pc:chgData name="Hanselmann, Markus" userId="029d1f02-3ca2-4544-88e9-d09c85e465e7" providerId="ADAL" clId="{779D1F58-E732-4027-AD5E-D5FA65258A7A}" dt="2025-12-03T11:00:42.047" v="77" actId="2696"/>
        <pc:sldMkLst>
          <pc:docMk/>
          <pc:sldMk cId="1577944834" sldId="2146849460"/>
        </pc:sldMkLst>
      </pc:sldChg>
      <pc:sldChg chg="del">
        <pc:chgData name="Hanselmann, Markus" userId="029d1f02-3ca2-4544-88e9-d09c85e465e7" providerId="ADAL" clId="{779D1F58-E732-4027-AD5E-D5FA65258A7A}" dt="2025-12-03T11:00:42.407" v="107" actId="2696"/>
        <pc:sldMkLst>
          <pc:docMk/>
          <pc:sldMk cId="1681989978" sldId="2146849461"/>
        </pc:sldMkLst>
      </pc:sldChg>
      <pc:sldChg chg="del">
        <pc:chgData name="Hanselmann, Markus" userId="029d1f02-3ca2-4544-88e9-d09c85e465e7" providerId="ADAL" clId="{779D1F58-E732-4027-AD5E-D5FA65258A7A}" dt="2025-12-03T11:00:42.394" v="106" actId="2696"/>
        <pc:sldMkLst>
          <pc:docMk/>
          <pc:sldMk cId="3135746928" sldId="2146849462"/>
        </pc:sldMkLst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>
            <a:extLst>
              <a:ext uri="{FF2B5EF4-FFF2-40B4-BE49-F238E27FC236}">
                <a16:creationId xmlns:a16="http://schemas.microsoft.com/office/drawing/2014/main" id="{FABBDE3E-F3DD-4441-E348-237218AA2B0B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5E109508-F983-9363-608D-F81E02C1B762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1D14994-51ED-4918-BF39-4CC839D63D5F}" type="datetimeFigureOut">
              <a:rPr lang="de-DE" smtClean="0"/>
              <a:t>03.12.2025</a:t>
            </a:fld>
            <a:endParaRPr lang="de-DE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5D8510AD-C110-4DF7-ED12-B6E0D8990BBD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18A23828-83C6-19BE-51E7-C06774603513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24BA9C9-4243-464F-801B-FD66B462AA9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23175316"/>
      </p:ext>
    </p:extLst>
  </p:cSld>
  <p:clrMap bg1="lt1" tx1="dk1" bg2="lt2" tx2="dk2" accent1="accent1" accent2="accent2" accent3="accent3" accent4="accent4" accent5="accent5" accent6="accent6" hlink="hlink" folHlink="folHlink"/>
  <p:extLst>
    <p:ext uri="{56416CCD-93CA-4268-BC5B-53C4BB910035}">
      <p15:sldGuideLst xmlns:p15="http://schemas.microsoft.com/office/powerpoint/2012/main">
        <p15:guide id="1" orient="horz" pos="2880" userDrawn="1">
          <p15:clr>
            <a:srgbClr val="F26B43"/>
          </p15:clr>
        </p15:guide>
        <p15:guide id="2" pos="2160" userDrawn="1">
          <p15:clr>
            <a:srgbClr val="F26B43"/>
          </p15:clr>
        </p15:guide>
      </p15:sldGuideLst>
    </p:ext>
  </p:extLst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1AA609D-33A1-49C1-99CD-9DA0D02D59BC}" type="datetimeFigureOut">
              <a:rPr lang="de-DE" smtClean="0"/>
              <a:t>03.12.2025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CC4DAAC-953A-4DDC-ADA9-6566D2D0868D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53104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Lauffen: &gt;300 </a:t>
            </a:r>
            <a:r>
              <a:rPr lang="en-US" err="1"/>
              <a:t>Projekte</a:t>
            </a:r>
            <a:r>
              <a:rPr lang="en-US"/>
              <a:t> </a:t>
            </a:r>
            <a:r>
              <a:rPr lang="en-US" err="1"/>
              <a:t>im</a:t>
            </a:r>
            <a:r>
              <a:rPr lang="en-US"/>
              <a:t> </a:t>
            </a:r>
            <a:r>
              <a:rPr lang="en-US" err="1"/>
              <a:t>Jahr</a:t>
            </a:r>
            <a:endParaRPr lang="en-US"/>
          </a:p>
          <a:p>
            <a:r>
              <a:rPr lang="en-US"/>
              <a:t>Hausen: &gt;750 </a:t>
            </a:r>
            <a:r>
              <a:rPr lang="en-US" err="1"/>
              <a:t>Projekte</a:t>
            </a:r>
            <a:r>
              <a:rPr lang="en-US"/>
              <a:t> </a:t>
            </a:r>
            <a:r>
              <a:rPr lang="en-US" err="1"/>
              <a:t>im</a:t>
            </a:r>
            <a:r>
              <a:rPr lang="en-US"/>
              <a:t> </a:t>
            </a:r>
            <a:r>
              <a:rPr lang="en-US" err="1"/>
              <a:t>Jahr</a:t>
            </a:r>
            <a:endParaRPr lang="en-US"/>
          </a:p>
          <a:p>
            <a:r>
              <a:rPr lang="en-US"/>
              <a:t>Mengen </a:t>
            </a:r>
            <a:r>
              <a:rPr lang="en-US" err="1"/>
              <a:t>Drehfutter</a:t>
            </a:r>
            <a:r>
              <a:rPr lang="en-US"/>
              <a:t>: &gt;200 </a:t>
            </a:r>
            <a:r>
              <a:rPr lang="en-US" err="1"/>
              <a:t>Projekte</a:t>
            </a:r>
            <a:r>
              <a:rPr lang="en-US"/>
              <a:t> </a:t>
            </a:r>
            <a:r>
              <a:rPr lang="en-US" err="1"/>
              <a:t>im</a:t>
            </a:r>
            <a:r>
              <a:rPr lang="en-US"/>
              <a:t> </a:t>
            </a:r>
            <a:r>
              <a:rPr lang="en-US" err="1"/>
              <a:t>Jahr</a:t>
            </a:r>
            <a:br>
              <a:rPr lang="en-US"/>
            </a:br>
            <a:r>
              <a:rPr lang="en-US"/>
              <a:t>Mengen </a:t>
            </a:r>
            <a:r>
              <a:rPr lang="de-DE" sz="1800">
                <a:effectLst/>
                <a:latin typeface="Aptos" panose="020B0004020202020204" pitchFamily="34" charset="0"/>
                <a:ea typeface="Aptos" panose="020B0004020202020204" pitchFamily="34" charset="0"/>
                <a:cs typeface="Calibri" panose="020F0502020204030204" pitchFamily="34" charset="0"/>
              </a:rPr>
              <a:t>Stationäre Spannsysteme: xxx Projekte im Jahr</a:t>
            </a:r>
            <a:endParaRPr lang="en-US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CC4DAAC-953A-4DDC-ADA9-6566D2D0868D}" type="slidenum">
              <a:rPr lang="de-DE" smtClean="0"/>
              <a:t>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5304922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C44AB1C-571B-190C-2BD4-53FC05EF058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>
            <a:extLst>
              <a:ext uri="{FF2B5EF4-FFF2-40B4-BE49-F238E27FC236}">
                <a16:creationId xmlns:a16="http://schemas.microsoft.com/office/drawing/2014/main" id="{DB11CB0A-CA65-CACC-3B11-4BB239A4A60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>
            <a:extLst>
              <a:ext uri="{FF2B5EF4-FFF2-40B4-BE49-F238E27FC236}">
                <a16:creationId xmlns:a16="http://schemas.microsoft.com/office/drawing/2014/main" id="{70F368D9-4724-12BD-075C-2BC87DDE31F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E0320968-2A6E-A55C-74C5-0497067218F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CC4DAAC-953A-4DDC-ADA9-6566D2D0868D}" type="slidenum">
              <a:rPr lang="de-DE" smtClean="0"/>
              <a:t>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1076138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Lauffen: 52 MA, 10 </a:t>
            </a:r>
            <a:r>
              <a:rPr lang="en-US" err="1"/>
              <a:t>Spezialisten</a:t>
            </a:r>
            <a:r>
              <a:rPr lang="en-US"/>
              <a:t>, 2 </a:t>
            </a:r>
            <a:r>
              <a:rPr lang="en-US" err="1"/>
              <a:t>Produktbereiche</a:t>
            </a:r>
            <a:endParaRPr lang="en-US"/>
          </a:p>
          <a:p>
            <a:r>
              <a:rPr lang="en-US"/>
              <a:t>Hausen: 160 MA, 30 </a:t>
            </a:r>
            <a:r>
              <a:rPr lang="en-US" err="1"/>
              <a:t>Spezialisten</a:t>
            </a:r>
            <a:r>
              <a:rPr lang="en-US"/>
              <a:t>, 6 </a:t>
            </a:r>
            <a:r>
              <a:rPr lang="en-US" err="1"/>
              <a:t>Produktbereiche</a:t>
            </a:r>
            <a:endParaRPr lang="en-US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Mengen </a:t>
            </a:r>
            <a:r>
              <a:rPr lang="en-US" err="1"/>
              <a:t>Drehfutter</a:t>
            </a:r>
            <a:r>
              <a:rPr lang="en-US"/>
              <a:t>: 40 MA, </a:t>
            </a:r>
            <a:r>
              <a:rPr lang="en-US" err="1"/>
              <a:t>Spezialistenteam</a:t>
            </a:r>
            <a:r>
              <a:rPr lang="en-US"/>
              <a:t>, 2 </a:t>
            </a:r>
            <a:r>
              <a:rPr lang="en-US" err="1"/>
              <a:t>Produktbereiche</a:t>
            </a:r>
            <a:br>
              <a:rPr lang="en-US"/>
            </a:br>
            <a:r>
              <a:rPr lang="en-US"/>
              <a:t>Mengen </a:t>
            </a:r>
            <a:r>
              <a:rPr lang="de-DE" sz="1800">
                <a:effectLst/>
                <a:latin typeface="Aptos" panose="020B0004020202020204" pitchFamily="34" charset="0"/>
                <a:ea typeface="Aptos" panose="020B0004020202020204" pitchFamily="34" charset="0"/>
                <a:cs typeface="Calibri" panose="020F0502020204030204" pitchFamily="34" charset="0"/>
              </a:rPr>
              <a:t>Stationäre Spannsysteme: </a:t>
            </a:r>
            <a:r>
              <a:rPr lang="en-US"/>
              <a:t>xx MA, xx </a:t>
            </a:r>
            <a:r>
              <a:rPr lang="en-US" err="1"/>
              <a:t>Spezialisten</a:t>
            </a:r>
            <a:r>
              <a:rPr lang="en-US"/>
              <a:t>, x </a:t>
            </a:r>
            <a:r>
              <a:rPr lang="en-US" err="1"/>
              <a:t>Produktbereiche</a:t>
            </a:r>
            <a:endParaRPr lang="en-US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/>
          </a:p>
          <a:p>
            <a:endParaRPr lang="en-US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CC4DAAC-953A-4DDC-ADA9-6566D2D0868D}" type="slidenum">
              <a:rPr lang="de-DE" smtClean="0"/>
              <a:t>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570320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feld 9">
            <a:extLst>
              <a:ext uri="{FF2B5EF4-FFF2-40B4-BE49-F238E27FC236}">
                <a16:creationId xmlns:a16="http://schemas.microsoft.com/office/drawing/2014/main" id="{78CC97A4-1A82-DEDB-CB65-650832807737}"/>
              </a:ext>
            </a:extLst>
          </p:cNvPr>
          <p:cNvSpPr txBox="1"/>
          <p:nvPr userDrawn="1"/>
        </p:nvSpPr>
        <p:spPr>
          <a:xfrm>
            <a:off x="658813" y="271886"/>
            <a:ext cx="2009083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de-DE" sz="1800" b="1">
                <a:solidFill>
                  <a:schemeClr val="bg2"/>
                </a:solidFill>
                <a:latin typeface="Fago Pro" panose="02000506040000020004" pitchFamily="50" charset="0"/>
              </a:rPr>
              <a:t>Agenda</a:t>
            </a:r>
          </a:p>
        </p:txBody>
      </p:sp>
      <p:sp>
        <p:nvSpPr>
          <p:cNvPr id="13" name="Textplatzhalter 12">
            <a:extLst>
              <a:ext uri="{FF2B5EF4-FFF2-40B4-BE49-F238E27FC236}">
                <a16:creationId xmlns:a16="http://schemas.microsoft.com/office/drawing/2014/main" id="{01ECF792-B14B-88A1-18F5-A6044518CCC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58813" y="779585"/>
            <a:ext cx="8937625" cy="5494215"/>
          </a:xfrm>
        </p:spPr>
        <p:txBody>
          <a:bodyPr/>
          <a:lstStyle>
            <a:lvl1pPr marL="633413" indent="-633413">
              <a:buFont typeface="+mj-lt"/>
              <a:buAutoNum type="arabicPeriod"/>
              <a:defRPr sz="3000" b="1">
                <a:latin typeface="Fago Pro" panose="02000506040000020004" pitchFamily="50" charset="0"/>
              </a:defRPr>
            </a:lvl1pPr>
            <a:lvl2pPr marL="785813" indent="-176213">
              <a:tabLst>
                <a:tab pos="652463" algn="l"/>
                <a:tab pos="809625" algn="l"/>
              </a:tabLst>
              <a:defRPr sz="2000">
                <a:latin typeface="Fago Pro" panose="02000506040000020004" pitchFamily="50" charset="0"/>
              </a:defRPr>
            </a:lvl2pPr>
            <a:lvl3pPr marL="1014413" indent="-246063">
              <a:defRPr sz="2000">
                <a:latin typeface="Fago Pro" panose="02000506040000020004" pitchFamily="50" charset="0"/>
              </a:defRPr>
            </a:lvl3pPr>
            <a:lvl4pPr marL="1219200" indent="-204788">
              <a:defRPr sz="2000">
                <a:latin typeface="Fago Pro" panose="02000506040000020004" pitchFamily="50" charset="0"/>
              </a:defRPr>
            </a:lvl4pPr>
            <a:lvl5pPr marL="1441450" indent="-233363">
              <a:defRPr sz="2000">
                <a:latin typeface="Fago Pro" panose="02000506040000020004" pitchFamily="50" charset="0"/>
              </a:defRPr>
            </a:lvl5pPr>
          </a:lstStyle>
          <a:p>
            <a:pPr lvl="0"/>
            <a:r>
              <a:rPr lang="de-DE" err="1"/>
              <a:t>Agendapunkt</a:t>
            </a:r>
            <a:r>
              <a:rPr lang="de-DE"/>
              <a:t> eins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AF40E45D-1310-95F1-0289-F373E713D31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030968" y="351118"/>
            <a:ext cx="1826070" cy="465835"/>
          </a:xfrm>
          <a:prstGeom prst="rect">
            <a:avLst/>
          </a:prstGeom>
        </p:spPr>
      </p:pic>
      <p:sp>
        <p:nvSpPr>
          <p:cNvPr id="4" name="Textfeld 3">
            <a:extLst>
              <a:ext uri="{FF2B5EF4-FFF2-40B4-BE49-F238E27FC236}">
                <a16:creationId xmlns:a16="http://schemas.microsoft.com/office/drawing/2014/main" id="{5DD3872C-6A16-2E03-A6AD-10D113692A59}"/>
              </a:ext>
            </a:extLst>
          </p:cNvPr>
          <p:cNvSpPr txBox="1"/>
          <p:nvPr userDrawn="1"/>
        </p:nvSpPr>
        <p:spPr>
          <a:xfrm>
            <a:off x="10037820" y="921376"/>
            <a:ext cx="1793761" cy="14542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R="0" algn="ctr" defTabSz="914400" rtl="0" eaLnBrk="1" fontAlgn="auto" latinLnBrk="0" hangingPunct="1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rgbClr val="009EE0"/>
              </a:buClr>
              <a:buSzTx/>
              <a:tabLst/>
            </a:pPr>
            <a:r>
              <a:rPr kumimoji="0" lang="en-US" sz="1050" b="1" i="0" u="none" strike="noStrike" kern="1200" cap="none" spc="0" normalizeH="0" baseline="0" noProof="0">
                <a:ln>
                  <a:noFill/>
                </a:ln>
                <a:solidFill>
                  <a:schemeClr val="accent4"/>
                </a:solidFill>
                <a:effectLst/>
                <a:uLnTx/>
                <a:uFillTx/>
                <a:ea typeface="+mn-ea"/>
                <a:cs typeface="+mn-cs"/>
              </a:rPr>
              <a:t>- Confidential Information - </a:t>
            </a:r>
          </a:p>
        </p:txBody>
      </p:sp>
    </p:spTree>
    <p:extLst>
      <p:ext uri="{BB962C8B-B14F-4D97-AF65-F5344CB8AC3E}">
        <p14:creationId xmlns:p14="http://schemas.microsoft.com/office/powerpoint/2010/main" val="26884136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oduktbeispiel_Seit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11A6669-BEC9-635E-C610-2A750E8BEC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B608AA44-849E-76DD-D654-94961F47371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F7D4EC-FAF2-48D2-B8E5-457915FC50F3}" type="slidenum">
              <a:rPr lang="de-DE" smtClean="0"/>
              <a:pPr/>
              <a:t>‹Nr.›</a:t>
            </a:fld>
            <a:endParaRPr lang="de-DE"/>
          </a:p>
        </p:txBody>
      </p:sp>
      <p:sp>
        <p:nvSpPr>
          <p:cNvPr id="8" name="Textplatzhalter 7">
            <a:extLst>
              <a:ext uri="{FF2B5EF4-FFF2-40B4-BE49-F238E27FC236}">
                <a16:creationId xmlns:a16="http://schemas.microsoft.com/office/drawing/2014/main" id="{01C6B8FC-3DF4-DFC6-9D42-886621A4A3B2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58814" y="271887"/>
            <a:ext cx="8996816" cy="338554"/>
          </a:xfrm>
        </p:spPr>
        <p:txBody>
          <a:bodyPr>
            <a:noAutofit/>
          </a:bodyPr>
          <a:lstStyle>
            <a:lvl1pPr marL="0" indent="0">
              <a:buNone/>
              <a:defRPr sz="1800" b="1">
                <a:solidFill>
                  <a:schemeClr val="bg2"/>
                </a:solidFill>
                <a:latin typeface="Fago Pro" panose="02000506040000020004" pitchFamily="50" charset="0"/>
              </a:defRPr>
            </a:lvl1pPr>
          </a:lstStyle>
          <a:p>
            <a:pPr lvl="0"/>
            <a:r>
              <a:rPr lang="de-DE"/>
              <a:t>Hier steht das Kapitel</a:t>
            </a:r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AFACFECB-17DE-E53B-159A-D5268568834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030968" y="351118"/>
            <a:ext cx="1826070" cy="465835"/>
          </a:xfrm>
          <a:prstGeom prst="rect">
            <a:avLst/>
          </a:prstGeom>
        </p:spPr>
      </p:pic>
      <p:sp>
        <p:nvSpPr>
          <p:cNvPr id="4" name="Textfeld 3">
            <a:extLst>
              <a:ext uri="{FF2B5EF4-FFF2-40B4-BE49-F238E27FC236}">
                <a16:creationId xmlns:a16="http://schemas.microsoft.com/office/drawing/2014/main" id="{8F22500D-D835-4FBB-3488-21E818EF3677}"/>
              </a:ext>
            </a:extLst>
          </p:cNvPr>
          <p:cNvSpPr txBox="1"/>
          <p:nvPr userDrawn="1"/>
        </p:nvSpPr>
        <p:spPr>
          <a:xfrm>
            <a:off x="10037820" y="921376"/>
            <a:ext cx="1793761" cy="14542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R="0" algn="ctr" defTabSz="914400" rtl="0" eaLnBrk="1" fontAlgn="auto" latinLnBrk="0" hangingPunct="1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rgbClr val="009EE0"/>
              </a:buClr>
              <a:buSzTx/>
              <a:tabLst/>
            </a:pPr>
            <a:r>
              <a:rPr kumimoji="0" lang="en-US" sz="1050" b="1" i="0" u="none" strike="noStrike" kern="1200" cap="none" spc="0" normalizeH="0" baseline="0" noProof="0">
                <a:ln>
                  <a:noFill/>
                </a:ln>
                <a:solidFill>
                  <a:schemeClr val="accent4"/>
                </a:solidFill>
                <a:effectLst/>
                <a:uLnTx/>
                <a:uFillTx/>
                <a:ea typeface="+mn-ea"/>
                <a:cs typeface="+mn-cs"/>
              </a:rPr>
              <a:t>- Confidential Information - </a:t>
            </a:r>
          </a:p>
        </p:txBody>
      </p:sp>
      <p:sp>
        <p:nvSpPr>
          <p:cNvPr id="9" name="Inhaltsplatzhalter 8">
            <a:extLst>
              <a:ext uri="{FF2B5EF4-FFF2-40B4-BE49-F238E27FC236}">
                <a16:creationId xmlns:a16="http://schemas.microsoft.com/office/drawing/2014/main" id="{1BBA8AEB-8808-1699-B840-F0778FC428CD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658814" y="2097088"/>
            <a:ext cx="5327650" cy="4176712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735420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11A6669-BEC9-635E-C610-2A750E8BEC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B608AA44-849E-76DD-D654-94961F47371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F7D4EC-FAF2-48D2-B8E5-457915FC50F3}" type="slidenum">
              <a:rPr lang="de-DE" smtClean="0"/>
              <a:pPr/>
              <a:t>‹Nr.›</a:t>
            </a:fld>
            <a:endParaRPr lang="de-DE"/>
          </a:p>
        </p:txBody>
      </p:sp>
      <p:sp>
        <p:nvSpPr>
          <p:cNvPr id="8" name="Textplatzhalter 7">
            <a:extLst>
              <a:ext uri="{FF2B5EF4-FFF2-40B4-BE49-F238E27FC236}">
                <a16:creationId xmlns:a16="http://schemas.microsoft.com/office/drawing/2014/main" id="{01C6B8FC-3DF4-DFC6-9D42-886621A4A3B2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58814" y="271887"/>
            <a:ext cx="8996816" cy="338554"/>
          </a:xfrm>
        </p:spPr>
        <p:txBody>
          <a:bodyPr>
            <a:noAutofit/>
          </a:bodyPr>
          <a:lstStyle>
            <a:lvl1pPr marL="0" indent="0">
              <a:buNone/>
              <a:defRPr sz="1800" b="1">
                <a:solidFill>
                  <a:schemeClr val="bg2"/>
                </a:solidFill>
                <a:latin typeface="Fago Pro" panose="02000506040000020004" pitchFamily="50" charset="0"/>
              </a:defRPr>
            </a:lvl1pPr>
          </a:lstStyle>
          <a:p>
            <a:pPr lvl="0"/>
            <a:r>
              <a:rPr lang="de-DE"/>
              <a:t>Hier steht das Kapitel</a:t>
            </a:r>
          </a:p>
        </p:txBody>
      </p:sp>
      <p:sp>
        <p:nvSpPr>
          <p:cNvPr id="10" name="Textplatzhalter 9">
            <a:extLst>
              <a:ext uri="{FF2B5EF4-FFF2-40B4-BE49-F238E27FC236}">
                <a16:creationId xmlns:a16="http://schemas.microsoft.com/office/drawing/2014/main" id="{1F6F39E2-88FE-A04B-0206-C2A69CE7F658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58813" y="2114550"/>
            <a:ext cx="11198225" cy="4159250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AFACFECB-17DE-E53B-159A-D5268568834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030968" y="351118"/>
            <a:ext cx="1826070" cy="465835"/>
          </a:xfrm>
          <a:prstGeom prst="rect">
            <a:avLst/>
          </a:prstGeom>
        </p:spPr>
      </p:pic>
      <p:sp>
        <p:nvSpPr>
          <p:cNvPr id="4" name="Textfeld 3">
            <a:extLst>
              <a:ext uri="{FF2B5EF4-FFF2-40B4-BE49-F238E27FC236}">
                <a16:creationId xmlns:a16="http://schemas.microsoft.com/office/drawing/2014/main" id="{F06C9C45-08CA-C8A5-4F3A-866E41750A02}"/>
              </a:ext>
            </a:extLst>
          </p:cNvPr>
          <p:cNvSpPr txBox="1"/>
          <p:nvPr userDrawn="1"/>
        </p:nvSpPr>
        <p:spPr>
          <a:xfrm>
            <a:off x="10037820" y="921376"/>
            <a:ext cx="1793761" cy="14542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R="0" algn="ctr" defTabSz="914400" rtl="0" eaLnBrk="1" fontAlgn="auto" latinLnBrk="0" hangingPunct="1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rgbClr val="009EE0"/>
              </a:buClr>
              <a:buSzTx/>
              <a:tabLst/>
            </a:pPr>
            <a:r>
              <a:rPr kumimoji="0" lang="en-US" sz="1050" b="1" i="0" u="none" strike="noStrike" kern="1200" cap="none" spc="0" normalizeH="0" baseline="0" noProof="0">
                <a:ln>
                  <a:noFill/>
                </a:ln>
                <a:solidFill>
                  <a:schemeClr val="accent4"/>
                </a:solidFill>
                <a:effectLst/>
                <a:uLnTx/>
                <a:uFillTx/>
                <a:ea typeface="+mn-ea"/>
                <a:cs typeface="+mn-cs"/>
              </a:rPr>
              <a:t>- Confidential Information - </a:t>
            </a:r>
          </a:p>
        </p:txBody>
      </p:sp>
    </p:spTree>
    <p:extLst>
      <p:ext uri="{BB962C8B-B14F-4D97-AF65-F5344CB8AC3E}">
        <p14:creationId xmlns:p14="http://schemas.microsoft.com/office/powerpoint/2010/main" val="239935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 - 2 Spalt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11A6669-BEC9-635E-C610-2A750E8BEC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B608AA44-849E-76DD-D654-94961F47371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F7D4EC-FAF2-48D2-B8E5-457915FC50F3}" type="slidenum">
              <a:rPr lang="de-DE" smtClean="0"/>
              <a:pPr/>
              <a:t>‹Nr.›</a:t>
            </a:fld>
            <a:endParaRPr lang="de-DE"/>
          </a:p>
        </p:txBody>
      </p:sp>
      <p:sp>
        <p:nvSpPr>
          <p:cNvPr id="8" name="Textplatzhalter 7">
            <a:extLst>
              <a:ext uri="{FF2B5EF4-FFF2-40B4-BE49-F238E27FC236}">
                <a16:creationId xmlns:a16="http://schemas.microsoft.com/office/drawing/2014/main" id="{01C6B8FC-3DF4-DFC6-9D42-886621A4A3B2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58814" y="271887"/>
            <a:ext cx="8996816" cy="338554"/>
          </a:xfrm>
        </p:spPr>
        <p:txBody>
          <a:bodyPr>
            <a:noAutofit/>
          </a:bodyPr>
          <a:lstStyle>
            <a:lvl1pPr marL="0" indent="0">
              <a:buNone/>
              <a:defRPr sz="1800" b="1">
                <a:solidFill>
                  <a:schemeClr val="bg2"/>
                </a:solidFill>
                <a:latin typeface="Fago Pro" panose="02000506040000020004" pitchFamily="50" charset="0"/>
              </a:defRPr>
            </a:lvl1pPr>
          </a:lstStyle>
          <a:p>
            <a:pPr lvl="0"/>
            <a:r>
              <a:rPr lang="de-DE"/>
              <a:t>Hier steht das Kapitel</a:t>
            </a:r>
          </a:p>
        </p:txBody>
      </p:sp>
      <p:sp>
        <p:nvSpPr>
          <p:cNvPr id="10" name="Textplatzhalter 9">
            <a:extLst>
              <a:ext uri="{FF2B5EF4-FFF2-40B4-BE49-F238E27FC236}">
                <a16:creationId xmlns:a16="http://schemas.microsoft.com/office/drawing/2014/main" id="{1F6F39E2-88FE-A04B-0206-C2A69CE7F658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58813" y="2114550"/>
            <a:ext cx="5328000" cy="4159250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AFACFECB-17DE-E53B-159A-D5268568834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030968" y="351118"/>
            <a:ext cx="1826070" cy="465835"/>
          </a:xfrm>
          <a:prstGeom prst="rect">
            <a:avLst/>
          </a:prstGeom>
        </p:spPr>
      </p:pic>
      <p:sp>
        <p:nvSpPr>
          <p:cNvPr id="4" name="Textplatzhalter 9">
            <a:extLst>
              <a:ext uri="{FF2B5EF4-FFF2-40B4-BE49-F238E27FC236}">
                <a16:creationId xmlns:a16="http://schemas.microsoft.com/office/drawing/2014/main" id="{53107FD3-920A-90B1-F04E-846B8FA091F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530413" y="2114550"/>
            <a:ext cx="5328000" cy="4159250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7C3B888C-7AEF-90E7-C067-D5626FF50E5D}"/>
              </a:ext>
            </a:extLst>
          </p:cNvPr>
          <p:cNvSpPr txBox="1"/>
          <p:nvPr userDrawn="1"/>
        </p:nvSpPr>
        <p:spPr>
          <a:xfrm>
            <a:off x="10037820" y="921376"/>
            <a:ext cx="1793761" cy="14542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R="0" algn="ctr" defTabSz="914400" rtl="0" eaLnBrk="1" fontAlgn="auto" latinLnBrk="0" hangingPunct="1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rgbClr val="009EE0"/>
              </a:buClr>
              <a:buSzTx/>
              <a:tabLst/>
            </a:pPr>
            <a:r>
              <a:rPr kumimoji="0" lang="en-US" sz="1050" b="1" i="0" u="none" strike="noStrike" kern="1200" cap="none" spc="0" normalizeH="0" baseline="0" noProof="0">
                <a:ln>
                  <a:noFill/>
                </a:ln>
                <a:solidFill>
                  <a:schemeClr val="accent4"/>
                </a:solidFill>
                <a:effectLst/>
                <a:uLnTx/>
                <a:uFillTx/>
                <a:ea typeface="+mn-ea"/>
                <a:cs typeface="+mn-cs"/>
              </a:rPr>
              <a:t>- Confidential Information - </a:t>
            </a:r>
          </a:p>
        </p:txBody>
      </p:sp>
    </p:spTree>
    <p:extLst>
      <p:ext uri="{BB962C8B-B14F-4D97-AF65-F5344CB8AC3E}">
        <p14:creationId xmlns:p14="http://schemas.microsoft.com/office/powerpoint/2010/main" val="10510749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 - 3 Spalt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11A6669-BEC9-635E-C610-2A750E8BEC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B608AA44-849E-76DD-D654-94961F47371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F7D4EC-FAF2-48D2-B8E5-457915FC50F3}" type="slidenum">
              <a:rPr lang="de-DE" smtClean="0"/>
              <a:pPr/>
              <a:t>‹Nr.›</a:t>
            </a:fld>
            <a:endParaRPr lang="de-DE"/>
          </a:p>
        </p:txBody>
      </p:sp>
      <p:sp>
        <p:nvSpPr>
          <p:cNvPr id="8" name="Textplatzhalter 7">
            <a:extLst>
              <a:ext uri="{FF2B5EF4-FFF2-40B4-BE49-F238E27FC236}">
                <a16:creationId xmlns:a16="http://schemas.microsoft.com/office/drawing/2014/main" id="{01C6B8FC-3DF4-DFC6-9D42-886621A4A3B2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58814" y="271887"/>
            <a:ext cx="8996816" cy="338554"/>
          </a:xfrm>
        </p:spPr>
        <p:txBody>
          <a:bodyPr>
            <a:noAutofit/>
          </a:bodyPr>
          <a:lstStyle>
            <a:lvl1pPr marL="0" indent="0">
              <a:buNone/>
              <a:defRPr sz="1800" b="1">
                <a:solidFill>
                  <a:schemeClr val="bg2"/>
                </a:solidFill>
                <a:latin typeface="Fago Pro" panose="02000506040000020004" pitchFamily="50" charset="0"/>
              </a:defRPr>
            </a:lvl1pPr>
          </a:lstStyle>
          <a:p>
            <a:pPr lvl="0"/>
            <a:r>
              <a:rPr lang="de-DE"/>
              <a:t>Hier steht das Kapitel</a:t>
            </a:r>
          </a:p>
        </p:txBody>
      </p:sp>
      <p:sp>
        <p:nvSpPr>
          <p:cNvPr id="10" name="Textplatzhalter 9">
            <a:extLst>
              <a:ext uri="{FF2B5EF4-FFF2-40B4-BE49-F238E27FC236}">
                <a16:creationId xmlns:a16="http://schemas.microsoft.com/office/drawing/2014/main" id="{1F6F39E2-88FE-A04B-0206-C2A69CE7F658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58813" y="2114550"/>
            <a:ext cx="3384000" cy="4159250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AFACFECB-17DE-E53B-159A-D5268568834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030968" y="351118"/>
            <a:ext cx="1826070" cy="465835"/>
          </a:xfrm>
          <a:prstGeom prst="rect">
            <a:avLst/>
          </a:prstGeom>
        </p:spPr>
      </p:pic>
      <p:sp>
        <p:nvSpPr>
          <p:cNvPr id="4" name="Textplatzhalter 9">
            <a:extLst>
              <a:ext uri="{FF2B5EF4-FFF2-40B4-BE49-F238E27FC236}">
                <a16:creationId xmlns:a16="http://schemas.microsoft.com/office/drawing/2014/main" id="{53107FD3-920A-90B1-F04E-846B8FA091F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566613" y="2114550"/>
            <a:ext cx="3384000" cy="4159250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Textplatzhalter 9">
            <a:extLst>
              <a:ext uri="{FF2B5EF4-FFF2-40B4-BE49-F238E27FC236}">
                <a16:creationId xmlns:a16="http://schemas.microsoft.com/office/drawing/2014/main" id="{773ACF9F-7994-CE00-5D2E-3550EA5D353E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474413" y="2114550"/>
            <a:ext cx="3384000" cy="4159250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3AB92381-652F-34CC-6160-C8576854BE66}"/>
              </a:ext>
            </a:extLst>
          </p:cNvPr>
          <p:cNvSpPr txBox="1"/>
          <p:nvPr userDrawn="1"/>
        </p:nvSpPr>
        <p:spPr>
          <a:xfrm>
            <a:off x="10037820" y="921376"/>
            <a:ext cx="1793761" cy="14542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R="0" algn="ctr" defTabSz="914400" rtl="0" eaLnBrk="1" fontAlgn="auto" latinLnBrk="0" hangingPunct="1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rgbClr val="009EE0"/>
              </a:buClr>
              <a:buSzTx/>
              <a:tabLst/>
            </a:pPr>
            <a:r>
              <a:rPr kumimoji="0" lang="en-US" sz="1050" b="1" i="0" u="none" strike="noStrike" kern="1200" cap="none" spc="0" normalizeH="0" baseline="0" noProof="0">
                <a:ln>
                  <a:noFill/>
                </a:ln>
                <a:solidFill>
                  <a:schemeClr val="accent4"/>
                </a:solidFill>
                <a:effectLst/>
                <a:uLnTx/>
                <a:uFillTx/>
                <a:ea typeface="+mn-ea"/>
                <a:cs typeface="+mn-cs"/>
              </a:rPr>
              <a:t>- Confidential Information - </a:t>
            </a:r>
          </a:p>
        </p:txBody>
      </p:sp>
    </p:spTree>
    <p:extLst>
      <p:ext uri="{BB962C8B-B14F-4D97-AF65-F5344CB8AC3E}">
        <p14:creationId xmlns:p14="http://schemas.microsoft.com/office/powerpoint/2010/main" val="27970516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r Kapitel und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11A6669-BEC9-635E-C610-2A750E8BEC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B608AA44-849E-76DD-D654-94961F47371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F7D4EC-FAF2-48D2-B8E5-457915FC50F3}" type="slidenum">
              <a:rPr lang="de-DE" smtClean="0"/>
              <a:pPr/>
              <a:t>‹Nr.›</a:t>
            </a:fld>
            <a:endParaRPr lang="de-DE"/>
          </a:p>
        </p:txBody>
      </p:sp>
      <p:sp>
        <p:nvSpPr>
          <p:cNvPr id="8" name="Textplatzhalter 7">
            <a:extLst>
              <a:ext uri="{FF2B5EF4-FFF2-40B4-BE49-F238E27FC236}">
                <a16:creationId xmlns:a16="http://schemas.microsoft.com/office/drawing/2014/main" id="{01C6B8FC-3DF4-DFC6-9D42-886621A4A3B2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58814" y="271887"/>
            <a:ext cx="8996816" cy="338554"/>
          </a:xfrm>
        </p:spPr>
        <p:txBody>
          <a:bodyPr>
            <a:noAutofit/>
          </a:bodyPr>
          <a:lstStyle>
            <a:lvl1pPr marL="0" indent="0">
              <a:buNone/>
              <a:defRPr sz="1800" b="1">
                <a:solidFill>
                  <a:schemeClr val="bg2"/>
                </a:solidFill>
                <a:latin typeface="Fago Pro" panose="02000506040000020004" pitchFamily="50" charset="0"/>
              </a:defRPr>
            </a:lvl1pPr>
          </a:lstStyle>
          <a:p>
            <a:pPr lvl="0"/>
            <a:r>
              <a:rPr lang="de-DE"/>
              <a:t>Hier steht das Kapitel</a:t>
            </a:r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AFACFECB-17DE-E53B-159A-D5268568834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030968" y="351118"/>
            <a:ext cx="1826070" cy="465835"/>
          </a:xfrm>
          <a:prstGeom prst="rect">
            <a:avLst/>
          </a:prstGeom>
        </p:spPr>
      </p:pic>
      <p:sp>
        <p:nvSpPr>
          <p:cNvPr id="4" name="Textfeld 3">
            <a:extLst>
              <a:ext uri="{FF2B5EF4-FFF2-40B4-BE49-F238E27FC236}">
                <a16:creationId xmlns:a16="http://schemas.microsoft.com/office/drawing/2014/main" id="{8F22500D-D835-4FBB-3488-21E818EF3677}"/>
              </a:ext>
            </a:extLst>
          </p:cNvPr>
          <p:cNvSpPr txBox="1"/>
          <p:nvPr userDrawn="1"/>
        </p:nvSpPr>
        <p:spPr>
          <a:xfrm>
            <a:off x="10037820" y="921376"/>
            <a:ext cx="1793761" cy="14542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R="0" algn="ctr" defTabSz="914400" rtl="0" eaLnBrk="1" fontAlgn="auto" latinLnBrk="0" hangingPunct="1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rgbClr val="009EE0"/>
              </a:buClr>
              <a:buSzTx/>
              <a:tabLst/>
            </a:pPr>
            <a:r>
              <a:rPr kumimoji="0" lang="en-US" sz="1050" b="1" i="0" u="none" strike="noStrike" kern="1200" cap="none" spc="0" normalizeH="0" baseline="0" noProof="0">
                <a:ln>
                  <a:noFill/>
                </a:ln>
                <a:solidFill>
                  <a:schemeClr val="accent4"/>
                </a:solidFill>
                <a:effectLst/>
                <a:uLnTx/>
                <a:uFillTx/>
                <a:ea typeface="+mn-ea"/>
                <a:cs typeface="+mn-cs"/>
              </a:rPr>
              <a:t>- Confidential Information - </a:t>
            </a:r>
          </a:p>
        </p:txBody>
      </p:sp>
    </p:spTree>
    <p:extLst>
      <p:ext uri="{BB962C8B-B14F-4D97-AF65-F5344CB8AC3E}">
        <p14:creationId xmlns:p14="http://schemas.microsoft.com/office/powerpoint/2010/main" val="8096475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itat ­­­­- Fazit - Empfehl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FC792D1-F0A6-D256-D340-655CE5F32C4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58814" y="666750"/>
            <a:ext cx="8996816" cy="3286125"/>
          </a:xfrm>
        </p:spPr>
        <p:txBody>
          <a:bodyPr anchor="b" anchorCtr="0"/>
          <a:lstStyle>
            <a:lvl1pPr>
              <a:defRPr sz="5400"/>
            </a:lvl1pPr>
          </a:lstStyle>
          <a:p>
            <a:r>
              <a:rPr lang="en-US" noProof="0"/>
              <a:t>Here is a quote / Recommendation / Result</a:t>
            </a:r>
            <a:endParaRPr lang="de-DE"/>
          </a:p>
        </p:txBody>
      </p: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A2253897-4149-A9A4-96B3-1666630B646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F7D4EC-FAF2-48D2-B8E5-457915FC50F3}" type="slidenum">
              <a:rPr lang="de-DE" smtClean="0"/>
              <a:pPr/>
              <a:t>‹Nr.›</a:t>
            </a:fld>
            <a:endParaRPr lang="de-DE"/>
          </a:p>
        </p:txBody>
      </p:sp>
      <p:sp>
        <p:nvSpPr>
          <p:cNvPr id="24" name="Grafik 22">
            <a:extLst>
              <a:ext uri="{FF2B5EF4-FFF2-40B4-BE49-F238E27FC236}">
                <a16:creationId xmlns:a16="http://schemas.microsoft.com/office/drawing/2014/main" id="{19CCC31C-6825-1ED2-D136-4A6E0AE52F11}"/>
              </a:ext>
            </a:extLst>
          </p:cNvPr>
          <p:cNvSpPr/>
          <p:nvPr/>
        </p:nvSpPr>
        <p:spPr>
          <a:xfrm>
            <a:off x="686183" y="4266814"/>
            <a:ext cx="2258186" cy="404695"/>
          </a:xfrm>
          <a:custGeom>
            <a:avLst/>
            <a:gdLst>
              <a:gd name="connsiteX0" fmla="*/ 1911685 w 3041035"/>
              <a:gd name="connsiteY0" fmla="*/ 185560 h 544991"/>
              <a:gd name="connsiteX1" fmla="*/ 1226038 w 3041035"/>
              <a:gd name="connsiteY1" fmla="*/ 544991 h 544991"/>
              <a:gd name="connsiteX2" fmla="*/ 0 w 3041035"/>
              <a:gd name="connsiteY2" fmla="*/ 544991 h 544991"/>
              <a:gd name="connsiteX3" fmla="*/ 0 w 3041035"/>
              <a:gd name="connsiteY3" fmla="*/ 359431 h 544991"/>
              <a:gd name="connsiteX4" fmla="*/ 1180367 w 3041035"/>
              <a:gd name="connsiteY4" fmla="*/ 359431 h 544991"/>
              <a:gd name="connsiteX5" fmla="*/ 1865971 w 3041035"/>
              <a:gd name="connsiteY5" fmla="*/ 0 h 544991"/>
              <a:gd name="connsiteX6" fmla="*/ 3041036 w 3041035"/>
              <a:gd name="connsiteY6" fmla="*/ 0 h 544991"/>
              <a:gd name="connsiteX7" fmla="*/ 3041036 w 3041035"/>
              <a:gd name="connsiteY7" fmla="*/ 185560 h 5449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041035" h="544991">
                <a:moveTo>
                  <a:pt x="1911685" y="185560"/>
                </a:moveTo>
                <a:lnTo>
                  <a:pt x="1226038" y="544991"/>
                </a:lnTo>
                <a:lnTo>
                  <a:pt x="0" y="544991"/>
                </a:lnTo>
                <a:lnTo>
                  <a:pt x="0" y="359431"/>
                </a:lnTo>
                <a:lnTo>
                  <a:pt x="1180367" y="359431"/>
                </a:lnTo>
                <a:lnTo>
                  <a:pt x="1865971" y="0"/>
                </a:lnTo>
                <a:lnTo>
                  <a:pt x="3041036" y="0"/>
                </a:lnTo>
                <a:lnTo>
                  <a:pt x="3041036" y="185560"/>
                </a:lnTo>
              </a:path>
            </a:pathLst>
          </a:custGeom>
          <a:solidFill>
            <a:schemeClr val="bg2"/>
          </a:solidFill>
          <a:ln w="21248" cap="flat">
            <a:noFill/>
            <a:prstDash val="solid"/>
            <a:miter/>
          </a:ln>
        </p:spPr>
        <p:txBody>
          <a:bodyPr rtlCol="0" anchor="ctr"/>
          <a:lstStyle/>
          <a:p>
            <a:endParaRPr lang="de-DE">
              <a:latin typeface="Fago Pro" panose="02000506040000020004" pitchFamily="50" charset="0"/>
            </a:endParaRPr>
          </a:p>
        </p:txBody>
      </p:sp>
      <p:sp>
        <p:nvSpPr>
          <p:cNvPr id="26" name="Textplatzhalter 25">
            <a:extLst>
              <a:ext uri="{FF2B5EF4-FFF2-40B4-BE49-F238E27FC236}">
                <a16:creationId xmlns:a16="http://schemas.microsoft.com/office/drawing/2014/main" id="{0B18618C-AB6E-049B-38C5-4999CED06E9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58813" y="5143500"/>
            <a:ext cx="8996816" cy="1130300"/>
          </a:xfrm>
        </p:spPr>
        <p:txBody>
          <a:bodyPr/>
          <a:lstStyle>
            <a:lvl1pPr marL="0" indent="0">
              <a:buNone/>
              <a:defRPr sz="2400" b="1">
                <a:solidFill>
                  <a:schemeClr val="bg2"/>
                </a:solidFill>
                <a:latin typeface="Fago Pro" panose="02000506040000020004" pitchFamily="50" charset="0"/>
              </a:defRPr>
            </a:lvl1pPr>
          </a:lstStyle>
          <a:p>
            <a:r>
              <a:rPr lang="en-US" noProof="0"/>
              <a:t>Optional quoter</a:t>
            </a:r>
          </a:p>
        </p:txBody>
      </p:sp>
      <p:pic>
        <p:nvPicPr>
          <p:cNvPr id="28" name="Grafik 27">
            <a:extLst>
              <a:ext uri="{FF2B5EF4-FFF2-40B4-BE49-F238E27FC236}">
                <a16:creationId xmlns:a16="http://schemas.microsoft.com/office/drawing/2014/main" id="{6C5F3724-686E-CBBC-E9B6-90A5F7F4AC6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030968" y="351118"/>
            <a:ext cx="1826070" cy="465835"/>
          </a:xfrm>
          <a:prstGeom prst="rect">
            <a:avLst/>
          </a:prstGeom>
        </p:spPr>
      </p:pic>
      <p:sp>
        <p:nvSpPr>
          <p:cNvPr id="4" name="Textfeld 3">
            <a:extLst>
              <a:ext uri="{FF2B5EF4-FFF2-40B4-BE49-F238E27FC236}">
                <a16:creationId xmlns:a16="http://schemas.microsoft.com/office/drawing/2014/main" id="{F9A19B4A-6BD5-2077-A8AF-47F7F2A35A45}"/>
              </a:ext>
            </a:extLst>
          </p:cNvPr>
          <p:cNvSpPr txBox="1"/>
          <p:nvPr userDrawn="1"/>
        </p:nvSpPr>
        <p:spPr>
          <a:xfrm>
            <a:off x="10037820" y="921376"/>
            <a:ext cx="1793761" cy="14542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R="0" algn="ctr" defTabSz="914400" rtl="0" eaLnBrk="1" fontAlgn="auto" latinLnBrk="0" hangingPunct="1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rgbClr val="009EE0"/>
              </a:buClr>
              <a:buSzTx/>
              <a:tabLst/>
            </a:pPr>
            <a:r>
              <a:rPr kumimoji="0" lang="en-US" sz="1050" b="1" i="0" u="none" strike="noStrike" kern="1200" cap="none" spc="0" normalizeH="0" baseline="0" noProof="0">
                <a:ln>
                  <a:noFill/>
                </a:ln>
                <a:solidFill>
                  <a:schemeClr val="accent4"/>
                </a:solidFill>
                <a:effectLst/>
                <a:uLnTx/>
                <a:uFillTx/>
                <a:ea typeface="+mn-ea"/>
                <a:cs typeface="+mn-cs"/>
              </a:rPr>
              <a:t>- Confidential Information - </a:t>
            </a:r>
          </a:p>
        </p:txBody>
      </p:sp>
    </p:spTree>
    <p:extLst>
      <p:ext uri="{BB962C8B-B14F-4D97-AF65-F5344CB8AC3E}">
        <p14:creationId xmlns:p14="http://schemas.microsoft.com/office/powerpoint/2010/main" val="172945035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chlussfoli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fik 6">
            <a:extLst>
              <a:ext uri="{FF2B5EF4-FFF2-40B4-BE49-F238E27FC236}">
                <a16:creationId xmlns:a16="http://schemas.microsoft.com/office/drawing/2014/main" id="{4F493582-DCC1-F192-74C6-EED58EE52B7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488531" y="1886839"/>
            <a:ext cx="5214938" cy="1542161"/>
          </a:xfrm>
          <a:prstGeom prst="rect">
            <a:avLst/>
          </a:prstGeom>
        </p:spPr>
      </p:pic>
      <p:sp>
        <p:nvSpPr>
          <p:cNvPr id="21" name="Textfeld 20">
            <a:extLst>
              <a:ext uri="{FF2B5EF4-FFF2-40B4-BE49-F238E27FC236}">
                <a16:creationId xmlns:a16="http://schemas.microsoft.com/office/drawing/2014/main" id="{C2900A8C-B0B5-C546-9BE1-53E2ECB57D02}"/>
              </a:ext>
            </a:extLst>
          </p:cNvPr>
          <p:cNvSpPr txBox="1"/>
          <p:nvPr userDrawn="1"/>
        </p:nvSpPr>
        <p:spPr>
          <a:xfrm>
            <a:off x="4193381" y="5905500"/>
            <a:ext cx="3805238" cy="36830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noAutofit/>
          </a:bodyPr>
          <a:lstStyle/>
          <a:p>
            <a:pPr marL="0" marR="0" indent="0" algn="ctr" defTabSz="914400" rtl="0" eaLnBrk="1" fontAlgn="auto" latinLnBrk="0" hangingPunct="1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rgbClr val="009EE0"/>
              </a:buClr>
              <a:buSzTx/>
              <a:buFont typeface="Arial" panose="020B0604020202020204" pitchFamily="34" charset="0"/>
              <a:buNone/>
              <a:tabLst/>
            </a:pPr>
            <a:r>
              <a:rPr kumimoji="0" lang="de-DE" sz="120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Fago Pro" panose="02000506040000020004" pitchFamily="50" charset="0"/>
                <a:ea typeface="+mn-ea"/>
                <a:cs typeface="+mn-cs"/>
              </a:rPr>
              <a:t>© SCHUNK SE &amp; Co. KG</a:t>
            </a:r>
          </a:p>
          <a:p>
            <a:pPr marL="0" marR="0" indent="0" algn="ctr" defTabSz="914400" rtl="0" eaLnBrk="1" fontAlgn="auto" latinLnBrk="0" hangingPunct="1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rgbClr val="009EE0"/>
              </a:buClr>
              <a:buSzTx/>
              <a:buFont typeface="Arial" panose="020B0604020202020204" pitchFamily="34" charset="0"/>
              <a:buNone/>
              <a:tabLst/>
            </a:pPr>
            <a:r>
              <a:rPr kumimoji="0" lang="de-DE" sz="120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Fago Pro" panose="02000506040000020004" pitchFamily="50" charset="0"/>
                <a:ea typeface="+mn-ea"/>
                <a:cs typeface="+mn-cs"/>
              </a:rPr>
              <a:t>schunk.com</a:t>
            </a:r>
          </a:p>
        </p:txBody>
      </p:sp>
      <p:grpSp>
        <p:nvGrpSpPr>
          <p:cNvPr id="5" name="Grafik 6">
            <a:extLst>
              <a:ext uri="{FF2B5EF4-FFF2-40B4-BE49-F238E27FC236}">
                <a16:creationId xmlns:a16="http://schemas.microsoft.com/office/drawing/2014/main" id="{94BC3787-8E20-671D-7B41-38B60F6FDA78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3474242" y="4744704"/>
            <a:ext cx="5269708" cy="324440"/>
            <a:chOff x="4381500" y="3324234"/>
            <a:chExt cx="3430676" cy="211216"/>
          </a:xfrm>
          <a:solidFill>
            <a:schemeClr val="bg1"/>
          </a:solidFill>
        </p:grpSpPr>
        <p:sp>
          <p:nvSpPr>
            <p:cNvPr id="6" name="Freihandform: Form 5">
              <a:extLst>
                <a:ext uri="{FF2B5EF4-FFF2-40B4-BE49-F238E27FC236}">
                  <a16:creationId xmlns:a16="http://schemas.microsoft.com/office/drawing/2014/main" id="{B9AD97F3-99FA-A188-8AA3-9615E6F9F198}"/>
                </a:ext>
              </a:extLst>
            </p:cNvPr>
            <p:cNvSpPr/>
            <p:nvPr/>
          </p:nvSpPr>
          <p:spPr>
            <a:xfrm>
              <a:off x="4381500" y="3343179"/>
              <a:ext cx="129997" cy="189566"/>
            </a:xfrm>
            <a:custGeom>
              <a:avLst/>
              <a:gdLst>
                <a:gd name="connsiteX0" fmla="*/ 92069 w 129997"/>
                <a:gd name="connsiteY0" fmla="*/ 189567 h 189566"/>
                <a:gd name="connsiteX1" fmla="*/ 92069 w 129997"/>
                <a:gd name="connsiteY1" fmla="*/ 102365 h 189566"/>
                <a:gd name="connsiteX2" fmla="*/ 37919 w 129997"/>
                <a:gd name="connsiteY2" fmla="*/ 102365 h 189566"/>
                <a:gd name="connsiteX3" fmla="*/ 37919 w 129997"/>
                <a:gd name="connsiteY3" fmla="*/ 189567 h 189566"/>
                <a:gd name="connsiteX4" fmla="*/ 0 w 129997"/>
                <a:gd name="connsiteY4" fmla="*/ 189567 h 189566"/>
                <a:gd name="connsiteX5" fmla="*/ 0 w 129997"/>
                <a:gd name="connsiteY5" fmla="*/ 0 h 189566"/>
                <a:gd name="connsiteX6" fmla="*/ 37919 w 129997"/>
                <a:gd name="connsiteY6" fmla="*/ 0 h 189566"/>
                <a:gd name="connsiteX7" fmla="*/ 37919 w 129997"/>
                <a:gd name="connsiteY7" fmla="*/ 73133 h 189566"/>
                <a:gd name="connsiteX8" fmla="*/ 92078 w 129997"/>
                <a:gd name="connsiteY8" fmla="*/ 73133 h 189566"/>
                <a:gd name="connsiteX9" fmla="*/ 92078 w 129997"/>
                <a:gd name="connsiteY9" fmla="*/ 0 h 189566"/>
                <a:gd name="connsiteX10" fmla="*/ 129997 w 129997"/>
                <a:gd name="connsiteY10" fmla="*/ 0 h 189566"/>
                <a:gd name="connsiteX11" fmla="*/ 129997 w 129997"/>
                <a:gd name="connsiteY11" fmla="*/ 189567 h 189566"/>
                <a:gd name="connsiteX12" fmla="*/ 92069 w 129997"/>
                <a:gd name="connsiteY12" fmla="*/ 189567 h 1895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29997" h="189566">
                  <a:moveTo>
                    <a:pt x="92069" y="189567"/>
                  </a:moveTo>
                  <a:lnTo>
                    <a:pt x="92069" y="102365"/>
                  </a:lnTo>
                  <a:lnTo>
                    <a:pt x="37919" y="102365"/>
                  </a:lnTo>
                  <a:lnTo>
                    <a:pt x="37919" y="189567"/>
                  </a:lnTo>
                  <a:lnTo>
                    <a:pt x="0" y="189567"/>
                  </a:lnTo>
                  <a:lnTo>
                    <a:pt x="0" y="0"/>
                  </a:lnTo>
                  <a:lnTo>
                    <a:pt x="37919" y="0"/>
                  </a:lnTo>
                  <a:lnTo>
                    <a:pt x="37919" y="73133"/>
                  </a:lnTo>
                  <a:lnTo>
                    <a:pt x="92078" y="73133"/>
                  </a:lnTo>
                  <a:lnTo>
                    <a:pt x="92078" y="0"/>
                  </a:lnTo>
                  <a:lnTo>
                    <a:pt x="129997" y="0"/>
                  </a:lnTo>
                  <a:lnTo>
                    <a:pt x="129997" y="189567"/>
                  </a:lnTo>
                  <a:lnTo>
                    <a:pt x="92069" y="189567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>
                <a:latin typeface="Fago Pro" panose="02000506040000020004" pitchFamily="50" charset="0"/>
              </a:endParaRPr>
            </a:p>
          </p:txBody>
        </p:sp>
        <p:sp>
          <p:nvSpPr>
            <p:cNvPr id="8" name="Freihandform: Form 7">
              <a:extLst>
                <a:ext uri="{FF2B5EF4-FFF2-40B4-BE49-F238E27FC236}">
                  <a16:creationId xmlns:a16="http://schemas.microsoft.com/office/drawing/2014/main" id="{8B6A8E9D-4DA8-CFB1-1413-A17B09E1BC43}"/>
                </a:ext>
              </a:extLst>
            </p:cNvPr>
            <p:cNvSpPr/>
            <p:nvPr/>
          </p:nvSpPr>
          <p:spPr>
            <a:xfrm>
              <a:off x="4545282" y="3386508"/>
              <a:ext cx="116433" cy="148942"/>
            </a:xfrm>
            <a:custGeom>
              <a:avLst/>
              <a:gdLst>
                <a:gd name="connsiteX0" fmla="*/ 83410 w 116433"/>
                <a:gd name="connsiteY0" fmla="*/ 146237 h 148942"/>
                <a:gd name="connsiteX1" fmla="*/ 79343 w 116433"/>
                <a:gd name="connsiteY1" fmla="*/ 133512 h 148942"/>
                <a:gd name="connsiteX2" fmla="*/ 40615 w 116433"/>
                <a:gd name="connsiteY2" fmla="*/ 148942 h 148942"/>
                <a:gd name="connsiteX3" fmla="*/ 0 w 116433"/>
                <a:gd name="connsiteY3" fmla="*/ 102632 h 148942"/>
                <a:gd name="connsiteX4" fmla="*/ 53616 w 116433"/>
                <a:gd name="connsiteY4" fmla="*/ 56598 h 148942"/>
                <a:gd name="connsiteX5" fmla="*/ 78534 w 116433"/>
                <a:gd name="connsiteY5" fmla="*/ 56598 h 148942"/>
                <a:gd name="connsiteX6" fmla="*/ 78534 w 116433"/>
                <a:gd name="connsiteY6" fmla="*/ 46311 h 148942"/>
                <a:gd name="connsiteX7" fmla="*/ 58217 w 116433"/>
                <a:gd name="connsiteY7" fmla="*/ 30604 h 148942"/>
                <a:gd name="connsiteX8" fmla="*/ 12992 w 116433"/>
                <a:gd name="connsiteY8" fmla="*/ 38729 h 148942"/>
                <a:gd name="connsiteX9" fmla="*/ 12992 w 116433"/>
                <a:gd name="connsiteY9" fmla="*/ 8668 h 148942"/>
                <a:gd name="connsiteX10" fmla="*/ 64713 w 116433"/>
                <a:gd name="connsiteY10" fmla="*/ 0 h 148942"/>
                <a:gd name="connsiteX11" fmla="*/ 116434 w 116433"/>
                <a:gd name="connsiteY11" fmla="*/ 46568 h 148942"/>
                <a:gd name="connsiteX12" fmla="*/ 116434 w 116433"/>
                <a:gd name="connsiteY12" fmla="*/ 146237 h 148942"/>
                <a:gd name="connsiteX13" fmla="*/ 83410 w 116433"/>
                <a:gd name="connsiteY13" fmla="*/ 146237 h 148942"/>
                <a:gd name="connsiteX14" fmla="*/ 78534 w 116433"/>
                <a:gd name="connsiteY14" fmla="*/ 77448 h 148942"/>
                <a:gd name="connsiteX15" fmla="*/ 67704 w 116433"/>
                <a:gd name="connsiteY15" fmla="*/ 77734 h 148942"/>
                <a:gd name="connsiteX16" fmla="*/ 37929 w 116433"/>
                <a:gd name="connsiteY16" fmla="*/ 101832 h 148942"/>
                <a:gd name="connsiteX17" fmla="*/ 54435 w 116433"/>
                <a:gd name="connsiteY17" fmla="*/ 120787 h 148942"/>
                <a:gd name="connsiteX18" fmla="*/ 78543 w 116433"/>
                <a:gd name="connsiteY18" fmla="*/ 113738 h 148942"/>
                <a:gd name="connsiteX19" fmla="*/ 78543 w 116433"/>
                <a:gd name="connsiteY19" fmla="*/ 77448 h 148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16433" h="148942">
                  <a:moveTo>
                    <a:pt x="83410" y="146237"/>
                  </a:moveTo>
                  <a:lnTo>
                    <a:pt x="79343" y="133512"/>
                  </a:lnTo>
                  <a:cubicBezTo>
                    <a:pt x="69599" y="142999"/>
                    <a:pt x="56055" y="148942"/>
                    <a:pt x="40615" y="148942"/>
                  </a:cubicBezTo>
                  <a:cubicBezTo>
                    <a:pt x="23012" y="148942"/>
                    <a:pt x="0" y="141637"/>
                    <a:pt x="0" y="102632"/>
                  </a:cubicBezTo>
                  <a:cubicBezTo>
                    <a:pt x="0" y="63370"/>
                    <a:pt x="32223" y="56598"/>
                    <a:pt x="53616" y="56598"/>
                  </a:cubicBezTo>
                  <a:lnTo>
                    <a:pt x="78534" y="56598"/>
                  </a:lnTo>
                  <a:lnTo>
                    <a:pt x="78534" y="46311"/>
                  </a:lnTo>
                  <a:cubicBezTo>
                    <a:pt x="78534" y="32223"/>
                    <a:pt x="71218" y="30604"/>
                    <a:pt x="58217" y="30604"/>
                  </a:cubicBezTo>
                  <a:cubicBezTo>
                    <a:pt x="44948" y="30604"/>
                    <a:pt x="26270" y="34404"/>
                    <a:pt x="12992" y="38729"/>
                  </a:cubicBezTo>
                  <a:lnTo>
                    <a:pt x="12992" y="8668"/>
                  </a:lnTo>
                  <a:cubicBezTo>
                    <a:pt x="28975" y="3524"/>
                    <a:pt x="47111" y="0"/>
                    <a:pt x="64713" y="0"/>
                  </a:cubicBezTo>
                  <a:cubicBezTo>
                    <a:pt x="92869" y="0"/>
                    <a:pt x="116434" y="7048"/>
                    <a:pt x="116434" y="46568"/>
                  </a:cubicBezTo>
                  <a:lnTo>
                    <a:pt x="116434" y="146237"/>
                  </a:lnTo>
                  <a:lnTo>
                    <a:pt x="83410" y="146237"/>
                  </a:lnTo>
                  <a:close/>
                  <a:moveTo>
                    <a:pt x="78534" y="77448"/>
                  </a:moveTo>
                  <a:lnTo>
                    <a:pt x="67704" y="77734"/>
                  </a:lnTo>
                  <a:cubicBezTo>
                    <a:pt x="46320" y="78276"/>
                    <a:pt x="37929" y="83420"/>
                    <a:pt x="37929" y="101832"/>
                  </a:cubicBezTo>
                  <a:cubicBezTo>
                    <a:pt x="37929" y="116719"/>
                    <a:pt x="44691" y="120787"/>
                    <a:pt x="54435" y="120787"/>
                  </a:cubicBezTo>
                  <a:cubicBezTo>
                    <a:pt x="63922" y="120787"/>
                    <a:pt x="71228" y="117805"/>
                    <a:pt x="78543" y="113738"/>
                  </a:cubicBezTo>
                  <a:lnTo>
                    <a:pt x="78543" y="77448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>
                <a:latin typeface="Fago Pro" panose="02000506040000020004" pitchFamily="50" charset="0"/>
              </a:endParaRPr>
            </a:p>
          </p:txBody>
        </p:sp>
        <p:sp>
          <p:nvSpPr>
            <p:cNvPr id="9" name="Freihandform: Form 8">
              <a:extLst>
                <a:ext uri="{FF2B5EF4-FFF2-40B4-BE49-F238E27FC236}">
                  <a16:creationId xmlns:a16="http://schemas.microsoft.com/office/drawing/2014/main" id="{CB3D29B4-50AB-43DF-8566-2C7ECDEC7011}"/>
                </a:ext>
              </a:extLst>
            </p:cNvPr>
            <p:cNvSpPr/>
            <p:nvPr/>
          </p:nvSpPr>
          <p:spPr>
            <a:xfrm>
              <a:off x="4703664" y="3386499"/>
              <a:ext cx="124567" cy="146246"/>
            </a:xfrm>
            <a:custGeom>
              <a:avLst/>
              <a:gdLst>
                <a:gd name="connsiteX0" fmla="*/ 86658 w 124567"/>
                <a:gd name="connsiteY0" fmla="*/ 146247 h 146246"/>
                <a:gd name="connsiteX1" fmla="*/ 86658 w 124567"/>
                <a:gd name="connsiteY1" fmla="*/ 44958 h 146246"/>
                <a:gd name="connsiteX2" fmla="*/ 70409 w 124567"/>
                <a:gd name="connsiteY2" fmla="*/ 31433 h 146246"/>
                <a:gd name="connsiteX3" fmla="*/ 37919 w 124567"/>
                <a:gd name="connsiteY3" fmla="*/ 41720 h 146246"/>
                <a:gd name="connsiteX4" fmla="*/ 37919 w 124567"/>
                <a:gd name="connsiteY4" fmla="*/ 146247 h 146246"/>
                <a:gd name="connsiteX5" fmla="*/ 0 w 124567"/>
                <a:gd name="connsiteY5" fmla="*/ 146247 h 146246"/>
                <a:gd name="connsiteX6" fmla="*/ 0 w 124567"/>
                <a:gd name="connsiteY6" fmla="*/ 2705 h 146246"/>
                <a:gd name="connsiteX7" fmla="*/ 31680 w 124567"/>
                <a:gd name="connsiteY7" fmla="*/ 2705 h 146246"/>
                <a:gd name="connsiteX8" fmla="*/ 37100 w 124567"/>
                <a:gd name="connsiteY8" fmla="*/ 18155 h 146246"/>
                <a:gd name="connsiteX9" fmla="*/ 84763 w 124567"/>
                <a:gd name="connsiteY9" fmla="*/ 0 h 146246"/>
                <a:gd name="connsiteX10" fmla="*/ 124568 w 124567"/>
                <a:gd name="connsiteY10" fmla="*/ 42786 h 146246"/>
                <a:gd name="connsiteX11" fmla="*/ 124568 w 124567"/>
                <a:gd name="connsiteY11" fmla="*/ 146237 h 146246"/>
                <a:gd name="connsiteX12" fmla="*/ 86658 w 124567"/>
                <a:gd name="connsiteY12" fmla="*/ 146237 h 1462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24567" h="146246">
                  <a:moveTo>
                    <a:pt x="86658" y="146247"/>
                  </a:moveTo>
                  <a:lnTo>
                    <a:pt x="86658" y="44958"/>
                  </a:lnTo>
                  <a:cubicBezTo>
                    <a:pt x="86658" y="34671"/>
                    <a:pt x="82591" y="31433"/>
                    <a:pt x="70409" y="31433"/>
                  </a:cubicBezTo>
                  <a:cubicBezTo>
                    <a:pt x="59855" y="31433"/>
                    <a:pt x="48206" y="35757"/>
                    <a:pt x="37919" y="41720"/>
                  </a:cubicBezTo>
                  <a:lnTo>
                    <a:pt x="37919" y="146247"/>
                  </a:lnTo>
                  <a:lnTo>
                    <a:pt x="0" y="146247"/>
                  </a:lnTo>
                  <a:lnTo>
                    <a:pt x="0" y="2705"/>
                  </a:lnTo>
                  <a:lnTo>
                    <a:pt x="31680" y="2705"/>
                  </a:lnTo>
                  <a:lnTo>
                    <a:pt x="37100" y="18155"/>
                  </a:lnTo>
                  <a:cubicBezTo>
                    <a:pt x="49273" y="8411"/>
                    <a:pt x="67151" y="0"/>
                    <a:pt x="84763" y="0"/>
                  </a:cubicBezTo>
                  <a:cubicBezTo>
                    <a:pt x="108585" y="0"/>
                    <a:pt x="124568" y="10563"/>
                    <a:pt x="124568" y="42786"/>
                  </a:cubicBezTo>
                  <a:lnTo>
                    <a:pt x="124568" y="146237"/>
                  </a:lnTo>
                  <a:lnTo>
                    <a:pt x="86658" y="146237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>
                <a:latin typeface="Fago Pro" panose="02000506040000020004" pitchFamily="50" charset="0"/>
              </a:endParaRPr>
            </a:p>
          </p:txBody>
        </p:sp>
        <p:sp>
          <p:nvSpPr>
            <p:cNvPr id="10" name="Freihandform: Form 9">
              <a:extLst>
                <a:ext uri="{FF2B5EF4-FFF2-40B4-BE49-F238E27FC236}">
                  <a16:creationId xmlns:a16="http://schemas.microsoft.com/office/drawing/2014/main" id="{D16DB84B-EF0D-C922-F83B-E8F6CDEF2FCD}"/>
                </a:ext>
              </a:extLst>
            </p:cNvPr>
            <p:cNvSpPr/>
            <p:nvPr/>
          </p:nvSpPr>
          <p:spPr>
            <a:xfrm>
              <a:off x="4862026" y="3337779"/>
              <a:ext cx="127292" cy="197672"/>
            </a:xfrm>
            <a:custGeom>
              <a:avLst/>
              <a:gdLst>
                <a:gd name="connsiteX0" fmla="*/ 96679 w 127292"/>
                <a:gd name="connsiteY0" fmla="*/ 194967 h 197672"/>
                <a:gd name="connsiteX1" fmla="*/ 92345 w 127292"/>
                <a:gd name="connsiteY1" fmla="*/ 183318 h 197672"/>
                <a:gd name="connsiteX2" fmla="*/ 54169 w 127292"/>
                <a:gd name="connsiteY2" fmla="*/ 197672 h 197672"/>
                <a:gd name="connsiteX3" fmla="*/ 0 w 127292"/>
                <a:gd name="connsiteY3" fmla="*/ 123206 h 197672"/>
                <a:gd name="connsiteX4" fmla="*/ 59579 w 127292"/>
                <a:gd name="connsiteY4" fmla="*/ 48739 h 197672"/>
                <a:gd name="connsiteX5" fmla="*/ 89373 w 127292"/>
                <a:gd name="connsiteY5" fmla="*/ 60103 h 197672"/>
                <a:gd name="connsiteX6" fmla="*/ 89373 w 127292"/>
                <a:gd name="connsiteY6" fmla="*/ 0 h 197672"/>
                <a:gd name="connsiteX7" fmla="*/ 127292 w 127292"/>
                <a:gd name="connsiteY7" fmla="*/ 0 h 197672"/>
                <a:gd name="connsiteX8" fmla="*/ 127292 w 127292"/>
                <a:gd name="connsiteY8" fmla="*/ 194967 h 197672"/>
                <a:gd name="connsiteX9" fmla="*/ 96679 w 127292"/>
                <a:gd name="connsiteY9" fmla="*/ 194967 h 197672"/>
                <a:gd name="connsiteX10" fmla="*/ 89383 w 127292"/>
                <a:gd name="connsiteY10" fmla="*/ 84753 h 197672"/>
                <a:gd name="connsiteX11" fmla="*/ 67713 w 127292"/>
                <a:gd name="connsiteY11" fmla="*/ 77429 h 197672"/>
                <a:gd name="connsiteX12" fmla="*/ 37919 w 127292"/>
                <a:gd name="connsiteY12" fmla="*/ 123196 h 197672"/>
                <a:gd name="connsiteX13" fmla="*/ 64999 w 127292"/>
                <a:gd name="connsiteY13" fmla="*/ 169507 h 197672"/>
                <a:gd name="connsiteX14" fmla="*/ 89373 w 127292"/>
                <a:gd name="connsiteY14" fmla="*/ 160582 h 197672"/>
                <a:gd name="connsiteX15" fmla="*/ 89373 w 127292"/>
                <a:gd name="connsiteY15" fmla="*/ 84753 h 1976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27292" h="197672">
                  <a:moveTo>
                    <a:pt x="96679" y="194967"/>
                  </a:moveTo>
                  <a:lnTo>
                    <a:pt x="92345" y="183318"/>
                  </a:lnTo>
                  <a:cubicBezTo>
                    <a:pt x="83134" y="191443"/>
                    <a:pt x="69332" y="197672"/>
                    <a:pt x="54169" y="197672"/>
                  </a:cubicBezTo>
                  <a:cubicBezTo>
                    <a:pt x="31680" y="197672"/>
                    <a:pt x="0" y="188204"/>
                    <a:pt x="0" y="123206"/>
                  </a:cubicBezTo>
                  <a:cubicBezTo>
                    <a:pt x="0" y="56864"/>
                    <a:pt x="41434" y="48739"/>
                    <a:pt x="59579" y="48739"/>
                  </a:cubicBezTo>
                  <a:cubicBezTo>
                    <a:pt x="72038" y="48739"/>
                    <a:pt x="82867" y="53340"/>
                    <a:pt x="89373" y="60103"/>
                  </a:cubicBezTo>
                  <a:lnTo>
                    <a:pt x="89373" y="0"/>
                  </a:lnTo>
                  <a:lnTo>
                    <a:pt x="127292" y="0"/>
                  </a:lnTo>
                  <a:lnTo>
                    <a:pt x="127292" y="194967"/>
                  </a:lnTo>
                  <a:lnTo>
                    <a:pt x="96679" y="194967"/>
                  </a:lnTo>
                  <a:close/>
                  <a:moveTo>
                    <a:pt x="89383" y="84753"/>
                  </a:moveTo>
                  <a:cubicBezTo>
                    <a:pt x="83420" y="80686"/>
                    <a:pt x="75571" y="77429"/>
                    <a:pt x="67713" y="77429"/>
                  </a:cubicBezTo>
                  <a:cubicBezTo>
                    <a:pt x="51730" y="77429"/>
                    <a:pt x="37919" y="80410"/>
                    <a:pt x="37919" y="123196"/>
                  </a:cubicBezTo>
                  <a:cubicBezTo>
                    <a:pt x="37919" y="166526"/>
                    <a:pt x="49835" y="169507"/>
                    <a:pt x="64999" y="169507"/>
                  </a:cubicBezTo>
                  <a:cubicBezTo>
                    <a:pt x="72857" y="169507"/>
                    <a:pt x="81791" y="165983"/>
                    <a:pt x="89373" y="160582"/>
                  </a:cubicBezTo>
                  <a:lnTo>
                    <a:pt x="89373" y="84753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>
                <a:latin typeface="Fago Pro" panose="02000506040000020004" pitchFamily="50" charset="0"/>
              </a:endParaRPr>
            </a:p>
          </p:txBody>
        </p:sp>
        <p:sp>
          <p:nvSpPr>
            <p:cNvPr id="11" name="Freihandform: Form 10">
              <a:extLst>
                <a:ext uri="{FF2B5EF4-FFF2-40B4-BE49-F238E27FC236}">
                  <a16:creationId xmlns:a16="http://schemas.microsoft.com/office/drawing/2014/main" id="{B630B98E-43B1-EF41-09CD-546ECB205F8A}"/>
                </a:ext>
              </a:extLst>
            </p:cNvPr>
            <p:cNvSpPr/>
            <p:nvPr/>
          </p:nvSpPr>
          <p:spPr>
            <a:xfrm>
              <a:off x="5118401" y="3324234"/>
              <a:ext cx="44967" cy="208511"/>
            </a:xfrm>
            <a:custGeom>
              <a:avLst/>
              <a:gdLst>
                <a:gd name="connsiteX0" fmla="*/ 22479 w 44967"/>
                <a:gd name="connsiteY0" fmla="*/ 46025 h 208511"/>
                <a:gd name="connsiteX1" fmla="*/ 0 w 44967"/>
                <a:gd name="connsiteY1" fmla="*/ 23012 h 208511"/>
                <a:gd name="connsiteX2" fmla="*/ 22479 w 44967"/>
                <a:gd name="connsiteY2" fmla="*/ 0 h 208511"/>
                <a:gd name="connsiteX3" fmla="*/ 44968 w 44967"/>
                <a:gd name="connsiteY3" fmla="*/ 23012 h 208511"/>
                <a:gd name="connsiteX4" fmla="*/ 22479 w 44967"/>
                <a:gd name="connsiteY4" fmla="*/ 46025 h 208511"/>
                <a:gd name="connsiteX5" fmla="*/ 3524 w 44967"/>
                <a:gd name="connsiteY5" fmla="*/ 208512 h 208511"/>
                <a:gd name="connsiteX6" fmla="*/ 3524 w 44967"/>
                <a:gd name="connsiteY6" fmla="*/ 64970 h 208511"/>
                <a:gd name="connsiteX7" fmla="*/ 41443 w 44967"/>
                <a:gd name="connsiteY7" fmla="*/ 64970 h 208511"/>
                <a:gd name="connsiteX8" fmla="*/ 41443 w 44967"/>
                <a:gd name="connsiteY8" fmla="*/ 208512 h 208511"/>
                <a:gd name="connsiteX9" fmla="*/ 3524 w 44967"/>
                <a:gd name="connsiteY9" fmla="*/ 208512 h 2085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4967" h="208511">
                  <a:moveTo>
                    <a:pt x="22479" y="46025"/>
                  </a:moveTo>
                  <a:cubicBezTo>
                    <a:pt x="9754" y="46025"/>
                    <a:pt x="0" y="35481"/>
                    <a:pt x="0" y="23012"/>
                  </a:cubicBezTo>
                  <a:cubicBezTo>
                    <a:pt x="0" y="10563"/>
                    <a:pt x="9744" y="0"/>
                    <a:pt x="22479" y="0"/>
                  </a:cubicBezTo>
                  <a:cubicBezTo>
                    <a:pt x="35214" y="0"/>
                    <a:pt x="44968" y="10563"/>
                    <a:pt x="44968" y="23012"/>
                  </a:cubicBezTo>
                  <a:cubicBezTo>
                    <a:pt x="44958" y="35471"/>
                    <a:pt x="35204" y="46025"/>
                    <a:pt x="22479" y="46025"/>
                  </a:cubicBezTo>
                  <a:close/>
                  <a:moveTo>
                    <a:pt x="3524" y="208512"/>
                  </a:moveTo>
                  <a:lnTo>
                    <a:pt x="3524" y="64970"/>
                  </a:lnTo>
                  <a:lnTo>
                    <a:pt x="41443" y="64970"/>
                  </a:lnTo>
                  <a:lnTo>
                    <a:pt x="41443" y="208512"/>
                  </a:lnTo>
                  <a:lnTo>
                    <a:pt x="3524" y="208512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>
                <a:latin typeface="Fago Pro" panose="02000506040000020004" pitchFamily="50" charset="0"/>
              </a:endParaRPr>
            </a:p>
          </p:txBody>
        </p:sp>
        <p:sp>
          <p:nvSpPr>
            <p:cNvPr id="12" name="Freihandform: Form 11">
              <a:extLst>
                <a:ext uri="{FF2B5EF4-FFF2-40B4-BE49-F238E27FC236}">
                  <a16:creationId xmlns:a16="http://schemas.microsoft.com/office/drawing/2014/main" id="{445D5EEE-6290-E8CF-AD9D-51B0D2DBE7E2}"/>
                </a:ext>
              </a:extLst>
            </p:cNvPr>
            <p:cNvSpPr/>
            <p:nvPr/>
          </p:nvSpPr>
          <p:spPr>
            <a:xfrm>
              <a:off x="5201783" y="3386499"/>
              <a:ext cx="124567" cy="146246"/>
            </a:xfrm>
            <a:custGeom>
              <a:avLst/>
              <a:gdLst>
                <a:gd name="connsiteX0" fmla="*/ 86658 w 124567"/>
                <a:gd name="connsiteY0" fmla="*/ 146247 h 146246"/>
                <a:gd name="connsiteX1" fmla="*/ 86658 w 124567"/>
                <a:gd name="connsiteY1" fmla="*/ 44958 h 146246"/>
                <a:gd name="connsiteX2" fmla="*/ 70409 w 124567"/>
                <a:gd name="connsiteY2" fmla="*/ 31433 h 146246"/>
                <a:gd name="connsiteX3" fmla="*/ 37919 w 124567"/>
                <a:gd name="connsiteY3" fmla="*/ 41720 h 146246"/>
                <a:gd name="connsiteX4" fmla="*/ 37919 w 124567"/>
                <a:gd name="connsiteY4" fmla="*/ 146247 h 146246"/>
                <a:gd name="connsiteX5" fmla="*/ 0 w 124567"/>
                <a:gd name="connsiteY5" fmla="*/ 146247 h 146246"/>
                <a:gd name="connsiteX6" fmla="*/ 0 w 124567"/>
                <a:gd name="connsiteY6" fmla="*/ 2705 h 146246"/>
                <a:gd name="connsiteX7" fmla="*/ 31680 w 124567"/>
                <a:gd name="connsiteY7" fmla="*/ 2705 h 146246"/>
                <a:gd name="connsiteX8" fmla="*/ 37100 w 124567"/>
                <a:gd name="connsiteY8" fmla="*/ 18155 h 146246"/>
                <a:gd name="connsiteX9" fmla="*/ 84763 w 124567"/>
                <a:gd name="connsiteY9" fmla="*/ 0 h 146246"/>
                <a:gd name="connsiteX10" fmla="*/ 124568 w 124567"/>
                <a:gd name="connsiteY10" fmla="*/ 42786 h 146246"/>
                <a:gd name="connsiteX11" fmla="*/ 124568 w 124567"/>
                <a:gd name="connsiteY11" fmla="*/ 146237 h 146246"/>
                <a:gd name="connsiteX12" fmla="*/ 86658 w 124567"/>
                <a:gd name="connsiteY12" fmla="*/ 146237 h 1462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24567" h="146246">
                  <a:moveTo>
                    <a:pt x="86658" y="146247"/>
                  </a:moveTo>
                  <a:lnTo>
                    <a:pt x="86658" y="44958"/>
                  </a:lnTo>
                  <a:cubicBezTo>
                    <a:pt x="86658" y="34671"/>
                    <a:pt x="82591" y="31433"/>
                    <a:pt x="70409" y="31433"/>
                  </a:cubicBezTo>
                  <a:cubicBezTo>
                    <a:pt x="59855" y="31433"/>
                    <a:pt x="48206" y="35757"/>
                    <a:pt x="37919" y="41720"/>
                  </a:cubicBezTo>
                  <a:lnTo>
                    <a:pt x="37919" y="146247"/>
                  </a:lnTo>
                  <a:lnTo>
                    <a:pt x="0" y="146247"/>
                  </a:lnTo>
                  <a:lnTo>
                    <a:pt x="0" y="2705"/>
                  </a:lnTo>
                  <a:lnTo>
                    <a:pt x="31680" y="2705"/>
                  </a:lnTo>
                  <a:lnTo>
                    <a:pt x="37100" y="18155"/>
                  </a:lnTo>
                  <a:cubicBezTo>
                    <a:pt x="49273" y="8411"/>
                    <a:pt x="67151" y="0"/>
                    <a:pt x="84763" y="0"/>
                  </a:cubicBezTo>
                  <a:cubicBezTo>
                    <a:pt x="108585" y="0"/>
                    <a:pt x="124568" y="10563"/>
                    <a:pt x="124568" y="42786"/>
                  </a:cubicBezTo>
                  <a:lnTo>
                    <a:pt x="124568" y="146237"/>
                  </a:lnTo>
                  <a:lnTo>
                    <a:pt x="86658" y="146237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>
                <a:latin typeface="Fago Pro" panose="02000506040000020004" pitchFamily="50" charset="0"/>
              </a:endParaRPr>
            </a:p>
          </p:txBody>
        </p:sp>
        <p:sp>
          <p:nvSpPr>
            <p:cNvPr id="13" name="Freihandform: Form 12">
              <a:extLst>
                <a:ext uri="{FF2B5EF4-FFF2-40B4-BE49-F238E27FC236}">
                  <a16:creationId xmlns:a16="http://schemas.microsoft.com/office/drawing/2014/main" id="{87D5CC84-381F-6533-8AD9-177551CADF4E}"/>
                </a:ext>
              </a:extLst>
            </p:cNvPr>
            <p:cNvSpPr/>
            <p:nvPr/>
          </p:nvSpPr>
          <p:spPr>
            <a:xfrm>
              <a:off x="5457624" y="3337779"/>
              <a:ext cx="124577" cy="194967"/>
            </a:xfrm>
            <a:custGeom>
              <a:avLst/>
              <a:gdLst>
                <a:gd name="connsiteX0" fmla="*/ 86659 w 124577"/>
                <a:gd name="connsiteY0" fmla="*/ 194967 h 194967"/>
                <a:gd name="connsiteX1" fmla="*/ 86659 w 124577"/>
                <a:gd name="connsiteY1" fmla="*/ 93678 h 194967"/>
                <a:gd name="connsiteX2" fmla="*/ 70409 w 124577"/>
                <a:gd name="connsiteY2" fmla="*/ 80153 h 194967"/>
                <a:gd name="connsiteX3" fmla="*/ 37919 w 124577"/>
                <a:gd name="connsiteY3" fmla="*/ 90440 h 194967"/>
                <a:gd name="connsiteX4" fmla="*/ 37919 w 124577"/>
                <a:gd name="connsiteY4" fmla="*/ 194967 h 194967"/>
                <a:gd name="connsiteX5" fmla="*/ 0 w 124577"/>
                <a:gd name="connsiteY5" fmla="*/ 194967 h 194967"/>
                <a:gd name="connsiteX6" fmla="*/ 0 w 124577"/>
                <a:gd name="connsiteY6" fmla="*/ 0 h 194967"/>
                <a:gd name="connsiteX7" fmla="*/ 37919 w 124577"/>
                <a:gd name="connsiteY7" fmla="*/ 0 h 194967"/>
                <a:gd name="connsiteX8" fmla="*/ 37919 w 124577"/>
                <a:gd name="connsiteY8" fmla="*/ 66342 h 194967"/>
                <a:gd name="connsiteX9" fmla="*/ 84773 w 124577"/>
                <a:gd name="connsiteY9" fmla="*/ 48730 h 194967"/>
                <a:gd name="connsiteX10" fmla="*/ 124578 w 124577"/>
                <a:gd name="connsiteY10" fmla="*/ 91516 h 194967"/>
                <a:gd name="connsiteX11" fmla="*/ 124578 w 124577"/>
                <a:gd name="connsiteY11" fmla="*/ 194967 h 194967"/>
                <a:gd name="connsiteX12" fmla="*/ 86659 w 124577"/>
                <a:gd name="connsiteY12" fmla="*/ 194967 h 1949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24577" h="194967">
                  <a:moveTo>
                    <a:pt x="86659" y="194967"/>
                  </a:moveTo>
                  <a:lnTo>
                    <a:pt x="86659" y="93678"/>
                  </a:lnTo>
                  <a:cubicBezTo>
                    <a:pt x="86659" y="83391"/>
                    <a:pt x="82868" y="80153"/>
                    <a:pt x="70409" y="80153"/>
                  </a:cubicBezTo>
                  <a:cubicBezTo>
                    <a:pt x="61741" y="80153"/>
                    <a:pt x="50378" y="84220"/>
                    <a:pt x="37919" y="90440"/>
                  </a:cubicBezTo>
                  <a:lnTo>
                    <a:pt x="37919" y="194967"/>
                  </a:lnTo>
                  <a:lnTo>
                    <a:pt x="0" y="194967"/>
                  </a:lnTo>
                  <a:lnTo>
                    <a:pt x="0" y="0"/>
                  </a:lnTo>
                  <a:lnTo>
                    <a:pt x="37919" y="0"/>
                  </a:lnTo>
                  <a:lnTo>
                    <a:pt x="37919" y="66342"/>
                  </a:lnTo>
                  <a:cubicBezTo>
                    <a:pt x="50644" y="56855"/>
                    <a:pt x="68247" y="48730"/>
                    <a:pt x="84773" y="48730"/>
                  </a:cubicBezTo>
                  <a:cubicBezTo>
                    <a:pt x="108595" y="48730"/>
                    <a:pt x="124578" y="59836"/>
                    <a:pt x="124578" y="91516"/>
                  </a:cubicBezTo>
                  <a:lnTo>
                    <a:pt x="124578" y="194967"/>
                  </a:lnTo>
                  <a:lnTo>
                    <a:pt x="86659" y="194967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>
                <a:latin typeface="Fago Pro" panose="02000506040000020004" pitchFamily="50" charset="0"/>
              </a:endParaRPr>
            </a:p>
          </p:txBody>
        </p:sp>
        <p:sp>
          <p:nvSpPr>
            <p:cNvPr id="14" name="Freihandform: Form 13">
              <a:extLst>
                <a:ext uri="{FF2B5EF4-FFF2-40B4-BE49-F238E27FC236}">
                  <a16:creationId xmlns:a16="http://schemas.microsoft.com/office/drawing/2014/main" id="{92906D59-C67F-D48E-FD4C-1C787F0D018A}"/>
                </a:ext>
              </a:extLst>
            </p:cNvPr>
            <p:cNvSpPr/>
            <p:nvPr/>
          </p:nvSpPr>
          <p:spPr>
            <a:xfrm>
              <a:off x="5612206" y="3386508"/>
              <a:ext cx="116433" cy="148942"/>
            </a:xfrm>
            <a:custGeom>
              <a:avLst/>
              <a:gdLst>
                <a:gd name="connsiteX0" fmla="*/ 83410 w 116433"/>
                <a:gd name="connsiteY0" fmla="*/ 146237 h 148942"/>
                <a:gd name="connsiteX1" fmla="*/ 79343 w 116433"/>
                <a:gd name="connsiteY1" fmla="*/ 133512 h 148942"/>
                <a:gd name="connsiteX2" fmla="*/ 40615 w 116433"/>
                <a:gd name="connsiteY2" fmla="*/ 148942 h 148942"/>
                <a:gd name="connsiteX3" fmla="*/ 0 w 116433"/>
                <a:gd name="connsiteY3" fmla="*/ 102632 h 148942"/>
                <a:gd name="connsiteX4" fmla="*/ 53616 w 116433"/>
                <a:gd name="connsiteY4" fmla="*/ 56598 h 148942"/>
                <a:gd name="connsiteX5" fmla="*/ 78534 w 116433"/>
                <a:gd name="connsiteY5" fmla="*/ 56598 h 148942"/>
                <a:gd name="connsiteX6" fmla="*/ 78534 w 116433"/>
                <a:gd name="connsiteY6" fmla="*/ 46311 h 148942"/>
                <a:gd name="connsiteX7" fmla="*/ 58217 w 116433"/>
                <a:gd name="connsiteY7" fmla="*/ 30604 h 148942"/>
                <a:gd name="connsiteX8" fmla="*/ 12992 w 116433"/>
                <a:gd name="connsiteY8" fmla="*/ 38729 h 148942"/>
                <a:gd name="connsiteX9" fmla="*/ 12992 w 116433"/>
                <a:gd name="connsiteY9" fmla="*/ 8668 h 148942"/>
                <a:gd name="connsiteX10" fmla="*/ 64713 w 116433"/>
                <a:gd name="connsiteY10" fmla="*/ 0 h 148942"/>
                <a:gd name="connsiteX11" fmla="*/ 116434 w 116433"/>
                <a:gd name="connsiteY11" fmla="*/ 46568 h 148942"/>
                <a:gd name="connsiteX12" fmla="*/ 116434 w 116433"/>
                <a:gd name="connsiteY12" fmla="*/ 146237 h 148942"/>
                <a:gd name="connsiteX13" fmla="*/ 83410 w 116433"/>
                <a:gd name="connsiteY13" fmla="*/ 146237 h 148942"/>
                <a:gd name="connsiteX14" fmla="*/ 78534 w 116433"/>
                <a:gd name="connsiteY14" fmla="*/ 77448 h 148942"/>
                <a:gd name="connsiteX15" fmla="*/ 67694 w 116433"/>
                <a:gd name="connsiteY15" fmla="*/ 77724 h 148942"/>
                <a:gd name="connsiteX16" fmla="*/ 37919 w 116433"/>
                <a:gd name="connsiteY16" fmla="*/ 101822 h 148942"/>
                <a:gd name="connsiteX17" fmla="*/ 54426 w 116433"/>
                <a:gd name="connsiteY17" fmla="*/ 120777 h 148942"/>
                <a:gd name="connsiteX18" fmla="*/ 78534 w 116433"/>
                <a:gd name="connsiteY18" fmla="*/ 113729 h 148942"/>
                <a:gd name="connsiteX19" fmla="*/ 78534 w 116433"/>
                <a:gd name="connsiteY19" fmla="*/ 77448 h 148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16433" h="148942">
                  <a:moveTo>
                    <a:pt x="83410" y="146237"/>
                  </a:moveTo>
                  <a:lnTo>
                    <a:pt x="79343" y="133512"/>
                  </a:lnTo>
                  <a:cubicBezTo>
                    <a:pt x="69599" y="142999"/>
                    <a:pt x="56055" y="148942"/>
                    <a:pt x="40615" y="148942"/>
                  </a:cubicBezTo>
                  <a:cubicBezTo>
                    <a:pt x="23012" y="148942"/>
                    <a:pt x="0" y="141637"/>
                    <a:pt x="0" y="102632"/>
                  </a:cubicBezTo>
                  <a:cubicBezTo>
                    <a:pt x="0" y="63370"/>
                    <a:pt x="32223" y="56598"/>
                    <a:pt x="53616" y="56598"/>
                  </a:cubicBezTo>
                  <a:lnTo>
                    <a:pt x="78534" y="56598"/>
                  </a:lnTo>
                  <a:lnTo>
                    <a:pt x="78534" y="46311"/>
                  </a:lnTo>
                  <a:cubicBezTo>
                    <a:pt x="78534" y="32223"/>
                    <a:pt x="71218" y="30604"/>
                    <a:pt x="58217" y="30604"/>
                  </a:cubicBezTo>
                  <a:cubicBezTo>
                    <a:pt x="44949" y="30604"/>
                    <a:pt x="26270" y="34404"/>
                    <a:pt x="12992" y="38729"/>
                  </a:cubicBezTo>
                  <a:lnTo>
                    <a:pt x="12992" y="8668"/>
                  </a:lnTo>
                  <a:cubicBezTo>
                    <a:pt x="28975" y="3524"/>
                    <a:pt x="47111" y="0"/>
                    <a:pt x="64713" y="0"/>
                  </a:cubicBezTo>
                  <a:cubicBezTo>
                    <a:pt x="92869" y="0"/>
                    <a:pt x="116434" y="7048"/>
                    <a:pt x="116434" y="46568"/>
                  </a:cubicBezTo>
                  <a:lnTo>
                    <a:pt x="116434" y="146237"/>
                  </a:lnTo>
                  <a:lnTo>
                    <a:pt x="83410" y="146237"/>
                  </a:lnTo>
                  <a:close/>
                  <a:moveTo>
                    <a:pt x="78534" y="77448"/>
                  </a:moveTo>
                  <a:lnTo>
                    <a:pt x="67694" y="77724"/>
                  </a:lnTo>
                  <a:cubicBezTo>
                    <a:pt x="46311" y="78267"/>
                    <a:pt x="37919" y="83410"/>
                    <a:pt x="37919" y="101822"/>
                  </a:cubicBezTo>
                  <a:cubicBezTo>
                    <a:pt x="37919" y="116710"/>
                    <a:pt x="44682" y="120777"/>
                    <a:pt x="54426" y="120777"/>
                  </a:cubicBezTo>
                  <a:cubicBezTo>
                    <a:pt x="63913" y="120777"/>
                    <a:pt x="71218" y="117796"/>
                    <a:pt x="78534" y="113729"/>
                  </a:cubicBezTo>
                  <a:lnTo>
                    <a:pt x="78534" y="77448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>
                <a:latin typeface="Fago Pro" panose="02000506040000020004" pitchFamily="50" charset="0"/>
              </a:endParaRPr>
            </a:p>
          </p:txBody>
        </p:sp>
        <p:sp>
          <p:nvSpPr>
            <p:cNvPr id="15" name="Freihandform: Form 14">
              <a:extLst>
                <a:ext uri="{FF2B5EF4-FFF2-40B4-BE49-F238E27FC236}">
                  <a16:creationId xmlns:a16="http://schemas.microsoft.com/office/drawing/2014/main" id="{2BA0181B-0FD8-4750-65A4-1C63A382ADD9}"/>
                </a:ext>
              </a:extLst>
            </p:cNvPr>
            <p:cNvSpPr/>
            <p:nvPr/>
          </p:nvSpPr>
          <p:spPr>
            <a:xfrm>
              <a:off x="5770578" y="3386499"/>
              <a:ext cx="124567" cy="146246"/>
            </a:xfrm>
            <a:custGeom>
              <a:avLst/>
              <a:gdLst>
                <a:gd name="connsiteX0" fmla="*/ 86658 w 124567"/>
                <a:gd name="connsiteY0" fmla="*/ 146247 h 146246"/>
                <a:gd name="connsiteX1" fmla="*/ 86658 w 124567"/>
                <a:gd name="connsiteY1" fmla="*/ 44958 h 146246"/>
                <a:gd name="connsiteX2" fmla="*/ 70409 w 124567"/>
                <a:gd name="connsiteY2" fmla="*/ 31433 h 146246"/>
                <a:gd name="connsiteX3" fmla="*/ 37919 w 124567"/>
                <a:gd name="connsiteY3" fmla="*/ 41720 h 146246"/>
                <a:gd name="connsiteX4" fmla="*/ 37919 w 124567"/>
                <a:gd name="connsiteY4" fmla="*/ 146247 h 146246"/>
                <a:gd name="connsiteX5" fmla="*/ 0 w 124567"/>
                <a:gd name="connsiteY5" fmla="*/ 146247 h 146246"/>
                <a:gd name="connsiteX6" fmla="*/ 0 w 124567"/>
                <a:gd name="connsiteY6" fmla="*/ 2705 h 146246"/>
                <a:gd name="connsiteX7" fmla="*/ 31680 w 124567"/>
                <a:gd name="connsiteY7" fmla="*/ 2705 h 146246"/>
                <a:gd name="connsiteX8" fmla="*/ 37100 w 124567"/>
                <a:gd name="connsiteY8" fmla="*/ 18155 h 146246"/>
                <a:gd name="connsiteX9" fmla="*/ 84763 w 124567"/>
                <a:gd name="connsiteY9" fmla="*/ 0 h 146246"/>
                <a:gd name="connsiteX10" fmla="*/ 124568 w 124567"/>
                <a:gd name="connsiteY10" fmla="*/ 42786 h 146246"/>
                <a:gd name="connsiteX11" fmla="*/ 124568 w 124567"/>
                <a:gd name="connsiteY11" fmla="*/ 146237 h 146246"/>
                <a:gd name="connsiteX12" fmla="*/ 86658 w 124567"/>
                <a:gd name="connsiteY12" fmla="*/ 146237 h 1462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24567" h="146246">
                  <a:moveTo>
                    <a:pt x="86658" y="146247"/>
                  </a:moveTo>
                  <a:lnTo>
                    <a:pt x="86658" y="44958"/>
                  </a:lnTo>
                  <a:cubicBezTo>
                    <a:pt x="86658" y="34671"/>
                    <a:pt x="82591" y="31433"/>
                    <a:pt x="70409" y="31433"/>
                  </a:cubicBezTo>
                  <a:cubicBezTo>
                    <a:pt x="59855" y="31433"/>
                    <a:pt x="48206" y="35757"/>
                    <a:pt x="37919" y="41720"/>
                  </a:cubicBezTo>
                  <a:lnTo>
                    <a:pt x="37919" y="146247"/>
                  </a:lnTo>
                  <a:lnTo>
                    <a:pt x="0" y="146247"/>
                  </a:lnTo>
                  <a:lnTo>
                    <a:pt x="0" y="2705"/>
                  </a:lnTo>
                  <a:lnTo>
                    <a:pt x="31680" y="2705"/>
                  </a:lnTo>
                  <a:lnTo>
                    <a:pt x="37100" y="18155"/>
                  </a:lnTo>
                  <a:cubicBezTo>
                    <a:pt x="49282" y="8411"/>
                    <a:pt x="67151" y="0"/>
                    <a:pt x="84763" y="0"/>
                  </a:cubicBezTo>
                  <a:cubicBezTo>
                    <a:pt x="108585" y="0"/>
                    <a:pt x="124568" y="10563"/>
                    <a:pt x="124568" y="42786"/>
                  </a:cubicBezTo>
                  <a:lnTo>
                    <a:pt x="124568" y="146237"/>
                  </a:lnTo>
                  <a:lnTo>
                    <a:pt x="86658" y="146237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>
                <a:latin typeface="Fago Pro" panose="02000506040000020004" pitchFamily="50" charset="0"/>
              </a:endParaRPr>
            </a:p>
          </p:txBody>
        </p:sp>
        <p:sp>
          <p:nvSpPr>
            <p:cNvPr id="16" name="Freihandform: Form 15">
              <a:extLst>
                <a:ext uri="{FF2B5EF4-FFF2-40B4-BE49-F238E27FC236}">
                  <a16:creationId xmlns:a16="http://schemas.microsoft.com/office/drawing/2014/main" id="{DADD0553-C42A-60B7-9A7C-E8730FF6BDA8}"/>
                </a:ext>
              </a:extLst>
            </p:cNvPr>
            <p:cNvSpPr/>
            <p:nvPr/>
          </p:nvSpPr>
          <p:spPr>
            <a:xfrm>
              <a:off x="5928941" y="3337779"/>
              <a:ext cx="127282" cy="197672"/>
            </a:xfrm>
            <a:custGeom>
              <a:avLst/>
              <a:gdLst>
                <a:gd name="connsiteX0" fmla="*/ 96679 w 127282"/>
                <a:gd name="connsiteY0" fmla="*/ 194967 h 197672"/>
                <a:gd name="connsiteX1" fmla="*/ 92345 w 127282"/>
                <a:gd name="connsiteY1" fmla="*/ 183318 h 197672"/>
                <a:gd name="connsiteX2" fmla="*/ 54169 w 127282"/>
                <a:gd name="connsiteY2" fmla="*/ 197672 h 197672"/>
                <a:gd name="connsiteX3" fmla="*/ 0 w 127282"/>
                <a:gd name="connsiteY3" fmla="*/ 123206 h 197672"/>
                <a:gd name="connsiteX4" fmla="*/ 59579 w 127282"/>
                <a:gd name="connsiteY4" fmla="*/ 48739 h 197672"/>
                <a:gd name="connsiteX5" fmla="*/ 89373 w 127282"/>
                <a:gd name="connsiteY5" fmla="*/ 60103 h 197672"/>
                <a:gd name="connsiteX6" fmla="*/ 89373 w 127282"/>
                <a:gd name="connsiteY6" fmla="*/ 0 h 197672"/>
                <a:gd name="connsiteX7" fmla="*/ 127283 w 127282"/>
                <a:gd name="connsiteY7" fmla="*/ 0 h 197672"/>
                <a:gd name="connsiteX8" fmla="*/ 127283 w 127282"/>
                <a:gd name="connsiteY8" fmla="*/ 194967 h 197672"/>
                <a:gd name="connsiteX9" fmla="*/ 96679 w 127282"/>
                <a:gd name="connsiteY9" fmla="*/ 194967 h 197672"/>
                <a:gd name="connsiteX10" fmla="*/ 89373 w 127282"/>
                <a:gd name="connsiteY10" fmla="*/ 84753 h 197672"/>
                <a:gd name="connsiteX11" fmla="*/ 67704 w 127282"/>
                <a:gd name="connsiteY11" fmla="*/ 77429 h 197672"/>
                <a:gd name="connsiteX12" fmla="*/ 37909 w 127282"/>
                <a:gd name="connsiteY12" fmla="*/ 123196 h 197672"/>
                <a:gd name="connsiteX13" fmla="*/ 64989 w 127282"/>
                <a:gd name="connsiteY13" fmla="*/ 169507 h 197672"/>
                <a:gd name="connsiteX14" fmla="*/ 89364 w 127282"/>
                <a:gd name="connsiteY14" fmla="*/ 160582 h 197672"/>
                <a:gd name="connsiteX15" fmla="*/ 89364 w 127282"/>
                <a:gd name="connsiteY15" fmla="*/ 84753 h 1976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27282" h="197672">
                  <a:moveTo>
                    <a:pt x="96679" y="194967"/>
                  </a:moveTo>
                  <a:lnTo>
                    <a:pt x="92345" y="183318"/>
                  </a:lnTo>
                  <a:cubicBezTo>
                    <a:pt x="83134" y="191443"/>
                    <a:pt x="69333" y="197672"/>
                    <a:pt x="54169" y="197672"/>
                  </a:cubicBezTo>
                  <a:cubicBezTo>
                    <a:pt x="31680" y="197672"/>
                    <a:pt x="0" y="188204"/>
                    <a:pt x="0" y="123206"/>
                  </a:cubicBezTo>
                  <a:cubicBezTo>
                    <a:pt x="0" y="56864"/>
                    <a:pt x="41434" y="48739"/>
                    <a:pt x="59579" y="48739"/>
                  </a:cubicBezTo>
                  <a:cubicBezTo>
                    <a:pt x="72038" y="48739"/>
                    <a:pt x="82867" y="53340"/>
                    <a:pt x="89373" y="60103"/>
                  </a:cubicBezTo>
                  <a:lnTo>
                    <a:pt x="89373" y="0"/>
                  </a:lnTo>
                  <a:lnTo>
                    <a:pt x="127283" y="0"/>
                  </a:lnTo>
                  <a:lnTo>
                    <a:pt x="127283" y="194967"/>
                  </a:lnTo>
                  <a:lnTo>
                    <a:pt x="96679" y="194967"/>
                  </a:lnTo>
                  <a:close/>
                  <a:moveTo>
                    <a:pt x="89373" y="84753"/>
                  </a:moveTo>
                  <a:cubicBezTo>
                    <a:pt x="83410" y="80686"/>
                    <a:pt x="75562" y="77429"/>
                    <a:pt x="67704" y="77429"/>
                  </a:cubicBezTo>
                  <a:cubicBezTo>
                    <a:pt x="51721" y="77429"/>
                    <a:pt x="37909" y="80410"/>
                    <a:pt x="37909" y="123196"/>
                  </a:cubicBezTo>
                  <a:cubicBezTo>
                    <a:pt x="37909" y="166526"/>
                    <a:pt x="49825" y="169507"/>
                    <a:pt x="64989" y="169507"/>
                  </a:cubicBezTo>
                  <a:cubicBezTo>
                    <a:pt x="72847" y="169507"/>
                    <a:pt x="81782" y="165983"/>
                    <a:pt x="89364" y="160582"/>
                  </a:cubicBezTo>
                  <a:lnTo>
                    <a:pt x="89364" y="84753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>
                <a:latin typeface="Fago Pro" panose="02000506040000020004" pitchFamily="50" charset="0"/>
              </a:endParaRPr>
            </a:p>
          </p:txBody>
        </p:sp>
        <p:sp>
          <p:nvSpPr>
            <p:cNvPr id="17" name="Freihandform: Form 16">
              <a:extLst>
                <a:ext uri="{FF2B5EF4-FFF2-40B4-BE49-F238E27FC236}">
                  <a16:creationId xmlns:a16="http://schemas.microsoft.com/office/drawing/2014/main" id="{F5883756-7C62-4F66-36BC-79DFF5C6225D}"/>
                </a:ext>
              </a:extLst>
            </p:cNvPr>
            <p:cNvSpPr/>
            <p:nvPr/>
          </p:nvSpPr>
          <p:spPr>
            <a:xfrm>
              <a:off x="6169885" y="3335054"/>
              <a:ext cx="105613" cy="197700"/>
            </a:xfrm>
            <a:custGeom>
              <a:avLst/>
              <a:gdLst>
                <a:gd name="connsiteX0" fmla="*/ 76638 w 105613"/>
                <a:gd name="connsiteY0" fmla="*/ 30061 h 197700"/>
                <a:gd name="connsiteX1" fmla="*/ 62284 w 105613"/>
                <a:gd name="connsiteY1" fmla="*/ 46596 h 197700"/>
                <a:gd name="connsiteX2" fmla="*/ 62284 w 105613"/>
                <a:gd name="connsiteY2" fmla="*/ 54159 h 197700"/>
                <a:gd name="connsiteX3" fmla="*/ 94783 w 105613"/>
                <a:gd name="connsiteY3" fmla="*/ 54159 h 197700"/>
                <a:gd name="connsiteX4" fmla="*/ 91002 w 105613"/>
                <a:gd name="connsiteY4" fmla="*/ 79619 h 197700"/>
                <a:gd name="connsiteX5" fmla="*/ 62284 w 105613"/>
                <a:gd name="connsiteY5" fmla="*/ 79619 h 197700"/>
                <a:gd name="connsiteX6" fmla="*/ 62284 w 105613"/>
                <a:gd name="connsiteY6" fmla="*/ 197701 h 197700"/>
                <a:gd name="connsiteX7" fmla="*/ 24365 w 105613"/>
                <a:gd name="connsiteY7" fmla="*/ 197701 h 197700"/>
                <a:gd name="connsiteX8" fmla="*/ 24365 w 105613"/>
                <a:gd name="connsiteY8" fmla="*/ 79610 h 197700"/>
                <a:gd name="connsiteX9" fmla="*/ 0 w 105613"/>
                <a:gd name="connsiteY9" fmla="*/ 79610 h 197700"/>
                <a:gd name="connsiteX10" fmla="*/ 0 w 105613"/>
                <a:gd name="connsiteY10" fmla="*/ 54150 h 197700"/>
                <a:gd name="connsiteX11" fmla="*/ 24365 w 105613"/>
                <a:gd name="connsiteY11" fmla="*/ 54150 h 197700"/>
                <a:gd name="connsiteX12" fmla="*/ 24365 w 105613"/>
                <a:gd name="connsiteY12" fmla="*/ 44691 h 197700"/>
                <a:gd name="connsiteX13" fmla="*/ 70152 w 105613"/>
                <a:gd name="connsiteY13" fmla="*/ 0 h 197700"/>
                <a:gd name="connsiteX14" fmla="*/ 105613 w 105613"/>
                <a:gd name="connsiteY14" fmla="*/ 6506 h 197700"/>
                <a:gd name="connsiteX15" fmla="*/ 105613 w 105613"/>
                <a:gd name="connsiteY15" fmla="*/ 34404 h 197700"/>
                <a:gd name="connsiteX16" fmla="*/ 76638 w 105613"/>
                <a:gd name="connsiteY16" fmla="*/ 30061 h 197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05613" h="197700">
                  <a:moveTo>
                    <a:pt x="76638" y="30061"/>
                  </a:moveTo>
                  <a:cubicBezTo>
                    <a:pt x="66094" y="30061"/>
                    <a:pt x="62284" y="34661"/>
                    <a:pt x="62284" y="46596"/>
                  </a:cubicBezTo>
                  <a:lnTo>
                    <a:pt x="62284" y="54159"/>
                  </a:lnTo>
                  <a:lnTo>
                    <a:pt x="94783" y="54159"/>
                  </a:lnTo>
                  <a:lnTo>
                    <a:pt x="91002" y="79619"/>
                  </a:lnTo>
                  <a:lnTo>
                    <a:pt x="62284" y="79619"/>
                  </a:lnTo>
                  <a:lnTo>
                    <a:pt x="62284" y="197701"/>
                  </a:lnTo>
                  <a:lnTo>
                    <a:pt x="24365" y="197701"/>
                  </a:lnTo>
                  <a:lnTo>
                    <a:pt x="24365" y="79610"/>
                  </a:lnTo>
                  <a:lnTo>
                    <a:pt x="0" y="79610"/>
                  </a:lnTo>
                  <a:lnTo>
                    <a:pt x="0" y="54150"/>
                  </a:lnTo>
                  <a:lnTo>
                    <a:pt x="24365" y="54150"/>
                  </a:lnTo>
                  <a:lnTo>
                    <a:pt x="24365" y="44691"/>
                  </a:lnTo>
                  <a:cubicBezTo>
                    <a:pt x="24365" y="9744"/>
                    <a:pt x="46034" y="0"/>
                    <a:pt x="70152" y="0"/>
                  </a:cubicBezTo>
                  <a:cubicBezTo>
                    <a:pt x="83420" y="0"/>
                    <a:pt x="96945" y="2981"/>
                    <a:pt x="105613" y="6506"/>
                  </a:cubicBezTo>
                  <a:lnTo>
                    <a:pt x="105613" y="34404"/>
                  </a:lnTo>
                  <a:cubicBezTo>
                    <a:pt x="95869" y="31956"/>
                    <a:pt x="83677" y="30061"/>
                    <a:pt x="76638" y="3006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>
                <a:latin typeface="Fago Pro" panose="02000506040000020004" pitchFamily="50" charset="0"/>
              </a:endParaRPr>
            </a:p>
          </p:txBody>
        </p:sp>
        <p:sp>
          <p:nvSpPr>
            <p:cNvPr id="18" name="Freihandform: Form 17">
              <a:extLst>
                <a:ext uri="{FF2B5EF4-FFF2-40B4-BE49-F238E27FC236}">
                  <a16:creationId xmlns:a16="http://schemas.microsoft.com/office/drawing/2014/main" id="{EE79465C-5991-5C91-AA32-EFA93511255C}"/>
                </a:ext>
              </a:extLst>
            </p:cNvPr>
            <p:cNvSpPr/>
            <p:nvPr/>
          </p:nvSpPr>
          <p:spPr>
            <a:xfrm>
              <a:off x="6271679" y="3386518"/>
              <a:ext cx="131082" cy="148932"/>
            </a:xfrm>
            <a:custGeom>
              <a:avLst/>
              <a:gdLst>
                <a:gd name="connsiteX0" fmla="*/ 65541 w 131082"/>
                <a:gd name="connsiteY0" fmla="*/ 148933 h 148932"/>
                <a:gd name="connsiteX1" fmla="*/ 0 w 131082"/>
                <a:gd name="connsiteY1" fmla="*/ 74466 h 148932"/>
                <a:gd name="connsiteX2" fmla="*/ 65541 w 131082"/>
                <a:gd name="connsiteY2" fmla="*/ 0 h 148932"/>
                <a:gd name="connsiteX3" fmla="*/ 131083 w 131082"/>
                <a:gd name="connsiteY3" fmla="*/ 74466 h 148932"/>
                <a:gd name="connsiteX4" fmla="*/ 65541 w 131082"/>
                <a:gd name="connsiteY4" fmla="*/ 148933 h 148932"/>
                <a:gd name="connsiteX5" fmla="*/ 65541 w 131082"/>
                <a:gd name="connsiteY5" fmla="*/ 26803 h 148932"/>
                <a:gd name="connsiteX6" fmla="*/ 37919 w 131082"/>
                <a:gd name="connsiteY6" fmla="*/ 74457 h 148932"/>
                <a:gd name="connsiteX7" fmla="*/ 65541 w 131082"/>
                <a:gd name="connsiteY7" fmla="*/ 121853 h 148932"/>
                <a:gd name="connsiteX8" fmla="*/ 93164 w 131082"/>
                <a:gd name="connsiteY8" fmla="*/ 74457 h 148932"/>
                <a:gd name="connsiteX9" fmla="*/ 65541 w 131082"/>
                <a:gd name="connsiteY9" fmla="*/ 26803 h 1489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31082" h="148932">
                  <a:moveTo>
                    <a:pt x="65541" y="148933"/>
                  </a:moveTo>
                  <a:cubicBezTo>
                    <a:pt x="36557" y="148933"/>
                    <a:pt x="0" y="138646"/>
                    <a:pt x="0" y="74466"/>
                  </a:cubicBezTo>
                  <a:cubicBezTo>
                    <a:pt x="0" y="11906"/>
                    <a:pt x="35481" y="0"/>
                    <a:pt x="65541" y="0"/>
                  </a:cubicBezTo>
                  <a:cubicBezTo>
                    <a:pt x="95317" y="0"/>
                    <a:pt x="131083" y="10030"/>
                    <a:pt x="131083" y="74466"/>
                  </a:cubicBezTo>
                  <a:cubicBezTo>
                    <a:pt x="131093" y="139465"/>
                    <a:pt x="94240" y="148933"/>
                    <a:pt x="65541" y="148933"/>
                  </a:cubicBezTo>
                  <a:close/>
                  <a:moveTo>
                    <a:pt x="65541" y="26803"/>
                  </a:moveTo>
                  <a:cubicBezTo>
                    <a:pt x="50654" y="26803"/>
                    <a:pt x="37919" y="31661"/>
                    <a:pt x="37919" y="74457"/>
                  </a:cubicBezTo>
                  <a:cubicBezTo>
                    <a:pt x="37919" y="116710"/>
                    <a:pt x="53350" y="121853"/>
                    <a:pt x="65541" y="121853"/>
                  </a:cubicBezTo>
                  <a:cubicBezTo>
                    <a:pt x="77733" y="121853"/>
                    <a:pt x="93164" y="116996"/>
                    <a:pt x="93164" y="74457"/>
                  </a:cubicBezTo>
                  <a:cubicBezTo>
                    <a:pt x="93164" y="30051"/>
                    <a:pt x="80429" y="26803"/>
                    <a:pt x="65541" y="2680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>
                <a:latin typeface="Fago Pro" panose="02000506040000020004" pitchFamily="50" charset="0"/>
              </a:endParaRPr>
            </a:p>
          </p:txBody>
        </p:sp>
        <p:sp>
          <p:nvSpPr>
            <p:cNvPr id="19" name="Freihandform: Form 18">
              <a:extLst>
                <a:ext uri="{FF2B5EF4-FFF2-40B4-BE49-F238E27FC236}">
                  <a16:creationId xmlns:a16="http://schemas.microsoft.com/office/drawing/2014/main" id="{D3432199-7093-5BB0-F834-EA6EC5DCA38C}"/>
                </a:ext>
              </a:extLst>
            </p:cNvPr>
            <p:cNvSpPr/>
            <p:nvPr/>
          </p:nvSpPr>
          <p:spPr>
            <a:xfrm>
              <a:off x="6435194" y="3386508"/>
              <a:ext cx="78000" cy="146237"/>
            </a:xfrm>
            <a:custGeom>
              <a:avLst/>
              <a:gdLst>
                <a:gd name="connsiteX0" fmla="*/ 78000 w 78000"/>
                <a:gd name="connsiteY0" fmla="*/ 37643 h 146237"/>
                <a:gd name="connsiteX1" fmla="*/ 56321 w 78000"/>
                <a:gd name="connsiteY1" fmla="*/ 34938 h 146237"/>
                <a:gd name="connsiteX2" fmla="*/ 37910 w 78000"/>
                <a:gd name="connsiteY2" fmla="*/ 40081 h 146237"/>
                <a:gd name="connsiteX3" fmla="*/ 37910 w 78000"/>
                <a:gd name="connsiteY3" fmla="*/ 146237 h 146237"/>
                <a:gd name="connsiteX4" fmla="*/ 0 w 78000"/>
                <a:gd name="connsiteY4" fmla="*/ 146237 h 146237"/>
                <a:gd name="connsiteX5" fmla="*/ 0 w 78000"/>
                <a:gd name="connsiteY5" fmla="*/ 2696 h 146237"/>
                <a:gd name="connsiteX6" fmla="*/ 30318 w 78000"/>
                <a:gd name="connsiteY6" fmla="*/ 2696 h 146237"/>
                <a:gd name="connsiteX7" fmla="*/ 35205 w 78000"/>
                <a:gd name="connsiteY7" fmla="*/ 17069 h 146237"/>
                <a:gd name="connsiteX8" fmla="*/ 61998 w 78000"/>
                <a:gd name="connsiteY8" fmla="*/ 0 h 146237"/>
                <a:gd name="connsiteX9" fmla="*/ 77991 w 78000"/>
                <a:gd name="connsiteY9" fmla="*/ 1619 h 146237"/>
                <a:gd name="connsiteX10" fmla="*/ 77991 w 78000"/>
                <a:gd name="connsiteY10" fmla="*/ 37643 h 1462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8000" h="146237">
                  <a:moveTo>
                    <a:pt x="78000" y="37643"/>
                  </a:moveTo>
                  <a:cubicBezTo>
                    <a:pt x="69876" y="36024"/>
                    <a:pt x="60389" y="34938"/>
                    <a:pt x="56321" y="34938"/>
                  </a:cubicBezTo>
                  <a:cubicBezTo>
                    <a:pt x="51464" y="34938"/>
                    <a:pt x="44415" y="36814"/>
                    <a:pt x="37910" y="40081"/>
                  </a:cubicBezTo>
                  <a:lnTo>
                    <a:pt x="37910" y="146237"/>
                  </a:lnTo>
                  <a:lnTo>
                    <a:pt x="0" y="146237"/>
                  </a:lnTo>
                  <a:lnTo>
                    <a:pt x="0" y="2696"/>
                  </a:lnTo>
                  <a:lnTo>
                    <a:pt x="30318" y="2696"/>
                  </a:lnTo>
                  <a:lnTo>
                    <a:pt x="35205" y="17069"/>
                  </a:lnTo>
                  <a:cubicBezTo>
                    <a:pt x="41967" y="6220"/>
                    <a:pt x="51454" y="0"/>
                    <a:pt x="61998" y="0"/>
                  </a:cubicBezTo>
                  <a:cubicBezTo>
                    <a:pt x="67142" y="0"/>
                    <a:pt x="73647" y="543"/>
                    <a:pt x="77991" y="1619"/>
                  </a:cubicBezTo>
                  <a:lnTo>
                    <a:pt x="77991" y="37643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>
                <a:latin typeface="Fago Pro" panose="02000506040000020004" pitchFamily="50" charset="0"/>
              </a:endParaRPr>
            </a:p>
          </p:txBody>
        </p:sp>
        <p:sp>
          <p:nvSpPr>
            <p:cNvPr id="22" name="Freihandform: Form 21">
              <a:extLst>
                <a:ext uri="{FF2B5EF4-FFF2-40B4-BE49-F238E27FC236}">
                  <a16:creationId xmlns:a16="http://schemas.microsoft.com/office/drawing/2014/main" id="{C4269B68-93E6-860F-E11C-D4D2D0DF1254}"/>
                </a:ext>
              </a:extLst>
            </p:cNvPr>
            <p:cNvSpPr/>
            <p:nvPr/>
          </p:nvSpPr>
          <p:spPr>
            <a:xfrm>
              <a:off x="6605482" y="3345875"/>
              <a:ext cx="97488" cy="189576"/>
            </a:xfrm>
            <a:custGeom>
              <a:avLst/>
              <a:gdLst>
                <a:gd name="connsiteX0" fmla="*/ 63637 w 97488"/>
                <a:gd name="connsiteY0" fmla="*/ 189576 h 189576"/>
                <a:gd name="connsiteX1" fmla="*/ 24375 w 97488"/>
                <a:gd name="connsiteY1" fmla="*/ 150847 h 189576"/>
                <a:gd name="connsiteX2" fmla="*/ 24375 w 97488"/>
                <a:gd name="connsiteY2" fmla="*/ 68790 h 189576"/>
                <a:gd name="connsiteX3" fmla="*/ 0 w 97488"/>
                <a:gd name="connsiteY3" fmla="*/ 68790 h 189576"/>
                <a:gd name="connsiteX4" fmla="*/ 0 w 97488"/>
                <a:gd name="connsiteY4" fmla="*/ 43329 h 189576"/>
                <a:gd name="connsiteX5" fmla="*/ 24375 w 97488"/>
                <a:gd name="connsiteY5" fmla="*/ 43329 h 189576"/>
                <a:gd name="connsiteX6" fmla="*/ 27080 w 97488"/>
                <a:gd name="connsiteY6" fmla="*/ 11649 h 189576"/>
                <a:gd name="connsiteX7" fmla="*/ 62284 w 97488"/>
                <a:gd name="connsiteY7" fmla="*/ 0 h 189576"/>
                <a:gd name="connsiteX8" fmla="*/ 62284 w 97488"/>
                <a:gd name="connsiteY8" fmla="*/ 43329 h 189576"/>
                <a:gd name="connsiteX9" fmla="*/ 94783 w 97488"/>
                <a:gd name="connsiteY9" fmla="*/ 43329 h 189576"/>
                <a:gd name="connsiteX10" fmla="*/ 91002 w 97488"/>
                <a:gd name="connsiteY10" fmla="*/ 68790 h 189576"/>
                <a:gd name="connsiteX11" fmla="*/ 62284 w 97488"/>
                <a:gd name="connsiteY11" fmla="*/ 68790 h 189576"/>
                <a:gd name="connsiteX12" fmla="*/ 62284 w 97488"/>
                <a:gd name="connsiteY12" fmla="*/ 150305 h 189576"/>
                <a:gd name="connsiteX13" fmla="*/ 71495 w 97488"/>
                <a:gd name="connsiteY13" fmla="*/ 159515 h 189576"/>
                <a:gd name="connsiteX14" fmla="*/ 97488 w 97488"/>
                <a:gd name="connsiteY14" fmla="*/ 154657 h 189576"/>
                <a:gd name="connsiteX15" fmla="*/ 97488 w 97488"/>
                <a:gd name="connsiteY15" fmla="*/ 183356 h 189576"/>
                <a:gd name="connsiteX16" fmla="*/ 63637 w 97488"/>
                <a:gd name="connsiteY16" fmla="*/ 189576 h 1895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97488" h="189576">
                  <a:moveTo>
                    <a:pt x="63637" y="189576"/>
                  </a:moveTo>
                  <a:cubicBezTo>
                    <a:pt x="44148" y="189576"/>
                    <a:pt x="24375" y="184718"/>
                    <a:pt x="24375" y="150847"/>
                  </a:cubicBezTo>
                  <a:lnTo>
                    <a:pt x="24375" y="68790"/>
                  </a:lnTo>
                  <a:lnTo>
                    <a:pt x="0" y="68790"/>
                  </a:lnTo>
                  <a:lnTo>
                    <a:pt x="0" y="43329"/>
                  </a:lnTo>
                  <a:lnTo>
                    <a:pt x="24375" y="43329"/>
                  </a:lnTo>
                  <a:lnTo>
                    <a:pt x="27080" y="11649"/>
                  </a:lnTo>
                  <a:lnTo>
                    <a:pt x="62284" y="0"/>
                  </a:lnTo>
                  <a:lnTo>
                    <a:pt x="62284" y="43329"/>
                  </a:lnTo>
                  <a:lnTo>
                    <a:pt x="94783" y="43329"/>
                  </a:lnTo>
                  <a:lnTo>
                    <a:pt x="91002" y="68790"/>
                  </a:lnTo>
                  <a:lnTo>
                    <a:pt x="62284" y="68790"/>
                  </a:lnTo>
                  <a:lnTo>
                    <a:pt x="62284" y="150305"/>
                  </a:lnTo>
                  <a:cubicBezTo>
                    <a:pt x="62284" y="158429"/>
                    <a:pt x="66627" y="159515"/>
                    <a:pt x="71495" y="159515"/>
                  </a:cubicBezTo>
                  <a:cubicBezTo>
                    <a:pt x="75019" y="159515"/>
                    <a:pt x="88030" y="157096"/>
                    <a:pt x="97488" y="154657"/>
                  </a:cubicBezTo>
                  <a:lnTo>
                    <a:pt x="97488" y="183356"/>
                  </a:lnTo>
                  <a:cubicBezTo>
                    <a:pt x="87192" y="187147"/>
                    <a:pt x="73924" y="189576"/>
                    <a:pt x="63637" y="18957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>
                <a:latin typeface="Fago Pro" panose="02000506040000020004" pitchFamily="50" charset="0"/>
              </a:endParaRPr>
            </a:p>
          </p:txBody>
        </p:sp>
        <p:sp>
          <p:nvSpPr>
            <p:cNvPr id="23" name="Freihandform: Form 22">
              <a:extLst>
                <a:ext uri="{FF2B5EF4-FFF2-40B4-BE49-F238E27FC236}">
                  <a16:creationId xmlns:a16="http://schemas.microsoft.com/office/drawing/2014/main" id="{EFC8B9D1-197F-BA20-6F8F-37F1E4B8B1DD}"/>
                </a:ext>
              </a:extLst>
            </p:cNvPr>
            <p:cNvSpPr/>
            <p:nvPr/>
          </p:nvSpPr>
          <p:spPr>
            <a:xfrm>
              <a:off x="6714048" y="3386518"/>
              <a:ext cx="131064" cy="148932"/>
            </a:xfrm>
            <a:custGeom>
              <a:avLst/>
              <a:gdLst>
                <a:gd name="connsiteX0" fmla="*/ 65542 w 131064"/>
                <a:gd name="connsiteY0" fmla="*/ 148933 h 148932"/>
                <a:gd name="connsiteX1" fmla="*/ 0 w 131064"/>
                <a:gd name="connsiteY1" fmla="*/ 74466 h 148932"/>
                <a:gd name="connsiteX2" fmla="*/ 65542 w 131064"/>
                <a:gd name="connsiteY2" fmla="*/ 0 h 148932"/>
                <a:gd name="connsiteX3" fmla="*/ 131064 w 131064"/>
                <a:gd name="connsiteY3" fmla="*/ 74466 h 148932"/>
                <a:gd name="connsiteX4" fmla="*/ 65542 w 131064"/>
                <a:gd name="connsiteY4" fmla="*/ 148933 h 148932"/>
                <a:gd name="connsiteX5" fmla="*/ 65542 w 131064"/>
                <a:gd name="connsiteY5" fmla="*/ 26803 h 148932"/>
                <a:gd name="connsiteX6" fmla="*/ 37900 w 131064"/>
                <a:gd name="connsiteY6" fmla="*/ 74457 h 148932"/>
                <a:gd name="connsiteX7" fmla="*/ 65542 w 131064"/>
                <a:gd name="connsiteY7" fmla="*/ 121853 h 148932"/>
                <a:gd name="connsiteX8" fmla="*/ 93164 w 131064"/>
                <a:gd name="connsiteY8" fmla="*/ 74457 h 148932"/>
                <a:gd name="connsiteX9" fmla="*/ 65542 w 131064"/>
                <a:gd name="connsiteY9" fmla="*/ 26803 h 1489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31064" h="148932">
                  <a:moveTo>
                    <a:pt x="65542" y="148933"/>
                  </a:moveTo>
                  <a:cubicBezTo>
                    <a:pt x="36557" y="148933"/>
                    <a:pt x="0" y="138646"/>
                    <a:pt x="0" y="74466"/>
                  </a:cubicBezTo>
                  <a:cubicBezTo>
                    <a:pt x="0" y="11906"/>
                    <a:pt x="35481" y="0"/>
                    <a:pt x="65542" y="0"/>
                  </a:cubicBezTo>
                  <a:cubicBezTo>
                    <a:pt x="95317" y="0"/>
                    <a:pt x="131064" y="10030"/>
                    <a:pt x="131064" y="74466"/>
                  </a:cubicBezTo>
                  <a:cubicBezTo>
                    <a:pt x="131064" y="139465"/>
                    <a:pt x="94240" y="148933"/>
                    <a:pt x="65542" y="148933"/>
                  </a:cubicBezTo>
                  <a:close/>
                  <a:moveTo>
                    <a:pt x="65542" y="26803"/>
                  </a:moveTo>
                  <a:cubicBezTo>
                    <a:pt x="50625" y="26803"/>
                    <a:pt x="37900" y="31661"/>
                    <a:pt x="37900" y="74457"/>
                  </a:cubicBezTo>
                  <a:cubicBezTo>
                    <a:pt x="37900" y="116710"/>
                    <a:pt x="53350" y="121853"/>
                    <a:pt x="65542" y="121853"/>
                  </a:cubicBezTo>
                  <a:cubicBezTo>
                    <a:pt x="77705" y="121853"/>
                    <a:pt x="93164" y="116996"/>
                    <a:pt x="93164" y="74457"/>
                  </a:cubicBezTo>
                  <a:cubicBezTo>
                    <a:pt x="93164" y="30051"/>
                    <a:pt x="80429" y="26803"/>
                    <a:pt x="65542" y="2680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>
                <a:latin typeface="Fago Pro" panose="02000506040000020004" pitchFamily="50" charset="0"/>
              </a:endParaRPr>
            </a:p>
          </p:txBody>
        </p:sp>
        <p:sp>
          <p:nvSpPr>
            <p:cNvPr id="24" name="Freihandform: Form 23">
              <a:extLst>
                <a:ext uri="{FF2B5EF4-FFF2-40B4-BE49-F238E27FC236}">
                  <a16:creationId xmlns:a16="http://schemas.microsoft.com/office/drawing/2014/main" id="{888ADFD8-2147-57B7-B418-F2C3EA028AEC}"/>
                </a:ext>
              </a:extLst>
            </p:cNvPr>
            <p:cNvSpPr/>
            <p:nvPr/>
          </p:nvSpPr>
          <p:spPr>
            <a:xfrm>
              <a:off x="6877554" y="3386499"/>
              <a:ext cx="194995" cy="146246"/>
            </a:xfrm>
            <a:custGeom>
              <a:avLst/>
              <a:gdLst>
                <a:gd name="connsiteX0" fmla="*/ 157067 w 194995"/>
                <a:gd name="connsiteY0" fmla="*/ 146247 h 146246"/>
                <a:gd name="connsiteX1" fmla="*/ 157067 w 194995"/>
                <a:gd name="connsiteY1" fmla="*/ 43882 h 146246"/>
                <a:gd name="connsiteX2" fmla="*/ 142180 w 194995"/>
                <a:gd name="connsiteY2" fmla="*/ 31433 h 146246"/>
                <a:gd name="connsiteX3" fmla="*/ 116462 w 194995"/>
                <a:gd name="connsiteY3" fmla="*/ 39815 h 146246"/>
                <a:gd name="connsiteX4" fmla="*/ 116462 w 194995"/>
                <a:gd name="connsiteY4" fmla="*/ 146247 h 146246"/>
                <a:gd name="connsiteX5" fmla="*/ 78534 w 194995"/>
                <a:gd name="connsiteY5" fmla="*/ 146247 h 146246"/>
                <a:gd name="connsiteX6" fmla="*/ 78534 w 194995"/>
                <a:gd name="connsiteY6" fmla="*/ 43882 h 146246"/>
                <a:gd name="connsiteX7" fmla="*/ 63646 w 194995"/>
                <a:gd name="connsiteY7" fmla="*/ 31433 h 146246"/>
                <a:gd name="connsiteX8" fmla="*/ 37929 w 194995"/>
                <a:gd name="connsiteY8" fmla="*/ 39815 h 146246"/>
                <a:gd name="connsiteX9" fmla="*/ 37929 w 194995"/>
                <a:gd name="connsiteY9" fmla="*/ 146247 h 146246"/>
                <a:gd name="connsiteX10" fmla="*/ 0 w 194995"/>
                <a:gd name="connsiteY10" fmla="*/ 146247 h 146246"/>
                <a:gd name="connsiteX11" fmla="*/ 0 w 194995"/>
                <a:gd name="connsiteY11" fmla="*/ 2705 h 146246"/>
                <a:gd name="connsiteX12" fmla="*/ 31680 w 194995"/>
                <a:gd name="connsiteY12" fmla="*/ 2705 h 146246"/>
                <a:gd name="connsiteX13" fmla="*/ 37100 w 194995"/>
                <a:gd name="connsiteY13" fmla="*/ 16793 h 146246"/>
                <a:gd name="connsiteX14" fmla="*/ 77991 w 194995"/>
                <a:gd name="connsiteY14" fmla="*/ 0 h 146246"/>
                <a:gd name="connsiteX15" fmla="*/ 112395 w 194995"/>
                <a:gd name="connsiteY15" fmla="*/ 19774 h 146246"/>
                <a:gd name="connsiteX16" fmla="*/ 156524 w 194995"/>
                <a:gd name="connsiteY16" fmla="*/ 0 h 146246"/>
                <a:gd name="connsiteX17" fmla="*/ 194996 w 194995"/>
                <a:gd name="connsiteY17" fmla="*/ 42786 h 146246"/>
                <a:gd name="connsiteX18" fmla="*/ 194996 w 194995"/>
                <a:gd name="connsiteY18" fmla="*/ 146237 h 146246"/>
                <a:gd name="connsiteX19" fmla="*/ 157067 w 194995"/>
                <a:gd name="connsiteY19" fmla="*/ 146237 h 1462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94995" h="146246">
                  <a:moveTo>
                    <a:pt x="157067" y="146247"/>
                  </a:moveTo>
                  <a:lnTo>
                    <a:pt x="157067" y="43882"/>
                  </a:lnTo>
                  <a:cubicBezTo>
                    <a:pt x="157067" y="33880"/>
                    <a:pt x="151924" y="31433"/>
                    <a:pt x="142180" y="31433"/>
                  </a:cubicBezTo>
                  <a:cubicBezTo>
                    <a:pt x="134598" y="31433"/>
                    <a:pt x="124587" y="35214"/>
                    <a:pt x="116462" y="39815"/>
                  </a:cubicBezTo>
                  <a:lnTo>
                    <a:pt x="116462" y="146247"/>
                  </a:lnTo>
                  <a:lnTo>
                    <a:pt x="78534" y="146247"/>
                  </a:lnTo>
                  <a:lnTo>
                    <a:pt x="78534" y="43882"/>
                  </a:lnTo>
                  <a:cubicBezTo>
                    <a:pt x="78534" y="33880"/>
                    <a:pt x="73390" y="31433"/>
                    <a:pt x="63646" y="31433"/>
                  </a:cubicBezTo>
                  <a:cubicBezTo>
                    <a:pt x="55797" y="31433"/>
                    <a:pt x="46853" y="34414"/>
                    <a:pt x="37929" y="39815"/>
                  </a:cubicBezTo>
                  <a:lnTo>
                    <a:pt x="37929" y="146247"/>
                  </a:lnTo>
                  <a:lnTo>
                    <a:pt x="0" y="146247"/>
                  </a:lnTo>
                  <a:lnTo>
                    <a:pt x="0" y="2705"/>
                  </a:lnTo>
                  <a:lnTo>
                    <a:pt x="31680" y="2705"/>
                  </a:lnTo>
                  <a:lnTo>
                    <a:pt x="37100" y="16793"/>
                  </a:lnTo>
                  <a:cubicBezTo>
                    <a:pt x="46311" y="8125"/>
                    <a:pt x="61198" y="0"/>
                    <a:pt x="77991" y="0"/>
                  </a:cubicBezTo>
                  <a:cubicBezTo>
                    <a:pt x="95860" y="0"/>
                    <a:pt x="106975" y="6220"/>
                    <a:pt x="112395" y="19774"/>
                  </a:cubicBezTo>
                  <a:cubicBezTo>
                    <a:pt x="124301" y="8944"/>
                    <a:pt x="137855" y="0"/>
                    <a:pt x="156524" y="0"/>
                  </a:cubicBezTo>
                  <a:cubicBezTo>
                    <a:pt x="179279" y="0"/>
                    <a:pt x="194996" y="10830"/>
                    <a:pt x="194996" y="42786"/>
                  </a:cubicBezTo>
                  <a:lnTo>
                    <a:pt x="194996" y="146237"/>
                  </a:lnTo>
                  <a:lnTo>
                    <a:pt x="157067" y="146237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>
                <a:latin typeface="Fago Pro" panose="02000506040000020004" pitchFamily="50" charset="0"/>
              </a:endParaRPr>
            </a:p>
          </p:txBody>
        </p:sp>
        <p:sp>
          <p:nvSpPr>
            <p:cNvPr id="25" name="Freihandform: Form 24">
              <a:extLst>
                <a:ext uri="{FF2B5EF4-FFF2-40B4-BE49-F238E27FC236}">
                  <a16:creationId xmlns:a16="http://schemas.microsoft.com/office/drawing/2014/main" id="{14CA5783-03D3-C3E2-831A-AF4F5E82CB26}"/>
                </a:ext>
              </a:extLst>
            </p:cNvPr>
            <p:cNvSpPr/>
            <p:nvPr/>
          </p:nvSpPr>
          <p:spPr>
            <a:xfrm>
              <a:off x="7103630" y="3386518"/>
              <a:ext cx="131064" cy="148932"/>
            </a:xfrm>
            <a:custGeom>
              <a:avLst/>
              <a:gdLst>
                <a:gd name="connsiteX0" fmla="*/ 65542 w 131064"/>
                <a:gd name="connsiteY0" fmla="*/ 148933 h 148932"/>
                <a:gd name="connsiteX1" fmla="*/ 0 w 131064"/>
                <a:gd name="connsiteY1" fmla="*/ 74466 h 148932"/>
                <a:gd name="connsiteX2" fmla="*/ 65542 w 131064"/>
                <a:gd name="connsiteY2" fmla="*/ 0 h 148932"/>
                <a:gd name="connsiteX3" fmla="*/ 131064 w 131064"/>
                <a:gd name="connsiteY3" fmla="*/ 74466 h 148932"/>
                <a:gd name="connsiteX4" fmla="*/ 65542 w 131064"/>
                <a:gd name="connsiteY4" fmla="*/ 148933 h 148932"/>
                <a:gd name="connsiteX5" fmla="*/ 65542 w 131064"/>
                <a:gd name="connsiteY5" fmla="*/ 26803 h 148932"/>
                <a:gd name="connsiteX6" fmla="*/ 37900 w 131064"/>
                <a:gd name="connsiteY6" fmla="*/ 74457 h 148932"/>
                <a:gd name="connsiteX7" fmla="*/ 65542 w 131064"/>
                <a:gd name="connsiteY7" fmla="*/ 121853 h 148932"/>
                <a:gd name="connsiteX8" fmla="*/ 93164 w 131064"/>
                <a:gd name="connsiteY8" fmla="*/ 74457 h 148932"/>
                <a:gd name="connsiteX9" fmla="*/ 65542 w 131064"/>
                <a:gd name="connsiteY9" fmla="*/ 26803 h 1489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31064" h="148932">
                  <a:moveTo>
                    <a:pt x="65542" y="148933"/>
                  </a:moveTo>
                  <a:cubicBezTo>
                    <a:pt x="36557" y="148933"/>
                    <a:pt x="0" y="138646"/>
                    <a:pt x="0" y="74466"/>
                  </a:cubicBezTo>
                  <a:cubicBezTo>
                    <a:pt x="0" y="11906"/>
                    <a:pt x="35481" y="0"/>
                    <a:pt x="65542" y="0"/>
                  </a:cubicBezTo>
                  <a:cubicBezTo>
                    <a:pt x="95317" y="0"/>
                    <a:pt x="131064" y="10030"/>
                    <a:pt x="131064" y="74466"/>
                  </a:cubicBezTo>
                  <a:cubicBezTo>
                    <a:pt x="131064" y="139465"/>
                    <a:pt x="94240" y="148933"/>
                    <a:pt x="65542" y="148933"/>
                  </a:cubicBezTo>
                  <a:close/>
                  <a:moveTo>
                    <a:pt x="65542" y="26803"/>
                  </a:moveTo>
                  <a:cubicBezTo>
                    <a:pt x="50635" y="26803"/>
                    <a:pt x="37900" y="31661"/>
                    <a:pt x="37900" y="74457"/>
                  </a:cubicBezTo>
                  <a:cubicBezTo>
                    <a:pt x="37900" y="116710"/>
                    <a:pt x="53350" y="121853"/>
                    <a:pt x="65542" y="121853"/>
                  </a:cubicBezTo>
                  <a:cubicBezTo>
                    <a:pt x="77705" y="121853"/>
                    <a:pt x="93164" y="116996"/>
                    <a:pt x="93164" y="74457"/>
                  </a:cubicBezTo>
                  <a:cubicBezTo>
                    <a:pt x="93154" y="30051"/>
                    <a:pt x="80429" y="26803"/>
                    <a:pt x="65542" y="2680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>
                <a:latin typeface="Fago Pro" panose="02000506040000020004" pitchFamily="50" charset="0"/>
              </a:endParaRPr>
            </a:p>
          </p:txBody>
        </p:sp>
        <p:sp>
          <p:nvSpPr>
            <p:cNvPr id="26" name="Freihandform: Form 25">
              <a:extLst>
                <a:ext uri="{FF2B5EF4-FFF2-40B4-BE49-F238E27FC236}">
                  <a16:creationId xmlns:a16="http://schemas.microsoft.com/office/drawing/2014/main" id="{41379709-396A-169C-5C45-4076C9B3F722}"/>
                </a:ext>
              </a:extLst>
            </p:cNvPr>
            <p:cNvSpPr/>
            <p:nvPr/>
          </p:nvSpPr>
          <p:spPr>
            <a:xfrm>
              <a:off x="7267127" y="3386508"/>
              <a:ext cx="77990" cy="146237"/>
            </a:xfrm>
            <a:custGeom>
              <a:avLst/>
              <a:gdLst>
                <a:gd name="connsiteX0" fmla="*/ 77991 w 77990"/>
                <a:gd name="connsiteY0" fmla="*/ 37643 h 146237"/>
                <a:gd name="connsiteX1" fmla="*/ 56340 w 77990"/>
                <a:gd name="connsiteY1" fmla="*/ 34938 h 146237"/>
                <a:gd name="connsiteX2" fmla="*/ 37929 w 77990"/>
                <a:gd name="connsiteY2" fmla="*/ 40081 h 146237"/>
                <a:gd name="connsiteX3" fmla="*/ 37929 w 77990"/>
                <a:gd name="connsiteY3" fmla="*/ 146237 h 146237"/>
                <a:gd name="connsiteX4" fmla="*/ 0 w 77990"/>
                <a:gd name="connsiteY4" fmla="*/ 146237 h 146237"/>
                <a:gd name="connsiteX5" fmla="*/ 0 w 77990"/>
                <a:gd name="connsiteY5" fmla="*/ 2696 h 146237"/>
                <a:gd name="connsiteX6" fmla="*/ 30337 w 77990"/>
                <a:gd name="connsiteY6" fmla="*/ 2696 h 146237"/>
                <a:gd name="connsiteX7" fmla="*/ 35195 w 77990"/>
                <a:gd name="connsiteY7" fmla="*/ 17069 h 146237"/>
                <a:gd name="connsiteX8" fmla="*/ 62017 w 77990"/>
                <a:gd name="connsiteY8" fmla="*/ 0 h 146237"/>
                <a:gd name="connsiteX9" fmla="*/ 77991 w 77990"/>
                <a:gd name="connsiteY9" fmla="*/ 1619 h 146237"/>
                <a:gd name="connsiteX10" fmla="*/ 77991 w 77990"/>
                <a:gd name="connsiteY10" fmla="*/ 37643 h 1462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7990" h="146237">
                  <a:moveTo>
                    <a:pt x="77991" y="37643"/>
                  </a:moveTo>
                  <a:cubicBezTo>
                    <a:pt x="69866" y="36024"/>
                    <a:pt x="60398" y="34938"/>
                    <a:pt x="56340" y="34938"/>
                  </a:cubicBezTo>
                  <a:cubicBezTo>
                    <a:pt x="51454" y="34938"/>
                    <a:pt x="44415" y="36814"/>
                    <a:pt x="37929" y="40081"/>
                  </a:cubicBezTo>
                  <a:lnTo>
                    <a:pt x="37929" y="146237"/>
                  </a:lnTo>
                  <a:lnTo>
                    <a:pt x="0" y="146237"/>
                  </a:lnTo>
                  <a:lnTo>
                    <a:pt x="0" y="2696"/>
                  </a:lnTo>
                  <a:lnTo>
                    <a:pt x="30337" y="2696"/>
                  </a:lnTo>
                  <a:lnTo>
                    <a:pt x="35195" y="17069"/>
                  </a:lnTo>
                  <a:cubicBezTo>
                    <a:pt x="41977" y="6220"/>
                    <a:pt x="51445" y="0"/>
                    <a:pt x="62017" y="0"/>
                  </a:cubicBezTo>
                  <a:cubicBezTo>
                    <a:pt x="67161" y="0"/>
                    <a:pt x="73666" y="543"/>
                    <a:pt x="77991" y="1619"/>
                  </a:cubicBezTo>
                  <a:lnTo>
                    <a:pt x="77991" y="37643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>
                <a:latin typeface="Fago Pro" panose="02000506040000020004" pitchFamily="50" charset="0"/>
              </a:endParaRPr>
            </a:p>
          </p:txBody>
        </p:sp>
        <p:sp>
          <p:nvSpPr>
            <p:cNvPr id="27" name="Freihandform: Form 26">
              <a:extLst>
                <a:ext uri="{FF2B5EF4-FFF2-40B4-BE49-F238E27FC236}">
                  <a16:creationId xmlns:a16="http://schemas.microsoft.com/office/drawing/2014/main" id="{1B2A0758-EF67-E539-4C1A-A4585148CE20}"/>
                </a:ext>
              </a:extLst>
            </p:cNvPr>
            <p:cNvSpPr/>
            <p:nvPr/>
          </p:nvSpPr>
          <p:spPr>
            <a:xfrm>
              <a:off x="7368387" y="3386508"/>
              <a:ext cx="78000" cy="146237"/>
            </a:xfrm>
            <a:custGeom>
              <a:avLst/>
              <a:gdLst>
                <a:gd name="connsiteX0" fmla="*/ 78000 w 78000"/>
                <a:gd name="connsiteY0" fmla="*/ 37643 h 146237"/>
                <a:gd name="connsiteX1" fmla="*/ 56321 w 78000"/>
                <a:gd name="connsiteY1" fmla="*/ 34938 h 146237"/>
                <a:gd name="connsiteX2" fmla="*/ 37909 w 78000"/>
                <a:gd name="connsiteY2" fmla="*/ 40081 h 146237"/>
                <a:gd name="connsiteX3" fmla="*/ 37909 w 78000"/>
                <a:gd name="connsiteY3" fmla="*/ 146237 h 146237"/>
                <a:gd name="connsiteX4" fmla="*/ 0 w 78000"/>
                <a:gd name="connsiteY4" fmla="*/ 146237 h 146237"/>
                <a:gd name="connsiteX5" fmla="*/ 0 w 78000"/>
                <a:gd name="connsiteY5" fmla="*/ 2696 h 146237"/>
                <a:gd name="connsiteX6" fmla="*/ 30318 w 78000"/>
                <a:gd name="connsiteY6" fmla="*/ 2696 h 146237"/>
                <a:gd name="connsiteX7" fmla="*/ 35204 w 78000"/>
                <a:gd name="connsiteY7" fmla="*/ 17069 h 146237"/>
                <a:gd name="connsiteX8" fmla="*/ 61998 w 78000"/>
                <a:gd name="connsiteY8" fmla="*/ 0 h 146237"/>
                <a:gd name="connsiteX9" fmla="*/ 77991 w 78000"/>
                <a:gd name="connsiteY9" fmla="*/ 1619 h 146237"/>
                <a:gd name="connsiteX10" fmla="*/ 77991 w 78000"/>
                <a:gd name="connsiteY10" fmla="*/ 37643 h 1462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8000" h="146237">
                  <a:moveTo>
                    <a:pt x="78000" y="37643"/>
                  </a:moveTo>
                  <a:cubicBezTo>
                    <a:pt x="69875" y="36024"/>
                    <a:pt x="60388" y="34938"/>
                    <a:pt x="56321" y="34938"/>
                  </a:cubicBezTo>
                  <a:cubicBezTo>
                    <a:pt x="51463" y="34938"/>
                    <a:pt x="44415" y="36814"/>
                    <a:pt x="37909" y="40081"/>
                  </a:cubicBezTo>
                  <a:lnTo>
                    <a:pt x="37909" y="146237"/>
                  </a:lnTo>
                  <a:lnTo>
                    <a:pt x="0" y="146237"/>
                  </a:lnTo>
                  <a:lnTo>
                    <a:pt x="0" y="2696"/>
                  </a:lnTo>
                  <a:lnTo>
                    <a:pt x="30318" y="2696"/>
                  </a:lnTo>
                  <a:lnTo>
                    <a:pt x="35204" y="17069"/>
                  </a:lnTo>
                  <a:cubicBezTo>
                    <a:pt x="41967" y="6220"/>
                    <a:pt x="51454" y="0"/>
                    <a:pt x="61998" y="0"/>
                  </a:cubicBezTo>
                  <a:cubicBezTo>
                    <a:pt x="67142" y="0"/>
                    <a:pt x="73647" y="543"/>
                    <a:pt x="77991" y="1619"/>
                  </a:cubicBezTo>
                  <a:lnTo>
                    <a:pt x="77991" y="37643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>
                <a:latin typeface="Fago Pro" panose="02000506040000020004" pitchFamily="50" charset="0"/>
              </a:endParaRPr>
            </a:p>
          </p:txBody>
        </p:sp>
        <p:sp>
          <p:nvSpPr>
            <p:cNvPr id="28" name="Freihandform: Form 27">
              <a:extLst>
                <a:ext uri="{FF2B5EF4-FFF2-40B4-BE49-F238E27FC236}">
                  <a16:creationId xmlns:a16="http://schemas.microsoft.com/office/drawing/2014/main" id="{FC4CEFF2-EE32-95F5-BC66-118D603CDE5D}"/>
                </a:ext>
              </a:extLst>
            </p:cNvPr>
            <p:cNvSpPr/>
            <p:nvPr/>
          </p:nvSpPr>
          <p:spPr>
            <a:xfrm>
              <a:off x="7457455" y="3386518"/>
              <a:ext cx="131064" cy="148932"/>
            </a:xfrm>
            <a:custGeom>
              <a:avLst/>
              <a:gdLst>
                <a:gd name="connsiteX0" fmla="*/ 65542 w 131064"/>
                <a:gd name="connsiteY0" fmla="*/ 148933 h 148932"/>
                <a:gd name="connsiteX1" fmla="*/ 0 w 131064"/>
                <a:gd name="connsiteY1" fmla="*/ 74466 h 148932"/>
                <a:gd name="connsiteX2" fmla="*/ 65542 w 131064"/>
                <a:gd name="connsiteY2" fmla="*/ 0 h 148932"/>
                <a:gd name="connsiteX3" fmla="*/ 131064 w 131064"/>
                <a:gd name="connsiteY3" fmla="*/ 74466 h 148932"/>
                <a:gd name="connsiteX4" fmla="*/ 65542 w 131064"/>
                <a:gd name="connsiteY4" fmla="*/ 148933 h 148932"/>
                <a:gd name="connsiteX5" fmla="*/ 65542 w 131064"/>
                <a:gd name="connsiteY5" fmla="*/ 26803 h 148932"/>
                <a:gd name="connsiteX6" fmla="*/ 37900 w 131064"/>
                <a:gd name="connsiteY6" fmla="*/ 74457 h 148932"/>
                <a:gd name="connsiteX7" fmla="*/ 65542 w 131064"/>
                <a:gd name="connsiteY7" fmla="*/ 121853 h 148932"/>
                <a:gd name="connsiteX8" fmla="*/ 93164 w 131064"/>
                <a:gd name="connsiteY8" fmla="*/ 74457 h 148932"/>
                <a:gd name="connsiteX9" fmla="*/ 65542 w 131064"/>
                <a:gd name="connsiteY9" fmla="*/ 26803 h 1489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31064" h="148932">
                  <a:moveTo>
                    <a:pt x="65542" y="148933"/>
                  </a:moveTo>
                  <a:cubicBezTo>
                    <a:pt x="36557" y="148933"/>
                    <a:pt x="0" y="138646"/>
                    <a:pt x="0" y="74466"/>
                  </a:cubicBezTo>
                  <a:cubicBezTo>
                    <a:pt x="0" y="11906"/>
                    <a:pt x="35481" y="0"/>
                    <a:pt x="65542" y="0"/>
                  </a:cubicBezTo>
                  <a:cubicBezTo>
                    <a:pt x="95317" y="0"/>
                    <a:pt x="131064" y="10030"/>
                    <a:pt x="131064" y="74466"/>
                  </a:cubicBezTo>
                  <a:cubicBezTo>
                    <a:pt x="131064" y="139465"/>
                    <a:pt x="94240" y="148933"/>
                    <a:pt x="65542" y="148933"/>
                  </a:cubicBezTo>
                  <a:close/>
                  <a:moveTo>
                    <a:pt x="65542" y="26803"/>
                  </a:moveTo>
                  <a:cubicBezTo>
                    <a:pt x="50635" y="26803"/>
                    <a:pt x="37900" y="31661"/>
                    <a:pt x="37900" y="74457"/>
                  </a:cubicBezTo>
                  <a:cubicBezTo>
                    <a:pt x="37900" y="116710"/>
                    <a:pt x="53350" y="121853"/>
                    <a:pt x="65542" y="121853"/>
                  </a:cubicBezTo>
                  <a:cubicBezTo>
                    <a:pt x="77705" y="121853"/>
                    <a:pt x="93164" y="116996"/>
                    <a:pt x="93164" y="74457"/>
                  </a:cubicBezTo>
                  <a:cubicBezTo>
                    <a:pt x="93164" y="30051"/>
                    <a:pt x="80429" y="26803"/>
                    <a:pt x="65542" y="2680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>
                <a:latin typeface="Fago Pro" panose="02000506040000020004" pitchFamily="50" charset="0"/>
              </a:endParaRPr>
            </a:p>
          </p:txBody>
        </p:sp>
        <p:sp>
          <p:nvSpPr>
            <p:cNvPr id="29" name="Freihandform: Form 28">
              <a:extLst>
                <a:ext uri="{FF2B5EF4-FFF2-40B4-BE49-F238E27FC236}">
                  <a16:creationId xmlns:a16="http://schemas.microsoft.com/office/drawing/2014/main" id="{CDA27B0A-0E26-B0F8-4D48-D5FC8400CACD}"/>
                </a:ext>
              </a:extLst>
            </p:cNvPr>
            <p:cNvSpPr/>
            <p:nvPr/>
          </p:nvSpPr>
          <p:spPr>
            <a:xfrm>
              <a:off x="7600950" y="3389204"/>
              <a:ext cx="211226" cy="143541"/>
            </a:xfrm>
            <a:custGeom>
              <a:avLst/>
              <a:gdLst>
                <a:gd name="connsiteX0" fmla="*/ 181165 w 211226"/>
                <a:gd name="connsiteY0" fmla="*/ 143542 h 143541"/>
                <a:gd name="connsiteX1" fmla="*/ 129426 w 211226"/>
                <a:gd name="connsiteY1" fmla="*/ 143542 h 143541"/>
                <a:gd name="connsiteX2" fmla="*/ 117520 w 211226"/>
                <a:gd name="connsiteY2" fmla="*/ 85325 h 143541"/>
                <a:gd name="connsiteX3" fmla="*/ 105613 w 211226"/>
                <a:gd name="connsiteY3" fmla="*/ 22498 h 143541"/>
                <a:gd name="connsiteX4" fmla="*/ 93421 w 211226"/>
                <a:gd name="connsiteY4" fmla="*/ 83963 h 143541"/>
                <a:gd name="connsiteX5" fmla="*/ 81772 w 211226"/>
                <a:gd name="connsiteY5" fmla="*/ 143542 h 143541"/>
                <a:gd name="connsiteX6" fmla="*/ 30061 w 211226"/>
                <a:gd name="connsiteY6" fmla="*/ 143542 h 143541"/>
                <a:gd name="connsiteX7" fmla="*/ 0 w 211226"/>
                <a:gd name="connsiteY7" fmla="*/ 0 h 143541"/>
                <a:gd name="connsiteX8" fmla="*/ 41691 w 211226"/>
                <a:gd name="connsiteY8" fmla="*/ 0 h 143541"/>
                <a:gd name="connsiteX9" fmla="*/ 50102 w 211226"/>
                <a:gd name="connsiteY9" fmla="*/ 66904 h 143541"/>
                <a:gd name="connsiteX10" fmla="*/ 56064 w 211226"/>
                <a:gd name="connsiteY10" fmla="*/ 122958 h 143541"/>
                <a:gd name="connsiteX11" fmla="*/ 65808 w 211226"/>
                <a:gd name="connsiteY11" fmla="*/ 66904 h 143541"/>
                <a:gd name="connsiteX12" fmla="*/ 79877 w 211226"/>
                <a:gd name="connsiteY12" fmla="*/ 0 h 143541"/>
                <a:gd name="connsiteX13" fmla="*/ 131331 w 211226"/>
                <a:gd name="connsiteY13" fmla="*/ 0 h 143541"/>
                <a:gd name="connsiteX14" fmla="*/ 145418 w 211226"/>
                <a:gd name="connsiteY14" fmla="*/ 66904 h 143541"/>
                <a:gd name="connsiteX15" fmla="*/ 154629 w 211226"/>
                <a:gd name="connsiteY15" fmla="*/ 122958 h 143541"/>
                <a:gd name="connsiteX16" fmla="*/ 160849 w 211226"/>
                <a:gd name="connsiteY16" fmla="*/ 66904 h 143541"/>
                <a:gd name="connsiteX17" fmla="*/ 170059 w 211226"/>
                <a:gd name="connsiteY17" fmla="*/ 0 h 143541"/>
                <a:gd name="connsiteX18" fmla="*/ 211226 w 211226"/>
                <a:gd name="connsiteY18" fmla="*/ 0 h 143541"/>
                <a:gd name="connsiteX19" fmla="*/ 181165 w 211226"/>
                <a:gd name="connsiteY19" fmla="*/ 143542 h 1435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11226" h="143541">
                  <a:moveTo>
                    <a:pt x="181165" y="143542"/>
                  </a:moveTo>
                  <a:lnTo>
                    <a:pt x="129426" y="143542"/>
                  </a:lnTo>
                  <a:lnTo>
                    <a:pt x="117520" y="85325"/>
                  </a:lnTo>
                  <a:cubicBezTo>
                    <a:pt x="115357" y="74495"/>
                    <a:pt x="109937" y="46320"/>
                    <a:pt x="105613" y="22498"/>
                  </a:cubicBezTo>
                  <a:cubicBezTo>
                    <a:pt x="100727" y="46053"/>
                    <a:pt x="95326" y="73676"/>
                    <a:pt x="93421" y="83963"/>
                  </a:cubicBezTo>
                  <a:lnTo>
                    <a:pt x="81772" y="143542"/>
                  </a:lnTo>
                  <a:lnTo>
                    <a:pt x="30061" y="143542"/>
                  </a:lnTo>
                  <a:lnTo>
                    <a:pt x="0" y="0"/>
                  </a:lnTo>
                  <a:lnTo>
                    <a:pt x="41691" y="0"/>
                  </a:lnTo>
                  <a:lnTo>
                    <a:pt x="50102" y="66904"/>
                  </a:lnTo>
                  <a:cubicBezTo>
                    <a:pt x="52264" y="83953"/>
                    <a:pt x="55788" y="120777"/>
                    <a:pt x="56064" y="122958"/>
                  </a:cubicBezTo>
                  <a:cubicBezTo>
                    <a:pt x="56607" y="119691"/>
                    <a:pt x="62008" y="84773"/>
                    <a:pt x="65808" y="66904"/>
                  </a:cubicBezTo>
                  <a:lnTo>
                    <a:pt x="79877" y="0"/>
                  </a:lnTo>
                  <a:lnTo>
                    <a:pt x="131331" y="0"/>
                  </a:lnTo>
                  <a:lnTo>
                    <a:pt x="145418" y="66904"/>
                  </a:lnTo>
                  <a:cubicBezTo>
                    <a:pt x="148657" y="83153"/>
                    <a:pt x="154086" y="119158"/>
                    <a:pt x="154629" y="122958"/>
                  </a:cubicBezTo>
                  <a:cubicBezTo>
                    <a:pt x="154886" y="120520"/>
                    <a:pt x="158410" y="83410"/>
                    <a:pt x="160849" y="66904"/>
                  </a:cubicBezTo>
                  <a:lnTo>
                    <a:pt x="170059" y="0"/>
                  </a:lnTo>
                  <a:lnTo>
                    <a:pt x="211226" y="0"/>
                  </a:lnTo>
                  <a:lnTo>
                    <a:pt x="181165" y="143542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>
                <a:latin typeface="Fago Pro" panose="02000506040000020004" pitchFamily="50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4076862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 ohne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11A6669-BEC9-635E-C610-2A750E8BEC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10" name="Textplatzhalter 9">
            <a:extLst>
              <a:ext uri="{FF2B5EF4-FFF2-40B4-BE49-F238E27FC236}">
                <a16:creationId xmlns:a16="http://schemas.microsoft.com/office/drawing/2014/main" id="{1F6F39E2-88FE-A04B-0206-C2A69CE7F658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58813" y="2114550"/>
            <a:ext cx="11198225" cy="4159250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29137462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818748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>
            <a:extLst>
              <a:ext uri="{FF2B5EF4-FFF2-40B4-BE49-F238E27FC236}">
                <a16:creationId xmlns:a16="http://schemas.microsoft.com/office/drawing/2014/main" id="{24B176A3-0CCA-EE39-C7CC-A980B30259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8814" y="666751"/>
            <a:ext cx="8996816" cy="1020318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C3547760-748F-E2D9-DB12-20A8218552C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244942" y="6384353"/>
            <a:ext cx="612095" cy="365125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r">
              <a:defRPr sz="1200">
                <a:solidFill>
                  <a:schemeClr val="tx2"/>
                </a:solidFill>
                <a:latin typeface="Fago Pro" panose="02000506040000020004" pitchFamily="50" charset="0"/>
              </a:defRPr>
            </a:lvl1pPr>
          </a:lstStyle>
          <a:p>
            <a:fld id="{73F7D4EC-FAF2-48D2-B8E5-457915FC50F3}" type="slidenum">
              <a:rPr lang="de-DE" smtClean="0"/>
              <a:pPr/>
              <a:t>‹Nr.›</a:t>
            </a:fld>
            <a:endParaRPr lang="de-DE"/>
          </a:p>
        </p:txBody>
      </p:sp>
      <p:sp>
        <p:nvSpPr>
          <p:cNvPr id="23" name="Textplatzhalter 22">
            <a:extLst>
              <a:ext uri="{FF2B5EF4-FFF2-40B4-BE49-F238E27FC236}">
                <a16:creationId xmlns:a16="http://schemas.microsoft.com/office/drawing/2014/main" id="{19924481-2BAC-44B6-A3F3-4FF71CB8E90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58814" y="2112579"/>
            <a:ext cx="11198224" cy="416122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8935998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5" r:id="rId3"/>
    <p:sldLayoutId id="2147483656" r:id="rId4"/>
    <p:sldLayoutId id="2147483657" r:id="rId5"/>
    <p:sldLayoutId id="2147483651" r:id="rId6"/>
    <p:sldLayoutId id="2147483652" r:id="rId7"/>
    <p:sldLayoutId id="2147483654" r:id="rId8"/>
    <p:sldLayoutId id="2147483653" r:id="rId9"/>
    <p:sldLayoutId id="2147483658" r:id="rId10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b="1" kern="1200">
          <a:solidFill>
            <a:schemeClr val="tx2"/>
          </a:solidFill>
          <a:latin typeface="Fago Pro" panose="02000506040000020004" pitchFamily="50" charset="0"/>
          <a:ea typeface="+mj-ea"/>
          <a:cs typeface="+mj-cs"/>
        </a:defRPr>
      </a:lvl1pPr>
    </p:titleStyle>
    <p:bodyStyle>
      <a:lvl1pPr marL="247650" indent="-247650" algn="l" defTabSz="914400" rtl="0" eaLnBrk="1" latinLnBrk="0" hangingPunct="1">
        <a:lnSpc>
          <a:spcPct val="100000"/>
        </a:lnSpc>
        <a:spcBef>
          <a:spcPts val="600"/>
        </a:spcBef>
        <a:buClr>
          <a:schemeClr val="bg2"/>
        </a:buClr>
        <a:buFont typeface="Arial" panose="020B0604020202020204" pitchFamily="34" charset="0"/>
        <a:buChar char="•"/>
        <a:defRPr sz="2200" kern="1200">
          <a:solidFill>
            <a:schemeClr val="tx2"/>
          </a:solidFill>
          <a:latin typeface="Fago Pro" panose="02000506040000020004" pitchFamily="50" charset="0"/>
          <a:ea typeface="+mn-ea"/>
          <a:cs typeface="+mn-cs"/>
        </a:defRPr>
      </a:lvl1pPr>
      <a:lvl2pPr marL="636588" indent="-179388" algn="l" defTabSz="914400" rtl="0" eaLnBrk="1" latinLnBrk="0" hangingPunct="1">
        <a:lnSpc>
          <a:spcPct val="100000"/>
        </a:lnSpc>
        <a:spcBef>
          <a:spcPts val="300"/>
        </a:spcBef>
        <a:buClr>
          <a:schemeClr val="bg2"/>
        </a:buClr>
        <a:buFont typeface="Arial" panose="020B0604020202020204" pitchFamily="34" charset="0"/>
        <a:buChar char="•"/>
        <a:tabLst>
          <a:tab pos="652463" algn="l"/>
        </a:tabLst>
        <a:defRPr sz="1800" kern="1200">
          <a:solidFill>
            <a:schemeClr val="tx2"/>
          </a:solidFill>
          <a:latin typeface="Fago Pro" panose="02000506040000020004" pitchFamily="50" charset="0"/>
          <a:ea typeface="+mn-ea"/>
          <a:cs typeface="+mn-cs"/>
        </a:defRPr>
      </a:lvl2pPr>
      <a:lvl3pPr marL="925513" indent="-209550" algn="l" defTabSz="914400" rtl="0" eaLnBrk="1" latinLnBrk="0" hangingPunct="1">
        <a:lnSpc>
          <a:spcPct val="100000"/>
        </a:lnSpc>
        <a:spcBef>
          <a:spcPts val="300"/>
        </a:spcBef>
        <a:buClr>
          <a:schemeClr val="bg2"/>
        </a:buClr>
        <a:buFont typeface="Courier New" panose="02070309020205020404" pitchFamily="49" charset="0"/>
        <a:buChar char="o"/>
        <a:defRPr sz="1800" kern="1200">
          <a:solidFill>
            <a:schemeClr val="tx2"/>
          </a:solidFill>
          <a:latin typeface="Fago Pro" panose="02000506040000020004" pitchFamily="50" charset="0"/>
          <a:ea typeface="+mn-ea"/>
          <a:cs typeface="+mn-cs"/>
        </a:defRPr>
      </a:lvl3pPr>
      <a:lvl4pPr marL="1250950" indent="-196850" algn="l" defTabSz="914400" rtl="0" eaLnBrk="1" latinLnBrk="0" hangingPunct="1">
        <a:lnSpc>
          <a:spcPct val="100000"/>
        </a:lnSpc>
        <a:spcBef>
          <a:spcPts val="300"/>
        </a:spcBef>
        <a:buClr>
          <a:schemeClr val="bg2"/>
        </a:buClr>
        <a:buFont typeface="Wingdings" panose="05000000000000000000" pitchFamily="2" charset="2"/>
        <a:buChar char="§"/>
        <a:defRPr sz="1800" kern="1200">
          <a:solidFill>
            <a:schemeClr val="tx2"/>
          </a:solidFill>
          <a:latin typeface="Fago Pro" panose="02000506040000020004" pitchFamily="50" charset="0"/>
          <a:ea typeface="+mn-ea"/>
          <a:cs typeface="+mn-cs"/>
        </a:defRPr>
      </a:lvl4pPr>
      <a:lvl5pPr marL="1497013" indent="-196850" algn="l" defTabSz="914400" rtl="0" eaLnBrk="1" latinLnBrk="0" hangingPunct="1">
        <a:lnSpc>
          <a:spcPct val="100000"/>
        </a:lnSpc>
        <a:spcBef>
          <a:spcPts val="300"/>
        </a:spcBef>
        <a:buClr>
          <a:schemeClr val="bg2"/>
        </a:buClr>
        <a:buFont typeface="Symbol" panose="05050102010706020507" pitchFamily="18" charset="2"/>
        <a:buChar char="-"/>
        <a:defRPr sz="1800" kern="1200">
          <a:solidFill>
            <a:schemeClr val="tx2"/>
          </a:solidFill>
          <a:latin typeface="Fago Pro" panose="02000506040000020004" pitchFamily="50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3952" userDrawn="1">
          <p15:clr>
            <a:srgbClr val="F26B43"/>
          </p15:clr>
        </p15:guide>
        <p15:guide id="2" pos="3764" userDrawn="1">
          <p15:clr>
            <a:srgbClr val="F26B43"/>
          </p15:clr>
        </p15:guide>
        <p15:guide id="3" pos="7469" userDrawn="1">
          <p15:clr>
            <a:srgbClr val="F26B43"/>
          </p15:clr>
        </p15:guide>
        <p15:guide id="4" orient="horz" pos="414" userDrawn="1">
          <p15:clr>
            <a:srgbClr val="F26B43"/>
          </p15:clr>
        </p15:guide>
        <p15:guide id="5" orient="horz" pos="1321" userDrawn="1">
          <p15:clr>
            <a:srgbClr val="F26B43"/>
          </p15:clr>
        </p15:guide>
        <p15:guide id="6" pos="4116" userDrawn="1">
          <p15:clr>
            <a:srgbClr val="F26B43"/>
          </p15:clr>
        </p15:guide>
        <p15:guide id="7" orient="horz" pos="1074" userDrawn="1">
          <p15:clr>
            <a:srgbClr val="F26B43"/>
          </p15:clr>
        </p15:guide>
        <p15:guide id="8" pos="415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8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image" Target="../media/image5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microsoft.com/office/2007/relationships/hdphoto" Target="../media/hdphoto1.wdp"/><Relationship Id="rId5" Type="http://schemas.openxmlformats.org/officeDocument/2006/relationships/image" Target="../media/image7.png"/><Relationship Id="rId4" Type="http://schemas.openxmlformats.org/officeDocument/2006/relationships/image" Target="../media/image6.svg"/><Relationship Id="rId9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hdphoto" Target="../media/hdphoto4.wdp"/><Relationship Id="rId13" Type="http://schemas.openxmlformats.org/officeDocument/2006/relationships/image" Target="../media/image16.png"/><Relationship Id="rId18" Type="http://schemas.openxmlformats.org/officeDocument/2006/relationships/image" Target="../media/image19.jpeg"/><Relationship Id="rId3" Type="http://schemas.openxmlformats.org/officeDocument/2006/relationships/image" Target="../media/image10.tiff"/><Relationship Id="rId7" Type="http://schemas.openxmlformats.org/officeDocument/2006/relationships/image" Target="../media/image13.png"/><Relationship Id="rId12" Type="http://schemas.microsoft.com/office/2007/relationships/hdphoto" Target="../media/hdphoto6.wdp"/><Relationship Id="rId17" Type="http://schemas.openxmlformats.org/officeDocument/2006/relationships/slide" Target="slide4.xml"/><Relationship Id="rId2" Type="http://schemas.openxmlformats.org/officeDocument/2006/relationships/notesSlide" Target="../notesSlides/notesSlide2.xml"/><Relationship Id="rId16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11" Type="http://schemas.openxmlformats.org/officeDocument/2006/relationships/image" Target="../media/image15.png"/><Relationship Id="rId5" Type="http://schemas.microsoft.com/office/2007/relationships/hdphoto" Target="../media/hdphoto3.wdp"/><Relationship Id="rId15" Type="http://schemas.openxmlformats.org/officeDocument/2006/relationships/image" Target="../media/image17.jpeg"/><Relationship Id="rId10" Type="http://schemas.microsoft.com/office/2007/relationships/hdphoto" Target="../media/hdphoto5.wdp"/><Relationship Id="rId19" Type="http://schemas.openxmlformats.org/officeDocument/2006/relationships/image" Target="../media/image20.png"/><Relationship Id="rId4" Type="http://schemas.openxmlformats.org/officeDocument/2006/relationships/image" Target="../media/image11.png"/><Relationship Id="rId9" Type="http://schemas.openxmlformats.org/officeDocument/2006/relationships/image" Target="../media/image14.png"/><Relationship Id="rId14" Type="http://schemas.microsoft.com/office/2007/relationships/hdphoto" Target="../media/hdphoto7.wdp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13" Type="http://schemas.openxmlformats.org/officeDocument/2006/relationships/image" Target="../media/image32.png"/><Relationship Id="rId18" Type="http://schemas.openxmlformats.org/officeDocument/2006/relationships/image" Target="../media/image37.png"/><Relationship Id="rId3" Type="http://schemas.openxmlformats.org/officeDocument/2006/relationships/image" Target="../media/image22.png"/><Relationship Id="rId7" Type="http://schemas.openxmlformats.org/officeDocument/2006/relationships/image" Target="../media/image26.png"/><Relationship Id="rId12" Type="http://schemas.openxmlformats.org/officeDocument/2006/relationships/image" Target="../media/image31.png"/><Relationship Id="rId17" Type="http://schemas.openxmlformats.org/officeDocument/2006/relationships/image" Target="../media/image36.png"/><Relationship Id="rId2" Type="http://schemas.openxmlformats.org/officeDocument/2006/relationships/image" Target="../media/image21.png"/><Relationship Id="rId16" Type="http://schemas.openxmlformats.org/officeDocument/2006/relationships/image" Target="../media/image35.png"/><Relationship Id="rId20" Type="http://schemas.openxmlformats.org/officeDocument/2006/relationships/image" Target="../media/image39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5.png"/><Relationship Id="rId11" Type="http://schemas.openxmlformats.org/officeDocument/2006/relationships/image" Target="../media/image30.png"/><Relationship Id="rId5" Type="http://schemas.openxmlformats.org/officeDocument/2006/relationships/image" Target="../media/image24.png"/><Relationship Id="rId15" Type="http://schemas.openxmlformats.org/officeDocument/2006/relationships/image" Target="../media/image34.png"/><Relationship Id="rId10" Type="http://schemas.openxmlformats.org/officeDocument/2006/relationships/image" Target="../media/image29.png"/><Relationship Id="rId19" Type="http://schemas.openxmlformats.org/officeDocument/2006/relationships/image" Target="../media/image38.png"/><Relationship Id="rId4" Type="http://schemas.openxmlformats.org/officeDocument/2006/relationships/image" Target="../media/image23.png"/><Relationship Id="rId9" Type="http://schemas.openxmlformats.org/officeDocument/2006/relationships/image" Target="../media/image28.svg"/><Relationship Id="rId14" Type="http://schemas.openxmlformats.org/officeDocument/2006/relationships/image" Target="../media/image3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4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rafik 6">
            <a:extLst>
              <a:ext uri="{FF2B5EF4-FFF2-40B4-BE49-F238E27FC236}">
                <a16:creationId xmlns:a16="http://schemas.microsoft.com/office/drawing/2014/main" id="{F32B66DD-D6F4-1796-01DF-D4A8B6317F56}"/>
              </a:ext>
            </a:extLst>
          </p:cNvPr>
          <p:cNvSpPr/>
          <p:nvPr/>
        </p:nvSpPr>
        <p:spPr>
          <a:xfrm>
            <a:off x="-1776990" y="1940915"/>
            <a:ext cx="14548110" cy="4332886"/>
          </a:xfrm>
          <a:custGeom>
            <a:avLst/>
            <a:gdLst>
              <a:gd name="connsiteX0" fmla="*/ 5562746 w 12190552"/>
              <a:gd name="connsiteY0" fmla="*/ 3630732 h 3630731"/>
              <a:gd name="connsiteX1" fmla="*/ 0 w 12190552"/>
              <a:gd name="connsiteY1" fmla="*/ 3630732 h 3630731"/>
              <a:gd name="connsiteX2" fmla="*/ 0 w 12190552"/>
              <a:gd name="connsiteY2" fmla="*/ 2211407 h 3630731"/>
              <a:gd name="connsiteX3" fmla="*/ 5208241 w 12190552"/>
              <a:gd name="connsiteY3" fmla="*/ 2211407 h 3630731"/>
              <a:gd name="connsiteX4" fmla="*/ 9359028 w 12190552"/>
              <a:gd name="connsiteY4" fmla="*/ 0 h 3630731"/>
              <a:gd name="connsiteX5" fmla="*/ 12190552 w 12190552"/>
              <a:gd name="connsiteY5" fmla="*/ 0 h 3630731"/>
              <a:gd name="connsiteX6" fmla="*/ 12190552 w 12190552"/>
              <a:gd name="connsiteY6" fmla="*/ 1419325 h 3630731"/>
              <a:gd name="connsiteX7" fmla="*/ 9713490 w 12190552"/>
              <a:gd name="connsiteY7" fmla="*/ 1419325 h 36307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0552" h="3630731">
                <a:moveTo>
                  <a:pt x="5562746" y="3630732"/>
                </a:moveTo>
                <a:lnTo>
                  <a:pt x="0" y="3630732"/>
                </a:lnTo>
                <a:lnTo>
                  <a:pt x="0" y="2211407"/>
                </a:lnTo>
                <a:lnTo>
                  <a:pt x="5208241" y="2211407"/>
                </a:lnTo>
                <a:lnTo>
                  <a:pt x="9359028" y="0"/>
                </a:lnTo>
                <a:lnTo>
                  <a:pt x="12190552" y="0"/>
                </a:lnTo>
                <a:lnTo>
                  <a:pt x="12190552" y="1419325"/>
                </a:lnTo>
                <a:lnTo>
                  <a:pt x="9713490" y="1419325"/>
                </a:lnTo>
                <a:close/>
              </a:path>
            </a:pathLst>
          </a:custGeom>
          <a:solidFill>
            <a:schemeClr val="bg2"/>
          </a:solidFill>
          <a:ln w="14193" cap="flat">
            <a:noFill/>
            <a:prstDash val="solid"/>
            <a:miter/>
          </a:ln>
        </p:spPr>
        <p:txBody>
          <a:bodyPr rtlCol="0" anchor="ctr"/>
          <a:lstStyle/>
          <a:p>
            <a:endParaRPr lang="de-DE">
              <a:latin typeface="Fago Pro" panose="02000506040000020004" pitchFamily="50" charset="0"/>
            </a:endParaRP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B9B59122-F0D2-3DF0-C68F-19567F6BEC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8813" y="669034"/>
            <a:ext cx="4653850" cy="1620773"/>
          </a:xfrm>
        </p:spPr>
        <p:txBody>
          <a:bodyPr/>
          <a:lstStyle/>
          <a:p>
            <a:r>
              <a:rPr lang="de-DE">
                <a:solidFill>
                  <a:schemeClr val="bg1"/>
                </a:solidFill>
              </a:rPr>
              <a:t>SCHUNK Engineering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8613B27D-8962-7460-E639-650453431A5E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58813" y="2631207"/>
            <a:ext cx="4653850" cy="845602"/>
          </a:xfrm>
        </p:spPr>
        <p:txBody>
          <a:bodyPr/>
          <a:lstStyle/>
          <a:p>
            <a:pPr marL="0" indent="0">
              <a:buNone/>
            </a:pPr>
            <a:r>
              <a:rPr lang="de-DE" sz="2000" b="1">
                <a:solidFill>
                  <a:schemeClr val="bg2"/>
                </a:solidFill>
              </a:rPr>
              <a:t>Spanntechnik | Greiftechnik | Automatisierungstechnik</a:t>
            </a:r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C46D8C87-6B81-F830-758A-04727491706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258300" y="342900"/>
            <a:ext cx="2598738" cy="768498"/>
          </a:xfrm>
          <a:prstGeom prst="rect">
            <a:avLst/>
          </a:prstGeom>
        </p:spPr>
      </p:pic>
      <p:grpSp>
        <p:nvGrpSpPr>
          <p:cNvPr id="33" name="Grafik 6">
            <a:extLst>
              <a:ext uri="{FF2B5EF4-FFF2-40B4-BE49-F238E27FC236}">
                <a16:creationId xmlns:a16="http://schemas.microsoft.com/office/drawing/2014/main" id="{FDE898E1-F506-9614-BBF5-D9176F268AE7}"/>
              </a:ext>
            </a:extLst>
          </p:cNvPr>
          <p:cNvGrpSpPr>
            <a:grpSpLocks noChangeAspect="1"/>
          </p:cNvGrpSpPr>
          <p:nvPr/>
        </p:nvGrpSpPr>
        <p:grpSpPr>
          <a:xfrm>
            <a:off x="9222316" y="6107294"/>
            <a:ext cx="2631282" cy="162000"/>
            <a:chOff x="4381500" y="3324234"/>
            <a:chExt cx="3430676" cy="211216"/>
          </a:xfrm>
          <a:solidFill>
            <a:schemeClr val="bg1"/>
          </a:solidFill>
        </p:grpSpPr>
        <p:sp>
          <p:nvSpPr>
            <p:cNvPr id="34" name="Freihandform: Form 33">
              <a:extLst>
                <a:ext uri="{FF2B5EF4-FFF2-40B4-BE49-F238E27FC236}">
                  <a16:creationId xmlns:a16="http://schemas.microsoft.com/office/drawing/2014/main" id="{41278643-ACFF-7B56-D796-E513E14C0ACD}"/>
                </a:ext>
              </a:extLst>
            </p:cNvPr>
            <p:cNvSpPr/>
            <p:nvPr/>
          </p:nvSpPr>
          <p:spPr>
            <a:xfrm>
              <a:off x="4381500" y="3343179"/>
              <a:ext cx="129997" cy="189566"/>
            </a:xfrm>
            <a:custGeom>
              <a:avLst/>
              <a:gdLst>
                <a:gd name="connsiteX0" fmla="*/ 92069 w 129997"/>
                <a:gd name="connsiteY0" fmla="*/ 189567 h 189566"/>
                <a:gd name="connsiteX1" fmla="*/ 92069 w 129997"/>
                <a:gd name="connsiteY1" fmla="*/ 102365 h 189566"/>
                <a:gd name="connsiteX2" fmla="*/ 37919 w 129997"/>
                <a:gd name="connsiteY2" fmla="*/ 102365 h 189566"/>
                <a:gd name="connsiteX3" fmla="*/ 37919 w 129997"/>
                <a:gd name="connsiteY3" fmla="*/ 189567 h 189566"/>
                <a:gd name="connsiteX4" fmla="*/ 0 w 129997"/>
                <a:gd name="connsiteY4" fmla="*/ 189567 h 189566"/>
                <a:gd name="connsiteX5" fmla="*/ 0 w 129997"/>
                <a:gd name="connsiteY5" fmla="*/ 0 h 189566"/>
                <a:gd name="connsiteX6" fmla="*/ 37919 w 129997"/>
                <a:gd name="connsiteY6" fmla="*/ 0 h 189566"/>
                <a:gd name="connsiteX7" fmla="*/ 37919 w 129997"/>
                <a:gd name="connsiteY7" fmla="*/ 73133 h 189566"/>
                <a:gd name="connsiteX8" fmla="*/ 92078 w 129997"/>
                <a:gd name="connsiteY8" fmla="*/ 73133 h 189566"/>
                <a:gd name="connsiteX9" fmla="*/ 92078 w 129997"/>
                <a:gd name="connsiteY9" fmla="*/ 0 h 189566"/>
                <a:gd name="connsiteX10" fmla="*/ 129997 w 129997"/>
                <a:gd name="connsiteY10" fmla="*/ 0 h 189566"/>
                <a:gd name="connsiteX11" fmla="*/ 129997 w 129997"/>
                <a:gd name="connsiteY11" fmla="*/ 189567 h 189566"/>
                <a:gd name="connsiteX12" fmla="*/ 92069 w 129997"/>
                <a:gd name="connsiteY12" fmla="*/ 189567 h 1895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29997" h="189566">
                  <a:moveTo>
                    <a:pt x="92069" y="189567"/>
                  </a:moveTo>
                  <a:lnTo>
                    <a:pt x="92069" y="102365"/>
                  </a:lnTo>
                  <a:lnTo>
                    <a:pt x="37919" y="102365"/>
                  </a:lnTo>
                  <a:lnTo>
                    <a:pt x="37919" y="189567"/>
                  </a:lnTo>
                  <a:lnTo>
                    <a:pt x="0" y="189567"/>
                  </a:lnTo>
                  <a:lnTo>
                    <a:pt x="0" y="0"/>
                  </a:lnTo>
                  <a:lnTo>
                    <a:pt x="37919" y="0"/>
                  </a:lnTo>
                  <a:lnTo>
                    <a:pt x="37919" y="73133"/>
                  </a:lnTo>
                  <a:lnTo>
                    <a:pt x="92078" y="73133"/>
                  </a:lnTo>
                  <a:lnTo>
                    <a:pt x="92078" y="0"/>
                  </a:lnTo>
                  <a:lnTo>
                    <a:pt x="129997" y="0"/>
                  </a:lnTo>
                  <a:lnTo>
                    <a:pt x="129997" y="189567"/>
                  </a:lnTo>
                  <a:lnTo>
                    <a:pt x="92069" y="189567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>
                <a:latin typeface="Fago Pro" panose="02000506040000020004" pitchFamily="50" charset="0"/>
              </a:endParaRPr>
            </a:p>
          </p:txBody>
        </p:sp>
        <p:sp>
          <p:nvSpPr>
            <p:cNvPr id="35" name="Freihandform: Form 34">
              <a:extLst>
                <a:ext uri="{FF2B5EF4-FFF2-40B4-BE49-F238E27FC236}">
                  <a16:creationId xmlns:a16="http://schemas.microsoft.com/office/drawing/2014/main" id="{51F5CB54-3DA8-DCD9-33A8-66726413D83C}"/>
                </a:ext>
              </a:extLst>
            </p:cNvPr>
            <p:cNvSpPr/>
            <p:nvPr/>
          </p:nvSpPr>
          <p:spPr>
            <a:xfrm>
              <a:off x="4545282" y="3386508"/>
              <a:ext cx="116433" cy="148942"/>
            </a:xfrm>
            <a:custGeom>
              <a:avLst/>
              <a:gdLst>
                <a:gd name="connsiteX0" fmla="*/ 83410 w 116433"/>
                <a:gd name="connsiteY0" fmla="*/ 146237 h 148942"/>
                <a:gd name="connsiteX1" fmla="*/ 79343 w 116433"/>
                <a:gd name="connsiteY1" fmla="*/ 133512 h 148942"/>
                <a:gd name="connsiteX2" fmla="*/ 40615 w 116433"/>
                <a:gd name="connsiteY2" fmla="*/ 148942 h 148942"/>
                <a:gd name="connsiteX3" fmla="*/ 0 w 116433"/>
                <a:gd name="connsiteY3" fmla="*/ 102632 h 148942"/>
                <a:gd name="connsiteX4" fmla="*/ 53616 w 116433"/>
                <a:gd name="connsiteY4" fmla="*/ 56598 h 148942"/>
                <a:gd name="connsiteX5" fmla="*/ 78534 w 116433"/>
                <a:gd name="connsiteY5" fmla="*/ 56598 h 148942"/>
                <a:gd name="connsiteX6" fmla="*/ 78534 w 116433"/>
                <a:gd name="connsiteY6" fmla="*/ 46311 h 148942"/>
                <a:gd name="connsiteX7" fmla="*/ 58217 w 116433"/>
                <a:gd name="connsiteY7" fmla="*/ 30604 h 148942"/>
                <a:gd name="connsiteX8" fmla="*/ 12992 w 116433"/>
                <a:gd name="connsiteY8" fmla="*/ 38729 h 148942"/>
                <a:gd name="connsiteX9" fmla="*/ 12992 w 116433"/>
                <a:gd name="connsiteY9" fmla="*/ 8668 h 148942"/>
                <a:gd name="connsiteX10" fmla="*/ 64713 w 116433"/>
                <a:gd name="connsiteY10" fmla="*/ 0 h 148942"/>
                <a:gd name="connsiteX11" fmla="*/ 116434 w 116433"/>
                <a:gd name="connsiteY11" fmla="*/ 46568 h 148942"/>
                <a:gd name="connsiteX12" fmla="*/ 116434 w 116433"/>
                <a:gd name="connsiteY12" fmla="*/ 146237 h 148942"/>
                <a:gd name="connsiteX13" fmla="*/ 83410 w 116433"/>
                <a:gd name="connsiteY13" fmla="*/ 146237 h 148942"/>
                <a:gd name="connsiteX14" fmla="*/ 78534 w 116433"/>
                <a:gd name="connsiteY14" fmla="*/ 77448 h 148942"/>
                <a:gd name="connsiteX15" fmla="*/ 67704 w 116433"/>
                <a:gd name="connsiteY15" fmla="*/ 77734 h 148942"/>
                <a:gd name="connsiteX16" fmla="*/ 37929 w 116433"/>
                <a:gd name="connsiteY16" fmla="*/ 101832 h 148942"/>
                <a:gd name="connsiteX17" fmla="*/ 54435 w 116433"/>
                <a:gd name="connsiteY17" fmla="*/ 120787 h 148942"/>
                <a:gd name="connsiteX18" fmla="*/ 78543 w 116433"/>
                <a:gd name="connsiteY18" fmla="*/ 113738 h 148942"/>
                <a:gd name="connsiteX19" fmla="*/ 78543 w 116433"/>
                <a:gd name="connsiteY19" fmla="*/ 77448 h 148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16433" h="148942">
                  <a:moveTo>
                    <a:pt x="83410" y="146237"/>
                  </a:moveTo>
                  <a:lnTo>
                    <a:pt x="79343" y="133512"/>
                  </a:lnTo>
                  <a:cubicBezTo>
                    <a:pt x="69599" y="142999"/>
                    <a:pt x="56055" y="148942"/>
                    <a:pt x="40615" y="148942"/>
                  </a:cubicBezTo>
                  <a:cubicBezTo>
                    <a:pt x="23012" y="148942"/>
                    <a:pt x="0" y="141637"/>
                    <a:pt x="0" y="102632"/>
                  </a:cubicBezTo>
                  <a:cubicBezTo>
                    <a:pt x="0" y="63370"/>
                    <a:pt x="32223" y="56598"/>
                    <a:pt x="53616" y="56598"/>
                  </a:cubicBezTo>
                  <a:lnTo>
                    <a:pt x="78534" y="56598"/>
                  </a:lnTo>
                  <a:lnTo>
                    <a:pt x="78534" y="46311"/>
                  </a:lnTo>
                  <a:cubicBezTo>
                    <a:pt x="78534" y="32223"/>
                    <a:pt x="71218" y="30604"/>
                    <a:pt x="58217" y="30604"/>
                  </a:cubicBezTo>
                  <a:cubicBezTo>
                    <a:pt x="44948" y="30604"/>
                    <a:pt x="26270" y="34404"/>
                    <a:pt x="12992" y="38729"/>
                  </a:cubicBezTo>
                  <a:lnTo>
                    <a:pt x="12992" y="8668"/>
                  </a:lnTo>
                  <a:cubicBezTo>
                    <a:pt x="28975" y="3524"/>
                    <a:pt x="47111" y="0"/>
                    <a:pt x="64713" y="0"/>
                  </a:cubicBezTo>
                  <a:cubicBezTo>
                    <a:pt x="92869" y="0"/>
                    <a:pt x="116434" y="7048"/>
                    <a:pt x="116434" y="46568"/>
                  </a:cubicBezTo>
                  <a:lnTo>
                    <a:pt x="116434" y="146237"/>
                  </a:lnTo>
                  <a:lnTo>
                    <a:pt x="83410" y="146237"/>
                  </a:lnTo>
                  <a:close/>
                  <a:moveTo>
                    <a:pt x="78534" y="77448"/>
                  </a:moveTo>
                  <a:lnTo>
                    <a:pt x="67704" y="77734"/>
                  </a:lnTo>
                  <a:cubicBezTo>
                    <a:pt x="46320" y="78276"/>
                    <a:pt x="37929" y="83420"/>
                    <a:pt x="37929" y="101832"/>
                  </a:cubicBezTo>
                  <a:cubicBezTo>
                    <a:pt x="37929" y="116719"/>
                    <a:pt x="44691" y="120787"/>
                    <a:pt x="54435" y="120787"/>
                  </a:cubicBezTo>
                  <a:cubicBezTo>
                    <a:pt x="63922" y="120787"/>
                    <a:pt x="71228" y="117805"/>
                    <a:pt x="78543" y="113738"/>
                  </a:cubicBezTo>
                  <a:lnTo>
                    <a:pt x="78543" y="77448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>
                <a:latin typeface="Fago Pro" panose="02000506040000020004" pitchFamily="50" charset="0"/>
              </a:endParaRPr>
            </a:p>
          </p:txBody>
        </p:sp>
        <p:sp>
          <p:nvSpPr>
            <p:cNvPr id="36" name="Freihandform: Form 35">
              <a:extLst>
                <a:ext uri="{FF2B5EF4-FFF2-40B4-BE49-F238E27FC236}">
                  <a16:creationId xmlns:a16="http://schemas.microsoft.com/office/drawing/2014/main" id="{A935F864-9389-D477-E90D-E85E5358B177}"/>
                </a:ext>
              </a:extLst>
            </p:cNvPr>
            <p:cNvSpPr/>
            <p:nvPr/>
          </p:nvSpPr>
          <p:spPr>
            <a:xfrm>
              <a:off x="4703664" y="3386499"/>
              <a:ext cx="124567" cy="146246"/>
            </a:xfrm>
            <a:custGeom>
              <a:avLst/>
              <a:gdLst>
                <a:gd name="connsiteX0" fmla="*/ 86658 w 124567"/>
                <a:gd name="connsiteY0" fmla="*/ 146247 h 146246"/>
                <a:gd name="connsiteX1" fmla="*/ 86658 w 124567"/>
                <a:gd name="connsiteY1" fmla="*/ 44958 h 146246"/>
                <a:gd name="connsiteX2" fmla="*/ 70409 w 124567"/>
                <a:gd name="connsiteY2" fmla="*/ 31433 h 146246"/>
                <a:gd name="connsiteX3" fmla="*/ 37919 w 124567"/>
                <a:gd name="connsiteY3" fmla="*/ 41720 h 146246"/>
                <a:gd name="connsiteX4" fmla="*/ 37919 w 124567"/>
                <a:gd name="connsiteY4" fmla="*/ 146247 h 146246"/>
                <a:gd name="connsiteX5" fmla="*/ 0 w 124567"/>
                <a:gd name="connsiteY5" fmla="*/ 146247 h 146246"/>
                <a:gd name="connsiteX6" fmla="*/ 0 w 124567"/>
                <a:gd name="connsiteY6" fmla="*/ 2705 h 146246"/>
                <a:gd name="connsiteX7" fmla="*/ 31680 w 124567"/>
                <a:gd name="connsiteY7" fmla="*/ 2705 h 146246"/>
                <a:gd name="connsiteX8" fmla="*/ 37100 w 124567"/>
                <a:gd name="connsiteY8" fmla="*/ 18155 h 146246"/>
                <a:gd name="connsiteX9" fmla="*/ 84763 w 124567"/>
                <a:gd name="connsiteY9" fmla="*/ 0 h 146246"/>
                <a:gd name="connsiteX10" fmla="*/ 124568 w 124567"/>
                <a:gd name="connsiteY10" fmla="*/ 42786 h 146246"/>
                <a:gd name="connsiteX11" fmla="*/ 124568 w 124567"/>
                <a:gd name="connsiteY11" fmla="*/ 146237 h 146246"/>
                <a:gd name="connsiteX12" fmla="*/ 86658 w 124567"/>
                <a:gd name="connsiteY12" fmla="*/ 146237 h 1462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24567" h="146246">
                  <a:moveTo>
                    <a:pt x="86658" y="146247"/>
                  </a:moveTo>
                  <a:lnTo>
                    <a:pt x="86658" y="44958"/>
                  </a:lnTo>
                  <a:cubicBezTo>
                    <a:pt x="86658" y="34671"/>
                    <a:pt x="82591" y="31433"/>
                    <a:pt x="70409" y="31433"/>
                  </a:cubicBezTo>
                  <a:cubicBezTo>
                    <a:pt x="59855" y="31433"/>
                    <a:pt x="48206" y="35757"/>
                    <a:pt x="37919" y="41720"/>
                  </a:cubicBezTo>
                  <a:lnTo>
                    <a:pt x="37919" y="146247"/>
                  </a:lnTo>
                  <a:lnTo>
                    <a:pt x="0" y="146247"/>
                  </a:lnTo>
                  <a:lnTo>
                    <a:pt x="0" y="2705"/>
                  </a:lnTo>
                  <a:lnTo>
                    <a:pt x="31680" y="2705"/>
                  </a:lnTo>
                  <a:lnTo>
                    <a:pt x="37100" y="18155"/>
                  </a:lnTo>
                  <a:cubicBezTo>
                    <a:pt x="49273" y="8411"/>
                    <a:pt x="67151" y="0"/>
                    <a:pt x="84763" y="0"/>
                  </a:cubicBezTo>
                  <a:cubicBezTo>
                    <a:pt x="108585" y="0"/>
                    <a:pt x="124568" y="10563"/>
                    <a:pt x="124568" y="42786"/>
                  </a:cubicBezTo>
                  <a:lnTo>
                    <a:pt x="124568" y="146237"/>
                  </a:lnTo>
                  <a:lnTo>
                    <a:pt x="86658" y="146237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>
                <a:latin typeface="Fago Pro" panose="02000506040000020004" pitchFamily="50" charset="0"/>
              </a:endParaRPr>
            </a:p>
          </p:txBody>
        </p:sp>
        <p:sp>
          <p:nvSpPr>
            <p:cNvPr id="37" name="Freihandform: Form 36">
              <a:extLst>
                <a:ext uri="{FF2B5EF4-FFF2-40B4-BE49-F238E27FC236}">
                  <a16:creationId xmlns:a16="http://schemas.microsoft.com/office/drawing/2014/main" id="{30CF436A-32D5-0754-C5AA-04CFAFD7BFA6}"/>
                </a:ext>
              </a:extLst>
            </p:cNvPr>
            <p:cNvSpPr/>
            <p:nvPr/>
          </p:nvSpPr>
          <p:spPr>
            <a:xfrm>
              <a:off x="4862026" y="3337779"/>
              <a:ext cx="127292" cy="197672"/>
            </a:xfrm>
            <a:custGeom>
              <a:avLst/>
              <a:gdLst>
                <a:gd name="connsiteX0" fmla="*/ 96679 w 127292"/>
                <a:gd name="connsiteY0" fmla="*/ 194967 h 197672"/>
                <a:gd name="connsiteX1" fmla="*/ 92345 w 127292"/>
                <a:gd name="connsiteY1" fmla="*/ 183318 h 197672"/>
                <a:gd name="connsiteX2" fmla="*/ 54169 w 127292"/>
                <a:gd name="connsiteY2" fmla="*/ 197672 h 197672"/>
                <a:gd name="connsiteX3" fmla="*/ 0 w 127292"/>
                <a:gd name="connsiteY3" fmla="*/ 123206 h 197672"/>
                <a:gd name="connsiteX4" fmla="*/ 59579 w 127292"/>
                <a:gd name="connsiteY4" fmla="*/ 48739 h 197672"/>
                <a:gd name="connsiteX5" fmla="*/ 89373 w 127292"/>
                <a:gd name="connsiteY5" fmla="*/ 60103 h 197672"/>
                <a:gd name="connsiteX6" fmla="*/ 89373 w 127292"/>
                <a:gd name="connsiteY6" fmla="*/ 0 h 197672"/>
                <a:gd name="connsiteX7" fmla="*/ 127292 w 127292"/>
                <a:gd name="connsiteY7" fmla="*/ 0 h 197672"/>
                <a:gd name="connsiteX8" fmla="*/ 127292 w 127292"/>
                <a:gd name="connsiteY8" fmla="*/ 194967 h 197672"/>
                <a:gd name="connsiteX9" fmla="*/ 96679 w 127292"/>
                <a:gd name="connsiteY9" fmla="*/ 194967 h 197672"/>
                <a:gd name="connsiteX10" fmla="*/ 89383 w 127292"/>
                <a:gd name="connsiteY10" fmla="*/ 84753 h 197672"/>
                <a:gd name="connsiteX11" fmla="*/ 67713 w 127292"/>
                <a:gd name="connsiteY11" fmla="*/ 77429 h 197672"/>
                <a:gd name="connsiteX12" fmla="*/ 37919 w 127292"/>
                <a:gd name="connsiteY12" fmla="*/ 123196 h 197672"/>
                <a:gd name="connsiteX13" fmla="*/ 64999 w 127292"/>
                <a:gd name="connsiteY13" fmla="*/ 169507 h 197672"/>
                <a:gd name="connsiteX14" fmla="*/ 89373 w 127292"/>
                <a:gd name="connsiteY14" fmla="*/ 160582 h 197672"/>
                <a:gd name="connsiteX15" fmla="*/ 89373 w 127292"/>
                <a:gd name="connsiteY15" fmla="*/ 84753 h 1976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27292" h="197672">
                  <a:moveTo>
                    <a:pt x="96679" y="194967"/>
                  </a:moveTo>
                  <a:lnTo>
                    <a:pt x="92345" y="183318"/>
                  </a:lnTo>
                  <a:cubicBezTo>
                    <a:pt x="83134" y="191443"/>
                    <a:pt x="69332" y="197672"/>
                    <a:pt x="54169" y="197672"/>
                  </a:cubicBezTo>
                  <a:cubicBezTo>
                    <a:pt x="31680" y="197672"/>
                    <a:pt x="0" y="188204"/>
                    <a:pt x="0" y="123206"/>
                  </a:cubicBezTo>
                  <a:cubicBezTo>
                    <a:pt x="0" y="56864"/>
                    <a:pt x="41434" y="48739"/>
                    <a:pt x="59579" y="48739"/>
                  </a:cubicBezTo>
                  <a:cubicBezTo>
                    <a:pt x="72038" y="48739"/>
                    <a:pt x="82867" y="53340"/>
                    <a:pt x="89373" y="60103"/>
                  </a:cubicBezTo>
                  <a:lnTo>
                    <a:pt x="89373" y="0"/>
                  </a:lnTo>
                  <a:lnTo>
                    <a:pt x="127292" y="0"/>
                  </a:lnTo>
                  <a:lnTo>
                    <a:pt x="127292" y="194967"/>
                  </a:lnTo>
                  <a:lnTo>
                    <a:pt x="96679" y="194967"/>
                  </a:lnTo>
                  <a:close/>
                  <a:moveTo>
                    <a:pt x="89383" y="84753"/>
                  </a:moveTo>
                  <a:cubicBezTo>
                    <a:pt x="83420" y="80686"/>
                    <a:pt x="75571" y="77429"/>
                    <a:pt x="67713" y="77429"/>
                  </a:cubicBezTo>
                  <a:cubicBezTo>
                    <a:pt x="51730" y="77429"/>
                    <a:pt x="37919" y="80410"/>
                    <a:pt x="37919" y="123196"/>
                  </a:cubicBezTo>
                  <a:cubicBezTo>
                    <a:pt x="37919" y="166526"/>
                    <a:pt x="49835" y="169507"/>
                    <a:pt x="64999" y="169507"/>
                  </a:cubicBezTo>
                  <a:cubicBezTo>
                    <a:pt x="72857" y="169507"/>
                    <a:pt x="81791" y="165983"/>
                    <a:pt x="89373" y="160582"/>
                  </a:cubicBezTo>
                  <a:lnTo>
                    <a:pt x="89373" y="84753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>
                <a:latin typeface="Fago Pro" panose="02000506040000020004" pitchFamily="50" charset="0"/>
              </a:endParaRPr>
            </a:p>
          </p:txBody>
        </p:sp>
        <p:sp>
          <p:nvSpPr>
            <p:cNvPr id="38" name="Freihandform: Form 37">
              <a:extLst>
                <a:ext uri="{FF2B5EF4-FFF2-40B4-BE49-F238E27FC236}">
                  <a16:creationId xmlns:a16="http://schemas.microsoft.com/office/drawing/2014/main" id="{C72DCCFF-76AD-410D-DCB6-7176DFCE294B}"/>
                </a:ext>
              </a:extLst>
            </p:cNvPr>
            <p:cNvSpPr/>
            <p:nvPr/>
          </p:nvSpPr>
          <p:spPr>
            <a:xfrm>
              <a:off x="5118401" y="3324234"/>
              <a:ext cx="44967" cy="208511"/>
            </a:xfrm>
            <a:custGeom>
              <a:avLst/>
              <a:gdLst>
                <a:gd name="connsiteX0" fmla="*/ 22479 w 44967"/>
                <a:gd name="connsiteY0" fmla="*/ 46025 h 208511"/>
                <a:gd name="connsiteX1" fmla="*/ 0 w 44967"/>
                <a:gd name="connsiteY1" fmla="*/ 23012 h 208511"/>
                <a:gd name="connsiteX2" fmla="*/ 22479 w 44967"/>
                <a:gd name="connsiteY2" fmla="*/ 0 h 208511"/>
                <a:gd name="connsiteX3" fmla="*/ 44968 w 44967"/>
                <a:gd name="connsiteY3" fmla="*/ 23012 h 208511"/>
                <a:gd name="connsiteX4" fmla="*/ 22479 w 44967"/>
                <a:gd name="connsiteY4" fmla="*/ 46025 h 208511"/>
                <a:gd name="connsiteX5" fmla="*/ 3524 w 44967"/>
                <a:gd name="connsiteY5" fmla="*/ 208512 h 208511"/>
                <a:gd name="connsiteX6" fmla="*/ 3524 w 44967"/>
                <a:gd name="connsiteY6" fmla="*/ 64970 h 208511"/>
                <a:gd name="connsiteX7" fmla="*/ 41443 w 44967"/>
                <a:gd name="connsiteY7" fmla="*/ 64970 h 208511"/>
                <a:gd name="connsiteX8" fmla="*/ 41443 w 44967"/>
                <a:gd name="connsiteY8" fmla="*/ 208512 h 208511"/>
                <a:gd name="connsiteX9" fmla="*/ 3524 w 44967"/>
                <a:gd name="connsiteY9" fmla="*/ 208512 h 2085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4967" h="208511">
                  <a:moveTo>
                    <a:pt x="22479" y="46025"/>
                  </a:moveTo>
                  <a:cubicBezTo>
                    <a:pt x="9754" y="46025"/>
                    <a:pt x="0" y="35481"/>
                    <a:pt x="0" y="23012"/>
                  </a:cubicBezTo>
                  <a:cubicBezTo>
                    <a:pt x="0" y="10563"/>
                    <a:pt x="9744" y="0"/>
                    <a:pt x="22479" y="0"/>
                  </a:cubicBezTo>
                  <a:cubicBezTo>
                    <a:pt x="35214" y="0"/>
                    <a:pt x="44968" y="10563"/>
                    <a:pt x="44968" y="23012"/>
                  </a:cubicBezTo>
                  <a:cubicBezTo>
                    <a:pt x="44958" y="35471"/>
                    <a:pt x="35204" y="46025"/>
                    <a:pt x="22479" y="46025"/>
                  </a:cubicBezTo>
                  <a:close/>
                  <a:moveTo>
                    <a:pt x="3524" y="208512"/>
                  </a:moveTo>
                  <a:lnTo>
                    <a:pt x="3524" y="64970"/>
                  </a:lnTo>
                  <a:lnTo>
                    <a:pt x="41443" y="64970"/>
                  </a:lnTo>
                  <a:lnTo>
                    <a:pt x="41443" y="208512"/>
                  </a:lnTo>
                  <a:lnTo>
                    <a:pt x="3524" y="208512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>
                <a:latin typeface="Fago Pro" panose="02000506040000020004" pitchFamily="50" charset="0"/>
              </a:endParaRPr>
            </a:p>
          </p:txBody>
        </p:sp>
        <p:sp>
          <p:nvSpPr>
            <p:cNvPr id="39" name="Freihandform: Form 38">
              <a:extLst>
                <a:ext uri="{FF2B5EF4-FFF2-40B4-BE49-F238E27FC236}">
                  <a16:creationId xmlns:a16="http://schemas.microsoft.com/office/drawing/2014/main" id="{FA4AADC2-B332-75B3-C8EB-BB00CE8DEEF0}"/>
                </a:ext>
              </a:extLst>
            </p:cNvPr>
            <p:cNvSpPr/>
            <p:nvPr/>
          </p:nvSpPr>
          <p:spPr>
            <a:xfrm>
              <a:off x="5201783" y="3386499"/>
              <a:ext cx="124567" cy="146246"/>
            </a:xfrm>
            <a:custGeom>
              <a:avLst/>
              <a:gdLst>
                <a:gd name="connsiteX0" fmla="*/ 86658 w 124567"/>
                <a:gd name="connsiteY0" fmla="*/ 146247 h 146246"/>
                <a:gd name="connsiteX1" fmla="*/ 86658 w 124567"/>
                <a:gd name="connsiteY1" fmla="*/ 44958 h 146246"/>
                <a:gd name="connsiteX2" fmla="*/ 70409 w 124567"/>
                <a:gd name="connsiteY2" fmla="*/ 31433 h 146246"/>
                <a:gd name="connsiteX3" fmla="*/ 37919 w 124567"/>
                <a:gd name="connsiteY3" fmla="*/ 41720 h 146246"/>
                <a:gd name="connsiteX4" fmla="*/ 37919 w 124567"/>
                <a:gd name="connsiteY4" fmla="*/ 146247 h 146246"/>
                <a:gd name="connsiteX5" fmla="*/ 0 w 124567"/>
                <a:gd name="connsiteY5" fmla="*/ 146247 h 146246"/>
                <a:gd name="connsiteX6" fmla="*/ 0 w 124567"/>
                <a:gd name="connsiteY6" fmla="*/ 2705 h 146246"/>
                <a:gd name="connsiteX7" fmla="*/ 31680 w 124567"/>
                <a:gd name="connsiteY7" fmla="*/ 2705 h 146246"/>
                <a:gd name="connsiteX8" fmla="*/ 37100 w 124567"/>
                <a:gd name="connsiteY8" fmla="*/ 18155 h 146246"/>
                <a:gd name="connsiteX9" fmla="*/ 84763 w 124567"/>
                <a:gd name="connsiteY9" fmla="*/ 0 h 146246"/>
                <a:gd name="connsiteX10" fmla="*/ 124568 w 124567"/>
                <a:gd name="connsiteY10" fmla="*/ 42786 h 146246"/>
                <a:gd name="connsiteX11" fmla="*/ 124568 w 124567"/>
                <a:gd name="connsiteY11" fmla="*/ 146237 h 146246"/>
                <a:gd name="connsiteX12" fmla="*/ 86658 w 124567"/>
                <a:gd name="connsiteY12" fmla="*/ 146237 h 1462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24567" h="146246">
                  <a:moveTo>
                    <a:pt x="86658" y="146247"/>
                  </a:moveTo>
                  <a:lnTo>
                    <a:pt x="86658" y="44958"/>
                  </a:lnTo>
                  <a:cubicBezTo>
                    <a:pt x="86658" y="34671"/>
                    <a:pt x="82591" y="31433"/>
                    <a:pt x="70409" y="31433"/>
                  </a:cubicBezTo>
                  <a:cubicBezTo>
                    <a:pt x="59855" y="31433"/>
                    <a:pt x="48206" y="35757"/>
                    <a:pt x="37919" y="41720"/>
                  </a:cubicBezTo>
                  <a:lnTo>
                    <a:pt x="37919" y="146247"/>
                  </a:lnTo>
                  <a:lnTo>
                    <a:pt x="0" y="146247"/>
                  </a:lnTo>
                  <a:lnTo>
                    <a:pt x="0" y="2705"/>
                  </a:lnTo>
                  <a:lnTo>
                    <a:pt x="31680" y="2705"/>
                  </a:lnTo>
                  <a:lnTo>
                    <a:pt x="37100" y="18155"/>
                  </a:lnTo>
                  <a:cubicBezTo>
                    <a:pt x="49273" y="8411"/>
                    <a:pt x="67151" y="0"/>
                    <a:pt x="84763" y="0"/>
                  </a:cubicBezTo>
                  <a:cubicBezTo>
                    <a:pt x="108585" y="0"/>
                    <a:pt x="124568" y="10563"/>
                    <a:pt x="124568" y="42786"/>
                  </a:cubicBezTo>
                  <a:lnTo>
                    <a:pt x="124568" y="146237"/>
                  </a:lnTo>
                  <a:lnTo>
                    <a:pt x="86658" y="146237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>
                <a:latin typeface="Fago Pro" panose="02000506040000020004" pitchFamily="50" charset="0"/>
              </a:endParaRPr>
            </a:p>
          </p:txBody>
        </p:sp>
        <p:sp>
          <p:nvSpPr>
            <p:cNvPr id="40" name="Freihandform: Form 39">
              <a:extLst>
                <a:ext uri="{FF2B5EF4-FFF2-40B4-BE49-F238E27FC236}">
                  <a16:creationId xmlns:a16="http://schemas.microsoft.com/office/drawing/2014/main" id="{21640B04-8FE6-9C43-DAC7-8B9E2F6503B5}"/>
                </a:ext>
              </a:extLst>
            </p:cNvPr>
            <p:cNvSpPr/>
            <p:nvPr/>
          </p:nvSpPr>
          <p:spPr>
            <a:xfrm>
              <a:off x="5457624" y="3337779"/>
              <a:ext cx="124577" cy="194967"/>
            </a:xfrm>
            <a:custGeom>
              <a:avLst/>
              <a:gdLst>
                <a:gd name="connsiteX0" fmla="*/ 86659 w 124577"/>
                <a:gd name="connsiteY0" fmla="*/ 194967 h 194967"/>
                <a:gd name="connsiteX1" fmla="*/ 86659 w 124577"/>
                <a:gd name="connsiteY1" fmla="*/ 93678 h 194967"/>
                <a:gd name="connsiteX2" fmla="*/ 70409 w 124577"/>
                <a:gd name="connsiteY2" fmla="*/ 80153 h 194967"/>
                <a:gd name="connsiteX3" fmla="*/ 37919 w 124577"/>
                <a:gd name="connsiteY3" fmla="*/ 90440 h 194967"/>
                <a:gd name="connsiteX4" fmla="*/ 37919 w 124577"/>
                <a:gd name="connsiteY4" fmla="*/ 194967 h 194967"/>
                <a:gd name="connsiteX5" fmla="*/ 0 w 124577"/>
                <a:gd name="connsiteY5" fmla="*/ 194967 h 194967"/>
                <a:gd name="connsiteX6" fmla="*/ 0 w 124577"/>
                <a:gd name="connsiteY6" fmla="*/ 0 h 194967"/>
                <a:gd name="connsiteX7" fmla="*/ 37919 w 124577"/>
                <a:gd name="connsiteY7" fmla="*/ 0 h 194967"/>
                <a:gd name="connsiteX8" fmla="*/ 37919 w 124577"/>
                <a:gd name="connsiteY8" fmla="*/ 66342 h 194967"/>
                <a:gd name="connsiteX9" fmla="*/ 84773 w 124577"/>
                <a:gd name="connsiteY9" fmla="*/ 48730 h 194967"/>
                <a:gd name="connsiteX10" fmla="*/ 124578 w 124577"/>
                <a:gd name="connsiteY10" fmla="*/ 91516 h 194967"/>
                <a:gd name="connsiteX11" fmla="*/ 124578 w 124577"/>
                <a:gd name="connsiteY11" fmla="*/ 194967 h 194967"/>
                <a:gd name="connsiteX12" fmla="*/ 86659 w 124577"/>
                <a:gd name="connsiteY12" fmla="*/ 194967 h 1949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24577" h="194967">
                  <a:moveTo>
                    <a:pt x="86659" y="194967"/>
                  </a:moveTo>
                  <a:lnTo>
                    <a:pt x="86659" y="93678"/>
                  </a:lnTo>
                  <a:cubicBezTo>
                    <a:pt x="86659" y="83391"/>
                    <a:pt x="82868" y="80153"/>
                    <a:pt x="70409" y="80153"/>
                  </a:cubicBezTo>
                  <a:cubicBezTo>
                    <a:pt x="61741" y="80153"/>
                    <a:pt x="50378" y="84220"/>
                    <a:pt x="37919" y="90440"/>
                  </a:cubicBezTo>
                  <a:lnTo>
                    <a:pt x="37919" y="194967"/>
                  </a:lnTo>
                  <a:lnTo>
                    <a:pt x="0" y="194967"/>
                  </a:lnTo>
                  <a:lnTo>
                    <a:pt x="0" y="0"/>
                  </a:lnTo>
                  <a:lnTo>
                    <a:pt x="37919" y="0"/>
                  </a:lnTo>
                  <a:lnTo>
                    <a:pt x="37919" y="66342"/>
                  </a:lnTo>
                  <a:cubicBezTo>
                    <a:pt x="50644" y="56855"/>
                    <a:pt x="68247" y="48730"/>
                    <a:pt x="84773" y="48730"/>
                  </a:cubicBezTo>
                  <a:cubicBezTo>
                    <a:pt x="108595" y="48730"/>
                    <a:pt x="124578" y="59836"/>
                    <a:pt x="124578" y="91516"/>
                  </a:cubicBezTo>
                  <a:lnTo>
                    <a:pt x="124578" y="194967"/>
                  </a:lnTo>
                  <a:lnTo>
                    <a:pt x="86659" y="194967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>
                <a:latin typeface="Fago Pro" panose="02000506040000020004" pitchFamily="50" charset="0"/>
              </a:endParaRPr>
            </a:p>
          </p:txBody>
        </p:sp>
        <p:sp>
          <p:nvSpPr>
            <p:cNvPr id="41" name="Freihandform: Form 40">
              <a:extLst>
                <a:ext uri="{FF2B5EF4-FFF2-40B4-BE49-F238E27FC236}">
                  <a16:creationId xmlns:a16="http://schemas.microsoft.com/office/drawing/2014/main" id="{F40AC26B-8AF8-AF92-CFC3-E6A956B4A7D3}"/>
                </a:ext>
              </a:extLst>
            </p:cNvPr>
            <p:cNvSpPr/>
            <p:nvPr/>
          </p:nvSpPr>
          <p:spPr>
            <a:xfrm>
              <a:off x="5612206" y="3386508"/>
              <a:ext cx="116433" cy="148942"/>
            </a:xfrm>
            <a:custGeom>
              <a:avLst/>
              <a:gdLst>
                <a:gd name="connsiteX0" fmla="*/ 83410 w 116433"/>
                <a:gd name="connsiteY0" fmla="*/ 146237 h 148942"/>
                <a:gd name="connsiteX1" fmla="*/ 79343 w 116433"/>
                <a:gd name="connsiteY1" fmla="*/ 133512 h 148942"/>
                <a:gd name="connsiteX2" fmla="*/ 40615 w 116433"/>
                <a:gd name="connsiteY2" fmla="*/ 148942 h 148942"/>
                <a:gd name="connsiteX3" fmla="*/ 0 w 116433"/>
                <a:gd name="connsiteY3" fmla="*/ 102632 h 148942"/>
                <a:gd name="connsiteX4" fmla="*/ 53616 w 116433"/>
                <a:gd name="connsiteY4" fmla="*/ 56598 h 148942"/>
                <a:gd name="connsiteX5" fmla="*/ 78534 w 116433"/>
                <a:gd name="connsiteY5" fmla="*/ 56598 h 148942"/>
                <a:gd name="connsiteX6" fmla="*/ 78534 w 116433"/>
                <a:gd name="connsiteY6" fmla="*/ 46311 h 148942"/>
                <a:gd name="connsiteX7" fmla="*/ 58217 w 116433"/>
                <a:gd name="connsiteY7" fmla="*/ 30604 h 148942"/>
                <a:gd name="connsiteX8" fmla="*/ 12992 w 116433"/>
                <a:gd name="connsiteY8" fmla="*/ 38729 h 148942"/>
                <a:gd name="connsiteX9" fmla="*/ 12992 w 116433"/>
                <a:gd name="connsiteY9" fmla="*/ 8668 h 148942"/>
                <a:gd name="connsiteX10" fmla="*/ 64713 w 116433"/>
                <a:gd name="connsiteY10" fmla="*/ 0 h 148942"/>
                <a:gd name="connsiteX11" fmla="*/ 116434 w 116433"/>
                <a:gd name="connsiteY11" fmla="*/ 46568 h 148942"/>
                <a:gd name="connsiteX12" fmla="*/ 116434 w 116433"/>
                <a:gd name="connsiteY12" fmla="*/ 146237 h 148942"/>
                <a:gd name="connsiteX13" fmla="*/ 83410 w 116433"/>
                <a:gd name="connsiteY13" fmla="*/ 146237 h 148942"/>
                <a:gd name="connsiteX14" fmla="*/ 78534 w 116433"/>
                <a:gd name="connsiteY14" fmla="*/ 77448 h 148942"/>
                <a:gd name="connsiteX15" fmla="*/ 67694 w 116433"/>
                <a:gd name="connsiteY15" fmla="*/ 77724 h 148942"/>
                <a:gd name="connsiteX16" fmla="*/ 37919 w 116433"/>
                <a:gd name="connsiteY16" fmla="*/ 101822 h 148942"/>
                <a:gd name="connsiteX17" fmla="*/ 54426 w 116433"/>
                <a:gd name="connsiteY17" fmla="*/ 120777 h 148942"/>
                <a:gd name="connsiteX18" fmla="*/ 78534 w 116433"/>
                <a:gd name="connsiteY18" fmla="*/ 113729 h 148942"/>
                <a:gd name="connsiteX19" fmla="*/ 78534 w 116433"/>
                <a:gd name="connsiteY19" fmla="*/ 77448 h 148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16433" h="148942">
                  <a:moveTo>
                    <a:pt x="83410" y="146237"/>
                  </a:moveTo>
                  <a:lnTo>
                    <a:pt x="79343" y="133512"/>
                  </a:lnTo>
                  <a:cubicBezTo>
                    <a:pt x="69599" y="142999"/>
                    <a:pt x="56055" y="148942"/>
                    <a:pt x="40615" y="148942"/>
                  </a:cubicBezTo>
                  <a:cubicBezTo>
                    <a:pt x="23012" y="148942"/>
                    <a:pt x="0" y="141637"/>
                    <a:pt x="0" y="102632"/>
                  </a:cubicBezTo>
                  <a:cubicBezTo>
                    <a:pt x="0" y="63370"/>
                    <a:pt x="32223" y="56598"/>
                    <a:pt x="53616" y="56598"/>
                  </a:cubicBezTo>
                  <a:lnTo>
                    <a:pt x="78534" y="56598"/>
                  </a:lnTo>
                  <a:lnTo>
                    <a:pt x="78534" y="46311"/>
                  </a:lnTo>
                  <a:cubicBezTo>
                    <a:pt x="78534" y="32223"/>
                    <a:pt x="71218" y="30604"/>
                    <a:pt x="58217" y="30604"/>
                  </a:cubicBezTo>
                  <a:cubicBezTo>
                    <a:pt x="44949" y="30604"/>
                    <a:pt x="26270" y="34404"/>
                    <a:pt x="12992" y="38729"/>
                  </a:cubicBezTo>
                  <a:lnTo>
                    <a:pt x="12992" y="8668"/>
                  </a:lnTo>
                  <a:cubicBezTo>
                    <a:pt x="28975" y="3524"/>
                    <a:pt x="47111" y="0"/>
                    <a:pt x="64713" y="0"/>
                  </a:cubicBezTo>
                  <a:cubicBezTo>
                    <a:pt x="92869" y="0"/>
                    <a:pt x="116434" y="7048"/>
                    <a:pt x="116434" y="46568"/>
                  </a:cubicBezTo>
                  <a:lnTo>
                    <a:pt x="116434" y="146237"/>
                  </a:lnTo>
                  <a:lnTo>
                    <a:pt x="83410" y="146237"/>
                  </a:lnTo>
                  <a:close/>
                  <a:moveTo>
                    <a:pt x="78534" y="77448"/>
                  </a:moveTo>
                  <a:lnTo>
                    <a:pt x="67694" y="77724"/>
                  </a:lnTo>
                  <a:cubicBezTo>
                    <a:pt x="46311" y="78267"/>
                    <a:pt x="37919" y="83410"/>
                    <a:pt x="37919" y="101822"/>
                  </a:cubicBezTo>
                  <a:cubicBezTo>
                    <a:pt x="37919" y="116710"/>
                    <a:pt x="44682" y="120777"/>
                    <a:pt x="54426" y="120777"/>
                  </a:cubicBezTo>
                  <a:cubicBezTo>
                    <a:pt x="63913" y="120777"/>
                    <a:pt x="71218" y="117796"/>
                    <a:pt x="78534" y="113729"/>
                  </a:cubicBezTo>
                  <a:lnTo>
                    <a:pt x="78534" y="77448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>
                <a:latin typeface="Fago Pro" panose="02000506040000020004" pitchFamily="50" charset="0"/>
              </a:endParaRPr>
            </a:p>
          </p:txBody>
        </p:sp>
        <p:sp>
          <p:nvSpPr>
            <p:cNvPr id="42" name="Freihandform: Form 41">
              <a:extLst>
                <a:ext uri="{FF2B5EF4-FFF2-40B4-BE49-F238E27FC236}">
                  <a16:creationId xmlns:a16="http://schemas.microsoft.com/office/drawing/2014/main" id="{ACFACCE2-FE07-C61B-ADC8-44BAC9D0947B}"/>
                </a:ext>
              </a:extLst>
            </p:cNvPr>
            <p:cNvSpPr/>
            <p:nvPr/>
          </p:nvSpPr>
          <p:spPr>
            <a:xfrm>
              <a:off x="5770578" y="3386499"/>
              <a:ext cx="124567" cy="146246"/>
            </a:xfrm>
            <a:custGeom>
              <a:avLst/>
              <a:gdLst>
                <a:gd name="connsiteX0" fmla="*/ 86658 w 124567"/>
                <a:gd name="connsiteY0" fmla="*/ 146247 h 146246"/>
                <a:gd name="connsiteX1" fmla="*/ 86658 w 124567"/>
                <a:gd name="connsiteY1" fmla="*/ 44958 h 146246"/>
                <a:gd name="connsiteX2" fmla="*/ 70409 w 124567"/>
                <a:gd name="connsiteY2" fmla="*/ 31433 h 146246"/>
                <a:gd name="connsiteX3" fmla="*/ 37919 w 124567"/>
                <a:gd name="connsiteY3" fmla="*/ 41720 h 146246"/>
                <a:gd name="connsiteX4" fmla="*/ 37919 w 124567"/>
                <a:gd name="connsiteY4" fmla="*/ 146247 h 146246"/>
                <a:gd name="connsiteX5" fmla="*/ 0 w 124567"/>
                <a:gd name="connsiteY5" fmla="*/ 146247 h 146246"/>
                <a:gd name="connsiteX6" fmla="*/ 0 w 124567"/>
                <a:gd name="connsiteY6" fmla="*/ 2705 h 146246"/>
                <a:gd name="connsiteX7" fmla="*/ 31680 w 124567"/>
                <a:gd name="connsiteY7" fmla="*/ 2705 h 146246"/>
                <a:gd name="connsiteX8" fmla="*/ 37100 w 124567"/>
                <a:gd name="connsiteY8" fmla="*/ 18155 h 146246"/>
                <a:gd name="connsiteX9" fmla="*/ 84763 w 124567"/>
                <a:gd name="connsiteY9" fmla="*/ 0 h 146246"/>
                <a:gd name="connsiteX10" fmla="*/ 124568 w 124567"/>
                <a:gd name="connsiteY10" fmla="*/ 42786 h 146246"/>
                <a:gd name="connsiteX11" fmla="*/ 124568 w 124567"/>
                <a:gd name="connsiteY11" fmla="*/ 146237 h 146246"/>
                <a:gd name="connsiteX12" fmla="*/ 86658 w 124567"/>
                <a:gd name="connsiteY12" fmla="*/ 146237 h 1462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24567" h="146246">
                  <a:moveTo>
                    <a:pt x="86658" y="146247"/>
                  </a:moveTo>
                  <a:lnTo>
                    <a:pt x="86658" y="44958"/>
                  </a:lnTo>
                  <a:cubicBezTo>
                    <a:pt x="86658" y="34671"/>
                    <a:pt x="82591" y="31433"/>
                    <a:pt x="70409" y="31433"/>
                  </a:cubicBezTo>
                  <a:cubicBezTo>
                    <a:pt x="59855" y="31433"/>
                    <a:pt x="48206" y="35757"/>
                    <a:pt x="37919" y="41720"/>
                  </a:cubicBezTo>
                  <a:lnTo>
                    <a:pt x="37919" y="146247"/>
                  </a:lnTo>
                  <a:lnTo>
                    <a:pt x="0" y="146247"/>
                  </a:lnTo>
                  <a:lnTo>
                    <a:pt x="0" y="2705"/>
                  </a:lnTo>
                  <a:lnTo>
                    <a:pt x="31680" y="2705"/>
                  </a:lnTo>
                  <a:lnTo>
                    <a:pt x="37100" y="18155"/>
                  </a:lnTo>
                  <a:cubicBezTo>
                    <a:pt x="49282" y="8411"/>
                    <a:pt x="67151" y="0"/>
                    <a:pt x="84763" y="0"/>
                  </a:cubicBezTo>
                  <a:cubicBezTo>
                    <a:pt x="108585" y="0"/>
                    <a:pt x="124568" y="10563"/>
                    <a:pt x="124568" y="42786"/>
                  </a:cubicBezTo>
                  <a:lnTo>
                    <a:pt x="124568" y="146237"/>
                  </a:lnTo>
                  <a:lnTo>
                    <a:pt x="86658" y="146237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>
                <a:latin typeface="Fago Pro" panose="02000506040000020004" pitchFamily="50" charset="0"/>
              </a:endParaRPr>
            </a:p>
          </p:txBody>
        </p:sp>
        <p:sp>
          <p:nvSpPr>
            <p:cNvPr id="43" name="Freihandform: Form 42">
              <a:extLst>
                <a:ext uri="{FF2B5EF4-FFF2-40B4-BE49-F238E27FC236}">
                  <a16:creationId xmlns:a16="http://schemas.microsoft.com/office/drawing/2014/main" id="{6C3D9910-3CA0-20C2-A815-FA27746DA94E}"/>
                </a:ext>
              </a:extLst>
            </p:cNvPr>
            <p:cNvSpPr/>
            <p:nvPr/>
          </p:nvSpPr>
          <p:spPr>
            <a:xfrm>
              <a:off x="5928941" y="3337779"/>
              <a:ext cx="127282" cy="197672"/>
            </a:xfrm>
            <a:custGeom>
              <a:avLst/>
              <a:gdLst>
                <a:gd name="connsiteX0" fmla="*/ 96679 w 127282"/>
                <a:gd name="connsiteY0" fmla="*/ 194967 h 197672"/>
                <a:gd name="connsiteX1" fmla="*/ 92345 w 127282"/>
                <a:gd name="connsiteY1" fmla="*/ 183318 h 197672"/>
                <a:gd name="connsiteX2" fmla="*/ 54169 w 127282"/>
                <a:gd name="connsiteY2" fmla="*/ 197672 h 197672"/>
                <a:gd name="connsiteX3" fmla="*/ 0 w 127282"/>
                <a:gd name="connsiteY3" fmla="*/ 123206 h 197672"/>
                <a:gd name="connsiteX4" fmla="*/ 59579 w 127282"/>
                <a:gd name="connsiteY4" fmla="*/ 48739 h 197672"/>
                <a:gd name="connsiteX5" fmla="*/ 89373 w 127282"/>
                <a:gd name="connsiteY5" fmla="*/ 60103 h 197672"/>
                <a:gd name="connsiteX6" fmla="*/ 89373 w 127282"/>
                <a:gd name="connsiteY6" fmla="*/ 0 h 197672"/>
                <a:gd name="connsiteX7" fmla="*/ 127283 w 127282"/>
                <a:gd name="connsiteY7" fmla="*/ 0 h 197672"/>
                <a:gd name="connsiteX8" fmla="*/ 127283 w 127282"/>
                <a:gd name="connsiteY8" fmla="*/ 194967 h 197672"/>
                <a:gd name="connsiteX9" fmla="*/ 96679 w 127282"/>
                <a:gd name="connsiteY9" fmla="*/ 194967 h 197672"/>
                <a:gd name="connsiteX10" fmla="*/ 89373 w 127282"/>
                <a:gd name="connsiteY10" fmla="*/ 84753 h 197672"/>
                <a:gd name="connsiteX11" fmla="*/ 67704 w 127282"/>
                <a:gd name="connsiteY11" fmla="*/ 77429 h 197672"/>
                <a:gd name="connsiteX12" fmla="*/ 37909 w 127282"/>
                <a:gd name="connsiteY12" fmla="*/ 123196 h 197672"/>
                <a:gd name="connsiteX13" fmla="*/ 64989 w 127282"/>
                <a:gd name="connsiteY13" fmla="*/ 169507 h 197672"/>
                <a:gd name="connsiteX14" fmla="*/ 89364 w 127282"/>
                <a:gd name="connsiteY14" fmla="*/ 160582 h 197672"/>
                <a:gd name="connsiteX15" fmla="*/ 89364 w 127282"/>
                <a:gd name="connsiteY15" fmla="*/ 84753 h 1976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27282" h="197672">
                  <a:moveTo>
                    <a:pt x="96679" y="194967"/>
                  </a:moveTo>
                  <a:lnTo>
                    <a:pt x="92345" y="183318"/>
                  </a:lnTo>
                  <a:cubicBezTo>
                    <a:pt x="83134" y="191443"/>
                    <a:pt x="69333" y="197672"/>
                    <a:pt x="54169" y="197672"/>
                  </a:cubicBezTo>
                  <a:cubicBezTo>
                    <a:pt x="31680" y="197672"/>
                    <a:pt x="0" y="188204"/>
                    <a:pt x="0" y="123206"/>
                  </a:cubicBezTo>
                  <a:cubicBezTo>
                    <a:pt x="0" y="56864"/>
                    <a:pt x="41434" y="48739"/>
                    <a:pt x="59579" y="48739"/>
                  </a:cubicBezTo>
                  <a:cubicBezTo>
                    <a:pt x="72038" y="48739"/>
                    <a:pt x="82867" y="53340"/>
                    <a:pt x="89373" y="60103"/>
                  </a:cubicBezTo>
                  <a:lnTo>
                    <a:pt x="89373" y="0"/>
                  </a:lnTo>
                  <a:lnTo>
                    <a:pt x="127283" y="0"/>
                  </a:lnTo>
                  <a:lnTo>
                    <a:pt x="127283" y="194967"/>
                  </a:lnTo>
                  <a:lnTo>
                    <a:pt x="96679" y="194967"/>
                  </a:lnTo>
                  <a:close/>
                  <a:moveTo>
                    <a:pt x="89373" y="84753"/>
                  </a:moveTo>
                  <a:cubicBezTo>
                    <a:pt x="83410" y="80686"/>
                    <a:pt x="75562" y="77429"/>
                    <a:pt x="67704" y="77429"/>
                  </a:cubicBezTo>
                  <a:cubicBezTo>
                    <a:pt x="51721" y="77429"/>
                    <a:pt x="37909" y="80410"/>
                    <a:pt x="37909" y="123196"/>
                  </a:cubicBezTo>
                  <a:cubicBezTo>
                    <a:pt x="37909" y="166526"/>
                    <a:pt x="49825" y="169507"/>
                    <a:pt x="64989" y="169507"/>
                  </a:cubicBezTo>
                  <a:cubicBezTo>
                    <a:pt x="72847" y="169507"/>
                    <a:pt x="81782" y="165983"/>
                    <a:pt x="89364" y="160582"/>
                  </a:cubicBezTo>
                  <a:lnTo>
                    <a:pt x="89364" y="84753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>
                <a:latin typeface="Fago Pro" panose="02000506040000020004" pitchFamily="50" charset="0"/>
              </a:endParaRPr>
            </a:p>
          </p:txBody>
        </p:sp>
        <p:sp>
          <p:nvSpPr>
            <p:cNvPr id="44" name="Freihandform: Form 43">
              <a:extLst>
                <a:ext uri="{FF2B5EF4-FFF2-40B4-BE49-F238E27FC236}">
                  <a16:creationId xmlns:a16="http://schemas.microsoft.com/office/drawing/2014/main" id="{BFB29795-EB5F-2F17-32BB-74CB5BD10E19}"/>
                </a:ext>
              </a:extLst>
            </p:cNvPr>
            <p:cNvSpPr/>
            <p:nvPr/>
          </p:nvSpPr>
          <p:spPr>
            <a:xfrm>
              <a:off x="6169885" y="3335054"/>
              <a:ext cx="105613" cy="197700"/>
            </a:xfrm>
            <a:custGeom>
              <a:avLst/>
              <a:gdLst>
                <a:gd name="connsiteX0" fmla="*/ 76638 w 105613"/>
                <a:gd name="connsiteY0" fmla="*/ 30061 h 197700"/>
                <a:gd name="connsiteX1" fmla="*/ 62284 w 105613"/>
                <a:gd name="connsiteY1" fmla="*/ 46596 h 197700"/>
                <a:gd name="connsiteX2" fmla="*/ 62284 w 105613"/>
                <a:gd name="connsiteY2" fmla="*/ 54159 h 197700"/>
                <a:gd name="connsiteX3" fmla="*/ 94783 w 105613"/>
                <a:gd name="connsiteY3" fmla="*/ 54159 h 197700"/>
                <a:gd name="connsiteX4" fmla="*/ 91002 w 105613"/>
                <a:gd name="connsiteY4" fmla="*/ 79619 h 197700"/>
                <a:gd name="connsiteX5" fmla="*/ 62284 w 105613"/>
                <a:gd name="connsiteY5" fmla="*/ 79619 h 197700"/>
                <a:gd name="connsiteX6" fmla="*/ 62284 w 105613"/>
                <a:gd name="connsiteY6" fmla="*/ 197701 h 197700"/>
                <a:gd name="connsiteX7" fmla="*/ 24365 w 105613"/>
                <a:gd name="connsiteY7" fmla="*/ 197701 h 197700"/>
                <a:gd name="connsiteX8" fmla="*/ 24365 w 105613"/>
                <a:gd name="connsiteY8" fmla="*/ 79610 h 197700"/>
                <a:gd name="connsiteX9" fmla="*/ 0 w 105613"/>
                <a:gd name="connsiteY9" fmla="*/ 79610 h 197700"/>
                <a:gd name="connsiteX10" fmla="*/ 0 w 105613"/>
                <a:gd name="connsiteY10" fmla="*/ 54150 h 197700"/>
                <a:gd name="connsiteX11" fmla="*/ 24365 w 105613"/>
                <a:gd name="connsiteY11" fmla="*/ 54150 h 197700"/>
                <a:gd name="connsiteX12" fmla="*/ 24365 w 105613"/>
                <a:gd name="connsiteY12" fmla="*/ 44691 h 197700"/>
                <a:gd name="connsiteX13" fmla="*/ 70152 w 105613"/>
                <a:gd name="connsiteY13" fmla="*/ 0 h 197700"/>
                <a:gd name="connsiteX14" fmla="*/ 105613 w 105613"/>
                <a:gd name="connsiteY14" fmla="*/ 6506 h 197700"/>
                <a:gd name="connsiteX15" fmla="*/ 105613 w 105613"/>
                <a:gd name="connsiteY15" fmla="*/ 34404 h 197700"/>
                <a:gd name="connsiteX16" fmla="*/ 76638 w 105613"/>
                <a:gd name="connsiteY16" fmla="*/ 30061 h 197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05613" h="197700">
                  <a:moveTo>
                    <a:pt x="76638" y="30061"/>
                  </a:moveTo>
                  <a:cubicBezTo>
                    <a:pt x="66094" y="30061"/>
                    <a:pt x="62284" y="34661"/>
                    <a:pt x="62284" y="46596"/>
                  </a:cubicBezTo>
                  <a:lnTo>
                    <a:pt x="62284" y="54159"/>
                  </a:lnTo>
                  <a:lnTo>
                    <a:pt x="94783" y="54159"/>
                  </a:lnTo>
                  <a:lnTo>
                    <a:pt x="91002" y="79619"/>
                  </a:lnTo>
                  <a:lnTo>
                    <a:pt x="62284" y="79619"/>
                  </a:lnTo>
                  <a:lnTo>
                    <a:pt x="62284" y="197701"/>
                  </a:lnTo>
                  <a:lnTo>
                    <a:pt x="24365" y="197701"/>
                  </a:lnTo>
                  <a:lnTo>
                    <a:pt x="24365" y="79610"/>
                  </a:lnTo>
                  <a:lnTo>
                    <a:pt x="0" y="79610"/>
                  </a:lnTo>
                  <a:lnTo>
                    <a:pt x="0" y="54150"/>
                  </a:lnTo>
                  <a:lnTo>
                    <a:pt x="24365" y="54150"/>
                  </a:lnTo>
                  <a:lnTo>
                    <a:pt x="24365" y="44691"/>
                  </a:lnTo>
                  <a:cubicBezTo>
                    <a:pt x="24365" y="9744"/>
                    <a:pt x="46034" y="0"/>
                    <a:pt x="70152" y="0"/>
                  </a:cubicBezTo>
                  <a:cubicBezTo>
                    <a:pt x="83420" y="0"/>
                    <a:pt x="96945" y="2981"/>
                    <a:pt x="105613" y="6506"/>
                  </a:cubicBezTo>
                  <a:lnTo>
                    <a:pt x="105613" y="34404"/>
                  </a:lnTo>
                  <a:cubicBezTo>
                    <a:pt x="95869" y="31956"/>
                    <a:pt x="83677" y="30061"/>
                    <a:pt x="76638" y="3006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>
                <a:latin typeface="Fago Pro" panose="02000506040000020004" pitchFamily="50" charset="0"/>
              </a:endParaRPr>
            </a:p>
          </p:txBody>
        </p:sp>
        <p:sp>
          <p:nvSpPr>
            <p:cNvPr id="45" name="Freihandform: Form 44">
              <a:extLst>
                <a:ext uri="{FF2B5EF4-FFF2-40B4-BE49-F238E27FC236}">
                  <a16:creationId xmlns:a16="http://schemas.microsoft.com/office/drawing/2014/main" id="{B52D38E2-96AC-8DC9-8C00-690C53469C6B}"/>
                </a:ext>
              </a:extLst>
            </p:cNvPr>
            <p:cNvSpPr/>
            <p:nvPr/>
          </p:nvSpPr>
          <p:spPr>
            <a:xfrm>
              <a:off x="6271679" y="3386518"/>
              <a:ext cx="131082" cy="148932"/>
            </a:xfrm>
            <a:custGeom>
              <a:avLst/>
              <a:gdLst>
                <a:gd name="connsiteX0" fmla="*/ 65541 w 131082"/>
                <a:gd name="connsiteY0" fmla="*/ 148933 h 148932"/>
                <a:gd name="connsiteX1" fmla="*/ 0 w 131082"/>
                <a:gd name="connsiteY1" fmla="*/ 74466 h 148932"/>
                <a:gd name="connsiteX2" fmla="*/ 65541 w 131082"/>
                <a:gd name="connsiteY2" fmla="*/ 0 h 148932"/>
                <a:gd name="connsiteX3" fmla="*/ 131083 w 131082"/>
                <a:gd name="connsiteY3" fmla="*/ 74466 h 148932"/>
                <a:gd name="connsiteX4" fmla="*/ 65541 w 131082"/>
                <a:gd name="connsiteY4" fmla="*/ 148933 h 148932"/>
                <a:gd name="connsiteX5" fmla="*/ 65541 w 131082"/>
                <a:gd name="connsiteY5" fmla="*/ 26803 h 148932"/>
                <a:gd name="connsiteX6" fmla="*/ 37919 w 131082"/>
                <a:gd name="connsiteY6" fmla="*/ 74457 h 148932"/>
                <a:gd name="connsiteX7" fmla="*/ 65541 w 131082"/>
                <a:gd name="connsiteY7" fmla="*/ 121853 h 148932"/>
                <a:gd name="connsiteX8" fmla="*/ 93164 w 131082"/>
                <a:gd name="connsiteY8" fmla="*/ 74457 h 148932"/>
                <a:gd name="connsiteX9" fmla="*/ 65541 w 131082"/>
                <a:gd name="connsiteY9" fmla="*/ 26803 h 1489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31082" h="148932">
                  <a:moveTo>
                    <a:pt x="65541" y="148933"/>
                  </a:moveTo>
                  <a:cubicBezTo>
                    <a:pt x="36557" y="148933"/>
                    <a:pt x="0" y="138646"/>
                    <a:pt x="0" y="74466"/>
                  </a:cubicBezTo>
                  <a:cubicBezTo>
                    <a:pt x="0" y="11906"/>
                    <a:pt x="35481" y="0"/>
                    <a:pt x="65541" y="0"/>
                  </a:cubicBezTo>
                  <a:cubicBezTo>
                    <a:pt x="95317" y="0"/>
                    <a:pt x="131083" y="10030"/>
                    <a:pt x="131083" y="74466"/>
                  </a:cubicBezTo>
                  <a:cubicBezTo>
                    <a:pt x="131093" y="139465"/>
                    <a:pt x="94240" y="148933"/>
                    <a:pt x="65541" y="148933"/>
                  </a:cubicBezTo>
                  <a:close/>
                  <a:moveTo>
                    <a:pt x="65541" y="26803"/>
                  </a:moveTo>
                  <a:cubicBezTo>
                    <a:pt x="50654" y="26803"/>
                    <a:pt x="37919" y="31661"/>
                    <a:pt x="37919" y="74457"/>
                  </a:cubicBezTo>
                  <a:cubicBezTo>
                    <a:pt x="37919" y="116710"/>
                    <a:pt x="53350" y="121853"/>
                    <a:pt x="65541" y="121853"/>
                  </a:cubicBezTo>
                  <a:cubicBezTo>
                    <a:pt x="77733" y="121853"/>
                    <a:pt x="93164" y="116996"/>
                    <a:pt x="93164" y="74457"/>
                  </a:cubicBezTo>
                  <a:cubicBezTo>
                    <a:pt x="93164" y="30051"/>
                    <a:pt x="80429" y="26803"/>
                    <a:pt x="65541" y="2680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>
                <a:latin typeface="Fago Pro" panose="02000506040000020004" pitchFamily="50" charset="0"/>
              </a:endParaRPr>
            </a:p>
          </p:txBody>
        </p:sp>
        <p:sp>
          <p:nvSpPr>
            <p:cNvPr id="46" name="Freihandform: Form 45">
              <a:extLst>
                <a:ext uri="{FF2B5EF4-FFF2-40B4-BE49-F238E27FC236}">
                  <a16:creationId xmlns:a16="http://schemas.microsoft.com/office/drawing/2014/main" id="{15EA2298-E788-F807-F3CD-D5DB6860229A}"/>
                </a:ext>
              </a:extLst>
            </p:cNvPr>
            <p:cNvSpPr/>
            <p:nvPr/>
          </p:nvSpPr>
          <p:spPr>
            <a:xfrm>
              <a:off x="6435194" y="3386508"/>
              <a:ext cx="78000" cy="146237"/>
            </a:xfrm>
            <a:custGeom>
              <a:avLst/>
              <a:gdLst>
                <a:gd name="connsiteX0" fmla="*/ 78000 w 78000"/>
                <a:gd name="connsiteY0" fmla="*/ 37643 h 146237"/>
                <a:gd name="connsiteX1" fmla="*/ 56321 w 78000"/>
                <a:gd name="connsiteY1" fmla="*/ 34938 h 146237"/>
                <a:gd name="connsiteX2" fmla="*/ 37910 w 78000"/>
                <a:gd name="connsiteY2" fmla="*/ 40081 h 146237"/>
                <a:gd name="connsiteX3" fmla="*/ 37910 w 78000"/>
                <a:gd name="connsiteY3" fmla="*/ 146237 h 146237"/>
                <a:gd name="connsiteX4" fmla="*/ 0 w 78000"/>
                <a:gd name="connsiteY4" fmla="*/ 146237 h 146237"/>
                <a:gd name="connsiteX5" fmla="*/ 0 w 78000"/>
                <a:gd name="connsiteY5" fmla="*/ 2696 h 146237"/>
                <a:gd name="connsiteX6" fmla="*/ 30318 w 78000"/>
                <a:gd name="connsiteY6" fmla="*/ 2696 h 146237"/>
                <a:gd name="connsiteX7" fmla="*/ 35205 w 78000"/>
                <a:gd name="connsiteY7" fmla="*/ 17069 h 146237"/>
                <a:gd name="connsiteX8" fmla="*/ 61998 w 78000"/>
                <a:gd name="connsiteY8" fmla="*/ 0 h 146237"/>
                <a:gd name="connsiteX9" fmla="*/ 77991 w 78000"/>
                <a:gd name="connsiteY9" fmla="*/ 1619 h 146237"/>
                <a:gd name="connsiteX10" fmla="*/ 77991 w 78000"/>
                <a:gd name="connsiteY10" fmla="*/ 37643 h 1462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8000" h="146237">
                  <a:moveTo>
                    <a:pt x="78000" y="37643"/>
                  </a:moveTo>
                  <a:cubicBezTo>
                    <a:pt x="69876" y="36024"/>
                    <a:pt x="60389" y="34938"/>
                    <a:pt x="56321" y="34938"/>
                  </a:cubicBezTo>
                  <a:cubicBezTo>
                    <a:pt x="51464" y="34938"/>
                    <a:pt x="44415" y="36814"/>
                    <a:pt x="37910" y="40081"/>
                  </a:cubicBezTo>
                  <a:lnTo>
                    <a:pt x="37910" y="146237"/>
                  </a:lnTo>
                  <a:lnTo>
                    <a:pt x="0" y="146237"/>
                  </a:lnTo>
                  <a:lnTo>
                    <a:pt x="0" y="2696"/>
                  </a:lnTo>
                  <a:lnTo>
                    <a:pt x="30318" y="2696"/>
                  </a:lnTo>
                  <a:lnTo>
                    <a:pt x="35205" y="17069"/>
                  </a:lnTo>
                  <a:cubicBezTo>
                    <a:pt x="41967" y="6220"/>
                    <a:pt x="51454" y="0"/>
                    <a:pt x="61998" y="0"/>
                  </a:cubicBezTo>
                  <a:cubicBezTo>
                    <a:pt x="67142" y="0"/>
                    <a:pt x="73647" y="543"/>
                    <a:pt x="77991" y="1619"/>
                  </a:cubicBezTo>
                  <a:lnTo>
                    <a:pt x="77991" y="37643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>
                <a:latin typeface="Fago Pro" panose="02000506040000020004" pitchFamily="50" charset="0"/>
              </a:endParaRPr>
            </a:p>
          </p:txBody>
        </p:sp>
        <p:sp>
          <p:nvSpPr>
            <p:cNvPr id="47" name="Freihandform: Form 46">
              <a:extLst>
                <a:ext uri="{FF2B5EF4-FFF2-40B4-BE49-F238E27FC236}">
                  <a16:creationId xmlns:a16="http://schemas.microsoft.com/office/drawing/2014/main" id="{F040B6A5-C1FD-9EE2-EA25-7476055E61A3}"/>
                </a:ext>
              </a:extLst>
            </p:cNvPr>
            <p:cNvSpPr/>
            <p:nvPr/>
          </p:nvSpPr>
          <p:spPr>
            <a:xfrm>
              <a:off x="6605482" y="3345875"/>
              <a:ext cx="97488" cy="189576"/>
            </a:xfrm>
            <a:custGeom>
              <a:avLst/>
              <a:gdLst>
                <a:gd name="connsiteX0" fmla="*/ 63637 w 97488"/>
                <a:gd name="connsiteY0" fmla="*/ 189576 h 189576"/>
                <a:gd name="connsiteX1" fmla="*/ 24375 w 97488"/>
                <a:gd name="connsiteY1" fmla="*/ 150847 h 189576"/>
                <a:gd name="connsiteX2" fmla="*/ 24375 w 97488"/>
                <a:gd name="connsiteY2" fmla="*/ 68790 h 189576"/>
                <a:gd name="connsiteX3" fmla="*/ 0 w 97488"/>
                <a:gd name="connsiteY3" fmla="*/ 68790 h 189576"/>
                <a:gd name="connsiteX4" fmla="*/ 0 w 97488"/>
                <a:gd name="connsiteY4" fmla="*/ 43329 h 189576"/>
                <a:gd name="connsiteX5" fmla="*/ 24375 w 97488"/>
                <a:gd name="connsiteY5" fmla="*/ 43329 h 189576"/>
                <a:gd name="connsiteX6" fmla="*/ 27080 w 97488"/>
                <a:gd name="connsiteY6" fmla="*/ 11649 h 189576"/>
                <a:gd name="connsiteX7" fmla="*/ 62284 w 97488"/>
                <a:gd name="connsiteY7" fmla="*/ 0 h 189576"/>
                <a:gd name="connsiteX8" fmla="*/ 62284 w 97488"/>
                <a:gd name="connsiteY8" fmla="*/ 43329 h 189576"/>
                <a:gd name="connsiteX9" fmla="*/ 94783 w 97488"/>
                <a:gd name="connsiteY9" fmla="*/ 43329 h 189576"/>
                <a:gd name="connsiteX10" fmla="*/ 91002 w 97488"/>
                <a:gd name="connsiteY10" fmla="*/ 68790 h 189576"/>
                <a:gd name="connsiteX11" fmla="*/ 62284 w 97488"/>
                <a:gd name="connsiteY11" fmla="*/ 68790 h 189576"/>
                <a:gd name="connsiteX12" fmla="*/ 62284 w 97488"/>
                <a:gd name="connsiteY12" fmla="*/ 150305 h 189576"/>
                <a:gd name="connsiteX13" fmla="*/ 71495 w 97488"/>
                <a:gd name="connsiteY13" fmla="*/ 159515 h 189576"/>
                <a:gd name="connsiteX14" fmla="*/ 97488 w 97488"/>
                <a:gd name="connsiteY14" fmla="*/ 154657 h 189576"/>
                <a:gd name="connsiteX15" fmla="*/ 97488 w 97488"/>
                <a:gd name="connsiteY15" fmla="*/ 183356 h 189576"/>
                <a:gd name="connsiteX16" fmla="*/ 63637 w 97488"/>
                <a:gd name="connsiteY16" fmla="*/ 189576 h 1895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97488" h="189576">
                  <a:moveTo>
                    <a:pt x="63637" y="189576"/>
                  </a:moveTo>
                  <a:cubicBezTo>
                    <a:pt x="44148" y="189576"/>
                    <a:pt x="24375" y="184718"/>
                    <a:pt x="24375" y="150847"/>
                  </a:cubicBezTo>
                  <a:lnTo>
                    <a:pt x="24375" y="68790"/>
                  </a:lnTo>
                  <a:lnTo>
                    <a:pt x="0" y="68790"/>
                  </a:lnTo>
                  <a:lnTo>
                    <a:pt x="0" y="43329"/>
                  </a:lnTo>
                  <a:lnTo>
                    <a:pt x="24375" y="43329"/>
                  </a:lnTo>
                  <a:lnTo>
                    <a:pt x="27080" y="11649"/>
                  </a:lnTo>
                  <a:lnTo>
                    <a:pt x="62284" y="0"/>
                  </a:lnTo>
                  <a:lnTo>
                    <a:pt x="62284" y="43329"/>
                  </a:lnTo>
                  <a:lnTo>
                    <a:pt x="94783" y="43329"/>
                  </a:lnTo>
                  <a:lnTo>
                    <a:pt x="91002" y="68790"/>
                  </a:lnTo>
                  <a:lnTo>
                    <a:pt x="62284" y="68790"/>
                  </a:lnTo>
                  <a:lnTo>
                    <a:pt x="62284" y="150305"/>
                  </a:lnTo>
                  <a:cubicBezTo>
                    <a:pt x="62284" y="158429"/>
                    <a:pt x="66627" y="159515"/>
                    <a:pt x="71495" y="159515"/>
                  </a:cubicBezTo>
                  <a:cubicBezTo>
                    <a:pt x="75019" y="159515"/>
                    <a:pt x="88030" y="157096"/>
                    <a:pt x="97488" y="154657"/>
                  </a:cubicBezTo>
                  <a:lnTo>
                    <a:pt x="97488" y="183356"/>
                  </a:lnTo>
                  <a:cubicBezTo>
                    <a:pt x="87192" y="187147"/>
                    <a:pt x="73924" y="189576"/>
                    <a:pt x="63637" y="18957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>
                <a:latin typeface="Fago Pro" panose="02000506040000020004" pitchFamily="50" charset="0"/>
              </a:endParaRPr>
            </a:p>
          </p:txBody>
        </p:sp>
        <p:sp>
          <p:nvSpPr>
            <p:cNvPr id="48" name="Freihandform: Form 47">
              <a:extLst>
                <a:ext uri="{FF2B5EF4-FFF2-40B4-BE49-F238E27FC236}">
                  <a16:creationId xmlns:a16="http://schemas.microsoft.com/office/drawing/2014/main" id="{88B83CA6-3D31-6742-946C-E2CAB99B4026}"/>
                </a:ext>
              </a:extLst>
            </p:cNvPr>
            <p:cNvSpPr/>
            <p:nvPr/>
          </p:nvSpPr>
          <p:spPr>
            <a:xfrm>
              <a:off x="6714048" y="3386518"/>
              <a:ext cx="131064" cy="148932"/>
            </a:xfrm>
            <a:custGeom>
              <a:avLst/>
              <a:gdLst>
                <a:gd name="connsiteX0" fmla="*/ 65542 w 131064"/>
                <a:gd name="connsiteY0" fmla="*/ 148933 h 148932"/>
                <a:gd name="connsiteX1" fmla="*/ 0 w 131064"/>
                <a:gd name="connsiteY1" fmla="*/ 74466 h 148932"/>
                <a:gd name="connsiteX2" fmla="*/ 65542 w 131064"/>
                <a:gd name="connsiteY2" fmla="*/ 0 h 148932"/>
                <a:gd name="connsiteX3" fmla="*/ 131064 w 131064"/>
                <a:gd name="connsiteY3" fmla="*/ 74466 h 148932"/>
                <a:gd name="connsiteX4" fmla="*/ 65542 w 131064"/>
                <a:gd name="connsiteY4" fmla="*/ 148933 h 148932"/>
                <a:gd name="connsiteX5" fmla="*/ 65542 w 131064"/>
                <a:gd name="connsiteY5" fmla="*/ 26803 h 148932"/>
                <a:gd name="connsiteX6" fmla="*/ 37900 w 131064"/>
                <a:gd name="connsiteY6" fmla="*/ 74457 h 148932"/>
                <a:gd name="connsiteX7" fmla="*/ 65542 w 131064"/>
                <a:gd name="connsiteY7" fmla="*/ 121853 h 148932"/>
                <a:gd name="connsiteX8" fmla="*/ 93164 w 131064"/>
                <a:gd name="connsiteY8" fmla="*/ 74457 h 148932"/>
                <a:gd name="connsiteX9" fmla="*/ 65542 w 131064"/>
                <a:gd name="connsiteY9" fmla="*/ 26803 h 1489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31064" h="148932">
                  <a:moveTo>
                    <a:pt x="65542" y="148933"/>
                  </a:moveTo>
                  <a:cubicBezTo>
                    <a:pt x="36557" y="148933"/>
                    <a:pt x="0" y="138646"/>
                    <a:pt x="0" y="74466"/>
                  </a:cubicBezTo>
                  <a:cubicBezTo>
                    <a:pt x="0" y="11906"/>
                    <a:pt x="35481" y="0"/>
                    <a:pt x="65542" y="0"/>
                  </a:cubicBezTo>
                  <a:cubicBezTo>
                    <a:pt x="95317" y="0"/>
                    <a:pt x="131064" y="10030"/>
                    <a:pt x="131064" y="74466"/>
                  </a:cubicBezTo>
                  <a:cubicBezTo>
                    <a:pt x="131064" y="139465"/>
                    <a:pt x="94240" y="148933"/>
                    <a:pt x="65542" y="148933"/>
                  </a:cubicBezTo>
                  <a:close/>
                  <a:moveTo>
                    <a:pt x="65542" y="26803"/>
                  </a:moveTo>
                  <a:cubicBezTo>
                    <a:pt x="50625" y="26803"/>
                    <a:pt x="37900" y="31661"/>
                    <a:pt x="37900" y="74457"/>
                  </a:cubicBezTo>
                  <a:cubicBezTo>
                    <a:pt x="37900" y="116710"/>
                    <a:pt x="53350" y="121853"/>
                    <a:pt x="65542" y="121853"/>
                  </a:cubicBezTo>
                  <a:cubicBezTo>
                    <a:pt x="77705" y="121853"/>
                    <a:pt x="93164" y="116996"/>
                    <a:pt x="93164" y="74457"/>
                  </a:cubicBezTo>
                  <a:cubicBezTo>
                    <a:pt x="93164" y="30051"/>
                    <a:pt x="80429" y="26803"/>
                    <a:pt x="65542" y="2680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>
                <a:latin typeface="Fago Pro" panose="02000506040000020004" pitchFamily="50" charset="0"/>
              </a:endParaRPr>
            </a:p>
          </p:txBody>
        </p:sp>
        <p:sp>
          <p:nvSpPr>
            <p:cNvPr id="49" name="Freihandform: Form 48">
              <a:extLst>
                <a:ext uri="{FF2B5EF4-FFF2-40B4-BE49-F238E27FC236}">
                  <a16:creationId xmlns:a16="http://schemas.microsoft.com/office/drawing/2014/main" id="{F79D9517-B32A-0964-AFB4-E4D8C8E93060}"/>
                </a:ext>
              </a:extLst>
            </p:cNvPr>
            <p:cNvSpPr/>
            <p:nvPr/>
          </p:nvSpPr>
          <p:spPr>
            <a:xfrm>
              <a:off x="6877554" y="3386499"/>
              <a:ext cx="194995" cy="146246"/>
            </a:xfrm>
            <a:custGeom>
              <a:avLst/>
              <a:gdLst>
                <a:gd name="connsiteX0" fmla="*/ 157067 w 194995"/>
                <a:gd name="connsiteY0" fmla="*/ 146247 h 146246"/>
                <a:gd name="connsiteX1" fmla="*/ 157067 w 194995"/>
                <a:gd name="connsiteY1" fmla="*/ 43882 h 146246"/>
                <a:gd name="connsiteX2" fmla="*/ 142180 w 194995"/>
                <a:gd name="connsiteY2" fmla="*/ 31433 h 146246"/>
                <a:gd name="connsiteX3" fmla="*/ 116462 w 194995"/>
                <a:gd name="connsiteY3" fmla="*/ 39815 h 146246"/>
                <a:gd name="connsiteX4" fmla="*/ 116462 w 194995"/>
                <a:gd name="connsiteY4" fmla="*/ 146247 h 146246"/>
                <a:gd name="connsiteX5" fmla="*/ 78534 w 194995"/>
                <a:gd name="connsiteY5" fmla="*/ 146247 h 146246"/>
                <a:gd name="connsiteX6" fmla="*/ 78534 w 194995"/>
                <a:gd name="connsiteY6" fmla="*/ 43882 h 146246"/>
                <a:gd name="connsiteX7" fmla="*/ 63646 w 194995"/>
                <a:gd name="connsiteY7" fmla="*/ 31433 h 146246"/>
                <a:gd name="connsiteX8" fmla="*/ 37929 w 194995"/>
                <a:gd name="connsiteY8" fmla="*/ 39815 h 146246"/>
                <a:gd name="connsiteX9" fmla="*/ 37929 w 194995"/>
                <a:gd name="connsiteY9" fmla="*/ 146247 h 146246"/>
                <a:gd name="connsiteX10" fmla="*/ 0 w 194995"/>
                <a:gd name="connsiteY10" fmla="*/ 146247 h 146246"/>
                <a:gd name="connsiteX11" fmla="*/ 0 w 194995"/>
                <a:gd name="connsiteY11" fmla="*/ 2705 h 146246"/>
                <a:gd name="connsiteX12" fmla="*/ 31680 w 194995"/>
                <a:gd name="connsiteY12" fmla="*/ 2705 h 146246"/>
                <a:gd name="connsiteX13" fmla="*/ 37100 w 194995"/>
                <a:gd name="connsiteY13" fmla="*/ 16793 h 146246"/>
                <a:gd name="connsiteX14" fmla="*/ 77991 w 194995"/>
                <a:gd name="connsiteY14" fmla="*/ 0 h 146246"/>
                <a:gd name="connsiteX15" fmla="*/ 112395 w 194995"/>
                <a:gd name="connsiteY15" fmla="*/ 19774 h 146246"/>
                <a:gd name="connsiteX16" fmla="*/ 156524 w 194995"/>
                <a:gd name="connsiteY16" fmla="*/ 0 h 146246"/>
                <a:gd name="connsiteX17" fmla="*/ 194996 w 194995"/>
                <a:gd name="connsiteY17" fmla="*/ 42786 h 146246"/>
                <a:gd name="connsiteX18" fmla="*/ 194996 w 194995"/>
                <a:gd name="connsiteY18" fmla="*/ 146237 h 146246"/>
                <a:gd name="connsiteX19" fmla="*/ 157067 w 194995"/>
                <a:gd name="connsiteY19" fmla="*/ 146237 h 1462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94995" h="146246">
                  <a:moveTo>
                    <a:pt x="157067" y="146247"/>
                  </a:moveTo>
                  <a:lnTo>
                    <a:pt x="157067" y="43882"/>
                  </a:lnTo>
                  <a:cubicBezTo>
                    <a:pt x="157067" y="33880"/>
                    <a:pt x="151924" y="31433"/>
                    <a:pt x="142180" y="31433"/>
                  </a:cubicBezTo>
                  <a:cubicBezTo>
                    <a:pt x="134598" y="31433"/>
                    <a:pt x="124587" y="35214"/>
                    <a:pt x="116462" y="39815"/>
                  </a:cubicBezTo>
                  <a:lnTo>
                    <a:pt x="116462" y="146247"/>
                  </a:lnTo>
                  <a:lnTo>
                    <a:pt x="78534" y="146247"/>
                  </a:lnTo>
                  <a:lnTo>
                    <a:pt x="78534" y="43882"/>
                  </a:lnTo>
                  <a:cubicBezTo>
                    <a:pt x="78534" y="33880"/>
                    <a:pt x="73390" y="31433"/>
                    <a:pt x="63646" y="31433"/>
                  </a:cubicBezTo>
                  <a:cubicBezTo>
                    <a:pt x="55797" y="31433"/>
                    <a:pt x="46853" y="34414"/>
                    <a:pt x="37929" y="39815"/>
                  </a:cubicBezTo>
                  <a:lnTo>
                    <a:pt x="37929" y="146247"/>
                  </a:lnTo>
                  <a:lnTo>
                    <a:pt x="0" y="146247"/>
                  </a:lnTo>
                  <a:lnTo>
                    <a:pt x="0" y="2705"/>
                  </a:lnTo>
                  <a:lnTo>
                    <a:pt x="31680" y="2705"/>
                  </a:lnTo>
                  <a:lnTo>
                    <a:pt x="37100" y="16793"/>
                  </a:lnTo>
                  <a:cubicBezTo>
                    <a:pt x="46311" y="8125"/>
                    <a:pt x="61198" y="0"/>
                    <a:pt x="77991" y="0"/>
                  </a:cubicBezTo>
                  <a:cubicBezTo>
                    <a:pt x="95860" y="0"/>
                    <a:pt x="106975" y="6220"/>
                    <a:pt x="112395" y="19774"/>
                  </a:cubicBezTo>
                  <a:cubicBezTo>
                    <a:pt x="124301" y="8944"/>
                    <a:pt x="137855" y="0"/>
                    <a:pt x="156524" y="0"/>
                  </a:cubicBezTo>
                  <a:cubicBezTo>
                    <a:pt x="179279" y="0"/>
                    <a:pt x="194996" y="10830"/>
                    <a:pt x="194996" y="42786"/>
                  </a:cubicBezTo>
                  <a:lnTo>
                    <a:pt x="194996" y="146237"/>
                  </a:lnTo>
                  <a:lnTo>
                    <a:pt x="157067" y="146237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>
                <a:latin typeface="Fago Pro" panose="02000506040000020004" pitchFamily="50" charset="0"/>
              </a:endParaRPr>
            </a:p>
          </p:txBody>
        </p:sp>
        <p:sp>
          <p:nvSpPr>
            <p:cNvPr id="50" name="Freihandform: Form 49">
              <a:extLst>
                <a:ext uri="{FF2B5EF4-FFF2-40B4-BE49-F238E27FC236}">
                  <a16:creationId xmlns:a16="http://schemas.microsoft.com/office/drawing/2014/main" id="{63B5D546-3A3E-F961-C03E-3BCF96F20814}"/>
                </a:ext>
              </a:extLst>
            </p:cNvPr>
            <p:cNvSpPr/>
            <p:nvPr/>
          </p:nvSpPr>
          <p:spPr>
            <a:xfrm>
              <a:off x="7103630" y="3386518"/>
              <a:ext cx="131064" cy="148932"/>
            </a:xfrm>
            <a:custGeom>
              <a:avLst/>
              <a:gdLst>
                <a:gd name="connsiteX0" fmla="*/ 65542 w 131064"/>
                <a:gd name="connsiteY0" fmla="*/ 148933 h 148932"/>
                <a:gd name="connsiteX1" fmla="*/ 0 w 131064"/>
                <a:gd name="connsiteY1" fmla="*/ 74466 h 148932"/>
                <a:gd name="connsiteX2" fmla="*/ 65542 w 131064"/>
                <a:gd name="connsiteY2" fmla="*/ 0 h 148932"/>
                <a:gd name="connsiteX3" fmla="*/ 131064 w 131064"/>
                <a:gd name="connsiteY3" fmla="*/ 74466 h 148932"/>
                <a:gd name="connsiteX4" fmla="*/ 65542 w 131064"/>
                <a:gd name="connsiteY4" fmla="*/ 148933 h 148932"/>
                <a:gd name="connsiteX5" fmla="*/ 65542 w 131064"/>
                <a:gd name="connsiteY5" fmla="*/ 26803 h 148932"/>
                <a:gd name="connsiteX6" fmla="*/ 37900 w 131064"/>
                <a:gd name="connsiteY6" fmla="*/ 74457 h 148932"/>
                <a:gd name="connsiteX7" fmla="*/ 65542 w 131064"/>
                <a:gd name="connsiteY7" fmla="*/ 121853 h 148932"/>
                <a:gd name="connsiteX8" fmla="*/ 93164 w 131064"/>
                <a:gd name="connsiteY8" fmla="*/ 74457 h 148932"/>
                <a:gd name="connsiteX9" fmla="*/ 65542 w 131064"/>
                <a:gd name="connsiteY9" fmla="*/ 26803 h 1489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31064" h="148932">
                  <a:moveTo>
                    <a:pt x="65542" y="148933"/>
                  </a:moveTo>
                  <a:cubicBezTo>
                    <a:pt x="36557" y="148933"/>
                    <a:pt x="0" y="138646"/>
                    <a:pt x="0" y="74466"/>
                  </a:cubicBezTo>
                  <a:cubicBezTo>
                    <a:pt x="0" y="11906"/>
                    <a:pt x="35481" y="0"/>
                    <a:pt x="65542" y="0"/>
                  </a:cubicBezTo>
                  <a:cubicBezTo>
                    <a:pt x="95317" y="0"/>
                    <a:pt x="131064" y="10030"/>
                    <a:pt x="131064" y="74466"/>
                  </a:cubicBezTo>
                  <a:cubicBezTo>
                    <a:pt x="131064" y="139465"/>
                    <a:pt x="94240" y="148933"/>
                    <a:pt x="65542" y="148933"/>
                  </a:cubicBezTo>
                  <a:close/>
                  <a:moveTo>
                    <a:pt x="65542" y="26803"/>
                  </a:moveTo>
                  <a:cubicBezTo>
                    <a:pt x="50635" y="26803"/>
                    <a:pt x="37900" y="31661"/>
                    <a:pt x="37900" y="74457"/>
                  </a:cubicBezTo>
                  <a:cubicBezTo>
                    <a:pt x="37900" y="116710"/>
                    <a:pt x="53350" y="121853"/>
                    <a:pt x="65542" y="121853"/>
                  </a:cubicBezTo>
                  <a:cubicBezTo>
                    <a:pt x="77705" y="121853"/>
                    <a:pt x="93164" y="116996"/>
                    <a:pt x="93164" y="74457"/>
                  </a:cubicBezTo>
                  <a:cubicBezTo>
                    <a:pt x="93154" y="30051"/>
                    <a:pt x="80429" y="26803"/>
                    <a:pt x="65542" y="2680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>
                <a:latin typeface="Fago Pro" panose="02000506040000020004" pitchFamily="50" charset="0"/>
              </a:endParaRPr>
            </a:p>
          </p:txBody>
        </p:sp>
        <p:sp>
          <p:nvSpPr>
            <p:cNvPr id="51" name="Freihandform: Form 50">
              <a:extLst>
                <a:ext uri="{FF2B5EF4-FFF2-40B4-BE49-F238E27FC236}">
                  <a16:creationId xmlns:a16="http://schemas.microsoft.com/office/drawing/2014/main" id="{9CC79D9F-A906-3BB3-E5E4-E426AAB9B6A7}"/>
                </a:ext>
              </a:extLst>
            </p:cNvPr>
            <p:cNvSpPr/>
            <p:nvPr/>
          </p:nvSpPr>
          <p:spPr>
            <a:xfrm>
              <a:off x="7267127" y="3386508"/>
              <a:ext cx="77990" cy="146237"/>
            </a:xfrm>
            <a:custGeom>
              <a:avLst/>
              <a:gdLst>
                <a:gd name="connsiteX0" fmla="*/ 77991 w 77990"/>
                <a:gd name="connsiteY0" fmla="*/ 37643 h 146237"/>
                <a:gd name="connsiteX1" fmla="*/ 56340 w 77990"/>
                <a:gd name="connsiteY1" fmla="*/ 34938 h 146237"/>
                <a:gd name="connsiteX2" fmla="*/ 37929 w 77990"/>
                <a:gd name="connsiteY2" fmla="*/ 40081 h 146237"/>
                <a:gd name="connsiteX3" fmla="*/ 37929 w 77990"/>
                <a:gd name="connsiteY3" fmla="*/ 146237 h 146237"/>
                <a:gd name="connsiteX4" fmla="*/ 0 w 77990"/>
                <a:gd name="connsiteY4" fmla="*/ 146237 h 146237"/>
                <a:gd name="connsiteX5" fmla="*/ 0 w 77990"/>
                <a:gd name="connsiteY5" fmla="*/ 2696 h 146237"/>
                <a:gd name="connsiteX6" fmla="*/ 30337 w 77990"/>
                <a:gd name="connsiteY6" fmla="*/ 2696 h 146237"/>
                <a:gd name="connsiteX7" fmla="*/ 35195 w 77990"/>
                <a:gd name="connsiteY7" fmla="*/ 17069 h 146237"/>
                <a:gd name="connsiteX8" fmla="*/ 62017 w 77990"/>
                <a:gd name="connsiteY8" fmla="*/ 0 h 146237"/>
                <a:gd name="connsiteX9" fmla="*/ 77991 w 77990"/>
                <a:gd name="connsiteY9" fmla="*/ 1619 h 146237"/>
                <a:gd name="connsiteX10" fmla="*/ 77991 w 77990"/>
                <a:gd name="connsiteY10" fmla="*/ 37643 h 1462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7990" h="146237">
                  <a:moveTo>
                    <a:pt x="77991" y="37643"/>
                  </a:moveTo>
                  <a:cubicBezTo>
                    <a:pt x="69866" y="36024"/>
                    <a:pt x="60398" y="34938"/>
                    <a:pt x="56340" y="34938"/>
                  </a:cubicBezTo>
                  <a:cubicBezTo>
                    <a:pt x="51454" y="34938"/>
                    <a:pt x="44415" y="36814"/>
                    <a:pt x="37929" y="40081"/>
                  </a:cubicBezTo>
                  <a:lnTo>
                    <a:pt x="37929" y="146237"/>
                  </a:lnTo>
                  <a:lnTo>
                    <a:pt x="0" y="146237"/>
                  </a:lnTo>
                  <a:lnTo>
                    <a:pt x="0" y="2696"/>
                  </a:lnTo>
                  <a:lnTo>
                    <a:pt x="30337" y="2696"/>
                  </a:lnTo>
                  <a:lnTo>
                    <a:pt x="35195" y="17069"/>
                  </a:lnTo>
                  <a:cubicBezTo>
                    <a:pt x="41977" y="6220"/>
                    <a:pt x="51445" y="0"/>
                    <a:pt x="62017" y="0"/>
                  </a:cubicBezTo>
                  <a:cubicBezTo>
                    <a:pt x="67161" y="0"/>
                    <a:pt x="73666" y="543"/>
                    <a:pt x="77991" y="1619"/>
                  </a:cubicBezTo>
                  <a:lnTo>
                    <a:pt x="77991" y="37643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>
                <a:latin typeface="Fago Pro" panose="02000506040000020004" pitchFamily="50" charset="0"/>
              </a:endParaRPr>
            </a:p>
          </p:txBody>
        </p:sp>
        <p:sp>
          <p:nvSpPr>
            <p:cNvPr id="52" name="Freihandform: Form 51">
              <a:extLst>
                <a:ext uri="{FF2B5EF4-FFF2-40B4-BE49-F238E27FC236}">
                  <a16:creationId xmlns:a16="http://schemas.microsoft.com/office/drawing/2014/main" id="{8E924B88-5CDA-0EAB-EDE4-4D418BAB3010}"/>
                </a:ext>
              </a:extLst>
            </p:cNvPr>
            <p:cNvSpPr/>
            <p:nvPr/>
          </p:nvSpPr>
          <p:spPr>
            <a:xfrm>
              <a:off x="7368387" y="3386508"/>
              <a:ext cx="78000" cy="146237"/>
            </a:xfrm>
            <a:custGeom>
              <a:avLst/>
              <a:gdLst>
                <a:gd name="connsiteX0" fmla="*/ 78000 w 78000"/>
                <a:gd name="connsiteY0" fmla="*/ 37643 h 146237"/>
                <a:gd name="connsiteX1" fmla="*/ 56321 w 78000"/>
                <a:gd name="connsiteY1" fmla="*/ 34938 h 146237"/>
                <a:gd name="connsiteX2" fmla="*/ 37909 w 78000"/>
                <a:gd name="connsiteY2" fmla="*/ 40081 h 146237"/>
                <a:gd name="connsiteX3" fmla="*/ 37909 w 78000"/>
                <a:gd name="connsiteY3" fmla="*/ 146237 h 146237"/>
                <a:gd name="connsiteX4" fmla="*/ 0 w 78000"/>
                <a:gd name="connsiteY4" fmla="*/ 146237 h 146237"/>
                <a:gd name="connsiteX5" fmla="*/ 0 w 78000"/>
                <a:gd name="connsiteY5" fmla="*/ 2696 h 146237"/>
                <a:gd name="connsiteX6" fmla="*/ 30318 w 78000"/>
                <a:gd name="connsiteY6" fmla="*/ 2696 h 146237"/>
                <a:gd name="connsiteX7" fmla="*/ 35204 w 78000"/>
                <a:gd name="connsiteY7" fmla="*/ 17069 h 146237"/>
                <a:gd name="connsiteX8" fmla="*/ 61998 w 78000"/>
                <a:gd name="connsiteY8" fmla="*/ 0 h 146237"/>
                <a:gd name="connsiteX9" fmla="*/ 77991 w 78000"/>
                <a:gd name="connsiteY9" fmla="*/ 1619 h 146237"/>
                <a:gd name="connsiteX10" fmla="*/ 77991 w 78000"/>
                <a:gd name="connsiteY10" fmla="*/ 37643 h 1462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8000" h="146237">
                  <a:moveTo>
                    <a:pt x="78000" y="37643"/>
                  </a:moveTo>
                  <a:cubicBezTo>
                    <a:pt x="69875" y="36024"/>
                    <a:pt x="60388" y="34938"/>
                    <a:pt x="56321" y="34938"/>
                  </a:cubicBezTo>
                  <a:cubicBezTo>
                    <a:pt x="51463" y="34938"/>
                    <a:pt x="44415" y="36814"/>
                    <a:pt x="37909" y="40081"/>
                  </a:cubicBezTo>
                  <a:lnTo>
                    <a:pt x="37909" y="146237"/>
                  </a:lnTo>
                  <a:lnTo>
                    <a:pt x="0" y="146237"/>
                  </a:lnTo>
                  <a:lnTo>
                    <a:pt x="0" y="2696"/>
                  </a:lnTo>
                  <a:lnTo>
                    <a:pt x="30318" y="2696"/>
                  </a:lnTo>
                  <a:lnTo>
                    <a:pt x="35204" y="17069"/>
                  </a:lnTo>
                  <a:cubicBezTo>
                    <a:pt x="41967" y="6220"/>
                    <a:pt x="51454" y="0"/>
                    <a:pt x="61998" y="0"/>
                  </a:cubicBezTo>
                  <a:cubicBezTo>
                    <a:pt x="67142" y="0"/>
                    <a:pt x="73647" y="543"/>
                    <a:pt x="77991" y="1619"/>
                  </a:cubicBezTo>
                  <a:lnTo>
                    <a:pt x="77991" y="37643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>
                <a:latin typeface="Fago Pro" panose="02000506040000020004" pitchFamily="50" charset="0"/>
              </a:endParaRPr>
            </a:p>
          </p:txBody>
        </p:sp>
        <p:sp>
          <p:nvSpPr>
            <p:cNvPr id="53" name="Freihandform: Form 52">
              <a:extLst>
                <a:ext uri="{FF2B5EF4-FFF2-40B4-BE49-F238E27FC236}">
                  <a16:creationId xmlns:a16="http://schemas.microsoft.com/office/drawing/2014/main" id="{63812E2F-E3DC-B98C-547D-770EAF7F8C87}"/>
                </a:ext>
              </a:extLst>
            </p:cNvPr>
            <p:cNvSpPr/>
            <p:nvPr/>
          </p:nvSpPr>
          <p:spPr>
            <a:xfrm>
              <a:off x="7457455" y="3386518"/>
              <a:ext cx="131064" cy="148932"/>
            </a:xfrm>
            <a:custGeom>
              <a:avLst/>
              <a:gdLst>
                <a:gd name="connsiteX0" fmla="*/ 65542 w 131064"/>
                <a:gd name="connsiteY0" fmla="*/ 148933 h 148932"/>
                <a:gd name="connsiteX1" fmla="*/ 0 w 131064"/>
                <a:gd name="connsiteY1" fmla="*/ 74466 h 148932"/>
                <a:gd name="connsiteX2" fmla="*/ 65542 w 131064"/>
                <a:gd name="connsiteY2" fmla="*/ 0 h 148932"/>
                <a:gd name="connsiteX3" fmla="*/ 131064 w 131064"/>
                <a:gd name="connsiteY3" fmla="*/ 74466 h 148932"/>
                <a:gd name="connsiteX4" fmla="*/ 65542 w 131064"/>
                <a:gd name="connsiteY4" fmla="*/ 148933 h 148932"/>
                <a:gd name="connsiteX5" fmla="*/ 65542 w 131064"/>
                <a:gd name="connsiteY5" fmla="*/ 26803 h 148932"/>
                <a:gd name="connsiteX6" fmla="*/ 37900 w 131064"/>
                <a:gd name="connsiteY6" fmla="*/ 74457 h 148932"/>
                <a:gd name="connsiteX7" fmla="*/ 65542 w 131064"/>
                <a:gd name="connsiteY7" fmla="*/ 121853 h 148932"/>
                <a:gd name="connsiteX8" fmla="*/ 93164 w 131064"/>
                <a:gd name="connsiteY8" fmla="*/ 74457 h 148932"/>
                <a:gd name="connsiteX9" fmla="*/ 65542 w 131064"/>
                <a:gd name="connsiteY9" fmla="*/ 26803 h 1489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31064" h="148932">
                  <a:moveTo>
                    <a:pt x="65542" y="148933"/>
                  </a:moveTo>
                  <a:cubicBezTo>
                    <a:pt x="36557" y="148933"/>
                    <a:pt x="0" y="138646"/>
                    <a:pt x="0" y="74466"/>
                  </a:cubicBezTo>
                  <a:cubicBezTo>
                    <a:pt x="0" y="11906"/>
                    <a:pt x="35481" y="0"/>
                    <a:pt x="65542" y="0"/>
                  </a:cubicBezTo>
                  <a:cubicBezTo>
                    <a:pt x="95317" y="0"/>
                    <a:pt x="131064" y="10030"/>
                    <a:pt x="131064" y="74466"/>
                  </a:cubicBezTo>
                  <a:cubicBezTo>
                    <a:pt x="131064" y="139465"/>
                    <a:pt x="94240" y="148933"/>
                    <a:pt x="65542" y="148933"/>
                  </a:cubicBezTo>
                  <a:close/>
                  <a:moveTo>
                    <a:pt x="65542" y="26803"/>
                  </a:moveTo>
                  <a:cubicBezTo>
                    <a:pt x="50635" y="26803"/>
                    <a:pt x="37900" y="31661"/>
                    <a:pt x="37900" y="74457"/>
                  </a:cubicBezTo>
                  <a:cubicBezTo>
                    <a:pt x="37900" y="116710"/>
                    <a:pt x="53350" y="121853"/>
                    <a:pt x="65542" y="121853"/>
                  </a:cubicBezTo>
                  <a:cubicBezTo>
                    <a:pt x="77705" y="121853"/>
                    <a:pt x="93164" y="116996"/>
                    <a:pt x="93164" y="74457"/>
                  </a:cubicBezTo>
                  <a:cubicBezTo>
                    <a:pt x="93164" y="30051"/>
                    <a:pt x="80429" y="26803"/>
                    <a:pt x="65542" y="2680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>
                <a:latin typeface="Fago Pro" panose="02000506040000020004" pitchFamily="50" charset="0"/>
              </a:endParaRPr>
            </a:p>
          </p:txBody>
        </p:sp>
        <p:sp>
          <p:nvSpPr>
            <p:cNvPr id="54" name="Freihandform: Form 53">
              <a:extLst>
                <a:ext uri="{FF2B5EF4-FFF2-40B4-BE49-F238E27FC236}">
                  <a16:creationId xmlns:a16="http://schemas.microsoft.com/office/drawing/2014/main" id="{78F564FD-62AA-6849-1275-4A57EE1ACFCA}"/>
                </a:ext>
              </a:extLst>
            </p:cNvPr>
            <p:cNvSpPr/>
            <p:nvPr/>
          </p:nvSpPr>
          <p:spPr>
            <a:xfrm>
              <a:off x="7600950" y="3389204"/>
              <a:ext cx="211226" cy="143541"/>
            </a:xfrm>
            <a:custGeom>
              <a:avLst/>
              <a:gdLst>
                <a:gd name="connsiteX0" fmla="*/ 181165 w 211226"/>
                <a:gd name="connsiteY0" fmla="*/ 143542 h 143541"/>
                <a:gd name="connsiteX1" fmla="*/ 129426 w 211226"/>
                <a:gd name="connsiteY1" fmla="*/ 143542 h 143541"/>
                <a:gd name="connsiteX2" fmla="*/ 117520 w 211226"/>
                <a:gd name="connsiteY2" fmla="*/ 85325 h 143541"/>
                <a:gd name="connsiteX3" fmla="*/ 105613 w 211226"/>
                <a:gd name="connsiteY3" fmla="*/ 22498 h 143541"/>
                <a:gd name="connsiteX4" fmla="*/ 93421 w 211226"/>
                <a:gd name="connsiteY4" fmla="*/ 83963 h 143541"/>
                <a:gd name="connsiteX5" fmla="*/ 81772 w 211226"/>
                <a:gd name="connsiteY5" fmla="*/ 143542 h 143541"/>
                <a:gd name="connsiteX6" fmla="*/ 30061 w 211226"/>
                <a:gd name="connsiteY6" fmla="*/ 143542 h 143541"/>
                <a:gd name="connsiteX7" fmla="*/ 0 w 211226"/>
                <a:gd name="connsiteY7" fmla="*/ 0 h 143541"/>
                <a:gd name="connsiteX8" fmla="*/ 41691 w 211226"/>
                <a:gd name="connsiteY8" fmla="*/ 0 h 143541"/>
                <a:gd name="connsiteX9" fmla="*/ 50102 w 211226"/>
                <a:gd name="connsiteY9" fmla="*/ 66904 h 143541"/>
                <a:gd name="connsiteX10" fmla="*/ 56064 w 211226"/>
                <a:gd name="connsiteY10" fmla="*/ 122958 h 143541"/>
                <a:gd name="connsiteX11" fmla="*/ 65808 w 211226"/>
                <a:gd name="connsiteY11" fmla="*/ 66904 h 143541"/>
                <a:gd name="connsiteX12" fmla="*/ 79877 w 211226"/>
                <a:gd name="connsiteY12" fmla="*/ 0 h 143541"/>
                <a:gd name="connsiteX13" fmla="*/ 131331 w 211226"/>
                <a:gd name="connsiteY13" fmla="*/ 0 h 143541"/>
                <a:gd name="connsiteX14" fmla="*/ 145418 w 211226"/>
                <a:gd name="connsiteY14" fmla="*/ 66904 h 143541"/>
                <a:gd name="connsiteX15" fmla="*/ 154629 w 211226"/>
                <a:gd name="connsiteY15" fmla="*/ 122958 h 143541"/>
                <a:gd name="connsiteX16" fmla="*/ 160849 w 211226"/>
                <a:gd name="connsiteY16" fmla="*/ 66904 h 143541"/>
                <a:gd name="connsiteX17" fmla="*/ 170059 w 211226"/>
                <a:gd name="connsiteY17" fmla="*/ 0 h 143541"/>
                <a:gd name="connsiteX18" fmla="*/ 211226 w 211226"/>
                <a:gd name="connsiteY18" fmla="*/ 0 h 143541"/>
                <a:gd name="connsiteX19" fmla="*/ 181165 w 211226"/>
                <a:gd name="connsiteY19" fmla="*/ 143542 h 1435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11226" h="143541">
                  <a:moveTo>
                    <a:pt x="181165" y="143542"/>
                  </a:moveTo>
                  <a:lnTo>
                    <a:pt x="129426" y="143542"/>
                  </a:lnTo>
                  <a:lnTo>
                    <a:pt x="117520" y="85325"/>
                  </a:lnTo>
                  <a:cubicBezTo>
                    <a:pt x="115357" y="74495"/>
                    <a:pt x="109937" y="46320"/>
                    <a:pt x="105613" y="22498"/>
                  </a:cubicBezTo>
                  <a:cubicBezTo>
                    <a:pt x="100727" y="46053"/>
                    <a:pt x="95326" y="73676"/>
                    <a:pt x="93421" y="83963"/>
                  </a:cubicBezTo>
                  <a:lnTo>
                    <a:pt x="81772" y="143542"/>
                  </a:lnTo>
                  <a:lnTo>
                    <a:pt x="30061" y="143542"/>
                  </a:lnTo>
                  <a:lnTo>
                    <a:pt x="0" y="0"/>
                  </a:lnTo>
                  <a:lnTo>
                    <a:pt x="41691" y="0"/>
                  </a:lnTo>
                  <a:lnTo>
                    <a:pt x="50102" y="66904"/>
                  </a:lnTo>
                  <a:cubicBezTo>
                    <a:pt x="52264" y="83953"/>
                    <a:pt x="55788" y="120777"/>
                    <a:pt x="56064" y="122958"/>
                  </a:cubicBezTo>
                  <a:cubicBezTo>
                    <a:pt x="56607" y="119691"/>
                    <a:pt x="62008" y="84773"/>
                    <a:pt x="65808" y="66904"/>
                  </a:cubicBezTo>
                  <a:lnTo>
                    <a:pt x="79877" y="0"/>
                  </a:lnTo>
                  <a:lnTo>
                    <a:pt x="131331" y="0"/>
                  </a:lnTo>
                  <a:lnTo>
                    <a:pt x="145418" y="66904"/>
                  </a:lnTo>
                  <a:cubicBezTo>
                    <a:pt x="148657" y="83153"/>
                    <a:pt x="154086" y="119158"/>
                    <a:pt x="154629" y="122958"/>
                  </a:cubicBezTo>
                  <a:cubicBezTo>
                    <a:pt x="154886" y="120520"/>
                    <a:pt x="158410" y="83410"/>
                    <a:pt x="160849" y="66904"/>
                  </a:cubicBezTo>
                  <a:lnTo>
                    <a:pt x="170059" y="0"/>
                  </a:lnTo>
                  <a:lnTo>
                    <a:pt x="211226" y="0"/>
                  </a:lnTo>
                  <a:lnTo>
                    <a:pt x="181165" y="143542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>
                <a:latin typeface="Fago Pro" panose="02000506040000020004" pitchFamily="50" charset="0"/>
              </a:endParaRPr>
            </a:p>
          </p:txBody>
        </p:sp>
      </p:grpSp>
      <p:sp>
        <p:nvSpPr>
          <p:cNvPr id="5" name="Rechteck 4">
            <a:extLst>
              <a:ext uri="{FF2B5EF4-FFF2-40B4-BE49-F238E27FC236}">
                <a16:creationId xmlns:a16="http://schemas.microsoft.com/office/drawing/2014/main" id="{0A06990E-036F-19B3-639F-4E3196F03179}"/>
              </a:ext>
            </a:extLst>
          </p:cNvPr>
          <p:cNvSpPr/>
          <p:nvPr/>
        </p:nvSpPr>
        <p:spPr>
          <a:xfrm>
            <a:off x="8495013" y="3099816"/>
            <a:ext cx="3696987" cy="2228938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rIns="360000" rtlCol="0" anchor="ctr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2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ago Pro" panose="02000506040000020004" pitchFamily="50" charset="0"/>
                <a:ea typeface="+mn-ea"/>
                <a:cs typeface="+mn-cs"/>
              </a:rPr>
              <a:t>Hinweis: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ago Pro" panose="02000506040000020004" pitchFamily="50" charset="0"/>
              <a:ea typeface="+mn-ea"/>
              <a:cs typeface="+mn-cs"/>
            </a:endParaRP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2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ago Pro" panose="02000506040000020004" pitchFamily="50" charset="0"/>
                <a:ea typeface="+mn-ea"/>
                <a:cs typeface="+mn-cs"/>
              </a:rPr>
              <a:t>Diese Präsentation enthält vertrauliche Informationen und ist nur zur nicht-öffentlichen Verwendung bei Kunden und Lieferanten freigegeben. Ggf. Rücksprache mit Fachbereich notwendig.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de-DE" sz="1200" b="1" i="1">
              <a:solidFill>
                <a:prstClr val="white"/>
              </a:solidFill>
              <a:latin typeface="Fago Pro" panose="02000506040000020004" pitchFamily="50" charset="0"/>
            </a:endParaRP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1200" b="1" i="1">
                <a:solidFill>
                  <a:prstClr val="white"/>
                </a:solidFill>
                <a:latin typeface="Fago Pro" panose="02000506040000020004" pitchFamily="50" charset="0"/>
              </a:rPr>
              <a:t>- Diesen Hinweis vor Benutzung entfernen -</a:t>
            </a:r>
            <a:endParaRPr kumimoji="0" lang="de-DE" sz="1200" b="1" i="1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ago Pro" panose="02000506040000020004" pitchFamily="50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7904208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9CCD984-179E-F3BD-6A55-95FC06AC049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452DA1F-A230-A286-529D-DD235DC8F9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Gemeinsam morgen noch besser!</a:t>
            </a:r>
            <a:endParaRPr lang="de-DE" sz="3600">
              <a:highlight>
                <a:srgbClr val="FFFF00"/>
              </a:highlight>
            </a:endParaRPr>
          </a:p>
        </p:txBody>
      </p: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4560B4C2-66F9-23A4-B802-D56B19115C5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F7D4EC-FAF2-48D2-B8E5-457915FC50F3}" type="slidenum">
              <a:rPr lang="de-DE" smtClean="0"/>
              <a:pPr/>
              <a:t>10</a:t>
            </a:fld>
            <a:endParaRPr lang="de-DE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2F65F759-A678-B923-AF5F-0885B94C0B4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/>
              <a:t>SCHUNK Engineering</a:t>
            </a:r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CF0B8BE4-71E8-21AA-90E0-17ADD5262346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58813" y="2114550"/>
            <a:ext cx="8100000" cy="4159250"/>
          </a:xfrm>
        </p:spPr>
        <p:txBody>
          <a:bodyPr/>
          <a:lstStyle/>
          <a:p>
            <a:pPr marL="0" indent="0">
              <a:buClr>
                <a:schemeClr val="bg2"/>
              </a:buClr>
              <a:buSzPct val="100000"/>
              <a:buNone/>
            </a:pPr>
            <a:r>
              <a:rPr lang="de-DE" b="1">
                <a:solidFill>
                  <a:schemeClr val="bg2"/>
                </a:solidFill>
              </a:rPr>
              <a:t>SCHUNK - Der ideale Partner für Ihre Anwendung</a:t>
            </a:r>
          </a:p>
          <a:p>
            <a:pPr marL="0" indent="0">
              <a:buClr>
                <a:schemeClr val="bg2"/>
              </a:buClr>
              <a:buSzPct val="100000"/>
              <a:buNone/>
            </a:pPr>
            <a:endParaRPr lang="de-DE" b="1">
              <a:solidFill>
                <a:schemeClr val="bg2"/>
              </a:solidFill>
            </a:endParaRPr>
          </a:p>
          <a:p>
            <a:r>
              <a:rPr lang="de-DE"/>
              <a:t>Gerne machen wir einen persönlichen Termin vor Ort zur Diskussion der Anwendung und möglicher Konzepte</a:t>
            </a:r>
          </a:p>
          <a:p>
            <a:endParaRPr lang="de-DE"/>
          </a:p>
          <a:p>
            <a:r>
              <a:rPr lang="de-DE"/>
              <a:t>Gerne erstellen wir Ihnen ein Angebot für Ihre Projekte</a:t>
            </a:r>
          </a:p>
          <a:p>
            <a:endParaRPr lang="de-DE"/>
          </a:p>
          <a:p>
            <a:r>
              <a:rPr lang="de-DE"/>
              <a:t>Gerne präsentieren wir unsere konkreten Lösungen und Konzepte - auch in einem größeren Teilnehmerkreis</a:t>
            </a:r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6DA4E8B6-F583-A18D-77E6-25C45F7F14E0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304601" y="2097088"/>
            <a:ext cx="2552435" cy="4176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281596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C8A49CE-6C8E-F8A0-00A7-0D6DA850D09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4855043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7FFECC8-C61A-6980-3101-8AD8BB96093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ihandform: Form 12">
            <a:extLst>
              <a:ext uri="{FF2B5EF4-FFF2-40B4-BE49-F238E27FC236}">
                <a16:creationId xmlns:a16="http://schemas.microsoft.com/office/drawing/2014/main" id="{8B19D12D-3CAB-D46A-1D33-2BF15C4FF4B2}"/>
              </a:ext>
            </a:extLst>
          </p:cNvPr>
          <p:cNvSpPr/>
          <p:nvPr/>
        </p:nvSpPr>
        <p:spPr>
          <a:xfrm>
            <a:off x="0" y="1176909"/>
            <a:ext cx="12192000" cy="5681090"/>
          </a:xfrm>
          <a:custGeom>
            <a:avLst/>
            <a:gdLst>
              <a:gd name="connsiteX0" fmla="*/ 11684995 w 12192000"/>
              <a:gd name="connsiteY0" fmla="*/ 0 h 5681090"/>
              <a:gd name="connsiteX1" fmla="*/ 12192000 w 12192000"/>
              <a:gd name="connsiteY1" fmla="*/ 0 h 5681090"/>
              <a:gd name="connsiteX2" fmla="*/ 12192000 w 12192000"/>
              <a:gd name="connsiteY2" fmla="*/ 3276411 h 5681090"/>
              <a:gd name="connsiteX3" fmla="*/ 7678491 w 12192000"/>
              <a:gd name="connsiteY3" fmla="*/ 5681090 h 5681090"/>
              <a:gd name="connsiteX4" fmla="*/ 0 w 12192000"/>
              <a:gd name="connsiteY4" fmla="*/ 5681090 h 5681090"/>
              <a:gd name="connsiteX5" fmla="*/ 0 w 12192000"/>
              <a:gd name="connsiteY5" fmla="*/ 3251195 h 5681090"/>
              <a:gd name="connsiteX6" fmla="*/ 5582601 w 12192000"/>
              <a:gd name="connsiteY6" fmla="*/ 3251195 h 5681090"/>
              <a:gd name="connsiteX7" fmla="*/ 11684995 w 12192000"/>
              <a:gd name="connsiteY7" fmla="*/ 0 h 56810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0" h="5681090">
                <a:moveTo>
                  <a:pt x="11684995" y="0"/>
                </a:moveTo>
                <a:lnTo>
                  <a:pt x="12192000" y="0"/>
                </a:lnTo>
                <a:lnTo>
                  <a:pt x="12192000" y="3276411"/>
                </a:lnTo>
                <a:lnTo>
                  <a:pt x="7678491" y="5681090"/>
                </a:lnTo>
                <a:lnTo>
                  <a:pt x="0" y="5681090"/>
                </a:lnTo>
                <a:lnTo>
                  <a:pt x="0" y="3251195"/>
                </a:lnTo>
                <a:lnTo>
                  <a:pt x="5582601" y="3251195"/>
                </a:lnTo>
                <a:lnTo>
                  <a:pt x="11684995" y="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4" name="Titel 13">
            <a:extLst>
              <a:ext uri="{FF2B5EF4-FFF2-40B4-BE49-F238E27FC236}">
                <a16:creationId xmlns:a16="http://schemas.microsoft.com/office/drawing/2014/main" id="{05E1BDA7-8A93-F14E-DB62-912D6630FF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8813" y="666751"/>
            <a:ext cx="8996816" cy="1020318"/>
          </a:xfrm>
        </p:spPr>
        <p:txBody>
          <a:bodyPr/>
          <a:lstStyle/>
          <a:p>
            <a:r>
              <a:rPr lang="de-DE" sz="3600"/>
              <a:t>Maßgeschneiderte Systeme und Lösungen - bereichsübergreifend, international</a:t>
            </a:r>
            <a:endParaRPr lang="de-DE"/>
          </a:p>
        </p:txBody>
      </p:sp>
      <p:sp>
        <p:nvSpPr>
          <p:cNvPr id="15" name="Textplatzhalter 14">
            <a:extLst>
              <a:ext uri="{FF2B5EF4-FFF2-40B4-BE49-F238E27FC236}">
                <a16:creationId xmlns:a16="http://schemas.microsoft.com/office/drawing/2014/main" id="{6AF1713D-F42E-B4A4-F879-2BE0A360C78A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/>
              <a:t>SCHUNK Engineering</a:t>
            </a:r>
          </a:p>
        </p:txBody>
      </p:sp>
      <p:sp>
        <p:nvSpPr>
          <p:cNvPr id="16" name="Textplatzhalter 15">
            <a:extLst>
              <a:ext uri="{FF2B5EF4-FFF2-40B4-BE49-F238E27FC236}">
                <a16:creationId xmlns:a16="http://schemas.microsoft.com/office/drawing/2014/main" id="{B45DF541-3F5E-F2F1-E0A3-5AA351D594BC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767701" y="2427358"/>
            <a:ext cx="5081083" cy="1194707"/>
          </a:xfrm>
        </p:spPr>
        <p:txBody>
          <a:bodyPr/>
          <a:lstStyle/>
          <a:p>
            <a:pPr marL="265113" marR="0" lvl="0" indent="-265113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9EE0"/>
              </a:buClr>
              <a:buSzTx/>
              <a:buFont typeface="Arial" panose="020B0604020202020204" pitchFamily="34" charset="0"/>
              <a:buBlip>
                <a:blip r:embed="rId3">
                  <a:extLst>
                    <a:ext uri="{96DAC541-7B7A-43D3-8B79-37D633B846F1}">
                      <asvg:svgBlip xmlns:asvg="http://schemas.microsoft.com/office/drawing/2016/SVG/main" r:embed="rId4"/>
                    </a:ext>
                  </a:extLst>
                </a:blip>
              </a:buBlip>
              <a:tabLst/>
              <a:defRPr/>
            </a:pPr>
            <a:r>
              <a:rPr lang="de-DE" sz="2000"/>
              <a:t>Spanntechnik</a:t>
            </a:r>
          </a:p>
          <a:p>
            <a:pPr marL="265113" marR="0" lvl="0" indent="-265113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9EE0"/>
              </a:buClr>
              <a:buSzTx/>
              <a:buFont typeface="Arial" panose="020B0604020202020204" pitchFamily="34" charset="0"/>
              <a:buBlip>
                <a:blip r:embed="rId3">
                  <a:extLst>
                    <a:ext uri="{96DAC541-7B7A-43D3-8B79-37D633B846F1}">
                      <asvg:svgBlip xmlns:asvg="http://schemas.microsoft.com/office/drawing/2016/SVG/main" r:embed="rId4"/>
                    </a:ext>
                  </a:extLst>
                </a:blip>
              </a:buBlip>
              <a:tabLst/>
              <a:defRPr/>
            </a:pPr>
            <a:r>
              <a:rPr lang="de-DE" sz="2000"/>
              <a:t>Greiftechnik</a:t>
            </a:r>
          </a:p>
          <a:p>
            <a:pPr marL="265113" marR="0" lvl="0" indent="-265113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9EE0"/>
              </a:buClr>
              <a:buSzTx/>
              <a:buFont typeface="Arial" panose="020B0604020202020204" pitchFamily="34" charset="0"/>
              <a:buBlip>
                <a:blip r:embed="rId3">
                  <a:extLst>
                    <a:ext uri="{96DAC541-7B7A-43D3-8B79-37D633B846F1}">
                      <asvg:svgBlip xmlns:asvg="http://schemas.microsoft.com/office/drawing/2016/SVG/main" r:embed="rId4"/>
                    </a:ext>
                  </a:extLst>
                </a:blip>
              </a:buBlip>
              <a:tabLst/>
              <a:defRPr/>
            </a:pPr>
            <a:r>
              <a:rPr lang="de-DE" sz="2000"/>
              <a:t>Automatisierungstechnik</a:t>
            </a:r>
            <a:endParaRPr lang="de-DE"/>
          </a:p>
        </p:txBody>
      </p:sp>
      <p:sp>
        <p:nvSpPr>
          <p:cNvPr id="19" name="Titel 11">
            <a:extLst>
              <a:ext uri="{FF2B5EF4-FFF2-40B4-BE49-F238E27FC236}">
                <a16:creationId xmlns:a16="http://schemas.microsoft.com/office/drawing/2014/main" id="{4050CDA8-4A03-36DE-ABD5-CB88C696E80F}"/>
              </a:ext>
            </a:extLst>
          </p:cNvPr>
          <p:cNvSpPr txBox="1">
            <a:spLocks/>
          </p:cNvSpPr>
          <p:nvPr/>
        </p:nvSpPr>
        <p:spPr>
          <a:xfrm>
            <a:off x="1046575" y="6114278"/>
            <a:ext cx="4914671" cy="524737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6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ago Pro" panose="02000506040000020004" pitchFamily="50" charset="0"/>
                <a:ea typeface="+mj-ea"/>
                <a:cs typeface="+mj-cs"/>
              </a:rPr>
              <a:t>Projekte pro Jahr</a:t>
            </a:r>
          </a:p>
        </p:txBody>
      </p:sp>
      <p:sp>
        <p:nvSpPr>
          <p:cNvPr id="20" name="Titel 11">
            <a:extLst>
              <a:ext uri="{FF2B5EF4-FFF2-40B4-BE49-F238E27FC236}">
                <a16:creationId xmlns:a16="http://schemas.microsoft.com/office/drawing/2014/main" id="{4D3A5A5C-95C7-5AA2-2A57-6A2106D8BEF0}"/>
              </a:ext>
            </a:extLst>
          </p:cNvPr>
          <p:cNvSpPr txBox="1">
            <a:spLocks/>
          </p:cNvSpPr>
          <p:nvPr/>
        </p:nvSpPr>
        <p:spPr>
          <a:xfrm>
            <a:off x="980465" y="4638734"/>
            <a:ext cx="4914672" cy="1148624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6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ago Pro" panose="02000506040000020004" pitchFamily="50" charset="0"/>
                <a:ea typeface="+mj-ea"/>
                <a:cs typeface="+mj-cs"/>
              </a:rPr>
              <a:t>über</a:t>
            </a:r>
            <a:r>
              <a:rPr kumimoji="0" lang="de-DE" sz="40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ago Pro" panose="02000506040000020004" pitchFamily="50" charset="0"/>
                <a:ea typeface="+mj-ea"/>
                <a:cs typeface="+mj-cs"/>
              </a:rPr>
              <a:t> </a:t>
            </a:r>
            <a:r>
              <a:rPr kumimoji="0" lang="de-DE" sz="11000" b="1" i="0" u="none" strike="noStrike" kern="1200" cap="none" spc="0" normalizeH="0" baseline="0" noProof="0">
                <a:ln>
                  <a:noFill/>
                </a:ln>
                <a:solidFill>
                  <a:srgbClr val="BCCF00"/>
                </a:solidFill>
                <a:effectLst/>
                <a:uLnTx/>
                <a:uFillTx/>
                <a:latin typeface="Fago Pro" panose="02000506040000020004" pitchFamily="50" charset="0"/>
                <a:ea typeface="+mj-ea"/>
                <a:cs typeface="+mj-cs"/>
              </a:rPr>
              <a:t>1250</a:t>
            </a:r>
          </a:p>
        </p:txBody>
      </p:sp>
      <p:sp>
        <p:nvSpPr>
          <p:cNvPr id="2" name="Foliennummernplatzhalter 1">
            <a:extLst>
              <a:ext uri="{FF2B5EF4-FFF2-40B4-BE49-F238E27FC236}">
                <a16:creationId xmlns:a16="http://schemas.microsoft.com/office/drawing/2014/main" id="{D099DB4F-F22C-D916-095D-677DCC69D2F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3F7D4EC-FAF2-48D2-B8E5-457915FC50F3}" type="slidenum">
              <a:rPr kumimoji="0" lang="de-DE" sz="1200" b="0" i="0" u="none" strike="noStrike" kern="1200" cap="none" spc="0" normalizeH="0" baseline="0" noProof="0" smtClean="0">
                <a:ln>
                  <a:noFill/>
                </a:ln>
                <a:solidFill>
                  <a:srgbClr val="003D6A"/>
                </a:solidFill>
                <a:effectLst/>
                <a:uLnTx/>
                <a:uFillTx/>
                <a:latin typeface="Fago Pro" panose="02000506040000020004" pitchFamily="50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de-DE" sz="1200" b="0" i="0" u="none" strike="noStrike" kern="1200" cap="none" spc="0" normalizeH="0" baseline="0" noProof="0">
              <a:ln>
                <a:noFill/>
              </a:ln>
              <a:solidFill>
                <a:srgbClr val="003D6A"/>
              </a:solidFill>
              <a:effectLst/>
              <a:uLnTx/>
              <a:uFillTx/>
              <a:latin typeface="Fago Pro" panose="02000506040000020004" pitchFamily="50" charset="0"/>
              <a:ea typeface="+mn-ea"/>
              <a:cs typeface="+mn-cs"/>
            </a:endParaRPr>
          </a:p>
        </p:txBody>
      </p:sp>
      <p:grpSp>
        <p:nvGrpSpPr>
          <p:cNvPr id="7" name="Gruppieren 6">
            <a:extLst>
              <a:ext uri="{FF2B5EF4-FFF2-40B4-BE49-F238E27FC236}">
                <a16:creationId xmlns:a16="http://schemas.microsoft.com/office/drawing/2014/main" id="{E3CC65A2-D739-0E15-8DEB-4CFCEB839AED}"/>
              </a:ext>
            </a:extLst>
          </p:cNvPr>
          <p:cNvGrpSpPr/>
          <p:nvPr/>
        </p:nvGrpSpPr>
        <p:grpSpPr>
          <a:xfrm>
            <a:off x="9045181" y="1617515"/>
            <a:ext cx="2988717" cy="2403770"/>
            <a:chOff x="4732883" y="755871"/>
            <a:chExt cx="7060430" cy="5678571"/>
          </a:xfrm>
        </p:grpSpPr>
        <p:pic>
          <p:nvPicPr>
            <p:cNvPr id="5" name="Grafik 4">
              <a:extLst>
                <a:ext uri="{FF2B5EF4-FFF2-40B4-BE49-F238E27FC236}">
                  <a16:creationId xmlns:a16="http://schemas.microsoft.com/office/drawing/2014/main" id="{BBA2F795-E5C9-062D-4454-FCCD1222EB05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4977" b="96579" l="7500" r="96094">
                          <a14:foregroundMark x1="24375" y1="14308" x2="60000" y2="3733"/>
                          <a14:foregroundMark x1="60000" y1="3733" x2="77656" y2="18974"/>
                          <a14:foregroundMark x1="77656" y1="18974" x2="94844" y2="57854"/>
                          <a14:foregroundMark x1="94844" y1="57854" x2="86406" y2="72006"/>
                          <a14:foregroundMark x1="86406" y1="72006" x2="65000" y2="92535"/>
                          <a14:foregroundMark x1="65000" y1="92535" x2="43594" y2="93002"/>
                          <a14:foregroundMark x1="43594" y1="93002" x2="28906" y2="84603"/>
                          <a14:foregroundMark x1="28906" y1="84603" x2="8906" y2="59565"/>
                          <a14:foregroundMark x1="8906" y1="59565" x2="7500" y2="47589"/>
                          <a14:foregroundMark x1="7500" y1="47589" x2="19844" y2="29393"/>
                          <a14:foregroundMark x1="19844" y1="29393" x2="21250" y2="19907"/>
                          <a14:foregroundMark x1="39063" y1="9487" x2="45938" y2="4977"/>
                          <a14:foregroundMark x1="93750" y1="42146" x2="94219" y2="53499"/>
                          <a14:foregroundMark x1="62031" y1="93935" x2="48594" y2="96267"/>
                          <a14:foregroundMark x1="48594" y1="96267" x2="48281" y2="96579"/>
                          <a14:foregroundMark x1="76719" y1="12131" x2="76719" y2="12131"/>
                          <a14:foregroundMark x1="96094" y1="46501" x2="96094" y2="46501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748345" y="755871"/>
              <a:ext cx="4044968" cy="4063929"/>
            </a:xfrm>
            <a:prstGeom prst="rect">
              <a:avLst/>
            </a:prstGeom>
          </p:spPr>
        </p:pic>
        <p:pic>
          <p:nvPicPr>
            <p:cNvPr id="6" name="Grafik 5">
              <a:extLst>
                <a:ext uri="{FF2B5EF4-FFF2-40B4-BE49-F238E27FC236}">
                  <a16:creationId xmlns:a16="http://schemas.microsoft.com/office/drawing/2014/main" id="{DCB99DD4-AF7F-ECF0-539E-D5A12C00DE5A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9697" b="96970" l="3882" r="96327">
                          <a14:foregroundMark x1="13431" y1="39394" x2="16159" y2="55455"/>
                          <a14:foregroundMark x1="16159" y1="55455" x2="9129" y2="54848"/>
                          <a14:foregroundMark x1="9129" y1="54848" x2="5142" y2="67727"/>
                          <a14:foregroundMark x1="5142" y1="67727" x2="7660" y2="78636"/>
                          <a14:foregroundMark x1="7660" y1="78636" x2="62225" y2="87879"/>
                          <a14:foregroundMark x1="62225" y1="87879" x2="79224" y2="84091"/>
                          <a14:foregroundMark x1="79224" y1="84091" x2="94229" y2="71818"/>
                          <a14:foregroundMark x1="94229" y1="71818" x2="91501" y2="62576"/>
                          <a14:foregroundMark x1="91501" y1="62576" x2="83526" y2="47121"/>
                          <a14:foregroundMark x1="83526" y1="47121" x2="82267" y2="37576"/>
                          <a14:foregroundMark x1="94019" y1="63485" x2="96642" y2="70303"/>
                          <a14:foregroundMark x1="5981" y1="72879" x2="4092" y2="64242"/>
                          <a14:foregroundMark x1="4092" y1="64242" x2="4092" y2="64091"/>
                          <a14:foregroundMark x1="36621" y1="10303" x2="47114" y2="9697"/>
                          <a14:foregroundMark x1="47114" y1="9697" x2="55824" y2="10758"/>
                          <a14:foregroundMark x1="55824" y1="10758" x2="53620" y2="19091"/>
                          <a14:foregroundMark x1="53620" y1="19091" x2="48269" y2="22727"/>
                          <a14:foregroundMark x1="62329" y1="47576" x2="63694" y2="58636"/>
                          <a14:foregroundMark x1="60756" y1="96970" x2="62644" y2="92576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732883" y="2914298"/>
              <a:ext cx="5082875" cy="3520144"/>
            </a:xfrm>
            <a:prstGeom prst="rect">
              <a:avLst/>
            </a:prstGeom>
          </p:spPr>
        </p:pic>
      </p:grpSp>
      <p:pic>
        <p:nvPicPr>
          <p:cNvPr id="4" name="Grafik 3">
            <a:extLst>
              <a:ext uri="{FF2B5EF4-FFF2-40B4-BE49-F238E27FC236}">
                <a16:creationId xmlns:a16="http://schemas.microsoft.com/office/drawing/2014/main" id="{C46CF031-1F14-F2BD-FDD9-CE364D388317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06031" y="3660303"/>
            <a:ext cx="5506012" cy="30971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513367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A59B80B-ABE0-3BE1-51C3-E9AA30E4BB6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2598831-659C-0D91-AAF3-BF437F2F65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8814" y="666751"/>
            <a:ext cx="9455004" cy="1020318"/>
          </a:xfrm>
        </p:spPr>
        <p:txBody>
          <a:bodyPr/>
          <a:lstStyle/>
          <a:p>
            <a:r>
              <a:rPr lang="de-DE" sz="3200">
                <a:latin typeface="+mn-lt"/>
                <a:cs typeface="Calibri"/>
              </a:rPr>
              <a:t>4 Ebenen der </a:t>
            </a:r>
            <a:r>
              <a:rPr lang="de-DE" sz="3200">
                <a:solidFill>
                  <a:schemeClr val="accent3"/>
                </a:solidFill>
                <a:latin typeface="+mn-lt"/>
                <a:cs typeface="Calibri"/>
              </a:rPr>
              <a:t>Partnerschaft </a:t>
            </a:r>
            <a:r>
              <a:rPr lang="de-DE" sz="3200">
                <a:solidFill>
                  <a:srgbClr val="003D6A"/>
                </a:solidFill>
                <a:latin typeface="+mn-lt"/>
                <a:cs typeface="Calibri"/>
              </a:rPr>
              <a:t>- SCHUNK bietet mehr</a:t>
            </a:r>
            <a:endParaRPr lang="de-DE" sz="3200">
              <a:solidFill>
                <a:srgbClr val="003D6A"/>
              </a:solidFill>
            </a:endParaRPr>
          </a:p>
        </p:txBody>
      </p: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32B05104-E1BF-78EF-8945-54391317031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F7D4EC-FAF2-48D2-B8E5-457915FC50F3}" type="slidenum">
              <a:rPr lang="de-DE" smtClean="0"/>
              <a:pPr/>
              <a:t>3</a:t>
            </a:fld>
            <a:endParaRPr lang="de-DE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339B7201-32FF-ABA1-D7CD-FC06BF6C079A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de-DE"/>
              <a:t>SCHUNK Engineering</a:t>
            </a:r>
          </a:p>
        </p:txBody>
      </p:sp>
      <p:sp>
        <p:nvSpPr>
          <p:cNvPr id="30" name="Rechteck 12">
            <a:extLst>
              <a:ext uri="{FF2B5EF4-FFF2-40B4-BE49-F238E27FC236}">
                <a16:creationId xmlns:a16="http://schemas.microsoft.com/office/drawing/2014/main" id="{C99B5A91-9429-726C-9C34-11F6D9C28D5E}"/>
              </a:ext>
            </a:extLst>
          </p:cNvPr>
          <p:cNvSpPr>
            <a:spLocks/>
          </p:cNvSpPr>
          <p:nvPr/>
        </p:nvSpPr>
        <p:spPr>
          <a:xfrm>
            <a:off x="719037" y="2196129"/>
            <a:ext cx="912781" cy="432006"/>
          </a:xfrm>
          <a:prstGeom prst="rect">
            <a:avLst/>
          </a:prstGeom>
          <a:noFill/>
          <a:ln w="12700"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2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>
              <a:lnSpc>
                <a:spcPct val="110000"/>
              </a:lnSpc>
              <a:spcBef>
                <a:spcPts val="600"/>
              </a:spcBef>
              <a:defRPr/>
            </a:pPr>
            <a:r>
              <a:rPr lang="de-DE" sz="2000" b="1">
                <a:solidFill>
                  <a:srgbClr val="009EE0"/>
                </a:solidFill>
                <a:latin typeface="Fago Pro"/>
                <a:sym typeface="+mn-lt"/>
              </a:rPr>
              <a:t>Level 1 </a:t>
            </a:r>
            <a:endParaRPr kumimoji="0" lang="de-DE" sz="2000" b="1" i="0" u="none" strike="noStrike" kern="1200" cap="none" spc="0" normalizeH="0" baseline="0">
              <a:ln>
                <a:noFill/>
              </a:ln>
              <a:solidFill>
                <a:srgbClr val="009EE0"/>
              </a:solidFill>
              <a:effectLst/>
              <a:uLnTx/>
              <a:uFillTx/>
              <a:latin typeface="Fago Pro"/>
              <a:sym typeface="+mn-lt"/>
            </a:endParaRPr>
          </a:p>
        </p:txBody>
      </p:sp>
      <p:sp>
        <p:nvSpPr>
          <p:cNvPr id="31" name="Rechteck 17">
            <a:extLst>
              <a:ext uri="{FF2B5EF4-FFF2-40B4-BE49-F238E27FC236}">
                <a16:creationId xmlns:a16="http://schemas.microsoft.com/office/drawing/2014/main" id="{6D691855-060D-9FEC-B306-90FC297DBFE7}"/>
              </a:ext>
            </a:extLst>
          </p:cNvPr>
          <p:cNvSpPr>
            <a:spLocks/>
          </p:cNvSpPr>
          <p:nvPr/>
        </p:nvSpPr>
        <p:spPr>
          <a:xfrm>
            <a:off x="719037" y="3295558"/>
            <a:ext cx="912781" cy="432006"/>
          </a:xfrm>
          <a:prstGeom prst="rect">
            <a:avLst/>
          </a:prstGeom>
          <a:noFill/>
          <a:ln w="12700"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2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marL="0" marR="0" lvl="0" indent="0" algn="l" defTabSz="914400" rtl="0" eaLnBrk="1" fontAlgn="auto" latinLnBrk="0" hangingPunct="1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000" b="1" i="0" u="none" strike="noStrike" kern="1200" cap="none" spc="0" normalizeH="0" baseline="0">
                <a:ln>
                  <a:noFill/>
                </a:ln>
                <a:solidFill>
                  <a:srgbClr val="009EE0"/>
                </a:solidFill>
                <a:effectLst/>
                <a:uLnTx/>
                <a:uFillTx/>
                <a:latin typeface="Fago Pro"/>
                <a:ea typeface="+mn-ea"/>
                <a:cs typeface="+mn-cs"/>
                <a:sym typeface="+mn-lt"/>
              </a:rPr>
              <a:t>Level 2</a:t>
            </a:r>
          </a:p>
        </p:txBody>
      </p:sp>
      <p:sp>
        <p:nvSpPr>
          <p:cNvPr id="32" name="Rechteck 23">
            <a:extLst>
              <a:ext uri="{FF2B5EF4-FFF2-40B4-BE49-F238E27FC236}">
                <a16:creationId xmlns:a16="http://schemas.microsoft.com/office/drawing/2014/main" id="{76AD2340-46CF-1154-7A34-6856DB72EB61}"/>
              </a:ext>
            </a:extLst>
          </p:cNvPr>
          <p:cNvSpPr>
            <a:spLocks/>
          </p:cNvSpPr>
          <p:nvPr/>
        </p:nvSpPr>
        <p:spPr>
          <a:xfrm>
            <a:off x="719037" y="4399151"/>
            <a:ext cx="912781" cy="432006"/>
          </a:xfrm>
          <a:prstGeom prst="rect">
            <a:avLst/>
          </a:prstGeom>
          <a:noFill/>
          <a:ln w="12700"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2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marL="0" marR="0" lvl="0" indent="0" algn="l" defTabSz="914400" rtl="0" eaLnBrk="1" fontAlgn="auto" latinLnBrk="0" hangingPunct="1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000" b="1" i="0" u="none" strike="noStrike" kern="1200" cap="none" spc="0" normalizeH="0" baseline="0">
                <a:ln>
                  <a:noFill/>
                </a:ln>
                <a:solidFill>
                  <a:srgbClr val="009EE0"/>
                </a:solidFill>
                <a:effectLst/>
                <a:uLnTx/>
                <a:uFillTx/>
                <a:latin typeface="Fago Pro"/>
                <a:ea typeface="+mn-ea"/>
                <a:cs typeface="+mn-cs"/>
                <a:sym typeface="+mn-lt"/>
              </a:rPr>
              <a:t>Level 3</a:t>
            </a:r>
          </a:p>
        </p:txBody>
      </p:sp>
      <p:sp>
        <p:nvSpPr>
          <p:cNvPr id="33" name="Rechteck 34">
            <a:extLst>
              <a:ext uri="{FF2B5EF4-FFF2-40B4-BE49-F238E27FC236}">
                <a16:creationId xmlns:a16="http://schemas.microsoft.com/office/drawing/2014/main" id="{4DF938BF-105B-8F38-576E-89A7D18AEC8F}"/>
              </a:ext>
            </a:extLst>
          </p:cNvPr>
          <p:cNvSpPr>
            <a:spLocks/>
          </p:cNvSpPr>
          <p:nvPr/>
        </p:nvSpPr>
        <p:spPr>
          <a:xfrm>
            <a:off x="719037" y="5489867"/>
            <a:ext cx="912781" cy="432006"/>
          </a:xfrm>
          <a:prstGeom prst="rect">
            <a:avLst/>
          </a:prstGeom>
          <a:noFill/>
          <a:ln w="12700"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2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marL="0" marR="0" lvl="0" indent="0" algn="l" defTabSz="914400" rtl="0" eaLnBrk="1" fontAlgn="auto" latinLnBrk="0" hangingPunct="1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000" b="1" i="0" u="none" strike="noStrike" kern="1200" cap="none" spc="0" normalizeH="0" baseline="0">
                <a:ln>
                  <a:noFill/>
                </a:ln>
                <a:solidFill>
                  <a:srgbClr val="009EE0"/>
                </a:solidFill>
                <a:effectLst/>
                <a:uLnTx/>
                <a:uFillTx/>
                <a:latin typeface="Fago Pro"/>
                <a:ea typeface="+mn-ea"/>
                <a:cs typeface="+mn-cs"/>
                <a:sym typeface="+mn-lt"/>
              </a:rPr>
              <a:t>Level 4</a:t>
            </a:r>
          </a:p>
        </p:txBody>
      </p:sp>
      <p:sp>
        <p:nvSpPr>
          <p:cNvPr id="39" name="Textfeld 38">
            <a:extLst>
              <a:ext uri="{FF2B5EF4-FFF2-40B4-BE49-F238E27FC236}">
                <a16:creationId xmlns:a16="http://schemas.microsoft.com/office/drawing/2014/main" id="{0F145691-B7D3-EC23-4749-16ACA389DF58}"/>
              </a:ext>
            </a:extLst>
          </p:cNvPr>
          <p:cNvSpPr txBox="1"/>
          <p:nvPr/>
        </p:nvSpPr>
        <p:spPr>
          <a:xfrm>
            <a:off x="2090313" y="2227466"/>
            <a:ext cx="298460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algn="l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9EE0"/>
              </a:buClr>
              <a:buSzTx/>
            </a:pPr>
            <a:r>
              <a:rPr kumimoji="0" lang="de-DE" sz="1800" b="1" i="0" u="none" strike="noStrike" kern="1200" cap="none" spc="0" normalizeH="0" baseline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Standard Komponenten</a:t>
            </a:r>
          </a:p>
        </p:txBody>
      </p:sp>
      <p:sp>
        <p:nvSpPr>
          <p:cNvPr id="40" name="Textfeld 39">
            <a:extLst>
              <a:ext uri="{FF2B5EF4-FFF2-40B4-BE49-F238E27FC236}">
                <a16:creationId xmlns:a16="http://schemas.microsoft.com/office/drawing/2014/main" id="{0D0E73AA-A864-25DE-2554-505BE5FE8028}"/>
              </a:ext>
            </a:extLst>
          </p:cNvPr>
          <p:cNvSpPr txBox="1"/>
          <p:nvPr/>
        </p:nvSpPr>
        <p:spPr>
          <a:xfrm>
            <a:off x="2090313" y="3197450"/>
            <a:ext cx="2984607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0000"/>
              </a:lnSpc>
            </a:pPr>
            <a:r>
              <a:rPr lang="de-DE" sz="1800" b="1">
                <a:solidFill>
                  <a:schemeClr val="accent2"/>
                </a:solidFill>
              </a:rPr>
              <a:t>Kundenspezifische  </a:t>
            </a:r>
            <a:r>
              <a:rPr kumimoji="0" lang="de-DE" sz="1800" b="1" i="0" u="none" strike="noStrike" kern="1200" cap="none" spc="0" normalizeH="0" baseline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</a:rPr>
              <a:t>Komponenten</a:t>
            </a:r>
            <a:endParaRPr lang="de-DE" sz="1800" b="1">
              <a:solidFill>
                <a:schemeClr val="accent2"/>
              </a:solidFill>
            </a:endParaRPr>
          </a:p>
        </p:txBody>
      </p:sp>
      <p:sp>
        <p:nvSpPr>
          <p:cNvPr id="41" name="Textfeld 40">
            <a:extLst>
              <a:ext uri="{FF2B5EF4-FFF2-40B4-BE49-F238E27FC236}">
                <a16:creationId xmlns:a16="http://schemas.microsoft.com/office/drawing/2014/main" id="{13B10BED-56D4-AEC5-8770-7D79AE401DF1}"/>
              </a:ext>
            </a:extLst>
          </p:cNvPr>
          <p:cNvSpPr txBox="1"/>
          <p:nvPr/>
        </p:nvSpPr>
        <p:spPr>
          <a:xfrm>
            <a:off x="2090313" y="4434134"/>
            <a:ext cx="298460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0000"/>
              </a:lnSpc>
            </a:pPr>
            <a:r>
              <a:rPr lang="de-DE" sz="1800" b="1">
                <a:solidFill>
                  <a:schemeClr val="accent2"/>
                </a:solidFill>
              </a:rPr>
              <a:t>Großprojekte</a:t>
            </a:r>
          </a:p>
        </p:txBody>
      </p:sp>
      <p:sp>
        <p:nvSpPr>
          <p:cNvPr id="42" name="Textfeld 41">
            <a:extLst>
              <a:ext uri="{FF2B5EF4-FFF2-40B4-BE49-F238E27FC236}">
                <a16:creationId xmlns:a16="http://schemas.microsoft.com/office/drawing/2014/main" id="{9DF24487-3F52-3190-733E-1353370FC731}"/>
              </a:ext>
            </a:extLst>
          </p:cNvPr>
          <p:cNvSpPr txBox="1"/>
          <p:nvPr/>
        </p:nvSpPr>
        <p:spPr>
          <a:xfrm>
            <a:off x="2090313" y="5537468"/>
            <a:ext cx="298460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algn="l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9EE0"/>
              </a:buClr>
              <a:buSzTx/>
            </a:pPr>
            <a:r>
              <a:rPr lang="de-DE" sz="1800" b="1">
                <a:solidFill>
                  <a:schemeClr val="accent2"/>
                </a:solidFill>
              </a:rPr>
              <a:t>Maschinen</a:t>
            </a:r>
            <a:endParaRPr lang="de-DE"/>
          </a:p>
        </p:txBody>
      </p:sp>
      <p:cxnSp>
        <p:nvCxnSpPr>
          <p:cNvPr id="43" name="Gerader Verbinder 42">
            <a:extLst>
              <a:ext uri="{FF2B5EF4-FFF2-40B4-BE49-F238E27FC236}">
                <a16:creationId xmlns:a16="http://schemas.microsoft.com/office/drawing/2014/main" id="{307BEBE3-3DC1-560D-AAFB-F436D7241FD5}"/>
              </a:ext>
            </a:extLst>
          </p:cNvPr>
          <p:cNvCxnSpPr>
            <a:cxnSpLocks/>
          </p:cNvCxnSpPr>
          <p:nvPr/>
        </p:nvCxnSpPr>
        <p:spPr>
          <a:xfrm>
            <a:off x="2090312" y="2963799"/>
            <a:ext cx="6840000" cy="0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Gerader Verbinder 43">
            <a:extLst>
              <a:ext uri="{FF2B5EF4-FFF2-40B4-BE49-F238E27FC236}">
                <a16:creationId xmlns:a16="http://schemas.microsoft.com/office/drawing/2014/main" id="{626D8D71-926C-C4D9-B257-429E0C9B0CA0}"/>
              </a:ext>
            </a:extLst>
          </p:cNvPr>
          <p:cNvCxnSpPr>
            <a:cxnSpLocks/>
          </p:cNvCxnSpPr>
          <p:nvPr/>
        </p:nvCxnSpPr>
        <p:spPr>
          <a:xfrm>
            <a:off x="2090312" y="4067133"/>
            <a:ext cx="6840000" cy="0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Gerader Verbinder 44">
            <a:extLst>
              <a:ext uri="{FF2B5EF4-FFF2-40B4-BE49-F238E27FC236}">
                <a16:creationId xmlns:a16="http://schemas.microsoft.com/office/drawing/2014/main" id="{7CC23C69-3789-1AE5-FB90-2029E0D14037}"/>
              </a:ext>
            </a:extLst>
          </p:cNvPr>
          <p:cNvCxnSpPr>
            <a:cxnSpLocks/>
          </p:cNvCxnSpPr>
          <p:nvPr/>
        </p:nvCxnSpPr>
        <p:spPr>
          <a:xfrm>
            <a:off x="2090312" y="5170467"/>
            <a:ext cx="6840000" cy="0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Gerader Verbinder 45">
            <a:extLst>
              <a:ext uri="{FF2B5EF4-FFF2-40B4-BE49-F238E27FC236}">
                <a16:creationId xmlns:a16="http://schemas.microsoft.com/office/drawing/2014/main" id="{138D3E0E-E892-9E9F-C794-11DDD0CBA1C0}"/>
              </a:ext>
            </a:extLst>
          </p:cNvPr>
          <p:cNvCxnSpPr>
            <a:cxnSpLocks/>
          </p:cNvCxnSpPr>
          <p:nvPr/>
        </p:nvCxnSpPr>
        <p:spPr>
          <a:xfrm>
            <a:off x="2090312" y="6273800"/>
            <a:ext cx="6840000" cy="0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Textfeld 47">
            <a:extLst>
              <a:ext uri="{FF2B5EF4-FFF2-40B4-BE49-F238E27FC236}">
                <a16:creationId xmlns:a16="http://schemas.microsoft.com/office/drawing/2014/main" id="{75C6F878-1A15-62AF-A299-1994CFCF63FC}"/>
              </a:ext>
            </a:extLst>
          </p:cNvPr>
          <p:cNvSpPr txBox="1"/>
          <p:nvPr/>
        </p:nvSpPr>
        <p:spPr>
          <a:xfrm>
            <a:off x="9162648" y="3914783"/>
            <a:ext cx="2595262" cy="3046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R="0" algn="l" defTabSz="914400" rtl="0" eaLnBrk="1" fontAlgn="auto" latinLnBrk="0" hangingPunct="1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rgbClr val="009EE0"/>
              </a:buClr>
              <a:buSzTx/>
              <a:tabLst/>
            </a:pPr>
            <a:r>
              <a:rPr kumimoji="0" lang="de-DE" sz="2200" b="1" i="0" u="none" strike="noStrike" kern="1200" cap="none" spc="0" normalizeH="0" baseline="0">
                <a:ln>
                  <a:noFill/>
                </a:ln>
                <a:solidFill>
                  <a:schemeClr val="accent3"/>
                </a:solidFill>
                <a:effectLst/>
                <a:uLnTx/>
                <a:uFillTx/>
                <a:ea typeface="+mn-ea"/>
                <a:cs typeface="+mn-cs"/>
              </a:rPr>
              <a:t>SCHUNK Engineering</a:t>
            </a:r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A2D63ADF-9AED-0CA0-1CAB-A88765F5CCA0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851283" y="3092779"/>
            <a:ext cx="991913" cy="837564"/>
          </a:xfrm>
          <a:prstGeom prst="rect">
            <a:avLst/>
          </a:prstGeom>
        </p:spPr>
      </p:pic>
      <p:pic>
        <p:nvPicPr>
          <p:cNvPr id="10" name="Picture 4" descr="JGP-P 64-2">
            <a:extLst>
              <a:ext uri="{FF2B5EF4-FFF2-40B4-BE49-F238E27FC236}">
                <a16:creationId xmlns:a16="http://schemas.microsoft.com/office/drawing/2014/main" id="{DE0AC8E7-8E9A-E0BC-1D25-1E00034721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screen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3158" b="95000" l="1667" r="98500">
                        <a14:foregroundMark x1="6333" y1="53684" x2="7833" y2="64211"/>
                        <a14:foregroundMark x1="10333" y1="34211" x2="12333" y2="27632"/>
                        <a14:foregroundMark x1="18333" y1="43158" x2="20333" y2="38947"/>
                        <a14:foregroundMark x1="36500" y1="45526" x2="40000" y2="46053"/>
                        <a14:foregroundMark x1="36833" y1="11053" x2="49333" y2="10789"/>
                        <a14:foregroundMark x1="59000" y1="3947" x2="71000" y2="7895"/>
                        <a14:foregroundMark x1="79833" y1="16053" x2="82333" y2="33947"/>
                        <a14:foregroundMark x1="72500" y1="19737" x2="62667" y2="38684"/>
                        <a14:foregroundMark x1="54167" y1="20000" x2="54167" y2="20000"/>
                        <a14:foregroundMark x1="21000" y1="22632" x2="31500" y2="39211"/>
                        <a14:foregroundMark x1="50333" y1="17368" x2="64667" y2="30526"/>
                        <a14:foregroundMark x1="30000" y1="10789" x2="34000" y2="13947"/>
                        <a14:foregroundMark x1="47333" y1="8684" x2="55000" y2="8158"/>
                        <a14:foregroundMark x1="78000" y1="16842" x2="88500" y2="25000"/>
                        <a14:foregroundMark x1="88500" y1="51579" x2="89000" y2="73684"/>
                        <a14:foregroundMark x1="95667" y1="45526" x2="94167" y2="76842"/>
                        <a14:foregroundMark x1="85500" y1="81842" x2="93667" y2="77895"/>
                        <a14:foregroundMark x1="26667" y1="95000" x2="36500" y2="86316"/>
                        <a14:foregroundMark x1="1833" y1="50789" x2="5333" y2="83684"/>
                        <a14:foregroundMark x1="97500" y1="51842" x2="98500" y2="7289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014018" y="2205119"/>
            <a:ext cx="774292" cy="4903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Grafik 10">
            <a:extLst>
              <a:ext uri="{FF2B5EF4-FFF2-40B4-BE49-F238E27FC236}">
                <a16:creationId xmlns:a16="http://schemas.microsoft.com/office/drawing/2014/main" id="{51270F6F-FF01-EE9B-ACA6-C608ABA42D94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079437" y="5379797"/>
            <a:ext cx="902081" cy="806208"/>
          </a:xfrm>
          <a:prstGeom prst="rect">
            <a:avLst/>
          </a:prstGeom>
        </p:spPr>
      </p:pic>
      <p:pic>
        <p:nvPicPr>
          <p:cNvPr id="12" name="Picture 2" descr="iTENDO²">
            <a:extLst>
              <a:ext uri="{FF2B5EF4-FFF2-40B4-BE49-F238E27FC236}">
                <a16:creationId xmlns:a16="http://schemas.microsoft.com/office/drawing/2014/main" id="{CC925CDB-E6B5-5D76-28AD-70DD87D5F4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72211" y="1999743"/>
            <a:ext cx="635768" cy="8996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6">
            <a:extLst>
              <a:ext uri="{FF2B5EF4-FFF2-40B4-BE49-F238E27FC236}">
                <a16:creationId xmlns:a16="http://schemas.microsoft.com/office/drawing/2014/main" id="{7412AAED-74D5-37E1-64AF-71B1BCACF7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9792" b="91098" l="9850" r="89983">
                        <a14:foregroundMark x1="43072" y1="91098" x2="55426" y2="90504"/>
                        <a14:foregroundMark x1="22037" y1="40950" x2="20868" y2="38872"/>
                        <a14:foregroundMark x1="31553" y1="31157" x2="31553" y2="31157"/>
                        <a14:foregroundMark x1="35893" y1="25519" x2="35893" y2="25519"/>
                        <a14:foregroundMark x1="65776" y1="28190" x2="65776" y2="28190"/>
                        <a14:foregroundMark x1="56093" y1="20772" x2="56093" y2="20772"/>
                        <a14:foregroundMark x1="69449" y1="32047" x2="69449" y2="32047"/>
                        <a14:foregroundMark x1="64107" y1="24926" x2="64107" y2="24926"/>
                        <a14:foregroundMark x1="21369" y1="54896" x2="21369" y2="54896"/>
                        <a14:foregroundMark x1="21369" y1="52819" x2="21369" y2="52819"/>
                        <a14:foregroundMark x1="34057" y1="23442" x2="34057" y2="23442"/>
                        <a14:foregroundMark x1="21703" y1="30267" x2="21703" y2="3026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937227" y="3113972"/>
            <a:ext cx="1505736" cy="8471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Grafik 13">
            <a:extLst>
              <a:ext uri="{FF2B5EF4-FFF2-40B4-BE49-F238E27FC236}">
                <a16:creationId xmlns:a16="http://schemas.microsoft.com/office/drawing/2014/main" id="{6E21E35D-66DA-FEAC-D903-B99E6D8667CE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9697" b="96970" l="3882" r="96327">
                        <a14:foregroundMark x1="13431" y1="39394" x2="16159" y2="55455"/>
                        <a14:foregroundMark x1="16159" y1="55455" x2="9129" y2="54848"/>
                        <a14:foregroundMark x1="9129" y1="54848" x2="5142" y2="67727"/>
                        <a14:foregroundMark x1="5142" y1="67727" x2="7660" y2="78636"/>
                        <a14:foregroundMark x1="7660" y1="78636" x2="62225" y2="87879"/>
                        <a14:foregroundMark x1="62225" y1="87879" x2="79224" y2="84091"/>
                        <a14:foregroundMark x1="79224" y1="84091" x2="94229" y2="71818"/>
                        <a14:foregroundMark x1="94229" y1="71818" x2="91501" y2="62576"/>
                        <a14:foregroundMark x1="91501" y1="62576" x2="83526" y2="47121"/>
                        <a14:foregroundMark x1="83526" y1="47121" x2="82267" y2="37576"/>
                        <a14:foregroundMark x1="94019" y1="63485" x2="96642" y2="70303"/>
                        <a14:foregroundMark x1="5981" y1="72879" x2="4092" y2="64242"/>
                        <a14:foregroundMark x1="4092" y1="64242" x2="4092" y2="64091"/>
                        <a14:foregroundMark x1="36621" y1="10303" x2="47114" y2="9697"/>
                        <a14:foregroundMark x1="47114" y1="9697" x2="55824" y2="10758"/>
                        <a14:foregroundMark x1="55824" y1="10758" x2="53620" y2="19091"/>
                        <a14:foregroundMark x1="53620" y1="19091" x2="48269" y2="22727"/>
                        <a14:foregroundMark x1="62329" y1="47576" x2="63694" y2="58636"/>
                        <a14:foregroundMark x1="60756" y1="96970" x2="62644" y2="9257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37503" y="4202880"/>
            <a:ext cx="1187486" cy="822394"/>
          </a:xfrm>
          <a:prstGeom prst="rect">
            <a:avLst/>
          </a:prstGeom>
        </p:spPr>
      </p:pic>
      <p:pic>
        <p:nvPicPr>
          <p:cNvPr id="15" name="Grafik 16">
            <a:extLst>
              <a:ext uri="{FF2B5EF4-FFF2-40B4-BE49-F238E27FC236}">
                <a16:creationId xmlns:a16="http://schemas.microsoft.com/office/drawing/2014/main" id="{CF35819E-A2F3-924E-6E4A-72A6F1112614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7090" b="97287" l="5548" r="93336">
                        <a14:foregroundMark x1="41070" y1="74092" x2="41070" y2="74092"/>
                        <a14:foregroundMark x1="15496" y1="63282" x2="29514" y2="73742"/>
                        <a14:foregroundMark x1="29514" y1="73742" x2="58207" y2="72648"/>
                        <a14:foregroundMark x1="58207" y1="72648" x2="68483" y2="73654"/>
                        <a14:foregroundMark x1="6796" y1="14705" x2="7715" y2="91947"/>
                        <a14:foregroundMark x1="11786" y1="11379" x2="36146" y2="10109"/>
                        <a14:foregroundMark x1="36146" y1="10109" x2="71602" y2="10109"/>
                        <a14:foregroundMark x1="85620" y1="27965" x2="89987" y2="40875"/>
                        <a14:foregroundMark x1="13329" y1="89453" x2="59127" y2="69497"/>
                        <a14:foregroundMark x1="59127" y1="69497" x2="59455" y2="69497"/>
                        <a14:foregroundMark x1="11786" y1="8446" x2="26428" y2="9891"/>
                        <a14:foregroundMark x1="26428" y1="9891" x2="73473" y2="7221"/>
                        <a14:foregroundMark x1="93401" y1="27133" x2="93073" y2="40875"/>
                        <a14:foregroundMark x1="33880" y1="67046" x2="63690" y2="63282"/>
                        <a14:foregroundMark x1="63690" y1="63282" x2="66907" y2="63720"/>
                        <a14:foregroundMark x1="8963" y1="73654" x2="10834" y2="82801"/>
                        <a14:foregroundMark x1="10834" y1="91947" x2="47341" y2="93435"/>
                        <a14:foregroundMark x1="47341" y1="93435" x2="54465" y2="86958"/>
                        <a14:foregroundMark x1="58831" y1="92779" x2="72850" y2="91510"/>
                        <a14:foregroundMark x1="58207" y1="97330" x2="72521" y2="97330"/>
                        <a14:foregroundMark x1="78431" y1="49584" x2="78431" y2="94442"/>
                        <a14:foregroundMark x1="6172" y1="19694" x2="6172" y2="19694"/>
                        <a14:foregroundMark x1="5548" y1="19256" x2="5548" y2="19256"/>
                        <a14:foregroundMark x1="5844" y1="32123" x2="5844" y2="32123"/>
                        <a14:foregroundMark x1="46651" y1="20525" x2="46651" y2="20525"/>
                        <a14:foregroundMark x1="6172" y1="30897" x2="6172" y2="3089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99742" y="5379701"/>
            <a:ext cx="1079695" cy="806400"/>
          </a:xfrm>
          <a:prstGeom prst="rect">
            <a:avLst/>
          </a:prstGeom>
        </p:spPr>
      </p:pic>
      <p:pic>
        <p:nvPicPr>
          <p:cNvPr id="16" name="Grafik 15">
            <a:extLst>
              <a:ext uri="{FF2B5EF4-FFF2-40B4-BE49-F238E27FC236}">
                <a16:creationId xmlns:a16="http://schemas.microsoft.com/office/drawing/2014/main" id="{1A3C1C7A-8A12-E420-ECDB-6D01735D1738}"/>
              </a:ext>
            </a:extLst>
          </p:cNvPr>
          <p:cNvPicPr>
            <a:picLocks noChangeAspect="1"/>
          </p:cNvPicPr>
          <p:nvPr/>
        </p:nvPicPr>
        <p:blipFill rotWithShape="1">
          <a:blip r:embed="rId1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567316" y="4187407"/>
            <a:ext cx="957908" cy="936000"/>
          </a:xfrm>
          <a:prstGeom prst="rect">
            <a:avLst/>
          </a:prstGeom>
        </p:spPr>
      </p:pic>
      <p:pic>
        <p:nvPicPr>
          <p:cNvPr id="17" name="Grafik 16">
            <a:extLst>
              <a:ext uri="{FF2B5EF4-FFF2-40B4-BE49-F238E27FC236}">
                <a16:creationId xmlns:a16="http://schemas.microsoft.com/office/drawing/2014/main" id="{967BF3CA-2DC5-355D-6175-320C60C856E1}"/>
              </a:ext>
            </a:extLst>
          </p:cNvPr>
          <p:cNvPicPr>
            <a:picLocks noChangeAspect="1"/>
          </p:cNvPicPr>
          <p:nvPr/>
        </p:nvPicPr>
        <p:blipFill rotWithShape="1">
          <a:blip r:embed="rId1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590150" y="3090699"/>
            <a:ext cx="912240" cy="900000"/>
          </a:xfrm>
          <a:prstGeom prst="rect">
            <a:avLst/>
          </a:prstGeom>
        </p:spPr>
      </p:pic>
      <p:pic>
        <p:nvPicPr>
          <p:cNvPr id="21" name="Grafik 20">
            <a:hlinkClick r:id="rId17" action="ppaction://hlinksldjump"/>
            <a:extLst>
              <a:ext uri="{FF2B5EF4-FFF2-40B4-BE49-F238E27FC236}">
                <a16:creationId xmlns:a16="http://schemas.microsoft.com/office/drawing/2014/main" id="{BF13464A-1CD4-E009-1629-2BE3EC9EA0AB}"/>
              </a:ext>
            </a:extLst>
          </p:cNvPr>
          <p:cNvPicPr>
            <a:picLocks noChangeAspect="1"/>
          </p:cNvPicPr>
          <p:nvPr/>
        </p:nvPicPr>
        <p:blipFill>
          <a:blip r:embed="rId1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87146" y="2137453"/>
            <a:ext cx="718249" cy="720000"/>
          </a:xfrm>
          <a:prstGeom prst="rect">
            <a:avLst/>
          </a:prstGeom>
        </p:spPr>
      </p:pic>
      <p:sp>
        <p:nvSpPr>
          <p:cNvPr id="47" name="Rechteck 46">
            <a:extLst>
              <a:ext uri="{FF2B5EF4-FFF2-40B4-BE49-F238E27FC236}">
                <a16:creationId xmlns:a16="http://schemas.microsoft.com/office/drawing/2014/main" id="{E9EAF8B1-0EC7-568C-8BE0-BD5AB37F7905}"/>
              </a:ext>
            </a:extLst>
          </p:cNvPr>
          <p:cNvSpPr/>
          <p:nvPr/>
        </p:nvSpPr>
        <p:spPr>
          <a:xfrm>
            <a:off x="658813" y="2864453"/>
            <a:ext cx="8404505" cy="2421223"/>
          </a:xfrm>
          <a:prstGeom prst="rect">
            <a:avLst/>
          </a:prstGeom>
          <a:noFill/>
          <a:ln w="38100" cap="flat" cmpd="sng" algn="ctr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3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22" name="Grafik 21">
            <a:extLst>
              <a:ext uri="{FF2B5EF4-FFF2-40B4-BE49-F238E27FC236}">
                <a16:creationId xmlns:a16="http://schemas.microsoft.com/office/drawing/2014/main" id="{B18BE395-2C69-1AA5-3AA6-2B3888BFE80A}"/>
              </a:ext>
            </a:extLst>
          </p:cNvPr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67551" y="4125871"/>
            <a:ext cx="1121911" cy="9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907255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6BF377A-6EEC-B494-C5C1-63FA2DC86B0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feil: Fünfeck 4">
            <a:extLst>
              <a:ext uri="{FF2B5EF4-FFF2-40B4-BE49-F238E27FC236}">
                <a16:creationId xmlns:a16="http://schemas.microsoft.com/office/drawing/2014/main" id="{B6361A86-0A32-997D-36F5-BEBADDE534B5}"/>
              </a:ext>
            </a:extLst>
          </p:cNvPr>
          <p:cNvSpPr/>
          <p:nvPr/>
        </p:nvSpPr>
        <p:spPr>
          <a:xfrm>
            <a:off x="1220475" y="3646189"/>
            <a:ext cx="10396530" cy="864481"/>
          </a:xfrm>
          <a:prstGeom prst="homePlate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0B1C2F08-4918-D4E0-3B93-CB452682A0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>
                <a:solidFill>
                  <a:schemeClr val="accent3"/>
                </a:solidFill>
              </a:rPr>
              <a:t>Über 250 Experten </a:t>
            </a:r>
            <a:r>
              <a:rPr lang="de-DE"/>
              <a:t>- ein Ziel:</a:t>
            </a:r>
            <a:br>
              <a:rPr lang="de-DE"/>
            </a:br>
            <a:r>
              <a:rPr lang="de-DE"/>
              <a:t>Ihr Projekt zum Erfolg bringen</a:t>
            </a:r>
          </a:p>
        </p:txBody>
      </p: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C881F532-5A5C-AD8B-E948-66242E9528F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3F7D4EC-FAF2-48D2-B8E5-457915FC50F3}" type="slidenum">
              <a:rPr kumimoji="0" lang="de-DE" sz="1200" b="0" i="0" u="none" strike="noStrike" kern="1200" cap="none" spc="0" normalizeH="0" baseline="0" noProof="0" smtClean="0">
                <a:ln>
                  <a:noFill/>
                </a:ln>
                <a:solidFill>
                  <a:srgbClr val="003D6A"/>
                </a:solidFill>
                <a:effectLst/>
                <a:uLnTx/>
                <a:uFillTx/>
                <a:latin typeface="Fago Pro" panose="02000506040000020004" pitchFamily="50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de-DE" sz="1200" b="0" i="0" u="none" strike="noStrike" kern="1200" cap="none" spc="0" normalizeH="0" baseline="0" noProof="0">
              <a:ln>
                <a:noFill/>
              </a:ln>
              <a:solidFill>
                <a:srgbClr val="003D6A"/>
              </a:solidFill>
              <a:effectLst/>
              <a:uLnTx/>
              <a:uFillTx/>
              <a:latin typeface="Fago Pro" panose="02000506040000020004" pitchFamily="50" charset="0"/>
              <a:ea typeface="+mn-ea"/>
              <a:cs typeface="+mn-cs"/>
            </a:endParaRP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19AB1FB4-1BBC-7A8C-4BBC-83870F6804E1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/>
              <a:t>SCHUNK Engineering</a:t>
            </a:r>
          </a:p>
        </p:txBody>
      </p:sp>
      <p:sp>
        <p:nvSpPr>
          <p:cNvPr id="7" name="Rechteck: diagonal liegende Ecken abgeschnitten 6">
            <a:extLst>
              <a:ext uri="{FF2B5EF4-FFF2-40B4-BE49-F238E27FC236}">
                <a16:creationId xmlns:a16="http://schemas.microsoft.com/office/drawing/2014/main" id="{10223F01-3319-B9C4-CEC0-B95F8476A7D7}"/>
              </a:ext>
            </a:extLst>
          </p:cNvPr>
          <p:cNvSpPr/>
          <p:nvPr/>
        </p:nvSpPr>
        <p:spPr>
          <a:xfrm>
            <a:off x="664530" y="3111452"/>
            <a:ext cx="2381061" cy="733331"/>
          </a:xfrm>
          <a:prstGeom prst="snip2Diag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b="1">
                <a:solidFill>
                  <a:schemeClr val="bg1"/>
                </a:solidFill>
                <a:latin typeface="Fago Pro"/>
              </a:rPr>
              <a:t>Vertrieb Engineering</a:t>
            </a:r>
          </a:p>
        </p:txBody>
      </p:sp>
      <p:sp>
        <p:nvSpPr>
          <p:cNvPr id="8" name="Rechteck: diagonal liegende Ecken abgeschnitten 7">
            <a:extLst>
              <a:ext uri="{FF2B5EF4-FFF2-40B4-BE49-F238E27FC236}">
                <a16:creationId xmlns:a16="http://schemas.microsoft.com/office/drawing/2014/main" id="{B1FFAA58-6A68-9A46-C1AE-5FE35FBC49F4}"/>
              </a:ext>
            </a:extLst>
          </p:cNvPr>
          <p:cNvSpPr/>
          <p:nvPr/>
        </p:nvSpPr>
        <p:spPr>
          <a:xfrm>
            <a:off x="2373539" y="4288653"/>
            <a:ext cx="2381061" cy="733331"/>
          </a:xfrm>
          <a:prstGeom prst="snip2Diag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b="1">
                <a:solidFill>
                  <a:schemeClr val="bg1"/>
                </a:solidFill>
                <a:latin typeface="Fago Pro"/>
              </a:rPr>
              <a:t>Projekt-management</a:t>
            </a:r>
          </a:p>
        </p:txBody>
      </p:sp>
      <p:sp>
        <p:nvSpPr>
          <p:cNvPr id="9" name="Rechteck: diagonal liegende Ecken abgeschnitten 8">
            <a:extLst>
              <a:ext uri="{FF2B5EF4-FFF2-40B4-BE49-F238E27FC236}">
                <a16:creationId xmlns:a16="http://schemas.microsoft.com/office/drawing/2014/main" id="{FA642F22-85E7-8FAF-4F7A-36439D0D6A2C}"/>
              </a:ext>
            </a:extLst>
          </p:cNvPr>
          <p:cNvSpPr/>
          <p:nvPr/>
        </p:nvSpPr>
        <p:spPr>
          <a:xfrm>
            <a:off x="4961509" y="3111452"/>
            <a:ext cx="2381061" cy="733331"/>
          </a:xfrm>
          <a:prstGeom prst="snip2Diag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b="1">
                <a:solidFill>
                  <a:schemeClr val="bg1"/>
                </a:solidFill>
                <a:latin typeface="Fago Pro"/>
              </a:rPr>
              <a:t>Konstruktion</a:t>
            </a:r>
          </a:p>
        </p:txBody>
      </p:sp>
      <p:sp>
        <p:nvSpPr>
          <p:cNvPr id="10" name="Rechteck: diagonal liegende Ecken abgeschnitten 9">
            <a:extLst>
              <a:ext uri="{FF2B5EF4-FFF2-40B4-BE49-F238E27FC236}">
                <a16:creationId xmlns:a16="http://schemas.microsoft.com/office/drawing/2014/main" id="{3ABF9768-E711-8169-154A-F01AA2CA0B23}"/>
              </a:ext>
            </a:extLst>
          </p:cNvPr>
          <p:cNvSpPr/>
          <p:nvPr/>
        </p:nvSpPr>
        <p:spPr>
          <a:xfrm>
            <a:off x="6482785" y="4288653"/>
            <a:ext cx="2381061" cy="733331"/>
          </a:xfrm>
          <a:prstGeom prst="snip2Diag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b="1">
                <a:solidFill>
                  <a:schemeClr val="bg1"/>
                </a:solidFill>
                <a:latin typeface="Fago Pro"/>
              </a:rPr>
              <a:t>Fertigung und Montage</a:t>
            </a:r>
          </a:p>
        </p:txBody>
      </p:sp>
      <p:sp>
        <p:nvSpPr>
          <p:cNvPr id="11" name="Rechteck: diagonal liegende Ecken abgeschnitten 10">
            <a:extLst>
              <a:ext uri="{FF2B5EF4-FFF2-40B4-BE49-F238E27FC236}">
                <a16:creationId xmlns:a16="http://schemas.microsoft.com/office/drawing/2014/main" id="{B7F66AC5-0E9F-BD69-9361-74738305B95F}"/>
              </a:ext>
            </a:extLst>
          </p:cNvPr>
          <p:cNvSpPr/>
          <p:nvPr/>
        </p:nvSpPr>
        <p:spPr>
          <a:xfrm>
            <a:off x="8709894" y="3111452"/>
            <a:ext cx="2381061" cy="733331"/>
          </a:xfrm>
          <a:prstGeom prst="snip2Diag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>
                <a:solidFill>
                  <a:schemeClr val="bg1"/>
                </a:solidFill>
                <a:latin typeface="Fago Pro"/>
              </a:rPr>
              <a:t>After-Sales-Service</a:t>
            </a:r>
          </a:p>
        </p:txBody>
      </p:sp>
      <p:sp>
        <p:nvSpPr>
          <p:cNvPr id="15" name="Textfeld 14">
            <a:extLst>
              <a:ext uri="{FF2B5EF4-FFF2-40B4-BE49-F238E27FC236}">
                <a16:creationId xmlns:a16="http://schemas.microsoft.com/office/drawing/2014/main" id="{3346C155-08AE-AAD9-DCC8-DBB643915564}"/>
              </a:ext>
            </a:extLst>
          </p:cNvPr>
          <p:cNvSpPr txBox="1"/>
          <p:nvPr/>
        </p:nvSpPr>
        <p:spPr>
          <a:xfrm>
            <a:off x="664530" y="2108682"/>
            <a:ext cx="3236784" cy="74174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179388" marR="0" lvl="0" indent="-179388" algn="l" defTabSz="914400" rtl="0" eaLnBrk="1" fontAlgn="auto" latinLnBrk="0" hangingPunct="1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rgbClr val="009EE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de-DE" sz="1600" b="0" i="0" u="none" strike="noStrike" kern="1200" cap="none" spc="0" normalizeH="0" baseline="0" noProof="0">
                <a:ln>
                  <a:noFill/>
                </a:ln>
                <a:solidFill>
                  <a:srgbClr val="003D6A"/>
                </a:solidFill>
                <a:effectLst/>
                <a:uLnTx/>
                <a:uFillTx/>
                <a:latin typeface="Fago Pro"/>
                <a:ea typeface="+mn-ea"/>
                <a:cs typeface="+mn-cs"/>
              </a:rPr>
              <a:t>&gt;50 Spezialisten</a:t>
            </a:r>
          </a:p>
          <a:p>
            <a:pPr marL="179388" marR="0" lvl="0" indent="-179388" algn="l" defTabSz="914400" rtl="0" eaLnBrk="1" fontAlgn="auto" latinLnBrk="0" hangingPunct="1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rgbClr val="009EE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de-DE" sz="1600" b="0" i="0" u="none" strike="noStrike" kern="1200" cap="none" spc="0" normalizeH="0" baseline="0" noProof="0">
                <a:ln>
                  <a:noFill/>
                </a:ln>
                <a:solidFill>
                  <a:srgbClr val="003D6A"/>
                </a:solidFill>
                <a:effectLst/>
                <a:uLnTx/>
                <a:uFillTx/>
                <a:latin typeface="Fago Pro"/>
                <a:ea typeface="+mn-ea"/>
                <a:cs typeface="+mn-cs"/>
              </a:rPr>
              <a:t>10 Produktbereiche</a:t>
            </a:r>
          </a:p>
          <a:p>
            <a:pPr marL="179388" marR="0" lvl="0" indent="-179388" algn="l" defTabSz="914400" rtl="0" eaLnBrk="1" fontAlgn="auto" latinLnBrk="0" hangingPunct="1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rgbClr val="009EE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de-DE" sz="1600" b="0" i="0" u="none" strike="noStrike" kern="1200" cap="none" spc="0" normalizeH="0" baseline="0" noProof="0">
                <a:ln>
                  <a:noFill/>
                </a:ln>
                <a:solidFill>
                  <a:srgbClr val="003D6A"/>
                </a:solidFill>
                <a:effectLst/>
                <a:uLnTx/>
                <a:uFillTx/>
                <a:latin typeface="Fago Pro"/>
                <a:ea typeface="+mn-ea"/>
                <a:cs typeface="+mn-cs"/>
              </a:rPr>
              <a:t>Richtpreis- und Vorabkalkulation</a:t>
            </a:r>
          </a:p>
        </p:txBody>
      </p:sp>
      <p:sp>
        <p:nvSpPr>
          <p:cNvPr id="16" name="Textfeld 15">
            <a:extLst>
              <a:ext uri="{FF2B5EF4-FFF2-40B4-BE49-F238E27FC236}">
                <a16:creationId xmlns:a16="http://schemas.microsoft.com/office/drawing/2014/main" id="{2B63F7B9-5B5A-418A-534E-5B5B318F3F55}"/>
              </a:ext>
            </a:extLst>
          </p:cNvPr>
          <p:cNvSpPr txBox="1"/>
          <p:nvPr/>
        </p:nvSpPr>
        <p:spPr>
          <a:xfrm>
            <a:off x="2373539" y="5148899"/>
            <a:ext cx="3019183" cy="96334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179388" marR="0" lvl="0" indent="-179388" algn="l" defTabSz="914400" rtl="0" eaLnBrk="1" fontAlgn="auto" latinLnBrk="0" hangingPunct="1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rgbClr val="009EE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de-DE" sz="1600" b="0" i="0" u="none" strike="noStrike" kern="1200" cap="none" spc="0" normalizeH="0" baseline="0" noProof="0">
                <a:ln>
                  <a:noFill/>
                </a:ln>
                <a:solidFill>
                  <a:srgbClr val="003D6A"/>
                </a:solidFill>
                <a:effectLst/>
                <a:uLnTx/>
                <a:uFillTx/>
                <a:latin typeface="Fago Pro"/>
                <a:ea typeface="+mn-ea"/>
                <a:cs typeface="+mn-cs"/>
              </a:rPr>
              <a:t>Zentrale Koordination</a:t>
            </a:r>
          </a:p>
          <a:p>
            <a:pPr marL="179388" marR="0" lvl="0" indent="-179388" algn="l" defTabSz="914400" rtl="0" eaLnBrk="1" fontAlgn="auto" latinLnBrk="0" hangingPunct="1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rgbClr val="009EE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de-DE" sz="1600" b="0" i="0" u="none" strike="noStrike" kern="1200" cap="none" spc="0" normalizeH="0" baseline="0" noProof="0">
                <a:ln>
                  <a:noFill/>
                </a:ln>
                <a:solidFill>
                  <a:srgbClr val="003D6A"/>
                </a:solidFill>
                <a:effectLst/>
                <a:uLnTx/>
                <a:uFillTx/>
                <a:latin typeface="Fago Pro"/>
                <a:ea typeface="+mn-ea"/>
                <a:cs typeface="+mn-cs"/>
              </a:rPr>
              <a:t>Branchenspezifisches Anforderungs-management</a:t>
            </a:r>
          </a:p>
          <a:p>
            <a:pPr marL="179388" marR="0" lvl="0" indent="-179388" algn="l" defTabSz="914400" rtl="0" eaLnBrk="1" fontAlgn="auto" latinLnBrk="0" hangingPunct="1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rgbClr val="009EE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de-DE" sz="1600" b="0" i="0" u="none" strike="noStrike" kern="1200" cap="none" spc="0" normalizeH="0" baseline="0" noProof="0">
                <a:ln>
                  <a:noFill/>
                </a:ln>
                <a:solidFill>
                  <a:srgbClr val="003D6A"/>
                </a:solidFill>
                <a:effectLst/>
                <a:uLnTx/>
                <a:uFillTx/>
                <a:latin typeface="Fago Pro"/>
                <a:ea typeface="+mn-ea"/>
                <a:cs typeface="+mn-cs"/>
              </a:rPr>
              <a:t>Zeit-/Kosten-/Terminplanung</a:t>
            </a:r>
          </a:p>
        </p:txBody>
      </p:sp>
      <p:sp>
        <p:nvSpPr>
          <p:cNvPr id="17" name="Textfeld 16">
            <a:extLst>
              <a:ext uri="{FF2B5EF4-FFF2-40B4-BE49-F238E27FC236}">
                <a16:creationId xmlns:a16="http://schemas.microsoft.com/office/drawing/2014/main" id="{99893FE2-C288-56FA-D9ED-5554CFFDE24B}"/>
              </a:ext>
            </a:extLst>
          </p:cNvPr>
          <p:cNvSpPr txBox="1"/>
          <p:nvPr/>
        </p:nvSpPr>
        <p:spPr>
          <a:xfrm>
            <a:off x="4961509" y="2108682"/>
            <a:ext cx="3700760" cy="100181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179388" marR="0" lvl="0" indent="-179388" algn="l" defTabSz="914400" rtl="0" eaLnBrk="1" fontAlgn="auto" latinLnBrk="0" hangingPunct="1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rgbClr val="009EE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de-DE" sz="1600">
                <a:solidFill>
                  <a:srgbClr val="003D6A"/>
                </a:solidFill>
                <a:latin typeface="Fago Pro"/>
              </a:rPr>
              <a:t>Konzeptentwicklung</a:t>
            </a:r>
            <a:endParaRPr kumimoji="0" lang="de-DE" sz="1600" b="0" i="0" u="none" strike="noStrike" kern="1200" cap="none" spc="0" normalizeH="0" baseline="0" noProof="0">
              <a:ln>
                <a:noFill/>
              </a:ln>
              <a:solidFill>
                <a:srgbClr val="003D6A"/>
              </a:solidFill>
              <a:effectLst/>
              <a:uLnTx/>
              <a:uFillTx/>
              <a:latin typeface="Fago Pro"/>
              <a:ea typeface="+mn-ea"/>
              <a:cs typeface="+mn-cs"/>
            </a:endParaRPr>
          </a:p>
          <a:p>
            <a:pPr marL="179388" indent="-179388">
              <a:lnSpc>
                <a:spcPct val="90000"/>
              </a:lnSpc>
              <a:spcBef>
                <a:spcPts val="300"/>
              </a:spcBef>
              <a:buClr>
                <a:srgbClr val="009EE0"/>
              </a:buClr>
              <a:buFont typeface="Arial" panose="020B0604020202020204" pitchFamily="34" charset="0"/>
              <a:buChar char="•"/>
              <a:defRPr/>
            </a:pPr>
            <a:r>
              <a:rPr kumimoji="0" lang="de-DE" sz="1600" b="0" i="0" u="none" strike="noStrike" kern="1200" cap="none" spc="0" normalizeH="0" baseline="0" noProof="0">
                <a:ln>
                  <a:noFill/>
                </a:ln>
                <a:solidFill>
                  <a:srgbClr val="003D6A"/>
                </a:solidFill>
                <a:effectLst/>
                <a:uLnTx/>
                <a:uFillTx/>
                <a:latin typeface="Fago Pro"/>
                <a:ea typeface="+mn-ea"/>
                <a:cs typeface="+mn-cs"/>
              </a:rPr>
              <a:t>Mechanik/Hydraulik/Elektrik/Software</a:t>
            </a:r>
          </a:p>
          <a:p>
            <a:pPr marL="179388" marR="0" lvl="0" indent="-179388" algn="l" defTabSz="914400" rtl="0" eaLnBrk="1" fontAlgn="auto" latinLnBrk="0" hangingPunct="1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rgbClr val="009EE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de-DE" sz="1600" b="0" i="0" u="none" strike="noStrike" kern="1200" cap="none" spc="0" normalizeH="0" baseline="0" noProof="0">
                <a:ln>
                  <a:noFill/>
                </a:ln>
                <a:solidFill>
                  <a:srgbClr val="003D6A"/>
                </a:solidFill>
                <a:effectLst/>
                <a:uLnTx/>
                <a:uFillTx/>
                <a:latin typeface="Fago Pro"/>
                <a:ea typeface="+mn-ea"/>
                <a:cs typeface="+mn-cs"/>
              </a:rPr>
              <a:t>FEM-Simulation</a:t>
            </a:r>
          </a:p>
          <a:p>
            <a:pPr marL="179388" marR="0" lvl="0" indent="-179388" algn="l" defTabSz="914400" rtl="0" eaLnBrk="1" fontAlgn="auto" latinLnBrk="0" hangingPunct="1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rgbClr val="009EE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de-DE" sz="1600" b="0" i="0" u="none" strike="noStrike" kern="1200" cap="none" spc="0" normalizeH="0" baseline="0" noProof="0">
                <a:ln>
                  <a:noFill/>
                </a:ln>
                <a:solidFill>
                  <a:srgbClr val="003D6A"/>
                </a:solidFill>
                <a:effectLst/>
                <a:uLnTx/>
                <a:uFillTx/>
                <a:latin typeface="Fago Pro"/>
                <a:ea typeface="+mn-ea"/>
                <a:cs typeface="+mn-cs"/>
              </a:rPr>
              <a:t>Taktzeitanalyse</a:t>
            </a:r>
          </a:p>
        </p:txBody>
      </p:sp>
      <p:sp>
        <p:nvSpPr>
          <p:cNvPr id="18" name="Textfeld 17">
            <a:extLst>
              <a:ext uri="{FF2B5EF4-FFF2-40B4-BE49-F238E27FC236}">
                <a16:creationId xmlns:a16="http://schemas.microsoft.com/office/drawing/2014/main" id="{D42C76FA-FED7-A770-798F-CCAF5313BB3E}"/>
              </a:ext>
            </a:extLst>
          </p:cNvPr>
          <p:cNvSpPr txBox="1"/>
          <p:nvPr/>
        </p:nvSpPr>
        <p:spPr>
          <a:xfrm>
            <a:off x="8709894" y="2108682"/>
            <a:ext cx="2032929" cy="96334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179388" marR="0" lvl="0" indent="-179388" algn="l" defTabSz="914400" rtl="0" eaLnBrk="1" fontAlgn="auto" latinLnBrk="0" hangingPunct="1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rgbClr val="009EE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de-DE" sz="1600" b="0" i="0" u="none" strike="noStrike" kern="1200" cap="none" spc="0" normalizeH="0" baseline="0" noProof="0">
                <a:ln>
                  <a:noFill/>
                </a:ln>
                <a:solidFill>
                  <a:srgbClr val="003D6A"/>
                </a:solidFill>
                <a:effectLst/>
                <a:uLnTx/>
                <a:uFillTx/>
                <a:latin typeface="Fago Pro"/>
                <a:ea typeface="+mn-ea"/>
                <a:cs typeface="+mn-cs"/>
              </a:rPr>
              <a:t>Support in 34 INTECs</a:t>
            </a:r>
          </a:p>
          <a:p>
            <a:pPr marL="179388" marR="0" lvl="0" indent="-179388" algn="l" defTabSz="914400" rtl="0" eaLnBrk="1" fontAlgn="auto" latinLnBrk="0" hangingPunct="1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rgbClr val="009EE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de-DE" sz="1600" b="0" i="0" u="none" strike="noStrike" kern="1200" cap="none" spc="0" normalizeH="0" baseline="0" noProof="0">
                <a:ln>
                  <a:noFill/>
                </a:ln>
                <a:solidFill>
                  <a:srgbClr val="003D6A"/>
                </a:solidFill>
                <a:effectLst/>
                <a:uLnTx/>
                <a:uFillTx/>
                <a:latin typeface="Fago Pro"/>
                <a:ea typeface="+mn-ea"/>
                <a:cs typeface="+mn-cs"/>
              </a:rPr>
              <a:t>Reparatur/Wartung</a:t>
            </a:r>
          </a:p>
          <a:p>
            <a:pPr marL="179388" marR="0" lvl="0" indent="-179388" algn="l" defTabSz="914400" rtl="0" eaLnBrk="1" fontAlgn="auto" latinLnBrk="0" hangingPunct="1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rgbClr val="009EE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de-DE" sz="1600" b="0" i="0" u="none" strike="noStrike" kern="1200" cap="none" spc="0" normalizeH="0" baseline="0" noProof="0">
                <a:ln>
                  <a:noFill/>
                </a:ln>
                <a:solidFill>
                  <a:srgbClr val="003D6A"/>
                </a:solidFill>
                <a:effectLst/>
                <a:uLnTx/>
                <a:uFillTx/>
                <a:latin typeface="Fago Pro"/>
                <a:ea typeface="+mn-ea"/>
                <a:cs typeface="+mn-cs"/>
              </a:rPr>
              <a:t>Ad-hoc Service bei </a:t>
            </a:r>
            <a:br>
              <a:rPr kumimoji="0" lang="de-DE" sz="1600" b="0" i="0" u="none" strike="noStrike" kern="1200" cap="none" spc="0" normalizeH="0" baseline="0" noProof="0">
                <a:ln>
                  <a:noFill/>
                </a:ln>
                <a:solidFill>
                  <a:srgbClr val="003D6A"/>
                </a:solidFill>
                <a:effectLst/>
                <a:uLnTx/>
                <a:uFillTx/>
                <a:latin typeface="Fago Pro"/>
                <a:ea typeface="+mn-ea"/>
                <a:cs typeface="+mn-cs"/>
              </a:rPr>
            </a:br>
            <a:r>
              <a:rPr kumimoji="0" lang="de-DE" sz="1600" b="0" i="0" u="none" strike="noStrike" kern="1200" cap="none" spc="0" normalizeH="0" baseline="0" noProof="0">
                <a:ln>
                  <a:noFill/>
                </a:ln>
                <a:solidFill>
                  <a:srgbClr val="003D6A"/>
                </a:solidFill>
                <a:effectLst/>
                <a:uLnTx/>
                <a:uFillTx/>
                <a:latin typeface="Fago Pro"/>
                <a:ea typeface="+mn-ea"/>
                <a:cs typeface="+mn-cs"/>
              </a:rPr>
              <a:t>Anlagenstillstand</a:t>
            </a:r>
          </a:p>
        </p:txBody>
      </p:sp>
      <p:sp>
        <p:nvSpPr>
          <p:cNvPr id="19" name="Textfeld 18">
            <a:extLst>
              <a:ext uri="{FF2B5EF4-FFF2-40B4-BE49-F238E27FC236}">
                <a16:creationId xmlns:a16="http://schemas.microsoft.com/office/drawing/2014/main" id="{178764D2-AF89-F9E9-0F09-FB178A7F7B93}"/>
              </a:ext>
            </a:extLst>
          </p:cNvPr>
          <p:cNvSpPr txBox="1"/>
          <p:nvPr/>
        </p:nvSpPr>
        <p:spPr>
          <a:xfrm>
            <a:off x="6482785" y="5148899"/>
            <a:ext cx="3230372" cy="100181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179388" marR="0" lvl="0" indent="-179388" algn="l" defTabSz="914400" rtl="0" eaLnBrk="1" fontAlgn="auto" latinLnBrk="0" hangingPunct="1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rgbClr val="009EE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de-DE" sz="1600" b="0" i="0" u="none" strike="noStrike" kern="1200" cap="none" spc="0" normalizeH="0" baseline="0" noProof="0">
                <a:ln>
                  <a:noFill/>
                </a:ln>
                <a:solidFill>
                  <a:srgbClr val="003D6A"/>
                </a:solidFill>
                <a:effectLst/>
                <a:uLnTx/>
                <a:uFillTx/>
                <a:latin typeface="Fago Pro"/>
                <a:ea typeface="+mn-ea"/>
                <a:cs typeface="+mn-cs"/>
              </a:rPr>
              <a:t>Höchste Qualitätsansprüche</a:t>
            </a:r>
          </a:p>
          <a:p>
            <a:pPr marL="179388" marR="0" lvl="0" indent="-179388" algn="l" defTabSz="914400" rtl="0" eaLnBrk="1" fontAlgn="auto" latinLnBrk="0" hangingPunct="1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rgbClr val="009EE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de-DE" sz="1600">
                <a:solidFill>
                  <a:srgbClr val="003D6A"/>
                </a:solidFill>
                <a:latin typeface="Fago Pro"/>
              </a:rPr>
              <a:t>Fertigung von Kleinserien</a:t>
            </a:r>
          </a:p>
          <a:p>
            <a:pPr marL="179388" marR="0" lvl="0" indent="-179388" algn="l" defTabSz="914400" rtl="0" eaLnBrk="1" fontAlgn="auto" latinLnBrk="0" hangingPunct="1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rgbClr val="009EE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de-DE" sz="1600">
                <a:solidFill>
                  <a:srgbClr val="003D6A"/>
                </a:solidFill>
                <a:latin typeface="Fago Pro"/>
              </a:rPr>
              <a:t>Weltweites Lieferanten-Netzwerk</a:t>
            </a:r>
          </a:p>
          <a:p>
            <a:pPr marL="179388" indent="-179388">
              <a:lnSpc>
                <a:spcPct val="90000"/>
              </a:lnSpc>
              <a:spcBef>
                <a:spcPts val="300"/>
              </a:spcBef>
              <a:buClr>
                <a:srgbClr val="009EE0"/>
              </a:buClr>
              <a:buFont typeface="Arial" panose="020B0604020202020204" pitchFamily="34" charset="0"/>
              <a:buChar char="•"/>
              <a:defRPr/>
            </a:pPr>
            <a:r>
              <a:rPr lang="de-DE" sz="1600">
                <a:solidFill>
                  <a:srgbClr val="003D6A"/>
                </a:solidFill>
                <a:latin typeface="Fago Pro"/>
              </a:rPr>
              <a:t>Reinraum-Montage möglich</a:t>
            </a:r>
          </a:p>
        </p:txBody>
      </p:sp>
    </p:spTree>
    <p:extLst>
      <p:ext uri="{BB962C8B-B14F-4D97-AF65-F5344CB8AC3E}">
        <p14:creationId xmlns:p14="http://schemas.microsoft.com/office/powerpoint/2010/main" val="25669647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7CBD054-5304-384B-40A8-B5E2BF975E2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491D4F4-832E-CCA9-D1C5-612D408089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Kundenreferenzen … eine Auswahl</a:t>
            </a:r>
            <a:endParaRPr lang="de-DE" sz="3600">
              <a:highlight>
                <a:srgbClr val="FFFF00"/>
              </a:highlight>
            </a:endParaRPr>
          </a:p>
        </p:txBody>
      </p: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83DC4680-0151-A3AA-862A-9BC289576E7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F7D4EC-FAF2-48D2-B8E5-457915FC50F3}" type="slidenum">
              <a:rPr lang="de-DE" smtClean="0"/>
              <a:pPr/>
              <a:t>5</a:t>
            </a:fld>
            <a:endParaRPr lang="de-DE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6155A7D8-7B7A-C5A7-DEC8-64CE1DF4518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/>
              <a:t>SCHUNK Engineering</a:t>
            </a:r>
          </a:p>
        </p:txBody>
      </p:sp>
      <p:pic>
        <p:nvPicPr>
          <p:cNvPr id="43" name="Grafik 42">
            <a:extLst>
              <a:ext uri="{FF2B5EF4-FFF2-40B4-BE49-F238E27FC236}">
                <a16:creationId xmlns:a16="http://schemas.microsoft.com/office/drawing/2014/main" id="{A943816F-B420-527A-B045-BCC8B24F777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245954" y="4249054"/>
            <a:ext cx="2566800" cy="664735"/>
          </a:xfrm>
          <a:prstGeom prst="rect">
            <a:avLst/>
          </a:prstGeom>
          <a:noFill/>
        </p:spPr>
      </p:pic>
      <p:grpSp>
        <p:nvGrpSpPr>
          <p:cNvPr id="44" name="Gruppieren 43">
            <a:extLst>
              <a:ext uri="{FF2B5EF4-FFF2-40B4-BE49-F238E27FC236}">
                <a16:creationId xmlns:a16="http://schemas.microsoft.com/office/drawing/2014/main" id="{39619B18-9025-7BD2-6D27-B4F1F62C7B3A}"/>
              </a:ext>
            </a:extLst>
          </p:cNvPr>
          <p:cNvGrpSpPr>
            <a:grpSpLocks noChangeAspect="1"/>
          </p:cNvGrpSpPr>
          <p:nvPr/>
        </p:nvGrpSpPr>
        <p:grpSpPr>
          <a:xfrm>
            <a:off x="5500275" y="5406380"/>
            <a:ext cx="3750046" cy="720000"/>
            <a:chOff x="7160990" y="5256643"/>
            <a:chExt cx="4312552" cy="828000"/>
          </a:xfrm>
        </p:grpSpPr>
        <p:pic>
          <p:nvPicPr>
            <p:cNvPr id="45" name="Grafik 44">
              <a:extLst>
                <a:ext uri="{FF2B5EF4-FFF2-40B4-BE49-F238E27FC236}">
                  <a16:creationId xmlns:a16="http://schemas.microsoft.com/office/drawing/2014/main" id="{C86FD3AB-E275-D0E3-E69F-9B963DFFB2B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160990" y="5256643"/>
              <a:ext cx="2065696" cy="828000"/>
            </a:xfrm>
            <a:prstGeom prst="rect">
              <a:avLst/>
            </a:prstGeom>
          </p:spPr>
        </p:pic>
        <p:pic>
          <p:nvPicPr>
            <p:cNvPr id="46" name="Grafik 45">
              <a:extLst>
                <a:ext uri="{FF2B5EF4-FFF2-40B4-BE49-F238E27FC236}">
                  <a16:creationId xmlns:a16="http://schemas.microsoft.com/office/drawing/2014/main" id="{9FAF79D3-0112-4DFE-C20D-A904652BCE1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464906" y="5367367"/>
              <a:ext cx="2008636" cy="606553"/>
            </a:xfrm>
            <a:prstGeom prst="rect">
              <a:avLst/>
            </a:prstGeom>
          </p:spPr>
        </p:pic>
        <p:cxnSp>
          <p:nvCxnSpPr>
            <p:cNvPr id="47" name="Gerader Verbinder 46">
              <a:extLst>
                <a:ext uri="{FF2B5EF4-FFF2-40B4-BE49-F238E27FC236}">
                  <a16:creationId xmlns:a16="http://schemas.microsoft.com/office/drawing/2014/main" id="{F2A458C5-689B-0F52-0059-F3514D58AC68}"/>
                </a:ext>
              </a:extLst>
            </p:cNvPr>
            <p:cNvCxnSpPr>
              <a:cxnSpLocks/>
            </p:cNvCxnSpPr>
            <p:nvPr/>
          </p:nvCxnSpPr>
          <p:spPr>
            <a:xfrm>
              <a:off x="9345796" y="5449028"/>
              <a:ext cx="0" cy="443230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pic>
        <p:nvPicPr>
          <p:cNvPr id="48" name="Grafik 47">
            <a:extLst>
              <a:ext uri="{FF2B5EF4-FFF2-40B4-BE49-F238E27FC236}">
                <a16:creationId xmlns:a16="http://schemas.microsoft.com/office/drawing/2014/main" id="{A4C6BF47-DF80-F70E-FE12-99B752F2994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43699" y="4221421"/>
            <a:ext cx="1453670" cy="720000"/>
          </a:xfrm>
          <a:prstGeom prst="rect">
            <a:avLst/>
          </a:prstGeom>
        </p:spPr>
      </p:pic>
      <p:pic>
        <p:nvPicPr>
          <p:cNvPr id="49" name="Grafik 48">
            <a:extLst>
              <a:ext uri="{FF2B5EF4-FFF2-40B4-BE49-F238E27FC236}">
                <a16:creationId xmlns:a16="http://schemas.microsoft.com/office/drawing/2014/main" id="{481F3D55-6345-B75C-3D71-D1BAF7933DD4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5534" y="3301149"/>
            <a:ext cx="2836361" cy="468000"/>
          </a:xfrm>
          <a:prstGeom prst="rect">
            <a:avLst/>
          </a:prstGeom>
        </p:spPr>
      </p:pic>
      <p:pic>
        <p:nvPicPr>
          <p:cNvPr id="50" name="Grafik 49">
            <a:extLst>
              <a:ext uri="{FF2B5EF4-FFF2-40B4-BE49-F238E27FC236}">
                <a16:creationId xmlns:a16="http://schemas.microsoft.com/office/drawing/2014/main" id="{113FF3E9-5F4A-1F94-2C74-01F4E2E5F2F7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58108" y="3265149"/>
            <a:ext cx="1728000" cy="540000"/>
          </a:xfrm>
          <a:prstGeom prst="rect">
            <a:avLst/>
          </a:prstGeom>
        </p:spPr>
      </p:pic>
      <p:pic>
        <p:nvPicPr>
          <p:cNvPr id="51" name="Grafik 50">
            <a:extLst>
              <a:ext uri="{FF2B5EF4-FFF2-40B4-BE49-F238E27FC236}">
                <a16:creationId xmlns:a16="http://schemas.microsoft.com/office/drawing/2014/main" id="{EACA7BE1-0A9D-1865-01C1-6AB8F31FE9EF}"/>
              </a:ext>
            </a:extLst>
          </p:cNvPr>
          <p:cNvPicPr>
            <a:picLocks noChangeAspect="1"/>
          </p:cNvPicPr>
          <p:nvPr/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658814" y="2099244"/>
            <a:ext cx="952250" cy="972000"/>
          </a:xfrm>
          <a:prstGeom prst="rect">
            <a:avLst/>
          </a:prstGeom>
        </p:spPr>
      </p:pic>
      <p:pic>
        <p:nvPicPr>
          <p:cNvPr id="52" name="Grafik 51">
            <a:extLst>
              <a:ext uri="{FF2B5EF4-FFF2-40B4-BE49-F238E27FC236}">
                <a16:creationId xmlns:a16="http://schemas.microsoft.com/office/drawing/2014/main" id="{5275EC69-48FC-88B9-3527-E3CE31E35CC9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910081" y="5198962"/>
            <a:ext cx="1529444" cy="1134836"/>
          </a:xfrm>
          <a:prstGeom prst="rect">
            <a:avLst/>
          </a:prstGeom>
        </p:spPr>
      </p:pic>
      <p:pic>
        <p:nvPicPr>
          <p:cNvPr id="53" name="Grafik 52">
            <a:extLst>
              <a:ext uri="{FF2B5EF4-FFF2-40B4-BE49-F238E27FC236}">
                <a16:creationId xmlns:a16="http://schemas.microsoft.com/office/drawing/2014/main" id="{10BC1260-CE90-4EBE-F3B0-443086514903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2725" y="5442380"/>
            <a:ext cx="1350000" cy="648000"/>
          </a:xfrm>
          <a:prstGeom prst="rect">
            <a:avLst/>
          </a:prstGeom>
        </p:spPr>
      </p:pic>
      <p:pic>
        <p:nvPicPr>
          <p:cNvPr id="54" name="Grafik 53">
            <a:extLst>
              <a:ext uri="{FF2B5EF4-FFF2-40B4-BE49-F238E27FC236}">
                <a16:creationId xmlns:a16="http://schemas.microsoft.com/office/drawing/2014/main" id="{164393DB-AE26-7D26-F8DD-98DEC00023C2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69251" y="2153244"/>
            <a:ext cx="864000" cy="864000"/>
          </a:xfrm>
          <a:prstGeom prst="rect">
            <a:avLst/>
          </a:prstGeom>
        </p:spPr>
      </p:pic>
      <p:pic>
        <p:nvPicPr>
          <p:cNvPr id="55" name="Grafik 54">
            <a:extLst>
              <a:ext uri="{FF2B5EF4-FFF2-40B4-BE49-F238E27FC236}">
                <a16:creationId xmlns:a16="http://schemas.microsoft.com/office/drawing/2014/main" id="{05E17604-3142-A182-5EAC-D35DAD290DC9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91438" y="2351244"/>
            <a:ext cx="2090887" cy="468000"/>
          </a:xfrm>
          <a:prstGeom prst="rect">
            <a:avLst/>
          </a:prstGeom>
        </p:spPr>
      </p:pic>
      <p:pic>
        <p:nvPicPr>
          <p:cNvPr id="56" name="Grafik 55">
            <a:extLst>
              <a:ext uri="{FF2B5EF4-FFF2-40B4-BE49-F238E27FC236}">
                <a16:creationId xmlns:a16="http://schemas.microsoft.com/office/drawing/2014/main" id="{4B5EDDA1-E5C6-1343-9EA1-44007409BE11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398535" y="3265149"/>
            <a:ext cx="2459078" cy="540000"/>
          </a:xfrm>
          <a:prstGeom prst="rect">
            <a:avLst/>
          </a:prstGeom>
        </p:spPr>
      </p:pic>
      <p:pic>
        <p:nvPicPr>
          <p:cNvPr id="57" name="Grafik 56">
            <a:extLst>
              <a:ext uri="{FF2B5EF4-FFF2-40B4-BE49-F238E27FC236}">
                <a16:creationId xmlns:a16="http://schemas.microsoft.com/office/drawing/2014/main" id="{CFFEC352-0345-B5CF-745C-320CCF9D3319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52406" y="4239421"/>
            <a:ext cx="1233126" cy="684000"/>
          </a:xfrm>
          <a:prstGeom prst="rect">
            <a:avLst/>
          </a:prstGeom>
        </p:spPr>
      </p:pic>
      <p:pic>
        <p:nvPicPr>
          <p:cNvPr id="58" name="Grafik 57">
            <a:extLst>
              <a:ext uri="{FF2B5EF4-FFF2-40B4-BE49-F238E27FC236}">
                <a16:creationId xmlns:a16="http://schemas.microsoft.com/office/drawing/2014/main" id="{A76A1BC8-817B-23E8-AC5E-875EB3967526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0705" y="4347421"/>
            <a:ext cx="3033115" cy="468000"/>
          </a:xfrm>
          <a:prstGeom prst="rect">
            <a:avLst/>
          </a:prstGeom>
        </p:spPr>
      </p:pic>
      <p:pic>
        <p:nvPicPr>
          <p:cNvPr id="59" name="Grafik 58">
            <a:extLst>
              <a:ext uri="{FF2B5EF4-FFF2-40B4-BE49-F238E27FC236}">
                <a16:creationId xmlns:a16="http://schemas.microsoft.com/office/drawing/2014/main" id="{F6E19F76-C2D6-34D9-C20E-D4998AD14225}"/>
              </a:ext>
            </a:extLst>
          </p:cNvPr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40512" y="2405244"/>
            <a:ext cx="4286517" cy="360000"/>
          </a:xfrm>
          <a:prstGeom prst="rect">
            <a:avLst/>
          </a:prstGeom>
        </p:spPr>
      </p:pic>
      <p:pic>
        <p:nvPicPr>
          <p:cNvPr id="60" name="Grafik 59">
            <a:extLst>
              <a:ext uri="{FF2B5EF4-FFF2-40B4-BE49-F238E27FC236}">
                <a16:creationId xmlns:a16="http://schemas.microsoft.com/office/drawing/2014/main" id="{9749792F-2324-717F-D95D-015FB098EE46}"/>
              </a:ext>
            </a:extLst>
          </p:cNvPr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12486" y="5532380"/>
            <a:ext cx="2128028" cy="468000"/>
          </a:xfrm>
          <a:prstGeom prst="rect">
            <a:avLst/>
          </a:prstGeom>
        </p:spPr>
      </p:pic>
      <p:pic>
        <p:nvPicPr>
          <p:cNvPr id="61" name="Grafik 60">
            <a:extLst>
              <a:ext uri="{FF2B5EF4-FFF2-40B4-BE49-F238E27FC236}">
                <a16:creationId xmlns:a16="http://schemas.microsoft.com/office/drawing/2014/main" id="{460E3424-3E19-A5FF-B784-A22515BDED54}"/>
              </a:ext>
            </a:extLst>
          </p:cNvPr>
          <p:cNvPicPr>
            <a:picLocks noChangeAspect="1"/>
          </p:cNvPicPr>
          <p:nvPr/>
        </p:nvPicPr>
        <p:blipFill rotWithShape="1">
          <a:blip r:embed="rId19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0913" r="71873" b="10913"/>
          <a:stretch/>
        </p:blipFill>
        <p:spPr>
          <a:xfrm>
            <a:off x="5834118" y="4041421"/>
            <a:ext cx="1060995" cy="1080000"/>
          </a:xfrm>
          <a:prstGeom prst="rect">
            <a:avLst/>
          </a:prstGeom>
        </p:spPr>
      </p:pic>
      <p:pic>
        <p:nvPicPr>
          <p:cNvPr id="62" name="Grafik 61">
            <a:extLst>
              <a:ext uri="{FF2B5EF4-FFF2-40B4-BE49-F238E27FC236}">
                <a16:creationId xmlns:a16="http://schemas.microsoft.com/office/drawing/2014/main" id="{24EEACE6-F850-5D13-7AC4-68405AC9C9FC}"/>
              </a:ext>
            </a:extLst>
          </p:cNvPr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02321" y="3319149"/>
            <a:ext cx="2880002" cy="43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019581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58CE670-EF06-ABC4-B15D-32217864BE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z="3600"/>
              <a:t>Projektreferenzen</a:t>
            </a:r>
            <a:endParaRPr lang="en-US"/>
          </a:p>
        </p:txBody>
      </p: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4D0746EB-8DC8-0458-382E-3BE435D18C7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F7D4EC-FAF2-48D2-B8E5-457915FC50F3}" type="slidenum">
              <a:rPr lang="de-DE" smtClean="0"/>
              <a:pPr/>
              <a:t>6</a:t>
            </a:fld>
            <a:endParaRPr lang="de-DE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D753B46C-CB7C-15EF-94A7-2F20CEE06E43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/>
              <a:t>SCHUNK Engineering</a:t>
            </a:r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EBE4FCE7-A1E5-F995-F5B9-8202596328E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25033" y="2097088"/>
            <a:ext cx="4373526" cy="2919328"/>
          </a:xfrm>
          <a:prstGeom prst="rect">
            <a:avLst/>
          </a:prstGeom>
        </p:spPr>
      </p:pic>
      <p:sp>
        <p:nvSpPr>
          <p:cNvPr id="10" name="Rechteck 9">
            <a:extLst>
              <a:ext uri="{FF2B5EF4-FFF2-40B4-BE49-F238E27FC236}">
                <a16:creationId xmlns:a16="http://schemas.microsoft.com/office/drawing/2014/main" id="{29E2650C-FE29-C29F-4720-41492A5E7958}"/>
              </a:ext>
            </a:extLst>
          </p:cNvPr>
          <p:cNvSpPr/>
          <p:nvPr/>
        </p:nvSpPr>
        <p:spPr>
          <a:xfrm>
            <a:off x="658291" y="5016416"/>
            <a:ext cx="5307011" cy="126156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600" b="1">
                <a:solidFill>
                  <a:schemeClr val="tx2"/>
                </a:solidFill>
              </a:rPr>
              <a:t>Werkzeugmaschinenbeladung - Lean Automation: Prüfling-Herstellung für Kerbschlagbiegeversuch </a:t>
            </a:r>
          </a:p>
          <a:p>
            <a:pPr algn="ctr"/>
            <a:r>
              <a:rPr lang="de-DE" sz="1600">
                <a:solidFill>
                  <a:schemeClr val="tx2"/>
                </a:solidFill>
              </a:rPr>
              <a:t>Spannstation (rechts), Werkstückmagazin (Mitte) und Wendestation (links).</a:t>
            </a:r>
            <a:br>
              <a:rPr lang="de-DE" sz="1600">
                <a:solidFill>
                  <a:schemeClr val="tx2"/>
                </a:solidFill>
              </a:rPr>
            </a:br>
            <a:r>
              <a:rPr lang="de-DE" sz="1600">
                <a:solidFill>
                  <a:schemeClr val="tx2"/>
                </a:solidFill>
              </a:rPr>
              <a:t>Handling durch Greifer mit Schaftschnittstelle.</a:t>
            </a:r>
          </a:p>
        </p:txBody>
      </p:sp>
      <p:sp>
        <p:nvSpPr>
          <p:cNvPr id="11" name="Rechteck 10">
            <a:extLst>
              <a:ext uri="{FF2B5EF4-FFF2-40B4-BE49-F238E27FC236}">
                <a16:creationId xmlns:a16="http://schemas.microsoft.com/office/drawing/2014/main" id="{9DAA8673-5141-DEE2-D225-CFCFBAC1701A}"/>
              </a:ext>
            </a:extLst>
          </p:cNvPr>
          <p:cNvSpPr/>
          <p:nvPr/>
        </p:nvSpPr>
        <p:spPr>
          <a:xfrm>
            <a:off x="6534150" y="5016416"/>
            <a:ext cx="5307011" cy="126156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600">
                <a:solidFill>
                  <a:schemeClr val="tx2"/>
                </a:solidFill>
              </a:rPr>
              <a:t>Erhöhung der Flexibilität und auch der Maschinenauslastung bei der Probenvorbereitung durch die wirtschaftliche Automatisierung.</a:t>
            </a:r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53F1F889-16C8-7CDB-83DE-48CAF285D2C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08627" y="2101015"/>
            <a:ext cx="4373932" cy="2919600"/>
          </a:xfrm>
          <a:prstGeom prst="rect">
            <a:avLst/>
          </a:prstGeom>
        </p:spPr>
      </p:pic>
      <p:pic>
        <p:nvPicPr>
          <p:cNvPr id="6" name="Picture 2">
            <a:extLst>
              <a:ext uri="{FF2B5EF4-FFF2-40B4-BE49-F238E27FC236}">
                <a16:creationId xmlns:a16="http://schemas.microsoft.com/office/drawing/2014/main" id="{DA673514-FB03-23B3-B92D-C80FAB7F9F9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155431" y="2477334"/>
            <a:ext cx="2075332" cy="79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6070457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402526C-2854-89BC-10DF-6611EEE4FEF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hteck 11">
            <a:extLst>
              <a:ext uri="{FF2B5EF4-FFF2-40B4-BE49-F238E27FC236}">
                <a16:creationId xmlns:a16="http://schemas.microsoft.com/office/drawing/2014/main" id="{202B2633-B23E-30A1-B817-A9E537D14804}"/>
              </a:ext>
            </a:extLst>
          </p:cNvPr>
          <p:cNvSpPr/>
          <p:nvPr/>
        </p:nvSpPr>
        <p:spPr>
          <a:xfrm>
            <a:off x="678365" y="4848226"/>
            <a:ext cx="5307011" cy="164030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de-DE" sz="1600" b="1">
                <a:solidFill>
                  <a:schemeClr val="tx2"/>
                </a:solidFill>
              </a:rPr>
              <a:t>Spannen von Turbinenrotoren: </a:t>
            </a:r>
            <a:endParaRPr lang="de-DE">
              <a:solidFill>
                <a:schemeClr val="tx2"/>
              </a:solidFill>
            </a:endParaRPr>
          </a:p>
          <a:p>
            <a:pPr algn="ctr"/>
            <a:r>
              <a:rPr lang="de-DE" sz="1600" b="1">
                <a:solidFill>
                  <a:schemeClr val="tx2"/>
                </a:solidFill>
              </a:rPr>
              <a:t>Hydraulischer Dehnspanndorn </a:t>
            </a:r>
            <a:endParaRPr lang="de-DE">
              <a:solidFill>
                <a:schemeClr val="tx2"/>
              </a:solidFill>
            </a:endParaRPr>
          </a:p>
          <a:p>
            <a:pPr algn="ctr"/>
            <a:r>
              <a:rPr lang="de-DE" sz="1600">
                <a:solidFill>
                  <a:schemeClr val="tx2"/>
                </a:solidFill>
              </a:rPr>
              <a:t>Planlaufgenauigkeit von &lt; 0,005 mm.</a:t>
            </a:r>
          </a:p>
          <a:p>
            <a:pPr algn="ctr"/>
            <a:r>
              <a:rPr lang="de-DE" sz="1600">
                <a:solidFill>
                  <a:schemeClr val="tx2"/>
                </a:solidFill>
              </a:rPr>
              <a:t>Aktivierbare Vibrationsdämpfung.</a:t>
            </a:r>
          </a:p>
          <a:p>
            <a:pPr algn="ctr"/>
            <a:r>
              <a:rPr lang="de-DE" sz="1600">
                <a:solidFill>
                  <a:schemeClr val="tx2"/>
                </a:solidFill>
              </a:rPr>
              <a:t>Sicherheitsbolzen zur optisch sichtbaren "sicheren" Spannung.</a:t>
            </a:r>
          </a:p>
          <a:p>
            <a:pPr algn="ctr"/>
            <a:endParaRPr lang="de-DE" sz="1600">
              <a:solidFill>
                <a:schemeClr val="tx2"/>
              </a:solidFill>
            </a:endParaRP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49442641-E9AC-D172-9090-B363427205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z="3600"/>
              <a:t>Projektreferenzen</a:t>
            </a:r>
            <a:endParaRPr lang="en-US"/>
          </a:p>
        </p:txBody>
      </p: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B02B54C0-080A-31D0-875A-A47B23F05E3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F7D4EC-FAF2-48D2-B8E5-457915FC50F3}" type="slidenum">
              <a:rPr lang="de-DE" smtClean="0"/>
              <a:pPr/>
              <a:t>7</a:t>
            </a:fld>
            <a:endParaRPr lang="de-DE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4395A74A-CBDF-E74B-CB66-1FE7B9E882A9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/>
              <a:t>SCHUNK Engineering</a:t>
            </a:r>
          </a:p>
        </p:txBody>
      </p:sp>
      <p:pic>
        <p:nvPicPr>
          <p:cNvPr id="15" name="Grafik 14">
            <a:extLst>
              <a:ext uri="{FF2B5EF4-FFF2-40B4-BE49-F238E27FC236}">
                <a16:creationId xmlns:a16="http://schemas.microsoft.com/office/drawing/2014/main" id="{ECCDB1DE-1D3A-C0B8-1F33-6938ABA90D9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2044" y="1938250"/>
            <a:ext cx="5379652" cy="3026054"/>
          </a:xfrm>
          <a:prstGeom prst="rect">
            <a:avLst/>
          </a:prstGeom>
        </p:spPr>
      </p:pic>
      <p:sp>
        <p:nvSpPr>
          <p:cNvPr id="17" name="Rechteck 16">
            <a:extLst>
              <a:ext uri="{FF2B5EF4-FFF2-40B4-BE49-F238E27FC236}">
                <a16:creationId xmlns:a16="http://schemas.microsoft.com/office/drawing/2014/main" id="{FCE8A1A2-1280-0FD9-CF75-CC570F3D83CF}"/>
              </a:ext>
            </a:extLst>
          </p:cNvPr>
          <p:cNvSpPr/>
          <p:nvPr/>
        </p:nvSpPr>
        <p:spPr>
          <a:xfrm>
            <a:off x="6534149" y="4859530"/>
            <a:ext cx="5322889" cy="141393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de-DE" sz="1600" b="1">
                <a:solidFill>
                  <a:schemeClr val="tx2"/>
                </a:solidFill>
              </a:rPr>
              <a:t>Spannen von Autofelgen zur Drehbearbeitung: </a:t>
            </a:r>
            <a:endParaRPr lang="de-DE">
              <a:solidFill>
                <a:schemeClr val="tx2"/>
              </a:solidFill>
            </a:endParaRPr>
          </a:p>
          <a:p>
            <a:pPr algn="ctr"/>
            <a:r>
              <a:rPr lang="de-DE" sz="1600" b="1">
                <a:solidFill>
                  <a:schemeClr val="tx2"/>
                </a:solidFill>
              </a:rPr>
              <a:t>Harte Pendelbacke für Innenspannung </a:t>
            </a:r>
            <a:endParaRPr lang="de-DE">
              <a:solidFill>
                <a:schemeClr val="tx2"/>
              </a:solidFill>
            </a:endParaRPr>
          </a:p>
          <a:p>
            <a:pPr algn="ctr"/>
            <a:r>
              <a:rPr lang="de-DE" sz="1600">
                <a:solidFill>
                  <a:schemeClr val="tx2"/>
                </a:solidFill>
              </a:rPr>
              <a:t>Unrundheit von &lt;0,05 mm durch 24 Spannstellen.</a:t>
            </a:r>
            <a:endParaRPr lang="de-DE">
              <a:solidFill>
                <a:schemeClr val="tx2"/>
              </a:solidFill>
            </a:endParaRPr>
          </a:p>
          <a:p>
            <a:pPr algn="ctr"/>
            <a:r>
              <a:rPr lang="de-DE" sz="1600">
                <a:solidFill>
                  <a:schemeClr val="tx2"/>
                </a:solidFill>
              </a:rPr>
              <a:t>Ausgleich von Planlauffehlern durch Anschlag mit Pendelfunktion. Für SCHUNK ROTA NCO 400.</a:t>
            </a:r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1AF882B5-7791-47DA-9471-1F71107CBD24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8237" t="9677" r="28237" b="8933"/>
          <a:stretch/>
        </p:blipFill>
        <p:spPr>
          <a:xfrm>
            <a:off x="7791449" y="1976350"/>
            <a:ext cx="2552701" cy="26532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56221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D3387E1-89A8-1A68-49D9-9E303BA1FEC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ECEC49C-95A1-0AF5-3E63-166A7577B3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z="3600"/>
              <a:t>Projektreferenzen</a:t>
            </a:r>
            <a:endParaRPr lang="en-US"/>
          </a:p>
        </p:txBody>
      </p: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72E8DF11-2739-4463-DACF-2E2EABFC439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F7D4EC-FAF2-48D2-B8E5-457915FC50F3}" type="slidenum">
              <a:rPr lang="de-DE" smtClean="0"/>
              <a:pPr/>
              <a:t>8</a:t>
            </a:fld>
            <a:endParaRPr lang="de-DE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A488C04D-4D65-2946-6CB0-664A2D0118F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/>
              <a:t>SCHUNK Engineering</a:t>
            </a:r>
          </a:p>
        </p:txBody>
      </p:sp>
      <p:sp>
        <p:nvSpPr>
          <p:cNvPr id="6" name="Rechteck 5">
            <a:extLst>
              <a:ext uri="{FF2B5EF4-FFF2-40B4-BE49-F238E27FC236}">
                <a16:creationId xmlns:a16="http://schemas.microsoft.com/office/drawing/2014/main" id="{E6B5DF7C-817A-3B09-FF51-D114D3B57D95}"/>
              </a:ext>
            </a:extLst>
          </p:cNvPr>
          <p:cNvSpPr/>
          <p:nvPr/>
        </p:nvSpPr>
        <p:spPr>
          <a:xfrm>
            <a:off x="668339" y="5057775"/>
            <a:ext cx="5307011" cy="122020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600" b="1">
                <a:solidFill>
                  <a:schemeClr val="tx2"/>
                </a:solidFill>
              </a:rPr>
              <a:t>Spannen von Wellen bei denen die Referenz die Zentrierbohrung ist</a:t>
            </a:r>
          </a:p>
          <a:p>
            <a:pPr algn="ctr"/>
            <a:r>
              <a:rPr lang="de-DE" sz="1600">
                <a:solidFill>
                  <a:schemeClr val="tx2"/>
                </a:solidFill>
              </a:rPr>
              <a:t>Zentrieren des Werkstücks zwischen den Zentren. Drehmomentübertragung für Zerspanung über radiale Spannung.</a:t>
            </a:r>
          </a:p>
        </p:txBody>
      </p:sp>
      <p:sp>
        <p:nvSpPr>
          <p:cNvPr id="8" name="Rechteck 7">
            <a:extLst>
              <a:ext uri="{FF2B5EF4-FFF2-40B4-BE49-F238E27FC236}">
                <a16:creationId xmlns:a16="http://schemas.microsoft.com/office/drawing/2014/main" id="{2976A0BC-85FB-2C4F-4879-A6DF083DBA46}"/>
              </a:ext>
            </a:extLst>
          </p:cNvPr>
          <p:cNvSpPr/>
          <p:nvPr/>
        </p:nvSpPr>
        <p:spPr>
          <a:xfrm>
            <a:off x="6534150" y="5257661"/>
            <a:ext cx="5307011" cy="102031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600" b="1">
                <a:solidFill>
                  <a:schemeClr val="tx2"/>
                </a:solidFill>
              </a:rPr>
              <a:t>Verformungsarmes Spannen von filigranen Bauteilen</a:t>
            </a:r>
          </a:p>
          <a:p>
            <a:pPr algn="ctr"/>
            <a:r>
              <a:rPr lang="de-DE" sz="1600">
                <a:solidFill>
                  <a:schemeClr val="tx2"/>
                </a:solidFill>
              </a:rPr>
              <a:t>Werkstück wird mit dem Zentrierfutter zentriert und mit der Magnetspannplatte axial gespannt.</a:t>
            </a:r>
          </a:p>
        </p:txBody>
      </p:sp>
      <p:pic>
        <p:nvPicPr>
          <p:cNvPr id="7" name="Bild 1">
            <a:extLst>
              <a:ext uri="{FF2B5EF4-FFF2-40B4-BE49-F238E27FC236}">
                <a16:creationId xmlns:a16="http://schemas.microsoft.com/office/drawing/2014/main" id="{02618DFC-2CA1-8C47-394E-2EB8C9796C7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41945" y="2185527"/>
            <a:ext cx="4159798" cy="2757948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Grafik 9">
            <a:extLst>
              <a:ext uri="{FF2B5EF4-FFF2-40B4-BE49-F238E27FC236}">
                <a16:creationId xmlns:a16="http://schemas.microsoft.com/office/drawing/2014/main" id="{BB8CAFF7-CE99-D77D-BC43-DD8058217FF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17512" y="2121425"/>
            <a:ext cx="4740286" cy="3088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881244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D3387E1-89A8-1A68-49D9-9E303BA1FEC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feld 9">
            <a:extLst>
              <a:ext uri="{FF2B5EF4-FFF2-40B4-BE49-F238E27FC236}">
                <a16:creationId xmlns:a16="http://schemas.microsoft.com/office/drawing/2014/main" id="{64ED1535-3F6A-7011-242D-757DD214E896}"/>
              </a:ext>
            </a:extLst>
          </p:cNvPr>
          <p:cNvSpPr txBox="1"/>
          <p:nvPr/>
        </p:nvSpPr>
        <p:spPr>
          <a:xfrm>
            <a:off x="8964342" y="3609343"/>
            <a:ext cx="1134926" cy="249299"/>
          </a:xfrm>
          <a:prstGeom prst="rect">
            <a:avLst/>
          </a:prstGeom>
          <a:solidFill>
            <a:srgbClr val="FFFF00"/>
          </a:solidFill>
        </p:spPr>
        <p:txBody>
          <a:bodyPr wrap="none" lIns="0" tIns="0" rIns="0" bIns="0" rtlCol="0">
            <a:spAutoFit/>
          </a:bodyPr>
          <a:lstStyle/>
          <a:p>
            <a:pPr marR="0" algn="l" defTabSz="914400" rtl="0" eaLnBrk="1" fontAlgn="auto" latinLnBrk="0" hangingPunct="1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rgbClr val="009EE0"/>
              </a:buClr>
              <a:buSzTx/>
              <a:tabLst/>
            </a:pPr>
            <a:r>
              <a:rPr lang="de-DE" sz="1800">
                <a:solidFill>
                  <a:schemeClr val="tx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ID: 1568940</a:t>
            </a:r>
            <a:endParaRPr kumimoji="0" lang="en-US" sz="2200" b="0" i="0" u="none" strike="noStrike" kern="1200" cap="none" spc="0" normalizeH="0" baseline="0" noProof="0">
              <a:ln>
                <a:noFill/>
              </a:ln>
              <a:solidFill>
                <a:schemeClr val="tx2"/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EAF0A9C0-2A03-FB3E-70E2-1781A945CC4F}"/>
              </a:ext>
            </a:extLst>
          </p:cNvPr>
          <p:cNvSpPr txBox="1"/>
          <p:nvPr/>
        </p:nvSpPr>
        <p:spPr>
          <a:xfrm>
            <a:off x="2754381" y="3336947"/>
            <a:ext cx="1134926" cy="249299"/>
          </a:xfrm>
          <a:prstGeom prst="rect">
            <a:avLst/>
          </a:prstGeom>
          <a:solidFill>
            <a:srgbClr val="FFFF00"/>
          </a:solidFill>
        </p:spPr>
        <p:txBody>
          <a:bodyPr wrap="none" lIns="0" tIns="0" rIns="0" bIns="0" rtlCol="0">
            <a:spAutoFit/>
          </a:bodyPr>
          <a:lstStyle/>
          <a:p>
            <a:pPr marR="0" algn="l" defTabSz="914400" rtl="0" eaLnBrk="1" fontAlgn="auto" latinLnBrk="0" hangingPunct="1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rgbClr val="009EE0"/>
              </a:buClr>
              <a:buSzTx/>
              <a:tabLst/>
            </a:pPr>
            <a:r>
              <a:rPr lang="de-DE" sz="1800">
                <a:solidFill>
                  <a:schemeClr val="tx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ID: 1573882</a:t>
            </a:r>
            <a:endParaRPr kumimoji="0" lang="en-US" sz="2200" b="0" i="0" u="none" strike="noStrike" kern="1200" cap="none" spc="0" normalizeH="0" baseline="0" noProof="0">
              <a:ln>
                <a:noFill/>
              </a:ln>
              <a:solidFill>
                <a:schemeClr val="tx2"/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BECEC49C-95A1-0AF5-3E63-166A7577B3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z="3600"/>
              <a:t>Projektreferenzen</a:t>
            </a:r>
            <a:endParaRPr lang="en-US"/>
          </a:p>
        </p:txBody>
      </p: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72E8DF11-2739-4463-DACF-2E2EABFC439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F7D4EC-FAF2-48D2-B8E5-457915FC50F3}" type="slidenum">
              <a:rPr lang="de-DE" smtClean="0"/>
              <a:pPr/>
              <a:t>9</a:t>
            </a:fld>
            <a:endParaRPr lang="de-DE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A488C04D-4D65-2946-6CB0-664A2D0118F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/>
              <a:t>SCHUNK Engineering</a:t>
            </a:r>
          </a:p>
        </p:txBody>
      </p:sp>
      <p:sp>
        <p:nvSpPr>
          <p:cNvPr id="7" name="Rechteck 6">
            <a:extLst>
              <a:ext uri="{FF2B5EF4-FFF2-40B4-BE49-F238E27FC236}">
                <a16:creationId xmlns:a16="http://schemas.microsoft.com/office/drawing/2014/main" id="{92AC81DB-FDAB-C846-1994-CDA117ABCB73}"/>
              </a:ext>
            </a:extLst>
          </p:cNvPr>
          <p:cNvSpPr/>
          <p:nvPr/>
        </p:nvSpPr>
        <p:spPr>
          <a:xfrm>
            <a:off x="668339" y="5257661"/>
            <a:ext cx="5307011" cy="102031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600" b="1">
                <a:solidFill>
                  <a:schemeClr val="tx2"/>
                </a:solidFill>
              </a:rPr>
              <a:t>Batterieproduktion E-Mobility</a:t>
            </a:r>
          </a:p>
          <a:p>
            <a:pPr algn="ctr"/>
            <a:r>
              <a:rPr lang="de-DE" sz="1600">
                <a:solidFill>
                  <a:schemeClr val="tx2"/>
                </a:solidFill>
              </a:rPr>
              <a:t>Umsetzen von 120 zylindrischen Batteriezellen gleichzeitig, inkl. 32 Ausgleichselementen</a:t>
            </a:r>
          </a:p>
        </p:txBody>
      </p:sp>
      <p:sp>
        <p:nvSpPr>
          <p:cNvPr id="12" name="Rechteck 11">
            <a:extLst>
              <a:ext uri="{FF2B5EF4-FFF2-40B4-BE49-F238E27FC236}">
                <a16:creationId xmlns:a16="http://schemas.microsoft.com/office/drawing/2014/main" id="{3978789B-EE74-2053-F212-8AF81B91D26E}"/>
              </a:ext>
            </a:extLst>
          </p:cNvPr>
          <p:cNvSpPr/>
          <p:nvPr/>
        </p:nvSpPr>
        <p:spPr>
          <a:xfrm>
            <a:off x="6548439" y="5257661"/>
            <a:ext cx="5307011" cy="102031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600" b="1">
                <a:solidFill>
                  <a:schemeClr val="tx2"/>
                </a:solidFill>
              </a:rPr>
              <a:t>Automotive - Bremsscheibenbeschichtung</a:t>
            </a:r>
          </a:p>
          <a:p>
            <a:pPr algn="ctr"/>
            <a:r>
              <a:rPr lang="de-DE" sz="1600">
                <a:solidFill>
                  <a:schemeClr val="tx2"/>
                </a:solidFill>
              </a:rPr>
              <a:t>Greifen und drehen von Bremsscheiben zur Beschichtung für geringere Feinstaubemissionen beim Bremsen (EURO 7)</a:t>
            </a:r>
          </a:p>
        </p:txBody>
      </p:sp>
      <p:pic>
        <p:nvPicPr>
          <p:cNvPr id="13" name="Grafik 12">
            <a:extLst>
              <a:ext uri="{FF2B5EF4-FFF2-40B4-BE49-F238E27FC236}">
                <a16:creationId xmlns:a16="http://schemas.microsoft.com/office/drawing/2014/main" id="{C7E42926-1CE6-3DE1-9AC1-D7EF108F6F03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821613" y="2101548"/>
            <a:ext cx="2513012" cy="3147582"/>
          </a:xfrm>
          <a:prstGeom prst="rect">
            <a:avLst/>
          </a:prstGeom>
        </p:spPr>
      </p:pic>
      <p:pic>
        <p:nvPicPr>
          <p:cNvPr id="5" name="Grafik 4">
            <a:extLst>
              <a:ext uri="{FF2B5EF4-FFF2-40B4-BE49-F238E27FC236}">
                <a16:creationId xmlns:a16="http://schemas.microsoft.com/office/drawing/2014/main" id="{900929E5-741C-EE03-4D3F-D14E038CB21B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99282" y="2582048"/>
            <a:ext cx="5276068" cy="25150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680460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">
  <a:themeElements>
    <a:clrScheme name="SCHUNK">
      <a:dk1>
        <a:sysClr val="windowText" lastClr="000000"/>
      </a:dk1>
      <a:lt1>
        <a:sysClr val="window" lastClr="FFFFFF"/>
      </a:lt1>
      <a:dk2>
        <a:srgbClr val="003D6A"/>
      </a:dk2>
      <a:lt2>
        <a:srgbClr val="009EE0"/>
      </a:lt2>
      <a:accent1>
        <a:srgbClr val="003D6A"/>
      </a:accent1>
      <a:accent2>
        <a:srgbClr val="009EE0"/>
      </a:accent2>
      <a:accent3>
        <a:srgbClr val="BCCF00"/>
      </a:accent3>
      <a:accent4>
        <a:srgbClr val="D2006F"/>
      </a:accent4>
      <a:accent5>
        <a:srgbClr val="009263"/>
      </a:accent5>
      <a:accent6>
        <a:srgbClr val="D8BA22"/>
      </a:accent6>
      <a:hlink>
        <a:srgbClr val="009EE0"/>
      </a:hlink>
      <a:folHlink>
        <a:srgbClr val="A4A4A4"/>
      </a:folHlink>
    </a:clrScheme>
    <a:fontScheme name="Schunk Fago">
      <a:majorFont>
        <a:latin typeface="Fago Pro"/>
        <a:ea typeface=""/>
        <a:cs typeface=""/>
      </a:majorFont>
      <a:minorFont>
        <a:latin typeface="Fago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bg2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lIns="0" tIns="0" rIns="0" bIns="0" rtlCol="0">
        <a:spAutoFit/>
      </a:bodyPr>
      <a:lstStyle>
        <a:defPPr marR="0" algn="l" defTabSz="914400" rtl="0" eaLnBrk="1" fontAlgn="auto" latinLnBrk="0" hangingPunct="1">
          <a:lnSpc>
            <a:spcPct val="90000"/>
          </a:lnSpc>
          <a:spcBef>
            <a:spcPts val="300"/>
          </a:spcBef>
          <a:spcAft>
            <a:spcPts val="0"/>
          </a:spcAft>
          <a:buClr>
            <a:srgbClr val="009EE0"/>
          </a:buClr>
          <a:buSzTx/>
          <a:tabLst/>
          <a:defRPr kumimoji="0" sz="2200" b="0" i="0" u="none" strike="noStrike" kern="1200" cap="none" spc="0" normalizeH="0" baseline="0" noProof="0" dirty="0" err="1" smtClean="0">
            <a:ln>
              <a:noFill/>
            </a:ln>
            <a:solidFill>
              <a:srgbClr val="003D6A"/>
            </a:solidFill>
            <a:effectLst/>
            <a:uLnTx/>
            <a:uFillTx/>
            <a:ea typeface="+mn-ea"/>
            <a:cs typeface="+mn-cs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Schunk_PPT-Vorlage_Hand_in_Hand_EN_0823.pptx  -  Read-Only" id="{0FA78DD8-8137-4A25-9288-2E4CB8202941}" vid="{17A01DDD-5B6A-483C-85A6-0C15E11046F0}"/>
    </a:ext>
  </a:extLst>
</a:theme>
</file>

<file path=ppt/theme/theme2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webextensions/_rels/taskpanes.xml.rels><?xml version="1.0" encoding="UTF-8" standalone="yes"?>
<Relationships xmlns="http://schemas.openxmlformats.org/package/2006/relationships"><Relationship Id="rId1" Type="http://schemas.microsoft.com/office/2011/relationships/webextension" Target="webextension1.xml"/></Relationships>
</file>

<file path=ppt/webextensions/taskpanes.xml><?xml version="1.0" encoding="utf-8"?>
<wetp:taskpanes xmlns:wetp="http://schemas.microsoft.com/office/webextensions/taskpanes/2010/11">
  <wetp:taskpane dockstate="right" visibility="0" width="867" row="1">
    <wetp:webextensionref xmlns:r="http://schemas.openxmlformats.org/officeDocument/2006/relationships" r:id="rId1"/>
  </wetp:taskpane>
</wetp:taskpanes>
</file>

<file path=ppt/webextensions/webextension1.xml><?xml version="1.0" encoding="utf-8"?>
<we:webextension xmlns:we="http://schemas.microsoft.com/office/webextensions/webextension/2010/11" id="{EF377ED1-DCEB-4F4C-BEE7-EC42FBAD87CE}">
  <we:reference id="ea4a38c2-de38-11e9-a1c6-00155de8db01" version="1.2.0.2" store="EXCatalog" storeType="EXCatalog"/>
  <we:alternateReferences/>
  <we:properties>
    <we:property name="CantoAssets" value="&quot;[{\&quot;scheme\&quot;:\&quot;image\&quot;,\&quot;id\&quot;:\&quot;jq6jsgdbr10op8av9fhvm8vs6h\&quot;,\&quot;tenant\&quot;:\&quot;schunk.canto.de\&quot;,\&quot;time\&quot;:\&quot;20220718131700000\&quot;,\&quot;name\&quot;:\&quot;Inline-Nutzentrenner_ILR-2200_Anwendungsbild_10_2017_freigestellt_CMYK.tif\&quot;,\&quot;addedby\&quot;:\&quot;test\&quot;},{\&quot;scheme\&quot;:\&quot;image\&quot;,\&quot;id\&quot;:\&quot;fn345hvtl964d6l016cl7pd506\&quot;,\&quot;tenant\&quot;:\&quot;schunk.canto.de\&quot;,\&quot;time\&quot;:\&quot;20230630090345000\&quot;,\&quot;name\&quot;:\&quot;Hand_Sculpture_Small_500x1000_01_2023_CMYK.indd\&quot;,\&quot;addedby\&quot;:\&quot;test\&quot;},{\&quot;scheme\&quot;:\&quot;image\&quot;,\&quot;id\&quot;:\&quot;5o840vkpvp0v117au5sqbmis2l\&quot;,\&quot;tenant\&quot;:\&quot;schunk.canto.de\&quot;,\&quot;time\&quot;:\&quot;20230630090144000\&quot;,\&quot;name\&quot;:\&quot;Hand_Sculpture_Small_500x1000_01_2023_CMYK.idml\&quot;,\&quot;addedby\&quot;:\&quot;test\&quot;},{\&quot;scheme\&quot;:\&quot;image\&quot;,\&quot;id\&quot;:\&quot;du394clcp943bbah4jbva8ed7t\&quot;,\&quot;tenant\&quot;:\&quot;schunk.canto.de\&quot;,\&quot;time\&quot;:\&quot;20230630084639000\&quot;,\&quot;name\&quot;:\&quot;Hand_Sculpture_Small_500x1000_3D_View_01_2023_RGB.jpg\&quot;,\&quot;addedby\&quot;:\&quot;test\&quot;},{\&quot;scheme\&quot;:\&quot;image\&quot;,\&quot;id\&quot;:\&quot;loqkhmbnmd0i7ba0v0kgt0tk1u\&quot;,\&quot;tenant\&quot;:\&quot;schunk.canto.de\&quot;,\&quot;time\&quot;:\&quot;20240206180740000\&quot;,\&quot;name\&quot;:\&quot;RCG Stellverteterbild.PSD\&quot;,\&quot;addedby\&quot;:\&quot;test\&quot;},{\&quot;scheme\&quot;:\&quot;image\&quot;,\&quot;id\&quot;:\&quot;6q0o143tn12bd7oiv76rt8b62g\&quot;,\&quot;tenant\&quot;:\&quot;schunk.canto.de\&quot;,\&quot;time\&quot;:\&quot;20250204111757000\&quot;,\&quot;name\&quot;:\&quot;E-Mobility_Produktrendering-Werkstueck_lifter-trays-PrismaticCell_SLD_ELG.psd\&quot;,\&quot;addedby\&quot;:\&quot;test\&quot;},{\&quot;scheme\&quot;:\&quot;image\&quot;,\&quot;id\&quot;:\&quot;2ss7opgnrh3rb1t0d6svuoug2t\&quot;,\&quot;tenant\&quot;:\&quot;schunk.canto.de\&quot;,\&quot;time\&quot;:\&quot;20240603180615000\&quot;,\&quot;name\&quot;:\&quot;Automotive Produktbild Stellvertreter.PNG\&quot;,\&quot;addedby\&quot;:\&quot;test\&quot;},{\&quot;scheme\&quot;:\&quot;image\&quot;,\&quot;id\&quot;:\&quot;k4cfvnes79391c796eaku0au2u\&quot;,\&quot;tenant\&quot;:\&quot;schunk.canto.de\&quot;,\&quot;time\&quot;:\&quot;20240522161537000\&quot;,\&quot;name\&quot;:\&quot;icon_Automotive_HG_grau_RGB_05_2024.eps\&quot;,\&quot;addedby\&quot;:\&quot;test\&quot;},{\&quot;scheme\&quot;:\&quot;image\&quot;,\&quot;id\&quot;:\&quot;dubhhmh8eh18l8pv7dmn6d1s4c\&quot;,\&quot;tenant\&quot;:\&quot;schunk.canto.de\&quot;,\&quot;time\&quot;:\&quot;20240122131656000\&quot;,\&quot;name\&quot;:\&quot;E-Mobility_Produktrendering-Werkstueck_E-Antrieb_Statorhandling.psd\&quot;,\&quot;addedby\&quot;:\&quot;test\&quot;},{\&quot;scheme\&quot;:\&quot;image\&quot;,\&quot;id\&quot;:\&quot;bralngndcl04j54umk34a21c3r\&quot;,\&quot;tenant\&quot;:\&quot;schunk.canto.de\&quot;,\&quot;time\&quot;:\&quot;20240115172323000\&quot;,\&quot;name\&quot;:\&quot;E-Mobility_Produktrendering-Werkstueck_Mehrfachgreifer_Prismatische Zellen.psd\&quot;,\&quot;addedby\&quot;:\&quot;test\&quot;},{\&quot;scheme\&quot;:\&quot;image\&quot;,\&quot;id\&quot;:\&quot;rebg4bg2rd4tfdqs0tumtmdr46\&quot;,\&quot;tenant\&quot;:\&quot;schunk.canto.de\&quot;,\&quot;time\&quot;:\&quot;20240115172332000\&quot;,\&quot;name\&quot;:\&quot;E-Mobility_Produktrendering-Werkstueck_Batterypackgreifer.psd\&quot;,\&quot;addedby\&quot;:\&quot;test\&quot;},{\&quot;scheme\&quot;:\&quot;image\&quot;,\&quot;id\&quot;:\&quot;snekrocm8d3s94a6qc2css4007\&quot;,\&quot;tenant\&quot;:\&quot;schunk.canto.de\&quot;,\&quot;time\&quot;:\&quot;20240122131658000\&quot;,\&quot;name\&quot;:\&quot;E-Mobility_Produktrendering-Werkstueck_Linearportal_Brennstoffzellenstack.psd\&quot;,\&quot;addedby\&quot;:\&quot;test\&quot;},{\&quot;scheme\&quot;:\&quot;image\&quot;,\&quot;id\&quot;:\&quot;smb852lk1d5l9dhm102se0bn1h\&quot;,\&quot;tenant\&quot;:\&quot;schunk.canto.de\&quot;,\&quot;time\&quot;:\&quot;20240115172338000\&quot;,\&quot;name\&quot;:\&quot;E-Mobility_Produktrendering-Werkstueck_Batteriezellenhandling_prismatischeZelle.psd\&quot;,\&quot;addedby\&quot;:\&quot;test\&quot;},{\&quot;scheme\&quot;:\&quot;image\&quot;,\&quot;id\&quot;:\&quot;9uto2i9pql0i31vd2se5h9h340\&quot;,\&quot;tenant\&quot;:\&quot;schunk.canto.de\&quot;,\&quot;time\&quot;:\&quot;20220928074131000\&quot;,\&quot;name\&quot;:\&quot;1506741_Expander_for_6_Batterien_4zu3.psd\&quot;,\&quot;addedby\&quot;:\&quot;test\&quot;},{\&quot;scheme\&quot;:\&quot;image\&quot;,\&quot;id\&quot;:\&quot;nkrgi931i11krc4mfnob9qcp4u\&quot;,\&quot;tenant\&quot;:\&quot;schunk.canto.de\&quot;,\&quot;time\&quot;:\&quot;20240122131644000\&quot;,\&quot;name\&quot;:\&quot;E-Mobility_Produktrendering-Werkstueck_Brennstoffzelle_Stacking-Einheit.psd\&quot;,\&quot;addedby\&quot;:\&quot;test\&quot;},{\&quot;scheme\&quot;:\&quot;image\&quot;,\&quot;id\&quot;:\&quot;o3ude1p3mh34r0cd60cc07as20\&quot;,\&quot;tenant\&quot;:\&quot;schunk.canto.de\&quot;,\&quot;time\&quot;:\&quot;20240115172310000\&quot;,\&quot;name\&quot;:\&quot;E-Mobility_Produktrendering-Werkstueck_RCG_Mehrfachgreifer_Raffeinheit.psd\&quot;,\&quot;addedby\&quot;:\&quot;test\&quot;},{\&quot;scheme\&quot;:\&quot;image\&quot;,\&quot;id\&quot;:\&quot;9ig7jlgh0t6pr3rimv0vqk8o7r\&quot;,\&quot;tenant\&quot;:\&quot;schunk.canto.de\&quot;,\&quot;time\&quot;:\&quot;20220928074130000\&quot;,\&quot;name\&quot;:\&quot;Transport_Zellen_NEU_4zu3.psd\&quot;,\&quot;addedby\&quot;:\&quot;test\&quot;},{\&quot;scheme\&quot;:\&quot;image\&quot;,\&quot;id\&quot;:\&quot;3utq04juh175p9b3fb8knna05e\&quot;,\&quot;tenant\&quot;:\&quot;schunk.canto.de\&quot;,\&quot;time\&quot;:\&quot;20240814133531000\&quot;,\&quot;name\&quot;:\&quot;RCG_Anwendungsbild_4_E-Mobility_0724.tif\&quot;,\&quot;addedby\&quot;:\&quot;test\&quot;},{\&quot;scheme\&quot;:\&quot;image\&quot;,\&quot;id\&quot;:\&quot;5f4odgm6r93nj3b6iu4b0ee50q\&quot;,\&quot;tenant\&quot;:\&quot;schunk.canto.de\&quot;,\&quot;time\&quot;:\&quot;20240313082129000\&quot;,\&quot;name\&quot;:\&quot;RCG_Runzellenhandling_Detail_Anwendungsrendering_03_2024.psd\&quot;,\&quot;addedby\&quot;:\&quot;test\&quot;},{\&quot;scheme\&quot;:\&quot;image\&quot;,\&quot;id\&quot;:\&quot;bkng1c3e296014p3nuug55hm5j\&quot;,\&quot;tenant\&quot;:\&quot;schunk.canto.de\&quot;,\&quot;time\&quot;:\&quot;20240313094849000\&quot;,\&quot;name\&quot;:\&quot;RCG_Doppelreihe_an_Industrieroboter.png\&quot;,\&quot;addedby\&quot;:\&quot;test\&quot;},{\&quot;scheme\&quot;:\&quot;image\&quot;,\&quot;id\&quot;:\&quot;2f4g2g42ql2db8dukoe5bd643g\&quot;,\&quot;tenant\&quot;:\&quot;schunk.canto.de\&quot;,\&quot;time\&quot;:\&quot;20230515141840000\&quot;,\&quot;name\&quot;:\&quot;16zu9_MPG-plus_PGN-plus-P_SWS_SRM_Anwendungsbild_Rundzellenhandling_E-Mobility_01_2023_.png\&quot;,\&quot;addedby\&quot;:\&quot;test\&quot;},{\&quot;scheme\&quot;:\&quot;image\&quot;,\&quot;id\&quot;:\&quot;mgdogfqpat6bd2go20ge458p3t\&quot;,\&quot;tenant\&quot;:\&quot;schunk.canto.de\&quot;,\&quot;time\&quot;:\&quot;20230515141755000\&quot;,\&quot;name\&quot;:\&quot;4zu3_MPG-plus_PGN-plus-P_SWS_SRM_Anwendungsbild_Rundzellenhandling_E-Mobility_01_2023_.png\&quot;,\&quot;addedby\&quot;:\&quot;test\&quot;},{\&quot;scheme\&quot;:\&quot;image\&quot;,\&quot;id\&quot;:\&quot;emhp1rkgu51rde7sc4l94s673k\&quot;,\&quot;tenant\&quot;:\&quot;schunk.canto.de\&quot;,\&quot;time\&quot;:\&quot;20250204111824000\&quot;,\&quot;name\&quot;:\&quot;E-Mobility_Produktrendering-Werkstueck_Spannloesung_PrismaticCell_1.psd\&quot;,\&quot;addedby\&quot;:\&quot;test\&quot;},{\&quot;scheme\&quot;:\&quot;image\&quot;,\&quot;id\&quot;:\&quot;t3abhu23u13prfahtcsr2tqf0n\&quot;,\&quot;tenant\&quot;:\&quot;schunk.canto.de\&quot;,\&quot;time\&quot;:\&quot;20250204111819000\&quot;,\&quot;name\&quot;:\&quot;E-Mobility_Produktrendering-Werkstueck_Spannloesung_PrismaticCell_2.psd\&quot;,\&quot;addedby\&quot;:\&quot;test\&quot;},{\&quot;scheme\&quot;:\&quot;image\&quot;,\&quot;id\&quot;:\&quot;1fsj2lu18h30b0sv173vo2pn4u\&quot;,\&quot;tenant\&quot;:\&quot;schunk.canto.de\&quot;,\&quot;time\&quot;:\&quot;20240122131654000\&quot;,\&quot;name\&quot;:\&quot;E-Mobility_Produktrendering-Werkstueck_E-Antrieb_Komplettsystem_Statorhandling_mit-Gestell.psd\&quot;,\&quot;addedby\&quot;:\&quot;test\&quot;},{\&quot;scheme\&quot;:\&quot;image\&quot;,\&quot;id\&quot;:\&quot;fbs65ik35p7chfonq1nrij544r\&quot;,\&quot;tenant\&quot;:\&quot;schunk.canto.de\&quot;,\&quot;time\&quot;:\&quot;20240122131652000\&quot;,\&quot;name\&quot;:\&quot;E-Mobility_Produktrendering-Werkstueck_E-Antrieb_Komplettsystem_Statorhandling.psd\&quot;,\&quot;addedby\&quot;:\&quot;test\&quot;},{\&quot;scheme\&quot;:\&quot;video\&quot;,\&quot;id\&quot;:\&quot;5jkohehjb116n76v8mni0j9b0j\&quot;,\&quot;tenant\&quot;:\&quot;schunk.canto.de\&quot;,\&quot;time\&quot;:\&quot;20241209093621000\&quot;,\&quot;name\&quot;:\&quot;E-Mobility_Prismatic-Cells_Animation_DE_EN_1124.mp4\&quot;,\&quot;addedby\&quot;:\&quot;test\&quot;},{\&quot;scheme\&quot;:\&quot;image\&quot;,\&quot;id\&quot;:\&quot;41njmod1cd64panr93oo11fm2e\&quot;,\&quot;tenant\&quot;:\&quot;schunk.canto.de\&quot;,\&quot;time\&quot;:\&quot;20240814133528000\&quot;,\&quot;name\&quot;:\&quot;RCG_Anwendungsbild_3_E-Mobility_0724.tif\&quot;,\&quot;addedby\&quot;:\&quot;test\&quot;},{\&quot;scheme\&quot;:\&quot;image\&quot;,\&quot;id\&quot;:\&quot;j9adgaf15550r9r1btmm11nq19\&quot;,\&quot;tenant\&quot;:\&quot;schunk.canto.de\&quot;,\&quot;time\&quot;:\&quot;20240612104022000\&quot;,\&quot;name\&quot;:\&quot;RCG_Anwendungsbild_02_0624.tif\&quot;,\&quot;addedby\&quot;:\&quot;test\&quot;},{\&quot;scheme\&quot;:\&quot;image\&quot;,\&quot;id\&quot;:\&quot;quh86j1s012f7fpu4hondtln2i\&quot;,\&quot;tenant\&quot;:\&quot;schunk.canto.de\&quot;,\&quot;time\&quot;:\&quot;20240612103915000\&quot;,\&quot;name\&quot;:\&quot;RCG_Anwendungsbild_0624.tif\&quot;,\&quot;addedby\&quot;:\&quot;test\&quot;},{\&quot;scheme\&quot;:\&quot;image\&quot;,\&quot;id\&quot;:\&quot;5l542ptsil5ur5kumh7qvbfa02\&quot;,\&quot;tenant\&quot;:\&quot;schunk.canto.de\&quot;,\&quot;time\&quot;:\&quot;20250820173540000\&quot;,\&quot;name\&quot;:\&quot;SCHUNK Engineering_Handling Turbinenschaufeln_Beladung Entladung_Rendering_0825.png\&quot;,\&quot;addedby\&quot;:\&quot;test\&quot;},{\&quot;scheme\&quot;:\&quot;image\&quot;,\&quot;id\&quot;:\&quot;bq2ssap8ep61h9cfd64b30r355\&quot;,\&quot;tenant\&quot;:\&quot;schunk.canto.de\&quot;,\&quot;time\&quot;:\&quot;20230214085000000\&quot;,\&quot;name\&quot;:\&quot;Hairpingreifer_Anwendungsbild_E-Mobility_01_2023.tif\&quot;,\&quot;addedby\&quot;:\&quot;test\&quot;},{\&quot;scheme\&quot;:\&quot;image\&quot;,\&quot;id\&quot;:\&quot;qgf6jkrbk13ad85rpntcnkhm33\&quot;,\&quot;tenant\&quot;:\&quot;schunk.canto.de\&quot;,\&quot;time\&quot;:\&quot;20230214085047000\&quot;,\&quot;name\&quot;:\&quot;Hairpingreifer_Anwendungsbild02_E-Mobility_01_2023.tif\&quot;,\&quot;addedby\&quot;:\&quot;test\&quot;}]&quot;"/>
  </we:properties>
  <we:bindings/>
  <we:snapshot xmlns:r="http://schemas.openxmlformats.org/officeDocument/2006/relationships"/>
</we:webextension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activity xmlns="08a67b55-4257-4c61-bb87-f75f1d8a802b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17CE9CB255DC144396D27F9D80420C83" ma:contentTypeVersion="16" ma:contentTypeDescription="Ein neues Dokument erstellen." ma:contentTypeScope="" ma:versionID="7376a56f70c01355c6e54c4e4b14e09a">
  <xsd:schema xmlns:xsd="http://www.w3.org/2001/XMLSchema" xmlns:xs="http://www.w3.org/2001/XMLSchema" xmlns:p="http://schemas.microsoft.com/office/2006/metadata/properties" xmlns:ns3="08a67b55-4257-4c61-bb87-f75f1d8a802b" xmlns:ns4="ea345789-badc-42ba-8818-59ad077167d4" targetNamespace="http://schemas.microsoft.com/office/2006/metadata/properties" ma:root="true" ma:fieldsID="b6c02470ca57d694dee267b8b9fd6762" ns3:_="" ns4:_="">
    <xsd:import namespace="08a67b55-4257-4c61-bb87-f75f1d8a802b"/>
    <xsd:import namespace="ea345789-badc-42ba-8818-59ad077167d4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SearchProperties" minOccurs="0"/>
                <xsd:element ref="ns3:MediaServiceObjectDetectorVersions" minOccurs="0"/>
                <xsd:element ref="ns3:MediaServiceSystem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DateTaken" minOccurs="0"/>
                <xsd:element ref="ns3:_activity" minOccurs="0"/>
                <xsd:element ref="ns4:SharedWithUsers" minOccurs="0"/>
                <xsd:element ref="ns4:SharedWithDetails" minOccurs="0"/>
                <xsd:element ref="ns4:SharingHintHash" minOccurs="0"/>
                <xsd:element ref="ns3:MediaLengthInSeconds" minOccurs="0"/>
                <xsd:element ref="ns3:MediaServiceBillingMetadata" minOccurs="0"/>
                <xsd:element ref="ns3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8a67b55-4257-4c61-bb87-f75f1d8a802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ystemTags" ma:index="12" nillable="true" ma:displayName="MediaServiceSystemTags" ma:hidden="true" ma:internalName="MediaServiceSystemTags" ma:readOnly="true">
      <xsd:simpleType>
        <xsd:restriction base="dms:Note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6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_activity" ma:index="17" nillable="true" ma:displayName="_activity" ma:hidden="true" ma:internalName="_activity">
      <xsd:simpleType>
        <xsd:restriction base="dms:Note"/>
      </xsd:simpleType>
    </xsd:element>
    <xsd:element name="MediaLengthInSeconds" ma:index="21" nillable="true" ma:displayName="MediaLengthInSeconds" ma:hidden="true" ma:internalName="MediaLengthInSeconds" ma:readOnly="true">
      <xsd:simpleType>
        <xsd:restriction base="dms:Unknown"/>
      </xsd:simpleType>
    </xsd:element>
    <xsd:element name="MediaServiceBillingMetadata" ma:index="22" nillable="true" ma:displayName="MediaServiceBillingMetadata" ma:hidden="true" ma:internalName="MediaServiceBillingMetadata" ma:readOnly="true">
      <xsd:simpleType>
        <xsd:restriction base="dms:Note"/>
      </xsd:simpleType>
    </xsd:element>
    <xsd:element name="MediaServiceLocation" ma:index="23" nillable="true" ma:displayName="Location" ma:indexed="true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a345789-badc-42ba-8818-59ad077167d4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Freigegeben für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Freigegeben für -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20" nillable="true" ma:displayName="Freigabehinweis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altstyp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3B69E4AA-1591-4F10-9B6E-D82029B11D2F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3B8629B4-4FCB-42DA-B7B6-C4A7F15E86CC}">
  <ds:schemaRefs>
    <ds:schemaRef ds:uri="08a67b55-4257-4c61-bb87-f75f1d8a802b"/>
    <ds:schemaRef ds:uri="http://purl.org/dc/terms/"/>
    <ds:schemaRef ds:uri="http://schemas.openxmlformats.org/package/2006/metadata/core-properties"/>
    <ds:schemaRef ds:uri="http://purl.org/dc/dcmitype/"/>
    <ds:schemaRef ds:uri="http://schemas.microsoft.com/office/2006/documentManagement/types"/>
    <ds:schemaRef ds:uri="http://purl.org/dc/elements/1.1/"/>
    <ds:schemaRef ds:uri="http://schemas.microsoft.com/office/2006/metadata/properties"/>
    <ds:schemaRef ds:uri="http://schemas.microsoft.com/office/infopath/2007/PartnerControls"/>
    <ds:schemaRef ds:uri="ea345789-badc-42ba-8818-59ad077167d4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511AB6F9-61FC-4BA0-AD90-6CFFAF31FF7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08a67b55-4257-4c61-bb87-f75f1d8a802b"/>
    <ds:schemaRef ds:uri="ea345789-badc-42ba-8818-59ad077167d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Schunk_PPT-Vorlage_Hand_in_Hand_EN_0823</Template>
  <TotalTime>0</TotalTime>
  <Words>492</Words>
  <Application>Microsoft Office PowerPoint</Application>
  <PresentationFormat>Breitbild</PresentationFormat>
  <Paragraphs>108</Paragraphs>
  <Slides>11</Slides>
  <Notes>3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7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11</vt:i4>
      </vt:variant>
    </vt:vector>
  </HeadingPairs>
  <TitlesOfParts>
    <vt:vector size="19" baseType="lpstr">
      <vt:lpstr>Fago Pro</vt:lpstr>
      <vt:lpstr>Courier New</vt:lpstr>
      <vt:lpstr>Aptos</vt:lpstr>
      <vt:lpstr>Wingdings</vt:lpstr>
      <vt:lpstr>Arial</vt:lpstr>
      <vt:lpstr>Calibri</vt:lpstr>
      <vt:lpstr>Symbol</vt:lpstr>
      <vt:lpstr>Office</vt:lpstr>
      <vt:lpstr>SCHUNK Engineering</vt:lpstr>
      <vt:lpstr>Maßgeschneiderte Systeme und Lösungen - bereichsübergreifend, international</vt:lpstr>
      <vt:lpstr>4 Ebenen der Partnerschaft - SCHUNK bietet mehr</vt:lpstr>
      <vt:lpstr>Über 250 Experten - ein Ziel: Ihr Projekt zum Erfolg bringen</vt:lpstr>
      <vt:lpstr>Kundenreferenzen … eine Auswahl</vt:lpstr>
      <vt:lpstr>Projektreferenzen</vt:lpstr>
      <vt:lpstr>Projektreferenzen</vt:lpstr>
      <vt:lpstr>Projektreferenzen</vt:lpstr>
      <vt:lpstr>Projektreferenzen</vt:lpstr>
      <vt:lpstr>Gemeinsam morgen noch besser!</vt:lpstr>
      <vt:lpstr>PowerPoint-Präsentation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title of the presentation  is also written here in two lines</dc:title>
  <dc:creator>Hanselmann, Markus</dc:creator>
  <cp:lastModifiedBy>Hanselmann, Markus</cp:lastModifiedBy>
  <cp:revision>31</cp:revision>
  <dcterms:created xsi:type="dcterms:W3CDTF">2024-02-23T09:36:46Z</dcterms:created>
  <dcterms:modified xsi:type="dcterms:W3CDTF">2025-12-03T11:00:44Z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0x01010017CE9CB255DC144396D27F9D80420C83</vt:lpwstr>
  </property>
</Properties>
</file>