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704" r:id="rId4"/>
    <p:sldMasterId id="2147483714" r:id="rId5"/>
    <p:sldMasterId id="2147483728" r:id="rId6"/>
  </p:sldMasterIdLst>
  <p:notesMasterIdLst>
    <p:notesMasterId r:id="rId17"/>
  </p:notesMasterIdLst>
  <p:sldIdLst>
    <p:sldId id="6125" r:id="rId7"/>
    <p:sldId id="6114" r:id="rId8"/>
    <p:sldId id="6115" r:id="rId9"/>
    <p:sldId id="6116" r:id="rId10"/>
    <p:sldId id="6117" r:id="rId11"/>
    <p:sldId id="6118" r:id="rId12"/>
    <p:sldId id="6119" r:id="rId13"/>
    <p:sldId id="6121" r:id="rId14"/>
    <p:sldId id="6123" r:id="rId15"/>
    <p:sldId id="6124" r:id="rId16"/>
  </p:sldIdLst>
  <p:sldSz cx="12192000" cy="6858000"/>
  <p:notesSz cx="6797675" cy="9926638"/>
  <p:embeddedFontLst>
    <p:embeddedFont>
      <p:font typeface="Fago Pro" panose="02000506040000020004" pitchFamily="2" charset="0"/>
      <p:regular r:id="rId18"/>
      <p:bold r:id="rId19"/>
      <p:italic r:id="rId20"/>
      <p:boldItalic r:id="rId21"/>
    </p:embeddedFont>
    <p:embeddedFont>
      <p:font typeface="SCHUNK FagoPro-Bold" panose="020B0604020202020204" charset="0"/>
      <p:bold r:id="rId22"/>
    </p:embeddedFont>
  </p:embeddedFontLst>
  <p:custDataLst>
    <p:tags r:id="rId23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AE4F5A8C-FF41-4255-8E4B-3DC145593C9A}">
          <p14:sldIdLst>
            <p14:sldId id="6125"/>
            <p14:sldId id="6114"/>
            <p14:sldId id="6115"/>
            <p14:sldId id="6116"/>
            <p14:sldId id="6117"/>
            <p14:sldId id="6118"/>
            <p14:sldId id="6119"/>
            <p14:sldId id="6121"/>
            <p14:sldId id="6123"/>
            <p14:sldId id="6124"/>
          </p14:sldIdLst>
        </p14:section>
      </p14:sectionLst>
    </p:ext>
    <p:ext uri="{EFAFB233-063F-42B5-8137-9DF3F51BA10A}">
      <p15:sldGuideLst xmlns:p15="http://schemas.microsoft.com/office/powerpoint/2012/main">
        <p15:guide id="1" pos="3863" userDrawn="1">
          <p15:clr>
            <a:srgbClr val="A4A3A4"/>
          </p15:clr>
        </p15:guide>
        <p15:guide id="2" orient="horz" pos="2137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3986308-7C13-B530-4FE1-5334679FD4D4}" name="Bayer, Jessica" initials="BJ" userId="S::Jessica.bayer@de.schunk.com::60eb0d35-76d2-44b9-a667-3e10290aa382" providerId="AD"/>
  <p188:author id="{ED18CE20-12A5-23F1-5936-81337E002DAE}" name="Ketterer, Johannes" initials="KJ" userId="S::Johannes.Ketterer@de.schunk.com::6e3df7d2-5224-43b4-a269-31096ae0e7ac" providerId="AD"/>
  <p188:author id="{CE5BC175-C0BC-CDB8-026A-56B3A7F1CDBC}" name="Engelhardt, Stefan" initials="ES" userId="S::Stefan.Engelhardt@de.schunk.com::2dbd0d84-4ea9-4b56-a3a3-23e44cab6195" providerId="AD"/>
  <p188:author id="{7523F09D-D6AB-8A43-2808-22059C2B3509}" name="Melgar, Rene" initials="MR" userId="S::rene.melgar@de.schunk.com::c96c5290-5058-46cd-9275-2bcdde075ce9" providerId="AD"/>
  <p188:author id="{CC60F3A2-7FD3-1F10-E18E-5E961D8C86CE}" name="Hesse, Sebastian" initials="HS" userId="S::Sebastian.Hesse@de.schunk.com::5bf92ae8-7551-4721-9889-12d7fb763ce4" providerId="AD"/>
  <p188:author id="{1AAD7FA6-034C-DC12-3A4E-70A440D25D2C}" name="Repplinger, Jan" initials="RJ" userId="S::Jan.Repplinger@de.schunk.com::a355a8b5-a30a-4862-8a19-b2f7cc5f8b7f" providerId="AD"/>
  <p188:author id="{695E98F9-9C6D-BAE6-09C2-13F20FDE7950}" name="Jung, Anna" initials="JA" userId="S::anna.jung@de.schunk.com::bfb19f9a-8068-4845-a562-70cc69ff827d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Repplinger, Jan" initials="RJ" lastIdx="10" clrIdx="6">
    <p:extLst>
      <p:ext uri="{19B8F6BF-5375-455C-9EA6-DF929625EA0E}">
        <p15:presenceInfo xmlns:p15="http://schemas.microsoft.com/office/powerpoint/2012/main" userId="S::Jan.Repplinger@de.schunk.com::a355a8b5-a30a-4862-8a19-b2f7cc5f8b7f" providerId="AD"/>
      </p:ext>
    </p:extLst>
  </p:cmAuthor>
  <p:cmAuthor id="1" name="Ketterer, Johannes" initials="KJ" lastIdx="77" clrIdx="0">
    <p:extLst>
      <p:ext uri="{19B8F6BF-5375-455C-9EA6-DF929625EA0E}">
        <p15:presenceInfo xmlns:p15="http://schemas.microsoft.com/office/powerpoint/2012/main" userId="S::johannes.ketterer@de.schunk.com::6e3df7d2-5224-43b4-a269-31096ae0e7ac" providerId="AD"/>
      </p:ext>
    </p:extLst>
  </p:cmAuthor>
  <p:cmAuthor id="8" name="Oliver Sommer" initials="OS" lastIdx="1" clrIdx="7">
    <p:extLst>
      <p:ext uri="{19B8F6BF-5375-455C-9EA6-DF929625EA0E}">
        <p15:presenceInfo xmlns:p15="http://schemas.microsoft.com/office/powerpoint/2012/main" userId="S::oliver.sommer@j-k.de::2c9ed4fa-b856-4a6b-88ea-d7d955b723d1" providerId="AD"/>
      </p:ext>
    </p:extLst>
  </p:cmAuthor>
  <p:cmAuthor id="2" name="Ehmer, Jochen" initials="EJ" lastIdx="9" clrIdx="1">
    <p:extLst>
      <p:ext uri="{19B8F6BF-5375-455C-9EA6-DF929625EA0E}">
        <p15:presenceInfo xmlns:p15="http://schemas.microsoft.com/office/powerpoint/2012/main" userId="S::jochen.ehmer@de.schunk.com::3f7c077e-d3c3-4367-8123-707d0c402b35" providerId="AD"/>
      </p:ext>
    </p:extLst>
  </p:cmAuthor>
  <p:cmAuthor id="9" name="Melgar, Rene" initials="MR" lastIdx="2" clrIdx="8">
    <p:extLst>
      <p:ext uri="{19B8F6BF-5375-455C-9EA6-DF929625EA0E}">
        <p15:presenceInfo xmlns:p15="http://schemas.microsoft.com/office/powerpoint/2012/main" userId="S::rene.melgar@de.schunk.com::c96c5290-5058-46cd-9275-2bcdde075ce9" providerId="AD"/>
      </p:ext>
    </p:extLst>
  </p:cmAuthor>
  <p:cmAuthor id="3" name="Dickertmann, Harald" initials="DH" lastIdx="51" clrIdx="2">
    <p:extLst>
      <p:ext uri="{19B8F6BF-5375-455C-9EA6-DF929625EA0E}">
        <p15:presenceInfo xmlns:p15="http://schemas.microsoft.com/office/powerpoint/2012/main" userId="S::harald.dickertmann@de.schunk.com::341a0aad-4609-4c00-a42e-be1c66acef38" providerId="AD"/>
      </p:ext>
    </p:extLst>
  </p:cmAuthor>
  <p:cmAuthor id="4" name="Hesse, Sebastian" initials="HS" lastIdx="17" clrIdx="3">
    <p:extLst>
      <p:ext uri="{19B8F6BF-5375-455C-9EA6-DF929625EA0E}">
        <p15:presenceInfo xmlns:p15="http://schemas.microsoft.com/office/powerpoint/2012/main" userId="S::Sebastian.Hesse@de.schunk.com::5bf92ae8-7551-4721-9889-12d7fb763ce4" providerId="AD"/>
      </p:ext>
    </p:extLst>
  </p:cmAuthor>
  <p:cmAuthor id="5" name="Stärr, Kristin" initials="SK" lastIdx="31" clrIdx="4">
    <p:extLst>
      <p:ext uri="{19B8F6BF-5375-455C-9EA6-DF929625EA0E}">
        <p15:presenceInfo xmlns:p15="http://schemas.microsoft.com/office/powerpoint/2012/main" userId="S::kristin.staerr@de.schunk.com::adff096e-0764-4468-8468-6d13143d92e3" providerId="AD"/>
      </p:ext>
    </p:extLst>
  </p:cmAuthor>
  <p:cmAuthor id="6" name="Letsch, Ulrike" initials="LU" lastIdx="8" clrIdx="5">
    <p:extLst>
      <p:ext uri="{19B8F6BF-5375-455C-9EA6-DF929625EA0E}">
        <p15:presenceInfo xmlns:p15="http://schemas.microsoft.com/office/powerpoint/2012/main" userId="S::ulrike.letsch@de.schunk.com::9f982dfa-fce3-4722-8c53-1b85b0886f6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D6A"/>
    <a:srgbClr val="009EE0"/>
    <a:srgbClr val="003E6B"/>
    <a:srgbClr val="BCCF00"/>
    <a:srgbClr val="A6CF2C"/>
    <a:srgbClr val="F2F2F2"/>
    <a:srgbClr val="E6E6E6"/>
    <a:srgbClr val="1F517E"/>
    <a:srgbClr val="336592"/>
    <a:srgbClr val="295B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D9B4EF7-BF8C-91D3-86C4-D679F622B895}" v="1" dt="2024-02-09T09:36:57.44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892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114" y="264"/>
      </p:cViewPr>
      <p:guideLst>
        <p:guide pos="3863"/>
        <p:guide orient="horz" pos="2137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font" Target="fonts/font1.fntdata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font" Target="fonts/font4.fntdata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font" Target="fonts/font3.fntdata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tags" Target="tags/tag1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font" Target="fonts/font2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font" Target="fonts/font5.fntdata"/><Relationship Id="rId27" Type="http://schemas.openxmlformats.org/officeDocument/2006/relationships/theme" Target="theme/theme1.xml"/><Relationship Id="rId30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1" i="0">
                <a:latin typeface="SCHUNK FagoPro-Bold" panose="020B0504030101020102" pitchFamily="34" charset="77"/>
              </a:defRPr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1" i="0">
                <a:latin typeface="SCHUNK FagoPro-Bold" panose="020B0504030101020102" pitchFamily="34" charset="77"/>
              </a:defRPr>
            </a:lvl1pPr>
          </a:lstStyle>
          <a:p>
            <a:fld id="{5D5A5C0A-0C40-1E47-B9BB-AA8551B0F628}" type="datetimeFigureOut">
              <a:rPr lang="de-DE" smtClean="0"/>
              <a:pPr/>
              <a:t>03.04.2024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1" i="0">
                <a:latin typeface="SCHUNK FagoPro-Bold" panose="020B0504030101020102" pitchFamily="34" charset="77"/>
              </a:defRPr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1" i="0">
                <a:latin typeface="SCHUNK FagoPro-Bold" panose="020B0504030101020102" pitchFamily="34" charset="77"/>
              </a:defRPr>
            </a:lvl1pPr>
          </a:lstStyle>
          <a:p>
            <a:fld id="{3A53E0A1-1361-1040-B435-7DF73DCD130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8579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1" i="0" kern="1200">
        <a:solidFill>
          <a:schemeClr val="tx1"/>
        </a:solidFill>
        <a:latin typeface="SCHUNK FagoPro-Bold" panose="020B0504030101020102" pitchFamily="34" charset="77"/>
        <a:ea typeface="+mn-ea"/>
        <a:cs typeface="+mn-cs"/>
      </a:defRPr>
    </a:lvl1pPr>
    <a:lvl2pPr marL="457200" algn="l" defTabSz="914400" rtl="0" eaLnBrk="1" latinLnBrk="0" hangingPunct="1">
      <a:defRPr sz="1200" b="1" i="0" kern="1200">
        <a:solidFill>
          <a:schemeClr val="tx1"/>
        </a:solidFill>
        <a:latin typeface="SCHUNK FagoPro-Bold" panose="020B0504030101020102" pitchFamily="34" charset="77"/>
        <a:ea typeface="+mn-ea"/>
        <a:cs typeface="+mn-cs"/>
      </a:defRPr>
    </a:lvl2pPr>
    <a:lvl3pPr marL="914400" algn="l" defTabSz="914400" rtl="0" eaLnBrk="1" latinLnBrk="0" hangingPunct="1">
      <a:defRPr sz="1200" b="1" i="0" kern="1200">
        <a:solidFill>
          <a:schemeClr val="tx1"/>
        </a:solidFill>
        <a:latin typeface="SCHUNK FagoPro-Bold" panose="020B0504030101020102" pitchFamily="34" charset="77"/>
        <a:ea typeface="+mn-ea"/>
        <a:cs typeface="+mn-cs"/>
      </a:defRPr>
    </a:lvl3pPr>
    <a:lvl4pPr marL="1371600" algn="l" defTabSz="914400" rtl="0" eaLnBrk="1" latinLnBrk="0" hangingPunct="1">
      <a:defRPr sz="1200" b="1" i="0" kern="1200">
        <a:solidFill>
          <a:schemeClr val="tx1"/>
        </a:solidFill>
        <a:latin typeface="SCHUNK FagoPro-Bold" panose="020B0504030101020102" pitchFamily="34" charset="77"/>
        <a:ea typeface="+mn-ea"/>
        <a:cs typeface="+mn-cs"/>
      </a:defRPr>
    </a:lvl4pPr>
    <a:lvl5pPr marL="1828800" algn="l" defTabSz="914400" rtl="0" eaLnBrk="1" latinLnBrk="0" hangingPunct="1">
      <a:defRPr sz="1200" b="1" i="0" kern="1200">
        <a:solidFill>
          <a:schemeClr val="tx1"/>
        </a:solidFill>
        <a:latin typeface="SCHUNK FagoPro-Bold" panose="020B0504030101020102" pitchFamily="34" charset="77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78CC97A4-1A82-DEDB-CB65-650832807737}"/>
              </a:ext>
            </a:extLst>
          </p:cNvPr>
          <p:cNvSpPr txBox="1"/>
          <p:nvPr userDrawn="1"/>
        </p:nvSpPr>
        <p:spPr>
          <a:xfrm>
            <a:off x="658813" y="271886"/>
            <a:ext cx="200908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800" b="1">
                <a:solidFill>
                  <a:schemeClr val="bg2"/>
                </a:solidFill>
                <a:latin typeface="Fago Pro" panose="02000506040000020004" pitchFamily="50" charset="0"/>
              </a:rPr>
              <a:t>Agenda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01ECF792-B14B-88A1-18F5-A6044518CC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8813" y="779585"/>
            <a:ext cx="8937625" cy="5494215"/>
          </a:xfrm>
        </p:spPr>
        <p:txBody>
          <a:bodyPr/>
          <a:lstStyle>
            <a:lvl1pPr marL="633413" indent="-633413">
              <a:buFont typeface="+mj-lt"/>
              <a:buAutoNum type="arabicPeriod"/>
              <a:defRPr sz="3000" b="1">
                <a:latin typeface="Fago Pro" panose="02000506040000020004" pitchFamily="50" charset="0"/>
              </a:defRPr>
            </a:lvl1pPr>
            <a:lvl2pPr marL="785813" indent="-176213">
              <a:tabLst>
                <a:tab pos="652463" algn="l"/>
                <a:tab pos="809625" algn="l"/>
              </a:tabLst>
              <a:defRPr sz="2000">
                <a:latin typeface="Fago Pro" panose="02000506040000020004" pitchFamily="50" charset="0"/>
              </a:defRPr>
            </a:lvl2pPr>
            <a:lvl3pPr marL="1014413" indent="-246063">
              <a:defRPr sz="2000">
                <a:latin typeface="Fago Pro" panose="02000506040000020004" pitchFamily="50" charset="0"/>
              </a:defRPr>
            </a:lvl3pPr>
            <a:lvl4pPr marL="1219200" indent="-204788">
              <a:defRPr sz="2000">
                <a:latin typeface="Fago Pro" panose="02000506040000020004" pitchFamily="50" charset="0"/>
              </a:defRPr>
            </a:lvl4pPr>
            <a:lvl5pPr marL="1441450" indent="-233363">
              <a:defRPr sz="2000">
                <a:latin typeface="Fago Pro" panose="02000506040000020004" pitchFamily="50" charset="0"/>
              </a:defRPr>
            </a:lvl5pPr>
          </a:lstStyle>
          <a:p>
            <a:pPr lvl="0"/>
            <a:r>
              <a:rPr lang="de-DE" err="1"/>
              <a:t>Agendapunkt</a:t>
            </a:r>
            <a:r>
              <a:rPr lang="de-DE"/>
              <a:t> eins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F40E45D-1310-95F1-0289-F373E713D3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30968" y="351118"/>
            <a:ext cx="1826070" cy="465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953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8170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 ­­­­- Fazit - Empfe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C792D1-F0A6-D256-D340-655CE5F32C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4" y="666750"/>
            <a:ext cx="8996816" cy="3286125"/>
          </a:xfrm>
        </p:spPr>
        <p:txBody>
          <a:bodyPr anchor="b" anchorCtr="0"/>
          <a:lstStyle>
            <a:lvl1pPr>
              <a:defRPr sz="5400"/>
            </a:lvl1pPr>
          </a:lstStyle>
          <a:p>
            <a:r>
              <a:rPr lang="de-DE"/>
              <a:t>Hier steht ein Zitat / Empfehlung / Fazit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2253897-4149-A9A4-96B3-1666630B64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7D4EC-FAF2-48D2-B8E5-457915FC50F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24" name="Grafik 22">
            <a:extLst>
              <a:ext uri="{FF2B5EF4-FFF2-40B4-BE49-F238E27FC236}">
                <a16:creationId xmlns:a16="http://schemas.microsoft.com/office/drawing/2014/main" id="{19CCC31C-6825-1ED2-D136-4A6E0AE52F11}"/>
              </a:ext>
            </a:extLst>
          </p:cNvPr>
          <p:cNvSpPr/>
          <p:nvPr/>
        </p:nvSpPr>
        <p:spPr>
          <a:xfrm>
            <a:off x="686183" y="4266814"/>
            <a:ext cx="2258186" cy="404695"/>
          </a:xfrm>
          <a:custGeom>
            <a:avLst/>
            <a:gdLst>
              <a:gd name="connsiteX0" fmla="*/ 1911685 w 3041035"/>
              <a:gd name="connsiteY0" fmla="*/ 185560 h 544991"/>
              <a:gd name="connsiteX1" fmla="*/ 1226038 w 3041035"/>
              <a:gd name="connsiteY1" fmla="*/ 544991 h 544991"/>
              <a:gd name="connsiteX2" fmla="*/ 0 w 3041035"/>
              <a:gd name="connsiteY2" fmla="*/ 544991 h 544991"/>
              <a:gd name="connsiteX3" fmla="*/ 0 w 3041035"/>
              <a:gd name="connsiteY3" fmla="*/ 359431 h 544991"/>
              <a:gd name="connsiteX4" fmla="*/ 1180367 w 3041035"/>
              <a:gd name="connsiteY4" fmla="*/ 359431 h 544991"/>
              <a:gd name="connsiteX5" fmla="*/ 1865971 w 3041035"/>
              <a:gd name="connsiteY5" fmla="*/ 0 h 544991"/>
              <a:gd name="connsiteX6" fmla="*/ 3041036 w 3041035"/>
              <a:gd name="connsiteY6" fmla="*/ 0 h 544991"/>
              <a:gd name="connsiteX7" fmla="*/ 3041036 w 3041035"/>
              <a:gd name="connsiteY7" fmla="*/ 185560 h 544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41035" h="544991">
                <a:moveTo>
                  <a:pt x="1911685" y="185560"/>
                </a:moveTo>
                <a:lnTo>
                  <a:pt x="1226038" y="544991"/>
                </a:lnTo>
                <a:lnTo>
                  <a:pt x="0" y="544991"/>
                </a:lnTo>
                <a:lnTo>
                  <a:pt x="0" y="359431"/>
                </a:lnTo>
                <a:lnTo>
                  <a:pt x="1180367" y="359431"/>
                </a:lnTo>
                <a:lnTo>
                  <a:pt x="1865971" y="0"/>
                </a:lnTo>
                <a:lnTo>
                  <a:pt x="3041036" y="0"/>
                </a:lnTo>
                <a:lnTo>
                  <a:pt x="3041036" y="185560"/>
                </a:lnTo>
              </a:path>
            </a:pathLst>
          </a:custGeom>
          <a:solidFill>
            <a:schemeClr val="bg2"/>
          </a:solidFill>
          <a:ln w="21248" cap="flat">
            <a:noFill/>
            <a:prstDash val="solid"/>
            <a:miter/>
          </a:ln>
        </p:spPr>
        <p:txBody>
          <a:bodyPr rtlCol="0" anchor="ctr"/>
          <a:lstStyle/>
          <a:p>
            <a:endParaRPr lang="de-DE">
              <a:latin typeface="Fago Pro" panose="02000506040000020004" pitchFamily="50" charset="0"/>
            </a:endParaRPr>
          </a:p>
        </p:txBody>
      </p:sp>
      <p:sp>
        <p:nvSpPr>
          <p:cNvPr id="26" name="Textplatzhalter 25">
            <a:extLst>
              <a:ext uri="{FF2B5EF4-FFF2-40B4-BE49-F238E27FC236}">
                <a16:creationId xmlns:a16="http://schemas.microsoft.com/office/drawing/2014/main" id="{0B18618C-AB6E-049B-38C5-4999CED06E9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8813" y="5143500"/>
            <a:ext cx="8996816" cy="11303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bg2"/>
                </a:solidFill>
                <a:latin typeface="Fago Pro" panose="02000506040000020004" pitchFamily="50" charset="0"/>
              </a:defRPr>
            </a:lvl1pPr>
          </a:lstStyle>
          <a:p>
            <a:pPr lvl="0"/>
            <a:r>
              <a:rPr lang="de-DE"/>
              <a:t>Optional Zitatgeber</a:t>
            </a:r>
          </a:p>
        </p:txBody>
      </p:sp>
      <p:pic>
        <p:nvPicPr>
          <p:cNvPr id="28" name="Grafik 27">
            <a:extLst>
              <a:ext uri="{FF2B5EF4-FFF2-40B4-BE49-F238E27FC236}">
                <a16:creationId xmlns:a16="http://schemas.microsoft.com/office/drawing/2014/main" id="{6C5F3724-686E-CBBC-E9B6-90A5F7F4AC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30968" y="351118"/>
            <a:ext cx="1826070" cy="465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222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4F493582-DCC1-F192-74C6-EED58EE52B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88531" y="1886839"/>
            <a:ext cx="5214938" cy="1542161"/>
          </a:xfrm>
          <a:prstGeom prst="rect">
            <a:avLst/>
          </a:prstGeom>
        </p:spPr>
      </p:pic>
      <p:sp>
        <p:nvSpPr>
          <p:cNvPr id="21" name="Textfeld 20">
            <a:extLst>
              <a:ext uri="{FF2B5EF4-FFF2-40B4-BE49-F238E27FC236}">
                <a16:creationId xmlns:a16="http://schemas.microsoft.com/office/drawing/2014/main" id="{C2900A8C-B0B5-C546-9BE1-53E2ECB57D02}"/>
              </a:ext>
            </a:extLst>
          </p:cNvPr>
          <p:cNvSpPr txBox="1"/>
          <p:nvPr userDrawn="1"/>
        </p:nvSpPr>
        <p:spPr>
          <a:xfrm>
            <a:off x="4193381" y="5905500"/>
            <a:ext cx="3805238" cy="3683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marL="0" marR="0" indent="0" algn="ctr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buFont typeface="Arial" panose="020B0604020202020204" pitchFamily="34" charset="0"/>
              <a:buNone/>
              <a:tabLst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ago Pro" panose="02000506040000020004" pitchFamily="50" charset="0"/>
                <a:ea typeface="+mn-ea"/>
                <a:cs typeface="+mn-cs"/>
              </a:rPr>
              <a:t>© SCHUNK GmbH &amp; Co. KG</a:t>
            </a:r>
          </a:p>
          <a:p>
            <a:pPr marL="0" marR="0" indent="0" algn="ctr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buFont typeface="Arial" panose="020B0604020202020204" pitchFamily="34" charset="0"/>
              <a:buNone/>
              <a:tabLst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ago Pro" panose="02000506040000020004" pitchFamily="50" charset="0"/>
                <a:ea typeface="+mn-ea"/>
                <a:cs typeface="+mn-cs"/>
              </a:rPr>
              <a:t>Schunk.com</a:t>
            </a:r>
          </a:p>
        </p:txBody>
      </p:sp>
      <p:grpSp>
        <p:nvGrpSpPr>
          <p:cNvPr id="5" name="Grafik 6">
            <a:extLst>
              <a:ext uri="{FF2B5EF4-FFF2-40B4-BE49-F238E27FC236}">
                <a16:creationId xmlns:a16="http://schemas.microsoft.com/office/drawing/2014/main" id="{94BC3787-8E20-671D-7B41-38B60F6FDA7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474242" y="4744704"/>
            <a:ext cx="5269708" cy="324440"/>
            <a:chOff x="4381500" y="3324234"/>
            <a:chExt cx="3430676" cy="211216"/>
          </a:xfrm>
          <a:solidFill>
            <a:schemeClr val="bg1"/>
          </a:solidFill>
        </p:grpSpPr>
        <p:sp>
          <p:nvSpPr>
            <p:cNvPr id="6" name="Freihandform: Form 5">
              <a:extLst>
                <a:ext uri="{FF2B5EF4-FFF2-40B4-BE49-F238E27FC236}">
                  <a16:creationId xmlns:a16="http://schemas.microsoft.com/office/drawing/2014/main" id="{B9AD97F3-99FA-A188-8AA3-9615E6F9F198}"/>
                </a:ext>
              </a:extLst>
            </p:cNvPr>
            <p:cNvSpPr/>
            <p:nvPr/>
          </p:nvSpPr>
          <p:spPr>
            <a:xfrm>
              <a:off x="4381500" y="3343179"/>
              <a:ext cx="129997" cy="189566"/>
            </a:xfrm>
            <a:custGeom>
              <a:avLst/>
              <a:gdLst>
                <a:gd name="connsiteX0" fmla="*/ 92069 w 129997"/>
                <a:gd name="connsiteY0" fmla="*/ 189567 h 189566"/>
                <a:gd name="connsiteX1" fmla="*/ 92069 w 129997"/>
                <a:gd name="connsiteY1" fmla="*/ 102365 h 189566"/>
                <a:gd name="connsiteX2" fmla="*/ 37919 w 129997"/>
                <a:gd name="connsiteY2" fmla="*/ 102365 h 189566"/>
                <a:gd name="connsiteX3" fmla="*/ 37919 w 129997"/>
                <a:gd name="connsiteY3" fmla="*/ 189567 h 189566"/>
                <a:gd name="connsiteX4" fmla="*/ 0 w 129997"/>
                <a:gd name="connsiteY4" fmla="*/ 189567 h 189566"/>
                <a:gd name="connsiteX5" fmla="*/ 0 w 129997"/>
                <a:gd name="connsiteY5" fmla="*/ 0 h 189566"/>
                <a:gd name="connsiteX6" fmla="*/ 37919 w 129997"/>
                <a:gd name="connsiteY6" fmla="*/ 0 h 189566"/>
                <a:gd name="connsiteX7" fmla="*/ 37919 w 129997"/>
                <a:gd name="connsiteY7" fmla="*/ 73133 h 189566"/>
                <a:gd name="connsiteX8" fmla="*/ 92078 w 129997"/>
                <a:gd name="connsiteY8" fmla="*/ 73133 h 189566"/>
                <a:gd name="connsiteX9" fmla="*/ 92078 w 129997"/>
                <a:gd name="connsiteY9" fmla="*/ 0 h 189566"/>
                <a:gd name="connsiteX10" fmla="*/ 129997 w 129997"/>
                <a:gd name="connsiteY10" fmla="*/ 0 h 189566"/>
                <a:gd name="connsiteX11" fmla="*/ 129997 w 129997"/>
                <a:gd name="connsiteY11" fmla="*/ 189567 h 189566"/>
                <a:gd name="connsiteX12" fmla="*/ 92069 w 129997"/>
                <a:gd name="connsiteY12" fmla="*/ 189567 h 189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9997" h="189566">
                  <a:moveTo>
                    <a:pt x="92069" y="189567"/>
                  </a:moveTo>
                  <a:lnTo>
                    <a:pt x="92069" y="102365"/>
                  </a:lnTo>
                  <a:lnTo>
                    <a:pt x="37919" y="102365"/>
                  </a:lnTo>
                  <a:lnTo>
                    <a:pt x="37919" y="189567"/>
                  </a:lnTo>
                  <a:lnTo>
                    <a:pt x="0" y="189567"/>
                  </a:lnTo>
                  <a:lnTo>
                    <a:pt x="0" y="0"/>
                  </a:lnTo>
                  <a:lnTo>
                    <a:pt x="37919" y="0"/>
                  </a:lnTo>
                  <a:lnTo>
                    <a:pt x="37919" y="73133"/>
                  </a:lnTo>
                  <a:lnTo>
                    <a:pt x="92078" y="73133"/>
                  </a:lnTo>
                  <a:lnTo>
                    <a:pt x="92078" y="0"/>
                  </a:lnTo>
                  <a:lnTo>
                    <a:pt x="129997" y="0"/>
                  </a:lnTo>
                  <a:lnTo>
                    <a:pt x="129997" y="189567"/>
                  </a:lnTo>
                  <a:lnTo>
                    <a:pt x="92069" y="18956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8" name="Freihandform: Form 7">
              <a:extLst>
                <a:ext uri="{FF2B5EF4-FFF2-40B4-BE49-F238E27FC236}">
                  <a16:creationId xmlns:a16="http://schemas.microsoft.com/office/drawing/2014/main" id="{8B6A8E9D-4DA8-CFB1-1413-A17B09E1BC43}"/>
                </a:ext>
              </a:extLst>
            </p:cNvPr>
            <p:cNvSpPr/>
            <p:nvPr/>
          </p:nvSpPr>
          <p:spPr>
            <a:xfrm>
              <a:off x="4545282" y="3386508"/>
              <a:ext cx="116433" cy="148942"/>
            </a:xfrm>
            <a:custGeom>
              <a:avLst/>
              <a:gdLst>
                <a:gd name="connsiteX0" fmla="*/ 83410 w 116433"/>
                <a:gd name="connsiteY0" fmla="*/ 146237 h 148942"/>
                <a:gd name="connsiteX1" fmla="*/ 79343 w 116433"/>
                <a:gd name="connsiteY1" fmla="*/ 133512 h 148942"/>
                <a:gd name="connsiteX2" fmla="*/ 40615 w 116433"/>
                <a:gd name="connsiteY2" fmla="*/ 148942 h 148942"/>
                <a:gd name="connsiteX3" fmla="*/ 0 w 116433"/>
                <a:gd name="connsiteY3" fmla="*/ 102632 h 148942"/>
                <a:gd name="connsiteX4" fmla="*/ 53616 w 116433"/>
                <a:gd name="connsiteY4" fmla="*/ 56598 h 148942"/>
                <a:gd name="connsiteX5" fmla="*/ 78534 w 116433"/>
                <a:gd name="connsiteY5" fmla="*/ 56598 h 148942"/>
                <a:gd name="connsiteX6" fmla="*/ 78534 w 116433"/>
                <a:gd name="connsiteY6" fmla="*/ 46311 h 148942"/>
                <a:gd name="connsiteX7" fmla="*/ 58217 w 116433"/>
                <a:gd name="connsiteY7" fmla="*/ 30604 h 148942"/>
                <a:gd name="connsiteX8" fmla="*/ 12992 w 116433"/>
                <a:gd name="connsiteY8" fmla="*/ 38729 h 148942"/>
                <a:gd name="connsiteX9" fmla="*/ 12992 w 116433"/>
                <a:gd name="connsiteY9" fmla="*/ 8668 h 148942"/>
                <a:gd name="connsiteX10" fmla="*/ 64713 w 116433"/>
                <a:gd name="connsiteY10" fmla="*/ 0 h 148942"/>
                <a:gd name="connsiteX11" fmla="*/ 116434 w 116433"/>
                <a:gd name="connsiteY11" fmla="*/ 46568 h 148942"/>
                <a:gd name="connsiteX12" fmla="*/ 116434 w 116433"/>
                <a:gd name="connsiteY12" fmla="*/ 146237 h 148942"/>
                <a:gd name="connsiteX13" fmla="*/ 83410 w 116433"/>
                <a:gd name="connsiteY13" fmla="*/ 146237 h 148942"/>
                <a:gd name="connsiteX14" fmla="*/ 78534 w 116433"/>
                <a:gd name="connsiteY14" fmla="*/ 77448 h 148942"/>
                <a:gd name="connsiteX15" fmla="*/ 67704 w 116433"/>
                <a:gd name="connsiteY15" fmla="*/ 77734 h 148942"/>
                <a:gd name="connsiteX16" fmla="*/ 37929 w 116433"/>
                <a:gd name="connsiteY16" fmla="*/ 101832 h 148942"/>
                <a:gd name="connsiteX17" fmla="*/ 54435 w 116433"/>
                <a:gd name="connsiteY17" fmla="*/ 120787 h 148942"/>
                <a:gd name="connsiteX18" fmla="*/ 78543 w 116433"/>
                <a:gd name="connsiteY18" fmla="*/ 113738 h 148942"/>
                <a:gd name="connsiteX19" fmla="*/ 78543 w 116433"/>
                <a:gd name="connsiteY19" fmla="*/ 77448 h 148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6433" h="148942">
                  <a:moveTo>
                    <a:pt x="83410" y="146237"/>
                  </a:moveTo>
                  <a:lnTo>
                    <a:pt x="79343" y="133512"/>
                  </a:lnTo>
                  <a:cubicBezTo>
                    <a:pt x="69599" y="142999"/>
                    <a:pt x="56055" y="148942"/>
                    <a:pt x="40615" y="148942"/>
                  </a:cubicBezTo>
                  <a:cubicBezTo>
                    <a:pt x="23012" y="148942"/>
                    <a:pt x="0" y="141637"/>
                    <a:pt x="0" y="102632"/>
                  </a:cubicBezTo>
                  <a:cubicBezTo>
                    <a:pt x="0" y="63370"/>
                    <a:pt x="32223" y="56598"/>
                    <a:pt x="53616" y="56598"/>
                  </a:cubicBezTo>
                  <a:lnTo>
                    <a:pt x="78534" y="56598"/>
                  </a:lnTo>
                  <a:lnTo>
                    <a:pt x="78534" y="46311"/>
                  </a:lnTo>
                  <a:cubicBezTo>
                    <a:pt x="78534" y="32223"/>
                    <a:pt x="71218" y="30604"/>
                    <a:pt x="58217" y="30604"/>
                  </a:cubicBezTo>
                  <a:cubicBezTo>
                    <a:pt x="44948" y="30604"/>
                    <a:pt x="26270" y="34404"/>
                    <a:pt x="12992" y="38729"/>
                  </a:cubicBezTo>
                  <a:lnTo>
                    <a:pt x="12992" y="8668"/>
                  </a:lnTo>
                  <a:cubicBezTo>
                    <a:pt x="28975" y="3524"/>
                    <a:pt x="47111" y="0"/>
                    <a:pt x="64713" y="0"/>
                  </a:cubicBezTo>
                  <a:cubicBezTo>
                    <a:pt x="92869" y="0"/>
                    <a:pt x="116434" y="7048"/>
                    <a:pt x="116434" y="46568"/>
                  </a:cubicBezTo>
                  <a:lnTo>
                    <a:pt x="116434" y="146237"/>
                  </a:lnTo>
                  <a:lnTo>
                    <a:pt x="83410" y="146237"/>
                  </a:lnTo>
                  <a:close/>
                  <a:moveTo>
                    <a:pt x="78534" y="77448"/>
                  </a:moveTo>
                  <a:lnTo>
                    <a:pt x="67704" y="77734"/>
                  </a:lnTo>
                  <a:cubicBezTo>
                    <a:pt x="46320" y="78276"/>
                    <a:pt x="37929" y="83420"/>
                    <a:pt x="37929" y="101832"/>
                  </a:cubicBezTo>
                  <a:cubicBezTo>
                    <a:pt x="37929" y="116719"/>
                    <a:pt x="44691" y="120787"/>
                    <a:pt x="54435" y="120787"/>
                  </a:cubicBezTo>
                  <a:cubicBezTo>
                    <a:pt x="63922" y="120787"/>
                    <a:pt x="71228" y="117805"/>
                    <a:pt x="78543" y="113738"/>
                  </a:cubicBezTo>
                  <a:lnTo>
                    <a:pt x="78543" y="7744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9" name="Freihandform: Form 8">
              <a:extLst>
                <a:ext uri="{FF2B5EF4-FFF2-40B4-BE49-F238E27FC236}">
                  <a16:creationId xmlns:a16="http://schemas.microsoft.com/office/drawing/2014/main" id="{CB3D29B4-50AB-43DF-8566-2C7ECDEC7011}"/>
                </a:ext>
              </a:extLst>
            </p:cNvPr>
            <p:cNvSpPr/>
            <p:nvPr/>
          </p:nvSpPr>
          <p:spPr>
            <a:xfrm>
              <a:off x="4703664" y="3386499"/>
              <a:ext cx="124567" cy="146246"/>
            </a:xfrm>
            <a:custGeom>
              <a:avLst/>
              <a:gdLst>
                <a:gd name="connsiteX0" fmla="*/ 86658 w 124567"/>
                <a:gd name="connsiteY0" fmla="*/ 146247 h 146246"/>
                <a:gd name="connsiteX1" fmla="*/ 86658 w 124567"/>
                <a:gd name="connsiteY1" fmla="*/ 44958 h 146246"/>
                <a:gd name="connsiteX2" fmla="*/ 70409 w 124567"/>
                <a:gd name="connsiteY2" fmla="*/ 31433 h 146246"/>
                <a:gd name="connsiteX3" fmla="*/ 37919 w 124567"/>
                <a:gd name="connsiteY3" fmla="*/ 41720 h 146246"/>
                <a:gd name="connsiteX4" fmla="*/ 37919 w 124567"/>
                <a:gd name="connsiteY4" fmla="*/ 146247 h 146246"/>
                <a:gd name="connsiteX5" fmla="*/ 0 w 124567"/>
                <a:gd name="connsiteY5" fmla="*/ 146247 h 146246"/>
                <a:gd name="connsiteX6" fmla="*/ 0 w 124567"/>
                <a:gd name="connsiteY6" fmla="*/ 2705 h 146246"/>
                <a:gd name="connsiteX7" fmla="*/ 31680 w 124567"/>
                <a:gd name="connsiteY7" fmla="*/ 2705 h 146246"/>
                <a:gd name="connsiteX8" fmla="*/ 37100 w 124567"/>
                <a:gd name="connsiteY8" fmla="*/ 18155 h 146246"/>
                <a:gd name="connsiteX9" fmla="*/ 84763 w 124567"/>
                <a:gd name="connsiteY9" fmla="*/ 0 h 146246"/>
                <a:gd name="connsiteX10" fmla="*/ 124568 w 124567"/>
                <a:gd name="connsiteY10" fmla="*/ 42786 h 146246"/>
                <a:gd name="connsiteX11" fmla="*/ 124568 w 124567"/>
                <a:gd name="connsiteY11" fmla="*/ 146237 h 146246"/>
                <a:gd name="connsiteX12" fmla="*/ 86658 w 124567"/>
                <a:gd name="connsiteY12" fmla="*/ 146237 h 14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567" h="146246">
                  <a:moveTo>
                    <a:pt x="86658" y="146247"/>
                  </a:moveTo>
                  <a:lnTo>
                    <a:pt x="86658" y="44958"/>
                  </a:lnTo>
                  <a:cubicBezTo>
                    <a:pt x="86658" y="34671"/>
                    <a:pt x="82591" y="31433"/>
                    <a:pt x="70409" y="31433"/>
                  </a:cubicBezTo>
                  <a:cubicBezTo>
                    <a:pt x="59855" y="31433"/>
                    <a:pt x="48206" y="35757"/>
                    <a:pt x="37919" y="41720"/>
                  </a:cubicBezTo>
                  <a:lnTo>
                    <a:pt x="37919" y="146247"/>
                  </a:lnTo>
                  <a:lnTo>
                    <a:pt x="0" y="146247"/>
                  </a:lnTo>
                  <a:lnTo>
                    <a:pt x="0" y="2705"/>
                  </a:lnTo>
                  <a:lnTo>
                    <a:pt x="31680" y="2705"/>
                  </a:lnTo>
                  <a:lnTo>
                    <a:pt x="37100" y="18155"/>
                  </a:lnTo>
                  <a:cubicBezTo>
                    <a:pt x="49273" y="8411"/>
                    <a:pt x="67151" y="0"/>
                    <a:pt x="84763" y="0"/>
                  </a:cubicBezTo>
                  <a:cubicBezTo>
                    <a:pt x="108585" y="0"/>
                    <a:pt x="124568" y="10563"/>
                    <a:pt x="124568" y="42786"/>
                  </a:cubicBezTo>
                  <a:lnTo>
                    <a:pt x="124568" y="146237"/>
                  </a:lnTo>
                  <a:lnTo>
                    <a:pt x="86658" y="14623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10" name="Freihandform: Form 9">
              <a:extLst>
                <a:ext uri="{FF2B5EF4-FFF2-40B4-BE49-F238E27FC236}">
                  <a16:creationId xmlns:a16="http://schemas.microsoft.com/office/drawing/2014/main" id="{D16DB84B-EF0D-C922-F83B-E8F6CDEF2FCD}"/>
                </a:ext>
              </a:extLst>
            </p:cNvPr>
            <p:cNvSpPr/>
            <p:nvPr/>
          </p:nvSpPr>
          <p:spPr>
            <a:xfrm>
              <a:off x="4862026" y="3337779"/>
              <a:ext cx="127292" cy="197672"/>
            </a:xfrm>
            <a:custGeom>
              <a:avLst/>
              <a:gdLst>
                <a:gd name="connsiteX0" fmla="*/ 96679 w 127292"/>
                <a:gd name="connsiteY0" fmla="*/ 194967 h 197672"/>
                <a:gd name="connsiteX1" fmla="*/ 92345 w 127292"/>
                <a:gd name="connsiteY1" fmla="*/ 183318 h 197672"/>
                <a:gd name="connsiteX2" fmla="*/ 54169 w 127292"/>
                <a:gd name="connsiteY2" fmla="*/ 197672 h 197672"/>
                <a:gd name="connsiteX3" fmla="*/ 0 w 127292"/>
                <a:gd name="connsiteY3" fmla="*/ 123206 h 197672"/>
                <a:gd name="connsiteX4" fmla="*/ 59579 w 127292"/>
                <a:gd name="connsiteY4" fmla="*/ 48739 h 197672"/>
                <a:gd name="connsiteX5" fmla="*/ 89373 w 127292"/>
                <a:gd name="connsiteY5" fmla="*/ 60103 h 197672"/>
                <a:gd name="connsiteX6" fmla="*/ 89373 w 127292"/>
                <a:gd name="connsiteY6" fmla="*/ 0 h 197672"/>
                <a:gd name="connsiteX7" fmla="*/ 127292 w 127292"/>
                <a:gd name="connsiteY7" fmla="*/ 0 h 197672"/>
                <a:gd name="connsiteX8" fmla="*/ 127292 w 127292"/>
                <a:gd name="connsiteY8" fmla="*/ 194967 h 197672"/>
                <a:gd name="connsiteX9" fmla="*/ 96679 w 127292"/>
                <a:gd name="connsiteY9" fmla="*/ 194967 h 197672"/>
                <a:gd name="connsiteX10" fmla="*/ 89383 w 127292"/>
                <a:gd name="connsiteY10" fmla="*/ 84753 h 197672"/>
                <a:gd name="connsiteX11" fmla="*/ 67713 w 127292"/>
                <a:gd name="connsiteY11" fmla="*/ 77429 h 197672"/>
                <a:gd name="connsiteX12" fmla="*/ 37919 w 127292"/>
                <a:gd name="connsiteY12" fmla="*/ 123196 h 197672"/>
                <a:gd name="connsiteX13" fmla="*/ 64999 w 127292"/>
                <a:gd name="connsiteY13" fmla="*/ 169507 h 197672"/>
                <a:gd name="connsiteX14" fmla="*/ 89373 w 127292"/>
                <a:gd name="connsiteY14" fmla="*/ 160582 h 197672"/>
                <a:gd name="connsiteX15" fmla="*/ 89373 w 127292"/>
                <a:gd name="connsiteY15" fmla="*/ 84753 h 197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7292" h="197672">
                  <a:moveTo>
                    <a:pt x="96679" y="194967"/>
                  </a:moveTo>
                  <a:lnTo>
                    <a:pt x="92345" y="183318"/>
                  </a:lnTo>
                  <a:cubicBezTo>
                    <a:pt x="83134" y="191443"/>
                    <a:pt x="69332" y="197672"/>
                    <a:pt x="54169" y="197672"/>
                  </a:cubicBezTo>
                  <a:cubicBezTo>
                    <a:pt x="31680" y="197672"/>
                    <a:pt x="0" y="188204"/>
                    <a:pt x="0" y="123206"/>
                  </a:cubicBezTo>
                  <a:cubicBezTo>
                    <a:pt x="0" y="56864"/>
                    <a:pt x="41434" y="48739"/>
                    <a:pt x="59579" y="48739"/>
                  </a:cubicBezTo>
                  <a:cubicBezTo>
                    <a:pt x="72038" y="48739"/>
                    <a:pt x="82867" y="53340"/>
                    <a:pt x="89373" y="60103"/>
                  </a:cubicBezTo>
                  <a:lnTo>
                    <a:pt x="89373" y="0"/>
                  </a:lnTo>
                  <a:lnTo>
                    <a:pt x="127292" y="0"/>
                  </a:lnTo>
                  <a:lnTo>
                    <a:pt x="127292" y="194967"/>
                  </a:lnTo>
                  <a:lnTo>
                    <a:pt x="96679" y="194967"/>
                  </a:lnTo>
                  <a:close/>
                  <a:moveTo>
                    <a:pt x="89383" y="84753"/>
                  </a:moveTo>
                  <a:cubicBezTo>
                    <a:pt x="83420" y="80686"/>
                    <a:pt x="75571" y="77429"/>
                    <a:pt x="67713" y="77429"/>
                  </a:cubicBezTo>
                  <a:cubicBezTo>
                    <a:pt x="51730" y="77429"/>
                    <a:pt x="37919" y="80410"/>
                    <a:pt x="37919" y="123196"/>
                  </a:cubicBezTo>
                  <a:cubicBezTo>
                    <a:pt x="37919" y="166526"/>
                    <a:pt x="49835" y="169507"/>
                    <a:pt x="64999" y="169507"/>
                  </a:cubicBezTo>
                  <a:cubicBezTo>
                    <a:pt x="72857" y="169507"/>
                    <a:pt x="81791" y="165983"/>
                    <a:pt x="89373" y="160582"/>
                  </a:cubicBezTo>
                  <a:lnTo>
                    <a:pt x="89373" y="8475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11" name="Freihandform: Form 10">
              <a:extLst>
                <a:ext uri="{FF2B5EF4-FFF2-40B4-BE49-F238E27FC236}">
                  <a16:creationId xmlns:a16="http://schemas.microsoft.com/office/drawing/2014/main" id="{B630B98E-43B1-EF41-09CD-546ECB205F8A}"/>
                </a:ext>
              </a:extLst>
            </p:cNvPr>
            <p:cNvSpPr/>
            <p:nvPr/>
          </p:nvSpPr>
          <p:spPr>
            <a:xfrm>
              <a:off x="5118401" y="3324234"/>
              <a:ext cx="44967" cy="208511"/>
            </a:xfrm>
            <a:custGeom>
              <a:avLst/>
              <a:gdLst>
                <a:gd name="connsiteX0" fmla="*/ 22479 w 44967"/>
                <a:gd name="connsiteY0" fmla="*/ 46025 h 208511"/>
                <a:gd name="connsiteX1" fmla="*/ 0 w 44967"/>
                <a:gd name="connsiteY1" fmla="*/ 23012 h 208511"/>
                <a:gd name="connsiteX2" fmla="*/ 22479 w 44967"/>
                <a:gd name="connsiteY2" fmla="*/ 0 h 208511"/>
                <a:gd name="connsiteX3" fmla="*/ 44968 w 44967"/>
                <a:gd name="connsiteY3" fmla="*/ 23012 h 208511"/>
                <a:gd name="connsiteX4" fmla="*/ 22479 w 44967"/>
                <a:gd name="connsiteY4" fmla="*/ 46025 h 208511"/>
                <a:gd name="connsiteX5" fmla="*/ 3524 w 44967"/>
                <a:gd name="connsiteY5" fmla="*/ 208512 h 208511"/>
                <a:gd name="connsiteX6" fmla="*/ 3524 w 44967"/>
                <a:gd name="connsiteY6" fmla="*/ 64970 h 208511"/>
                <a:gd name="connsiteX7" fmla="*/ 41443 w 44967"/>
                <a:gd name="connsiteY7" fmla="*/ 64970 h 208511"/>
                <a:gd name="connsiteX8" fmla="*/ 41443 w 44967"/>
                <a:gd name="connsiteY8" fmla="*/ 208512 h 208511"/>
                <a:gd name="connsiteX9" fmla="*/ 3524 w 44967"/>
                <a:gd name="connsiteY9" fmla="*/ 208512 h 208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967" h="208511">
                  <a:moveTo>
                    <a:pt x="22479" y="46025"/>
                  </a:moveTo>
                  <a:cubicBezTo>
                    <a:pt x="9754" y="46025"/>
                    <a:pt x="0" y="35481"/>
                    <a:pt x="0" y="23012"/>
                  </a:cubicBezTo>
                  <a:cubicBezTo>
                    <a:pt x="0" y="10563"/>
                    <a:pt x="9744" y="0"/>
                    <a:pt x="22479" y="0"/>
                  </a:cubicBezTo>
                  <a:cubicBezTo>
                    <a:pt x="35214" y="0"/>
                    <a:pt x="44968" y="10563"/>
                    <a:pt x="44968" y="23012"/>
                  </a:cubicBezTo>
                  <a:cubicBezTo>
                    <a:pt x="44958" y="35471"/>
                    <a:pt x="35204" y="46025"/>
                    <a:pt x="22479" y="46025"/>
                  </a:cubicBezTo>
                  <a:close/>
                  <a:moveTo>
                    <a:pt x="3524" y="208512"/>
                  </a:moveTo>
                  <a:lnTo>
                    <a:pt x="3524" y="64970"/>
                  </a:lnTo>
                  <a:lnTo>
                    <a:pt x="41443" y="64970"/>
                  </a:lnTo>
                  <a:lnTo>
                    <a:pt x="41443" y="208512"/>
                  </a:lnTo>
                  <a:lnTo>
                    <a:pt x="3524" y="20851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12" name="Freihandform: Form 11">
              <a:extLst>
                <a:ext uri="{FF2B5EF4-FFF2-40B4-BE49-F238E27FC236}">
                  <a16:creationId xmlns:a16="http://schemas.microsoft.com/office/drawing/2014/main" id="{445D5EEE-6290-E8CF-AD9D-51B0D2DBE7E2}"/>
                </a:ext>
              </a:extLst>
            </p:cNvPr>
            <p:cNvSpPr/>
            <p:nvPr/>
          </p:nvSpPr>
          <p:spPr>
            <a:xfrm>
              <a:off x="5201783" y="3386499"/>
              <a:ext cx="124567" cy="146246"/>
            </a:xfrm>
            <a:custGeom>
              <a:avLst/>
              <a:gdLst>
                <a:gd name="connsiteX0" fmla="*/ 86658 w 124567"/>
                <a:gd name="connsiteY0" fmla="*/ 146247 h 146246"/>
                <a:gd name="connsiteX1" fmla="*/ 86658 w 124567"/>
                <a:gd name="connsiteY1" fmla="*/ 44958 h 146246"/>
                <a:gd name="connsiteX2" fmla="*/ 70409 w 124567"/>
                <a:gd name="connsiteY2" fmla="*/ 31433 h 146246"/>
                <a:gd name="connsiteX3" fmla="*/ 37919 w 124567"/>
                <a:gd name="connsiteY3" fmla="*/ 41720 h 146246"/>
                <a:gd name="connsiteX4" fmla="*/ 37919 w 124567"/>
                <a:gd name="connsiteY4" fmla="*/ 146247 h 146246"/>
                <a:gd name="connsiteX5" fmla="*/ 0 w 124567"/>
                <a:gd name="connsiteY5" fmla="*/ 146247 h 146246"/>
                <a:gd name="connsiteX6" fmla="*/ 0 w 124567"/>
                <a:gd name="connsiteY6" fmla="*/ 2705 h 146246"/>
                <a:gd name="connsiteX7" fmla="*/ 31680 w 124567"/>
                <a:gd name="connsiteY7" fmla="*/ 2705 h 146246"/>
                <a:gd name="connsiteX8" fmla="*/ 37100 w 124567"/>
                <a:gd name="connsiteY8" fmla="*/ 18155 h 146246"/>
                <a:gd name="connsiteX9" fmla="*/ 84763 w 124567"/>
                <a:gd name="connsiteY9" fmla="*/ 0 h 146246"/>
                <a:gd name="connsiteX10" fmla="*/ 124568 w 124567"/>
                <a:gd name="connsiteY10" fmla="*/ 42786 h 146246"/>
                <a:gd name="connsiteX11" fmla="*/ 124568 w 124567"/>
                <a:gd name="connsiteY11" fmla="*/ 146237 h 146246"/>
                <a:gd name="connsiteX12" fmla="*/ 86658 w 124567"/>
                <a:gd name="connsiteY12" fmla="*/ 146237 h 14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567" h="146246">
                  <a:moveTo>
                    <a:pt x="86658" y="146247"/>
                  </a:moveTo>
                  <a:lnTo>
                    <a:pt x="86658" y="44958"/>
                  </a:lnTo>
                  <a:cubicBezTo>
                    <a:pt x="86658" y="34671"/>
                    <a:pt x="82591" y="31433"/>
                    <a:pt x="70409" y="31433"/>
                  </a:cubicBezTo>
                  <a:cubicBezTo>
                    <a:pt x="59855" y="31433"/>
                    <a:pt x="48206" y="35757"/>
                    <a:pt x="37919" y="41720"/>
                  </a:cubicBezTo>
                  <a:lnTo>
                    <a:pt x="37919" y="146247"/>
                  </a:lnTo>
                  <a:lnTo>
                    <a:pt x="0" y="146247"/>
                  </a:lnTo>
                  <a:lnTo>
                    <a:pt x="0" y="2705"/>
                  </a:lnTo>
                  <a:lnTo>
                    <a:pt x="31680" y="2705"/>
                  </a:lnTo>
                  <a:lnTo>
                    <a:pt x="37100" y="18155"/>
                  </a:lnTo>
                  <a:cubicBezTo>
                    <a:pt x="49273" y="8411"/>
                    <a:pt x="67151" y="0"/>
                    <a:pt x="84763" y="0"/>
                  </a:cubicBezTo>
                  <a:cubicBezTo>
                    <a:pt x="108585" y="0"/>
                    <a:pt x="124568" y="10563"/>
                    <a:pt x="124568" y="42786"/>
                  </a:cubicBezTo>
                  <a:lnTo>
                    <a:pt x="124568" y="146237"/>
                  </a:lnTo>
                  <a:lnTo>
                    <a:pt x="86658" y="14623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13" name="Freihandform: Form 12">
              <a:extLst>
                <a:ext uri="{FF2B5EF4-FFF2-40B4-BE49-F238E27FC236}">
                  <a16:creationId xmlns:a16="http://schemas.microsoft.com/office/drawing/2014/main" id="{87D5CC84-381F-6533-8AD9-177551CADF4E}"/>
                </a:ext>
              </a:extLst>
            </p:cNvPr>
            <p:cNvSpPr/>
            <p:nvPr/>
          </p:nvSpPr>
          <p:spPr>
            <a:xfrm>
              <a:off x="5457624" y="3337779"/>
              <a:ext cx="124577" cy="194967"/>
            </a:xfrm>
            <a:custGeom>
              <a:avLst/>
              <a:gdLst>
                <a:gd name="connsiteX0" fmla="*/ 86659 w 124577"/>
                <a:gd name="connsiteY0" fmla="*/ 194967 h 194967"/>
                <a:gd name="connsiteX1" fmla="*/ 86659 w 124577"/>
                <a:gd name="connsiteY1" fmla="*/ 93678 h 194967"/>
                <a:gd name="connsiteX2" fmla="*/ 70409 w 124577"/>
                <a:gd name="connsiteY2" fmla="*/ 80153 h 194967"/>
                <a:gd name="connsiteX3" fmla="*/ 37919 w 124577"/>
                <a:gd name="connsiteY3" fmla="*/ 90440 h 194967"/>
                <a:gd name="connsiteX4" fmla="*/ 37919 w 124577"/>
                <a:gd name="connsiteY4" fmla="*/ 194967 h 194967"/>
                <a:gd name="connsiteX5" fmla="*/ 0 w 124577"/>
                <a:gd name="connsiteY5" fmla="*/ 194967 h 194967"/>
                <a:gd name="connsiteX6" fmla="*/ 0 w 124577"/>
                <a:gd name="connsiteY6" fmla="*/ 0 h 194967"/>
                <a:gd name="connsiteX7" fmla="*/ 37919 w 124577"/>
                <a:gd name="connsiteY7" fmla="*/ 0 h 194967"/>
                <a:gd name="connsiteX8" fmla="*/ 37919 w 124577"/>
                <a:gd name="connsiteY8" fmla="*/ 66342 h 194967"/>
                <a:gd name="connsiteX9" fmla="*/ 84773 w 124577"/>
                <a:gd name="connsiteY9" fmla="*/ 48730 h 194967"/>
                <a:gd name="connsiteX10" fmla="*/ 124578 w 124577"/>
                <a:gd name="connsiteY10" fmla="*/ 91516 h 194967"/>
                <a:gd name="connsiteX11" fmla="*/ 124578 w 124577"/>
                <a:gd name="connsiteY11" fmla="*/ 194967 h 194967"/>
                <a:gd name="connsiteX12" fmla="*/ 86659 w 124577"/>
                <a:gd name="connsiteY12" fmla="*/ 194967 h 19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577" h="194967">
                  <a:moveTo>
                    <a:pt x="86659" y="194967"/>
                  </a:moveTo>
                  <a:lnTo>
                    <a:pt x="86659" y="93678"/>
                  </a:lnTo>
                  <a:cubicBezTo>
                    <a:pt x="86659" y="83391"/>
                    <a:pt x="82868" y="80153"/>
                    <a:pt x="70409" y="80153"/>
                  </a:cubicBezTo>
                  <a:cubicBezTo>
                    <a:pt x="61741" y="80153"/>
                    <a:pt x="50378" y="84220"/>
                    <a:pt x="37919" y="90440"/>
                  </a:cubicBezTo>
                  <a:lnTo>
                    <a:pt x="37919" y="194967"/>
                  </a:lnTo>
                  <a:lnTo>
                    <a:pt x="0" y="194967"/>
                  </a:lnTo>
                  <a:lnTo>
                    <a:pt x="0" y="0"/>
                  </a:lnTo>
                  <a:lnTo>
                    <a:pt x="37919" y="0"/>
                  </a:lnTo>
                  <a:lnTo>
                    <a:pt x="37919" y="66342"/>
                  </a:lnTo>
                  <a:cubicBezTo>
                    <a:pt x="50644" y="56855"/>
                    <a:pt x="68247" y="48730"/>
                    <a:pt x="84773" y="48730"/>
                  </a:cubicBezTo>
                  <a:cubicBezTo>
                    <a:pt x="108595" y="48730"/>
                    <a:pt x="124578" y="59836"/>
                    <a:pt x="124578" y="91516"/>
                  </a:cubicBezTo>
                  <a:lnTo>
                    <a:pt x="124578" y="194967"/>
                  </a:lnTo>
                  <a:lnTo>
                    <a:pt x="86659" y="19496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14" name="Freihandform: Form 13">
              <a:extLst>
                <a:ext uri="{FF2B5EF4-FFF2-40B4-BE49-F238E27FC236}">
                  <a16:creationId xmlns:a16="http://schemas.microsoft.com/office/drawing/2014/main" id="{92906D59-C67F-D48E-FD4C-1C787F0D018A}"/>
                </a:ext>
              </a:extLst>
            </p:cNvPr>
            <p:cNvSpPr/>
            <p:nvPr/>
          </p:nvSpPr>
          <p:spPr>
            <a:xfrm>
              <a:off x="5612206" y="3386508"/>
              <a:ext cx="116433" cy="148942"/>
            </a:xfrm>
            <a:custGeom>
              <a:avLst/>
              <a:gdLst>
                <a:gd name="connsiteX0" fmla="*/ 83410 w 116433"/>
                <a:gd name="connsiteY0" fmla="*/ 146237 h 148942"/>
                <a:gd name="connsiteX1" fmla="*/ 79343 w 116433"/>
                <a:gd name="connsiteY1" fmla="*/ 133512 h 148942"/>
                <a:gd name="connsiteX2" fmla="*/ 40615 w 116433"/>
                <a:gd name="connsiteY2" fmla="*/ 148942 h 148942"/>
                <a:gd name="connsiteX3" fmla="*/ 0 w 116433"/>
                <a:gd name="connsiteY3" fmla="*/ 102632 h 148942"/>
                <a:gd name="connsiteX4" fmla="*/ 53616 w 116433"/>
                <a:gd name="connsiteY4" fmla="*/ 56598 h 148942"/>
                <a:gd name="connsiteX5" fmla="*/ 78534 w 116433"/>
                <a:gd name="connsiteY5" fmla="*/ 56598 h 148942"/>
                <a:gd name="connsiteX6" fmla="*/ 78534 w 116433"/>
                <a:gd name="connsiteY6" fmla="*/ 46311 h 148942"/>
                <a:gd name="connsiteX7" fmla="*/ 58217 w 116433"/>
                <a:gd name="connsiteY7" fmla="*/ 30604 h 148942"/>
                <a:gd name="connsiteX8" fmla="*/ 12992 w 116433"/>
                <a:gd name="connsiteY8" fmla="*/ 38729 h 148942"/>
                <a:gd name="connsiteX9" fmla="*/ 12992 w 116433"/>
                <a:gd name="connsiteY9" fmla="*/ 8668 h 148942"/>
                <a:gd name="connsiteX10" fmla="*/ 64713 w 116433"/>
                <a:gd name="connsiteY10" fmla="*/ 0 h 148942"/>
                <a:gd name="connsiteX11" fmla="*/ 116434 w 116433"/>
                <a:gd name="connsiteY11" fmla="*/ 46568 h 148942"/>
                <a:gd name="connsiteX12" fmla="*/ 116434 w 116433"/>
                <a:gd name="connsiteY12" fmla="*/ 146237 h 148942"/>
                <a:gd name="connsiteX13" fmla="*/ 83410 w 116433"/>
                <a:gd name="connsiteY13" fmla="*/ 146237 h 148942"/>
                <a:gd name="connsiteX14" fmla="*/ 78534 w 116433"/>
                <a:gd name="connsiteY14" fmla="*/ 77448 h 148942"/>
                <a:gd name="connsiteX15" fmla="*/ 67694 w 116433"/>
                <a:gd name="connsiteY15" fmla="*/ 77724 h 148942"/>
                <a:gd name="connsiteX16" fmla="*/ 37919 w 116433"/>
                <a:gd name="connsiteY16" fmla="*/ 101822 h 148942"/>
                <a:gd name="connsiteX17" fmla="*/ 54426 w 116433"/>
                <a:gd name="connsiteY17" fmla="*/ 120777 h 148942"/>
                <a:gd name="connsiteX18" fmla="*/ 78534 w 116433"/>
                <a:gd name="connsiteY18" fmla="*/ 113729 h 148942"/>
                <a:gd name="connsiteX19" fmla="*/ 78534 w 116433"/>
                <a:gd name="connsiteY19" fmla="*/ 77448 h 148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6433" h="148942">
                  <a:moveTo>
                    <a:pt x="83410" y="146237"/>
                  </a:moveTo>
                  <a:lnTo>
                    <a:pt x="79343" y="133512"/>
                  </a:lnTo>
                  <a:cubicBezTo>
                    <a:pt x="69599" y="142999"/>
                    <a:pt x="56055" y="148942"/>
                    <a:pt x="40615" y="148942"/>
                  </a:cubicBezTo>
                  <a:cubicBezTo>
                    <a:pt x="23012" y="148942"/>
                    <a:pt x="0" y="141637"/>
                    <a:pt x="0" y="102632"/>
                  </a:cubicBezTo>
                  <a:cubicBezTo>
                    <a:pt x="0" y="63370"/>
                    <a:pt x="32223" y="56598"/>
                    <a:pt x="53616" y="56598"/>
                  </a:cubicBezTo>
                  <a:lnTo>
                    <a:pt x="78534" y="56598"/>
                  </a:lnTo>
                  <a:lnTo>
                    <a:pt x="78534" y="46311"/>
                  </a:lnTo>
                  <a:cubicBezTo>
                    <a:pt x="78534" y="32223"/>
                    <a:pt x="71218" y="30604"/>
                    <a:pt x="58217" y="30604"/>
                  </a:cubicBezTo>
                  <a:cubicBezTo>
                    <a:pt x="44949" y="30604"/>
                    <a:pt x="26270" y="34404"/>
                    <a:pt x="12992" y="38729"/>
                  </a:cubicBezTo>
                  <a:lnTo>
                    <a:pt x="12992" y="8668"/>
                  </a:lnTo>
                  <a:cubicBezTo>
                    <a:pt x="28975" y="3524"/>
                    <a:pt x="47111" y="0"/>
                    <a:pt x="64713" y="0"/>
                  </a:cubicBezTo>
                  <a:cubicBezTo>
                    <a:pt x="92869" y="0"/>
                    <a:pt x="116434" y="7048"/>
                    <a:pt x="116434" y="46568"/>
                  </a:cubicBezTo>
                  <a:lnTo>
                    <a:pt x="116434" y="146237"/>
                  </a:lnTo>
                  <a:lnTo>
                    <a:pt x="83410" y="146237"/>
                  </a:lnTo>
                  <a:close/>
                  <a:moveTo>
                    <a:pt x="78534" y="77448"/>
                  </a:moveTo>
                  <a:lnTo>
                    <a:pt x="67694" y="77724"/>
                  </a:lnTo>
                  <a:cubicBezTo>
                    <a:pt x="46311" y="78267"/>
                    <a:pt x="37919" y="83410"/>
                    <a:pt x="37919" y="101822"/>
                  </a:cubicBezTo>
                  <a:cubicBezTo>
                    <a:pt x="37919" y="116710"/>
                    <a:pt x="44682" y="120777"/>
                    <a:pt x="54426" y="120777"/>
                  </a:cubicBezTo>
                  <a:cubicBezTo>
                    <a:pt x="63913" y="120777"/>
                    <a:pt x="71218" y="117796"/>
                    <a:pt x="78534" y="113729"/>
                  </a:cubicBezTo>
                  <a:lnTo>
                    <a:pt x="78534" y="7744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15" name="Freihandform: Form 14">
              <a:extLst>
                <a:ext uri="{FF2B5EF4-FFF2-40B4-BE49-F238E27FC236}">
                  <a16:creationId xmlns:a16="http://schemas.microsoft.com/office/drawing/2014/main" id="{2BA0181B-0FD8-4750-65A4-1C63A382ADD9}"/>
                </a:ext>
              </a:extLst>
            </p:cNvPr>
            <p:cNvSpPr/>
            <p:nvPr/>
          </p:nvSpPr>
          <p:spPr>
            <a:xfrm>
              <a:off x="5770578" y="3386499"/>
              <a:ext cx="124567" cy="146246"/>
            </a:xfrm>
            <a:custGeom>
              <a:avLst/>
              <a:gdLst>
                <a:gd name="connsiteX0" fmla="*/ 86658 w 124567"/>
                <a:gd name="connsiteY0" fmla="*/ 146247 h 146246"/>
                <a:gd name="connsiteX1" fmla="*/ 86658 w 124567"/>
                <a:gd name="connsiteY1" fmla="*/ 44958 h 146246"/>
                <a:gd name="connsiteX2" fmla="*/ 70409 w 124567"/>
                <a:gd name="connsiteY2" fmla="*/ 31433 h 146246"/>
                <a:gd name="connsiteX3" fmla="*/ 37919 w 124567"/>
                <a:gd name="connsiteY3" fmla="*/ 41720 h 146246"/>
                <a:gd name="connsiteX4" fmla="*/ 37919 w 124567"/>
                <a:gd name="connsiteY4" fmla="*/ 146247 h 146246"/>
                <a:gd name="connsiteX5" fmla="*/ 0 w 124567"/>
                <a:gd name="connsiteY5" fmla="*/ 146247 h 146246"/>
                <a:gd name="connsiteX6" fmla="*/ 0 w 124567"/>
                <a:gd name="connsiteY6" fmla="*/ 2705 h 146246"/>
                <a:gd name="connsiteX7" fmla="*/ 31680 w 124567"/>
                <a:gd name="connsiteY7" fmla="*/ 2705 h 146246"/>
                <a:gd name="connsiteX8" fmla="*/ 37100 w 124567"/>
                <a:gd name="connsiteY8" fmla="*/ 18155 h 146246"/>
                <a:gd name="connsiteX9" fmla="*/ 84763 w 124567"/>
                <a:gd name="connsiteY9" fmla="*/ 0 h 146246"/>
                <a:gd name="connsiteX10" fmla="*/ 124568 w 124567"/>
                <a:gd name="connsiteY10" fmla="*/ 42786 h 146246"/>
                <a:gd name="connsiteX11" fmla="*/ 124568 w 124567"/>
                <a:gd name="connsiteY11" fmla="*/ 146237 h 146246"/>
                <a:gd name="connsiteX12" fmla="*/ 86658 w 124567"/>
                <a:gd name="connsiteY12" fmla="*/ 146237 h 14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567" h="146246">
                  <a:moveTo>
                    <a:pt x="86658" y="146247"/>
                  </a:moveTo>
                  <a:lnTo>
                    <a:pt x="86658" y="44958"/>
                  </a:lnTo>
                  <a:cubicBezTo>
                    <a:pt x="86658" y="34671"/>
                    <a:pt x="82591" y="31433"/>
                    <a:pt x="70409" y="31433"/>
                  </a:cubicBezTo>
                  <a:cubicBezTo>
                    <a:pt x="59855" y="31433"/>
                    <a:pt x="48206" y="35757"/>
                    <a:pt x="37919" y="41720"/>
                  </a:cubicBezTo>
                  <a:lnTo>
                    <a:pt x="37919" y="146247"/>
                  </a:lnTo>
                  <a:lnTo>
                    <a:pt x="0" y="146247"/>
                  </a:lnTo>
                  <a:lnTo>
                    <a:pt x="0" y="2705"/>
                  </a:lnTo>
                  <a:lnTo>
                    <a:pt x="31680" y="2705"/>
                  </a:lnTo>
                  <a:lnTo>
                    <a:pt x="37100" y="18155"/>
                  </a:lnTo>
                  <a:cubicBezTo>
                    <a:pt x="49282" y="8411"/>
                    <a:pt x="67151" y="0"/>
                    <a:pt x="84763" y="0"/>
                  </a:cubicBezTo>
                  <a:cubicBezTo>
                    <a:pt x="108585" y="0"/>
                    <a:pt x="124568" y="10563"/>
                    <a:pt x="124568" y="42786"/>
                  </a:cubicBezTo>
                  <a:lnTo>
                    <a:pt x="124568" y="146237"/>
                  </a:lnTo>
                  <a:lnTo>
                    <a:pt x="86658" y="14623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16" name="Freihandform: Form 15">
              <a:extLst>
                <a:ext uri="{FF2B5EF4-FFF2-40B4-BE49-F238E27FC236}">
                  <a16:creationId xmlns:a16="http://schemas.microsoft.com/office/drawing/2014/main" id="{DADD0553-C42A-60B7-9A7C-E8730FF6BDA8}"/>
                </a:ext>
              </a:extLst>
            </p:cNvPr>
            <p:cNvSpPr/>
            <p:nvPr/>
          </p:nvSpPr>
          <p:spPr>
            <a:xfrm>
              <a:off x="5928941" y="3337779"/>
              <a:ext cx="127282" cy="197672"/>
            </a:xfrm>
            <a:custGeom>
              <a:avLst/>
              <a:gdLst>
                <a:gd name="connsiteX0" fmla="*/ 96679 w 127282"/>
                <a:gd name="connsiteY0" fmla="*/ 194967 h 197672"/>
                <a:gd name="connsiteX1" fmla="*/ 92345 w 127282"/>
                <a:gd name="connsiteY1" fmla="*/ 183318 h 197672"/>
                <a:gd name="connsiteX2" fmla="*/ 54169 w 127282"/>
                <a:gd name="connsiteY2" fmla="*/ 197672 h 197672"/>
                <a:gd name="connsiteX3" fmla="*/ 0 w 127282"/>
                <a:gd name="connsiteY3" fmla="*/ 123206 h 197672"/>
                <a:gd name="connsiteX4" fmla="*/ 59579 w 127282"/>
                <a:gd name="connsiteY4" fmla="*/ 48739 h 197672"/>
                <a:gd name="connsiteX5" fmla="*/ 89373 w 127282"/>
                <a:gd name="connsiteY5" fmla="*/ 60103 h 197672"/>
                <a:gd name="connsiteX6" fmla="*/ 89373 w 127282"/>
                <a:gd name="connsiteY6" fmla="*/ 0 h 197672"/>
                <a:gd name="connsiteX7" fmla="*/ 127283 w 127282"/>
                <a:gd name="connsiteY7" fmla="*/ 0 h 197672"/>
                <a:gd name="connsiteX8" fmla="*/ 127283 w 127282"/>
                <a:gd name="connsiteY8" fmla="*/ 194967 h 197672"/>
                <a:gd name="connsiteX9" fmla="*/ 96679 w 127282"/>
                <a:gd name="connsiteY9" fmla="*/ 194967 h 197672"/>
                <a:gd name="connsiteX10" fmla="*/ 89373 w 127282"/>
                <a:gd name="connsiteY10" fmla="*/ 84753 h 197672"/>
                <a:gd name="connsiteX11" fmla="*/ 67704 w 127282"/>
                <a:gd name="connsiteY11" fmla="*/ 77429 h 197672"/>
                <a:gd name="connsiteX12" fmla="*/ 37909 w 127282"/>
                <a:gd name="connsiteY12" fmla="*/ 123196 h 197672"/>
                <a:gd name="connsiteX13" fmla="*/ 64989 w 127282"/>
                <a:gd name="connsiteY13" fmla="*/ 169507 h 197672"/>
                <a:gd name="connsiteX14" fmla="*/ 89364 w 127282"/>
                <a:gd name="connsiteY14" fmla="*/ 160582 h 197672"/>
                <a:gd name="connsiteX15" fmla="*/ 89364 w 127282"/>
                <a:gd name="connsiteY15" fmla="*/ 84753 h 197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7282" h="197672">
                  <a:moveTo>
                    <a:pt x="96679" y="194967"/>
                  </a:moveTo>
                  <a:lnTo>
                    <a:pt x="92345" y="183318"/>
                  </a:lnTo>
                  <a:cubicBezTo>
                    <a:pt x="83134" y="191443"/>
                    <a:pt x="69333" y="197672"/>
                    <a:pt x="54169" y="197672"/>
                  </a:cubicBezTo>
                  <a:cubicBezTo>
                    <a:pt x="31680" y="197672"/>
                    <a:pt x="0" y="188204"/>
                    <a:pt x="0" y="123206"/>
                  </a:cubicBezTo>
                  <a:cubicBezTo>
                    <a:pt x="0" y="56864"/>
                    <a:pt x="41434" y="48739"/>
                    <a:pt x="59579" y="48739"/>
                  </a:cubicBezTo>
                  <a:cubicBezTo>
                    <a:pt x="72038" y="48739"/>
                    <a:pt x="82867" y="53340"/>
                    <a:pt x="89373" y="60103"/>
                  </a:cubicBezTo>
                  <a:lnTo>
                    <a:pt x="89373" y="0"/>
                  </a:lnTo>
                  <a:lnTo>
                    <a:pt x="127283" y="0"/>
                  </a:lnTo>
                  <a:lnTo>
                    <a:pt x="127283" y="194967"/>
                  </a:lnTo>
                  <a:lnTo>
                    <a:pt x="96679" y="194967"/>
                  </a:lnTo>
                  <a:close/>
                  <a:moveTo>
                    <a:pt x="89373" y="84753"/>
                  </a:moveTo>
                  <a:cubicBezTo>
                    <a:pt x="83410" y="80686"/>
                    <a:pt x="75562" y="77429"/>
                    <a:pt x="67704" y="77429"/>
                  </a:cubicBezTo>
                  <a:cubicBezTo>
                    <a:pt x="51721" y="77429"/>
                    <a:pt x="37909" y="80410"/>
                    <a:pt x="37909" y="123196"/>
                  </a:cubicBezTo>
                  <a:cubicBezTo>
                    <a:pt x="37909" y="166526"/>
                    <a:pt x="49825" y="169507"/>
                    <a:pt x="64989" y="169507"/>
                  </a:cubicBezTo>
                  <a:cubicBezTo>
                    <a:pt x="72847" y="169507"/>
                    <a:pt x="81782" y="165983"/>
                    <a:pt x="89364" y="160582"/>
                  </a:cubicBezTo>
                  <a:lnTo>
                    <a:pt x="89364" y="8475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17" name="Freihandform: Form 16">
              <a:extLst>
                <a:ext uri="{FF2B5EF4-FFF2-40B4-BE49-F238E27FC236}">
                  <a16:creationId xmlns:a16="http://schemas.microsoft.com/office/drawing/2014/main" id="{F5883756-7C62-4F66-36BC-79DFF5C6225D}"/>
                </a:ext>
              </a:extLst>
            </p:cNvPr>
            <p:cNvSpPr/>
            <p:nvPr/>
          </p:nvSpPr>
          <p:spPr>
            <a:xfrm>
              <a:off x="6169885" y="3335054"/>
              <a:ext cx="105613" cy="197700"/>
            </a:xfrm>
            <a:custGeom>
              <a:avLst/>
              <a:gdLst>
                <a:gd name="connsiteX0" fmla="*/ 76638 w 105613"/>
                <a:gd name="connsiteY0" fmla="*/ 30061 h 197700"/>
                <a:gd name="connsiteX1" fmla="*/ 62284 w 105613"/>
                <a:gd name="connsiteY1" fmla="*/ 46596 h 197700"/>
                <a:gd name="connsiteX2" fmla="*/ 62284 w 105613"/>
                <a:gd name="connsiteY2" fmla="*/ 54159 h 197700"/>
                <a:gd name="connsiteX3" fmla="*/ 94783 w 105613"/>
                <a:gd name="connsiteY3" fmla="*/ 54159 h 197700"/>
                <a:gd name="connsiteX4" fmla="*/ 91002 w 105613"/>
                <a:gd name="connsiteY4" fmla="*/ 79619 h 197700"/>
                <a:gd name="connsiteX5" fmla="*/ 62284 w 105613"/>
                <a:gd name="connsiteY5" fmla="*/ 79619 h 197700"/>
                <a:gd name="connsiteX6" fmla="*/ 62284 w 105613"/>
                <a:gd name="connsiteY6" fmla="*/ 197701 h 197700"/>
                <a:gd name="connsiteX7" fmla="*/ 24365 w 105613"/>
                <a:gd name="connsiteY7" fmla="*/ 197701 h 197700"/>
                <a:gd name="connsiteX8" fmla="*/ 24365 w 105613"/>
                <a:gd name="connsiteY8" fmla="*/ 79610 h 197700"/>
                <a:gd name="connsiteX9" fmla="*/ 0 w 105613"/>
                <a:gd name="connsiteY9" fmla="*/ 79610 h 197700"/>
                <a:gd name="connsiteX10" fmla="*/ 0 w 105613"/>
                <a:gd name="connsiteY10" fmla="*/ 54150 h 197700"/>
                <a:gd name="connsiteX11" fmla="*/ 24365 w 105613"/>
                <a:gd name="connsiteY11" fmla="*/ 54150 h 197700"/>
                <a:gd name="connsiteX12" fmla="*/ 24365 w 105613"/>
                <a:gd name="connsiteY12" fmla="*/ 44691 h 197700"/>
                <a:gd name="connsiteX13" fmla="*/ 70152 w 105613"/>
                <a:gd name="connsiteY13" fmla="*/ 0 h 197700"/>
                <a:gd name="connsiteX14" fmla="*/ 105613 w 105613"/>
                <a:gd name="connsiteY14" fmla="*/ 6506 h 197700"/>
                <a:gd name="connsiteX15" fmla="*/ 105613 w 105613"/>
                <a:gd name="connsiteY15" fmla="*/ 34404 h 197700"/>
                <a:gd name="connsiteX16" fmla="*/ 76638 w 105613"/>
                <a:gd name="connsiteY16" fmla="*/ 30061 h 19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613" h="197700">
                  <a:moveTo>
                    <a:pt x="76638" y="30061"/>
                  </a:moveTo>
                  <a:cubicBezTo>
                    <a:pt x="66094" y="30061"/>
                    <a:pt x="62284" y="34661"/>
                    <a:pt x="62284" y="46596"/>
                  </a:cubicBezTo>
                  <a:lnTo>
                    <a:pt x="62284" y="54159"/>
                  </a:lnTo>
                  <a:lnTo>
                    <a:pt x="94783" y="54159"/>
                  </a:lnTo>
                  <a:lnTo>
                    <a:pt x="91002" y="79619"/>
                  </a:lnTo>
                  <a:lnTo>
                    <a:pt x="62284" y="79619"/>
                  </a:lnTo>
                  <a:lnTo>
                    <a:pt x="62284" y="197701"/>
                  </a:lnTo>
                  <a:lnTo>
                    <a:pt x="24365" y="197701"/>
                  </a:lnTo>
                  <a:lnTo>
                    <a:pt x="24365" y="79610"/>
                  </a:lnTo>
                  <a:lnTo>
                    <a:pt x="0" y="79610"/>
                  </a:lnTo>
                  <a:lnTo>
                    <a:pt x="0" y="54150"/>
                  </a:lnTo>
                  <a:lnTo>
                    <a:pt x="24365" y="54150"/>
                  </a:lnTo>
                  <a:lnTo>
                    <a:pt x="24365" y="44691"/>
                  </a:lnTo>
                  <a:cubicBezTo>
                    <a:pt x="24365" y="9744"/>
                    <a:pt x="46034" y="0"/>
                    <a:pt x="70152" y="0"/>
                  </a:cubicBezTo>
                  <a:cubicBezTo>
                    <a:pt x="83420" y="0"/>
                    <a:pt x="96945" y="2981"/>
                    <a:pt x="105613" y="6506"/>
                  </a:cubicBezTo>
                  <a:lnTo>
                    <a:pt x="105613" y="34404"/>
                  </a:lnTo>
                  <a:cubicBezTo>
                    <a:pt x="95869" y="31956"/>
                    <a:pt x="83677" y="30061"/>
                    <a:pt x="76638" y="300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18" name="Freihandform: Form 17">
              <a:extLst>
                <a:ext uri="{FF2B5EF4-FFF2-40B4-BE49-F238E27FC236}">
                  <a16:creationId xmlns:a16="http://schemas.microsoft.com/office/drawing/2014/main" id="{EE79465C-5991-5C91-AA32-EFA93511255C}"/>
                </a:ext>
              </a:extLst>
            </p:cNvPr>
            <p:cNvSpPr/>
            <p:nvPr/>
          </p:nvSpPr>
          <p:spPr>
            <a:xfrm>
              <a:off x="6271679" y="3386518"/>
              <a:ext cx="131082" cy="148932"/>
            </a:xfrm>
            <a:custGeom>
              <a:avLst/>
              <a:gdLst>
                <a:gd name="connsiteX0" fmla="*/ 65541 w 131082"/>
                <a:gd name="connsiteY0" fmla="*/ 148933 h 148932"/>
                <a:gd name="connsiteX1" fmla="*/ 0 w 131082"/>
                <a:gd name="connsiteY1" fmla="*/ 74466 h 148932"/>
                <a:gd name="connsiteX2" fmla="*/ 65541 w 131082"/>
                <a:gd name="connsiteY2" fmla="*/ 0 h 148932"/>
                <a:gd name="connsiteX3" fmla="*/ 131083 w 131082"/>
                <a:gd name="connsiteY3" fmla="*/ 74466 h 148932"/>
                <a:gd name="connsiteX4" fmla="*/ 65541 w 131082"/>
                <a:gd name="connsiteY4" fmla="*/ 148933 h 148932"/>
                <a:gd name="connsiteX5" fmla="*/ 65541 w 131082"/>
                <a:gd name="connsiteY5" fmla="*/ 26803 h 148932"/>
                <a:gd name="connsiteX6" fmla="*/ 37919 w 131082"/>
                <a:gd name="connsiteY6" fmla="*/ 74457 h 148932"/>
                <a:gd name="connsiteX7" fmla="*/ 65541 w 131082"/>
                <a:gd name="connsiteY7" fmla="*/ 121853 h 148932"/>
                <a:gd name="connsiteX8" fmla="*/ 93164 w 131082"/>
                <a:gd name="connsiteY8" fmla="*/ 74457 h 148932"/>
                <a:gd name="connsiteX9" fmla="*/ 65541 w 131082"/>
                <a:gd name="connsiteY9" fmla="*/ 26803 h 148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1082" h="148932">
                  <a:moveTo>
                    <a:pt x="65541" y="148933"/>
                  </a:moveTo>
                  <a:cubicBezTo>
                    <a:pt x="36557" y="148933"/>
                    <a:pt x="0" y="138646"/>
                    <a:pt x="0" y="74466"/>
                  </a:cubicBezTo>
                  <a:cubicBezTo>
                    <a:pt x="0" y="11906"/>
                    <a:pt x="35481" y="0"/>
                    <a:pt x="65541" y="0"/>
                  </a:cubicBezTo>
                  <a:cubicBezTo>
                    <a:pt x="95317" y="0"/>
                    <a:pt x="131083" y="10030"/>
                    <a:pt x="131083" y="74466"/>
                  </a:cubicBezTo>
                  <a:cubicBezTo>
                    <a:pt x="131093" y="139465"/>
                    <a:pt x="94240" y="148933"/>
                    <a:pt x="65541" y="148933"/>
                  </a:cubicBezTo>
                  <a:close/>
                  <a:moveTo>
                    <a:pt x="65541" y="26803"/>
                  </a:moveTo>
                  <a:cubicBezTo>
                    <a:pt x="50654" y="26803"/>
                    <a:pt x="37919" y="31661"/>
                    <a:pt x="37919" y="74457"/>
                  </a:cubicBezTo>
                  <a:cubicBezTo>
                    <a:pt x="37919" y="116710"/>
                    <a:pt x="53350" y="121853"/>
                    <a:pt x="65541" y="121853"/>
                  </a:cubicBezTo>
                  <a:cubicBezTo>
                    <a:pt x="77733" y="121853"/>
                    <a:pt x="93164" y="116996"/>
                    <a:pt x="93164" y="74457"/>
                  </a:cubicBezTo>
                  <a:cubicBezTo>
                    <a:pt x="93164" y="30051"/>
                    <a:pt x="80429" y="26803"/>
                    <a:pt x="65541" y="268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19" name="Freihandform: Form 18">
              <a:extLst>
                <a:ext uri="{FF2B5EF4-FFF2-40B4-BE49-F238E27FC236}">
                  <a16:creationId xmlns:a16="http://schemas.microsoft.com/office/drawing/2014/main" id="{D3432199-7093-5BB0-F834-EA6EC5DCA38C}"/>
                </a:ext>
              </a:extLst>
            </p:cNvPr>
            <p:cNvSpPr/>
            <p:nvPr/>
          </p:nvSpPr>
          <p:spPr>
            <a:xfrm>
              <a:off x="6435194" y="3386508"/>
              <a:ext cx="78000" cy="146237"/>
            </a:xfrm>
            <a:custGeom>
              <a:avLst/>
              <a:gdLst>
                <a:gd name="connsiteX0" fmla="*/ 78000 w 78000"/>
                <a:gd name="connsiteY0" fmla="*/ 37643 h 146237"/>
                <a:gd name="connsiteX1" fmla="*/ 56321 w 78000"/>
                <a:gd name="connsiteY1" fmla="*/ 34938 h 146237"/>
                <a:gd name="connsiteX2" fmla="*/ 37910 w 78000"/>
                <a:gd name="connsiteY2" fmla="*/ 40081 h 146237"/>
                <a:gd name="connsiteX3" fmla="*/ 37910 w 78000"/>
                <a:gd name="connsiteY3" fmla="*/ 146237 h 146237"/>
                <a:gd name="connsiteX4" fmla="*/ 0 w 78000"/>
                <a:gd name="connsiteY4" fmla="*/ 146237 h 146237"/>
                <a:gd name="connsiteX5" fmla="*/ 0 w 78000"/>
                <a:gd name="connsiteY5" fmla="*/ 2696 h 146237"/>
                <a:gd name="connsiteX6" fmla="*/ 30318 w 78000"/>
                <a:gd name="connsiteY6" fmla="*/ 2696 h 146237"/>
                <a:gd name="connsiteX7" fmla="*/ 35205 w 78000"/>
                <a:gd name="connsiteY7" fmla="*/ 17069 h 146237"/>
                <a:gd name="connsiteX8" fmla="*/ 61998 w 78000"/>
                <a:gd name="connsiteY8" fmla="*/ 0 h 146237"/>
                <a:gd name="connsiteX9" fmla="*/ 77991 w 78000"/>
                <a:gd name="connsiteY9" fmla="*/ 1619 h 146237"/>
                <a:gd name="connsiteX10" fmla="*/ 77991 w 78000"/>
                <a:gd name="connsiteY10" fmla="*/ 37643 h 146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8000" h="146237">
                  <a:moveTo>
                    <a:pt x="78000" y="37643"/>
                  </a:moveTo>
                  <a:cubicBezTo>
                    <a:pt x="69876" y="36024"/>
                    <a:pt x="60389" y="34938"/>
                    <a:pt x="56321" y="34938"/>
                  </a:cubicBezTo>
                  <a:cubicBezTo>
                    <a:pt x="51464" y="34938"/>
                    <a:pt x="44415" y="36814"/>
                    <a:pt x="37910" y="40081"/>
                  </a:cubicBezTo>
                  <a:lnTo>
                    <a:pt x="37910" y="146237"/>
                  </a:lnTo>
                  <a:lnTo>
                    <a:pt x="0" y="146237"/>
                  </a:lnTo>
                  <a:lnTo>
                    <a:pt x="0" y="2696"/>
                  </a:lnTo>
                  <a:lnTo>
                    <a:pt x="30318" y="2696"/>
                  </a:lnTo>
                  <a:lnTo>
                    <a:pt x="35205" y="17069"/>
                  </a:lnTo>
                  <a:cubicBezTo>
                    <a:pt x="41967" y="6220"/>
                    <a:pt x="51454" y="0"/>
                    <a:pt x="61998" y="0"/>
                  </a:cubicBezTo>
                  <a:cubicBezTo>
                    <a:pt x="67142" y="0"/>
                    <a:pt x="73647" y="543"/>
                    <a:pt x="77991" y="1619"/>
                  </a:cubicBezTo>
                  <a:lnTo>
                    <a:pt x="77991" y="376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22" name="Freihandform: Form 21">
              <a:extLst>
                <a:ext uri="{FF2B5EF4-FFF2-40B4-BE49-F238E27FC236}">
                  <a16:creationId xmlns:a16="http://schemas.microsoft.com/office/drawing/2014/main" id="{C4269B68-93E6-860F-E11C-D4D2D0DF1254}"/>
                </a:ext>
              </a:extLst>
            </p:cNvPr>
            <p:cNvSpPr/>
            <p:nvPr/>
          </p:nvSpPr>
          <p:spPr>
            <a:xfrm>
              <a:off x="6605482" y="3345875"/>
              <a:ext cx="97488" cy="189576"/>
            </a:xfrm>
            <a:custGeom>
              <a:avLst/>
              <a:gdLst>
                <a:gd name="connsiteX0" fmla="*/ 63637 w 97488"/>
                <a:gd name="connsiteY0" fmla="*/ 189576 h 189576"/>
                <a:gd name="connsiteX1" fmla="*/ 24375 w 97488"/>
                <a:gd name="connsiteY1" fmla="*/ 150847 h 189576"/>
                <a:gd name="connsiteX2" fmla="*/ 24375 w 97488"/>
                <a:gd name="connsiteY2" fmla="*/ 68790 h 189576"/>
                <a:gd name="connsiteX3" fmla="*/ 0 w 97488"/>
                <a:gd name="connsiteY3" fmla="*/ 68790 h 189576"/>
                <a:gd name="connsiteX4" fmla="*/ 0 w 97488"/>
                <a:gd name="connsiteY4" fmla="*/ 43329 h 189576"/>
                <a:gd name="connsiteX5" fmla="*/ 24375 w 97488"/>
                <a:gd name="connsiteY5" fmla="*/ 43329 h 189576"/>
                <a:gd name="connsiteX6" fmla="*/ 27080 w 97488"/>
                <a:gd name="connsiteY6" fmla="*/ 11649 h 189576"/>
                <a:gd name="connsiteX7" fmla="*/ 62284 w 97488"/>
                <a:gd name="connsiteY7" fmla="*/ 0 h 189576"/>
                <a:gd name="connsiteX8" fmla="*/ 62284 w 97488"/>
                <a:gd name="connsiteY8" fmla="*/ 43329 h 189576"/>
                <a:gd name="connsiteX9" fmla="*/ 94783 w 97488"/>
                <a:gd name="connsiteY9" fmla="*/ 43329 h 189576"/>
                <a:gd name="connsiteX10" fmla="*/ 91002 w 97488"/>
                <a:gd name="connsiteY10" fmla="*/ 68790 h 189576"/>
                <a:gd name="connsiteX11" fmla="*/ 62284 w 97488"/>
                <a:gd name="connsiteY11" fmla="*/ 68790 h 189576"/>
                <a:gd name="connsiteX12" fmla="*/ 62284 w 97488"/>
                <a:gd name="connsiteY12" fmla="*/ 150305 h 189576"/>
                <a:gd name="connsiteX13" fmla="*/ 71495 w 97488"/>
                <a:gd name="connsiteY13" fmla="*/ 159515 h 189576"/>
                <a:gd name="connsiteX14" fmla="*/ 97488 w 97488"/>
                <a:gd name="connsiteY14" fmla="*/ 154657 h 189576"/>
                <a:gd name="connsiteX15" fmla="*/ 97488 w 97488"/>
                <a:gd name="connsiteY15" fmla="*/ 183356 h 189576"/>
                <a:gd name="connsiteX16" fmla="*/ 63637 w 97488"/>
                <a:gd name="connsiteY16" fmla="*/ 189576 h 189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7488" h="189576">
                  <a:moveTo>
                    <a:pt x="63637" y="189576"/>
                  </a:moveTo>
                  <a:cubicBezTo>
                    <a:pt x="44148" y="189576"/>
                    <a:pt x="24375" y="184718"/>
                    <a:pt x="24375" y="150847"/>
                  </a:cubicBezTo>
                  <a:lnTo>
                    <a:pt x="24375" y="68790"/>
                  </a:lnTo>
                  <a:lnTo>
                    <a:pt x="0" y="68790"/>
                  </a:lnTo>
                  <a:lnTo>
                    <a:pt x="0" y="43329"/>
                  </a:lnTo>
                  <a:lnTo>
                    <a:pt x="24375" y="43329"/>
                  </a:lnTo>
                  <a:lnTo>
                    <a:pt x="27080" y="11649"/>
                  </a:lnTo>
                  <a:lnTo>
                    <a:pt x="62284" y="0"/>
                  </a:lnTo>
                  <a:lnTo>
                    <a:pt x="62284" y="43329"/>
                  </a:lnTo>
                  <a:lnTo>
                    <a:pt x="94783" y="43329"/>
                  </a:lnTo>
                  <a:lnTo>
                    <a:pt x="91002" y="68790"/>
                  </a:lnTo>
                  <a:lnTo>
                    <a:pt x="62284" y="68790"/>
                  </a:lnTo>
                  <a:lnTo>
                    <a:pt x="62284" y="150305"/>
                  </a:lnTo>
                  <a:cubicBezTo>
                    <a:pt x="62284" y="158429"/>
                    <a:pt x="66627" y="159515"/>
                    <a:pt x="71495" y="159515"/>
                  </a:cubicBezTo>
                  <a:cubicBezTo>
                    <a:pt x="75019" y="159515"/>
                    <a:pt x="88030" y="157096"/>
                    <a:pt x="97488" y="154657"/>
                  </a:cubicBezTo>
                  <a:lnTo>
                    <a:pt x="97488" y="183356"/>
                  </a:lnTo>
                  <a:cubicBezTo>
                    <a:pt x="87192" y="187147"/>
                    <a:pt x="73924" y="189576"/>
                    <a:pt x="63637" y="1895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23" name="Freihandform: Form 22">
              <a:extLst>
                <a:ext uri="{FF2B5EF4-FFF2-40B4-BE49-F238E27FC236}">
                  <a16:creationId xmlns:a16="http://schemas.microsoft.com/office/drawing/2014/main" id="{EFC8B9D1-197F-BA20-6F8F-37F1E4B8B1DD}"/>
                </a:ext>
              </a:extLst>
            </p:cNvPr>
            <p:cNvSpPr/>
            <p:nvPr/>
          </p:nvSpPr>
          <p:spPr>
            <a:xfrm>
              <a:off x="6714048" y="3386518"/>
              <a:ext cx="131064" cy="148932"/>
            </a:xfrm>
            <a:custGeom>
              <a:avLst/>
              <a:gdLst>
                <a:gd name="connsiteX0" fmla="*/ 65542 w 131064"/>
                <a:gd name="connsiteY0" fmla="*/ 148933 h 148932"/>
                <a:gd name="connsiteX1" fmla="*/ 0 w 131064"/>
                <a:gd name="connsiteY1" fmla="*/ 74466 h 148932"/>
                <a:gd name="connsiteX2" fmla="*/ 65542 w 131064"/>
                <a:gd name="connsiteY2" fmla="*/ 0 h 148932"/>
                <a:gd name="connsiteX3" fmla="*/ 131064 w 131064"/>
                <a:gd name="connsiteY3" fmla="*/ 74466 h 148932"/>
                <a:gd name="connsiteX4" fmla="*/ 65542 w 131064"/>
                <a:gd name="connsiteY4" fmla="*/ 148933 h 148932"/>
                <a:gd name="connsiteX5" fmla="*/ 65542 w 131064"/>
                <a:gd name="connsiteY5" fmla="*/ 26803 h 148932"/>
                <a:gd name="connsiteX6" fmla="*/ 37900 w 131064"/>
                <a:gd name="connsiteY6" fmla="*/ 74457 h 148932"/>
                <a:gd name="connsiteX7" fmla="*/ 65542 w 131064"/>
                <a:gd name="connsiteY7" fmla="*/ 121853 h 148932"/>
                <a:gd name="connsiteX8" fmla="*/ 93164 w 131064"/>
                <a:gd name="connsiteY8" fmla="*/ 74457 h 148932"/>
                <a:gd name="connsiteX9" fmla="*/ 65542 w 131064"/>
                <a:gd name="connsiteY9" fmla="*/ 26803 h 148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1064" h="148932">
                  <a:moveTo>
                    <a:pt x="65542" y="148933"/>
                  </a:moveTo>
                  <a:cubicBezTo>
                    <a:pt x="36557" y="148933"/>
                    <a:pt x="0" y="138646"/>
                    <a:pt x="0" y="74466"/>
                  </a:cubicBezTo>
                  <a:cubicBezTo>
                    <a:pt x="0" y="11906"/>
                    <a:pt x="35481" y="0"/>
                    <a:pt x="65542" y="0"/>
                  </a:cubicBezTo>
                  <a:cubicBezTo>
                    <a:pt x="95317" y="0"/>
                    <a:pt x="131064" y="10030"/>
                    <a:pt x="131064" y="74466"/>
                  </a:cubicBezTo>
                  <a:cubicBezTo>
                    <a:pt x="131064" y="139465"/>
                    <a:pt x="94240" y="148933"/>
                    <a:pt x="65542" y="148933"/>
                  </a:cubicBezTo>
                  <a:close/>
                  <a:moveTo>
                    <a:pt x="65542" y="26803"/>
                  </a:moveTo>
                  <a:cubicBezTo>
                    <a:pt x="50625" y="26803"/>
                    <a:pt x="37900" y="31661"/>
                    <a:pt x="37900" y="74457"/>
                  </a:cubicBezTo>
                  <a:cubicBezTo>
                    <a:pt x="37900" y="116710"/>
                    <a:pt x="53350" y="121853"/>
                    <a:pt x="65542" y="121853"/>
                  </a:cubicBezTo>
                  <a:cubicBezTo>
                    <a:pt x="77705" y="121853"/>
                    <a:pt x="93164" y="116996"/>
                    <a:pt x="93164" y="74457"/>
                  </a:cubicBezTo>
                  <a:cubicBezTo>
                    <a:pt x="93164" y="30051"/>
                    <a:pt x="80429" y="26803"/>
                    <a:pt x="65542" y="268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24" name="Freihandform: Form 23">
              <a:extLst>
                <a:ext uri="{FF2B5EF4-FFF2-40B4-BE49-F238E27FC236}">
                  <a16:creationId xmlns:a16="http://schemas.microsoft.com/office/drawing/2014/main" id="{888ADFD8-2147-57B7-B418-F2C3EA028AEC}"/>
                </a:ext>
              </a:extLst>
            </p:cNvPr>
            <p:cNvSpPr/>
            <p:nvPr/>
          </p:nvSpPr>
          <p:spPr>
            <a:xfrm>
              <a:off x="6877554" y="3386499"/>
              <a:ext cx="194995" cy="146246"/>
            </a:xfrm>
            <a:custGeom>
              <a:avLst/>
              <a:gdLst>
                <a:gd name="connsiteX0" fmla="*/ 157067 w 194995"/>
                <a:gd name="connsiteY0" fmla="*/ 146247 h 146246"/>
                <a:gd name="connsiteX1" fmla="*/ 157067 w 194995"/>
                <a:gd name="connsiteY1" fmla="*/ 43882 h 146246"/>
                <a:gd name="connsiteX2" fmla="*/ 142180 w 194995"/>
                <a:gd name="connsiteY2" fmla="*/ 31433 h 146246"/>
                <a:gd name="connsiteX3" fmla="*/ 116462 w 194995"/>
                <a:gd name="connsiteY3" fmla="*/ 39815 h 146246"/>
                <a:gd name="connsiteX4" fmla="*/ 116462 w 194995"/>
                <a:gd name="connsiteY4" fmla="*/ 146247 h 146246"/>
                <a:gd name="connsiteX5" fmla="*/ 78534 w 194995"/>
                <a:gd name="connsiteY5" fmla="*/ 146247 h 146246"/>
                <a:gd name="connsiteX6" fmla="*/ 78534 w 194995"/>
                <a:gd name="connsiteY6" fmla="*/ 43882 h 146246"/>
                <a:gd name="connsiteX7" fmla="*/ 63646 w 194995"/>
                <a:gd name="connsiteY7" fmla="*/ 31433 h 146246"/>
                <a:gd name="connsiteX8" fmla="*/ 37929 w 194995"/>
                <a:gd name="connsiteY8" fmla="*/ 39815 h 146246"/>
                <a:gd name="connsiteX9" fmla="*/ 37929 w 194995"/>
                <a:gd name="connsiteY9" fmla="*/ 146247 h 146246"/>
                <a:gd name="connsiteX10" fmla="*/ 0 w 194995"/>
                <a:gd name="connsiteY10" fmla="*/ 146247 h 146246"/>
                <a:gd name="connsiteX11" fmla="*/ 0 w 194995"/>
                <a:gd name="connsiteY11" fmla="*/ 2705 h 146246"/>
                <a:gd name="connsiteX12" fmla="*/ 31680 w 194995"/>
                <a:gd name="connsiteY12" fmla="*/ 2705 h 146246"/>
                <a:gd name="connsiteX13" fmla="*/ 37100 w 194995"/>
                <a:gd name="connsiteY13" fmla="*/ 16793 h 146246"/>
                <a:gd name="connsiteX14" fmla="*/ 77991 w 194995"/>
                <a:gd name="connsiteY14" fmla="*/ 0 h 146246"/>
                <a:gd name="connsiteX15" fmla="*/ 112395 w 194995"/>
                <a:gd name="connsiteY15" fmla="*/ 19774 h 146246"/>
                <a:gd name="connsiteX16" fmla="*/ 156524 w 194995"/>
                <a:gd name="connsiteY16" fmla="*/ 0 h 146246"/>
                <a:gd name="connsiteX17" fmla="*/ 194996 w 194995"/>
                <a:gd name="connsiteY17" fmla="*/ 42786 h 146246"/>
                <a:gd name="connsiteX18" fmla="*/ 194996 w 194995"/>
                <a:gd name="connsiteY18" fmla="*/ 146237 h 146246"/>
                <a:gd name="connsiteX19" fmla="*/ 157067 w 194995"/>
                <a:gd name="connsiteY19" fmla="*/ 146237 h 14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94995" h="146246">
                  <a:moveTo>
                    <a:pt x="157067" y="146247"/>
                  </a:moveTo>
                  <a:lnTo>
                    <a:pt x="157067" y="43882"/>
                  </a:lnTo>
                  <a:cubicBezTo>
                    <a:pt x="157067" y="33880"/>
                    <a:pt x="151924" y="31433"/>
                    <a:pt x="142180" y="31433"/>
                  </a:cubicBezTo>
                  <a:cubicBezTo>
                    <a:pt x="134598" y="31433"/>
                    <a:pt x="124587" y="35214"/>
                    <a:pt x="116462" y="39815"/>
                  </a:cubicBezTo>
                  <a:lnTo>
                    <a:pt x="116462" y="146247"/>
                  </a:lnTo>
                  <a:lnTo>
                    <a:pt x="78534" y="146247"/>
                  </a:lnTo>
                  <a:lnTo>
                    <a:pt x="78534" y="43882"/>
                  </a:lnTo>
                  <a:cubicBezTo>
                    <a:pt x="78534" y="33880"/>
                    <a:pt x="73390" y="31433"/>
                    <a:pt x="63646" y="31433"/>
                  </a:cubicBezTo>
                  <a:cubicBezTo>
                    <a:pt x="55797" y="31433"/>
                    <a:pt x="46853" y="34414"/>
                    <a:pt x="37929" y="39815"/>
                  </a:cubicBezTo>
                  <a:lnTo>
                    <a:pt x="37929" y="146247"/>
                  </a:lnTo>
                  <a:lnTo>
                    <a:pt x="0" y="146247"/>
                  </a:lnTo>
                  <a:lnTo>
                    <a:pt x="0" y="2705"/>
                  </a:lnTo>
                  <a:lnTo>
                    <a:pt x="31680" y="2705"/>
                  </a:lnTo>
                  <a:lnTo>
                    <a:pt x="37100" y="16793"/>
                  </a:lnTo>
                  <a:cubicBezTo>
                    <a:pt x="46311" y="8125"/>
                    <a:pt x="61198" y="0"/>
                    <a:pt x="77991" y="0"/>
                  </a:cubicBezTo>
                  <a:cubicBezTo>
                    <a:pt x="95860" y="0"/>
                    <a:pt x="106975" y="6220"/>
                    <a:pt x="112395" y="19774"/>
                  </a:cubicBezTo>
                  <a:cubicBezTo>
                    <a:pt x="124301" y="8944"/>
                    <a:pt x="137855" y="0"/>
                    <a:pt x="156524" y="0"/>
                  </a:cubicBezTo>
                  <a:cubicBezTo>
                    <a:pt x="179279" y="0"/>
                    <a:pt x="194996" y="10830"/>
                    <a:pt x="194996" y="42786"/>
                  </a:cubicBezTo>
                  <a:lnTo>
                    <a:pt x="194996" y="146237"/>
                  </a:lnTo>
                  <a:lnTo>
                    <a:pt x="157067" y="14623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25" name="Freihandform: Form 24">
              <a:extLst>
                <a:ext uri="{FF2B5EF4-FFF2-40B4-BE49-F238E27FC236}">
                  <a16:creationId xmlns:a16="http://schemas.microsoft.com/office/drawing/2014/main" id="{14CA5783-03D3-C3E2-831A-AF4F5E82CB26}"/>
                </a:ext>
              </a:extLst>
            </p:cNvPr>
            <p:cNvSpPr/>
            <p:nvPr/>
          </p:nvSpPr>
          <p:spPr>
            <a:xfrm>
              <a:off x="7103630" y="3386518"/>
              <a:ext cx="131064" cy="148932"/>
            </a:xfrm>
            <a:custGeom>
              <a:avLst/>
              <a:gdLst>
                <a:gd name="connsiteX0" fmla="*/ 65542 w 131064"/>
                <a:gd name="connsiteY0" fmla="*/ 148933 h 148932"/>
                <a:gd name="connsiteX1" fmla="*/ 0 w 131064"/>
                <a:gd name="connsiteY1" fmla="*/ 74466 h 148932"/>
                <a:gd name="connsiteX2" fmla="*/ 65542 w 131064"/>
                <a:gd name="connsiteY2" fmla="*/ 0 h 148932"/>
                <a:gd name="connsiteX3" fmla="*/ 131064 w 131064"/>
                <a:gd name="connsiteY3" fmla="*/ 74466 h 148932"/>
                <a:gd name="connsiteX4" fmla="*/ 65542 w 131064"/>
                <a:gd name="connsiteY4" fmla="*/ 148933 h 148932"/>
                <a:gd name="connsiteX5" fmla="*/ 65542 w 131064"/>
                <a:gd name="connsiteY5" fmla="*/ 26803 h 148932"/>
                <a:gd name="connsiteX6" fmla="*/ 37900 w 131064"/>
                <a:gd name="connsiteY6" fmla="*/ 74457 h 148932"/>
                <a:gd name="connsiteX7" fmla="*/ 65542 w 131064"/>
                <a:gd name="connsiteY7" fmla="*/ 121853 h 148932"/>
                <a:gd name="connsiteX8" fmla="*/ 93164 w 131064"/>
                <a:gd name="connsiteY8" fmla="*/ 74457 h 148932"/>
                <a:gd name="connsiteX9" fmla="*/ 65542 w 131064"/>
                <a:gd name="connsiteY9" fmla="*/ 26803 h 148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1064" h="148932">
                  <a:moveTo>
                    <a:pt x="65542" y="148933"/>
                  </a:moveTo>
                  <a:cubicBezTo>
                    <a:pt x="36557" y="148933"/>
                    <a:pt x="0" y="138646"/>
                    <a:pt x="0" y="74466"/>
                  </a:cubicBezTo>
                  <a:cubicBezTo>
                    <a:pt x="0" y="11906"/>
                    <a:pt x="35481" y="0"/>
                    <a:pt x="65542" y="0"/>
                  </a:cubicBezTo>
                  <a:cubicBezTo>
                    <a:pt x="95317" y="0"/>
                    <a:pt x="131064" y="10030"/>
                    <a:pt x="131064" y="74466"/>
                  </a:cubicBezTo>
                  <a:cubicBezTo>
                    <a:pt x="131064" y="139465"/>
                    <a:pt x="94240" y="148933"/>
                    <a:pt x="65542" y="148933"/>
                  </a:cubicBezTo>
                  <a:close/>
                  <a:moveTo>
                    <a:pt x="65542" y="26803"/>
                  </a:moveTo>
                  <a:cubicBezTo>
                    <a:pt x="50635" y="26803"/>
                    <a:pt x="37900" y="31661"/>
                    <a:pt x="37900" y="74457"/>
                  </a:cubicBezTo>
                  <a:cubicBezTo>
                    <a:pt x="37900" y="116710"/>
                    <a:pt x="53350" y="121853"/>
                    <a:pt x="65542" y="121853"/>
                  </a:cubicBezTo>
                  <a:cubicBezTo>
                    <a:pt x="77705" y="121853"/>
                    <a:pt x="93164" y="116996"/>
                    <a:pt x="93164" y="74457"/>
                  </a:cubicBezTo>
                  <a:cubicBezTo>
                    <a:pt x="93154" y="30051"/>
                    <a:pt x="80429" y="26803"/>
                    <a:pt x="65542" y="268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26" name="Freihandform: Form 25">
              <a:extLst>
                <a:ext uri="{FF2B5EF4-FFF2-40B4-BE49-F238E27FC236}">
                  <a16:creationId xmlns:a16="http://schemas.microsoft.com/office/drawing/2014/main" id="{41379709-396A-169C-5C45-4076C9B3F722}"/>
                </a:ext>
              </a:extLst>
            </p:cNvPr>
            <p:cNvSpPr/>
            <p:nvPr/>
          </p:nvSpPr>
          <p:spPr>
            <a:xfrm>
              <a:off x="7267127" y="3386508"/>
              <a:ext cx="77990" cy="146237"/>
            </a:xfrm>
            <a:custGeom>
              <a:avLst/>
              <a:gdLst>
                <a:gd name="connsiteX0" fmla="*/ 77991 w 77990"/>
                <a:gd name="connsiteY0" fmla="*/ 37643 h 146237"/>
                <a:gd name="connsiteX1" fmla="*/ 56340 w 77990"/>
                <a:gd name="connsiteY1" fmla="*/ 34938 h 146237"/>
                <a:gd name="connsiteX2" fmla="*/ 37929 w 77990"/>
                <a:gd name="connsiteY2" fmla="*/ 40081 h 146237"/>
                <a:gd name="connsiteX3" fmla="*/ 37929 w 77990"/>
                <a:gd name="connsiteY3" fmla="*/ 146237 h 146237"/>
                <a:gd name="connsiteX4" fmla="*/ 0 w 77990"/>
                <a:gd name="connsiteY4" fmla="*/ 146237 h 146237"/>
                <a:gd name="connsiteX5" fmla="*/ 0 w 77990"/>
                <a:gd name="connsiteY5" fmla="*/ 2696 h 146237"/>
                <a:gd name="connsiteX6" fmla="*/ 30337 w 77990"/>
                <a:gd name="connsiteY6" fmla="*/ 2696 h 146237"/>
                <a:gd name="connsiteX7" fmla="*/ 35195 w 77990"/>
                <a:gd name="connsiteY7" fmla="*/ 17069 h 146237"/>
                <a:gd name="connsiteX8" fmla="*/ 62017 w 77990"/>
                <a:gd name="connsiteY8" fmla="*/ 0 h 146237"/>
                <a:gd name="connsiteX9" fmla="*/ 77991 w 77990"/>
                <a:gd name="connsiteY9" fmla="*/ 1619 h 146237"/>
                <a:gd name="connsiteX10" fmla="*/ 77991 w 77990"/>
                <a:gd name="connsiteY10" fmla="*/ 37643 h 146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7990" h="146237">
                  <a:moveTo>
                    <a:pt x="77991" y="37643"/>
                  </a:moveTo>
                  <a:cubicBezTo>
                    <a:pt x="69866" y="36024"/>
                    <a:pt x="60398" y="34938"/>
                    <a:pt x="56340" y="34938"/>
                  </a:cubicBezTo>
                  <a:cubicBezTo>
                    <a:pt x="51454" y="34938"/>
                    <a:pt x="44415" y="36814"/>
                    <a:pt x="37929" y="40081"/>
                  </a:cubicBezTo>
                  <a:lnTo>
                    <a:pt x="37929" y="146237"/>
                  </a:lnTo>
                  <a:lnTo>
                    <a:pt x="0" y="146237"/>
                  </a:lnTo>
                  <a:lnTo>
                    <a:pt x="0" y="2696"/>
                  </a:lnTo>
                  <a:lnTo>
                    <a:pt x="30337" y="2696"/>
                  </a:lnTo>
                  <a:lnTo>
                    <a:pt x="35195" y="17069"/>
                  </a:lnTo>
                  <a:cubicBezTo>
                    <a:pt x="41977" y="6220"/>
                    <a:pt x="51445" y="0"/>
                    <a:pt x="62017" y="0"/>
                  </a:cubicBezTo>
                  <a:cubicBezTo>
                    <a:pt x="67161" y="0"/>
                    <a:pt x="73666" y="543"/>
                    <a:pt x="77991" y="1619"/>
                  </a:cubicBezTo>
                  <a:lnTo>
                    <a:pt x="77991" y="376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27" name="Freihandform: Form 26">
              <a:extLst>
                <a:ext uri="{FF2B5EF4-FFF2-40B4-BE49-F238E27FC236}">
                  <a16:creationId xmlns:a16="http://schemas.microsoft.com/office/drawing/2014/main" id="{1B2A0758-EF67-E539-4C1A-A4585148CE20}"/>
                </a:ext>
              </a:extLst>
            </p:cNvPr>
            <p:cNvSpPr/>
            <p:nvPr/>
          </p:nvSpPr>
          <p:spPr>
            <a:xfrm>
              <a:off x="7368387" y="3386508"/>
              <a:ext cx="78000" cy="146237"/>
            </a:xfrm>
            <a:custGeom>
              <a:avLst/>
              <a:gdLst>
                <a:gd name="connsiteX0" fmla="*/ 78000 w 78000"/>
                <a:gd name="connsiteY0" fmla="*/ 37643 h 146237"/>
                <a:gd name="connsiteX1" fmla="*/ 56321 w 78000"/>
                <a:gd name="connsiteY1" fmla="*/ 34938 h 146237"/>
                <a:gd name="connsiteX2" fmla="*/ 37909 w 78000"/>
                <a:gd name="connsiteY2" fmla="*/ 40081 h 146237"/>
                <a:gd name="connsiteX3" fmla="*/ 37909 w 78000"/>
                <a:gd name="connsiteY3" fmla="*/ 146237 h 146237"/>
                <a:gd name="connsiteX4" fmla="*/ 0 w 78000"/>
                <a:gd name="connsiteY4" fmla="*/ 146237 h 146237"/>
                <a:gd name="connsiteX5" fmla="*/ 0 w 78000"/>
                <a:gd name="connsiteY5" fmla="*/ 2696 h 146237"/>
                <a:gd name="connsiteX6" fmla="*/ 30318 w 78000"/>
                <a:gd name="connsiteY6" fmla="*/ 2696 h 146237"/>
                <a:gd name="connsiteX7" fmla="*/ 35204 w 78000"/>
                <a:gd name="connsiteY7" fmla="*/ 17069 h 146237"/>
                <a:gd name="connsiteX8" fmla="*/ 61998 w 78000"/>
                <a:gd name="connsiteY8" fmla="*/ 0 h 146237"/>
                <a:gd name="connsiteX9" fmla="*/ 77991 w 78000"/>
                <a:gd name="connsiteY9" fmla="*/ 1619 h 146237"/>
                <a:gd name="connsiteX10" fmla="*/ 77991 w 78000"/>
                <a:gd name="connsiteY10" fmla="*/ 37643 h 146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8000" h="146237">
                  <a:moveTo>
                    <a:pt x="78000" y="37643"/>
                  </a:moveTo>
                  <a:cubicBezTo>
                    <a:pt x="69875" y="36024"/>
                    <a:pt x="60388" y="34938"/>
                    <a:pt x="56321" y="34938"/>
                  </a:cubicBezTo>
                  <a:cubicBezTo>
                    <a:pt x="51463" y="34938"/>
                    <a:pt x="44415" y="36814"/>
                    <a:pt x="37909" y="40081"/>
                  </a:cubicBezTo>
                  <a:lnTo>
                    <a:pt x="37909" y="146237"/>
                  </a:lnTo>
                  <a:lnTo>
                    <a:pt x="0" y="146237"/>
                  </a:lnTo>
                  <a:lnTo>
                    <a:pt x="0" y="2696"/>
                  </a:lnTo>
                  <a:lnTo>
                    <a:pt x="30318" y="2696"/>
                  </a:lnTo>
                  <a:lnTo>
                    <a:pt x="35204" y="17069"/>
                  </a:lnTo>
                  <a:cubicBezTo>
                    <a:pt x="41967" y="6220"/>
                    <a:pt x="51454" y="0"/>
                    <a:pt x="61998" y="0"/>
                  </a:cubicBezTo>
                  <a:cubicBezTo>
                    <a:pt x="67142" y="0"/>
                    <a:pt x="73647" y="543"/>
                    <a:pt x="77991" y="1619"/>
                  </a:cubicBezTo>
                  <a:lnTo>
                    <a:pt x="77991" y="376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28" name="Freihandform: Form 27">
              <a:extLst>
                <a:ext uri="{FF2B5EF4-FFF2-40B4-BE49-F238E27FC236}">
                  <a16:creationId xmlns:a16="http://schemas.microsoft.com/office/drawing/2014/main" id="{FC4CEFF2-EE32-95F5-BC66-118D603CDE5D}"/>
                </a:ext>
              </a:extLst>
            </p:cNvPr>
            <p:cNvSpPr/>
            <p:nvPr/>
          </p:nvSpPr>
          <p:spPr>
            <a:xfrm>
              <a:off x="7457455" y="3386518"/>
              <a:ext cx="131064" cy="148932"/>
            </a:xfrm>
            <a:custGeom>
              <a:avLst/>
              <a:gdLst>
                <a:gd name="connsiteX0" fmla="*/ 65542 w 131064"/>
                <a:gd name="connsiteY0" fmla="*/ 148933 h 148932"/>
                <a:gd name="connsiteX1" fmla="*/ 0 w 131064"/>
                <a:gd name="connsiteY1" fmla="*/ 74466 h 148932"/>
                <a:gd name="connsiteX2" fmla="*/ 65542 w 131064"/>
                <a:gd name="connsiteY2" fmla="*/ 0 h 148932"/>
                <a:gd name="connsiteX3" fmla="*/ 131064 w 131064"/>
                <a:gd name="connsiteY3" fmla="*/ 74466 h 148932"/>
                <a:gd name="connsiteX4" fmla="*/ 65542 w 131064"/>
                <a:gd name="connsiteY4" fmla="*/ 148933 h 148932"/>
                <a:gd name="connsiteX5" fmla="*/ 65542 w 131064"/>
                <a:gd name="connsiteY5" fmla="*/ 26803 h 148932"/>
                <a:gd name="connsiteX6" fmla="*/ 37900 w 131064"/>
                <a:gd name="connsiteY6" fmla="*/ 74457 h 148932"/>
                <a:gd name="connsiteX7" fmla="*/ 65542 w 131064"/>
                <a:gd name="connsiteY7" fmla="*/ 121853 h 148932"/>
                <a:gd name="connsiteX8" fmla="*/ 93164 w 131064"/>
                <a:gd name="connsiteY8" fmla="*/ 74457 h 148932"/>
                <a:gd name="connsiteX9" fmla="*/ 65542 w 131064"/>
                <a:gd name="connsiteY9" fmla="*/ 26803 h 148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1064" h="148932">
                  <a:moveTo>
                    <a:pt x="65542" y="148933"/>
                  </a:moveTo>
                  <a:cubicBezTo>
                    <a:pt x="36557" y="148933"/>
                    <a:pt x="0" y="138646"/>
                    <a:pt x="0" y="74466"/>
                  </a:cubicBezTo>
                  <a:cubicBezTo>
                    <a:pt x="0" y="11906"/>
                    <a:pt x="35481" y="0"/>
                    <a:pt x="65542" y="0"/>
                  </a:cubicBezTo>
                  <a:cubicBezTo>
                    <a:pt x="95317" y="0"/>
                    <a:pt x="131064" y="10030"/>
                    <a:pt x="131064" y="74466"/>
                  </a:cubicBezTo>
                  <a:cubicBezTo>
                    <a:pt x="131064" y="139465"/>
                    <a:pt x="94240" y="148933"/>
                    <a:pt x="65542" y="148933"/>
                  </a:cubicBezTo>
                  <a:close/>
                  <a:moveTo>
                    <a:pt x="65542" y="26803"/>
                  </a:moveTo>
                  <a:cubicBezTo>
                    <a:pt x="50635" y="26803"/>
                    <a:pt x="37900" y="31661"/>
                    <a:pt x="37900" y="74457"/>
                  </a:cubicBezTo>
                  <a:cubicBezTo>
                    <a:pt x="37900" y="116710"/>
                    <a:pt x="53350" y="121853"/>
                    <a:pt x="65542" y="121853"/>
                  </a:cubicBezTo>
                  <a:cubicBezTo>
                    <a:pt x="77705" y="121853"/>
                    <a:pt x="93164" y="116996"/>
                    <a:pt x="93164" y="74457"/>
                  </a:cubicBezTo>
                  <a:cubicBezTo>
                    <a:pt x="93164" y="30051"/>
                    <a:pt x="80429" y="26803"/>
                    <a:pt x="65542" y="268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29" name="Freihandform: Form 28">
              <a:extLst>
                <a:ext uri="{FF2B5EF4-FFF2-40B4-BE49-F238E27FC236}">
                  <a16:creationId xmlns:a16="http://schemas.microsoft.com/office/drawing/2014/main" id="{CDA27B0A-0E26-B0F8-4D48-D5FC8400CACD}"/>
                </a:ext>
              </a:extLst>
            </p:cNvPr>
            <p:cNvSpPr/>
            <p:nvPr/>
          </p:nvSpPr>
          <p:spPr>
            <a:xfrm>
              <a:off x="7600950" y="3389204"/>
              <a:ext cx="211226" cy="143541"/>
            </a:xfrm>
            <a:custGeom>
              <a:avLst/>
              <a:gdLst>
                <a:gd name="connsiteX0" fmla="*/ 181165 w 211226"/>
                <a:gd name="connsiteY0" fmla="*/ 143542 h 143541"/>
                <a:gd name="connsiteX1" fmla="*/ 129426 w 211226"/>
                <a:gd name="connsiteY1" fmla="*/ 143542 h 143541"/>
                <a:gd name="connsiteX2" fmla="*/ 117520 w 211226"/>
                <a:gd name="connsiteY2" fmla="*/ 85325 h 143541"/>
                <a:gd name="connsiteX3" fmla="*/ 105613 w 211226"/>
                <a:gd name="connsiteY3" fmla="*/ 22498 h 143541"/>
                <a:gd name="connsiteX4" fmla="*/ 93421 w 211226"/>
                <a:gd name="connsiteY4" fmla="*/ 83963 h 143541"/>
                <a:gd name="connsiteX5" fmla="*/ 81772 w 211226"/>
                <a:gd name="connsiteY5" fmla="*/ 143542 h 143541"/>
                <a:gd name="connsiteX6" fmla="*/ 30061 w 211226"/>
                <a:gd name="connsiteY6" fmla="*/ 143542 h 143541"/>
                <a:gd name="connsiteX7" fmla="*/ 0 w 211226"/>
                <a:gd name="connsiteY7" fmla="*/ 0 h 143541"/>
                <a:gd name="connsiteX8" fmla="*/ 41691 w 211226"/>
                <a:gd name="connsiteY8" fmla="*/ 0 h 143541"/>
                <a:gd name="connsiteX9" fmla="*/ 50102 w 211226"/>
                <a:gd name="connsiteY9" fmla="*/ 66904 h 143541"/>
                <a:gd name="connsiteX10" fmla="*/ 56064 w 211226"/>
                <a:gd name="connsiteY10" fmla="*/ 122958 h 143541"/>
                <a:gd name="connsiteX11" fmla="*/ 65808 w 211226"/>
                <a:gd name="connsiteY11" fmla="*/ 66904 h 143541"/>
                <a:gd name="connsiteX12" fmla="*/ 79877 w 211226"/>
                <a:gd name="connsiteY12" fmla="*/ 0 h 143541"/>
                <a:gd name="connsiteX13" fmla="*/ 131331 w 211226"/>
                <a:gd name="connsiteY13" fmla="*/ 0 h 143541"/>
                <a:gd name="connsiteX14" fmla="*/ 145418 w 211226"/>
                <a:gd name="connsiteY14" fmla="*/ 66904 h 143541"/>
                <a:gd name="connsiteX15" fmla="*/ 154629 w 211226"/>
                <a:gd name="connsiteY15" fmla="*/ 122958 h 143541"/>
                <a:gd name="connsiteX16" fmla="*/ 160849 w 211226"/>
                <a:gd name="connsiteY16" fmla="*/ 66904 h 143541"/>
                <a:gd name="connsiteX17" fmla="*/ 170059 w 211226"/>
                <a:gd name="connsiteY17" fmla="*/ 0 h 143541"/>
                <a:gd name="connsiteX18" fmla="*/ 211226 w 211226"/>
                <a:gd name="connsiteY18" fmla="*/ 0 h 143541"/>
                <a:gd name="connsiteX19" fmla="*/ 181165 w 211226"/>
                <a:gd name="connsiteY19" fmla="*/ 143542 h 143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11226" h="143541">
                  <a:moveTo>
                    <a:pt x="181165" y="143542"/>
                  </a:moveTo>
                  <a:lnTo>
                    <a:pt x="129426" y="143542"/>
                  </a:lnTo>
                  <a:lnTo>
                    <a:pt x="117520" y="85325"/>
                  </a:lnTo>
                  <a:cubicBezTo>
                    <a:pt x="115357" y="74495"/>
                    <a:pt x="109937" y="46320"/>
                    <a:pt x="105613" y="22498"/>
                  </a:cubicBezTo>
                  <a:cubicBezTo>
                    <a:pt x="100727" y="46053"/>
                    <a:pt x="95326" y="73676"/>
                    <a:pt x="93421" y="83963"/>
                  </a:cubicBezTo>
                  <a:lnTo>
                    <a:pt x="81772" y="143542"/>
                  </a:lnTo>
                  <a:lnTo>
                    <a:pt x="30061" y="143542"/>
                  </a:lnTo>
                  <a:lnTo>
                    <a:pt x="0" y="0"/>
                  </a:lnTo>
                  <a:lnTo>
                    <a:pt x="41691" y="0"/>
                  </a:lnTo>
                  <a:lnTo>
                    <a:pt x="50102" y="66904"/>
                  </a:lnTo>
                  <a:cubicBezTo>
                    <a:pt x="52264" y="83953"/>
                    <a:pt x="55788" y="120777"/>
                    <a:pt x="56064" y="122958"/>
                  </a:cubicBezTo>
                  <a:cubicBezTo>
                    <a:pt x="56607" y="119691"/>
                    <a:pt x="62008" y="84773"/>
                    <a:pt x="65808" y="66904"/>
                  </a:cubicBezTo>
                  <a:lnTo>
                    <a:pt x="79877" y="0"/>
                  </a:lnTo>
                  <a:lnTo>
                    <a:pt x="131331" y="0"/>
                  </a:lnTo>
                  <a:lnTo>
                    <a:pt x="145418" y="66904"/>
                  </a:lnTo>
                  <a:cubicBezTo>
                    <a:pt x="148657" y="83153"/>
                    <a:pt x="154086" y="119158"/>
                    <a:pt x="154629" y="122958"/>
                  </a:cubicBezTo>
                  <a:cubicBezTo>
                    <a:pt x="154886" y="120520"/>
                    <a:pt x="158410" y="83410"/>
                    <a:pt x="160849" y="66904"/>
                  </a:cubicBezTo>
                  <a:lnTo>
                    <a:pt x="170059" y="0"/>
                  </a:lnTo>
                  <a:lnTo>
                    <a:pt x="211226" y="0"/>
                  </a:lnTo>
                  <a:lnTo>
                    <a:pt x="181165" y="14354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959678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ohn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1A6669-BEC9-635E-C610-2A750E8BE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1F6F39E2-88FE-A04B-0206-C2A69CE7F65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8813" y="2114550"/>
            <a:ext cx="11198225" cy="415925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8483420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9F8DBE8-CEE5-4F80-8643-149D420D0E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06650" y="1501775"/>
            <a:ext cx="914400" cy="9144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8888166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afik 6">
            <a:extLst>
              <a:ext uri="{FF2B5EF4-FFF2-40B4-BE49-F238E27FC236}">
                <a16:creationId xmlns:a16="http://schemas.microsoft.com/office/drawing/2014/main" id="{DABF7BEE-1437-42BE-6AA7-85E1C62B07C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222316" y="6103924"/>
            <a:ext cx="2628000" cy="161798"/>
            <a:chOff x="4381500" y="3324234"/>
            <a:chExt cx="3430676" cy="211216"/>
          </a:xfrm>
          <a:solidFill>
            <a:schemeClr val="bg1"/>
          </a:solidFill>
        </p:grpSpPr>
        <p:sp>
          <p:nvSpPr>
            <p:cNvPr id="30" name="Freihandform: Form 29">
              <a:extLst>
                <a:ext uri="{FF2B5EF4-FFF2-40B4-BE49-F238E27FC236}">
                  <a16:creationId xmlns:a16="http://schemas.microsoft.com/office/drawing/2014/main" id="{FFFA5D9B-CF08-FFE5-7583-C6AEF9836270}"/>
                </a:ext>
              </a:extLst>
            </p:cNvPr>
            <p:cNvSpPr/>
            <p:nvPr/>
          </p:nvSpPr>
          <p:spPr>
            <a:xfrm>
              <a:off x="4381500" y="3343179"/>
              <a:ext cx="129997" cy="189566"/>
            </a:xfrm>
            <a:custGeom>
              <a:avLst/>
              <a:gdLst>
                <a:gd name="connsiteX0" fmla="*/ 92069 w 129997"/>
                <a:gd name="connsiteY0" fmla="*/ 189567 h 189566"/>
                <a:gd name="connsiteX1" fmla="*/ 92069 w 129997"/>
                <a:gd name="connsiteY1" fmla="*/ 102365 h 189566"/>
                <a:gd name="connsiteX2" fmla="*/ 37919 w 129997"/>
                <a:gd name="connsiteY2" fmla="*/ 102365 h 189566"/>
                <a:gd name="connsiteX3" fmla="*/ 37919 w 129997"/>
                <a:gd name="connsiteY3" fmla="*/ 189567 h 189566"/>
                <a:gd name="connsiteX4" fmla="*/ 0 w 129997"/>
                <a:gd name="connsiteY4" fmla="*/ 189567 h 189566"/>
                <a:gd name="connsiteX5" fmla="*/ 0 w 129997"/>
                <a:gd name="connsiteY5" fmla="*/ 0 h 189566"/>
                <a:gd name="connsiteX6" fmla="*/ 37919 w 129997"/>
                <a:gd name="connsiteY6" fmla="*/ 0 h 189566"/>
                <a:gd name="connsiteX7" fmla="*/ 37919 w 129997"/>
                <a:gd name="connsiteY7" fmla="*/ 73133 h 189566"/>
                <a:gd name="connsiteX8" fmla="*/ 92078 w 129997"/>
                <a:gd name="connsiteY8" fmla="*/ 73133 h 189566"/>
                <a:gd name="connsiteX9" fmla="*/ 92078 w 129997"/>
                <a:gd name="connsiteY9" fmla="*/ 0 h 189566"/>
                <a:gd name="connsiteX10" fmla="*/ 129997 w 129997"/>
                <a:gd name="connsiteY10" fmla="*/ 0 h 189566"/>
                <a:gd name="connsiteX11" fmla="*/ 129997 w 129997"/>
                <a:gd name="connsiteY11" fmla="*/ 189567 h 189566"/>
                <a:gd name="connsiteX12" fmla="*/ 92069 w 129997"/>
                <a:gd name="connsiteY12" fmla="*/ 189567 h 189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9997" h="189566">
                  <a:moveTo>
                    <a:pt x="92069" y="189567"/>
                  </a:moveTo>
                  <a:lnTo>
                    <a:pt x="92069" y="102365"/>
                  </a:lnTo>
                  <a:lnTo>
                    <a:pt x="37919" y="102365"/>
                  </a:lnTo>
                  <a:lnTo>
                    <a:pt x="37919" y="189567"/>
                  </a:lnTo>
                  <a:lnTo>
                    <a:pt x="0" y="189567"/>
                  </a:lnTo>
                  <a:lnTo>
                    <a:pt x="0" y="0"/>
                  </a:lnTo>
                  <a:lnTo>
                    <a:pt x="37919" y="0"/>
                  </a:lnTo>
                  <a:lnTo>
                    <a:pt x="37919" y="73133"/>
                  </a:lnTo>
                  <a:lnTo>
                    <a:pt x="92078" y="73133"/>
                  </a:lnTo>
                  <a:lnTo>
                    <a:pt x="92078" y="0"/>
                  </a:lnTo>
                  <a:lnTo>
                    <a:pt x="129997" y="0"/>
                  </a:lnTo>
                  <a:lnTo>
                    <a:pt x="129997" y="189567"/>
                  </a:lnTo>
                  <a:lnTo>
                    <a:pt x="92069" y="189567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31" name="Freihandform: Form 30">
              <a:extLst>
                <a:ext uri="{FF2B5EF4-FFF2-40B4-BE49-F238E27FC236}">
                  <a16:creationId xmlns:a16="http://schemas.microsoft.com/office/drawing/2014/main" id="{98A45B28-02EB-4FCD-2E73-3C42E2C6567A}"/>
                </a:ext>
              </a:extLst>
            </p:cNvPr>
            <p:cNvSpPr/>
            <p:nvPr/>
          </p:nvSpPr>
          <p:spPr>
            <a:xfrm>
              <a:off x="4545282" y="3386508"/>
              <a:ext cx="116433" cy="148942"/>
            </a:xfrm>
            <a:custGeom>
              <a:avLst/>
              <a:gdLst>
                <a:gd name="connsiteX0" fmla="*/ 83410 w 116433"/>
                <a:gd name="connsiteY0" fmla="*/ 146237 h 148942"/>
                <a:gd name="connsiteX1" fmla="*/ 79343 w 116433"/>
                <a:gd name="connsiteY1" fmla="*/ 133512 h 148942"/>
                <a:gd name="connsiteX2" fmla="*/ 40615 w 116433"/>
                <a:gd name="connsiteY2" fmla="*/ 148942 h 148942"/>
                <a:gd name="connsiteX3" fmla="*/ 0 w 116433"/>
                <a:gd name="connsiteY3" fmla="*/ 102632 h 148942"/>
                <a:gd name="connsiteX4" fmla="*/ 53616 w 116433"/>
                <a:gd name="connsiteY4" fmla="*/ 56598 h 148942"/>
                <a:gd name="connsiteX5" fmla="*/ 78534 w 116433"/>
                <a:gd name="connsiteY5" fmla="*/ 56598 h 148942"/>
                <a:gd name="connsiteX6" fmla="*/ 78534 w 116433"/>
                <a:gd name="connsiteY6" fmla="*/ 46311 h 148942"/>
                <a:gd name="connsiteX7" fmla="*/ 58217 w 116433"/>
                <a:gd name="connsiteY7" fmla="*/ 30604 h 148942"/>
                <a:gd name="connsiteX8" fmla="*/ 12992 w 116433"/>
                <a:gd name="connsiteY8" fmla="*/ 38729 h 148942"/>
                <a:gd name="connsiteX9" fmla="*/ 12992 w 116433"/>
                <a:gd name="connsiteY9" fmla="*/ 8668 h 148942"/>
                <a:gd name="connsiteX10" fmla="*/ 64713 w 116433"/>
                <a:gd name="connsiteY10" fmla="*/ 0 h 148942"/>
                <a:gd name="connsiteX11" fmla="*/ 116434 w 116433"/>
                <a:gd name="connsiteY11" fmla="*/ 46568 h 148942"/>
                <a:gd name="connsiteX12" fmla="*/ 116434 w 116433"/>
                <a:gd name="connsiteY12" fmla="*/ 146237 h 148942"/>
                <a:gd name="connsiteX13" fmla="*/ 83410 w 116433"/>
                <a:gd name="connsiteY13" fmla="*/ 146237 h 148942"/>
                <a:gd name="connsiteX14" fmla="*/ 78534 w 116433"/>
                <a:gd name="connsiteY14" fmla="*/ 77448 h 148942"/>
                <a:gd name="connsiteX15" fmla="*/ 67704 w 116433"/>
                <a:gd name="connsiteY15" fmla="*/ 77734 h 148942"/>
                <a:gd name="connsiteX16" fmla="*/ 37929 w 116433"/>
                <a:gd name="connsiteY16" fmla="*/ 101832 h 148942"/>
                <a:gd name="connsiteX17" fmla="*/ 54435 w 116433"/>
                <a:gd name="connsiteY17" fmla="*/ 120787 h 148942"/>
                <a:gd name="connsiteX18" fmla="*/ 78543 w 116433"/>
                <a:gd name="connsiteY18" fmla="*/ 113738 h 148942"/>
                <a:gd name="connsiteX19" fmla="*/ 78543 w 116433"/>
                <a:gd name="connsiteY19" fmla="*/ 77448 h 148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6433" h="148942">
                  <a:moveTo>
                    <a:pt x="83410" y="146237"/>
                  </a:moveTo>
                  <a:lnTo>
                    <a:pt x="79343" y="133512"/>
                  </a:lnTo>
                  <a:cubicBezTo>
                    <a:pt x="69599" y="142999"/>
                    <a:pt x="56055" y="148942"/>
                    <a:pt x="40615" y="148942"/>
                  </a:cubicBezTo>
                  <a:cubicBezTo>
                    <a:pt x="23012" y="148942"/>
                    <a:pt x="0" y="141637"/>
                    <a:pt x="0" y="102632"/>
                  </a:cubicBezTo>
                  <a:cubicBezTo>
                    <a:pt x="0" y="63370"/>
                    <a:pt x="32223" y="56598"/>
                    <a:pt x="53616" y="56598"/>
                  </a:cubicBezTo>
                  <a:lnTo>
                    <a:pt x="78534" y="56598"/>
                  </a:lnTo>
                  <a:lnTo>
                    <a:pt x="78534" y="46311"/>
                  </a:lnTo>
                  <a:cubicBezTo>
                    <a:pt x="78534" y="32223"/>
                    <a:pt x="71218" y="30604"/>
                    <a:pt x="58217" y="30604"/>
                  </a:cubicBezTo>
                  <a:cubicBezTo>
                    <a:pt x="44948" y="30604"/>
                    <a:pt x="26270" y="34404"/>
                    <a:pt x="12992" y="38729"/>
                  </a:cubicBezTo>
                  <a:lnTo>
                    <a:pt x="12992" y="8668"/>
                  </a:lnTo>
                  <a:cubicBezTo>
                    <a:pt x="28975" y="3524"/>
                    <a:pt x="47111" y="0"/>
                    <a:pt x="64713" y="0"/>
                  </a:cubicBezTo>
                  <a:cubicBezTo>
                    <a:pt x="92869" y="0"/>
                    <a:pt x="116434" y="7048"/>
                    <a:pt x="116434" y="46568"/>
                  </a:cubicBezTo>
                  <a:lnTo>
                    <a:pt x="116434" y="146237"/>
                  </a:lnTo>
                  <a:lnTo>
                    <a:pt x="83410" y="146237"/>
                  </a:lnTo>
                  <a:close/>
                  <a:moveTo>
                    <a:pt x="78534" y="77448"/>
                  </a:moveTo>
                  <a:lnTo>
                    <a:pt x="67704" y="77734"/>
                  </a:lnTo>
                  <a:cubicBezTo>
                    <a:pt x="46320" y="78276"/>
                    <a:pt x="37929" y="83420"/>
                    <a:pt x="37929" y="101832"/>
                  </a:cubicBezTo>
                  <a:cubicBezTo>
                    <a:pt x="37929" y="116719"/>
                    <a:pt x="44691" y="120787"/>
                    <a:pt x="54435" y="120787"/>
                  </a:cubicBezTo>
                  <a:cubicBezTo>
                    <a:pt x="63922" y="120787"/>
                    <a:pt x="71228" y="117805"/>
                    <a:pt x="78543" y="113738"/>
                  </a:cubicBezTo>
                  <a:lnTo>
                    <a:pt x="78543" y="77448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32" name="Freihandform: Form 31">
              <a:extLst>
                <a:ext uri="{FF2B5EF4-FFF2-40B4-BE49-F238E27FC236}">
                  <a16:creationId xmlns:a16="http://schemas.microsoft.com/office/drawing/2014/main" id="{66F72D00-45D2-A66D-3089-709AF534AF03}"/>
                </a:ext>
              </a:extLst>
            </p:cNvPr>
            <p:cNvSpPr/>
            <p:nvPr/>
          </p:nvSpPr>
          <p:spPr>
            <a:xfrm>
              <a:off x="4703664" y="3386499"/>
              <a:ext cx="124567" cy="146246"/>
            </a:xfrm>
            <a:custGeom>
              <a:avLst/>
              <a:gdLst>
                <a:gd name="connsiteX0" fmla="*/ 86658 w 124567"/>
                <a:gd name="connsiteY0" fmla="*/ 146247 h 146246"/>
                <a:gd name="connsiteX1" fmla="*/ 86658 w 124567"/>
                <a:gd name="connsiteY1" fmla="*/ 44958 h 146246"/>
                <a:gd name="connsiteX2" fmla="*/ 70409 w 124567"/>
                <a:gd name="connsiteY2" fmla="*/ 31433 h 146246"/>
                <a:gd name="connsiteX3" fmla="*/ 37919 w 124567"/>
                <a:gd name="connsiteY3" fmla="*/ 41720 h 146246"/>
                <a:gd name="connsiteX4" fmla="*/ 37919 w 124567"/>
                <a:gd name="connsiteY4" fmla="*/ 146247 h 146246"/>
                <a:gd name="connsiteX5" fmla="*/ 0 w 124567"/>
                <a:gd name="connsiteY5" fmla="*/ 146247 h 146246"/>
                <a:gd name="connsiteX6" fmla="*/ 0 w 124567"/>
                <a:gd name="connsiteY6" fmla="*/ 2705 h 146246"/>
                <a:gd name="connsiteX7" fmla="*/ 31680 w 124567"/>
                <a:gd name="connsiteY7" fmla="*/ 2705 h 146246"/>
                <a:gd name="connsiteX8" fmla="*/ 37100 w 124567"/>
                <a:gd name="connsiteY8" fmla="*/ 18155 h 146246"/>
                <a:gd name="connsiteX9" fmla="*/ 84763 w 124567"/>
                <a:gd name="connsiteY9" fmla="*/ 0 h 146246"/>
                <a:gd name="connsiteX10" fmla="*/ 124568 w 124567"/>
                <a:gd name="connsiteY10" fmla="*/ 42786 h 146246"/>
                <a:gd name="connsiteX11" fmla="*/ 124568 w 124567"/>
                <a:gd name="connsiteY11" fmla="*/ 146237 h 146246"/>
                <a:gd name="connsiteX12" fmla="*/ 86658 w 124567"/>
                <a:gd name="connsiteY12" fmla="*/ 146237 h 14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567" h="146246">
                  <a:moveTo>
                    <a:pt x="86658" y="146247"/>
                  </a:moveTo>
                  <a:lnTo>
                    <a:pt x="86658" y="44958"/>
                  </a:lnTo>
                  <a:cubicBezTo>
                    <a:pt x="86658" y="34671"/>
                    <a:pt x="82591" y="31433"/>
                    <a:pt x="70409" y="31433"/>
                  </a:cubicBezTo>
                  <a:cubicBezTo>
                    <a:pt x="59855" y="31433"/>
                    <a:pt x="48206" y="35757"/>
                    <a:pt x="37919" y="41720"/>
                  </a:cubicBezTo>
                  <a:lnTo>
                    <a:pt x="37919" y="146247"/>
                  </a:lnTo>
                  <a:lnTo>
                    <a:pt x="0" y="146247"/>
                  </a:lnTo>
                  <a:lnTo>
                    <a:pt x="0" y="2705"/>
                  </a:lnTo>
                  <a:lnTo>
                    <a:pt x="31680" y="2705"/>
                  </a:lnTo>
                  <a:lnTo>
                    <a:pt x="37100" y="18155"/>
                  </a:lnTo>
                  <a:cubicBezTo>
                    <a:pt x="49273" y="8411"/>
                    <a:pt x="67151" y="0"/>
                    <a:pt x="84763" y="0"/>
                  </a:cubicBezTo>
                  <a:cubicBezTo>
                    <a:pt x="108585" y="0"/>
                    <a:pt x="124568" y="10563"/>
                    <a:pt x="124568" y="42786"/>
                  </a:cubicBezTo>
                  <a:lnTo>
                    <a:pt x="124568" y="146237"/>
                  </a:lnTo>
                  <a:lnTo>
                    <a:pt x="86658" y="146237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solidFill>
                  <a:schemeClr val="tx1"/>
                </a:solidFill>
                <a:latin typeface="Fago Pro" panose="02000506040000020004" pitchFamily="50" charset="0"/>
              </a:endParaRPr>
            </a:p>
          </p:txBody>
        </p:sp>
        <p:sp>
          <p:nvSpPr>
            <p:cNvPr id="33" name="Freihandform: Form 32">
              <a:extLst>
                <a:ext uri="{FF2B5EF4-FFF2-40B4-BE49-F238E27FC236}">
                  <a16:creationId xmlns:a16="http://schemas.microsoft.com/office/drawing/2014/main" id="{E7BFF3BC-7063-82EE-109C-533C973DA95A}"/>
                </a:ext>
              </a:extLst>
            </p:cNvPr>
            <p:cNvSpPr/>
            <p:nvPr/>
          </p:nvSpPr>
          <p:spPr>
            <a:xfrm>
              <a:off x="4862026" y="3337779"/>
              <a:ext cx="127292" cy="197672"/>
            </a:xfrm>
            <a:custGeom>
              <a:avLst/>
              <a:gdLst>
                <a:gd name="connsiteX0" fmla="*/ 96679 w 127292"/>
                <a:gd name="connsiteY0" fmla="*/ 194967 h 197672"/>
                <a:gd name="connsiteX1" fmla="*/ 92345 w 127292"/>
                <a:gd name="connsiteY1" fmla="*/ 183318 h 197672"/>
                <a:gd name="connsiteX2" fmla="*/ 54169 w 127292"/>
                <a:gd name="connsiteY2" fmla="*/ 197672 h 197672"/>
                <a:gd name="connsiteX3" fmla="*/ 0 w 127292"/>
                <a:gd name="connsiteY3" fmla="*/ 123206 h 197672"/>
                <a:gd name="connsiteX4" fmla="*/ 59579 w 127292"/>
                <a:gd name="connsiteY4" fmla="*/ 48739 h 197672"/>
                <a:gd name="connsiteX5" fmla="*/ 89373 w 127292"/>
                <a:gd name="connsiteY5" fmla="*/ 60103 h 197672"/>
                <a:gd name="connsiteX6" fmla="*/ 89373 w 127292"/>
                <a:gd name="connsiteY6" fmla="*/ 0 h 197672"/>
                <a:gd name="connsiteX7" fmla="*/ 127292 w 127292"/>
                <a:gd name="connsiteY7" fmla="*/ 0 h 197672"/>
                <a:gd name="connsiteX8" fmla="*/ 127292 w 127292"/>
                <a:gd name="connsiteY8" fmla="*/ 194967 h 197672"/>
                <a:gd name="connsiteX9" fmla="*/ 96679 w 127292"/>
                <a:gd name="connsiteY9" fmla="*/ 194967 h 197672"/>
                <a:gd name="connsiteX10" fmla="*/ 89383 w 127292"/>
                <a:gd name="connsiteY10" fmla="*/ 84753 h 197672"/>
                <a:gd name="connsiteX11" fmla="*/ 67713 w 127292"/>
                <a:gd name="connsiteY11" fmla="*/ 77429 h 197672"/>
                <a:gd name="connsiteX12" fmla="*/ 37919 w 127292"/>
                <a:gd name="connsiteY12" fmla="*/ 123196 h 197672"/>
                <a:gd name="connsiteX13" fmla="*/ 64999 w 127292"/>
                <a:gd name="connsiteY13" fmla="*/ 169507 h 197672"/>
                <a:gd name="connsiteX14" fmla="*/ 89373 w 127292"/>
                <a:gd name="connsiteY14" fmla="*/ 160582 h 197672"/>
                <a:gd name="connsiteX15" fmla="*/ 89373 w 127292"/>
                <a:gd name="connsiteY15" fmla="*/ 84753 h 197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7292" h="197672">
                  <a:moveTo>
                    <a:pt x="96679" y="194967"/>
                  </a:moveTo>
                  <a:lnTo>
                    <a:pt x="92345" y="183318"/>
                  </a:lnTo>
                  <a:cubicBezTo>
                    <a:pt x="83134" y="191443"/>
                    <a:pt x="69332" y="197672"/>
                    <a:pt x="54169" y="197672"/>
                  </a:cubicBezTo>
                  <a:cubicBezTo>
                    <a:pt x="31680" y="197672"/>
                    <a:pt x="0" y="188204"/>
                    <a:pt x="0" y="123206"/>
                  </a:cubicBezTo>
                  <a:cubicBezTo>
                    <a:pt x="0" y="56864"/>
                    <a:pt x="41434" y="48739"/>
                    <a:pt x="59579" y="48739"/>
                  </a:cubicBezTo>
                  <a:cubicBezTo>
                    <a:pt x="72038" y="48739"/>
                    <a:pt x="82867" y="53340"/>
                    <a:pt x="89373" y="60103"/>
                  </a:cubicBezTo>
                  <a:lnTo>
                    <a:pt x="89373" y="0"/>
                  </a:lnTo>
                  <a:lnTo>
                    <a:pt x="127292" y="0"/>
                  </a:lnTo>
                  <a:lnTo>
                    <a:pt x="127292" y="194967"/>
                  </a:lnTo>
                  <a:lnTo>
                    <a:pt x="96679" y="194967"/>
                  </a:lnTo>
                  <a:close/>
                  <a:moveTo>
                    <a:pt x="89383" y="84753"/>
                  </a:moveTo>
                  <a:cubicBezTo>
                    <a:pt x="83420" y="80686"/>
                    <a:pt x="75571" y="77429"/>
                    <a:pt x="67713" y="77429"/>
                  </a:cubicBezTo>
                  <a:cubicBezTo>
                    <a:pt x="51730" y="77429"/>
                    <a:pt x="37919" y="80410"/>
                    <a:pt x="37919" y="123196"/>
                  </a:cubicBezTo>
                  <a:cubicBezTo>
                    <a:pt x="37919" y="166526"/>
                    <a:pt x="49835" y="169507"/>
                    <a:pt x="64999" y="169507"/>
                  </a:cubicBezTo>
                  <a:cubicBezTo>
                    <a:pt x="72857" y="169507"/>
                    <a:pt x="81791" y="165983"/>
                    <a:pt x="89373" y="160582"/>
                  </a:cubicBezTo>
                  <a:lnTo>
                    <a:pt x="89373" y="84753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solidFill>
                  <a:schemeClr val="tx1"/>
                </a:solidFill>
                <a:latin typeface="Fago Pro" panose="02000506040000020004" pitchFamily="50" charset="0"/>
              </a:endParaRPr>
            </a:p>
          </p:txBody>
        </p:sp>
        <p:sp>
          <p:nvSpPr>
            <p:cNvPr id="34" name="Freihandform: Form 33">
              <a:extLst>
                <a:ext uri="{FF2B5EF4-FFF2-40B4-BE49-F238E27FC236}">
                  <a16:creationId xmlns:a16="http://schemas.microsoft.com/office/drawing/2014/main" id="{EC7BDDD8-145F-4E81-BD4F-29613A0AB029}"/>
                </a:ext>
              </a:extLst>
            </p:cNvPr>
            <p:cNvSpPr/>
            <p:nvPr/>
          </p:nvSpPr>
          <p:spPr>
            <a:xfrm>
              <a:off x="5118401" y="3324234"/>
              <a:ext cx="44967" cy="208511"/>
            </a:xfrm>
            <a:custGeom>
              <a:avLst/>
              <a:gdLst>
                <a:gd name="connsiteX0" fmla="*/ 22479 w 44967"/>
                <a:gd name="connsiteY0" fmla="*/ 46025 h 208511"/>
                <a:gd name="connsiteX1" fmla="*/ 0 w 44967"/>
                <a:gd name="connsiteY1" fmla="*/ 23012 h 208511"/>
                <a:gd name="connsiteX2" fmla="*/ 22479 w 44967"/>
                <a:gd name="connsiteY2" fmla="*/ 0 h 208511"/>
                <a:gd name="connsiteX3" fmla="*/ 44968 w 44967"/>
                <a:gd name="connsiteY3" fmla="*/ 23012 h 208511"/>
                <a:gd name="connsiteX4" fmla="*/ 22479 w 44967"/>
                <a:gd name="connsiteY4" fmla="*/ 46025 h 208511"/>
                <a:gd name="connsiteX5" fmla="*/ 3524 w 44967"/>
                <a:gd name="connsiteY5" fmla="*/ 208512 h 208511"/>
                <a:gd name="connsiteX6" fmla="*/ 3524 w 44967"/>
                <a:gd name="connsiteY6" fmla="*/ 64970 h 208511"/>
                <a:gd name="connsiteX7" fmla="*/ 41443 w 44967"/>
                <a:gd name="connsiteY7" fmla="*/ 64970 h 208511"/>
                <a:gd name="connsiteX8" fmla="*/ 41443 w 44967"/>
                <a:gd name="connsiteY8" fmla="*/ 208512 h 208511"/>
                <a:gd name="connsiteX9" fmla="*/ 3524 w 44967"/>
                <a:gd name="connsiteY9" fmla="*/ 208512 h 208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967" h="208511">
                  <a:moveTo>
                    <a:pt x="22479" y="46025"/>
                  </a:moveTo>
                  <a:cubicBezTo>
                    <a:pt x="9754" y="46025"/>
                    <a:pt x="0" y="35481"/>
                    <a:pt x="0" y="23012"/>
                  </a:cubicBezTo>
                  <a:cubicBezTo>
                    <a:pt x="0" y="10563"/>
                    <a:pt x="9744" y="0"/>
                    <a:pt x="22479" y="0"/>
                  </a:cubicBezTo>
                  <a:cubicBezTo>
                    <a:pt x="35214" y="0"/>
                    <a:pt x="44968" y="10563"/>
                    <a:pt x="44968" y="23012"/>
                  </a:cubicBezTo>
                  <a:cubicBezTo>
                    <a:pt x="44958" y="35471"/>
                    <a:pt x="35204" y="46025"/>
                    <a:pt x="22479" y="46025"/>
                  </a:cubicBezTo>
                  <a:close/>
                  <a:moveTo>
                    <a:pt x="3524" y="208512"/>
                  </a:moveTo>
                  <a:lnTo>
                    <a:pt x="3524" y="64970"/>
                  </a:lnTo>
                  <a:lnTo>
                    <a:pt x="41443" y="64970"/>
                  </a:lnTo>
                  <a:lnTo>
                    <a:pt x="41443" y="208512"/>
                  </a:lnTo>
                  <a:lnTo>
                    <a:pt x="3524" y="208512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35" name="Freihandform: Form 34">
              <a:extLst>
                <a:ext uri="{FF2B5EF4-FFF2-40B4-BE49-F238E27FC236}">
                  <a16:creationId xmlns:a16="http://schemas.microsoft.com/office/drawing/2014/main" id="{E365D79B-7234-204F-D13E-5F8A519E53C4}"/>
                </a:ext>
              </a:extLst>
            </p:cNvPr>
            <p:cNvSpPr/>
            <p:nvPr/>
          </p:nvSpPr>
          <p:spPr>
            <a:xfrm>
              <a:off x="5201783" y="3386499"/>
              <a:ext cx="124567" cy="146246"/>
            </a:xfrm>
            <a:custGeom>
              <a:avLst/>
              <a:gdLst>
                <a:gd name="connsiteX0" fmla="*/ 86658 w 124567"/>
                <a:gd name="connsiteY0" fmla="*/ 146247 h 146246"/>
                <a:gd name="connsiteX1" fmla="*/ 86658 w 124567"/>
                <a:gd name="connsiteY1" fmla="*/ 44958 h 146246"/>
                <a:gd name="connsiteX2" fmla="*/ 70409 w 124567"/>
                <a:gd name="connsiteY2" fmla="*/ 31433 h 146246"/>
                <a:gd name="connsiteX3" fmla="*/ 37919 w 124567"/>
                <a:gd name="connsiteY3" fmla="*/ 41720 h 146246"/>
                <a:gd name="connsiteX4" fmla="*/ 37919 w 124567"/>
                <a:gd name="connsiteY4" fmla="*/ 146247 h 146246"/>
                <a:gd name="connsiteX5" fmla="*/ 0 w 124567"/>
                <a:gd name="connsiteY5" fmla="*/ 146247 h 146246"/>
                <a:gd name="connsiteX6" fmla="*/ 0 w 124567"/>
                <a:gd name="connsiteY6" fmla="*/ 2705 h 146246"/>
                <a:gd name="connsiteX7" fmla="*/ 31680 w 124567"/>
                <a:gd name="connsiteY7" fmla="*/ 2705 h 146246"/>
                <a:gd name="connsiteX8" fmla="*/ 37100 w 124567"/>
                <a:gd name="connsiteY8" fmla="*/ 18155 h 146246"/>
                <a:gd name="connsiteX9" fmla="*/ 84763 w 124567"/>
                <a:gd name="connsiteY9" fmla="*/ 0 h 146246"/>
                <a:gd name="connsiteX10" fmla="*/ 124568 w 124567"/>
                <a:gd name="connsiteY10" fmla="*/ 42786 h 146246"/>
                <a:gd name="connsiteX11" fmla="*/ 124568 w 124567"/>
                <a:gd name="connsiteY11" fmla="*/ 146237 h 146246"/>
                <a:gd name="connsiteX12" fmla="*/ 86658 w 124567"/>
                <a:gd name="connsiteY12" fmla="*/ 146237 h 14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567" h="146246">
                  <a:moveTo>
                    <a:pt x="86658" y="146247"/>
                  </a:moveTo>
                  <a:lnTo>
                    <a:pt x="86658" y="44958"/>
                  </a:lnTo>
                  <a:cubicBezTo>
                    <a:pt x="86658" y="34671"/>
                    <a:pt x="82591" y="31433"/>
                    <a:pt x="70409" y="31433"/>
                  </a:cubicBezTo>
                  <a:cubicBezTo>
                    <a:pt x="59855" y="31433"/>
                    <a:pt x="48206" y="35757"/>
                    <a:pt x="37919" y="41720"/>
                  </a:cubicBezTo>
                  <a:lnTo>
                    <a:pt x="37919" y="146247"/>
                  </a:lnTo>
                  <a:lnTo>
                    <a:pt x="0" y="146247"/>
                  </a:lnTo>
                  <a:lnTo>
                    <a:pt x="0" y="2705"/>
                  </a:lnTo>
                  <a:lnTo>
                    <a:pt x="31680" y="2705"/>
                  </a:lnTo>
                  <a:lnTo>
                    <a:pt x="37100" y="18155"/>
                  </a:lnTo>
                  <a:cubicBezTo>
                    <a:pt x="49273" y="8411"/>
                    <a:pt x="67151" y="0"/>
                    <a:pt x="84763" y="0"/>
                  </a:cubicBezTo>
                  <a:cubicBezTo>
                    <a:pt x="108585" y="0"/>
                    <a:pt x="124568" y="10563"/>
                    <a:pt x="124568" y="42786"/>
                  </a:cubicBezTo>
                  <a:lnTo>
                    <a:pt x="124568" y="146237"/>
                  </a:lnTo>
                  <a:lnTo>
                    <a:pt x="86658" y="146237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36" name="Freihandform: Form 35">
              <a:extLst>
                <a:ext uri="{FF2B5EF4-FFF2-40B4-BE49-F238E27FC236}">
                  <a16:creationId xmlns:a16="http://schemas.microsoft.com/office/drawing/2014/main" id="{A71F04D3-77C4-304A-C787-471E05A7F1FD}"/>
                </a:ext>
              </a:extLst>
            </p:cNvPr>
            <p:cNvSpPr/>
            <p:nvPr/>
          </p:nvSpPr>
          <p:spPr>
            <a:xfrm>
              <a:off x="5457624" y="3337779"/>
              <a:ext cx="124577" cy="194967"/>
            </a:xfrm>
            <a:custGeom>
              <a:avLst/>
              <a:gdLst>
                <a:gd name="connsiteX0" fmla="*/ 86659 w 124577"/>
                <a:gd name="connsiteY0" fmla="*/ 194967 h 194967"/>
                <a:gd name="connsiteX1" fmla="*/ 86659 w 124577"/>
                <a:gd name="connsiteY1" fmla="*/ 93678 h 194967"/>
                <a:gd name="connsiteX2" fmla="*/ 70409 w 124577"/>
                <a:gd name="connsiteY2" fmla="*/ 80153 h 194967"/>
                <a:gd name="connsiteX3" fmla="*/ 37919 w 124577"/>
                <a:gd name="connsiteY3" fmla="*/ 90440 h 194967"/>
                <a:gd name="connsiteX4" fmla="*/ 37919 w 124577"/>
                <a:gd name="connsiteY4" fmla="*/ 194967 h 194967"/>
                <a:gd name="connsiteX5" fmla="*/ 0 w 124577"/>
                <a:gd name="connsiteY5" fmla="*/ 194967 h 194967"/>
                <a:gd name="connsiteX6" fmla="*/ 0 w 124577"/>
                <a:gd name="connsiteY6" fmla="*/ 0 h 194967"/>
                <a:gd name="connsiteX7" fmla="*/ 37919 w 124577"/>
                <a:gd name="connsiteY7" fmla="*/ 0 h 194967"/>
                <a:gd name="connsiteX8" fmla="*/ 37919 w 124577"/>
                <a:gd name="connsiteY8" fmla="*/ 66342 h 194967"/>
                <a:gd name="connsiteX9" fmla="*/ 84773 w 124577"/>
                <a:gd name="connsiteY9" fmla="*/ 48730 h 194967"/>
                <a:gd name="connsiteX10" fmla="*/ 124578 w 124577"/>
                <a:gd name="connsiteY10" fmla="*/ 91516 h 194967"/>
                <a:gd name="connsiteX11" fmla="*/ 124578 w 124577"/>
                <a:gd name="connsiteY11" fmla="*/ 194967 h 194967"/>
                <a:gd name="connsiteX12" fmla="*/ 86659 w 124577"/>
                <a:gd name="connsiteY12" fmla="*/ 194967 h 19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577" h="194967">
                  <a:moveTo>
                    <a:pt x="86659" y="194967"/>
                  </a:moveTo>
                  <a:lnTo>
                    <a:pt x="86659" y="93678"/>
                  </a:lnTo>
                  <a:cubicBezTo>
                    <a:pt x="86659" y="83391"/>
                    <a:pt x="82868" y="80153"/>
                    <a:pt x="70409" y="80153"/>
                  </a:cubicBezTo>
                  <a:cubicBezTo>
                    <a:pt x="61741" y="80153"/>
                    <a:pt x="50378" y="84220"/>
                    <a:pt x="37919" y="90440"/>
                  </a:cubicBezTo>
                  <a:lnTo>
                    <a:pt x="37919" y="194967"/>
                  </a:lnTo>
                  <a:lnTo>
                    <a:pt x="0" y="194967"/>
                  </a:lnTo>
                  <a:lnTo>
                    <a:pt x="0" y="0"/>
                  </a:lnTo>
                  <a:lnTo>
                    <a:pt x="37919" y="0"/>
                  </a:lnTo>
                  <a:lnTo>
                    <a:pt x="37919" y="66342"/>
                  </a:lnTo>
                  <a:cubicBezTo>
                    <a:pt x="50644" y="56855"/>
                    <a:pt x="68247" y="48730"/>
                    <a:pt x="84773" y="48730"/>
                  </a:cubicBezTo>
                  <a:cubicBezTo>
                    <a:pt x="108595" y="48730"/>
                    <a:pt x="124578" y="59836"/>
                    <a:pt x="124578" y="91516"/>
                  </a:cubicBezTo>
                  <a:lnTo>
                    <a:pt x="124578" y="194967"/>
                  </a:lnTo>
                  <a:lnTo>
                    <a:pt x="86659" y="194967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37" name="Freihandform: Form 36">
              <a:extLst>
                <a:ext uri="{FF2B5EF4-FFF2-40B4-BE49-F238E27FC236}">
                  <a16:creationId xmlns:a16="http://schemas.microsoft.com/office/drawing/2014/main" id="{1A0806AF-E99B-8A54-F6F5-054265B2C947}"/>
                </a:ext>
              </a:extLst>
            </p:cNvPr>
            <p:cNvSpPr/>
            <p:nvPr/>
          </p:nvSpPr>
          <p:spPr>
            <a:xfrm>
              <a:off x="5612206" y="3386508"/>
              <a:ext cx="116433" cy="148942"/>
            </a:xfrm>
            <a:custGeom>
              <a:avLst/>
              <a:gdLst>
                <a:gd name="connsiteX0" fmla="*/ 83410 w 116433"/>
                <a:gd name="connsiteY0" fmla="*/ 146237 h 148942"/>
                <a:gd name="connsiteX1" fmla="*/ 79343 w 116433"/>
                <a:gd name="connsiteY1" fmla="*/ 133512 h 148942"/>
                <a:gd name="connsiteX2" fmla="*/ 40615 w 116433"/>
                <a:gd name="connsiteY2" fmla="*/ 148942 h 148942"/>
                <a:gd name="connsiteX3" fmla="*/ 0 w 116433"/>
                <a:gd name="connsiteY3" fmla="*/ 102632 h 148942"/>
                <a:gd name="connsiteX4" fmla="*/ 53616 w 116433"/>
                <a:gd name="connsiteY4" fmla="*/ 56598 h 148942"/>
                <a:gd name="connsiteX5" fmla="*/ 78534 w 116433"/>
                <a:gd name="connsiteY5" fmla="*/ 56598 h 148942"/>
                <a:gd name="connsiteX6" fmla="*/ 78534 w 116433"/>
                <a:gd name="connsiteY6" fmla="*/ 46311 h 148942"/>
                <a:gd name="connsiteX7" fmla="*/ 58217 w 116433"/>
                <a:gd name="connsiteY7" fmla="*/ 30604 h 148942"/>
                <a:gd name="connsiteX8" fmla="*/ 12992 w 116433"/>
                <a:gd name="connsiteY8" fmla="*/ 38729 h 148942"/>
                <a:gd name="connsiteX9" fmla="*/ 12992 w 116433"/>
                <a:gd name="connsiteY9" fmla="*/ 8668 h 148942"/>
                <a:gd name="connsiteX10" fmla="*/ 64713 w 116433"/>
                <a:gd name="connsiteY10" fmla="*/ 0 h 148942"/>
                <a:gd name="connsiteX11" fmla="*/ 116434 w 116433"/>
                <a:gd name="connsiteY11" fmla="*/ 46568 h 148942"/>
                <a:gd name="connsiteX12" fmla="*/ 116434 w 116433"/>
                <a:gd name="connsiteY12" fmla="*/ 146237 h 148942"/>
                <a:gd name="connsiteX13" fmla="*/ 83410 w 116433"/>
                <a:gd name="connsiteY13" fmla="*/ 146237 h 148942"/>
                <a:gd name="connsiteX14" fmla="*/ 78534 w 116433"/>
                <a:gd name="connsiteY14" fmla="*/ 77448 h 148942"/>
                <a:gd name="connsiteX15" fmla="*/ 67694 w 116433"/>
                <a:gd name="connsiteY15" fmla="*/ 77724 h 148942"/>
                <a:gd name="connsiteX16" fmla="*/ 37919 w 116433"/>
                <a:gd name="connsiteY16" fmla="*/ 101822 h 148942"/>
                <a:gd name="connsiteX17" fmla="*/ 54426 w 116433"/>
                <a:gd name="connsiteY17" fmla="*/ 120777 h 148942"/>
                <a:gd name="connsiteX18" fmla="*/ 78534 w 116433"/>
                <a:gd name="connsiteY18" fmla="*/ 113729 h 148942"/>
                <a:gd name="connsiteX19" fmla="*/ 78534 w 116433"/>
                <a:gd name="connsiteY19" fmla="*/ 77448 h 148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6433" h="148942">
                  <a:moveTo>
                    <a:pt x="83410" y="146237"/>
                  </a:moveTo>
                  <a:lnTo>
                    <a:pt x="79343" y="133512"/>
                  </a:lnTo>
                  <a:cubicBezTo>
                    <a:pt x="69599" y="142999"/>
                    <a:pt x="56055" y="148942"/>
                    <a:pt x="40615" y="148942"/>
                  </a:cubicBezTo>
                  <a:cubicBezTo>
                    <a:pt x="23012" y="148942"/>
                    <a:pt x="0" y="141637"/>
                    <a:pt x="0" y="102632"/>
                  </a:cubicBezTo>
                  <a:cubicBezTo>
                    <a:pt x="0" y="63370"/>
                    <a:pt x="32223" y="56598"/>
                    <a:pt x="53616" y="56598"/>
                  </a:cubicBezTo>
                  <a:lnTo>
                    <a:pt x="78534" y="56598"/>
                  </a:lnTo>
                  <a:lnTo>
                    <a:pt x="78534" y="46311"/>
                  </a:lnTo>
                  <a:cubicBezTo>
                    <a:pt x="78534" y="32223"/>
                    <a:pt x="71218" y="30604"/>
                    <a:pt x="58217" y="30604"/>
                  </a:cubicBezTo>
                  <a:cubicBezTo>
                    <a:pt x="44949" y="30604"/>
                    <a:pt x="26270" y="34404"/>
                    <a:pt x="12992" y="38729"/>
                  </a:cubicBezTo>
                  <a:lnTo>
                    <a:pt x="12992" y="8668"/>
                  </a:lnTo>
                  <a:cubicBezTo>
                    <a:pt x="28975" y="3524"/>
                    <a:pt x="47111" y="0"/>
                    <a:pt x="64713" y="0"/>
                  </a:cubicBezTo>
                  <a:cubicBezTo>
                    <a:pt x="92869" y="0"/>
                    <a:pt x="116434" y="7048"/>
                    <a:pt x="116434" y="46568"/>
                  </a:cubicBezTo>
                  <a:lnTo>
                    <a:pt x="116434" y="146237"/>
                  </a:lnTo>
                  <a:lnTo>
                    <a:pt x="83410" y="146237"/>
                  </a:lnTo>
                  <a:close/>
                  <a:moveTo>
                    <a:pt x="78534" y="77448"/>
                  </a:moveTo>
                  <a:lnTo>
                    <a:pt x="67694" y="77724"/>
                  </a:lnTo>
                  <a:cubicBezTo>
                    <a:pt x="46311" y="78267"/>
                    <a:pt x="37919" y="83410"/>
                    <a:pt x="37919" y="101822"/>
                  </a:cubicBezTo>
                  <a:cubicBezTo>
                    <a:pt x="37919" y="116710"/>
                    <a:pt x="44682" y="120777"/>
                    <a:pt x="54426" y="120777"/>
                  </a:cubicBezTo>
                  <a:cubicBezTo>
                    <a:pt x="63913" y="120777"/>
                    <a:pt x="71218" y="117796"/>
                    <a:pt x="78534" y="113729"/>
                  </a:cubicBezTo>
                  <a:lnTo>
                    <a:pt x="78534" y="77448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38" name="Freihandform: Form 37">
              <a:extLst>
                <a:ext uri="{FF2B5EF4-FFF2-40B4-BE49-F238E27FC236}">
                  <a16:creationId xmlns:a16="http://schemas.microsoft.com/office/drawing/2014/main" id="{C94D5D9E-A078-8613-26FB-9B2FAD7B8AFF}"/>
                </a:ext>
              </a:extLst>
            </p:cNvPr>
            <p:cNvSpPr/>
            <p:nvPr/>
          </p:nvSpPr>
          <p:spPr>
            <a:xfrm>
              <a:off x="5770578" y="3386499"/>
              <a:ext cx="124567" cy="146246"/>
            </a:xfrm>
            <a:custGeom>
              <a:avLst/>
              <a:gdLst>
                <a:gd name="connsiteX0" fmla="*/ 86658 w 124567"/>
                <a:gd name="connsiteY0" fmla="*/ 146247 h 146246"/>
                <a:gd name="connsiteX1" fmla="*/ 86658 w 124567"/>
                <a:gd name="connsiteY1" fmla="*/ 44958 h 146246"/>
                <a:gd name="connsiteX2" fmla="*/ 70409 w 124567"/>
                <a:gd name="connsiteY2" fmla="*/ 31433 h 146246"/>
                <a:gd name="connsiteX3" fmla="*/ 37919 w 124567"/>
                <a:gd name="connsiteY3" fmla="*/ 41720 h 146246"/>
                <a:gd name="connsiteX4" fmla="*/ 37919 w 124567"/>
                <a:gd name="connsiteY4" fmla="*/ 146247 h 146246"/>
                <a:gd name="connsiteX5" fmla="*/ 0 w 124567"/>
                <a:gd name="connsiteY5" fmla="*/ 146247 h 146246"/>
                <a:gd name="connsiteX6" fmla="*/ 0 w 124567"/>
                <a:gd name="connsiteY6" fmla="*/ 2705 h 146246"/>
                <a:gd name="connsiteX7" fmla="*/ 31680 w 124567"/>
                <a:gd name="connsiteY7" fmla="*/ 2705 h 146246"/>
                <a:gd name="connsiteX8" fmla="*/ 37100 w 124567"/>
                <a:gd name="connsiteY8" fmla="*/ 18155 h 146246"/>
                <a:gd name="connsiteX9" fmla="*/ 84763 w 124567"/>
                <a:gd name="connsiteY9" fmla="*/ 0 h 146246"/>
                <a:gd name="connsiteX10" fmla="*/ 124568 w 124567"/>
                <a:gd name="connsiteY10" fmla="*/ 42786 h 146246"/>
                <a:gd name="connsiteX11" fmla="*/ 124568 w 124567"/>
                <a:gd name="connsiteY11" fmla="*/ 146237 h 146246"/>
                <a:gd name="connsiteX12" fmla="*/ 86658 w 124567"/>
                <a:gd name="connsiteY12" fmla="*/ 146237 h 14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567" h="146246">
                  <a:moveTo>
                    <a:pt x="86658" y="146247"/>
                  </a:moveTo>
                  <a:lnTo>
                    <a:pt x="86658" y="44958"/>
                  </a:lnTo>
                  <a:cubicBezTo>
                    <a:pt x="86658" y="34671"/>
                    <a:pt x="82591" y="31433"/>
                    <a:pt x="70409" y="31433"/>
                  </a:cubicBezTo>
                  <a:cubicBezTo>
                    <a:pt x="59855" y="31433"/>
                    <a:pt x="48206" y="35757"/>
                    <a:pt x="37919" y="41720"/>
                  </a:cubicBezTo>
                  <a:lnTo>
                    <a:pt x="37919" y="146247"/>
                  </a:lnTo>
                  <a:lnTo>
                    <a:pt x="0" y="146247"/>
                  </a:lnTo>
                  <a:lnTo>
                    <a:pt x="0" y="2705"/>
                  </a:lnTo>
                  <a:lnTo>
                    <a:pt x="31680" y="2705"/>
                  </a:lnTo>
                  <a:lnTo>
                    <a:pt x="37100" y="18155"/>
                  </a:lnTo>
                  <a:cubicBezTo>
                    <a:pt x="49282" y="8411"/>
                    <a:pt x="67151" y="0"/>
                    <a:pt x="84763" y="0"/>
                  </a:cubicBezTo>
                  <a:cubicBezTo>
                    <a:pt x="108585" y="0"/>
                    <a:pt x="124568" y="10563"/>
                    <a:pt x="124568" y="42786"/>
                  </a:cubicBezTo>
                  <a:lnTo>
                    <a:pt x="124568" y="146237"/>
                  </a:lnTo>
                  <a:lnTo>
                    <a:pt x="86658" y="146237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39" name="Freihandform: Form 38">
              <a:extLst>
                <a:ext uri="{FF2B5EF4-FFF2-40B4-BE49-F238E27FC236}">
                  <a16:creationId xmlns:a16="http://schemas.microsoft.com/office/drawing/2014/main" id="{DFDD1F52-E8F2-63EF-1A4E-C22A725B3735}"/>
                </a:ext>
              </a:extLst>
            </p:cNvPr>
            <p:cNvSpPr/>
            <p:nvPr/>
          </p:nvSpPr>
          <p:spPr>
            <a:xfrm>
              <a:off x="5928941" y="3337779"/>
              <a:ext cx="127282" cy="197672"/>
            </a:xfrm>
            <a:custGeom>
              <a:avLst/>
              <a:gdLst>
                <a:gd name="connsiteX0" fmla="*/ 96679 w 127282"/>
                <a:gd name="connsiteY0" fmla="*/ 194967 h 197672"/>
                <a:gd name="connsiteX1" fmla="*/ 92345 w 127282"/>
                <a:gd name="connsiteY1" fmla="*/ 183318 h 197672"/>
                <a:gd name="connsiteX2" fmla="*/ 54169 w 127282"/>
                <a:gd name="connsiteY2" fmla="*/ 197672 h 197672"/>
                <a:gd name="connsiteX3" fmla="*/ 0 w 127282"/>
                <a:gd name="connsiteY3" fmla="*/ 123206 h 197672"/>
                <a:gd name="connsiteX4" fmla="*/ 59579 w 127282"/>
                <a:gd name="connsiteY4" fmla="*/ 48739 h 197672"/>
                <a:gd name="connsiteX5" fmla="*/ 89373 w 127282"/>
                <a:gd name="connsiteY5" fmla="*/ 60103 h 197672"/>
                <a:gd name="connsiteX6" fmla="*/ 89373 w 127282"/>
                <a:gd name="connsiteY6" fmla="*/ 0 h 197672"/>
                <a:gd name="connsiteX7" fmla="*/ 127283 w 127282"/>
                <a:gd name="connsiteY7" fmla="*/ 0 h 197672"/>
                <a:gd name="connsiteX8" fmla="*/ 127283 w 127282"/>
                <a:gd name="connsiteY8" fmla="*/ 194967 h 197672"/>
                <a:gd name="connsiteX9" fmla="*/ 96679 w 127282"/>
                <a:gd name="connsiteY9" fmla="*/ 194967 h 197672"/>
                <a:gd name="connsiteX10" fmla="*/ 89373 w 127282"/>
                <a:gd name="connsiteY10" fmla="*/ 84753 h 197672"/>
                <a:gd name="connsiteX11" fmla="*/ 67704 w 127282"/>
                <a:gd name="connsiteY11" fmla="*/ 77429 h 197672"/>
                <a:gd name="connsiteX12" fmla="*/ 37909 w 127282"/>
                <a:gd name="connsiteY12" fmla="*/ 123196 h 197672"/>
                <a:gd name="connsiteX13" fmla="*/ 64989 w 127282"/>
                <a:gd name="connsiteY13" fmla="*/ 169507 h 197672"/>
                <a:gd name="connsiteX14" fmla="*/ 89364 w 127282"/>
                <a:gd name="connsiteY14" fmla="*/ 160582 h 197672"/>
                <a:gd name="connsiteX15" fmla="*/ 89364 w 127282"/>
                <a:gd name="connsiteY15" fmla="*/ 84753 h 197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7282" h="197672">
                  <a:moveTo>
                    <a:pt x="96679" y="194967"/>
                  </a:moveTo>
                  <a:lnTo>
                    <a:pt x="92345" y="183318"/>
                  </a:lnTo>
                  <a:cubicBezTo>
                    <a:pt x="83134" y="191443"/>
                    <a:pt x="69333" y="197672"/>
                    <a:pt x="54169" y="197672"/>
                  </a:cubicBezTo>
                  <a:cubicBezTo>
                    <a:pt x="31680" y="197672"/>
                    <a:pt x="0" y="188204"/>
                    <a:pt x="0" y="123206"/>
                  </a:cubicBezTo>
                  <a:cubicBezTo>
                    <a:pt x="0" y="56864"/>
                    <a:pt x="41434" y="48739"/>
                    <a:pt x="59579" y="48739"/>
                  </a:cubicBezTo>
                  <a:cubicBezTo>
                    <a:pt x="72038" y="48739"/>
                    <a:pt x="82867" y="53340"/>
                    <a:pt x="89373" y="60103"/>
                  </a:cubicBezTo>
                  <a:lnTo>
                    <a:pt x="89373" y="0"/>
                  </a:lnTo>
                  <a:lnTo>
                    <a:pt x="127283" y="0"/>
                  </a:lnTo>
                  <a:lnTo>
                    <a:pt x="127283" y="194967"/>
                  </a:lnTo>
                  <a:lnTo>
                    <a:pt x="96679" y="194967"/>
                  </a:lnTo>
                  <a:close/>
                  <a:moveTo>
                    <a:pt x="89373" y="84753"/>
                  </a:moveTo>
                  <a:cubicBezTo>
                    <a:pt x="83410" y="80686"/>
                    <a:pt x="75562" y="77429"/>
                    <a:pt x="67704" y="77429"/>
                  </a:cubicBezTo>
                  <a:cubicBezTo>
                    <a:pt x="51721" y="77429"/>
                    <a:pt x="37909" y="80410"/>
                    <a:pt x="37909" y="123196"/>
                  </a:cubicBezTo>
                  <a:cubicBezTo>
                    <a:pt x="37909" y="166526"/>
                    <a:pt x="49825" y="169507"/>
                    <a:pt x="64989" y="169507"/>
                  </a:cubicBezTo>
                  <a:cubicBezTo>
                    <a:pt x="72847" y="169507"/>
                    <a:pt x="81782" y="165983"/>
                    <a:pt x="89364" y="160582"/>
                  </a:cubicBezTo>
                  <a:lnTo>
                    <a:pt x="89364" y="84753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40" name="Freihandform: Form 39">
              <a:extLst>
                <a:ext uri="{FF2B5EF4-FFF2-40B4-BE49-F238E27FC236}">
                  <a16:creationId xmlns:a16="http://schemas.microsoft.com/office/drawing/2014/main" id="{87433D65-9667-88BA-7DB6-AFF6CAA3A3BB}"/>
                </a:ext>
              </a:extLst>
            </p:cNvPr>
            <p:cNvSpPr/>
            <p:nvPr/>
          </p:nvSpPr>
          <p:spPr>
            <a:xfrm>
              <a:off x="6169885" y="3335054"/>
              <a:ext cx="105613" cy="197700"/>
            </a:xfrm>
            <a:custGeom>
              <a:avLst/>
              <a:gdLst>
                <a:gd name="connsiteX0" fmla="*/ 76638 w 105613"/>
                <a:gd name="connsiteY0" fmla="*/ 30061 h 197700"/>
                <a:gd name="connsiteX1" fmla="*/ 62284 w 105613"/>
                <a:gd name="connsiteY1" fmla="*/ 46596 h 197700"/>
                <a:gd name="connsiteX2" fmla="*/ 62284 w 105613"/>
                <a:gd name="connsiteY2" fmla="*/ 54159 h 197700"/>
                <a:gd name="connsiteX3" fmla="*/ 94783 w 105613"/>
                <a:gd name="connsiteY3" fmla="*/ 54159 h 197700"/>
                <a:gd name="connsiteX4" fmla="*/ 91002 w 105613"/>
                <a:gd name="connsiteY4" fmla="*/ 79619 h 197700"/>
                <a:gd name="connsiteX5" fmla="*/ 62284 w 105613"/>
                <a:gd name="connsiteY5" fmla="*/ 79619 h 197700"/>
                <a:gd name="connsiteX6" fmla="*/ 62284 w 105613"/>
                <a:gd name="connsiteY6" fmla="*/ 197701 h 197700"/>
                <a:gd name="connsiteX7" fmla="*/ 24365 w 105613"/>
                <a:gd name="connsiteY7" fmla="*/ 197701 h 197700"/>
                <a:gd name="connsiteX8" fmla="*/ 24365 w 105613"/>
                <a:gd name="connsiteY8" fmla="*/ 79610 h 197700"/>
                <a:gd name="connsiteX9" fmla="*/ 0 w 105613"/>
                <a:gd name="connsiteY9" fmla="*/ 79610 h 197700"/>
                <a:gd name="connsiteX10" fmla="*/ 0 w 105613"/>
                <a:gd name="connsiteY10" fmla="*/ 54150 h 197700"/>
                <a:gd name="connsiteX11" fmla="*/ 24365 w 105613"/>
                <a:gd name="connsiteY11" fmla="*/ 54150 h 197700"/>
                <a:gd name="connsiteX12" fmla="*/ 24365 w 105613"/>
                <a:gd name="connsiteY12" fmla="*/ 44691 h 197700"/>
                <a:gd name="connsiteX13" fmla="*/ 70152 w 105613"/>
                <a:gd name="connsiteY13" fmla="*/ 0 h 197700"/>
                <a:gd name="connsiteX14" fmla="*/ 105613 w 105613"/>
                <a:gd name="connsiteY14" fmla="*/ 6506 h 197700"/>
                <a:gd name="connsiteX15" fmla="*/ 105613 w 105613"/>
                <a:gd name="connsiteY15" fmla="*/ 34404 h 197700"/>
                <a:gd name="connsiteX16" fmla="*/ 76638 w 105613"/>
                <a:gd name="connsiteY16" fmla="*/ 30061 h 19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613" h="197700">
                  <a:moveTo>
                    <a:pt x="76638" y="30061"/>
                  </a:moveTo>
                  <a:cubicBezTo>
                    <a:pt x="66094" y="30061"/>
                    <a:pt x="62284" y="34661"/>
                    <a:pt x="62284" y="46596"/>
                  </a:cubicBezTo>
                  <a:lnTo>
                    <a:pt x="62284" y="54159"/>
                  </a:lnTo>
                  <a:lnTo>
                    <a:pt x="94783" y="54159"/>
                  </a:lnTo>
                  <a:lnTo>
                    <a:pt x="91002" y="79619"/>
                  </a:lnTo>
                  <a:lnTo>
                    <a:pt x="62284" y="79619"/>
                  </a:lnTo>
                  <a:lnTo>
                    <a:pt x="62284" y="197701"/>
                  </a:lnTo>
                  <a:lnTo>
                    <a:pt x="24365" y="197701"/>
                  </a:lnTo>
                  <a:lnTo>
                    <a:pt x="24365" y="79610"/>
                  </a:lnTo>
                  <a:lnTo>
                    <a:pt x="0" y="79610"/>
                  </a:lnTo>
                  <a:lnTo>
                    <a:pt x="0" y="54150"/>
                  </a:lnTo>
                  <a:lnTo>
                    <a:pt x="24365" y="54150"/>
                  </a:lnTo>
                  <a:lnTo>
                    <a:pt x="24365" y="44691"/>
                  </a:lnTo>
                  <a:cubicBezTo>
                    <a:pt x="24365" y="9744"/>
                    <a:pt x="46034" y="0"/>
                    <a:pt x="70152" y="0"/>
                  </a:cubicBezTo>
                  <a:cubicBezTo>
                    <a:pt x="83420" y="0"/>
                    <a:pt x="96945" y="2981"/>
                    <a:pt x="105613" y="6506"/>
                  </a:cubicBezTo>
                  <a:lnTo>
                    <a:pt x="105613" y="34404"/>
                  </a:lnTo>
                  <a:cubicBezTo>
                    <a:pt x="95869" y="31956"/>
                    <a:pt x="83677" y="30061"/>
                    <a:pt x="76638" y="30061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41" name="Freihandform: Form 40">
              <a:extLst>
                <a:ext uri="{FF2B5EF4-FFF2-40B4-BE49-F238E27FC236}">
                  <a16:creationId xmlns:a16="http://schemas.microsoft.com/office/drawing/2014/main" id="{E86A8785-60C5-B121-474E-0B8EB761E161}"/>
                </a:ext>
              </a:extLst>
            </p:cNvPr>
            <p:cNvSpPr/>
            <p:nvPr/>
          </p:nvSpPr>
          <p:spPr>
            <a:xfrm>
              <a:off x="6271679" y="3386518"/>
              <a:ext cx="131082" cy="148932"/>
            </a:xfrm>
            <a:custGeom>
              <a:avLst/>
              <a:gdLst>
                <a:gd name="connsiteX0" fmla="*/ 65541 w 131082"/>
                <a:gd name="connsiteY0" fmla="*/ 148933 h 148932"/>
                <a:gd name="connsiteX1" fmla="*/ 0 w 131082"/>
                <a:gd name="connsiteY1" fmla="*/ 74466 h 148932"/>
                <a:gd name="connsiteX2" fmla="*/ 65541 w 131082"/>
                <a:gd name="connsiteY2" fmla="*/ 0 h 148932"/>
                <a:gd name="connsiteX3" fmla="*/ 131083 w 131082"/>
                <a:gd name="connsiteY3" fmla="*/ 74466 h 148932"/>
                <a:gd name="connsiteX4" fmla="*/ 65541 w 131082"/>
                <a:gd name="connsiteY4" fmla="*/ 148933 h 148932"/>
                <a:gd name="connsiteX5" fmla="*/ 65541 w 131082"/>
                <a:gd name="connsiteY5" fmla="*/ 26803 h 148932"/>
                <a:gd name="connsiteX6" fmla="*/ 37919 w 131082"/>
                <a:gd name="connsiteY6" fmla="*/ 74457 h 148932"/>
                <a:gd name="connsiteX7" fmla="*/ 65541 w 131082"/>
                <a:gd name="connsiteY7" fmla="*/ 121853 h 148932"/>
                <a:gd name="connsiteX8" fmla="*/ 93164 w 131082"/>
                <a:gd name="connsiteY8" fmla="*/ 74457 h 148932"/>
                <a:gd name="connsiteX9" fmla="*/ 65541 w 131082"/>
                <a:gd name="connsiteY9" fmla="*/ 26803 h 148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1082" h="148932">
                  <a:moveTo>
                    <a:pt x="65541" y="148933"/>
                  </a:moveTo>
                  <a:cubicBezTo>
                    <a:pt x="36557" y="148933"/>
                    <a:pt x="0" y="138646"/>
                    <a:pt x="0" y="74466"/>
                  </a:cubicBezTo>
                  <a:cubicBezTo>
                    <a:pt x="0" y="11906"/>
                    <a:pt x="35481" y="0"/>
                    <a:pt x="65541" y="0"/>
                  </a:cubicBezTo>
                  <a:cubicBezTo>
                    <a:pt x="95317" y="0"/>
                    <a:pt x="131083" y="10030"/>
                    <a:pt x="131083" y="74466"/>
                  </a:cubicBezTo>
                  <a:cubicBezTo>
                    <a:pt x="131093" y="139465"/>
                    <a:pt x="94240" y="148933"/>
                    <a:pt x="65541" y="148933"/>
                  </a:cubicBezTo>
                  <a:close/>
                  <a:moveTo>
                    <a:pt x="65541" y="26803"/>
                  </a:moveTo>
                  <a:cubicBezTo>
                    <a:pt x="50654" y="26803"/>
                    <a:pt x="37919" y="31661"/>
                    <a:pt x="37919" y="74457"/>
                  </a:cubicBezTo>
                  <a:cubicBezTo>
                    <a:pt x="37919" y="116710"/>
                    <a:pt x="53350" y="121853"/>
                    <a:pt x="65541" y="121853"/>
                  </a:cubicBezTo>
                  <a:cubicBezTo>
                    <a:pt x="77733" y="121853"/>
                    <a:pt x="93164" y="116996"/>
                    <a:pt x="93164" y="74457"/>
                  </a:cubicBezTo>
                  <a:cubicBezTo>
                    <a:pt x="93164" y="30051"/>
                    <a:pt x="80429" y="26803"/>
                    <a:pt x="65541" y="26803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42" name="Freihandform: Form 41">
              <a:extLst>
                <a:ext uri="{FF2B5EF4-FFF2-40B4-BE49-F238E27FC236}">
                  <a16:creationId xmlns:a16="http://schemas.microsoft.com/office/drawing/2014/main" id="{588637DE-B761-33BC-DE2A-20A717841087}"/>
                </a:ext>
              </a:extLst>
            </p:cNvPr>
            <p:cNvSpPr/>
            <p:nvPr/>
          </p:nvSpPr>
          <p:spPr>
            <a:xfrm>
              <a:off x="6435194" y="3386508"/>
              <a:ext cx="78000" cy="146237"/>
            </a:xfrm>
            <a:custGeom>
              <a:avLst/>
              <a:gdLst>
                <a:gd name="connsiteX0" fmla="*/ 78000 w 78000"/>
                <a:gd name="connsiteY0" fmla="*/ 37643 h 146237"/>
                <a:gd name="connsiteX1" fmla="*/ 56321 w 78000"/>
                <a:gd name="connsiteY1" fmla="*/ 34938 h 146237"/>
                <a:gd name="connsiteX2" fmla="*/ 37910 w 78000"/>
                <a:gd name="connsiteY2" fmla="*/ 40081 h 146237"/>
                <a:gd name="connsiteX3" fmla="*/ 37910 w 78000"/>
                <a:gd name="connsiteY3" fmla="*/ 146237 h 146237"/>
                <a:gd name="connsiteX4" fmla="*/ 0 w 78000"/>
                <a:gd name="connsiteY4" fmla="*/ 146237 h 146237"/>
                <a:gd name="connsiteX5" fmla="*/ 0 w 78000"/>
                <a:gd name="connsiteY5" fmla="*/ 2696 h 146237"/>
                <a:gd name="connsiteX6" fmla="*/ 30318 w 78000"/>
                <a:gd name="connsiteY6" fmla="*/ 2696 h 146237"/>
                <a:gd name="connsiteX7" fmla="*/ 35205 w 78000"/>
                <a:gd name="connsiteY7" fmla="*/ 17069 h 146237"/>
                <a:gd name="connsiteX8" fmla="*/ 61998 w 78000"/>
                <a:gd name="connsiteY8" fmla="*/ 0 h 146237"/>
                <a:gd name="connsiteX9" fmla="*/ 77991 w 78000"/>
                <a:gd name="connsiteY9" fmla="*/ 1619 h 146237"/>
                <a:gd name="connsiteX10" fmla="*/ 77991 w 78000"/>
                <a:gd name="connsiteY10" fmla="*/ 37643 h 146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8000" h="146237">
                  <a:moveTo>
                    <a:pt x="78000" y="37643"/>
                  </a:moveTo>
                  <a:cubicBezTo>
                    <a:pt x="69876" y="36024"/>
                    <a:pt x="60389" y="34938"/>
                    <a:pt x="56321" y="34938"/>
                  </a:cubicBezTo>
                  <a:cubicBezTo>
                    <a:pt x="51464" y="34938"/>
                    <a:pt x="44415" y="36814"/>
                    <a:pt x="37910" y="40081"/>
                  </a:cubicBezTo>
                  <a:lnTo>
                    <a:pt x="37910" y="146237"/>
                  </a:lnTo>
                  <a:lnTo>
                    <a:pt x="0" y="146237"/>
                  </a:lnTo>
                  <a:lnTo>
                    <a:pt x="0" y="2696"/>
                  </a:lnTo>
                  <a:lnTo>
                    <a:pt x="30318" y="2696"/>
                  </a:lnTo>
                  <a:lnTo>
                    <a:pt x="35205" y="17069"/>
                  </a:lnTo>
                  <a:cubicBezTo>
                    <a:pt x="41967" y="6220"/>
                    <a:pt x="51454" y="0"/>
                    <a:pt x="61998" y="0"/>
                  </a:cubicBezTo>
                  <a:cubicBezTo>
                    <a:pt x="67142" y="0"/>
                    <a:pt x="73647" y="543"/>
                    <a:pt x="77991" y="1619"/>
                  </a:cubicBezTo>
                  <a:lnTo>
                    <a:pt x="77991" y="37643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43" name="Freihandform: Form 42">
              <a:extLst>
                <a:ext uri="{FF2B5EF4-FFF2-40B4-BE49-F238E27FC236}">
                  <a16:creationId xmlns:a16="http://schemas.microsoft.com/office/drawing/2014/main" id="{EF0544E5-BA7A-9E71-BF69-EEED41AA22BC}"/>
                </a:ext>
              </a:extLst>
            </p:cNvPr>
            <p:cNvSpPr/>
            <p:nvPr/>
          </p:nvSpPr>
          <p:spPr>
            <a:xfrm>
              <a:off x="6605482" y="3345875"/>
              <a:ext cx="97488" cy="189576"/>
            </a:xfrm>
            <a:custGeom>
              <a:avLst/>
              <a:gdLst>
                <a:gd name="connsiteX0" fmla="*/ 63637 w 97488"/>
                <a:gd name="connsiteY0" fmla="*/ 189576 h 189576"/>
                <a:gd name="connsiteX1" fmla="*/ 24375 w 97488"/>
                <a:gd name="connsiteY1" fmla="*/ 150847 h 189576"/>
                <a:gd name="connsiteX2" fmla="*/ 24375 w 97488"/>
                <a:gd name="connsiteY2" fmla="*/ 68790 h 189576"/>
                <a:gd name="connsiteX3" fmla="*/ 0 w 97488"/>
                <a:gd name="connsiteY3" fmla="*/ 68790 h 189576"/>
                <a:gd name="connsiteX4" fmla="*/ 0 w 97488"/>
                <a:gd name="connsiteY4" fmla="*/ 43329 h 189576"/>
                <a:gd name="connsiteX5" fmla="*/ 24375 w 97488"/>
                <a:gd name="connsiteY5" fmla="*/ 43329 h 189576"/>
                <a:gd name="connsiteX6" fmla="*/ 27080 w 97488"/>
                <a:gd name="connsiteY6" fmla="*/ 11649 h 189576"/>
                <a:gd name="connsiteX7" fmla="*/ 62284 w 97488"/>
                <a:gd name="connsiteY7" fmla="*/ 0 h 189576"/>
                <a:gd name="connsiteX8" fmla="*/ 62284 w 97488"/>
                <a:gd name="connsiteY8" fmla="*/ 43329 h 189576"/>
                <a:gd name="connsiteX9" fmla="*/ 94783 w 97488"/>
                <a:gd name="connsiteY9" fmla="*/ 43329 h 189576"/>
                <a:gd name="connsiteX10" fmla="*/ 91002 w 97488"/>
                <a:gd name="connsiteY10" fmla="*/ 68790 h 189576"/>
                <a:gd name="connsiteX11" fmla="*/ 62284 w 97488"/>
                <a:gd name="connsiteY11" fmla="*/ 68790 h 189576"/>
                <a:gd name="connsiteX12" fmla="*/ 62284 w 97488"/>
                <a:gd name="connsiteY12" fmla="*/ 150305 h 189576"/>
                <a:gd name="connsiteX13" fmla="*/ 71495 w 97488"/>
                <a:gd name="connsiteY13" fmla="*/ 159515 h 189576"/>
                <a:gd name="connsiteX14" fmla="*/ 97488 w 97488"/>
                <a:gd name="connsiteY14" fmla="*/ 154657 h 189576"/>
                <a:gd name="connsiteX15" fmla="*/ 97488 w 97488"/>
                <a:gd name="connsiteY15" fmla="*/ 183356 h 189576"/>
                <a:gd name="connsiteX16" fmla="*/ 63637 w 97488"/>
                <a:gd name="connsiteY16" fmla="*/ 189576 h 189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7488" h="189576">
                  <a:moveTo>
                    <a:pt x="63637" y="189576"/>
                  </a:moveTo>
                  <a:cubicBezTo>
                    <a:pt x="44148" y="189576"/>
                    <a:pt x="24375" y="184718"/>
                    <a:pt x="24375" y="150847"/>
                  </a:cubicBezTo>
                  <a:lnTo>
                    <a:pt x="24375" y="68790"/>
                  </a:lnTo>
                  <a:lnTo>
                    <a:pt x="0" y="68790"/>
                  </a:lnTo>
                  <a:lnTo>
                    <a:pt x="0" y="43329"/>
                  </a:lnTo>
                  <a:lnTo>
                    <a:pt x="24375" y="43329"/>
                  </a:lnTo>
                  <a:lnTo>
                    <a:pt x="27080" y="11649"/>
                  </a:lnTo>
                  <a:lnTo>
                    <a:pt x="62284" y="0"/>
                  </a:lnTo>
                  <a:lnTo>
                    <a:pt x="62284" y="43329"/>
                  </a:lnTo>
                  <a:lnTo>
                    <a:pt x="94783" y="43329"/>
                  </a:lnTo>
                  <a:lnTo>
                    <a:pt x="91002" y="68790"/>
                  </a:lnTo>
                  <a:lnTo>
                    <a:pt x="62284" y="68790"/>
                  </a:lnTo>
                  <a:lnTo>
                    <a:pt x="62284" y="150305"/>
                  </a:lnTo>
                  <a:cubicBezTo>
                    <a:pt x="62284" y="158429"/>
                    <a:pt x="66627" y="159515"/>
                    <a:pt x="71495" y="159515"/>
                  </a:cubicBezTo>
                  <a:cubicBezTo>
                    <a:pt x="75019" y="159515"/>
                    <a:pt x="88030" y="157096"/>
                    <a:pt x="97488" y="154657"/>
                  </a:cubicBezTo>
                  <a:lnTo>
                    <a:pt x="97488" y="183356"/>
                  </a:lnTo>
                  <a:cubicBezTo>
                    <a:pt x="87192" y="187147"/>
                    <a:pt x="73924" y="189576"/>
                    <a:pt x="63637" y="189576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44" name="Freihandform: Form 43">
              <a:extLst>
                <a:ext uri="{FF2B5EF4-FFF2-40B4-BE49-F238E27FC236}">
                  <a16:creationId xmlns:a16="http://schemas.microsoft.com/office/drawing/2014/main" id="{CC2C5276-BB1E-7150-3D13-DF1B6576CF86}"/>
                </a:ext>
              </a:extLst>
            </p:cNvPr>
            <p:cNvSpPr/>
            <p:nvPr/>
          </p:nvSpPr>
          <p:spPr>
            <a:xfrm>
              <a:off x="6714048" y="3386518"/>
              <a:ext cx="131064" cy="148932"/>
            </a:xfrm>
            <a:custGeom>
              <a:avLst/>
              <a:gdLst>
                <a:gd name="connsiteX0" fmla="*/ 65542 w 131064"/>
                <a:gd name="connsiteY0" fmla="*/ 148933 h 148932"/>
                <a:gd name="connsiteX1" fmla="*/ 0 w 131064"/>
                <a:gd name="connsiteY1" fmla="*/ 74466 h 148932"/>
                <a:gd name="connsiteX2" fmla="*/ 65542 w 131064"/>
                <a:gd name="connsiteY2" fmla="*/ 0 h 148932"/>
                <a:gd name="connsiteX3" fmla="*/ 131064 w 131064"/>
                <a:gd name="connsiteY3" fmla="*/ 74466 h 148932"/>
                <a:gd name="connsiteX4" fmla="*/ 65542 w 131064"/>
                <a:gd name="connsiteY4" fmla="*/ 148933 h 148932"/>
                <a:gd name="connsiteX5" fmla="*/ 65542 w 131064"/>
                <a:gd name="connsiteY5" fmla="*/ 26803 h 148932"/>
                <a:gd name="connsiteX6" fmla="*/ 37900 w 131064"/>
                <a:gd name="connsiteY6" fmla="*/ 74457 h 148932"/>
                <a:gd name="connsiteX7" fmla="*/ 65542 w 131064"/>
                <a:gd name="connsiteY7" fmla="*/ 121853 h 148932"/>
                <a:gd name="connsiteX8" fmla="*/ 93164 w 131064"/>
                <a:gd name="connsiteY8" fmla="*/ 74457 h 148932"/>
                <a:gd name="connsiteX9" fmla="*/ 65542 w 131064"/>
                <a:gd name="connsiteY9" fmla="*/ 26803 h 148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1064" h="148932">
                  <a:moveTo>
                    <a:pt x="65542" y="148933"/>
                  </a:moveTo>
                  <a:cubicBezTo>
                    <a:pt x="36557" y="148933"/>
                    <a:pt x="0" y="138646"/>
                    <a:pt x="0" y="74466"/>
                  </a:cubicBezTo>
                  <a:cubicBezTo>
                    <a:pt x="0" y="11906"/>
                    <a:pt x="35481" y="0"/>
                    <a:pt x="65542" y="0"/>
                  </a:cubicBezTo>
                  <a:cubicBezTo>
                    <a:pt x="95317" y="0"/>
                    <a:pt x="131064" y="10030"/>
                    <a:pt x="131064" y="74466"/>
                  </a:cubicBezTo>
                  <a:cubicBezTo>
                    <a:pt x="131064" y="139465"/>
                    <a:pt x="94240" y="148933"/>
                    <a:pt x="65542" y="148933"/>
                  </a:cubicBezTo>
                  <a:close/>
                  <a:moveTo>
                    <a:pt x="65542" y="26803"/>
                  </a:moveTo>
                  <a:cubicBezTo>
                    <a:pt x="50625" y="26803"/>
                    <a:pt x="37900" y="31661"/>
                    <a:pt x="37900" y="74457"/>
                  </a:cubicBezTo>
                  <a:cubicBezTo>
                    <a:pt x="37900" y="116710"/>
                    <a:pt x="53350" y="121853"/>
                    <a:pt x="65542" y="121853"/>
                  </a:cubicBezTo>
                  <a:cubicBezTo>
                    <a:pt x="77705" y="121853"/>
                    <a:pt x="93164" y="116996"/>
                    <a:pt x="93164" y="74457"/>
                  </a:cubicBezTo>
                  <a:cubicBezTo>
                    <a:pt x="93164" y="30051"/>
                    <a:pt x="80429" y="26803"/>
                    <a:pt x="65542" y="26803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45" name="Freihandform: Form 44">
              <a:extLst>
                <a:ext uri="{FF2B5EF4-FFF2-40B4-BE49-F238E27FC236}">
                  <a16:creationId xmlns:a16="http://schemas.microsoft.com/office/drawing/2014/main" id="{D5FD8C70-D0C6-80F5-681B-BDA98D074619}"/>
                </a:ext>
              </a:extLst>
            </p:cNvPr>
            <p:cNvSpPr/>
            <p:nvPr/>
          </p:nvSpPr>
          <p:spPr>
            <a:xfrm>
              <a:off x="6877554" y="3386499"/>
              <a:ext cx="194995" cy="146246"/>
            </a:xfrm>
            <a:custGeom>
              <a:avLst/>
              <a:gdLst>
                <a:gd name="connsiteX0" fmla="*/ 157067 w 194995"/>
                <a:gd name="connsiteY0" fmla="*/ 146247 h 146246"/>
                <a:gd name="connsiteX1" fmla="*/ 157067 w 194995"/>
                <a:gd name="connsiteY1" fmla="*/ 43882 h 146246"/>
                <a:gd name="connsiteX2" fmla="*/ 142180 w 194995"/>
                <a:gd name="connsiteY2" fmla="*/ 31433 h 146246"/>
                <a:gd name="connsiteX3" fmla="*/ 116462 w 194995"/>
                <a:gd name="connsiteY3" fmla="*/ 39815 h 146246"/>
                <a:gd name="connsiteX4" fmla="*/ 116462 w 194995"/>
                <a:gd name="connsiteY4" fmla="*/ 146247 h 146246"/>
                <a:gd name="connsiteX5" fmla="*/ 78534 w 194995"/>
                <a:gd name="connsiteY5" fmla="*/ 146247 h 146246"/>
                <a:gd name="connsiteX6" fmla="*/ 78534 w 194995"/>
                <a:gd name="connsiteY6" fmla="*/ 43882 h 146246"/>
                <a:gd name="connsiteX7" fmla="*/ 63646 w 194995"/>
                <a:gd name="connsiteY7" fmla="*/ 31433 h 146246"/>
                <a:gd name="connsiteX8" fmla="*/ 37929 w 194995"/>
                <a:gd name="connsiteY8" fmla="*/ 39815 h 146246"/>
                <a:gd name="connsiteX9" fmla="*/ 37929 w 194995"/>
                <a:gd name="connsiteY9" fmla="*/ 146247 h 146246"/>
                <a:gd name="connsiteX10" fmla="*/ 0 w 194995"/>
                <a:gd name="connsiteY10" fmla="*/ 146247 h 146246"/>
                <a:gd name="connsiteX11" fmla="*/ 0 w 194995"/>
                <a:gd name="connsiteY11" fmla="*/ 2705 h 146246"/>
                <a:gd name="connsiteX12" fmla="*/ 31680 w 194995"/>
                <a:gd name="connsiteY12" fmla="*/ 2705 h 146246"/>
                <a:gd name="connsiteX13" fmla="*/ 37100 w 194995"/>
                <a:gd name="connsiteY13" fmla="*/ 16793 h 146246"/>
                <a:gd name="connsiteX14" fmla="*/ 77991 w 194995"/>
                <a:gd name="connsiteY14" fmla="*/ 0 h 146246"/>
                <a:gd name="connsiteX15" fmla="*/ 112395 w 194995"/>
                <a:gd name="connsiteY15" fmla="*/ 19774 h 146246"/>
                <a:gd name="connsiteX16" fmla="*/ 156524 w 194995"/>
                <a:gd name="connsiteY16" fmla="*/ 0 h 146246"/>
                <a:gd name="connsiteX17" fmla="*/ 194996 w 194995"/>
                <a:gd name="connsiteY17" fmla="*/ 42786 h 146246"/>
                <a:gd name="connsiteX18" fmla="*/ 194996 w 194995"/>
                <a:gd name="connsiteY18" fmla="*/ 146237 h 146246"/>
                <a:gd name="connsiteX19" fmla="*/ 157067 w 194995"/>
                <a:gd name="connsiteY19" fmla="*/ 146237 h 14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94995" h="146246">
                  <a:moveTo>
                    <a:pt x="157067" y="146247"/>
                  </a:moveTo>
                  <a:lnTo>
                    <a:pt x="157067" y="43882"/>
                  </a:lnTo>
                  <a:cubicBezTo>
                    <a:pt x="157067" y="33880"/>
                    <a:pt x="151924" y="31433"/>
                    <a:pt x="142180" y="31433"/>
                  </a:cubicBezTo>
                  <a:cubicBezTo>
                    <a:pt x="134598" y="31433"/>
                    <a:pt x="124587" y="35214"/>
                    <a:pt x="116462" y="39815"/>
                  </a:cubicBezTo>
                  <a:lnTo>
                    <a:pt x="116462" y="146247"/>
                  </a:lnTo>
                  <a:lnTo>
                    <a:pt x="78534" y="146247"/>
                  </a:lnTo>
                  <a:lnTo>
                    <a:pt x="78534" y="43882"/>
                  </a:lnTo>
                  <a:cubicBezTo>
                    <a:pt x="78534" y="33880"/>
                    <a:pt x="73390" y="31433"/>
                    <a:pt x="63646" y="31433"/>
                  </a:cubicBezTo>
                  <a:cubicBezTo>
                    <a:pt x="55797" y="31433"/>
                    <a:pt x="46853" y="34414"/>
                    <a:pt x="37929" y="39815"/>
                  </a:cubicBezTo>
                  <a:lnTo>
                    <a:pt x="37929" y="146247"/>
                  </a:lnTo>
                  <a:lnTo>
                    <a:pt x="0" y="146247"/>
                  </a:lnTo>
                  <a:lnTo>
                    <a:pt x="0" y="2705"/>
                  </a:lnTo>
                  <a:lnTo>
                    <a:pt x="31680" y="2705"/>
                  </a:lnTo>
                  <a:lnTo>
                    <a:pt x="37100" y="16793"/>
                  </a:lnTo>
                  <a:cubicBezTo>
                    <a:pt x="46311" y="8125"/>
                    <a:pt x="61198" y="0"/>
                    <a:pt x="77991" y="0"/>
                  </a:cubicBezTo>
                  <a:cubicBezTo>
                    <a:pt x="95860" y="0"/>
                    <a:pt x="106975" y="6220"/>
                    <a:pt x="112395" y="19774"/>
                  </a:cubicBezTo>
                  <a:cubicBezTo>
                    <a:pt x="124301" y="8944"/>
                    <a:pt x="137855" y="0"/>
                    <a:pt x="156524" y="0"/>
                  </a:cubicBezTo>
                  <a:cubicBezTo>
                    <a:pt x="179279" y="0"/>
                    <a:pt x="194996" y="10830"/>
                    <a:pt x="194996" y="42786"/>
                  </a:cubicBezTo>
                  <a:lnTo>
                    <a:pt x="194996" y="146237"/>
                  </a:lnTo>
                  <a:lnTo>
                    <a:pt x="157067" y="146237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46" name="Freihandform: Form 45">
              <a:extLst>
                <a:ext uri="{FF2B5EF4-FFF2-40B4-BE49-F238E27FC236}">
                  <a16:creationId xmlns:a16="http://schemas.microsoft.com/office/drawing/2014/main" id="{126FB0CA-51BA-F58D-FB50-7BFFEAB873B5}"/>
                </a:ext>
              </a:extLst>
            </p:cNvPr>
            <p:cNvSpPr/>
            <p:nvPr/>
          </p:nvSpPr>
          <p:spPr>
            <a:xfrm>
              <a:off x="7103630" y="3386518"/>
              <a:ext cx="131064" cy="148932"/>
            </a:xfrm>
            <a:custGeom>
              <a:avLst/>
              <a:gdLst>
                <a:gd name="connsiteX0" fmla="*/ 65542 w 131064"/>
                <a:gd name="connsiteY0" fmla="*/ 148933 h 148932"/>
                <a:gd name="connsiteX1" fmla="*/ 0 w 131064"/>
                <a:gd name="connsiteY1" fmla="*/ 74466 h 148932"/>
                <a:gd name="connsiteX2" fmla="*/ 65542 w 131064"/>
                <a:gd name="connsiteY2" fmla="*/ 0 h 148932"/>
                <a:gd name="connsiteX3" fmla="*/ 131064 w 131064"/>
                <a:gd name="connsiteY3" fmla="*/ 74466 h 148932"/>
                <a:gd name="connsiteX4" fmla="*/ 65542 w 131064"/>
                <a:gd name="connsiteY4" fmla="*/ 148933 h 148932"/>
                <a:gd name="connsiteX5" fmla="*/ 65542 w 131064"/>
                <a:gd name="connsiteY5" fmla="*/ 26803 h 148932"/>
                <a:gd name="connsiteX6" fmla="*/ 37900 w 131064"/>
                <a:gd name="connsiteY6" fmla="*/ 74457 h 148932"/>
                <a:gd name="connsiteX7" fmla="*/ 65542 w 131064"/>
                <a:gd name="connsiteY7" fmla="*/ 121853 h 148932"/>
                <a:gd name="connsiteX8" fmla="*/ 93164 w 131064"/>
                <a:gd name="connsiteY8" fmla="*/ 74457 h 148932"/>
                <a:gd name="connsiteX9" fmla="*/ 65542 w 131064"/>
                <a:gd name="connsiteY9" fmla="*/ 26803 h 148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1064" h="148932">
                  <a:moveTo>
                    <a:pt x="65542" y="148933"/>
                  </a:moveTo>
                  <a:cubicBezTo>
                    <a:pt x="36557" y="148933"/>
                    <a:pt x="0" y="138646"/>
                    <a:pt x="0" y="74466"/>
                  </a:cubicBezTo>
                  <a:cubicBezTo>
                    <a:pt x="0" y="11906"/>
                    <a:pt x="35481" y="0"/>
                    <a:pt x="65542" y="0"/>
                  </a:cubicBezTo>
                  <a:cubicBezTo>
                    <a:pt x="95317" y="0"/>
                    <a:pt x="131064" y="10030"/>
                    <a:pt x="131064" y="74466"/>
                  </a:cubicBezTo>
                  <a:cubicBezTo>
                    <a:pt x="131064" y="139465"/>
                    <a:pt x="94240" y="148933"/>
                    <a:pt x="65542" y="148933"/>
                  </a:cubicBezTo>
                  <a:close/>
                  <a:moveTo>
                    <a:pt x="65542" y="26803"/>
                  </a:moveTo>
                  <a:cubicBezTo>
                    <a:pt x="50635" y="26803"/>
                    <a:pt x="37900" y="31661"/>
                    <a:pt x="37900" y="74457"/>
                  </a:cubicBezTo>
                  <a:cubicBezTo>
                    <a:pt x="37900" y="116710"/>
                    <a:pt x="53350" y="121853"/>
                    <a:pt x="65542" y="121853"/>
                  </a:cubicBezTo>
                  <a:cubicBezTo>
                    <a:pt x="77705" y="121853"/>
                    <a:pt x="93164" y="116996"/>
                    <a:pt x="93164" y="74457"/>
                  </a:cubicBezTo>
                  <a:cubicBezTo>
                    <a:pt x="93154" y="30051"/>
                    <a:pt x="80429" y="26803"/>
                    <a:pt x="65542" y="26803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47" name="Freihandform: Form 46">
              <a:extLst>
                <a:ext uri="{FF2B5EF4-FFF2-40B4-BE49-F238E27FC236}">
                  <a16:creationId xmlns:a16="http://schemas.microsoft.com/office/drawing/2014/main" id="{31F006CA-3587-4B8D-26F1-70C2D2BF4E64}"/>
                </a:ext>
              </a:extLst>
            </p:cNvPr>
            <p:cNvSpPr/>
            <p:nvPr/>
          </p:nvSpPr>
          <p:spPr>
            <a:xfrm>
              <a:off x="7267127" y="3386508"/>
              <a:ext cx="77990" cy="146237"/>
            </a:xfrm>
            <a:custGeom>
              <a:avLst/>
              <a:gdLst>
                <a:gd name="connsiteX0" fmla="*/ 77991 w 77990"/>
                <a:gd name="connsiteY0" fmla="*/ 37643 h 146237"/>
                <a:gd name="connsiteX1" fmla="*/ 56340 w 77990"/>
                <a:gd name="connsiteY1" fmla="*/ 34938 h 146237"/>
                <a:gd name="connsiteX2" fmla="*/ 37929 w 77990"/>
                <a:gd name="connsiteY2" fmla="*/ 40081 h 146237"/>
                <a:gd name="connsiteX3" fmla="*/ 37929 w 77990"/>
                <a:gd name="connsiteY3" fmla="*/ 146237 h 146237"/>
                <a:gd name="connsiteX4" fmla="*/ 0 w 77990"/>
                <a:gd name="connsiteY4" fmla="*/ 146237 h 146237"/>
                <a:gd name="connsiteX5" fmla="*/ 0 w 77990"/>
                <a:gd name="connsiteY5" fmla="*/ 2696 h 146237"/>
                <a:gd name="connsiteX6" fmla="*/ 30337 w 77990"/>
                <a:gd name="connsiteY6" fmla="*/ 2696 h 146237"/>
                <a:gd name="connsiteX7" fmla="*/ 35195 w 77990"/>
                <a:gd name="connsiteY7" fmla="*/ 17069 h 146237"/>
                <a:gd name="connsiteX8" fmla="*/ 62017 w 77990"/>
                <a:gd name="connsiteY8" fmla="*/ 0 h 146237"/>
                <a:gd name="connsiteX9" fmla="*/ 77991 w 77990"/>
                <a:gd name="connsiteY9" fmla="*/ 1619 h 146237"/>
                <a:gd name="connsiteX10" fmla="*/ 77991 w 77990"/>
                <a:gd name="connsiteY10" fmla="*/ 37643 h 146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7990" h="146237">
                  <a:moveTo>
                    <a:pt x="77991" y="37643"/>
                  </a:moveTo>
                  <a:cubicBezTo>
                    <a:pt x="69866" y="36024"/>
                    <a:pt x="60398" y="34938"/>
                    <a:pt x="56340" y="34938"/>
                  </a:cubicBezTo>
                  <a:cubicBezTo>
                    <a:pt x="51454" y="34938"/>
                    <a:pt x="44415" y="36814"/>
                    <a:pt x="37929" y="40081"/>
                  </a:cubicBezTo>
                  <a:lnTo>
                    <a:pt x="37929" y="146237"/>
                  </a:lnTo>
                  <a:lnTo>
                    <a:pt x="0" y="146237"/>
                  </a:lnTo>
                  <a:lnTo>
                    <a:pt x="0" y="2696"/>
                  </a:lnTo>
                  <a:lnTo>
                    <a:pt x="30337" y="2696"/>
                  </a:lnTo>
                  <a:lnTo>
                    <a:pt x="35195" y="17069"/>
                  </a:lnTo>
                  <a:cubicBezTo>
                    <a:pt x="41977" y="6220"/>
                    <a:pt x="51445" y="0"/>
                    <a:pt x="62017" y="0"/>
                  </a:cubicBezTo>
                  <a:cubicBezTo>
                    <a:pt x="67161" y="0"/>
                    <a:pt x="73666" y="543"/>
                    <a:pt x="77991" y="1619"/>
                  </a:cubicBezTo>
                  <a:lnTo>
                    <a:pt x="77991" y="37643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48" name="Freihandform: Form 47">
              <a:extLst>
                <a:ext uri="{FF2B5EF4-FFF2-40B4-BE49-F238E27FC236}">
                  <a16:creationId xmlns:a16="http://schemas.microsoft.com/office/drawing/2014/main" id="{101DA007-751A-6D01-3147-5744EF34FD69}"/>
                </a:ext>
              </a:extLst>
            </p:cNvPr>
            <p:cNvSpPr/>
            <p:nvPr/>
          </p:nvSpPr>
          <p:spPr>
            <a:xfrm>
              <a:off x="7368387" y="3386508"/>
              <a:ext cx="78000" cy="146237"/>
            </a:xfrm>
            <a:custGeom>
              <a:avLst/>
              <a:gdLst>
                <a:gd name="connsiteX0" fmla="*/ 78000 w 78000"/>
                <a:gd name="connsiteY0" fmla="*/ 37643 h 146237"/>
                <a:gd name="connsiteX1" fmla="*/ 56321 w 78000"/>
                <a:gd name="connsiteY1" fmla="*/ 34938 h 146237"/>
                <a:gd name="connsiteX2" fmla="*/ 37909 w 78000"/>
                <a:gd name="connsiteY2" fmla="*/ 40081 h 146237"/>
                <a:gd name="connsiteX3" fmla="*/ 37909 w 78000"/>
                <a:gd name="connsiteY3" fmla="*/ 146237 h 146237"/>
                <a:gd name="connsiteX4" fmla="*/ 0 w 78000"/>
                <a:gd name="connsiteY4" fmla="*/ 146237 h 146237"/>
                <a:gd name="connsiteX5" fmla="*/ 0 w 78000"/>
                <a:gd name="connsiteY5" fmla="*/ 2696 h 146237"/>
                <a:gd name="connsiteX6" fmla="*/ 30318 w 78000"/>
                <a:gd name="connsiteY6" fmla="*/ 2696 h 146237"/>
                <a:gd name="connsiteX7" fmla="*/ 35204 w 78000"/>
                <a:gd name="connsiteY7" fmla="*/ 17069 h 146237"/>
                <a:gd name="connsiteX8" fmla="*/ 61998 w 78000"/>
                <a:gd name="connsiteY8" fmla="*/ 0 h 146237"/>
                <a:gd name="connsiteX9" fmla="*/ 77991 w 78000"/>
                <a:gd name="connsiteY9" fmla="*/ 1619 h 146237"/>
                <a:gd name="connsiteX10" fmla="*/ 77991 w 78000"/>
                <a:gd name="connsiteY10" fmla="*/ 37643 h 146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8000" h="146237">
                  <a:moveTo>
                    <a:pt x="78000" y="37643"/>
                  </a:moveTo>
                  <a:cubicBezTo>
                    <a:pt x="69875" y="36024"/>
                    <a:pt x="60388" y="34938"/>
                    <a:pt x="56321" y="34938"/>
                  </a:cubicBezTo>
                  <a:cubicBezTo>
                    <a:pt x="51463" y="34938"/>
                    <a:pt x="44415" y="36814"/>
                    <a:pt x="37909" y="40081"/>
                  </a:cubicBezTo>
                  <a:lnTo>
                    <a:pt x="37909" y="146237"/>
                  </a:lnTo>
                  <a:lnTo>
                    <a:pt x="0" y="146237"/>
                  </a:lnTo>
                  <a:lnTo>
                    <a:pt x="0" y="2696"/>
                  </a:lnTo>
                  <a:lnTo>
                    <a:pt x="30318" y="2696"/>
                  </a:lnTo>
                  <a:lnTo>
                    <a:pt x="35204" y="17069"/>
                  </a:lnTo>
                  <a:cubicBezTo>
                    <a:pt x="41967" y="6220"/>
                    <a:pt x="51454" y="0"/>
                    <a:pt x="61998" y="0"/>
                  </a:cubicBezTo>
                  <a:cubicBezTo>
                    <a:pt x="67142" y="0"/>
                    <a:pt x="73647" y="543"/>
                    <a:pt x="77991" y="1619"/>
                  </a:cubicBezTo>
                  <a:lnTo>
                    <a:pt x="77991" y="37643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49" name="Freihandform: Form 48">
              <a:extLst>
                <a:ext uri="{FF2B5EF4-FFF2-40B4-BE49-F238E27FC236}">
                  <a16:creationId xmlns:a16="http://schemas.microsoft.com/office/drawing/2014/main" id="{709C0E14-B249-A099-8F52-33EBAF2DD66E}"/>
                </a:ext>
              </a:extLst>
            </p:cNvPr>
            <p:cNvSpPr/>
            <p:nvPr/>
          </p:nvSpPr>
          <p:spPr>
            <a:xfrm>
              <a:off x="7457455" y="3386518"/>
              <a:ext cx="131064" cy="148932"/>
            </a:xfrm>
            <a:custGeom>
              <a:avLst/>
              <a:gdLst>
                <a:gd name="connsiteX0" fmla="*/ 65542 w 131064"/>
                <a:gd name="connsiteY0" fmla="*/ 148933 h 148932"/>
                <a:gd name="connsiteX1" fmla="*/ 0 w 131064"/>
                <a:gd name="connsiteY1" fmla="*/ 74466 h 148932"/>
                <a:gd name="connsiteX2" fmla="*/ 65542 w 131064"/>
                <a:gd name="connsiteY2" fmla="*/ 0 h 148932"/>
                <a:gd name="connsiteX3" fmla="*/ 131064 w 131064"/>
                <a:gd name="connsiteY3" fmla="*/ 74466 h 148932"/>
                <a:gd name="connsiteX4" fmla="*/ 65542 w 131064"/>
                <a:gd name="connsiteY4" fmla="*/ 148933 h 148932"/>
                <a:gd name="connsiteX5" fmla="*/ 65542 w 131064"/>
                <a:gd name="connsiteY5" fmla="*/ 26803 h 148932"/>
                <a:gd name="connsiteX6" fmla="*/ 37900 w 131064"/>
                <a:gd name="connsiteY6" fmla="*/ 74457 h 148932"/>
                <a:gd name="connsiteX7" fmla="*/ 65542 w 131064"/>
                <a:gd name="connsiteY7" fmla="*/ 121853 h 148932"/>
                <a:gd name="connsiteX8" fmla="*/ 93164 w 131064"/>
                <a:gd name="connsiteY8" fmla="*/ 74457 h 148932"/>
                <a:gd name="connsiteX9" fmla="*/ 65542 w 131064"/>
                <a:gd name="connsiteY9" fmla="*/ 26803 h 148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1064" h="148932">
                  <a:moveTo>
                    <a:pt x="65542" y="148933"/>
                  </a:moveTo>
                  <a:cubicBezTo>
                    <a:pt x="36557" y="148933"/>
                    <a:pt x="0" y="138646"/>
                    <a:pt x="0" y="74466"/>
                  </a:cubicBezTo>
                  <a:cubicBezTo>
                    <a:pt x="0" y="11906"/>
                    <a:pt x="35481" y="0"/>
                    <a:pt x="65542" y="0"/>
                  </a:cubicBezTo>
                  <a:cubicBezTo>
                    <a:pt x="95317" y="0"/>
                    <a:pt x="131064" y="10030"/>
                    <a:pt x="131064" y="74466"/>
                  </a:cubicBezTo>
                  <a:cubicBezTo>
                    <a:pt x="131064" y="139465"/>
                    <a:pt x="94240" y="148933"/>
                    <a:pt x="65542" y="148933"/>
                  </a:cubicBezTo>
                  <a:close/>
                  <a:moveTo>
                    <a:pt x="65542" y="26803"/>
                  </a:moveTo>
                  <a:cubicBezTo>
                    <a:pt x="50635" y="26803"/>
                    <a:pt x="37900" y="31661"/>
                    <a:pt x="37900" y="74457"/>
                  </a:cubicBezTo>
                  <a:cubicBezTo>
                    <a:pt x="37900" y="116710"/>
                    <a:pt x="53350" y="121853"/>
                    <a:pt x="65542" y="121853"/>
                  </a:cubicBezTo>
                  <a:cubicBezTo>
                    <a:pt x="77705" y="121853"/>
                    <a:pt x="93164" y="116996"/>
                    <a:pt x="93164" y="74457"/>
                  </a:cubicBezTo>
                  <a:cubicBezTo>
                    <a:pt x="93164" y="30051"/>
                    <a:pt x="80429" y="26803"/>
                    <a:pt x="65542" y="26803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50" name="Freihandform: Form 49">
              <a:extLst>
                <a:ext uri="{FF2B5EF4-FFF2-40B4-BE49-F238E27FC236}">
                  <a16:creationId xmlns:a16="http://schemas.microsoft.com/office/drawing/2014/main" id="{87A79475-6BA8-CE55-00F4-F577E346F0CE}"/>
                </a:ext>
              </a:extLst>
            </p:cNvPr>
            <p:cNvSpPr/>
            <p:nvPr/>
          </p:nvSpPr>
          <p:spPr>
            <a:xfrm>
              <a:off x="7600950" y="3389204"/>
              <a:ext cx="211226" cy="143541"/>
            </a:xfrm>
            <a:custGeom>
              <a:avLst/>
              <a:gdLst>
                <a:gd name="connsiteX0" fmla="*/ 181165 w 211226"/>
                <a:gd name="connsiteY0" fmla="*/ 143542 h 143541"/>
                <a:gd name="connsiteX1" fmla="*/ 129426 w 211226"/>
                <a:gd name="connsiteY1" fmla="*/ 143542 h 143541"/>
                <a:gd name="connsiteX2" fmla="*/ 117520 w 211226"/>
                <a:gd name="connsiteY2" fmla="*/ 85325 h 143541"/>
                <a:gd name="connsiteX3" fmla="*/ 105613 w 211226"/>
                <a:gd name="connsiteY3" fmla="*/ 22498 h 143541"/>
                <a:gd name="connsiteX4" fmla="*/ 93421 w 211226"/>
                <a:gd name="connsiteY4" fmla="*/ 83963 h 143541"/>
                <a:gd name="connsiteX5" fmla="*/ 81772 w 211226"/>
                <a:gd name="connsiteY5" fmla="*/ 143542 h 143541"/>
                <a:gd name="connsiteX6" fmla="*/ 30061 w 211226"/>
                <a:gd name="connsiteY6" fmla="*/ 143542 h 143541"/>
                <a:gd name="connsiteX7" fmla="*/ 0 w 211226"/>
                <a:gd name="connsiteY7" fmla="*/ 0 h 143541"/>
                <a:gd name="connsiteX8" fmla="*/ 41691 w 211226"/>
                <a:gd name="connsiteY8" fmla="*/ 0 h 143541"/>
                <a:gd name="connsiteX9" fmla="*/ 50102 w 211226"/>
                <a:gd name="connsiteY9" fmla="*/ 66904 h 143541"/>
                <a:gd name="connsiteX10" fmla="*/ 56064 w 211226"/>
                <a:gd name="connsiteY10" fmla="*/ 122958 h 143541"/>
                <a:gd name="connsiteX11" fmla="*/ 65808 w 211226"/>
                <a:gd name="connsiteY11" fmla="*/ 66904 h 143541"/>
                <a:gd name="connsiteX12" fmla="*/ 79877 w 211226"/>
                <a:gd name="connsiteY12" fmla="*/ 0 h 143541"/>
                <a:gd name="connsiteX13" fmla="*/ 131331 w 211226"/>
                <a:gd name="connsiteY13" fmla="*/ 0 h 143541"/>
                <a:gd name="connsiteX14" fmla="*/ 145418 w 211226"/>
                <a:gd name="connsiteY14" fmla="*/ 66904 h 143541"/>
                <a:gd name="connsiteX15" fmla="*/ 154629 w 211226"/>
                <a:gd name="connsiteY15" fmla="*/ 122958 h 143541"/>
                <a:gd name="connsiteX16" fmla="*/ 160849 w 211226"/>
                <a:gd name="connsiteY16" fmla="*/ 66904 h 143541"/>
                <a:gd name="connsiteX17" fmla="*/ 170059 w 211226"/>
                <a:gd name="connsiteY17" fmla="*/ 0 h 143541"/>
                <a:gd name="connsiteX18" fmla="*/ 211226 w 211226"/>
                <a:gd name="connsiteY18" fmla="*/ 0 h 143541"/>
                <a:gd name="connsiteX19" fmla="*/ 181165 w 211226"/>
                <a:gd name="connsiteY19" fmla="*/ 143542 h 143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11226" h="143541">
                  <a:moveTo>
                    <a:pt x="181165" y="143542"/>
                  </a:moveTo>
                  <a:lnTo>
                    <a:pt x="129426" y="143542"/>
                  </a:lnTo>
                  <a:lnTo>
                    <a:pt x="117520" y="85325"/>
                  </a:lnTo>
                  <a:cubicBezTo>
                    <a:pt x="115357" y="74495"/>
                    <a:pt x="109937" y="46320"/>
                    <a:pt x="105613" y="22498"/>
                  </a:cubicBezTo>
                  <a:cubicBezTo>
                    <a:pt x="100727" y="46053"/>
                    <a:pt x="95326" y="73676"/>
                    <a:pt x="93421" y="83963"/>
                  </a:cubicBezTo>
                  <a:lnTo>
                    <a:pt x="81772" y="143542"/>
                  </a:lnTo>
                  <a:lnTo>
                    <a:pt x="30061" y="143542"/>
                  </a:lnTo>
                  <a:lnTo>
                    <a:pt x="0" y="0"/>
                  </a:lnTo>
                  <a:lnTo>
                    <a:pt x="41691" y="0"/>
                  </a:lnTo>
                  <a:lnTo>
                    <a:pt x="50102" y="66904"/>
                  </a:lnTo>
                  <a:cubicBezTo>
                    <a:pt x="52264" y="83953"/>
                    <a:pt x="55788" y="120777"/>
                    <a:pt x="56064" y="122958"/>
                  </a:cubicBezTo>
                  <a:cubicBezTo>
                    <a:pt x="56607" y="119691"/>
                    <a:pt x="62008" y="84773"/>
                    <a:pt x="65808" y="66904"/>
                  </a:cubicBezTo>
                  <a:lnTo>
                    <a:pt x="79877" y="0"/>
                  </a:lnTo>
                  <a:lnTo>
                    <a:pt x="131331" y="0"/>
                  </a:lnTo>
                  <a:lnTo>
                    <a:pt x="145418" y="66904"/>
                  </a:lnTo>
                  <a:cubicBezTo>
                    <a:pt x="148657" y="83153"/>
                    <a:pt x="154086" y="119158"/>
                    <a:pt x="154629" y="122958"/>
                  </a:cubicBezTo>
                  <a:cubicBezTo>
                    <a:pt x="154886" y="120520"/>
                    <a:pt x="158410" y="83410"/>
                    <a:pt x="160849" y="66904"/>
                  </a:cubicBezTo>
                  <a:lnTo>
                    <a:pt x="170059" y="0"/>
                  </a:lnTo>
                  <a:lnTo>
                    <a:pt x="211226" y="0"/>
                  </a:lnTo>
                  <a:lnTo>
                    <a:pt x="181165" y="143542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de-DE">
                <a:latin typeface="Fago Pro" panose="02000506040000020004" pitchFamily="50" charset="0"/>
              </a:endParaRPr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3C1E880B-2244-9B27-CC03-FFD21FD8E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5BB059FE-1321-F278-91EE-D6369F17CBF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7D4EC-FAF2-48D2-B8E5-457915FC50F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4" name="Grafik 6">
            <a:extLst>
              <a:ext uri="{FF2B5EF4-FFF2-40B4-BE49-F238E27FC236}">
                <a16:creationId xmlns:a16="http://schemas.microsoft.com/office/drawing/2014/main" id="{5E291E52-74C6-688F-B0B9-EFD07428DF22}"/>
              </a:ext>
            </a:extLst>
          </p:cNvPr>
          <p:cNvSpPr/>
          <p:nvPr userDrawn="1"/>
        </p:nvSpPr>
        <p:spPr>
          <a:xfrm>
            <a:off x="-1776990" y="1940915"/>
            <a:ext cx="14548110" cy="4332886"/>
          </a:xfrm>
          <a:custGeom>
            <a:avLst/>
            <a:gdLst>
              <a:gd name="connsiteX0" fmla="*/ 5562746 w 12190552"/>
              <a:gd name="connsiteY0" fmla="*/ 3630732 h 3630731"/>
              <a:gd name="connsiteX1" fmla="*/ 0 w 12190552"/>
              <a:gd name="connsiteY1" fmla="*/ 3630732 h 3630731"/>
              <a:gd name="connsiteX2" fmla="*/ 0 w 12190552"/>
              <a:gd name="connsiteY2" fmla="*/ 2211407 h 3630731"/>
              <a:gd name="connsiteX3" fmla="*/ 5208241 w 12190552"/>
              <a:gd name="connsiteY3" fmla="*/ 2211407 h 3630731"/>
              <a:gd name="connsiteX4" fmla="*/ 9359028 w 12190552"/>
              <a:gd name="connsiteY4" fmla="*/ 0 h 3630731"/>
              <a:gd name="connsiteX5" fmla="*/ 12190552 w 12190552"/>
              <a:gd name="connsiteY5" fmla="*/ 0 h 3630731"/>
              <a:gd name="connsiteX6" fmla="*/ 12190552 w 12190552"/>
              <a:gd name="connsiteY6" fmla="*/ 1419325 h 3630731"/>
              <a:gd name="connsiteX7" fmla="*/ 9713490 w 12190552"/>
              <a:gd name="connsiteY7" fmla="*/ 1419325 h 3630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0552" h="3630731">
                <a:moveTo>
                  <a:pt x="5562746" y="3630732"/>
                </a:moveTo>
                <a:lnTo>
                  <a:pt x="0" y="3630732"/>
                </a:lnTo>
                <a:lnTo>
                  <a:pt x="0" y="2211407"/>
                </a:lnTo>
                <a:lnTo>
                  <a:pt x="5208241" y="2211407"/>
                </a:lnTo>
                <a:lnTo>
                  <a:pt x="9359028" y="0"/>
                </a:lnTo>
                <a:lnTo>
                  <a:pt x="12190552" y="0"/>
                </a:lnTo>
                <a:lnTo>
                  <a:pt x="12190552" y="1419325"/>
                </a:lnTo>
                <a:lnTo>
                  <a:pt x="9713490" y="1419325"/>
                </a:lnTo>
                <a:close/>
              </a:path>
            </a:pathLst>
          </a:custGeom>
          <a:solidFill>
            <a:schemeClr val="tx2"/>
          </a:solidFill>
          <a:ln w="14193" cap="flat">
            <a:noFill/>
            <a:prstDash val="solid"/>
            <a:miter/>
          </a:ln>
        </p:spPr>
        <p:txBody>
          <a:bodyPr rtlCol="0" anchor="ctr"/>
          <a:lstStyle/>
          <a:p>
            <a:endParaRPr lang="de-DE" dirty="0">
              <a:latin typeface="Fago Pro" panose="02000506040000020004" pitchFamily="50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8D533CC-A369-FCE6-D143-9E2CF9C3057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30968" y="351118"/>
            <a:ext cx="1826070" cy="465835"/>
          </a:xfrm>
          <a:prstGeom prst="rect">
            <a:avLst/>
          </a:prstGeom>
        </p:spPr>
      </p:pic>
      <p:sp>
        <p:nvSpPr>
          <p:cNvPr id="6" name="Textplatzhalter 22">
            <a:extLst>
              <a:ext uri="{FF2B5EF4-FFF2-40B4-BE49-F238E27FC236}">
                <a16:creationId xmlns:a16="http://schemas.microsoft.com/office/drawing/2014/main" id="{EE671A8D-5EE1-2197-549D-5142B63357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4" y="2112581"/>
            <a:ext cx="3853225" cy="22645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47966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1A6669-BEC9-635E-C610-2A750E8BE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B608AA44-849E-76DD-D654-94961F4737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7D4EC-FAF2-48D2-B8E5-457915FC50F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01C6B8FC-3DF4-DFC6-9D42-886621A4A3B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8814" y="271887"/>
            <a:ext cx="8996816" cy="338554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bg2"/>
                </a:solidFill>
                <a:latin typeface="Fago Pro" panose="02000506040000020004" pitchFamily="50" charset="0"/>
              </a:defRPr>
            </a:lvl1pPr>
          </a:lstStyle>
          <a:p>
            <a:pPr lvl="0"/>
            <a:r>
              <a:rPr lang="de-DE"/>
              <a:t>Hier steht das Kapitel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1F6F39E2-88FE-A04B-0206-C2A69CE7F65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8813" y="2114550"/>
            <a:ext cx="11198225" cy="415925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AFACFECB-17DE-E53B-159A-D526856883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30968" y="351118"/>
            <a:ext cx="1826070" cy="465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372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 ­­­­- Fazit - Empfe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C792D1-F0A6-D256-D340-655CE5F32C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4" y="666750"/>
            <a:ext cx="8996816" cy="3286125"/>
          </a:xfrm>
        </p:spPr>
        <p:txBody>
          <a:bodyPr anchor="b" anchorCtr="0"/>
          <a:lstStyle>
            <a:lvl1pPr>
              <a:defRPr sz="5400"/>
            </a:lvl1pPr>
          </a:lstStyle>
          <a:p>
            <a:r>
              <a:rPr lang="de-DE"/>
              <a:t>Hier steht ein Zitat / Empfehlung / Fazit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2253897-4149-A9A4-96B3-1666630B64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7D4EC-FAF2-48D2-B8E5-457915FC50F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24" name="Grafik 22">
            <a:extLst>
              <a:ext uri="{FF2B5EF4-FFF2-40B4-BE49-F238E27FC236}">
                <a16:creationId xmlns:a16="http://schemas.microsoft.com/office/drawing/2014/main" id="{19CCC31C-6825-1ED2-D136-4A6E0AE52F11}"/>
              </a:ext>
            </a:extLst>
          </p:cNvPr>
          <p:cNvSpPr/>
          <p:nvPr/>
        </p:nvSpPr>
        <p:spPr>
          <a:xfrm>
            <a:off x="686183" y="4266814"/>
            <a:ext cx="2258186" cy="404695"/>
          </a:xfrm>
          <a:custGeom>
            <a:avLst/>
            <a:gdLst>
              <a:gd name="connsiteX0" fmla="*/ 1911685 w 3041035"/>
              <a:gd name="connsiteY0" fmla="*/ 185560 h 544991"/>
              <a:gd name="connsiteX1" fmla="*/ 1226038 w 3041035"/>
              <a:gd name="connsiteY1" fmla="*/ 544991 h 544991"/>
              <a:gd name="connsiteX2" fmla="*/ 0 w 3041035"/>
              <a:gd name="connsiteY2" fmla="*/ 544991 h 544991"/>
              <a:gd name="connsiteX3" fmla="*/ 0 w 3041035"/>
              <a:gd name="connsiteY3" fmla="*/ 359431 h 544991"/>
              <a:gd name="connsiteX4" fmla="*/ 1180367 w 3041035"/>
              <a:gd name="connsiteY4" fmla="*/ 359431 h 544991"/>
              <a:gd name="connsiteX5" fmla="*/ 1865971 w 3041035"/>
              <a:gd name="connsiteY5" fmla="*/ 0 h 544991"/>
              <a:gd name="connsiteX6" fmla="*/ 3041036 w 3041035"/>
              <a:gd name="connsiteY6" fmla="*/ 0 h 544991"/>
              <a:gd name="connsiteX7" fmla="*/ 3041036 w 3041035"/>
              <a:gd name="connsiteY7" fmla="*/ 185560 h 544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41035" h="544991">
                <a:moveTo>
                  <a:pt x="1911685" y="185560"/>
                </a:moveTo>
                <a:lnTo>
                  <a:pt x="1226038" y="544991"/>
                </a:lnTo>
                <a:lnTo>
                  <a:pt x="0" y="544991"/>
                </a:lnTo>
                <a:lnTo>
                  <a:pt x="0" y="359431"/>
                </a:lnTo>
                <a:lnTo>
                  <a:pt x="1180367" y="359431"/>
                </a:lnTo>
                <a:lnTo>
                  <a:pt x="1865971" y="0"/>
                </a:lnTo>
                <a:lnTo>
                  <a:pt x="3041036" y="0"/>
                </a:lnTo>
                <a:lnTo>
                  <a:pt x="3041036" y="185560"/>
                </a:lnTo>
              </a:path>
            </a:pathLst>
          </a:custGeom>
          <a:solidFill>
            <a:schemeClr val="bg2"/>
          </a:solidFill>
          <a:ln w="21248" cap="flat">
            <a:noFill/>
            <a:prstDash val="solid"/>
            <a:miter/>
          </a:ln>
        </p:spPr>
        <p:txBody>
          <a:bodyPr rtlCol="0" anchor="ctr"/>
          <a:lstStyle/>
          <a:p>
            <a:endParaRPr lang="de-DE">
              <a:latin typeface="Fago Pro" panose="02000506040000020004" pitchFamily="50" charset="0"/>
            </a:endParaRPr>
          </a:p>
        </p:txBody>
      </p:sp>
      <p:sp>
        <p:nvSpPr>
          <p:cNvPr id="26" name="Textplatzhalter 25">
            <a:extLst>
              <a:ext uri="{FF2B5EF4-FFF2-40B4-BE49-F238E27FC236}">
                <a16:creationId xmlns:a16="http://schemas.microsoft.com/office/drawing/2014/main" id="{0B18618C-AB6E-049B-38C5-4999CED06E9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8813" y="5143500"/>
            <a:ext cx="8996816" cy="11303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bg2"/>
                </a:solidFill>
                <a:latin typeface="Fago Pro" panose="02000506040000020004" pitchFamily="50" charset="0"/>
              </a:defRPr>
            </a:lvl1pPr>
          </a:lstStyle>
          <a:p>
            <a:pPr lvl="0"/>
            <a:r>
              <a:rPr lang="de-DE"/>
              <a:t>Optional Zitatgeber</a:t>
            </a:r>
          </a:p>
        </p:txBody>
      </p:sp>
      <p:pic>
        <p:nvPicPr>
          <p:cNvPr id="28" name="Grafik 27">
            <a:extLst>
              <a:ext uri="{FF2B5EF4-FFF2-40B4-BE49-F238E27FC236}">
                <a16:creationId xmlns:a16="http://schemas.microsoft.com/office/drawing/2014/main" id="{6C5F3724-686E-CBBC-E9B6-90A5F7F4AC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30968" y="351118"/>
            <a:ext cx="1826070" cy="465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1501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78CC97A4-1A82-DEDB-CB65-650832807737}"/>
              </a:ext>
            </a:extLst>
          </p:cNvPr>
          <p:cNvSpPr txBox="1"/>
          <p:nvPr userDrawn="1"/>
        </p:nvSpPr>
        <p:spPr>
          <a:xfrm>
            <a:off x="658813" y="271886"/>
            <a:ext cx="200908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800" b="1">
                <a:solidFill>
                  <a:schemeClr val="bg2"/>
                </a:solidFill>
                <a:latin typeface="Fago Pro" panose="02000506040000020004" pitchFamily="50" charset="0"/>
              </a:rPr>
              <a:t>Agenda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01ECF792-B14B-88A1-18F5-A6044518CC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8813" y="779585"/>
            <a:ext cx="8937625" cy="5494215"/>
          </a:xfrm>
        </p:spPr>
        <p:txBody>
          <a:bodyPr/>
          <a:lstStyle>
            <a:lvl1pPr marL="633413" indent="-633413">
              <a:buFont typeface="+mj-lt"/>
              <a:buAutoNum type="arabicPeriod"/>
              <a:defRPr sz="3000" b="1">
                <a:latin typeface="Fago Pro" panose="02000506040000020004" pitchFamily="50" charset="0"/>
              </a:defRPr>
            </a:lvl1pPr>
            <a:lvl2pPr marL="785813" indent="-176213">
              <a:tabLst>
                <a:tab pos="652463" algn="l"/>
                <a:tab pos="809625" algn="l"/>
              </a:tabLst>
              <a:defRPr sz="2000">
                <a:latin typeface="Fago Pro" panose="02000506040000020004" pitchFamily="50" charset="0"/>
              </a:defRPr>
            </a:lvl2pPr>
            <a:lvl3pPr marL="1014413" indent="-246063">
              <a:defRPr sz="2000">
                <a:latin typeface="Fago Pro" panose="02000506040000020004" pitchFamily="50" charset="0"/>
              </a:defRPr>
            </a:lvl3pPr>
            <a:lvl4pPr marL="1219200" indent="-204788">
              <a:defRPr sz="2000">
                <a:latin typeface="Fago Pro" panose="02000506040000020004" pitchFamily="50" charset="0"/>
              </a:defRPr>
            </a:lvl4pPr>
            <a:lvl5pPr marL="1441450" indent="-233363">
              <a:defRPr sz="2000">
                <a:latin typeface="Fago Pro" panose="02000506040000020004" pitchFamily="50" charset="0"/>
              </a:defRPr>
            </a:lvl5pPr>
          </a:lstStyle>
          <a:p>
            <a:pPr lvl="0"/>
            <a:r>
              <a:rPr lang="de-DE" err="1"/>
              <a:t>Agendapunkt</a:t>
            </a:r>
            <a:r>
              <a:rPr lang="de-DE"/>
              <a:t> eins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F40E45D-1310-95F1-0289-F373E713D3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30968" y="351118"/>
            <a:ext cx="1826070" cy="465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695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1A6669-BEC9-635E-C610-2A750E8BE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B608AA44-849E-76DD-D654-94961F4737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7D4EC-FAF2-48D2-B8E5-457915FC50F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01C6B8FC-3DF4-DFC6-9D42-886621A4A3B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8814" y="271887"/>
            <a:ext cx="8996816" cy="338554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bg2"/>
                </a:solidFill>
                <a:latin typeface="Fago Pro" panose="02000506040000020004" pitchFamily="50" charset="0"/>
              </a:defRPr>
            </a:lvl1pPr>
          </a:lstStyle>
          <a:p>
            <a:pPr lvl="0"/>
            <a:r>
              <a:rPr lang="de-DE"/>
              <a:t>Hier steht das Kapitel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1F6F39E2-88FE-A04B-0206-C2A69CE7F65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8813" y="2114550"/>
            <a:ext cx="11198225" cy="415925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AFACFECB-17DE-E53B-159A-D526856883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30968" y="351118"/>
            <a:ext cx="1826070" cy="465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763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itat ­­­­- Fazit - Empfe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C792D1-F0A6-D256-D340-655CE5F32C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4" y="666750"/>
            <a:ext cx="8996816" cy="3286125"/>
          </a:xfrm>
        </p:spPr>
        <p:txBody>
          <a:bodyPr anchor="b" anchorCtr="0"/>
          <a:lstStyle>
            <a:lvl1pPr>
              <a:defRPr sz="5400"/>
            </a:lvl1pPr>
          </a:lstStyle>
          <a:p>
            <a:r>
              <a:rPr lang="de-DE"/>
              <a:t>Hier steht ein Zitat / Empfehlung / Fazit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2253897-4149-A9A4-96B3-1666630B64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7D4EC-FAF2-48D2-B8E5-457915FC50F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24" name="Grafik 22">
            <a:extLst>
              <a:ext uri="{FF2B5EF4-FFF2-40B4-BE49-F238E27FC236}">
                <a16:creationId xmlns:a16="http://schemas.microsoft.com/office/drawing/2014/main" id="{19CCC31C-6825-1ED2-D136-4A6E0AE52F11}"/>
              </a:ext>
            </a:extLst>
          </p:cNvPr>
          <p:cNvSpPr/>
          <p:nvPr/>
        </p:nvSpPr>
        <p:spPr>
          <a:xfrm>
            <a:off x="686183" y="4266814"/>
            <a:ext cx="2258186" cy="404695"/>
          </a:xfrm>
          <a:custGeom>
            <a:avLst/>
            <a:gdLst>
              <a:gd name="connsiteX0" fmla="*/ 1911685 w 3041035"/>
              <a:gd name="connsiteY0" fmla="*/ 185560 h 544991"/>
              <a:gd name="connsiteX1" fmla="*/ 1226038 w 3041035"/>
              <a:gd name="connsiteY1" fmla="*/ 544991 h 544991"/>
              <a:gd name="connsiteX2" fmla="*/ 0 w 3041035"/>
              <a:gd name="connsiteY2" fmla="*/ 544991 h 544991"/>
              <a:gd name="connsiteX3" fmla="*/ 0 w 3041035"/>
              <a:gd name="connsiteY3" fmla="*/ 359431 h 544991"/>
              <a:gd name="connsiteX4" fmla="*/ 1180367 w 3041035"/>
              <a:gd name="connsiteY4" fmla="*/ 359431 h 544991"/>
              <a:gd name="connsiteX5" fmla="*/ 1865971 w 3041035"/>
              <a:gd name="connsiteY5" fmla="*/ 0 h 544991"/>
              <a:gd name="connsiteX6" fmla="*/ 3041036 w 3041035"/>
              <a:gd name="connsiteY6" fmla="*/ 0 h 544991"/>
              <a:gd name="connsiteX7" fmla="*/ 3041036 w 3041035"/>
              <a:gd name="connsiteY7" fmla="*/ 185560 h 544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41035" h="544991">
                <a:moveTo>
                  <a:pt x="1911685" y="185560"/>
                </a:moveTo>
                <a:lnTo>
                  <a:pt x="1226038" y="544991"/>
                </a:lnTo>
                <a:lnTo>
                  <a:pt x="0" y="544991"/>
                </a:lnTo>
                <a:lnTo>
                  <a:pt x="0" y="359431"/>
                </a:lnTo>
                <a:lnTo>
                  <a:pt x="1180367" y="359431"/>
                </a:lnTo>
                <a:lnTo>
                  <a:pt x="1865971" y="0"/>
                </a:lnTo>
                <a:lnTo>
                  <a:pt x="3041036" y="0"/>
                </a:lnTo>
                <a:lnTo>
                  <a:pt x="3041036" y="185560"/>
                </a:lnTo>
              </a:path>
            </a:pathLst>
          </a:custGeom>
          <a:solidFill>
            <a:schemeClr val="bg2"/>
          </a:solidFill>
          <a:ln w="21248" cap="flat">
            <a:noFill/>
            <a:prstDash val="solid"/>
            <a:miter/>
          </a:ln>
        </p:spPr>
        <p:txBody>
          <a:bodyPr rtlCol="0" anchor="ctr"/>
          <a:lstStyle/>
          <a:p>
            <a:endParaRPr lang="de-DE">
              <a:latin typeface="Fago Pro" panose="02000506040000020004" pitchFamily="50" charset="0"/>
            </a:endParaRPr>
          </a:p>
        </p:txBody>
      </p:sp>
      <p:sp>
        <p:nvSpPr>
          <p:cNvPr id="26" name="Textplatzhalter 25">
            <a:extLst>
              <a:ext uri="{FF2B5EF4-FFF2-40B4-BE49-F238E27FC236}">
                <a16:creationId xmlns:a16="http://schemas.microsoft.com/office/drawing/2014/main" id="{0B18618C-AB6E-049B-38C5-4999CED06E9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8813" y="5143500"/>
            <a:ext cx="8996816" cy="11303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bg2"/>
                </a:solidFill>
                <a:latin typeface="Fago Pro" panose="02000506040000020004" pitchFamily="50" charset="0"/>
              </a:defRPr>
            </a:lvl1pPr>
          </a:lstStyle>
          <a:p>
            <a:pPr lvl="0"/>
            <a:r>
              <a:rPr lang="de-DE"/>
              <a:t>Optional Zitatgeber</a:t>
            </a:r>
          </a:p>
        </p:txBody>
      </p:sp>
      <p:pic>
        <p:nvPicPr>
          <p:cNvPr id="28" name="Grafik 27">
            <a:extLst>
              <a:ext uri="{FF2B5EF4-FFF2-40B4-BE49-F238E27FC236}">
                <a16:creationId xmlns:a16="http://schemas.microsoft.com/office/drawing/2014/main" id="{6C5F3724-686E-CBBC-E9B6-90A5F7F4AC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30968" y="351118"/>
            <a:ext cx="1826070" cy="465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6520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chlussfoli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4F493582-DCC1-F192-74C6-EED58EE52B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88531" y="1886839"/>
            <a:ext cx="5214938" cy="1542161"/>
          </a:xfrm>
          <a:prstGeom prst="rect">
            <a:avLst/>
          </a:prstGeom>
        </p:spPr>
      </p:pic>
      <p:sp>
        <p:nvSpPr>
          <p:cNvPr id="21" name="Textfeld 20">
            <a:extLst>
              <a:ext uri="{FF2B5EF4-FFF2-40B4-BE49-F238E27FC236}">
                <a16:creationId xmlns:a16="http://schemas.microsoft.com/office/drawing/2014/main" id="{C2900A8C-B0B5-C546-9BE1-53E2ECB57D02}"/>
              </a:ext>
            </a:extLst>
          </p:cNvPr>
          <p:cNvSpPr txBox="1"/>
          <p:nvPr userDrawn="1"/>
        </p:nvSpPr>
        <p:spPr>
          <a:xfrm>
            <a:off x="4193381" y="5905500"/>
            <a:ext cx="3805238" cy="3683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marL="0" marR="0" indent="0" algn="ctr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buFont typeface="Arial" panose="020B0604020202020204" pitchFamily="34" charset="0"/>
              <a:buNone/>
              <a:tabLst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ago Pro" panose="02000506040000020004" pitchFamily="50" charset="0"/>
                <a:ea typeface="+mn-ea"/>
                <a:cs typeface="+mn-cs"/>
              </a:rPr>
              <a:t>© SCHUNK GmbH &amp; Co.KG</a:t>
            </a:r>
          </a:p>
          <a:p>
            <a:pPr marL="0" marR="0" indent="0" algn="ctr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buFont typeface="Arial" panose="020B0604020202020204" pitchFamily="34" charset="0"/>
              <a:buNone/>
              <a:tabLst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ago Pro" panose="02000506040000020004" pitchFamily="50" charset="0"/>
                <a:ea typeface="+mn-ea"/>
                <a:cs typeface="+mn-cs"/>
              </a:rPr>
              <a:t>Schunk.com</a:t>
            </a:r>
          </a:p>
        </p:txBody>
      </p:sp>
      <p:grpSp>
        <p:nvGrpSpPr>
          <p:cNvPr id="5" name="Grafik 6">
            <a:extLst>
              <a:ext uri="{FF2B5EF4-FFF2-40B4-BE49-F238E27FC236}">
                <a16:creationId xmlns:a16="http://schemas.microsoft.com/office/drawing/2014/main" id="{94BC3787-8E20-671D-7B41-38B60F6FDA7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474242" y="4744704"/>
            <a:ext cx="5269708" cy="324440"/>
            <a:chOff x="4381500" y="3324234"/>
            <a:chExt cx="3430676" cy="211216"/>
          </a:xfrm>
          <a:solidFill>
            <a:schemeClr val="bg1"/>
          </a:solidFill>
        </p:grpSpPr>
        <p:sp>
          <p:nvSpPr>
            <p:cNvPr id="6" name="Freihandform: Form 5">
              <a:extLst>
                <a:ext uri="{FF2B5EF4-FFF2-40B4-BE49-F238E27FC236}">
                  <a16:creationId xmlns:a16="http://schemas.microsoft.com/office/drawing/2014/main" id="{B9AD97F3-99FA-A188-8AA3-9615E6F9F198}"/>
                </a:ext>
              </a:extLst>
            </p:cNvPr>
            <p:cNvSpPr/>
            <p:nvPr/>
          </p:nvSpPr>
          <p:spPr>
            <a:xfrm>
              <a:off x="4381500" y="3343179"/>
              <a:ext cx="129997" cy="189566"/>
            </a:xfrm>
            <a:custGeom>
              <a:avLst/>
              <a:gdLst>
                <a:gd name="connsiteX0" fmla="*/ 92069 w 129997"/>
                <a:gd name="connsiteY0" fmla="*/ 189567 h 189566"/>
                <a:gd name="connsiteX1" fmla="*/ 92069 w 129997"/>
                <a:gd name="connsiteY1" fmla="*/ 102365 h 189566"/>
                <a:gd name="connsiteX2" fmla="*/ 37919 w 129997"/>
                <a:gd name="connsiteY2" fmla="*/ 102365 h 189566"/>
                <a:gd name="connsiteX3" fmla="*/ 37919 w 129997"/>
                <a:gd name="connsiteY3" fmla="*/ 189567 h 189566"/>
                <a:gd name="connsiteX4" fmla="*/ 0 w 129997"/>
                <a:gd name="connsiteY4" fmla="*/ 189567 h 189566"/>
                <a:gd name="connsiteX5" fmla="*/ 0 w 129997"/>
                <a:gd name="connsiteY5" fmla="*/ 0 h 189566"/>
                <a:gd name="connsiteX6" fmla="*/ 37919 w 129997"/>
                <a:gd name="connsiteY6" fmla="*/ 0 h 189566"/>
                <a:gd name="connsiteX7" fmla="*/ 37919 w 129997"/>
                <a:gd name="connsiteY7" fmla="*/ 73133 h 189566"/>
                <a:gd name="connsiteX8" fmla="*/ 92078 w 129997"/>
                <a:gd name="connsiteY8" fmla="*/ 73133 h 189566"/>
                <a:gd name="connsiteX9" fmla="*/ 92078 w 129997"/>
                <a:gd name="connsiteY9" fmla="*/ 0 h 189566"/>
                <a:gd name="connsiteX10" fmla="*/ 129997 w 129997"/>
                <a:gd name="connsiteY10" fmla="*/ 0 h 189566"/>
                <a:gd name="connsiteX11" fmla="*/ 129997 w 129997"/>
                <a:gd name="connsiteY11" fmla="*/ 189567 h 189566"/>
                <a:gd name="connsiteX12" fmla="*/ 92069 w 129997"/>
                <a:gd name="connsiteY12" fmla="*/ 189567 h 189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9997" h="189566">
                  <a:moveTo>
                    <a:pt x="92069" y="189567"/>
                  </a:moveTo>
                  <a:lnTo>
                    <a:pt x="92069" y="102365"/>
                  </a:lnTo>
                  <a:lnTo>
                    <a:pt x="37919" y="102365"/>
                  </a:lnTo>
                  <a:lnTo>
                    <a:pt x="37919" y="189567"/>
                  </a:lnTo>
                  <a:lnTo>
                    <a:pt x="0" y="189567"/>
                  </a:lnTo>
                  <a:lnTo>
                    <a:pt x="0" y="0"/>
                  </a:lnTo>
                  <a:lnTo>
                    <a:pt x="37919" y="0"/>
                  </a:lnTo>
                  <a:lnTo>
                    <a:pt x="37919" y="73133"/>
                  </a:lnTo>
                  <a:lnTo>
                    <a:pt x="92078" y="73133"/>
                  </a:lnTo>
                  <a:lnTo>
                    <a:pt x="92078" y="0"/>
                  </a:lnTo>
                  <a:lnTo>
                    <a:pt x="129997" y="0"/>
                  </a:lnTo>
                  <a:lnTo>
                    <a:pt x="129997" y="189567"/>
                  </a:lnTo>
                  <a:lnTo>
                    <a:pt x="92069" y="18956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8" name="Freihandform: Form 7">
              <a:extLst>
                <a:ext uri="{FF2B5EF4-FFF2-40B4-BE49-F238E27FC236}">
                  <a16:creationId xmlns:a16="http://schemas.microsoft.com/office/drawing/2014/main" id="{8B6A8E9D-4DA8-CFB1-1413-A17B09E1BC43}"/>
                </a:ext>
              </a:extLst>
            </p:cNvPr>
            <p:cNvSpPr/>
            <p:nvPr/>
          </p:nvSpPr>
          <p:spPr>
            <a:xfrm>
              <a:off x="4545282" y="3386508"/>
              <a:ext cx="116433" cy="148942"/>
            </a:xfrm>
            <a:custGeom>
              <a:avLst/>
              <a:gdLst>
                <a:gd name="connsiteX0" fmla="*/ 83410 w 116433"/>
                <a:gd name="connsiteY0" fmla="*/ 146237 h 148942"/>
                <a:gd name="connsiteX1" fmla="*/ 79343 w 116433"/>
                <a:gd name="connsiteY1" fmla="*/ 133512 h 148942"/>
                <a:gd name="connsiteX2" fmla="*/ 40615 w 116433"/>
                <a:gd name="connsiteY2" fmla="*/ 148942 h 148942"/>
                <a:gd name="connsiteX3" fmla="*/ 0 w 116433"/>
                <a:gd name="connsiteY3" fmla="*/ 102632 h 148942"/>
                <a:gd name="connsiteX4" fmla="*/ 53616 w 116433"/>
                <a:gd name="connsiteY4" fmla="*/ 56598 h 148942"/>
                <a:gd name="connsiteX5" fmla="*/ 78534 w 116433"/>
                <a:gd name="connsiteY5" fmla="*/ 56598 h 148942"/>
                <a:gd name="connsiteX6" fmla="*/ 78534 w 116433"/>
                <a:gd name="connsiteY6" fmla="*/ 46311 h 148942"/>
                <a:gd name="connsiteX7" fmla="*/ 58217 w 116433"/>
                <a:gd name="connsiteY7" fmla="*/ 30604 h 148942"/>
                <a:gd name="connsiteX8" fmla="*/ 12992 w 116433"/>
                <a:gd name="connsiteY8" fmla="*/ 38729 h 148942"/>
                <a:gd name="connsiteX9" fmla="*/ 12992 w 116433"/>
                <a:gd name="connsiteY9" fmla="*/ 8668 h 148942"/>
                <a:gd name="connsiteX10" fmla="*/ 64713 w 116433"/>
                <a:gd name="connsiteY10" fmla="*/ 0 h 148942"/>
                <a:gd name="connsiteX11" fmla="*/ 116434 w 116433"/>
                <a:gd name="connsiteY11" fmla="*/ 46568 h 148942"/>
                <a:gd name="connsiteX12" fmla="*/ 116434 w 116433"/>
                <a:gd name="connsiteY12" fmla="*/ 146237 h 148942"/>
                <a:gd name="connsiteX13" fmla="*/ 83410 w 116433"/>
                <a:gd name="connsiteY13" fmla="*/ 146237 h 148942"/>
                <a:gd name="connsiteX14" fmla="*/ 78534 w 116433"/>
                <a:gd name="connsiteY14" fmla="*/ 77448 h 148942"/>
                <a:gd name="connsiteX15" fmla="*/ 67704 w 116433"/>
                <a:gd name="connsiteY15" fmla="*/ 77734 h 148942"/>
                <a:gd name="connsiteX16" fmla="*/ 37929 w 116433"/>
                <a:gd name="connsiteY16" fmla="*/ 101832 h 148942"/>
                <a:gd name="connsiteX17" fmla="*/ 54435 w 116433"/>
                <a:gd name="connsiteY17" fmla="*/ 120787 h 148942"/>
                <a:gd name="connsiteX18" fmla="*/ 78543 w 116433"/>
                <a:gd name="connsiteY18" fmla="*/ 113738 h 148942"/>
                <a:gd name="connsiteX19" fmla="*/ 78543 w 116433"/>
                <a:gd name="connsiteY19" fmla="*/ 77448 h 148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6433" h="148942">
                  <a:moveTo>
                    <a:pt x="83410" y="146237"/>
                  </a:moveTo>
                  <a:lnTo>
                    <a:pt x="79343" y="133512"/>
                  </a:lnTo>
                  <a:cubicBezTo>
                    <a:pt x="69599" y="142999"/>
                    <a:pt x="56055" y="148942"/>
                    <a:pt x="40615" y="148942"/>
                  </a:cubicBezTo>
                  <a:cubicBezTo>
                    <a:pt x="23012" y="148942"/>
                    <a:pt x="0" y="141637"/>
                    <a:pt x="0" y="102632"/>
                  </a:cubicBezTo>
                  <a:cubicBezTo>
                    <a:pt x="0" y="63370"/>
                    <a:pt x="32223" y="56598"/>
                    <a:pt x="53616" y="56598"/>
                  </a:cubicBezTo>
                  <a:lnTo>
                    <a:pt x="78534" y="56598"/>
                  </a:lnTo>
                  <a:lnTo>
                    <a:pt x="78534" y="46311"/>
                  </a:lnTo>
                  <a:cubicBezTo>
                    <a:pt x="78534" y="32223"/>
                    <a:pt x="71218" y="30604"/>
                    <a:pt x="58217" y="30604"/>
                  </a:cubicBezTo>
                  <a:cubicBezTo>
                    <a:pt x="44948" y="30604"/>
                    <a:pt x="26270" y="34404"/>
                    <a:pt x="12992" y="38729"/>
                  </a:cubicBezTo>
                  <a:lnTo>
                    <a:pt x="12992" y="8668"/>
                  </a:lnTo>
                  <a:cubicBezTo>
                    <a:pt x="28975" y="3524"/>
                    <a:pt x="47111" y="0"/>
                    <a:pt x="64713" y="0"/>
                  </a:cubicBezTo>
                  <a:cubicBezTo>
                    <a:pt x="92869" y="0"/>
                    <a:pt x="116434" y="7048"/>
                    <a:pt x="116434" y="46568"/>
                  </a:cubicBezTo>
                  <a:lnTo>
                    <a:pt x="116434" y="146237"/>
                  </a:lnTo>
                  <a:lnTo>
                    <a:pt x="83410" y="146237"/>
                  </a:lnTo>
                  <a:close/>
                  <a:moveTo>
                    <a:pt x="78534" y="77448"/>
                  </a:moveTo>
                  <a:lnTo>
                    <a:pt x="67704" y="77734"/>
                  </a:lnTo>
                  <a:cubicBezTo>
                    <a:pt x="46320" y="78276"/>
                    <a:pt x="37929" y="83420"/>
                    <a:pt x="37929" y="101832"/>
                  </a:cubicBezTo>
                  <a:cubicBezTo>
                    <a:pt x="37929" y="116719"/>
                    <a:pt x="44691" y="120787"/>
                    <a:pt x="54435" y="120787"/>
                  </a:cubicBezTo>
                  <a:cubicBezTo>
                    <a:pt x="63922" y="120787"/>
                    <a:pt x="71228" y="117805"/>
                    <a:pt x="78543" y="113738"/>
                  </a:cubicBezTo>
                  <a:lnTo>
                    <a:pt x="78543" y="7744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9" name="Freihandform: Form 8">
              <a:extLst>
                <a:ext uri="{FF2B5EF4-FFF2-40B4-BE49-F238E27FC236}">
                  <a16:creationId xmlns:a16="http://schemas.microsoft.com/office/drawing/2014/main" id="{CB3D29B4-50AB-43DF-8566-2C7ECDEC7011}"/>
                </a:ext>
              </a:extLst>
            </p:cNvPr>
            <p:cNvSpPr/>
            <p:nvPr/>
          </p:nvSpPr>
          <p:spPr>
            <a:xfrm>
              <a:off x="4703664" y="3386499"/>
              <a:ext cx="124567" cy="146246"/>
            </a:xfrm>
            <a:custGeom>
              <a:avLst/>
              <a:gdLst>
                <a:gd name="connsiteX0" fmla="*/ 86658 w 124567"/>
                <a:gd name="connsiteY0" fmla="*/ 146247 h 146246"/>
                <a:gd name="connsiteX1" fmla="*/ 86658 w 124567"/>
                <a:gd name="connsiteY1" fmla="*/ 44958 h 146246"/>
                <a:gd name="connsiteX2" fmla="*/ 70409 w 124567"/>
                <a:gd name="connsiteY2" fmla="*/ 31433 h 146246"/>
                <a:gd name="connsiteX3" fmla="*/ 37919 w 124567"/>
                <a:gd name="connsiteY3" fmla="*/ 41720 h 146246"/>
                <a:gd name="connsiteX4" fmla="*/ 37919 w 124567"/>
                <a:gd name="connsiteY4" fmla="*/ 146247 h 146246"/>
                <a:gd name="connsiteX5" fmla="*/ 0 w 124567"/>
                <a:gd name="connsiteY5" fmla="*/ 146247 h 146246"/>
                <a:gd name="connsiteX6" fmla="*/ 0 w 124567"/>
                <a:gd name="connsiteY6" fmla="*/ 2705 h 146246"/>
                <a:gd name="connsiteX7" fmla="*/ 31680 w 124567"/>
                <a:gd name="connsiteY7" fmla="*/ 2705 h 146246"/>
                <a:gd name="connsiteX8" fmla="*/ 37100 w 124567"/>
                <a:gd name="connsiteY8" fmla="*/ 18155 h 146246"/>
                <a:gd name="connsiteX9" fmla="*/ 84763 w 124567"/>
                <a:gd name="connsiteY9" fmla="*/ 0 h 146246"/>
                <a:gd name="connsiteX10" fmla="*/ 124568 w 124567"/>
                <a:gd name="connsiteY10" fmla="*/ 42786 h 146246"/>
                <a:gd name="connsiteX11" fmla="*/ 124568 w 124567"/>
                <a:gd name="connsiteY11" fmla="*/ 146237 h 146246"/>
                <a:gd name="connsiteX12" fmla="*/ 86658 w 124567"/>
                <a:gd name="connsiteY12" fmla="*/ 146237 h 14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567" h="146246">
                  <a:moveTo>
                    <a:pt x="86658" y="146247"/>
                  </a:moveTo>
                  <a:lnTo>
                    <a:pt x="86658" y="44958"/>
                  </a:lnTo>
                  <a:cubicBezTo>
                    <a:pt x="86658" y="34671"/>
                    <a:pt x="82591" y="31433"/>
                    <a:pt x="70409" y="31433"/>
                  </a:cubicBezTo>
                  <a:cubicBezTo>
                    <a:pt x="59855" y="31433"/>
                    <a:pt x="48206" y="35757"/>
                    <a:pt x="37919" y="41720"/>
                  </a:cubicBezTo>
                  <a:lnTo>
                    <a:pt x="37919" y="146247"/>
                  </a:lnTo>
                  <a:lnTo>
                    <a:pt x="0" y="146247"/>
                  </a:lnTo>
                  <a:lnTo>
                    <a:pt x="0" y="2705"/>
                  </a:lnTo>
                  <a:lnTo>
                    <a:pt x="31680" y="2705"/>
                  </a:lnTo>
                  <a:lnTo>
                    <a:pt x="37100" y="18155"/>
                  </a:lnTo>
                  <a:cubicBezTo>
                    <a:pt x="49273" y="8411"/>
                    <a:pt x="67151" y="0"/>
                    <a:pt x="84763" y="0"/>
                  </a:cubicBezTo>
                  <a:cubicBezTo>
                    <a:pt x="108585" y="0"/>
                    <a:pt x="124568" y="10563"/>
                    <a:pt x="124568" y="42786"/>
                  </a:cubicBezTo>
                  <a:lnTo>
                    <a:pt x="124568" y="146237"/>
                  </a:lnTo>
                  <a:lnTo>
                    <a:pt x="86658" y="14623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10" name="Freihandform: Form 9">
              <a:extLst>
                <a:ext uri="{FF2B5EF4-FFF2-40B4-BE49-F238E27FC236}">
                  <a16:creationId xmlns:a16="http://schemas.microsoft.com/office/drawing/2014/main" id="{D16DB84B-EF0D-C922-F83B-E8F6CDEF2FCD}"/>
                </a:ext>
              </a:extLst>
            </p:cNvPr>
            <p:cNvSpPr/>
            <p:nvPr/>
          </p:nvSpPr>
          <p:spPr>
            <a:xfrm>
              <a:off x="4862026" y="3337779"/>
              <a:ext cx="127292" cy="197672"/>
            </a:xfrm>
            <a:custGeom>
              <a:avLst/>
              <a:gdLst>
                <a:gd name="connsiteX0" fmla="*/ 96679 w 127292"/>
                <a:gd name="connsiteY0" fmla="*/ 194967 h 197672"/>
                <a:gd name="connsiteX1" fmla="*/ 92345 w 127292"/>
                <a:gd name="connsiteY1" fmla="*/ 183318 h 197672"/>
                <a:gd name="connsiteX2" fmla="*/ 54169 w 127292"/>
                <a:gd name="connsiteY2" fmla="*/ 197672 h 197672"/>
                <a:gd name="connsiteX3" fmla="*/ 0 w 127292"/>
                <a:gd name="connsiteY3" fmla="*/ 123206 h 197672"/>
                <a:gd name="connsiteX4" fmla="*/ 59579 w 127292"/>
                <a:gd name="connsiteY4" fmla="*/ 48739 h 197672"/>
                <a:gd name="connsiteX5" fmla="*/ 89373 w 127292"/>
                <a:gd name="connsiteY5" fmla="*/ 60103 h 197672"/>
                <a:gd name="connsiteX6" fmla="*/ 89373 w 127292"/>
                <a:gd name="connsiteY6" fmla="*/ 0 h 197672"/>
                <a:gd name="connsiteX7" fmla="*/ 127292 w 127292"/>
                <a:gd name="connsiteY7" fmla="*/ 0 h 197672"/>
                <a:gd name="connsiteX8" fmla="*/ 127292 w 127292"/>
                <a:gd name="connsiteY8" fmla="*/ 194967 h 197672"/>
                <a:gd name="connsiteX9" fmla="*/ 96679 w 127292"/>
                <a:gd name="connsiteY9" fmla="*/ 194967 h 197672"/>
                <a:gd name="connsiteX10" fmla="*/ 89383 w 127292"/>
                <a:gd name="connsiteY10" fmla="*/ 84753 h 197672"/>
                <a:gd name="connsiteX11" fmla="*/ 67713 w 127292"/>
                <a:gd name="connsiteY11" fmla="*/ 77429 h 197672"/>
                <a:gd name="connsiteX12" fmla="*/ 37919 w 127292"/>
                <a:gd name="connsiteY12" fmla="*/ 123196 h 197672"/>
                <a:gd name="connsiteX13" fmla="*/ 64999 w 127292"/>
                <a:gd name="connsiteY13" fmla="*/ 169507 h 197672"/>
                <a:gd name="connsiteX14" fmla="*/ 89373 w 127292"/>
                <a:gd name="connsiteY14" fmla="*/ 160582 h 197672"/>
                <a:gd name="connsiteX15" fmla="*/ 89373 w 127292"/>
                <a:gd name="connsiteY15" fmla="*/ 84753 h 197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7292" h="197672">
                  <a:moveTo>
                    <a:pt x="96679" y="194967"/>
                  </a:moveTo>
                  <a:lnTo>
                    <a:pt x="92345" y="183318"/>
                  </a:lnTo>
                  <a:cubicBezTo>
                    <a:pt x="83134" y="191443"/>
                    <a:pt x="69332" y="197672"/>
                    <a:pt x="54169" y="197672"/>
                  </a:cubicBezTo>
                  <a:cubicBezTo>
                    <a:pt x="31680" y="197672"/>
                    <a:pt x="0" y="188204"/>
                    <a:pt x="0" y="123206"/>
                  </a:cubicBezTo>
                  <a:cubicBezTo>
                    <a:pt x="0" y="56864"/>
                    <a:pt x="41434" y="48739"/>
                    <a:pt x="59579" y="48739"/>
                  </a:cubicBezTo>
                  <a:cubicBezTo>
                    <a:pt x="72038" y="48739"/>
                    <a:pt x="82867" y="53340"/>
                    <a:pt x="89373" y="60103"/>
                  </a:cubicBezTo>
                  <a:lnTo>
                    <a:pt x="89373" y="0"/>
                  </a:lnTo>
                  <a:lnTo>
                    <a:pt x="127292" y="0"/>
                  </a:lnTo>
                  <a:lnTo>
                    <a:pt x="127292" y="194967"/>
                  </a:lnTo>
                  <a:lnTo>
                    <a:pt x="96679" y="194967"/>
                  </a:lnTo>
                  <a:close/>
                  <a:moveTo>
                    <a:pt x="89383" y="84753"/>
                  </a:moveTo>
                  <a:cubicBezTo>
                    <a:pt x="83420" y="80686"/>
                    <a:pt x="75571" y="77429"/>
                    <a:pt x="67713" y="77429"/>
                  </a:cubicBezTo>
                  <a:cubicBezTo>
                    <a:pt x="51730" y="77429"/>
                    <a:pt x="37919" y="80410"/>
                    <a:pt x="37919" y="123196"/>
                  </a:cubicBezTo>
                  <a:cubicBezTo>
                    <a:pt x="37919" y="166526"/>
                    <a:pt x="49835" y="169507"/>
                    <a:pt x="64999" y="169507"/>
                  </a:cubicBezTo>
                  <a:cubicBezTo>
                    <a:pt x="72857" y="169507"/>
                    <a:pt x="81791" y="165983"/>
                    <a:pt x="89373" y="160582"/>
                  </a:cubicBezTo>
                  <a:lnTo>
                    <a:pt x="89373" y="8475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11" name="Freihandform: Form 10">
              <a:extLst>
                <a:ext uri="{FF2B5EF4-FFF2-40B4-BE49-F238E27FC236}">
                  <a16:creationId xmlns:a16="http://schemas.microsoft.com/office/drawing/2014/main" id="{B630B98E-43B1-EF41-09CD-546ECB205F8A}"/>
                </a:ext>
              </a:extLst>
            </p:cNvPr>
            <p:cNvSpPr/>
            <p:nvPr/>
          </p:nvSpPr>
          <p:spPr>
            <a:xfrm>
              <a:off x="5118401" y="3324234"/>
              <a:ext cx="44967" cy="208511"/>
            </a:xfrm>
            <a:custGeom>
              <a:avLst/>
              <a:gdLst>
                <a:gd name="connsiteX0" fmla="*/ 22479 w 44967"/>
                <a:gd name="connsiteY0" fmla="*/ 46025 h 208511"/>
                <a:gd name="connsiteX1" fmla="*/ 0 w 44967"/>
                <a:gd name="connsiteY1" fmla="*/ 23012 h 208511"/>
                <a:gd name="connsiteX2" fmla="*/ 22479 w 44967"/>
                <a:gd name="connsiteY2" fmla="*/ 0 h 208511"/>
                <a:gd name="connsiteX3" fmla="*/ 44968 w 44967"/>
                <a:gd name="connsiteY3" fmla="*/ 23012 h 208511"/>
                <a:gd name="connsiteX4" fmla="*/ 22479 w 44967"/>
                <a:gd name="connsiteY4" fmla="*/ 46025 h 208511"/>
                <a:gd name="connsiteX5" fmla="*/ 3524 w 44967"/>
                <a:gd name="connsiteY5" fmla="*/ 208512 h 208511"/>
                <a:gd name="connsiteX6" fmla="*/ 3524 w 44967"/>
                <a:gd name="connsiteY6" fmla="*/ 64970 h 208511"/>
                <a:gd name="connsiteX7" fmla="*/ 41443 w 44967"/>
                <a:gd name="connsiteY7" fmla="*/ 64970 h 208511"/>
                <a:gd name="connsiteX8" fmla="*/ 41443 w 44967"/>
                <a:gd name="connsiteY8" fmla="*/ 208512 h 208511"/>
                <a:gd name="connsiteX9" fmla="*/ 3524 w 44967"/>
                <a:gd name="connsiteY9" fmla="*/ 208512 h 208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967" h="208511">
                  <a:moveTo>
                    <a:pt x="22479" y="46025"/>
                  </a:moveTo>
                  <a:cubicBezTo>
                    <a:pt x="9754" y="46025"/>
                    <a:pt x="0" y="35481"/>
                    <a:pt x="0" y="23012"/>
                  </a:cubicBezTo>
                  <a:cubicBezTo>
                    <a:pt x="0" y="10563"/>
                    <a:pt x="9744" y="0"/>
                    <a:pt x="22479" y="0"/>
                  </a:cubicBezTo>
                  <a:cubicBezTo>
                    <a:pt x="35214" y="0"/>
                    <a:pt x="44968" y="10563"/>
                    <a:pt x="44968" y="23012"/>
                  </a:cubicBezTo>
                  <a:cubicBezTo>
                    <a:pt x="44958" y="35471"/>
                    <a:pt x="35204" y="46025"/>
                    <a:pt x="22479" y="46025"/>
                  </a:cubicBezTo>
                  <a:close/>
                  <a:moveTo>
                    <a:pt x="3524" y="208512"/>
                  </a:moveTo>
                  <a:lnTo>
                    <a:pt x="3524" y="64970"/>
                  </a:lnTo>
                  <a:lnTo>
                    <a:pt x="41443" y="64970"/>
                  </a:lnTo>
                  <a:lnTo>
                    <a:pt x="41443" y="208512"/>
                  </a:lnTo>
                  <a:lnTo>
                    <a:pt x="3524" y="20851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12" name="Freihandform: Form 11">
              <a:extLst>
                <a:ext uri="{FF2B5EF4-FFF2-40B4-BE49-F238E27FC236}">
                  <a16:creationId xmlns:a16="http://schemas.microsoft.com/office/drawing/2014/main" id="{445D5EEE-6290-E8CF-AD9D-51B0D2DBE7E2}"/>
                </a:ext>
              </a:extLst>
            </p:cNvPr>
            <p:cNvSpPr/>
            <p:nvPr/>
          </p:nvSpPr>
          <p:spPr>
            <a:xfrm>
              <a:off x="5201783" y="3386499"/>
              <a:ext cx="124567" cy="146246"/>
            </a:xfrm>
            <a:custGeom>
              <a:avLst/>
              <a:gdLst>
                <a:gd name="connsiteX0" fmla="*/ 86658 w 124567"/>
                <a:gd name="connsiteY0" fmla="*/ 146247 h 146246"/>
                <a:gd name="connsiteX1" fmla="*/ 86658 w 124567"/>
                <a:gd name="connsiteY1" fmla="*/ 44958 h 146246"/>
                <a:gd name="connsiteX2" fmla="*/ 70409 w 124567"/>
                <a:gd name="connsiteY2" fmla="*/ 31433 h 146246"/>
                <a:gd name="connsiteX3" fmla="*/ 37919 w 124567"/>
                <a:gd name="connsiteY3" fmla="*/ 41720 h 146246"/>
                <a:gd name="connsiteX4" fmla="*/ 37919 w 124567"/>
                <a:gd name="connsiteY4" fmla="*/ 146247 h 146246"/>
                <a:gd name="connsiteX5" fmla="*/ 0 w 124567"/>
                <a:gd name="connsiteY5" fmla="*/ 146247 h 146246"/>
                <a:gd name="connsiteX6" fmla="*/ 0 w 124567"/>
                <a:gd name="connsiteY6" fmla="*/ 2705 h 146246"/>
                <a:gd name="connsiteX7" fmla="*/ 31680 w 124567"/>
                <a:gd name="connsiteY7" fmla="*/ 2705 h 146246"/>
                <a:gd name="connsiteX8" fmla="*/ 37100 w 124567"/>
                <a:gd name="connsiteY8" fmla="*/ 18155 h 146246"/>
                <a:gd name="connsiteX9" fmla="*/ 84763 w 124567"/>
                <a:gd name="connsiteY9" fmla="*/ 0 h 146246"/>
                <a:gd name="connsiteX10" fmla="*/ 124568 w 124567"/>
                <a:gd name="connsiteY10" fmla="*/ 42786 h 146246"/>
                <a:gd name="connsiteX11" fmla="*/ 124568 w 124567"/>
                <a:gd name="connsiteY11" fmla="*/ 146237 h 146246"/>
                <a:gd name="connsiteX12" fmla="*/ 86658 w 124567"/>
                <a:gd name="connsiteY12" fmla="*/ 146237 h 14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567" h="146246">
                  <a:moveTo>
                    <a:pt x="86658" y="146247"/>
                  </a:moveTo>
                  <a:lnTo>
                    <a:pt x="86658" y="44958"/>
                  </a:lnTo>
                  <a:cubicBezTo>
                    <a:pt x="86658" y="34671"/>
                    <a:pt x="82591" y="31433"/>
                    <a:pt x="70409" y="31433"/>
                  </a:cubicBezTo>
                  <a:cubicBezTo>
                    <a:pt x="59855" y="31433"/>
                    <a:pt x="48206" y="35757"/>
                    <a:pt x="37919" y="41720"/>
                  </a:cubicBezTo>
                  <a:lnTo>
                    <a:pt x="37919" y="146247"/>
                  </a:lnTo>
                  <a:lnTo>
                    <a:pt x="0" y="146247"/>
                  </a:lnTo>
                  <a:lnTo>
                    <a:pt x="0" y="2705"/>
                  </a:lnTo>
                  <a:lnTo>
                    <a:pt x="31680" y="2705"/>
                  </a:lnTo>
                  <a:lnTo>
                    <a:pt x="37100" y="18155"/>
                  </a:lnTo>
                  <a:cubicBezTo>
                    <a:pt x="49273" y="8411"/>
                    <a:pt x="67151" y="0"/>
                    <a:pt x="84763" y="0"/>
                  </a:cubicBezTo>
                  <a:cubicBezTo>
                    <a:pt x="108585" y="0"/>
                    <a:pt x="124568" y="10563"/>
                    <a:pt x="124568" y="42786"/>
                  </a:cubicBezTo>
                  <a:lnTo>
                    <a:pt x="124568" y="146237"/>
                  </a:lnTo>
                  <a:lnTo>
                    <a:pt x="86658" y="14623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13" name="Freihandform: Form 12">
              <a:extLst>
                <a:ext uri="{FF2B5EF4-FFF2-40B4-BE49-F238E27FC236}">
                  <a16:creationId xmlns:a16="http://schemas.microsoft.com/office/drawing/2014/main" id="{87D5CC84-381F-6533-8AD9-177551CADF4E}"/>
                </a:ext>
              </a:extLst>
            </p:cNvPr>
            <p:cNvSpPr/>
            <p:nvPr/>
          </p:nvSpPr>
          <p:spPr>
            <a:xfrm>
              <a:off x="5457624" y="3337779"/>
              <a:ext cx="124577" cy="194967"/>
            </a:xfrm>
            <a:custGeom>
              <a:avLst/>
              <a:gdLst>
                <a:gd name="connsiteX0" fmla="*/ 86659 w 124577"/>
                <a:gd name="connsiteY0" fmla="*/ 194967 h 194967"/>
                <a:gd name="connsiteX1" fmla="*/ 86659 w 124577"/>
                <a:gd name="connsiteY1" fmla="*/ 93678 h 194967"/>
                <a:gd name="connsiteX2" fmla="*/ 70409 w 124577"/>
                <a:gd name="connsiteY2" fmla="*/ 80153 h 194967"/>
                <a:gd name="connsiteX3" fmla="*/ 37919 w 124577"/>
                <a:gd name="connsiteY3" fmla="*/ 90440 h 194967"/>
                <a:gd name="connsiteX4" fmla="*/ 37919 w 124577"/>
                <a:gd name="connsiteY4" fmla="*/ 194967 h 194967"/>
                <a:gd name="connsiteX5" fmla="*/ 0 w 124577"/>
                <a:gd name="connsiteY5" fmla="*/ 194967 h 194967"/>
                <a:gd name="connsiteX6" fmla="*/ 0 w 124577"/>
                <a:gd name="connsiteY6" fmla="*/ 0 h 194967"/>
                <a:gd name="connsiteX7" fmla="*/ 37919 w 124577"/>
                <a:gd name="connsiteY7" fmla="*/ 0 h 194967"/>
                <a:gd name="connsiteX8" fmla="*/ 37919 w 124577"/>
                <a:gd name="connsiteY8" fmla="*/ 66342 h 194967"/>
                <a:gd name="connsiteX9" fmla="*/ 84773 w 124577"/>
                <a:gd name="connsiteY9" fmla="*/ 48730 h 194967"/>
                <a:gd name="connsiteX10" fmla="*/ 124578 w 124577"/>
                <a:gd name="connsiteY10" fmla="*/ 91516 h 194967"/>
                <a:gd name="connsiteX11" fmla="*/ 124578 w 124577"/>
                <a:gd name="connsiteY11" fmla="*/ 194967 h 194967"/>
                <a:gd name="connsiteX12" fmla="*/ 86659 w 124577"/>
                <a:gd name="connsiteY12" fmla="*/ 194967 h 19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577" h="194967">
                  <a:moveTo>
                    <a:pt x="86659" y="194967"/>
                  </a:moveTo>
                  <a:lnTo>
                    <a:pt x="86659" y="93678"/>
                  </a:lnTo>
                  <a:cubicBezTo>
                    <a:pt x="86659" y="83391"/>
                    <a:pt x="82868" y="80153"/>
                    <a:pt x="70409" y="80153"/>
                  </a:cubicBezTo>
                  <a:cubicBezTo>
                    <a:pt x="61741" y="80153"/>
                    <a:pt x="50378" y="84220"/>
                    <a:pt x="37919" y="90440"/>
                  </a:cubicBezTo>
                  <a:lnTo>
                    <a:pt x="37919" y="194967"/>
                  </a:lnTo>
                  <a:lnTo>
                    <a:pt x="0" y="194967"/>
                  </a:lnTo>
                  <a:lnTo>
                    <a:pt x="0" y="0"/>
                  </a:lnTo>
                  <a:lnTo>
                    <a:pt x="37919" y="0"/>
                  </a:lnTo>
                  <a:lnTo>
                    <a:pt x="37919" y="66342"/>
                  </a:lnTo>
                  <a:cubicBezTo>
                    <a:pt x="50644" y="56855"/>
                    <a:pt x="68247" y="48730"/>
                    <a:pt x="84773" y="48730"/>
                  </a:cubicBezTo>
                  <a:cubicBezTo>
                    <a:pt x="108595" y="48730"/>
                    <a:pt x="124578" y="59836"/>
                    <a:pt x="124578" y="91516"/>
                  </a:cubicBezTo>
                  <a:lnTo>
                    <a:pt x="124578" y="194967"/>
                  </a:lnTo>
                  <a:lnTo>
                    <a:pt x="86659" y="19496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14" name="Freihandform: Form 13">
              <a:extLst>
                <a:ext uri="{FF2B5EF4-FFF2-40B4-BE49-F238E27FC236}">
                  <a16:creationId xmlns:a16="http://schemas.microsoft.com/office/drawing/2014/main" id="{92906D59-C67F-D48E-FD4C-1C787F0D018A}"/>
                </a:ext>
              </a:extLst>
            </p:cNvPr>
            <p:cNvSpPr/>
            <p:nvPr/>
          </p:nvSpPr>
          <p:spPr>
            <a:xfrm>
              <a:off x="5612206" y="3386508"/>
              <a:ext cx="116433" cy="148942"/>
            </a:xfrm>
            <a:custGeom>
              <a:avLst/>
              <a:gdLst>
                <a:gd name="connsiteX0" fmla="*/ 83410 w 116433"/>
                <a:gd name="connsiteY0" fmla="*/ 146237 h 148942"/>
                <a:gd name="connsiteX1" fmla="*/ 79343 w 116433"/>
                <a:gd name="connsiteY1" fmla="*/ 133512 h 148942"/>
                <a:gd name="connsiteX2" fmla="*/ 40615 w 116433"/>
                <a:gd name="connsiteY2" fmla="*/ 148942 h 148942"/>
                <a:gd name="connsiteX3" fmla="*/ 0 w 116433"/>
                <a:gd name="connsiteY3" fmla="*/ 102632 h 148942"/>
                <a:gd name="connsiteX4" fmla="*/ 53616 w 116433"/>
                <a:gd name="connsiteY4" fmla="*/ 56598 h 148942"/>
                <a:gd name="connsiteX5" fmla="*/ 78534 w 116433"/>
                <a:gd name="connsiteY5" fmla="*/ 56598 h 148942"/>
                <a:gd name="connsiteX6" fmla="*/ 78534 w 116433"/>
                <a:gd name="connsiteY6" fmla="*/ 46311 h 148942"/>
                <a:gd name="connsiteX7" fmla="*/ 58217 w 116433"/>
                <a:gd name="connsiteY7" fmla="*/ 30604 h 148942"/>
                <a:gd name="connsiteX8" fmla="*/ 12992 w 116433"/>
                <a:gd name="connsiteY8" fmla="*/ 38729 h 148942"/>
                <a:gd name="connsiteX9" fmla="*/ 12992 w 116433"/>
                <a:gd name="connsiteY9" fmla="*/ 8668 h 148942"/>
                <a:gd name="connsiteX10" fmla="*/ 64713 w 116433"/>
                <a:gd name="connsiteY10" fmla="*/ 0 h 148942"/>
                <a:gd name="connsiteX11" fmla="*/ 116434 w 116433"/>
                <a:gd name="connsiteY11" fmla="*/ 46568 h 148942"/>
                <a:gd name="connsiteX12" fmla="*/ 116434 w 116433"/>
                <a:gd name="connsiteY12" fmla="*/ 146237 h 148942"/>
                <a:gd name="connsiteX13" fmla="*/ 83410 w 116433"/>
                <a:gd name="connsiteY13" fmla="*/ 146237 h 148942"/>
                <a:gd name="connsiteX14" fmla="*/ 78534 w 116433"/>
                <a:gd name="connsiteY14" fmla="*/ 77448 h 148942"/>
                <a:gd name="connsiteX15" fmla="*/ 67694 w 116433"/>
                <a:gd name="connsiteY15" fmla="*/ 77724 h 148942"/>
                <a:gd name="connsiteX16" fmla="*/ 37919 w 116433"/>
                <a:gd name="connsiteY16" fmla="*/ 101822 h 148942"/>
                <a:gd name="connsiteX17" fmla="*/ 54426 w 116433"/>
                <a:gd name="connsiteY17" fmla="*/ 120777 h 148942"/>
                <a:gd name="connsiteX18" fmla="*/ 78534 w 116433"/>
                <a:gd name="connsiteY18" fmla="*/ 113729 h 148942"/>
                <a:gd name="connsiteX19" fmla="*/ 78534 w 116433"/>
                <a:gd name="connsiteY19" fmla="*/ 77448 h 148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6433" h="148942">
                  <a:moveTo>
                    <a:pt x="83410" y="146237"/>
                  </a:moveTo>
                  <a:lnTo>
                    <a:pt x="79343" y="133512"/>
                  </a:lnTo>
                  <a:cubicBezTo>
                    <a:pt x="69599" y="142999"/>
                    <a:pt x="56055" y="148942"/>
                    <a:pt x="40615" y="148942"/>
                  </a:cubicBezTo>
                  <a:cubicBezTo>
                    <a:pt x="23012" y="148942"/>
                    <a:pt x="0" y="141637"/>
                    <a:pt x="0" y="102632"/>
                  </a:cubicBezTo>
                  <a:cubicBezTo>
                    <a:pt x="0" y="63370"/>
                    <a:pt x="32223" y="56598"/>
                    <a:pt x="53616" y="56598"/>
                  </a:cubicBezTo>
                  <a:lnTo>
                    <a:pt x="78534" y="56598"/>
                  </a:lnTo>
                  <a:lnTo>
                    <a:pt x="78534" y="46311"/>
                  </a:lnTo>
                  <a:cubicBezTo>
                    <a:pt x="78534" y="32223"/>
                    <a:pt x="71218" y="30604"/>
                    <a:pt x="58217" y="30604"/>
                  </a:cubicBezTo>
                  <a:cubicBezTo>
                    <a:pt x="44949" y="30604"/>
                    <a:pt x="26270" y="34404"/>
                    <a:pt x="12992" y="38729"/>
                  </a:cubicBezTo>
                  <a:lnTo>
                    <a:pt x="12992" y="8668"/>
                  </a:lnTo>
                  <a:cubicBezTo>
                    <a:pt x="28975" y="3524"/>
                    <a:pt x="47111" y="0"/>
                    <a:pt x="64713" y="0"/>
                  </a:cubicBezTo>
                  <a:cubicBezTo>
                    <a:pt x="92869" y="0"/>
                    <a:pt x="116434" y="7048"/>
                    <a:pt x="116434" y="46568"/>
                  </a:cubicBezTo>
                  <a:lnTo>
                    <a:pt x="116434" y="146237"/>
                  </a:lnTo>
                  <a:lnTo>
                    <a:pt x="83410" y="146237"/>
                  </a:lnTo>
                  <a:close/>
                  <a:moveTo>
                    <a:pt x="78534" y="77448"/>
                  </a:moveTo>
                  <a:lnTo>
                    <a:pt x="67694" y="77724"/>
                  </a:lnTo>
                  <a:cubicBezTo>
                    <a:pt x="46311" y="78267"/>
                    <a:pt x="37919" y="83410"/>
                    <a:pt x="37919" y="101822"/>
                  </a:cubicBezTo>
                  <a:cubicBezTo>
                    <a:pt x="37919" y="116710"/>
                    <a:pt x="44682" y="120777"/>
                    <a:pt x="54426" y="120777"/>
                  </a:cubicBezTo>
                  <a:cubicBezTo>
                    <a:pt x="63913" y="120777"/>
                    <a:pt x="71218" y="117796"/>
                    <a:pt x="78534" y="113729"/>
                  </a:cubicBezTo>
                  <a:lnTo>
                    <a:pt x="78534" y="7744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15" name="Freihandform: Form 14">
              <a:extLst>
                <a:ext uri="{FF2B5EF4-FFF2-40B4-BE49-F238E27FC236}">
                  <a16:creationId xmlns:a16="http://schemas.microsoft.com/office/drawing/2014/main" id="{2BA0181B-0FD8-4750-65A4-1C63A382ADD9}"/>
                </a:ext>
              </a:extLst>
            </p:cNvPr>
            <p:cNvSpPr/>
            <p:nvPr/>
          </p:nvSpPr>
          <p:spPr>
            <a:xfrm>
              <a:off x="5770578" y="3386499"/>
              <a:ext cx="124567" cy="146246"/>
            </a:xfrm>
            <a:custGeom>
              <a:avLst/>
              <a:gdLst>
                <a:gd name="connsiteX0" fmla="*/ 86658 w 124567"/>
                <a:gd name="connsiteY0" fmla="*/ 146247 h 146246"/>
                <a:gd name="connsiteX1" fmla="*/ 86658 w 124567"/>
                <a:gd name="connsiteY1" fmla="*/ 44958 h 146246"/>
                <a:gd name="connsiteX2" fmla="*/ 70409 w 124567"/>
                <a:gd name="connsiteY2" fmla="*/ 31433 h 146246"/>
                <a:gd name="connsiteX3" fmla="*/ 37919 w 124567"/>
                <a:gd name="connsiteY3" fmla="*/ 41720 h 146246"/>
                <a:gd name="connsiteX4" fmla="*/ 37919 w 124567"/>
                <a:gd name="connsiteY4" fmla="*/ 146247 h 146246"/>
                <a:gd name="connsiteX5" fmla="*/ 0 w 124567"/>
                <a:gd name="connsiteY5" fmla="*/ 146247 h 146246"/>
                <a:gd name="connsiteX6" fmla="*/ 0 w 124567"/>
                <a:gd name="connsiteY6" fmla="*/ 2705 h 146246"/>
                <a:gd name="connsiteX7" fmla="*/ 31680 w 124567"/>
                <a:gd name="connsiteY7" fmla="*/ 2705 h 146246"/>
                <a:gd name="connsiteX8" fmla="*/ 37100 w 124567"/>
                <a:gd name="connsiteY8" fmla="*/ 18155 h 146246"/>
                <a:gd name="connsiteX9" fmla="*/ 84763 w 124567"/>
                <a:gd name="connsiteY9" fmla="*/ 0 h 146246"/>
                <a:gd name="connsiteX10" fmla="*/ 124568 w 124567"/>
                <a:gd name="connsiteY10" fmla="*/ 42786 h 146246"/>
                <a:gd name="connsiteX11" fmla="*/ 124568 w 124567"/>
                <a:gd name="connsiteY11" fmla="*/ 146237 h 146246"/>
                <a:gd name="connsiteX12" fmla="*/ 86658 w 124567"/>
                <a:gd name="connsiteY12" fmla="*/ 146237 h 14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567" h="146246">
                  <a:moveTo>
                    <a:pt x="86658" y="146247"/>
                  </a:moveTo>
                  <a:lnTo>
                    <a:pt x="86658" y="44958"/>
                  </a:lnTo>
                  <a:cubicBezTo>
                    <a:pt x="86658" y="34671"/>
                    <a:pt x="82591" y="31433"/>
                    <a:pt x="70409" y="31433"/>
                  </a:cubicBezTo>
                  <a:cubicBezTo>
                    <a:pt x="59855" y="31433"/>
                    <a:pt x="48206" y="35757"/>
                    <a:pt x="37919" y="41720"/>
                  </a:cubicBezTo>
                  <a:lnTo>
                    <a:pt x="37919" y="146247"/>
                  </a:lnTo>
                  <a:lnTo>
                    <a:pt x="0" y="146247"/>
                  </a:lnTo>
                  <a:lnTo>
                    <a:pt x="0" y="2705"/>
                  </a:lnTo>
                  <a:lnTo>
                    <a:pt x="31680" y="2705"/>
                  </a:lnTo>
                  <a:lnTo>
                    <a:pt x="37100" y="18155"/>
                  </a:lnTo>
                  <a:cubicBezTo>
                    <a:pt x="49282" y="8411"/>
                    <a:pt x="67151" y="0"/>
                    <a:pt x="84763" y="0"/>
                  </a:cubicBezTo>
                  <a:cubicBezTo>
                    <a:pt x="108585" y="0"/>
                    <a:pt x="124568" y="10563"/>
                    <a:pt x="124568" y="42786"/>
                  </a:cubicBezTo>
                  <a:lnTo>
                    <a:pt x="124568" y="146237"/>
                  </a:lnTo>
                  <a:lnTo>
                    <a:pt x="86658" y="14623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16" name="Freihandform: Form 15">
              <a:extLst>
                <a:ext uri="{FF2B5EF4-FFF2-40B4-BE49-F238E27FC236}">
                  <a16:creationId xmlns:a16="http://schemas.microsoft.com/office/drawing/2014/main" id="{DADD0553-C42A-60B7-9A7C-E8730FF6BDA8}"/>
                </a:ext>
              </a:extLst>
            </p:cNvPr>
            <p:cNvSpPr/>
            <p:nvPr/>
          </p:nvSpPr>
          <p:spPr>
            <a:xfrm>
              <a:off x="5928941" y="3337779"/>
              <a:ext cx="127282" cy="197672"/>
            </a:xfrm>
            <a:custGeom>
              <a:avLst/>
              <a:gdLst>
                <a:gd name="connsiteX0" fmla="*/ 96679 w 127282"/>
                <a:gd name="connsiteY0" fmla="*/ 194967 h 197672"/>
                <a:gd name="connsiteX1" fmla="*/ 92345 w 127282"/>
                <a:gd name="connsiteY1" fmla="*/ 183318 h 197672"/>
                <a:gd name="connsiteX2" fmla="*/ 54169 w 127282"/>
                <a:gd name="connsiteY2" fmla="*/ 197672 h 197672"/>
                <a:gd name="connsiteX3" fmla="*/ 0 w 127282"/>
                <a:gd name="connsiteY3" fmla="*/ 123206 h 197672"/>
                <a:gd name="connsiteX4" fmla="*/ 59579 w 127282"/>
                <a:gd name="connsiteY4" fmla="*/ 48739 h 197672"/>
                <a:gd name="connsiteX5" fmla="*/ 89373 w 127282"/>
                <a:gd name="connsiteY5" fmla="*/ 60103 h 197672"/>
                <a:gd name="connsiteX6" fmla="*/ 89373 w 127282"/>
                <a:gd name="connsiteY6" fmla="*/ 0 h 197672"/>
                <a:gd name="connsiteX7" fmla="*/ 127283 w 127282"/>
                <a:gd name="connsiteY7" fmla="*/ 0 h 197672"/>
                <a:gd name="connsiteX8" fmla="*/ 127283 w 127282"/>
                <a:gd name="connsiteY8" fmla="*/ 194967 h 197672"/>
                <a:gd name="connsiteX9" fmla="*/ 96679 w 127282"/>
                <a:gd name="connsiteY9" fmla="*/ 194967 h 197672"/>
                <a:gd name="connsiteX10" fmla="*/ 89373 w 127282"/>
                <a:gd name="connsiteY10" fmla="*/ 84753 h 197672"/>
                <a:gd name="connsiteX11" fmla="*/ 67704 w 127282"/>
                <a:gd name="connsiteY11" fmla="*/ 77429 h 197672"/>
                <a:gd name="connsiteX12" fmla="*/ 37909 w 127282"/>
                <a:gd name="connsiteY12" fmla="*/ 123196 h 197672"/>
                <a:gd name="connsiteX13" fmla="*/ 64989 w 127282"/>
                <a:gd name="connsiteY13" fmla="*/ 169507 h 197672"/>
                <a:gd name="connsiteX14" fmla="*/ 89364 w 127282"/>
                <a:gd name="connsiteY14" fmla="*/ 160582 h 197672"/>
                <a:gd name="connsiteX15" fmla="*/ 89364 w 127282"/>
                <a:gd name="connsiteY15" fmla="*/ 84753 h 197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7282" h="197672">
                  <a:moveTo>
                    <a:pt x="96679" y="194967"/>
                  </a:moveTo>
                  <a:lnTo>
                    <a:pt x="92345" y="183318"/>
                  </a:lnTo>
                  <a:cubicBezTo>
                    <a:pt x="83134" y="191443"/>
                    <a:pt x="69333" y="197672"/>
                    <a:pt x="54169" y="197672"/>
                  </a:cubicBezTo>
                  <a:cubicBezTo>
                    <a:pt x="31680" y="197672"/>
                    <a:pt x="0" y="188204"/>
                    <a:pt x="0" y="123206"/>
                  </a:cubicBezTo>
                  <a:cubicBezTo>
                    <a:pt x="0" y="56864"/>
                    <a:pt x="41434" y="48739"/>
                    <a:pt x="59579" y="48739"/>
                  </a:cubicBezTo>
                  <a:cubicBezTo>
                    <a:pt x="72038" y="48739"/>
                    <a:pt x="82867" y="53340"/>
                    <a:pt x="89373" y="60103"/>
                  </a:cubicBezTo>
                  <a:lnTo>
                    <a:pt x="89373" y="0"/>
                  </a:lnTo>
                  <a:lnTo>
                    <a:pt x="127283" y="0"/>
                  </a:lnTo>
                  <a:lnTo>
                    <a:pt x="127283" y="194967"/>
                  </a:lnTo>
                  <a:lnTo>
                    <a:pt x="96679" y="194967"/>
                  </a:lnTo>
                  <a:close/>
                  <a:moveTo>
                    <a:pt x="89373" y="84753"/>
                  </a:moveTo>
                  <a:cubicBezTo>
                    <a:pt x="83410" y="80686"/>
                    <a:pt x="75562" y="77429"/>
                    <a:pt x="67704" y="77429"/>
                  </a:cubicBezTo>
                  <a:cubicBezTo>
                    <a:pt x="51721" y="77429"/>
                    <a:pt x="37909" y="80410"/>
                    <a:pt x="37909" y="123196"/>
                  </a:cubicBezTo>
                  <a:cubicBezTo>
                    <a:pt x="37909" y="166526"/>
                    <a:pt x="49825" y="169507"/>
                    <a:pt x="64989" y="169507"/>
                  </a:cubicBezTo>
                  <a:cubicBezTo>
                    <a:pt x="72847" y="169507"/>
                    <a:pt x="81782" y="165983"/>
                    <a:pt x="89364" y="160582"/>
                  </a:cubicBezTo>
                  <a:lnTo>
                    <a:pt x="89364" y="8475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17" name="Freihandform: Form 16">
              <a:extLst>
                <a:ext uri="{FF2B5EF4-FFF2-40B4-BE49-F238E27FC236}">
                  <a16:creationId xmlns:a16="http://schemas.microsoft.com/office/drawing/2014/main" id="{F5883756-7C62-4F66-36BC-79DFF5C6225D}"/>
                </a:ext>
              </a:extLst>
            </p:cNvPr>
            <p:cNvSpPr/>
            <p:nvPr/>
          </p:nvSpPr>
          <p:spPr>
            <a:xfrm>
              <a:off x="6169885" y="3335054"/>
              <a:ext cx="105613" cy="197700"/>
            </a:xfrm>
            <a:custGeom>
              <a:avLst/>
              <a:gdLst>
                <a:gd name="connsiteX0" fmla="*/ 76638 w 105613"/>
                <a:gd name="connsiteY0" fmla="*/ 30061 h 197700"/>
                <a:gd name="connsiteX1" fmla="*/ 62284 w 105613"/>
                <a:gd name="connsiteY1" fmla="*/ 46596 h 197700"/>
                <a:gd name="connsiteX2" fmla="*/ 62284 w 105613"/>
                <a:gd name="connsiteY2" fmla="*/ 54159 h 197700"/>
                <a:gd name="connsiteX3" fmla="*/ 94783 w 105613"/>
                <a:gd name="connsiteY3" fmla="*/ 54159 h 197700"/>
                <a:gd name="connsiteX4" fmla="*/ 91002 w 105613"/>
                <a:gd name="connsiteY4" fmla="*/ 79619 h 197700"/>
                <a:gd name="connsiteX5" fmla="*/ 62284 w 105613"/>
                <a:gd name="connsiteY5" fmla="*/ 79619 h 197700"/>
                <a:gd name="connsiteX6" fmla="*/ 62284 w 105613"/>
                <a:gd name="connsiteY6" fmla="*/ 197701 h 197700"/>
                <a:gd name="connsiteX7" fmla="*/ 24365 w 105613"/>
                <a:gd name="connsiteY7" fmla="*/ 197701 h 197700"/>
                <a:gd name="connsiteX8" fmla="*/ 24365 w 105613"/>
                <a:gd name="connsiteY8" fmla="*/ 79610 h 197700"/>
                <a:gd name="connsiteX9" fmla="*/ 0 w 105613"/>
                <a:gd name="connsiteY9" fmla="*/ 79610 h 197700"/>
                <a:gd name="connsiteX10" fmla="*/ 0 w 105613"/>
                <a:gd name="connsiteY10" fmla="*/ 54150 h 197700"/>
                <a:gd name="connsiteX11" fmla="*/ 24365 w 105613"/>
                <a:gd name="connsiteY11" fmla="*/ 54150 h 197700"/>
                <a:gd name="connsiteX12" fmla="*/ 24365 w 105613"/>
                <a:gd name="connsiteY12" fmla="*/ 44691 h 197700"/>
                <a:gd name="connsiteX13" fmla="*/ 70152 w 105613"/>
                <a:gd name="connsiteY13" fmla="*/ 0 h 197700"/>
                <a:gd name="connsiteX14" fmla="*/ 105613 w 105613"/>
                <a:gd name="connsiteY14" fmla="*/ 6506 h 197700"/>
                <a:gd name="connsiteX15" fmla="*/ 105613 w 105613"/>
                <a:gd name="connsiteY15" fmla="*/ 34404 h 197700"/>
                <a:gd name="connsiteX16" fmla="*/ 76638 w 105613"/>
                <a:gd name="connsiteY16" fmla="*/ 30061 h 19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613" h="197700">
                  <a:moveTo>
                    <a:pt x="76638" y="30061"/>
                  </a:moveTo>
                  <a:cubicBezTo>
                    <a:pt x="66094" y="30061"/>
                    <a:pt x="62284" y="34661"/>
                    <a:pt x="62284" y="46596"/>
                  </a:cubicBezTo>
                  <a:lnTo>
                    <a:pt x="62284" y="54159"/>
                  </a:lnTo>
                  <a:lnTo>
                    <a:pt x="94783" y="54159"/>
                  </a:lnTo>
                  <a:lnTo>
                    <a:pt x="91002" y="79619"/>
                  </a:lnTo>
                  <a:lnTo>
                    <a:pt x="62284" y="79619"/>
                  </a:lnTo>
                  <a:lnTo>
                    <a:pt x="62284" y="197701"/>
                  </a:lnTo>
                  <a:lnTo>
                    <a:pt x="24365" y="197701"/>
                  </a:lnTo>
                  <a:lnTo>
                    <a:pt x="24365" y="79610"/>
                  </a:lnTo>
                  <a:lnTo>
                    <a:pt x="0" y="79610"/>
                  </a:lnTo>
                  <a:lnTo>
                    <a:pt x="0" y="54150"/>
                  </a:lnTo>
                  <a:lnTo>
                    <a:pt x="24365" y="54150"/>
                  </a:lnTo>
                  <a:lnTo>
                    <a:pt x="24365" y="44691"/>
                  </a:lnTo>
                  <a:cubicBezTo>
                    <a:pt x="24365" y="9744"/>
                    <a:pt x="46034" y="0"/>
                    <a:pt x="70152" y="0"/>
                  </a:cubicBezTo>
                  <a:cubicBezTo>
                    <a:pt x="83420" y="0"/>
                    <a:pt x="96945" y="2981"/>
                    <a:pt x="105613" y="6506"/>
                  </a:cubicBezTo>
                  <a:lnTo>
                    <a:pt x="105613" y="34404"/>
                  </a:lnTo>
                  <a:cubicBezTo>
                    <a:pt x="95869" y="31956"/>
                    <a:pt x="83677" y="30061"/>
                    <a:pt x="76638" y="300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18" name="Freihandform: Form 17">
              <a:extLst>
                <a:ext uri="{FF2B5EF4-FFF2-40B4-BE49-F238E27FC236}">
                  <a16:creationId xmlns:a16="http://schemas.microsoft.com/office/drawing/2014/main" id="{EE79465C-5991-5C91-AA32-EFA93511255C}"/>
                </a:ext>
              </a:extLst>
            </p:cNvPr>
            <p:cNvSpPr/>
            <p:nvPr/>
          </p:nvSpPr>
          <p:spPr>
            <a:xfrm>
              <a:off x="6271679" y="3386518"/>
              <a:ext cx="131082" cy="148932"/>
            </a:xfrm>
            <a:custGeom>
              <a:avLst/>
              <a:gdLst>
                <a:gd name="connsiteX0" fmla="*/ 65541 w 131082"/>
                <a:gd name="connsiteY0" fmla="*/ 148933 h 148932"/>
                <a:gd name="connsiteX1" fmla="*/ 0 w 131082"/>
                <a:gd name="connsiteY1" fmla="*/ 74466 h 148932"/>
                <a:gd name="connsiteX2" fmla="*/ 65541 w 131082"/>
                <a:gd name="connsiteY2" fmla="*/ 0 h 148932"/>
                <a:gd name="connsiteX3" fmla="*/ 131083 w 131082"/>
                <a:gd name="connsiteY3" fmla="*/ 74466 h 148932"/>
                <a:gd name="connsiteX4" fmla="*/ 65541 w 131082"/>
                <a:gd name="connsiteY4" fmla="*/ 148933 h 148932"/>
                <a:gd name="connsiteX5" fmla="*/ 65541 w 131082"/>
                <a:gd name="connsiteY5" fmla="*/ 26803 h 148932"/>
                <a:gd name="connsiteX6" fmla="*/ 37919 w 131082"/>
                <a:gd name="connsiteY6" fmla="*/ 74457 h 148932"/>
                <a:gd name="connsiteX7" fmla="*/ 65541 w 131082"/>
                <a:gd name="connsiteY7" fmla="*/ 121853 h 148932"/>
                <a:gd name="connsiteX8" fmla="*/ 93164 w 131082"/>
                <a:gd name="connsiteY8" fmla="*/ 74457 h 148932"/>
                <a:gd name="connsiteX9" fmla="*/ 65541 w 131082"/>
                <a:gd name="connsiteY9" fmla="*/ 26803 h 148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1082" h="148932">
                  <a:moveTo>
                    <a:pt x="65541" y="148933"/>
                  </a:moveTo>
                  <a:cubicBezTo>
                    <a:pt x="36557" y="148933"/>
                    <a:pt x="0" y="138646"/>
                    <a:pt x="0" y="74466"/>
                  </a:cubicBezTo>
                  <a:cubicBezTo>
                    <a:pt x="0" y="11906"/>
                    <a:pt x="35481" y="0"/>
                    <a:pt x="65541" y="0"/>
                  </a:cubicBezTo>
                  <a:cubicBezTo>
                    <a:pt x="95317" y="0"/>
                    <a:pt x="131083" y="10030"/>
                    <a:pt x="131083" y="74466"/>
                  </a:cubicBezTo>
                  <a:cubicBezTo>
                    <a:pt x="131093" y="139465"/>
                    <a:pt x="94240" y="148933"/>
                    <a:pt x="65541" y="148933"/>
                  </a:cubicBezTo>
                  <a:close/>
                  <a:moveTo>
                    <a:pt x="65541" y="26803"/>
                  </a:moveTo>
                  <a:cubicBezTo>
                    <a:pt x="50654" y="26803"/>
                    <a:pt x="37919" y="31661"/>
                    <a:pt x="37919" y="74457"/>
                  </a:cubicBezTo>
                  <a:cubicBezTo>
                    <a:pt x="37919" y="116710"/>
                    <a:pt x="53350" y="121853"/>
                    <a:pt x="65541" y="121853"/>
                  </a:cubicBezTo>
                  <a:cubicBezTo>
                    <a:pt x="77733" y="121853"/>
                    <a:pt x="93164" y="116996"/>
                    <a:pt x="93164" y="74457"/>
                  </a:cubicBezTo>
                  <a:cubicBezTo>
                    <a:pt x="93164" y="30051"/>
                    <a:pt x="80429" y="26803"/>
                    <a:pt x="65541" y="268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19" name="Freihandform: Form 18">
              <a:extLst>
                <a:ext uri="{FF2B5EF4-FFF2-40B4-BE49-F238E27FC236}">
                  <a16:creationId xmlns:a16="http://schemas.microsoft.com/office/drawing/2014/main" id="{D3432199-7093-5BB0-F834-EA6EC5DCA38C}"/>
                </a:ext>
              </a:extLst>
            </p:cNvPr>
            <p:cNvSpPr/>
            <p:nvPr/>
          </p:nvSpPr>
          <p:spPr>
            <a:xfrm>
              <a:off x="6435194" y="3386508"/>
              <a:ext cx="78000" cy="146237"/>
            </a:xfrm>
            <a:custGeom>
              <a:avLst/>
              <a:gdLst>
                <a:gd name="connsiteX0" fmla="*/ 78000 w 78000"/>
                <a:gd name="connsiteY0" fmla="*/ 37643 h 146237"/>
                <a:gd name="connsiteX1" fmla="*/ 56321 w 78000"/>
                <a:gd name="connsiteY1" fmla="*/ 34938 h 146237"/>
                <a:gd name="connsiteX2" fmla="*/ 37910 w 78000"/>
                <a:gd name="connsiteY2" fmla="*/ 40081 h 146237"/>
                <a:gd name="connsiteX3" fmla="*/ 37910 w 78000"/>
                <a:gd name="connsiteY3" fmla="*/ 146237 h 146237"/>
                <a:gd name="connsiteX4" fmla="*/ 0 w 78000"/>
                <a:gd name="connsiteY4" fmla="*/ 146237 h 146237"/>
                <a:gd name="connsiteX5" fmla="*/ 0 w 78000"/>
                <a:gd name="connsiteY5" fmla="*/ 2696 h 146237"/>
                <a:gd name="connsiteX6" fmla="*/ 30318 w 78000"/>
                <a:gd name="connsiteY6" fmla="*/ 2696 h 146237"/>
                <a:gd name="connsiteX7" fmla="*/ 35205 w 78000"/>
                <a:gd name="connsiteY7" fmla="*/ 17069 h 146237"/>
                <a:gd name="connsiteX8" fmla="*/ 61998 w 78000"/>
                <a:gd name="connsiteY8" fmla="*/ 0 h 146237"/>
                <a:gd name="connsiteX9" fmla="*/ 77991 w 78000"/>
                <a:gd name="connsiteY9" fmla="*/ 1619 h 146237"/>
                <a:gd name="connsiteX10" fmla="*/ 77991 w 78000"/>
                <a:gd name="connsiteY10" fmla="*/ 37643 h 146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8000" h="146237">
                  <a:moveTo>
                    <a:pt x="78000" y="37643"/>
                  </a:moveTo>
                  <a:cubicBezTo>
                    <a:pt x="69876" y="36024"/>
                    <a:pt x="60389" y="34938"/>
                    <a:pt x="56321" y="34938"/>
                  </a:cubicBezTo>
                  <a:cubicBezTo>
                    <a:pt x="51464" y="34938"/>
                    <a:pt x="44415" y="36814"/>
                    <a:pt x="37910" y="40081"/>
                  </a:cubicBezTo>
                  <a:lnTo>
                    <a:pt x="37910" y="146237"/>
                  </a:lnTo>
                  <a:lnTo>
                    <a:pt x="0" y="146237"/>
                  </a:lnTo>
                  <a:lnTo>
                    <a:pt x="0" y="2696"/>
                  </a:lnTo>
                  <a:lnTo>
                    <a:pt x="30318" y="2696"/>
                  </a:lnTo>
                  <a:lnTo>
                    <a:pt x="35205" y="17069"/>
                  </a:lnTo>
                  <a:cubicBezTo>
                    <a:pt x="41967" y="6220"/>
                    <a:pt x="51454" y="0"/>
                    <a:pt x="61998" y="0"/>
                  </a:cubicBezTo>
                  <a:cubicBezTo>
                    <a:pt x="67142" y="0"/>
                    <a:pt x="73647" y="543"/>
                    <a:pt x="77991" y="1619"/>
                  </a:cubicBezTo>
                  <a:lnTo>
                    <a:pt x="77991" y="376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22" name="Freihandform: Form 21">
              <a:extLst>
                <a:ext uri="{FF2B5EF4-FFF2-40B4-BE49-F238E27FC236}">
                  <a16:creationId xmlns:a16="http://schemas.microsoft.com/office/drawing/2014/main" id="{C4269B68-93E6-860F-E11C-D4D2D0DF1254}"/>
                </a:ext>
              </a:extLst>
            </p:cNvPr>
            <p:cNvSpPr/>
            <p:nvPr/>
          </p:nvSpPr>
          <p:spPr>
            <a:xfrm>
              <a:off x="6605482" y="3345875"/>
              <a:ext cx="97488" cy="189576"/>
            </a:xfrm>
            <a:custGeom>
              <a:avLst/>
              <a:gdLst>
                <a:gd name="connsiteX0" fmla="*/ 63637 w 97488"/>
                <a:gd name="connsiteY0" fmla="*/ 189576 h 189576"/>
                <a:gd name="connsiteX1" fmla="*/ 24375 w 97488"/>
                <a:gd name="connsiteY1" fmla="*/ 150847 h 189576"/>
                <a:gd name="connsiteX2" fmla="*/ 24375 w 97488"/>
                <a:gd name="connsiteY2" fmla="*/ 68790 h 189576"/>
                <a:gd name="connsiteX3" fmla="*/ 0 w 97488"/>
                <a:gd name="connsiteY3" fmla="*/ 68790 h 189576"/>
                <a:gd name="connsiteX4" fmla="*/ 0 w 97488"/>
                <a:gd name="connsiteY4" fmla="*/ 43329 h 189576"/>
                <a:gd name="connsiteX5" fmla="*/ 24375 w 97488"/>
                <a:gd name="connsiteY5" fmla="*/ 43329 h 189576"/>
                <a:gd name="connsiteX6" fmla="*/ 27080 w 97488"/>
                <a:gd name="connsiteY6" fmla="*/ 11649 h 189576"/>
                <a:gd name="connsiteX7" fmla="*/ 62284 w 97488"/>
                <a:gd name="connsiteY7" fmla="*/ 0 h 189576"/>
                <a:gd name="connsiteX8" fmla="*/ 62284 w 97488"/>
                <a:gd name="connsiteY8" fmla="*/ 43329 h 189576"/>
                <a:gd name="connsiteX9" fmla="*/ 94783 w 97488"/>
                <a:gd name="connsiteY9" fmla="*/ 43329 h 189576"/>
                <a:gd name="connsiteX10" fmla="*/ 91002 w 97488"/>
                <a:gd name="connsiteY10" fmla="*/ 68790 h 189576"/>
                <a:gd name="connsiteX11" fmla="*/ 62284 w 97488"/>
                <a:gd name="connsiteY11" fmla="*/ 68790 h 189576"/>
                <a:gd name="connsiteX12" fmla="*/ 62284 w 97488"/>
                <a:gd name="connsiteY12" fmla="*/ 150305 h 189576"/>
                <a:gd name="connsiteX13" fmla="*/ 71495 w 97488"/>
                <a:gd name="connsiteY13" fmla="*/ 159515 h 189576"/>
                <a:gd name="connsiteX14" fmla="*/ 97488 w 97488"/>
                <a:gd name="connsiteY14" fmla="*/ 154657 h 189576"/>
                <a:gd name="connsiteX15" fmla="*/ 97488 w 97488"/>
                <a:gd name="connsiteY15" fmla="*/ 183356 h 189576"/>
                <a:gd name="connsiteX16" fmla="*/ 63637 w 97488"/>
                <a:gd name="connsiteY16" fmla="*/ 189576 h 189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7488" h="189576">
                  <a:moveTo>
                    <a:pt x="63637" y="189576"/>
                  </a:moveTo>
                  <a:cubicBezTo>
                    <a:pt x="44148" y="189576"/>
                    <a:pt x="24375" y="184718"/>
                    <a:pt x="24375" y="150847"/>
                  </a:cubicBezTo>
                  <a:lnTo>
                    <a:pt x="24375" y="68790"/>
                  </a:lnTo>
                  <a:lnTo>
                    <a:pt x="0" y="68790"/>
                  </a:lnTo>
                  <a:lnTo>
                    <a:pt x="0" y="43329"/>
                  </a:lnTo>
                  <a:lnTo>
                    <a:pt x="24375" y="43329"/>
                  </a:lnTo>
                  <a:lnTo>
                    <a:pt x="27080" y="11649"/>
                  </a:lnTo>
                  <a:lnTo>
                    <a:pt x="62284" y="0"/>
                  </a:lnTo>
                  <a:lnTo>
                    <a:pt x="62284" y="43329"/>
                  </a:lnTo>
                  <a:lnTo>
                    <a:pt x="94783" y="43329"/>
                  </a:lnTo>
                  <a:lnTo>
                    <a:pt x="91002" y="68790"/>
                  </a:lnTo>
                  <a:lnTo>
                    <a:pt x="62284" y="68790"/>
                  </a:lnTo>
                  <a:lnTo>
                    <a:pt x="62284" y="150305"/>
                  </a:lnTo>
                  <a:cubicBezTo>
                    <a:pt x="62284" y="158429"/>
                    <a:pt x="66627" y="159515"/>
                    <a:pt x="71495" y="159515"/>
                  </a:cubicBezTo>
                  <a:cubicBezTo>
                    <a:pt x="75019" y="159515"/>
                    <a:pt x="88030" y="157096"/>
                    <a:pt x="97488" y="154657"/>
                  </a:cubicBezTo>
                  <a:lnTo>
                    <a:pt x="97488" y="183356"/>
                  </a:lnTo>
                  <a:cubicBezTo>
                    <a:pt x="87192" y="187147"/>
                    <a:pt x="73924" y="189576"/>
                    <a:pt x="63637" y="1895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23" name="Freihandform: Form 22">
              <a:extLst>
                <a:ext uri="{FF2B5EF4-FFF2-40B4-BE49-F238E27FC236}">
                  <a16:creationId xmlns:a16="http://schemas.microsoft.com/office/drawing/2014/main" id="{EFC8B9D1-197F-BA20-6F8F-37F1E4B8B1DD}"/>
                </a:ext>
              </a:extLst>
            </p:cNvPr>
            <p:cNvSpPr/>
            <p:nvPr/>
          </p:nvSpPr>
          <p:spPr>
            <a:xfrm>
              <a:off x="6714048" y="3386518"/>
              <a:ext cx="131064" cy="148932"/>
            </a:xfrm>
            <a:custGeom>
              <a:avLst/>
              <a:gdLst>
                <a:gd name="connsiteX0" fmla="*/ 65542 w 131064"/>
                <a:gd name="connsiteY0" fmla="*/ 148933 h 148932"/>
                <a:gd name="connsiteX1" fmla="*/ 0 w 131064"/>
                <a:gd name="connsiteY1" fmla="*/ 74466 h 148932"/>
                <a:gd name="connsiteX2" fmla="*/ 65542 w 131064"/>
                <a:gd name="connsiteY2" fmla="*/ 0 h 148932"/>
                <a:gd name="connsiteX3" fmla="*/ 131064 w 131064"/>
                <a:gd name="connsiteY3" fmla="*/ 74466 h 148932"/>
                <a:gd name="connsiteX4" fmla="*/ 65542 w 131064"/>
                <a:gd name="connsiteY4" fmla="*/ 148933 h 148932"/>
                <a:gd name="connsiteX5" fmla="*/ 65542 w 131064"/>
                <a:gd name="connsiteY5" fmla="*/ 26803 h 148932"/>
                <a:gd name="connsiteX6" fmla="*/ 37900 w 131064"/>
                <a:gd name="connsiteY6" fmla="*/ 74457 h 148932"/>
                <a:gd name="connsiteX7" fmla="*/ 65542 w 131064"/>
                <a:gd name="connsiteY7" fmla="*/ 121853 h 148932"/>
                <a:gd name="connsiteX8" fmla="*/ 93164 w 131064"/>
                <a:gd name="connsiteY8" fmla="*/ 74457 h 148932"/>
                <a:gd name="connsiteX9" fmla="*/ 65542 w 131064"/>
                <a:gd name="connsiteY9" fmla="*/ 26803 h 148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1064" h="148932">
                  <a:moveTo>
                    <a:pt x="65542" y="148933"/>
                  </a:moveTo>
                  <a:cubicBezTo>
                    <a:pt x="36557" y="148933"/>
                    <a:pt x="0" y="138646"/>
                    <a:pt x="0" y="74466"/>
                  </a:cubicBezTo>
                  <a:cubicBezTo>
                    <a:pt x="0" y="11906"/>
                    <a:pt x="35481" y="0"/>
                    <a:pt x="65542" y="0"/>
                  </a:cubicBezTo>
                  <a:cubicBezTo>
                    <a:pt x="95317" y="0"/>
                    <a:pt x="131064" y="10030"/>
                    <a:pt x="131064" y="74466"/>
                  </a:cubicBezTo>
                  <a:cubicBezTo>
                    <a:pt x="131064" y="139465"/>
                    <a:pt x="94240" y="148933"/>
                    <a:pt x="65542" y="148933"/>
                  </a:cubicBezTo>
                  <a:close/>
                  <a:moveTo>
                    <a:pt x="65542" y="26803"/>
                  </a:moveTo>
                  <a:cubicBezTo>
                    <a:pt x="50625" y="26803"/>
                    <a:pt x="37900" y="31661"/>
                    <a:pt x="37900" y="74457"/>
                  </a:cubicBezTo>
                  <a:cubicBezTo>
                    <a:pt x="37900" y="116710"/>
                    <a:pt x="53350" y="121853"/>
                    <a:pt x="65542" y="121853"/>
                  </a:cubicBezTo>
                  <a:cubicBezTo>
                    <a:pt x="77705" y="121853"/>
                    <a:pt x="93164" y="116996"/>
                    <a:pt x="93164" y="74457"/>
                  </a:cubicBezTo>
                  <a:cubicBezTo>
                    <a:pt x="93164" y="30051"/>
                    <a:pt x="80429" y="26803"/>
                    <a:pt x="65542" y="268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24" name="Freihandform: Form 23">
              <a:extLst>
                <a:ext uri="{FF2B5EF4-FFF2-40B4-BE49-F238E27FC236}">
                  <a16:creationId xmlns:a16="http://schemas.microsoft.com/office/drawing/2014/main" id="{888ADFD8-2147-57B7-B418-F2C3EA028AEC}"/>
                </a:ext>
              </a:extLst>
            </p:cNvPr>
            <p:cNvSpPr/>
            <p:nvPr/>
          </p:nvSpPr>
          <p:spPr>
            <a:xfrm>
              <a:off x="6877554" y="3386499"/>
              <a:ext cx="194995" cy="146246"/>
            </a:xfrm>
            <a:custGeom>
              <a:avLst/>
              <a:gdLst>
                <a:gd name="connsiteX0" fmla="*/ 157067 w 194995"/>
                <a:gd name="connsiteY0" fmla="*/ 146247 h 146246"/>
                <a:gd name="connsiteX1" fmla="*/ 157067 w 194995"/>
                <a:gd name="connsiteY1" fmla="*/ 43882 h 146246"/>
                <a:gd name="connsiteX2" fmla="*/ 142180 w 194995"/>
                <a:gd name="connsiteY2" fmla="*/ 31433 h 146246"/>
                <a:gd name="connsiteX3" fmla="*/ 116462 w 194995"/>
                <a:gd name="connsiteY3" fmla="*/ 39815 h 146246"/>
                <a:gd name="connsiteX4" fmla="*/ 116462 w 194995"/>
                <a:gd name="connsiteY4" fmla="*/ 146247 h 146246"/>
                <a:gd name="connsiteX5" fmla="*/ 78534 w 194995"/>
                <a:gd name="connsiteY5" fmla="*/ 146247 h 146246"/>
                <a:gd name="connsiteX6" fmla="*/ 78534 w 194995"/>
                <a:gd name="connsiteY6" fmla="*/ 43882 h 146246"/>
                <a:gd name="connsiteX7" fmla="*/ 63646 w 194995"/>
                <a:gd name="connsiteY7" fmla="*/ 31433 h 146246"/>
                <a:gd name="connsiteX8" fmla="*/ 37929 w 194995"/>
                <a:gd name="connsiteY8" fmla="*/ 39815 h 146246"/>
                <a:gd name="connsiteX9" fmla="*/ 37929 w 194995"/>
                <a:gd name="connsiteY9" fmla="*/ 146247 h 146246"/>
                <a:gd name="connsiteX10" fmla="*/ 0 w 194995"/>
                <a:gd name="connsiteY10" fmla="*/ 146247 h 146246"/>
                <a:gd name="connsiteX11" fmla="*/ 0 w 194995"/>
                <a:gd name="connsiteY11" fmla="*/ 2705 h 146246"/>
                <a:gd name="connsiteX12" fmla="*/ 31680 w 194995"/>
                <a:gd name="connsiteY12" fmla="*/ 2705 h 146246"/>
                <a:gd name="connsiteX13" fmla="*/ 37100 w 194995"/>
                <a:gd name="connsiteY13" fmla="*/ 16793 h 146246"/>
                <a:gd name="connsiteX14" fmla="*/ 77991 w 194995"/>
                <a:gd name="connsiteY14" fmla="*/ 0 h 146246"/>
                <a:gd name="connsiteX15" fmla="*/ 112395 w 194995"/>
                <a:gd name="connsiteY15" fmla="*/ 19774 h 146246"/>
                <a:gd name="connsiteX16" fmla="*/ 156524 w 194995"/>
                <a:gd name="connsiteY16" fmla="*/ 0 h 146246"/>
                <a:gd name="connsiteX17" fmla="*/ 194996 w 194995"/>
                <a:gd name="connsiteY17" fmla="*/ 42786 h 146246"/>
                <a:gd name="connsiteX18" fmla="*/ 194996 w 194995"/>
                <a:gd name="connsiteY18" fmla="*/ 146237 h 146246"/>
                <a:gd name="connsiteX19" fmla="*/ 157067 w 194995"/>
                <a:gd name="connsiteY19" fmla="*/ 146237 h 14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94995" h="146246">
                  <a:moveTo>
                    <a:pt x="157067" y="146247"/>
                  </a:moveTo>
                  <a:lnTo>
                    <a:pt x="157067" y="43882"/>
                  </a:lnTo>
                  <a:cubicBezTo>
                    <a:pt x="157067" y="33880"/>
                    <a:pt x="151924" y="31433"/>
                    <a:pt x="142180" y="31433"/>
                  </a:cubicBezTo>
                  <a:cubicBezTo>
                    <a:pt x="134598" y="31433"/>
                    <a:pt x="124587" y="35214"/>
                    <a:pt x="116462" y="39815"/>
                  </a:cubicBezTo>
                  <a:lnTo>
                    <a:pt x="116462" y="146247"/>
                  </a:lnTo>
                  <a:lnTo>
                    <a:pt x="78534" y="146247"/>
                  </a:lnTo>
                  <a:lnTo>
                    <a:pt x="78534" y="43882"/>
                  </a:lnTo>
                  <a:cubicBezTo>
                    <a:pt x="78534" y="33880"/>
                    <a:pt x="73390" y="31433"/>
                    <a:pt x="63646" y="31433"/>
                  </a:cubicBezTo>
                  <a:cubicBezTo>
                    <a:pt x="55797" y="31433"/>
                    <a:pt x="46853" y="34414"/>
                    <a:pt x="37929" y="39815"/>
                  </a:cubicBezTo>
                  <a:lnTo>
                    <a:pt x="37929" y="146247"/>
                  </a:lnTo>
                  <a:lnTo>
                    <a:pt x="0" y="146247"/>
                  </a:lnTo>
                  <a:lnTo>
                    <a:pt x="0" y="2705"/>
                  </a:lnTo>
                  <a:lnTo>
                    <a:pt x="31680" y="2705"/>
                  </a:lnTo>
                  <a:lnTo>
                    <a:pt x="37100" y="16793"/>
                  </a:lnTo>
                  <a:cubicBezTo>
                    <a:pt x="46311" y="8125"/>
                    <a:pt x="61198" y="0"/>
                    <a:pt x="77991" y="0"/>
                  </a:cubicBezTo>
                  <a:cubicBezTo>
                    <a:pt x="95860" y="0"/>
                    <a:pt x="106975" y="6220"/>
                    <a:pt x="112395" y="19774"/>
                  </a:cubicBezTo>
                  <a:cubicBezTo>
                    <a:pt x="124301" y="8944"/>
                    <a:pt x="137855" y="0"/>
                    <a:pt x="156524" y="0"/>
                  </a:cubicBezTo>
                  <a:cubicBezTo>
                    <a:pt x="179279" y="0"/>
                    <a:pt x="194996" y="10830"/>
                    <a:pt x="194996" y="42786"/>
                  </a:cubicBezTo>
                  <a:lnTo>
                    <a:pt x="194996" y="146237"/>
                  </a:lnTo>
                  <a:lnTo>
                    <a:pt x="157067" y="14623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25" name="Freihandform: Form 24">
              <a:extLst>
                <a:ext uri="{FF2B5EF4-FFF2-40B4-BE49-F238E27FC236}">
                  <a16:creationId xmlns:a16="http://schemas.microsoft.com/office/drawing/2014/main" id="{14CA5783-03D3-C3E2-831A-AF4F5E82CB26}"/>
                </a:ext>
              </a:extLst>
            </p:cNvPr>
            <p:cNvSpPr/>
            <p:nvPr/>
          </p:nvSpPr>
          <p:spPr>
            <a:xfrm>
              <a:off x="7103630" y="3386518"/>
              <a:ext cx="131064" cy="148932"/>
            </a:xfrm>
            <a:custGeom>
              <a:avLst/>
              <a:gdLst>
                <a:gd name="connsiteX0" fmla="*/ 65542 w 131064"/>
                <a:gd name="connsiteY0" fmla="*/ 148933 h 148932"/>
                <a:gd name="connsiteX1" fmla="*/ 0 w 131064"/>
                <a:gd name="connsiteY1" fmla="*/ 74466 h 148932"/>
                <a:gd name="connsiteX2" fmla="*/ 65542 w 131064"/>
                <a:gd name="connsiteY2" fmla="*/ 0 h 148932"/>
                <a:gd name="connsiteX3" fmla="*/ 131064 w 131064"/>
                <a:gd name="connsiteY3" fmla="*/ 74466 h 148932"/>
                <a:gd name="connsiteX4" fmla="*/ 65542 w 131064"/>
                <a:gd name="connsiteY4" fmla="*/ 148933 h 148932"/>
                <a:gd name="connsiteX5" fmla="*/ 65542 w 131064"/>
                <a:gd name="connsiteY5" fmla="*/ 26803 h 148932"/>
                <a:gd name="connsiteX6" fmla="*/ 37900 w 131064"/>
                <a:gd name="connsiteY6" fmla="*/ 74457 h 148932"/>
                <a:gd name="connsiteX7" fmla="*/ 65542 w 131064"/>
                <a:gd name="connsiteY7" fmla="*/ 121853 h 148932"/>
                <a:gd name="connsiteX8" fmla="*/ 93164 w 131064"/>
                <a:gd name="connsiteY8" fmla="*/ 74457 h 148932"/>
                <a:gd name="connsiteX9" fmla="*/ 65542 w 131064"/>
                <a:gd name="connsiteY9" fmla="*/ 26803 h 148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1064" h="148932">
                  <a:moveTo>
                    <a:pt x="65542" y="148933"/>
                  </a:moveTo>
                  <a:cubicBezTo>
                    <a:pt x="36557" y="148933"/>
                    <a:pt x="0" y="138646"/>
                    <a:pt x="0" y="74466"/>
                  </a:cubicBezTo>
                  <a:cubicBezTo>
                    <a:pt x="0" y="11906"/>
                    <a:pt x="35481" y="0"/>
                    <a:pt x="65542" y="0"/>
                  </a:cubicBezTo>
                  <a:cubicBezTo>
                    <a:pt x="95317" y="0"/>
                    <a:pt x="131064" y="10030"/>
                    <a:pt x="131064" y="74466"/>
                  </a:cubicBezTo>
                  <a:cubicBezTo>
                    <a:pt x="131064" y="139465"/>
                    <a:pt x="94240" y="148933"/>
                    <a:pt x="65542" y="148933"/>
                  </a:cubicBezTo>
                  <a:close/>
                  <a:moveTo>
                    <a:pt x="65542" y="26803"/>
                  </a:moveTo>
                  <a:cubicBezTo>
                    <a:pt x="50635" y="26803"/>
                    <a:pt x="37900" y="31661"/>
                    <a:pt x="37900" y="74457"/>
                  </a:cubicBezTo>
                  <a:cubicBezTo>
                    <a:pt x="37900" y="116710"/>
                    <a:pt x="53350" y="121853"/>
                    <a:pt x="65542" y="121853"/>
                  </a:cubicBezTo>
                  <a:cubicBezTo>
                    <a:pt x="77705" y="121853"/>
                    <a:pt x="93164" y="116996"/>
                    <a:pt x="93164" y="74457"/>
                  </a:cubicBezTo>
                  <a:cubicBezTo>
                    <a:pt x="93154" y="30051"/>
                    <a:pt x="80429" y="26803"/>
                    <a:pt x="65542" y="268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26" name="Freihandform: Form 25">
              <a:extLst>
                <a:ext uri="{FF2B5EF4-FFF2-40B4-BE49-F238E27FC236}">
                  <a16:creationId xmlns:a16="http://schemas.microsoft.com/office/drawing/2014/main" id="{41379709-396A-169C-5C45-4076C9B3F722}"/>
                </a:ext>
              </a:extLst>
            </p:cNvPr>
            <p:cNvSpPr/>
            <p:nvPr/>
          </p:nvSpPr>
          <p:spPr>
            <a:xfrm>
              <a:off x="7267127" y="3386508"/>
              <a:ext cx="77990" cy="146237"/>
            </a:xfrm>
            <a:custGeom>
              <a:avLst/>
              <a:gdLst>
                <a:gd name="connsiteX0" fmla="*/ 77991 w 77990"/>
                <a:gd name="connsiteY0" fmla="*/ 37643 h 146237"/>
                <a:gd name="connsiteX1" fmla="*/ 56340 w 77990"/>
                <a:gd name="connsiteY1" fmla="*/ 34938 h 146237"/>
                <a:gd name="connsiteX2" fmla="*/ 37929 w 77990"/>
                <a:gd name="connsiteY2" fmla="*/ 40081 h 146237"/>
                <a:gd name="connsiteX3" fmla="*/ 37929 w 77990"/>
                <a:gd name="connsiteY3" fmla="*/ 146237 h 146237"/>
                <a:gd name="connsiteX4" fmla="*/ 0 w 77990"/>
                <a:gd name="connsiteY4" fmla="*/ 146237 h 146237"/>
                <a:gd name="connsiteX5" fmla="*/ 0 w 77990"/>
                <a:gd name="connsiteY5" fmla="*/ 2696 h 146237"/>
                <a:gd name="connsiteX6" fmla="*/ 30337 w 77990"/>
                <a:gd name="connsiteY6" fmla="*/ 2696 h 146237"/>
                <a:gd name="connsiteX7" fmla="*/ 35195 w 77990"/>
                <a:gd name="connsiteY7" fmla="*/ 17069 h 146237"/>
                <a:gd name="connsiteX8" fmla="*/ 62017 w 77990"/>
                <a:gd name="connsiteY8" fmla="*/ 0 h 146237"/>
                <a:gd name="connsiteX9" fmla="*/ 77991 w 77990"/>
                <a:gd name="connsiteY9" fmla="*/ 1619 h 146237"/>
                <a:gd name="connsiteX10" fmla="*/ 77991 w 77990"/>
                <a:gd name="connsiteY10" fmla="*/ 37643 h 146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7990" h="146237">
                  <a:moveTo>
                    <a:pt x="77991" y="37643"/>
                  </a:moveTo>
                  <a:cubicBezTo>
                    <a:pt x="69866" y="36024"/>
                    <a:pt x="60398" y="34938"/>
                    <a:pt x="56340" y="34938"/>
                  </a:cubicBezTo>
                  <a:cubicBezTo>
                    <a:pt x="51454" y="34938"/>
                    <a:pt x="44415" y="36814"/>
                    <a:pt x="37929" y="40081"/>
                  </a:cubicBezTo>
                  <a:lnTo>
                    <a:pt x="37929" y="146237"/>
                  </a:lnTo>
                  <a:lnTo>
                    <a:pt x="0" y="146237"/>
                  </a:lnTo>
                  <a:lnTo>
                    <a:pt x="0" y="2696"/>
                  </a:lnTo>
                  <a:lnTo>
                    <a:pt x="30337" y="2696"/>
                  </a:lnTo>
                  <a:lnTo>
                    <a:pt x="35195" y="17069"/>
                  </a:lnTo>
                  <a:cubicBezTo>
                    <a:pt x="41977" y="6220"/>
                    <a:pt x="51445" y="0"/>
                    <a:pt x="62017" y="0"/>
                  </a:cubicBezTo>
                  <a:cubicBezTo>
                    <a:pt x="67161" y="0"/>
                    <a:pt x="73666" y="543"/>
                    <a:pt x="77991" y="1619"/>
                  </a:cubicBezTo>
                  <a:lnTo>
                    <a:pt x="77991" y="376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27" name="Freihandform: Form 26">
              <a:extLst>
                <a:ext uri="{FF2B5EF4-FFF2-40B4-BE49-F238E27FC236}">
                  <a16:creationId xmlns:a16="http://schemas.microsoft.com/office/drawing/2014/main" id="{1B2A0758-EF67-E539-4C1A-A4585148CE20}"/>
                </a:ext>
              </a:extLst>
            </p:cNvPr>
            <p:cNvSpPr/>
            <p:nvPr/>
          </p:nvSpPr>
          <p:spPr>
            <a:xfrm>
              <a:off x="7368387" y="3386508"/>
              <a:ext cx="78000" cy="146237"/>
            </a:xfrm>
            <a:custGeom>
              <a:avLst/>
              <a:gdLst>
                <a:gd name="connsiteX0" fmla="*/ 78000 w 78000"/>
                <a:gd name="connsiteY0" fmla="*/ 37643 h 146237"/>
                <a:gd name="connsiteX1" fmla="*/ 56321 w 78000"/>
                <a:gd name="connsiteY1" fmla="*/ 34938 h 146237"/>
                <a:gd name="connsiteX2" fmla="*/ 37909 w 78000"/>
                <a:gd name="connsiteY2" fmla="*/ 40081 h 146237"/>
                <a:gd name="connsiteX3" fmla="*/ 37909 w 78000"/>
                <a:gd name="connsiteY3" fmla="*/ 146237 h 146237"/>
                <a:gd name="connsiteX4" fmla="*/ 0 w 78000"/>
                <a:gd name="connsiteY4" fmla="*/ 146237 h 146237"/>
                <a:gd name="connsiteX5" fmla="*/ 0 w 78000"/>
                <a:gd name="connsiteY5" fmla="*/ 2696 h 146237"/>
                <a:gd name="connsiteX6" fmla="*/ 30318 w 78000"/>
                <a:gd name="connsiteY6" fmla="*/ 2696 h 146237"/>
                <a:gd name="connsiteX7" fmla="*/ 35204 w 78000"/>
                <a:gd name="connsiteY7" fmla="*/ 17069 h 146237"/>
                <a:gd name="connsiteX8" fmla="*/ 61998 w 78000"/>
                <a:gd name="connsiteY8" fmla="*/ 0 h 146237"/>
                <a:gd name="connsiteX9" fmla="*/ 77991 w 78000"/>
                <a:gd name="connsiteY9" fmla="*/ 1619 h 146237"/>
                <a:gd name="connsiteX10" fmla="*/ 77991 w 78000"/>
                <a:gd name="connsiteY10" fmla="*/ 37643 h 146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8000" h="146237">
                  <a:moveTo>
                    <a:pt x="78000" y="37643"/>
                  </a:moveTo>
                  <a:cubicBezTo>
                    <a:pt x="69875" y="36024"/>
                    <a:pt x="60388" y="34938"/>
                    <a:pt x="56321" y="34938"/>
                  </a:cubicBezTo>
                  <a:cubicBezTo>
                    <a:pt x="51463" y="34938"/>
                    <a:pt x="44415" y="36814"/>
                    <a:pt x="37909" y="40081"/>
                  </a:cubicBezTo>
                  <a:lnTo>
                    <a:pt x="37909" y="146237"/>
                  </a:lnTo>
                  <a:lnTo>
                    <a:pt x="0" y="146237"/>
                  </a:lnTo>
                  <a:lnTo>
                    <a:pt x="0" y="2696"/>
                  </a:lnTo>
                  <a:lnTo>
                    <a:pt x="30318" y="2696"/>
                  </a:lnTo>
                  <a:lnTo>
                    <a:pt x="35204" y="17069"/>
                  </a:lnTo>
                  <a:cubicBezTo>
                    <a:pt x="41967" y="6220"/>
                    <a:pt x="51454" y="0"/>
                    <a:pt x="61998" y="0"/>
                  </a:cubicBezTo>
                  <a:cubicBezTo>
                    <a:pt x="67142" y="0"/>
                    <a:pt x="73647" y="543"/>
                    <a:pt x="77991" y="1619"/>
                  </a:cubicBezTo>
                  <a:lnTo>
                    <a:pt x="77991" y="376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28" name="Freihandform: Form 27">
              <a:extLst>
                <a:ext uri="{FF2B5EF4-FFF2-40B4-BE49-F238E27FC236}">
                  <a16:creationId xmlns:a16="http://schemas.microsoft.com/office/drawing/2014/main" id="{FC4CEFF2-EE32-95F5-BC66-118D603CDE5D}"/>
                </a:ext>
              </a:extLst>
            </p:cNvPr>
            <p:cNvSpPr/>
            <p:nvPr/>
          </p:nvSpPr>
          <p:spPr>
            <a:xfrm>
              <a:off x="7457455" y="3386518"/>
              <a:ext cx="131064" cy="148932"/>
            </a:xfrm>
            <a:custGeom>
              <a:avLst/>
              <a:gdLst>
                <a:gd name="connsiteX0" fmla="*/ 65542 w 131064"/>
                <a:gd name="connsiteY0" fmla="*/ 148933 h 148932"/>
                <a:gd name="connsiteX1" fmla="*/ 0 w 131064"/>
                <a:gd name="connsiteY1" fmla="*/ 74466 h 148932"/>
                <a:gd name="connsiteX2" fmla="*/ 65542 w 131064"/>
                <a:gd name="connsiteY2" fmla="*/ 0 h 148932"/>
                <a:gd name="connsiteX3" fmla="*/ 131064 w 131064"/>
                <a:gd name="connsiteY3" fmla="*/ 74466 h 148932"/>
                <a:gd name="connsiteX4" fmla="*/ 65542 w 131064"/>
                <a:gd name="connsiteY4" fmla="*/ 148933 h 148932"/>
                <a:gd name="connsiteX5" fmla="*/ 65542 w 131064"/>
                <a:gd name="connsiteY5" fmla="*/ 26803 h 148932"/>
                <a:gd name="connsiteX6" fmla="*/ 37900 w 131064"/>
                <a:gd name="connsiteY6" fmla="*/ 74457 h 148932"/>
                <a:gd name="connsiteX7" fmla="*/ 65542 w 131064"/>
                <a:gd name="connsiteY7" fmla="*/ 121853 h 148932"/>
                <a:gd name="connsiteX8" fmla="*/ 93164 w 131064"/>
                <a:gd name="connsiteY8" fmla="*/ 74457 h 148932"/>
                <a:gd name="connsiteX9" fmla="*/ 65542 w 131064"/>
                <a:gd name="connsiteY9" fmla="*/ 26803 h 148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1064" h="148932">
                  <a:moveTo>
                    <a:pt x="65542" y="148933"/>
                  </a:moveTo>
                  <a:cubicBezTo>
                    <a:pt x="36557" y="148933"/>
                    <a:pt x="0" y="138646"/>
                    <a:pt x="0" y="74466"/>
                  </a:cubicBezTo>
                  <a:cubicBezTo>
                    <a:pt x="0" y="11906"/>
                    <a:pt x="35481" y="0"/>
                    <a:pt x="65542" y="0"/>
                  </a:cubicBezTo>
                  <a:cubicBezTo>
                    <a:pt x="95317" y="0"/>
                    <a:pt x="131064" y="10030"/>
                    <a:pt x="131064" y="74466"/>
                  </a:cubicBezTo>
                  <a:cubicBezTo>
                    <a:pt x="131064" y="139465"/>
                    <a:pt x="94240" y="148933"/>
                    <a:pt x="65542" y="148933"/>
                  </a:cubicBezTo>
                  <a:close/>
                  <a:moveTo>
                    <a:pt x="65542" y="26803"/>
                  </a:moveTo>
                  <a:cubicBezTo>
                    <a:pt x="50635" y="26803"/>
                    <a:pt x="37900" y="31661"/>
                    <a:pt x="37900" y="74457"/>
                  </a:cubicBezTo>
                  <a:cubicBezTo>
                    <a:pt x="37900" y="116710"/>
                    <a:pt x="53350" y="121853"/>
                    <a:pt x="65542" y="121853"/>
                  </a:cubicBezTo>
                  <a:cubicBezTo>
                    <a:pt x="77705" y="121853"/>
                    <a:pt x="93164" y="116996"/>
                    <a:pt x="93164" y="74457"/>
                  </a:cubicBezTo>
                  <a:cubicBezTo>
                    <a:pt x="93164" y="30051"/>
                    <a:pt x="80429" y="26803"/>
                    <a:pt x="65542" y="268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29" name="Freihandform: Form 28">
              <a:extLst>
                <a:ext uri="{FF2B5EF4-FFF2-40B4-BE49-F238E27FC236}">
                  <a16:creationId xmlns:a16="http://schemas.microsoft.com/office/drawing/2014/main" id="{CDA27B0A-0E26-B0F8-4D48-D5FC8400CACD}"/>
                </a:ext>
              </a:extLst>
            </p:cNvPr>
            <p:cNvSpPr/>
            <p:nvPr/>
          </p:nvSpPr>
          <p:spPr>
            <a:xfrm>
              <a:off x="7600950" y="3389204"/>
              <a:ext cx="211226" cy="143541"/>
            </a:xfrm>
            <a:custGeom>
              <a:avLst/>
              <a:gdLst>
                <a:gd name="connsiteX0" fmla="*/ 181165 w 211226"/>
                <a:gd name="connsiteY0" fmla="*/ 143542 h 143541"/>
                <a:gd name="connsiteX1" fmla="*/ 129426 w 211226"/>
                <a:gd name="connsiteY1" fmla="*/ 143542 h 143541"/>
                <a:gd name="connsiteX2" fmla="*/ 117520 w 211226"/>
                <a:gd name="connsiteY2" fmla="*/ 85325 h 143541"/>
                <a:gd name="connsiteX3" fmla="*/ 105613 w 211226"/>
                <a:gd name="connsiteY3" fmla="*/ 22498 h 143541"/>
                <a:gd name="connsiteX4" fmla="*/ 93421 w 211226"/>
                <a:gd name="connsiteY4" fmla="*/ 83963 h 143541"/>
                <a:gd name="connsiteX5" fmla="*/ 81772 w 211226"/>
                <a:gd name="connsiteY5" fmla="*/ 143542 h 143541"/>
                <a:gd name="connsiteX6" fmla="*/ 30061 w 211226"/>
                <a:gd name="connsiteY6" fmla="*/ 143542 h 143541"/>
                <a:gd name="connsiteX7" fmla="*/ 0 w 211226"/>
                <a:gd name="connsiteY7" fmla="*/ 0 h 143541"/>
                <a:gd name="connsiteX8" fmla="*/ 41691 w 211226"/>
                <a:gd name="connsiteY8" fmla="*/ 0 h 143541"/>
                <a:gd name="connsiteX9" fmla="*/ 50102 w 211226"/>
                <a:gd name="connsiteY9" fmla="*/ 66904 h 143541"/>
                <a:gd name="connsiteX10" fmla="*/ 56064 w 211226"/>
                <a:gd name="connsiteY10" fmla="*/ 122958 h 143541"/>
                <a:gd name="connsiteX11" fmla="*/ 65808 w 211226"/>
                <a:gd name="connsiteY11" fmla="*/ 66904 h 143541"/>
                <a:gd name="connsiteX12" fmla="*/ 79877 w 211226"/>
                <a:gd name="connsiteY12" fmla="*/ 0 h 143541"/>
                <a:gd name="connsiteX13" fmla="*/ 131331 w 211226"/>
                <a:gd name="connsiteY13" fmla="*/ 0 h 143541"/>
                <a:gd name="connsiteX14" fmla="*/ 145418 w 211226"/>
                <a:gd name="connsiteY14" fmla="*/ 66904 h 143541"/>
                <a:gd name="connsiteX15" fmla="*/ 154629 w 211226"/>
                <a:gd name="connsiteY15" fmla="*/ 122958 h 143541"/>
                <a:gd name="connsiteX16" fmla="*/ 160849 w 211226"/>
                <a:gd name="connsiteY16" fmla="*/ 66904 h 143541"/>
                <a:gd name="connsiteX17" fmla="*/ 170059 w 211226"/>
                <a:gd name="connsiteY17" fmla="*/ 0 h 143541"/>
                <a:gd name="connsiteX18" fmla="*/ 211226 w 211226"/>
                <a:gd name="connsiteY18" fmla="*/ 0 h 143541"/>
                <a:gd name="connsiteX19" fmla="*/ 181165 w 211226"/>
                <a:gd name="connsiteY19" fmla="*/ 143542 h 143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11226" h="143541">
                  <a:moveTo>
                    <a:pt x="181165" y="143542"/>
                  </a:moveTo>
                  <a:lnTo>
                    <a:pt x="129426" y="143542"/>
                  </a:lnTo>
                  <a:lnTo>
                    <a:pt x="117520" y="85325"/>
                  </a:lnTo>
                  <a:cubicBezTo>
                    <a:pt x="115357" y="74495"/>
                    <a:pt x="109937" y="46320"/>
                    <a:pt x="105613" y="22498"/>
                  </a:cubicBezTo>
                  <a:cubicBezTo>
                    <a:pt x="100727" y="46053"/>
                    <a:pt x="95326" y="73676"/>
                    <a:pt x="93421" y="83963"/>
                  </a:cubicBezTo>
                  <a:lnTo>
                    <a:pt x="81772" y="143542"/>
                  </a:lnTo>
                  <a:lnTo>
                    <a:pt x="30061" y="143542"/>
                  </a:lnTo>
                  <a:lnTo>
                    <a:pt x="0" y="0"/>
                  </a:lnTo>
                  <a:lnTo>
                    <a:pt x="41691" y="0"/>
                  </a:lnTo>
                  <a:lnTo>
                    <a:pt x="50102" y="66904"/>
                  </a:lnTo>
                  <a:cubicBezTo>
                    <a:pt x="52264" y="83953"/>
                    <a:pt x="55788" y="120777"/>
                    <a:pt x="56064" y="122958"/>
                  </a:cubicBezTo>
                  <a:cubicBezTo>
                    <a:pt x="56607" y="119691"/>
                    <a:pt x="62008" y="84773"/>
                    <a:pt x="65808" y="66904"/>
                  </a:cubicBezTo>
                  <a:lnTo>
                    <a:pt x="79877" y="0"/>
                  </a:lnTo>
                  <a:lnTo>
                    <a:pt x="131331" y="0"/>
                  </a:lnTo>
                  <a:lnTo>
                    <a:pt x="145418" y="66904"/>
                  </a:lnTo>
                  <a:cubicBezTo>
                    <a:pt x="148657" y="83153"/>
                    <a:pt x="154086" y="119158"/>
                    <a:pt x="154629" y="122958"/>
                  </a:cubicBezTo>
                  <a:cubicBezTo>
                    <a:pt x="154886" y="120520"/>
                    <a:pt x="158410" y="83410"/>
                    <a:pt x="160849" y="66904"/>
                  </a:cubicBezTo>
                  <a:lnTo>
                    <a:pt x="170059" y="0"/>
                  </a:lnTo>
                  <a:lnTo>
                    <a:pt x="211226" y="0"/>
                  </a:lnTo>
                  <a:lnTo>
                    <a:pt x="181165" y="14354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23030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Weißer Hinter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749160"/>
            <a:ext cx="12192000" cy="999067"/>
          </a:xfrm>
          <a:prstGeom prst="rect">
            <a:avLst/>
          </a:prstGeom>
        </p:spPr>
      </p:pic>
      <p:sp>
        <p:nvSpPr>
          <p:cNvPr id="33" name="Rechteck 32"/>
          <p:cNvSpPr/>
          <p:nvPr userDrawn="1"/>
        </p:nvSpPr>
        <p:spPr>
          <a:xfrm>
            <a:off x="0" y="6007813"/>
            <a:ext cx="12191595" cy="850188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31" name="Fußzeilenplatzhalter 4"/>
          <p:cNvSpPr txBox="1">
            <a:spLocks/>
          </p:cNvSpPr>
          <p:nvPr/>
        </p:nvSpPr>
        <p:spPr>
          <a:xfrm>
            <a:off x="904009" y="6248693"/>
            <a:ext cx="6719304" cy="336000"/>
          </a:xfrm>
          <a:prstGeom prst="rect">
            <a:avLst/>
          </a:prstGeom>
        </p:spPr>
        <p:txBody>
          <a:bodyPr vert="horz" lIns="153619" tIns="76809" rIns="153619" bIns="76809" rtlCol="0" anchor="ctr"/>
          <a:lstStyle/>
          <a:p>
            <a:pPr lvl="0">
              <a:defRPr/>
            </a:pPr>
            <a:endParaRPr lang="de-DE" sz="1467">
              <a:solidFill>
                <a:schemeClr val="bg1"/>
              </a:solidFill>
            </a:endParaRPr>
          </a:p>
        </p:txBody>
      </p:sp>
      <p:sp>
        <p:nvSpPr>
          <p:cNvPr id="29" name="Titelplatzhalter 4"/>
          <p:cNvSpPr>
            <a:spLocks noGrp="1"/>
          </p:cNvSpPr>
          <p:nvPr>
            <p:ph type="title" hasCustomPrompt="1"/>
          </p:nvPr>
        </p:nvSpPr>
        <p:spPr>
          <a:xfrm>
            <a:off x="279400" y="213785"/>
            <a:ext cx="10515600" cy="115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Überschrift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279400" y="1483785"/>
            <a:ext cx="10515600" cy="3805767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10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1092200" y="6318253"/>
            <a:ext cx="4588933" cy="36618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TENDO E contour – Matthias Brenner</a:t>
            </a:r>
            <a:endParaRPr lang="de-DE"/>
          </a:p>
        </p:txBody>
      </p:sp>
      <p:sp>
        <p:nvSpPr>
          <p:cNvPr id="9" name="Fußzeilenplatzhalter 4"/>
          <p:cNvSpPr txBox="1">
            <a:spLocks/>
          </p:cNvSpPr>
          <p:nvPr userDrawn="1"/>
        </p:nvSpPr>
        <p:spPr>
          <a:xfrm>
            <a:off x="469901" y="6341840"/>
            <a:ext cx="734271" cy="336000"/>
          </a:xfrm>
          <a:prstGeom prst="rect">
            <a:avLst/>
          </a:prstGeom>
        </p:spPr>
        <p:txBody>
          <a:bodyPr vert="horz" lIns="153619" tIns="76809" rIns="153619" bIns="76809" rtlCol="0" anchor="ctr"/>
          <a:lstStyle/>
          <a:p>
            <a:pPr lvl="0">
              <a:defRPr/>
            </a:pPr>
            <a:fld id="{D42D1118-0BEA-4219-AAE0-0D1ADB44C724}" type="slidenum">
              <a:rPr lang="de-DE" sz="1467" smtClean="0">
                <a:solidFill>
                  <a:schemeClr val="bg1"/>
                </a:solidFill>
              </a:rPr>
              <a:t>‹Nr.›</a:t>
            </a:fld>
            <a:endParaRPr lang="de-DE" sz="1467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349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78CC97A4-1A82-DEDB-CB65-650832807737}"/>
              </a:ext>
            </a:extLst>
          </p:cNvPr>
          <p:cNvSpPr txBox="1"/>
          <p:nvPr userDrawn="1"/>
        </p:nvSpPr>
        <p:spPr>
          <a:xfrm>
            <a:off x="658813" y="271886"/>
            <a:ext cx="200908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800" b="1">
                <a:solidFill>
                  <a:schemeClr val="bg2"/>
                </a:solidFill>
                <a:latin typeface="Fago Pro" panose="02000506040000020004" pitchFamily="50" charset="0"/>
              </a:rPr>
              <a:t>Agenda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01ECF792-B14B-88A1-18F5-A6044518CC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8813" y="779585"/>
            <a:ext cx="8937625" cy="5494215"/>
          </a:xfrm>
        </p:spPr>
        <p:txBody>
          <a:bodyPr/>
          <a:lstStyle>
            <a:lvl1pPr marL="633413" indent="-633413">
              <a:buFont typeface="+mj-lt"/>
              <a:buAutoNum type="arabicPeriod"/>
              <a:defRPr sz="3000" b="1">
                <a:latin typeface="Fago Pro" panose="02000506040000020004" pitchFamily="50" charset="0"/>
              </a:defRPr>
            </a:lvl1pPr>
            <a:lvl2pPr marL="785813" indent="-176213">
              <a:tabLst>
                <a:tab pos="652463" algn="l"/>
                <a:tab pos="809625" algn="l"/>
              </a:tabLst>
              <a:defRPr sz="2000">
                <a:latin typeface="Fago Pro" panose="02000506040000020004" pitchFamily="50" charset="0"/>
              </a:defRPr>
            </a:lvl2pPr>
            <a:lvl3pPr marL="1014413" indent="-246063">
              <a:defRPr sz="2000">
                <a:latin typeface="Fago Pro" panose="02000506040000020004" pitchFamily="50" charset="0"/>
              </a:defRPr>
            </a:lvl3pPr>
            <a:lvl4pPr marL="1219200" indent="-204788">
              <a:defRPr sz="2000">
                <a:latin typeface="Fago Pro" panose="02000506040000020004" pitchFamily="50" charset="0"/>
              </a:defRPr>
            </a:lvl4pPr>
            <a:lvl5pPr marL="1441450" indent="-233363">
              <a:defRPr sz="2000">
                <a:latin typeface="Fago Pro" panose="02000506040000020004" pitchFamily="50" charset="0"/>
              </a:defRPr>
            </a:lvl5pPr>
          </a:lstStyle>
          <a:p>
            <a:pPr lvl="0"/>
            <a:r>
              <a:rPr lang="de-DE" err="1"/>
              <a:t>Agendapunkt</a:t>
            </a:r>
            <a:r>
              <a:rPr lang="de-DE"/>
              <a:t> eins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F40E45D-1310-95F1-0289-F373E713D3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30968" y="351118"/>
            <a:ext cx="1826070" cy="465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735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24B176A3-0CCA-EE39-C7CC-A980B3025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4" y="666751"/>
            <a:ext cx="8996816" cy="102031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3547760-748F-E2D9-DB12-20A8218552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44942" y="6384353"/>
            <a:ext cx="612095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200">
                <a:solidFill>
                  <a:schemeClr val="tx2"/>
                </a:solidFill>
                <a:latin typeface="Fago Pro" panose="02000506040000020004" pitchFamily="50" charset="0"/>
              </a:defRPr>
            </a:lvl1pPr>
          </a:lstStyle>
          <a:p>
            <a:fld id="{73F7D4EC-FAF2-48D2-B8E5-457915FC50F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23" name="Textplatzhalter 22">
            <a:extLst>
              <a:ext uri="{FF2B5EF4-FFF2-40B4-BE49-F238E27FC236}">
                <a16:creationId xmlns:a16="http://schemas.microsoft.com/office/drawing/2014/main" id="{19924481-2BAC-44B6-A3F3-4FF71CB8E9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8814" y="2112579"/>
            <a:ext cx="11198224" cy="416122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191376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689" r:id="rId4"/>
    <p:sldLayoutId id="2147483690" r:id="rId5"/>
    <p:sldLayoutId id="2147483691" r:id="rId6"/>
    <p:sldLayoutId id="2147483692" r:id="rId7"/>
    <p:sldLayoutId id="2147483726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2"/>
          </a:solidFill>
          <a:latin typeface="Fago Pro" panose="02000506040000020004" pitchFamily="50" charset="0"/>
          <a:ea typeface="+mj-ea"/>
          <a:cs typeface="+mj-cs"/>
        </a:defRPr>
      </a:lvl1pPr>
    </p:titleStyle>
    <p:bodyStyle>
      <a:lvl1pPr marL="247650" indent="-247650" algn="l" defTabSz="914400" rtl="0" eaLnBrk="1" latinLnBrk="0" hangingPunct="1">
        <a:lnSpc>
          <a:spcPct val="100000"/>
        </a:lnSpc>
        <a:spcBef>
          <a:spcPts val="600"/>
        </a:spcBef>
        <a:buClr>
          <a:schemeClr val="bg2"/>
        </a:buClr>
        <a:buFont typeface="Arial" panose="020B0604020202020204" pitchFamily="34" charset="0"/>
        <a:buChar char="•"/>
        <a:defRPr sz="2200" kern="1200">
          <a:solidFill>
            <a:schemeClr val="tx2"/>
          </a:solidFill>
          <a:latin typeface="Fago Pro" panose="02000506040000020004" pitchFamily="50" charset="0"/>
          <a:ea typeface="+mn-ea"/>
          <a:cs typeface="+mn-cs"/>
        </a:defRPr>
      </a:lvl1pPr>
      <a:lvl2pPr marL="636588" indent="-179388" algn="l" defTabSz="914400" rtl="0" eaLnBrk="1" latinLnBrk="0" hangingPunct="1">
        <a:lnSpc>
          <a:spcPct val="100000"/>
        </a:lnSpc>
        <a:spcBef>
          <a:spcPts val="300"/>
        </a:spcBef>
        <a:buClr>
          <a:schemeClr val="bg2"/>
        </a:buClr>
        <a:buFont typeface="Arial" panose="020B0604020202020204" pitchFamily="34" charset="0"/>
        <a:buChar char="•"/>
        <a:tabLst>
          <a:tab pos="652463" algn="l"/>
        </a:tabLst>
        <a:defRPr sz="1800" kern="1200">
          <a:solidFill>
            <a:schemeClr val="tx2"/>
          </a:solidFill>
          <a:latin typeface="Fago Pro" panose="02000506040000020004" pitchFamily="50" charset="0"/>
          <a:ea typeface="+mn-ea"/>
          <a:cs typeface="+mn-cs"/>
        </a:defRPr>
      </a:lvl2pPr>
      <a:lvl3pPr marL="925513" indent="-209550" algn="l" defTabSz="914400" rtl="0" eaLnBrk="1" latinLnBrk="0" hangingPunct="1">
        <a:lnSpc>
          <a:spcPct val="100000"/>
        </a:lnSpc>
        <a:spcBef>
          <a:spcPts val="300"/>
        </a:spcBef>
        <a:buClr>
          <a:schemeClr val="bg2"/>
        </a:buClr>
        <a:buFont typeface="Courier New" panose="02070309020205020404" pitchFamily="49" charset="0"/>
        <a:buChar char="o"/>
        <a:defRPr sz="1800" kern="1200">
          <a:solidFill>
            <a:schemeClr val="tx2"/>
          </a:solidFill>
          <a:latin typeface="Fago Pro" panose="02000506040000020004" pitchFamily="50" charset="0"/>
          <a:ea typeface="+mn-ea"/>
          <a:cs typeface="+mn-cs"/>
        </a:defRPr>
      </a:lvl3pPr>
      <a:lvl4pPr marL="1250950" indent="-196850" algn="l" defTabSz="914400" rtl="0" eaLnBrk="1" latinLnBrk="0" hangingPunct="1">
        <a:lnSpc>
          <a:spcPct val="100000"/>
        </a:lnSpc>
        <a:spcBef>
          <a:spcPts val="300"/>
        </a:spcBef>
        <a:buClr>
          <a:schemeClr val="bg2"/>
        </a:buClr>
        <a:buFont typeface="Wingdings" panose="05000000000000000000" pitchFamily="2" charset="2"/>
        <a:buChar char="§"/>
        <a:defRPr sz="1800" kern="1200">
          <a:solidFill>
            <a:schemeClr val="tx2"/>
          </a:solidFill>
          <a:latin typeface="Fago Pro" panose="02000506040000020004" pitchFamily="50" charset="0"/>
          <a:ea typeface="+mn-ea"/>
          <a:cs typeface="+mn-cs"/>
        </a:defRPr>
      </a:lvl4pPr>
      <a:lvl5pPr marL="1497013" indent="-196850" algn="l" defTabSz="914400" rtl="0" eaLnBrk="1" latinLnBrk="0" hangingPunct="1">
        <a:lnSpc>
          <a:spcPct val="100000"/>
        </a:lnSpc>
        <a:spcBef>
          <a:spcPts val="300"/>
        </a:spcBef>
        <a:buClr>
          <a:schemeClr val="bg2"/>
        </a:buClr>
        <a:buFont typeface="Symbol" panose="05050102010706020507" pitchFamily="18" charset="2"/>
        <a:buChar char="-"/>
        <a:defRPr sz="1800" kern="1200">
          <a:solidFill>
            <a:schemeClr val="tx2"/>
          </a:solidFill>
          <a:latin typeface="Fago Pro" panose="02000506040000020004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52">
          <p15:clr>
            <a:srgbClr val="F26B43"/>
          </p15:clr>
        </p15:guide>
        <p15:guide id="2" pos="415">
          <p15:clr>
            <a:srgbClr val="F26B43"/>
          </p15:clr>
        </p15:guide>
        <p15:guide id="3" pos="7469">
          <p15:clr>
            <a:srgbClr val="F26B43"/>
          </p15:clr>
        </p15:guide>
        <p15:guide id="4" orient="horz" pos="42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24B176A3-0CCA-EE39-C7CC-A980B3025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4" y="666751"/>
            <a:ext cx="8996816" cy="102031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3547760-748F-E2D9-DB12-20A8218552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44942" y="6384353"/>
            <a:ext cx="612095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200">
                <a:solidFill>
                  <a:schemeClr val="tx2"/>
                </a:solidFill>
                <a:latin typeface="Fago Pro" panose="02000506040000020004" pitchFamily="50" charset="0"/>
              </a:defRPr>
            </a:lvl1pPr>
          </a:lstStyle>
          <a:p>
            <a:fld id="{73F7D4EC-FAF2-48D2-B8E5-457915FC50F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23" name="Textplatzhalter 22">
            <a:extLst>
              <a:ext uri="{FF2B5EF4-FFF2-40B4-BE49-F238E27FC236}">
                <a16:creationId xmlns:a16="http://schemas.microsoft.com/office/drawing/2014/main" id="{19924481-2BAC-44B6-A3F3-4FF71CB8E9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8814" y="2112579"/>
            <a:ext cx="11198224" cy="416122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111223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2"/>
          </a:solidFill>
          <a:latin typeface="Fago Pro" panose="02000506040000020004" pitchFamily="50" charset="0"/>
          <a:ea typeface="+mj-ea"/>
          <a:cs typeface="+mj-cs"/>
        </a:defRPr>
      </a:lvl1pPr>
    </p:titleStyle>
    <p:bodyStyle>
      <a:lvl1pPr marL="247650" indent="-247650" algn="l" defTabSz="914400" rtl="0" eaLnBrk="1" latinLnBrk="0" hangingPunct="1">
        <a:lnSpc>
          <a:spcPct val="100000"/>
        </a:lnSpc>
        <a:spcBef>
          <a:spcPts val="600"/>
        </a:spcBef>
        <a:buClr>
          <a:schemeClr val="bg2"/>
        </a:buClr>
        <a:buFont typeface="Arial" panose="020B0604020202020204" pitchFamily="34" charset="0"/>
        <a:buChar char="•"/>
        <a:defRPr sz="2200" kern="1200">
          <a:solidFill>
            <a:schemeClr val="tx2"/>
          </a:solidFill>
          <a:latin typeface="Fago Pro" panose="02000506040000020004" pitchFamily="50" charset="0"/>
          <a:ea typeface="+mn-ea"/>
          <a:cs typeface="+mn-cs"/>
        </a:defRPr>
      </a:lvl1pPr>
      <a:lvl2pPr marL="636588" indent="-179388" algn="l" defTabSz="914400" rtl="0" eaLnBrk="1" latinLnBrk="0" hangingPunct="1">
        <a:lnSpc>
          <a:spcPct val="100000"/>
        </a:lnSpc>
        <a:spcBef>
          <a:spcPts val="300"/>
        </a:spcBef>
        <a:buClr>
          <a:schemeClr val="bg2"/>
        </a:buClr>
        <a:buFont typeface="Arial" panose="020B0604020202020204" pitchFamily="34" charset="0"/>
        <a:buChar char="•"/>
        <a:tabLst>
          <a:tab pos="652463" algn="l"/>
        </a:tabLst>
        <a:defRPr sz="1800" kern="1200">
          <a:solidFill>
            <a:schemeClr val="tx2"/>
          </a:solidFill>
          <a:latin typeface="Fago Pro" panose="02000506040000020004" pitchFamily="50" charset="0"/>
          <a:ea typeface="+mn-ea"/>
          <a:cs typeface="+mn-cs"/>
        </a:defRPr>
      </a:lvl2pPr>
      <a:lvl3pPr marL="925513" indent="-209550" algn="l" defTabSz="914400" rtl="0" eaLnBrk="1" latinLnBrk="0" hangingPunct="1">
        <a:lnSpc>
          <a:spcPct val="100000"/>
        </a:lnSpc>
        <a:spcBef>
          <a:spcPts val="300"/>
        </a:spcBef>
        <a:buClr>
          <a:schemeClr val="bg2"/>
        </a:buClr>
        <a:buFont typeface="Courier New" panose="02070309020205020404" pitchFamily="49" charset="0"/>
        <a:buChar char="o"/>
        <a:defRPr sz="1800" kern="1200">
          <a:solidFill>
            <a:schemeClr val="tx2"/>
          </a:solidFill>
          <a:latin typeface="Fago Pro" panose="02000506040000020004" pitchFamily="50" charset="0"/>
          <a:ea typeface="+mn-ea"/>
          <a:cs typeface="+mn-cs"/>
        </a:defRPr>
      </a:lvl3pPr>
      <a:lvl4pPr marL="1250950" indent="-196850" algn="l" defTabSz="914400" rtl="0" eaLnBrk="1" latinLnBrk="0" hangingPunct="1">
        <a:lnSpc>
          <a:spcPct val="100000"/>
        </a:lnSpc>
        <a:spcBef>
          <a:spcPts val="300"/>
        </a:spcBef>
        <a:buClr>
          <a:schemeClr val="bg2"/>
        </a:buClr>
        <a:buFont typeface="Wingdings" panose="05000000000000000000" pitchFamily="2" charset="2"/>
        <a:buChar char="§"/>
        <a:defRPr sz="1800" kern="1200">
          <a:solidFill>
            <a:schemeClr val="tx2"/>
          </a:solidFill>
          <a:latin typeface="Fago Pro" panose="02000506040000020004" pitchFamily="50" charset="0"/>
          <a:ea typeface="+mn-ea"/>
          <a:cs typeface="+mn-cs"/>
        </a:defRPr>
      </a:lvl4pPr>
      <a:lvl5pPr marL="1497013" indent="-196850" algn="l" defTabSz="914400" rtl="0" eaLnBrk="1" latinLnBrk="0" hangingPunct="1">
        <a:lnSpc>
          <a:spcPct val="100000"/>
        </a:lnSpc>
        <a:spcBef>
          <a:spcPts val="300"/>
        </a:spcBef>
        <a:buClr>
          <a:schemeClr val="bg2"/>
        </a:buClr>
        <a:buFont typeface="Symbol" panose="05050102010706020507" pitchFamily="18" charset="2"/>
        <a:buChar char="-"/>
        <a:defRPr sz="1800" kern="1200">
          <a:solidFill>
            <a:schemeClr val="tx2"/>
          </a:solidFill>
          <a:latin typeface="Fago Pro" panose="02000506040000020004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52">
          <p15:clr>
            <a:srgbClr val="F26B43"/>
          </p15:clr>
        </p15:guide>
        <p15:guide id="2" pos="415">
          <p15:clr>
            <a:srgbClr val="F26B43"/>
          </p15:clr>
        </p15:guide>
        <p15:guide id="3" pos="7469">
          <p15:clr>
            <a:srgbClr val="F26B43"/>
          </p15:clr>
        </p15:guide>
        <p15:guide id="4" orient="horz" pos="42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24B176A3-0CCA-EE39-C7CC-A980B3025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4" y="666751"/>
            <a:ext cx="8996816" cy="102031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3547760-748F-E2D9-DB12-20A8218552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44942" y="6384353"/>
            <a:ext cx="612095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200">
                <a:solidFill>
                  <a:schemeClr val="tx2"/>
                </a:solidFill>
                <a:latin typeface="Fago Pro" panose="02000506040000020004" pitchFamily="50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F7D4EC-FAF2-48D2-B8E5-457915FC50F3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latin typeface="Fago Pro" panose="02000506040000020004" pitchFamily="50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03D6A"/>
              </a:solidFill>
              <a:effectLst/>
              <a:uLnTx/>
              <a:uFillTx/>
              <a:latin typeface="Fago Pro" panose="02000506040000020004" pitchFamily="50" charset="0"/>
              <a:ea typeface="+mn-ea"/>
              <a:cs typeface="+mn-cs"/>
            </a:endParaRPr>
          </a:p>
        </p:txBody>
      </p:sp>
      <p:sp>
        <p:nvSpPr>
          <p:cNvPr id="23" name="Textplatzhalter 22">
            <a:extLst>
              <a:ext uri="{FF2B5EF4-FFF2-40B4-BE49-F238E27FC236}">
                <a16:creationId xmlns:a16="http://schemas.microsoft.com/office/drawing/2014/main" id="{19924481-2BAC-44B6-A3F3-4FF71CB8E9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8814" y="2112581"/>
            <a:ext cx="3853225" cy="22645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3" name="Grafik 6">
            <a:extLst>
              <a:ext uri="{FF2B5EF4-FFF2-40B4-BE49-F238E27FC236}">
                <a16:creationId xmlns:a16="http://schemas.microsoft.com/office/drawing/2014/main" id="{E719ACEE-0B87-0302-B53B-978F049DD176}"/>
              </a:ext>
            </a:extLst>
          </p:cNvPr>
          <p:cNvSpPr/>
          <p:nvPr userDrawn="1"/>
        </p:nvSpPr>
        <p:spPr>
          <a:xfrm>
            <a:off x="-1776990" y="1940915"/>
            <a:ext cx="14548110" cy="4332886"/>
          </a:xfrm>
          <a:custGeom>
            <a:avLst/>
            <a:gdLst>
              <a:gd name="connsiteX0" fmla="*/ 5562746 w 12190552"/>
              <a:gd name="connsiteY0" fmla="*/ 3630732 h 3630731"/>
              <a:gd name="connsiteX1" fmla="*/ 0 w 12190552"/>
              <a:gd name="connsiteY1" fmla="*/ 3630732 h 3630731"/>
              <a:gd name="connsiteX2" fmla="*/ 0 w 12190552"/>
              <a:gd name="connsiteY2" fmla="*/ 2211407 h 3630731"/>
              <a:gd name="connsiteX3" fmla="*/ 5208241 w 12190552"/>
              <a:gd name="connsiteY3" fmla="*/ 2211407 h 3630731"/>
              <a:gd name="connsiteX4" fmla="*/ 9359028 w 12190552"/>
              <a:gd name="connsiteY4" fmla="*/ 0 h 3630731"/>
              <a:gd name="connsiteX5" fmla="*/ 12190552 w 12190552"/>
              <a:gd name="connsiteY5" fmla="*/ 0 h 3630731"/>
              <a:gd name="connsiteX6" fmla="*/ 12190552 w 12190552"/>
              <a:gd name="connsiteY6" fmla="*/ 1419325 h 3630731"/>
              <a:gd name="connsiteX7" fmla="*/ 9713490 w 12190552"/>
              <a:gd name="connsiteY7" fmla="*/ 1419325 h 3630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0552" h="3630731">
                <a:moveTo>
                  <a:pt x="5562746" y="3630732"/>
                </a:moveTo>
                <a:lnTo>
                  <a:pt x="0" y="3630732"/>
                </a:lnTo>
                <a:lnTo>
                  <a:pt x="0" y="2211407"/>
                </a:lnTo>
                <a:lnTo>
                  <a:pt x="5208241" y="2211407"/>
                </a:lnTo>
                <a:lnTo>
                  <a:pt x="9359028" y="0"/>
                </a:lnTo>
                <a:lnTo>
                  <a:pt x="12190552" y="0"/>
                </a:lnTo>
                <a:lnTo>
                  <a:pt x="12190552" y="1419325"/>
                </a:lnTo>
                <a:lnTo>
                  <a:pt x="9713490" y="1419325"/>
                </a:lnTo>
                <a:close/>
              </a:path>
            </a:pathLst>
          </a:custGeom>
          <a:solidFill>
            <a:schemeClr val="tx2"/>
          </a:solidFill>
          <a:ln w="14193" cap="flat">
            <a:noFill/>
            <a:prstDash val="solid"/>
            <a:miter/>
          </a:ln>
        </p:spPr>
        <p:txBody>
          <a:bodyPr rtlCol="0" anchor="ctr"/>
          <a:lstStyle/>
          <a:p>
            <a:endParaRPr lang="de-DE" dirty="0">
              <a:latin typeface="Fago Pro" panose="02000506040000020004" pitchFamily="50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284DEFB-5D68-2F0F-0B8D-39852EE50D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30968" y="351118"/>
            <a:ext cx="1826070" cy="465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868327"/>
      </p:ext>
    </p:extLst>
  </p:cSld>
  <p:clrMap bg1="dk1" tx1="lt1" bg2="dk2" tx2="lt2" accent1="accent1" accent2="accent2" accent3="accent3" accent4="accent4" accent5="accent5" accent6="accent6" hlink="hlink" folHlink="folHlink"/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Fago Pro" panose="02000506040000020004" pitchFamily="50" charset="0"/>
          <a:ea typeface="+mj-ea"/>
          <a:cs typeface="+mj-cs"/>
        </a:defRPr>
      </a:lvl1pPr>
    </p:titleStyle>
    <p:bodyStyle>
      <a:lvl1pPr marL="247650" indent="-247650" algn="l" defTabSz="914400" rtl="0" eaLnBrk="1" latinLnBrk="0" hangingPunct="1">
        <a:lnSpc>
          <a:spcPct val="100000"/>
        </a:lnSpc>
        <a:spcBef>
          <a:spcPts val="600"/>
        </a:spcBef>
        <a:buClr>
          <a:schemeClr val="bg2"/>
        </a:buClr>
        <a:buFont typeface="Arial" panose="020B0604020202020204" pitchFamily="34" charset="0"/>
        <a:buChar char="•"/>
        <a:defRPr sz="2200" kern="1200">
          <a:solidFill>
            <a:schemeClr val="tx2"/>
          </a:solidFill>
          <a:latin typeface="Fago Pro" panose="02000506040000020004" pitchFamily="50" charset="0"/>
          <a:ea typeface="+mn-ea"/>
          <a:cs typeface="+mn-cs"/>
        </a:defRPr>
      </a:lvl1pPr>
      <a:lvl2pPr marL="636588" indent="-179388" algn="l" defTabSz="914400" rtl="0" eaLnBrk="1" latinLnBrk="0" hangingPunct="1">
        <a:lnSpc>
          <a:spcPct val="100000"/>
        </a:lnSpc>
        <a:spcBef>
          <a:spcPts val="300"/>
        </a:spcBef>
        <a:buClr>
          <a:schemeClr val="bg2"/>
        </a:buClr>
        <a:buFont typeface="Arial" panose="020B0604020202020204" pitchFamily="34" charset="0"/>
        <a:buChar char="•"/>
        <a:tabLst>
          <a:tab pos="652463" algn="l"/>
        </a:tabLst>
        <a:defRPr sz="1800" kern="1200">
          <a:solidFill>
            <a:schemeClr val="tx2"/>
          </a:solidFill>
          <a:latin typeface="Fago Pro" panose="02000506040000020004" pitchFamily="50" charset="0"/>
          <a:ea typeface="+mn-ea"/>
          <a:cs typeface="+mn-cs"/>
        </a:defRPr>
      </a:lvl2pPr>
      <a:lvl3pPr marL="925513" indent="-209550" algn="l" defTabSz="914400" rtl="0" eaLnBrk="1" latinLnBrk="0" hangingPunct="1">
        <a:lnSpc>
          <a:spcPct val="100000"/>
        </a:lnSpc>
        <a:spcBef>
          <a:spcPts val="300"/>
        </a:spcBef>
        <a:buClr>
          <a:schemeClr val="bg2"/>
        </a:buClr>
        <a:buFont typeface="Courier New" panose="02070309020205020404" pitchFamily="49" charset="0"/>
        <a:buChar char="o"/>
        <a:defRPr sz="1800" kern="1200">
          <a:solidFill>
            <a:schemeClr val="tx2"/>
          </a:solidFill>
          <a:latin typeface="Fago Pro" panose="02000506040000020004" pitchFamily="50" charset="0"/>
          <a:ea typeface="+mn-ea"/>
          <a:cs typeface="+mn-cs"/>
        </a:defRPr>
      </a:lvl3pPr>
      <a:lvl4pPr marL="1250950" indent="-196850" algn="l" defTabSz="914400" rtl="0" eaLnBrk="1" latinLnBrk="0" hangingPunct="1">
        <a:lnSpc>
          <a:spcPct val="100000"/>
        </a:lnSpc>
        <a:spcBef>
          <a:spcPts val="300"/>
        </a:spcBef>
        <a:buClr>
          <a:schemeClr val="bg2"/>
        </a:buClr>
        <a:buFont typeface="Wingdings" panose="05000000000000000000" pitchFamily="2" charset="2"/>
        <a:buChar char="§"/>
        <a:defRPr sz="1800" kern="1200">
          <a:solidFill>
            <a:schemeClr val="tx2"/>
          </a:solidFill>
          <a:latin typeface="Fago Pro" panose="02000506040000020004" pitchFamily="50" charset="0"/>
          <a:ea typeface="+mn-ea"/>
          <a:cs typeface="+mn-cs"/>
        </a:defRPr>
      </a:lvl4pPr>
      <a:lvl5pPr marL="1497013" indent="-196850" algn="l" defTabSz="914400" rtl="0" eaLnBrk="1" latinLnBrk="0" hangingPunct="1">
        <a:lnSpc>
          <a:spcPct val="100000"/>
        </a:lnSpc>
        <a:spcBef>
          <a:spcPts val="300"/>
        </a:spcBef>
        <a:buClr>
          <a:schemeClr val="bg2"/>
        </a:buClr>
        <a:buFont typeface="Symbol" panose="05050102010706020507" pitchFamily="18" charset="2"/>
        <a:buChar char="-"/>
        <a:defRPr sz="1800" kern="1200">
          <a:solidFill>
            <a:schemeClr val="tx2"/>
          </a:solidFill>
          <a:latin typeface="Fago Pro" panose="02000506040000020004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52">
          <p15:clr>
            <a:srgbClr val="F26B43"/>
          </p15:clr>
        </p15:guide>
        <p15:guide id="2" pos="415">
          <p15:clr>
            <a:srgbClr val="F26B43"/>
          </p15:clr>
        </p15:guide>
        <p15:guide id="3" pos="7469">
          <p15:clr>
            <a:srgbClr val="F26B43"/>
          </p15:clr>
        </p15:guide>
        <p15:guide id="4" orient="horz" pos="42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8hTcyJfyrPs?si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8hTcyJfyrPs?feature=oembed" TargetMode="Externa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mailto:&#8203;e-mobility@de.schunk.com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19E889-3A50-1F60-0567-A9FA35BFA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4" y="666751"/>
            <a:ext cx="4743766" cy="1020318"/>
          </a:xfrm>
        </p:spPr>
        <p:txBody>
          <a:bodyPr/>
          <a:lstStyle/>
          <a:p>
            <a:r>
              <a:rPr lang="de-DE" dirty="0"/>
              <a:t>Rundzellengreifer</a:t>
            </a:r>
            <a:br>
              <a:rPr lang="de-DE" dirty="0"/>
            </a:br>
            <a:r>
              <a:rPr lang="de-DE" dirty="0"/>
              <a:t>RCG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1A95840-D304-01BE-6814-B5FE2EBBE67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7D4EC-FAF2-48D2-B8E5-457915FC50F3}" type="slidenum">
              <a:rPr lang="de-DE" smtClean="0"/>
              <a:pPr/>
              <a:t>1</a:t>
            </a:fld>
            <a:endParaRPr lang="de-DE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E308911-5C7F-E600-8C03-029050FBD9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2057401"/>
            <a:ext cx="3853225" cy="2141220"/>
          </a:xfrm>
        </p:spPr>
        <p:txBody>
          <a:bodyPr/>
          <a:lstStyle/>
          <a:p>
            <a:pPr marL="0" indent="0">
              <a:buNone/>
            </a:pPr>
            <a:r>
              <a:rPr lang="de-DE" sz="2400" b="1" dirty="0"/>
              <a:t>für das Handling von Batteriezellen </a:t>
            </a:r>
          </a:p>
          <a:p>
            <a:pPr marL="0" indent="0">
              <a:buNone/>
            </a:pPr>
            <a:r>
              <a:rPr lang="de-DE" sz="2400" b="1" dirty="0"/>
              <a:t>mit Ø 46 mm</a:t>
            </a:r>
          </a:p>
          <a:p>
            <a:endParaRPr lang="de-DE" dirty="0"/>
          </a:p>
        </p:txBody>
      </p:sp>
      <p:pic>
        <p:nvPicPr>
          <p:cNvPr id="5" name="Grafik 4" descr="Ein Bild, das Zylinder, medizinische Ausrüstung enthält.&#10;&#10;Automatisch generierte Beschreibung">
            <a:extLst>
              <a:ext uri="{FF2B5EF4-FFF2-40B4-BE49-F238E27FC236}">
                <a16:creationId xmlns:a16="http://schemas.microsoft.com/office/drawing/2014/main" id="{6223F397-9F2C-2DDF-F77A-55C07729BAB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4993" y="0"/>
            <a:ext cx="6053915" cy="6381186"/>
          </a:xfrm>
          <a:prstGeom prst="rect">
            <a:avLst/>
          </a:prstGeom>
          <a:effectLst>
            <a:outerShdw blurRad="241300" dist="190500" dir="2700000" sx="102000" sy="102000" algn="tl" rotWithShape="0">
              <a:prstClr val="black">
                <a:alpha val="24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509306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97A54AC1-6FA1-5EE6-A503-82468DB8769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579225" y="6384925"/>
            <a:ext cx="612775" cy="365125"/>
          </a:xfrm>
        </p:spPr>
        <p:txBody>
          <a:bodyPr/>
          <a:lstStyle/>
          <a:p>
            <a:fld id="{73F7D4EC-FAF2-48D2-B8E5-457915FC50F3}" type="slidenum">
              <a:rPr lang="de-DE" smtClean="0"/>
              <a:pPr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2163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660AD3BD-3160-C62A-A99F-CC029DE1FDDC}"/>
              </a:ext>
            </a:extLst>
          </p:cNvPr>
          <p:cNvSpPr/>
          <p:nvPr/>
        </p:nvSpPr>
        <p:spPr>
          <a:xfrm>
            <a:off x="6596059" y="1687071"/>
            <a:ext cx="5260978" cy="45867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127EEE11-F9FC-4E91-BE6F-404921457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Handhabung von runden Batteriezellen</a:t>
            </a:r>
            <a:endParaRPr lang="de-DE" b="0" dirty="0"/>
          </a:p>
        </p:txBody>
      </p:sp>
      <p:sp>
        <p:nvSpPr>
          <p:cNvPr id="102" name="Foliennummernplatzhalter 2">
            <a:extLst>
              <a:ext uri="{FF2B5EF4-FFF2-40B4-BE49-F238E27FC236}">
                <a16:creationId xmlns:a16="http://schemas.microsoft.com/office/drawing/2014/main" id="{3BFE4A2D-D368-472C-8DD0-EBC0A0CC982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7D4EC-FAF2-48D2-B8E5-457915FC50F3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121E24C-A557-4EE9-8A77-8EC4084E419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Rundzellengreifer RCG</a:t>
            </a:r>
          </a:p>
        </p:txBody>
      </p:sp>
      <p:sp>
        <p:nvSpPr>
          <p:cNvPr id="95" name="Textfeld 94">
            <a:extLst>
              <a:ext uri="{FF2B5EF4-FFF2-40B4-BE49-F238E27FC236}">
                <a16:creationId xmlns:a16="http://schemas.microsoft.com/office/drawing/2014/main" id="{520F8020-14BD-47CD-B3D2-666A5CD7FFB1}"/>
              </a:ext>
            </a:extLst>
          </p:cNvPr>
          <p:cNvSpPr txBox="1"/>
          <p:nvPr/>
        </p:nvSpPr>
        <p:spPr>
          <a:xfrm>
            <a:off x="6823615" y="1967670"/>
            <a:ext cx="4507325" cy="32624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Clr>
                <a:schemeClr val="bg2"/>
              </a:buClr>
              <a:buSzPct val="100000"/>
              <a:buFont typeface="Wingdings" panose="05000000000000000000" pitchFamily="2" charset="2"/>
              <a:buChar char="ü"/>
            </a:pPr>
            <a:r>
              <a:rPr lang="de-DE" sz="1600" dirty="0">
                <a:solidFill>
                  <a:srgbClr val="003D6A"/>
                </a:solidFill>
              </a:rPr>
              <a:t>Handhabung von einzelnen </a:t>
            </a:r>
            <a:r>
              <a:rPr lang="de-DE" sz="1600" dirty="0">
                <a:solidFill>
                  <a:srgbClr val="009EE0"/>
                </a:solidFill>
              </a:rPr>
              <a:t>Rundzellen Ø46 mm </a:t>
            </a:r>
            <a:r>
              <a:rPr lang="de-DE" sz="1600" dirty="0">
                <a:solidFill>
                  <a:srgbClr val="003D6A"/>
                </a:solidFill>
              </a:rPr>
              <a:t>in allen gängigen Formaten</a:t>
            </a:r>
          </a:p>
          <a:p>
            <a:pPr marL="342900" indent="-342900">
              <a:spcAft>
                <a:spcPts val="1200"/>
              </a:spcAft>
              <a:buClr>
                <a:schemeClr val="bg2"/>
              </a:buClr>
              <a:buSzPct val="100000"/>
              <a:buFont typeface="Wingdings" panose="05000000000000000000" pitchFamily="2" charset="2"/>
              <a:buChar char="ü"/>
            </a:pPr>
            <a:r>
              <a:rPr lang="de-DE" sz="1600" dirty="0">
                <a:solidFill>
                  <a:srgbClr val="009EE0"/>
                </a:solidFill>
              </a:rPr>
              <a:t>Kompakte Außenmaße</a:t>
            </a:r>
            <a:r>
              <a:rPr lang="de-DE" sz="1600" dirty="0">
                <a:solidFill>
                  <a:srgbClr val="003D6A"/>
                </a:solidFill>
              </a:rPr>
              <a:t> des Einzelgreifers ermöglichen maximale Packungsdichte der Batteriezellen</a:t>
            </a:r>
          </a:p>
          <a:p>
            <a:pPr marL="342900" indent="-342900">
              <a:spcAft>
                <a:spcPts val="1200"/>
              </a:spcAft>
              <a:buClr>
                <a:schemeClr val="bg2"/>
              </a:buClr>
              <a:buSzPct val="100000"/>
              <a:buFont typeface="Wingdings" panose="05000000000000000000" pitchFamily="2" charset="2"/>
              <a:buChar char="ü"/>
            </a:pPr>
            <a:r>
              <a:rPr lang="de-DE" sz="1600" dirty="0">
                <a:solidFill>
                  <a:srgbClr val="009EE0"/>
                </a:solidFill>
              </a:rPr>
              <a:t>Prozesssicherheit</a:t>
            </a:r>
            <a:r>
              <a:rPr lang="de-DE" sz="1600" dirty="0">
                <a:solidFill>
                  <a:srgbClr val="003D6A"/>
                </a:solidFill>
              </a:rPr>
              <a:t> durch sensorische Werkstück- und Zustandserkennung sowie Greifkrafterhaltung</a:t>
            </a:r>
          </a:p>
          <a:p>
            <a:pPr marL="342900" indent="-342900">
              <a:spcAft>
                <a:spcPts val="1200"/>
              </a:spcAft>
              <a:buClr>
                <a:schemeClr val="bg2"/>
              </a:buClr>
              <a:buSzPct val="100000"/>
              <a:buFont typeface="Wingdings" panose="05000000000000000000" pitchFamily="2" charset="2"/>
              <a:buChar char="ü"/>
            </a:pPr>
            <a:r>
              <a:rPr lang="de-DE" sz="1600" dirty="0">
                <a:solidFill>
                  <a:srgbClr val="009EE0"/>
                </a:solidFill>
              </a:rPr>
              <a:t>Mehrfach-Greifeinheiten</a:t>
            </a:r>
            <a:r>
              <a:rPr lang="de-DE" sz="1600" dirty="0">
                <a:solidFill>
                  <a:srgbClr val="003D6A"/>
                </a:solidFill>
              </a:rPr>
              <a:t> können aus einer Kombination mehrerer Rundzellengreifer prozessspezifisch konfiguriert werden</a:t>
            </a:r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4E3270DC-7720-7D1E-304D-2324069EC068}"/>
              </a:ext>
            </a:extLst>
          </p:cNvPr>
          <p:cNvSpPr txBox="1"/>
          <p:nvPr/>
        </p:nvSpPr>
        <p:spPr>
          <a:xfrm>
            <a:off x="658815" y="4599249"/>
            <a:ext cx="5260978" cy="178510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buClr>
                <a:schemeClr val="bg2"/>
              </a:buClr>
              <a:buSzPct val="100000"/>
            </a:pPr>
            <a:r>
              <a:rPr lang="de-DE" b="1" dirty="0">
                <a:solidFill>
                  <a:srgbClr val="003D6A"/>
                </a:solidFill>
              </a:rPr>
              <a:t>Technische Daten:</a:t>
            </a:r>
          </a:p>
          <a:p>
            <a:pPr marL="541338" lvl="1" indent="-358775"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003D6A"/>
                </a:solidFill>
              </a:rPr>
              <a:t>Magnetische</a:t>
            </a:r>
            <a:r>
              <a:rPr lang="en-US" dirty="0">
                <a:solidFill>
                  <a:srgbClr val="003D6A"/>
                </a:solidFill>
              </a:rPr>
              <a:t> </a:t>
            </a:r>
            <a:r>
              <a:rPr lang="en-US" dirty="0" err="1">
                <a:solidFill>
                  <a:srgbClr val="003D6A"/>
                </a:solidFill>
              </a:rPr>
              <a:t>Haltekraft</a:t>
            </a:r>
            <a:r>
              <a:rPr lang="en-US" dirty="0">
                <a:solidFill>
                  <a:srgbClr val="003D6A"/>
                </a:solidFill>
              </a:rPr>
              <a:t>	≥70 N</a:t>
            </a:r>
            <a:endParaRPr lang="en-US" dirty="0">
              <a:solidFill>
                <a:srgbClr val="FF0000"/>
              </a:solidFill>
            </a:endParaRPr>
          </a:p>
          <a:p>
            <a:pPr marL="541338" lvl="1" indent="-358775"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003D6A"/>
                </a:solidFill>
              </a:rPr>
              <a:t>Greifkrafterhaltung</a:t>
            </a:r>
            <a:r>
              <a:rPr lang="en-US" dirty="0">
                <a:solidFill>
                  <a:srgbClr val="003D6A"/>
                </a:solidFill>
              </a:rPr>
              <a:t>		Ja</a:t>
            </a:r>
          </a:p>
          <a:p>
            <a:pPr marL="541338" lvl="1" indent="-358775"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003D6A"/>
                </a:solidFill>
              </a:rPr>
              <a:t>Werkstückerkennung</a:t>
            </a:r>
            <a:r>
              <a:rPr lang="en-US" dirty="0">
                <a:solidFill>
                  <a:srgbClr val="003D6A"/>
                </a:solidFill>
              </a:rPr>
              <a:t>		Ja</a:t>
            </a:r>
          </a:p>
          <a:p>
            <a:pPr marL="541338" lvl="1" indent="-358775"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003D6A"/>
                </a:solidFill>
              </a:rPr>
              <a:t>Kolbenhubabfrage</a:t>
            </a:r>
            <a:r>
              <a:rPr lang="en-US" dirty="0">
                <a:solidFill>
                  <a:srgbClr val="003D6A"/>
                </a:solidFill>
              </a:rPr>
              <a:t>		Ja</a:t>
            </a:r>
          </a:p>
          <a:p>
            <a:pPr marL="541338" lvl="1" indent="-358775"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003D6A"/>
                </a:solidFill>
              </a:rPr>
              <a:t>Betätigungsart</a:t>
            </a:r>
            <a:r>
              <a:rPr lang="en-US" dirty="0">
                <a:solidFill>
                  <a:srgbClr val="003D6A"/>
                </a:solidFill>
              </a:rPr>
              <a:t>		</a:t>
            </a:r>
            <a:r>
              <a:rPr lang="en-US" dirty="0" err="1">
                <a:solidFill>
                  <a:srgbClr val="003D6A"/>
                </a:solidFill>
              </a:rPr>
              <a:t>pneumatisch</a:t>
            </a:r>
            <a:endParaRPr lang="en-US" dirty="0">
              <a:solidFill>
                <a:srgbClr val="003D6A"/>
              </a:solidFill>
            </a:endParaRPr>
          </a:p>
        </p:txBody>
      </p:sp>
      <p:pic>
        <p:nvPicPr>
          <p:cNvPr id="4" name="Grafik 3" descr="Ein Bild, das Screenshot, Zylinder enthält.&#10;&#10;Automatisch generierte Beschreibung">
            <a:extLst>
              <a:ext uri="{FF2B5EF4-FFF2-40B4-BE49-F238E27FC236}">
                <a16:creationId xmlns:a16="http://schemas.microsoft.com/office/drawing/2014/main" id="{8F63556B-A130-6F89-C2B9-AC4900F5CF7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813" y="1743379"/>
            <a:ext cx="4462267" cy="233025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0568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6EE9845B-6E23-1FAA-CAE9-99A86C215415}"/>
              </a:ext>
            </a:extLst>
          </p:cNvPr>
          <p:cNvSpPr/>
          <p:nvPr/>
        </p:nvSpPr>
        <p:spPr>
          <a:xfrm>
            <a:off x="6596059" y="1687070"/>
            <a:ext cx="5260978" cy="458723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0C1B7EA0-33F6-98B8-524C-64F155FB0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Funktionsbeschreibung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E0E368D-8B6F-3B7B-86F0-476F9B8EFD2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7D4EC-FAF2-48D2-B8E5-457915FC50F3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5ACDD9D0-98F5-373B-C5FD-FE2C50D4CA0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Rundzellengreifer RCG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043DF79-8909-DD30-D34B-A6CEAE7BF61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37215" y="1743378"/>
            <a:ext cx="2718705" cy="1441781"/>
          </a:xfrm>
        </p:spPr>
        <p:txBody>
          <a:bodyPr/>
          <a:lstStyle/>
          <a:p>
            <a:pPr marL="0" indent="0">
              <a:buNone/>
            </a:pPr>
            <a:r>
              <a:rPr lang="de-DE" sz="1800" dirty="0"/>
              <a:t>Pneumatisch gesteuerter Magnetgreifer zur Handhabung von runden Batteriezellen mit Durchmesser 46 mm</a:t>
            </a:r>
          </a:p>
          <a:p>
            <a:pPr marL="0" indent="0">
              <a:buNone/>
            </a:pPr>
            <a:endParaRPr lang="de-DE" sz="1800" dirty="0"/>
          </a:p>
        </p:txBody>
      </p:sp>
      <p:pic>
        <p:nvPicPr>
          <p:cNvPr id="16" name="Grafik 15" descr="Ein Bild, das Zylinder, Abfallcontainer, Mülleimer, Design enthält.&#10;&#10;Automatisch generierte Beschreibung">
            <a:extLst>
              <a:ext uri="{FF2B5EF4-FFF2-40B4-BE49-F238E27FC236}">
                <a16:creationId xmlns:a16="http://schemas.microsoft.com/office/drawing/2014/main" id="{1B118CC9-B736-E6B5-6CC6-E5EE45F6864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604" y="1687069"/>
            <a:ext cx="2629197" cy="4586732"/>
          </a:xfrm>
          <a:prstGeom prst="rect">
            <a:avLst/>
          </a:prstGeom>
        </p:spPr>
      </p:pic>
      <p:pic>
        <p:nvPicPr>
          <p:cNvPr id="17" name="Grafik 16" descr="Ein Bild, das Screenshot, Zylinder enthält.&#10;&#10;Automatisch generierte Beschreibung">
            <a:extLst>
              <a:ext uri="{FF2B5EF4-FFF2-40B4-BE49-F238E27FC236}">
                <a16:creationId xmlns:a16="http://schemas.microsoft.com/office/drawing/2014/main" id="{D90667B8-EE70-7BBC-B64C-E366D13B383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3897" y="1827284"/>
            <a:ext cx="3242310" cy="1693180"/>
          </a:xfrm>
          <a:prstGeom prst="rect">
            <a:avLst/>
          </a:prstGeom>
        </p:spPr>
      </p:pic>
      <p:sp>
        <p:nvSpPr>
          <p:cNvPr id="18" name="Textplatzhalter 7">
            <a:extLst>
              <a:ext uri="{FF2B5EF4-FFF2-40B4-BE49-F238E27FC236}">
                <a16:creationId xmlns:a16="http://schemas.microsoft.com/office/drawing/2014/main" id="{6BD11E81-CD77-FDC5-AB8F-DE733A049AAF}"/>
              </a:ext>
            </a:extLst>
          </p:cNvPr>
          <p:cNvSpPr txBox="1">
            <a:spLocks/>
          </p:cNvSpPr>
          <p:nvPr/>
        </p:nvSpPr>
        <p:spPr>
          <a:xfrm>
            <a:off x="6839856" y="3999846"/>
            <a:ext cx="4830393" cy="219140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47650" indent="-2476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1pPr>
            <a:lvl2pPr marL="636588" indent="-179388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Arial" panose="020B0604020202020204" pitchFamily="34" charset="0"/>
              <a:buChar char="•"/>
              <a:tabLst>
                <a:tab pos="652463" algn="l"/>
              </a:tabLst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2pPr>
            <a:lvl3pPr marL="925513" indent="-2095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3pPr>
            <a:lvl4pPr marL="1250950" indent="-1968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4pPr>
            <a:lvl5pPr marL="1497013" indent="-1968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Symbol" panose="05050102010706020507" pitchFamily="18" charset="2"/>
              <a:buChar char="-"/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+mj-lt"/>
              <a:buAutoNum type="arabicPeriod"/>
            </a:pPr>
            <a:r>
              <a:rPr lang="de-DE" sz="1600" dirty="0"/>
              <a:t>Pneumatischer Antrieb mit C-Nut zur Kolbenhubabfrage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600" dirty="0"/>
              <a:t>Elektrisch entkoppelte Kontaktfläche zum Schutz der geladenen, plan anliegenden Batteriezelle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600" dirty="0"/>
              <a:t>Die Zentrierungen bei den Versionen -2 und -4 dienen dem Ausgleich von Bereitstellungstoleranzen beim Aufnehmen der Batteriezellen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4823AFA-6972-9FAF-EADB-2A445FB9989E}"/>
              </a:ext>
            </a:extLst>
          </p:cNvPr>
          <p:cNvSpPr txBox="1"/>
          <p:nvPr/>
        </p:nvSpPr>
        <p:spPr>
          <a:xfrm>
            <a:off x="7543254" y="3519805"/>
            <a:ext cx="106450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1600" b="1" dirty="0">
                <a:solidFill>
                  <a:schemeClr val="tx2"/>
                </a:solidFill>
                <a:latin typeface="Fago Pro" panose="02000506040000020004" pitchFamily="50" charset="0"/>
              </a:rPr>
              <a:t>RCG 46-0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9B1A329D-ECAA-3C00-EF03-4920220E38C3}"/>
              </a:ext>
            </a:extLst>
          </p:cNvPr>
          <p:cNvSpPr txBox="1"/>
          <p:nvPr/>
        </p:nvSpPr>
        <p:spPr>
          <a:xfrm>
            <a:off x="8677476" y="3519805"/>
            <a:ext cx="106450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1600" b="1" dirty="0">
                <a:solidFill>
                  <a:schemeClr val="tx2"/>
                </a:solidFill>
                <a:latin typeface="Fago Pro" panose="02000506040000020004" pitchFamily="50" charset="0"/>
              </a:rPr>
              <a:t>RCG 46-2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3508E25A-EED9-DA13-4578-4EB7EDF2EB90}"/>
              </a:ext>
            </a:extLst>
          </p:cNvPr>
          <p:cNvSpPr txBox="1"/>
          <p:nvPr/>
        </p:nvSpPr>
        <p:spPr>
          <a:xfrm>
            <a:off x="9811699" y="3519805"/>
            <a:ext cx="106450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1600" b="1" dirty="0">
                <a:solidFill>
                  <a:schemeClr val="tx2"/>
                </a:solidFill>
                <a:latin typeface="Fago Pro" panose="02000506040000020004" pitchFamily="50" charset="0"/>
              </a:rPr>
              <a:t>RCG 46-4</a:t>
            </a:r>
          </a:p>
        </p:txBody>
      </p:sp>
    </p:spTree>
    <p:extLst>
      <p:ext uri="{BB962C8B-B14F-4D97-AF65-F5344CB8AC3E}">
        <p14:creationId xmlns:p14="http://schemas.microsoft.com/office/powerpoint/2010/main" val="19487780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F63612-AB73-BD1A-4E20-6D3DF26BF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Anwendungsbeispiel:</a:t>
            </a:r>
            <a:br>
              <a:rPr lang="de-DE" dirty="0"/>
            </a:br>
            <a:r>
              <a:rPr lang="de-DE" sz="2800" b="0" dirty="0"/>
              <a:t>Von der Batteriezelle zum Batteriepack</a:t>
            </a:r>
            <a:endParaRPr lang="de-DE" b="0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180482CD-FD5A-9B09-B395-D9BE06FCCE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7D4EC-FAF2-48D2-B8E5-457915FC50F3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CA83E59-7784-A690-BF73-FC6656A75F9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Rundzellengreifer RCG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BC82FC8A-5879-9784-D661-0A26042968D3}"/>
              </a:ext>
            </a:extLst>
          </p:cNvPr>
          <p:cNvSpPr txBox="1"/>
          <p:nvPr/>
        </p:nvSpPr>
        <p:spPr>
          <a:xfrm>
            <a:off x="8542020" y="2125734"/>
            <a:ext cx="331501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600" dirty="0"/>
              <a:t>Link zum Video: </a:t>
            </a:r>
            <a:br>
              <a:rPr lang="de-DE" sz="1600" dirty="0"/>
            </a:br>
            <a:r>
              <a:rPr lang="de-DE" sz="1600" dirty="0">
                <a:hlinkClick r:id="rId3"/>
              </a:rPr>
              <a:t>https://youtu.be/8hTcyJfyrPs?si</a:t>
            </a:r>
            <a:r>
              <a:rPr lang="de-DE" sz="1600" dirty="0"/>
              <a:t> </a:t>
            </a:r>
          </a:p>
        </p:txBody>
      </p:sp>
      <p:pic>
        <p:nvPicPr>
          <p:cNvPr id="9" name="Onlinemedien 8" title="Animation: Von der Batteriezelle zum Batteriepack">
            <a:hlinkClick r:id="" action="ppaction://media"/>
            <a:extLst>
              <a:ext uri="{FF2B5EF4-FFF2-40B4-BE49-F238E27FC236}">
                <a16:creationId xmlns:a16="http://schemas.microsoft.com/office/drawing/2014/main" id="{FE3B2B92-5D7D-1478-F262-CBBB2DBCBE8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658814" y="1980508"/>
            <a:ext cx="7598729" cy="4293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607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2A8953-F387-E946-D991-C59C9FB71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Produktdetails: Sensorik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B660557-4920-5C6C-1811-7106952D9C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7D4EC-FAF2-48D2-B8E5-457915FC50F3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E4D73EC-938D-E7A1-ED9D-72EE5A318C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Rundzellengreifer RCG</a:t>
            </a:r>
          </a:p>
          <a:p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2CF9E020-84C9-4961-FCAC-11544428460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8814" y="5151121"/>
            <a:ext cx="4767943" cy="1122679"/>
          </a:xfrm>
        </p:spPr>
        <p:txBody>
          <a:bodyPr/>
          <a:lstStyle/>
          <a:p>
            <a:pPr marL="0" indent="0" algn="l">
              <a:buNone/>
            </a:pPr>
            <a:r>
              <a:rPr lang="de-DE" sz="1800" dirty="0">
                <a:solidFill>
                  <a:srgbClr val="009EE0"/>
                </a:solidFill>
                <a:latin typeface="+mj-lt"/>
              </a:rPr>
              <a:t>Werkstückerkennung</a:t>
            </a:r>
            <a:r>
              <a:rPr lang="de-DE" sz="1800" dirty="0">
                <a:solidFill>
                  <a:srgbClr val="003D6A"/>
                </a:solidFill>
                <a:latin typeface="+mj-lt"/>
              </a:rPr>
              <a:t> über Bauteilanwesenheitskontrolle mit einem induktivem Näherungsschalter</a:t>
            </a:r>
          </a:p>
        </p:txBody>
      </p:sp>
      <p:pic>
        <p:nvPicPr>
          <p:cNvPr id="7" name="Grafik 6" descr="Ein Bild, das Zylinder enthält.&#10;&#10;Automatisch generierte Beschreibung">
            <a:extLst>
              <a:ext uri="{FF2B5EF4-FFF2-40B4-BE49-F238E27FC236}">
                <a16:creationId xmlns:a16="http://schemas.microsoft.com/office/drawing/2014/main" id="{9FD71BA3-38DD-794F-BCE4-6A1F2980B23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4438" y="2023531"/>
            <a:ext cx="1800000" cy="2810938"/>
          </a:xfrm>
          <a:prstGeom prst="rect">
            <a:avLst/>
          </a:prstGeom>
        </p:spPr>
      </p:pic>
      <p:pic>
        <p:nvPicPr>
          <p:cNvPr id="9" name="Grafik 8" descr="Ein Bild, das Elektronisches Gerät, Elektronik enthält.&#10;&#10;Automatisch generierte Beschreibung">
            <a:extLst>
              <a:ext uri="{FF2B5EF4-FFF2-40B4-BE49-F238E27FC236}">
                <a16:creationId xmlns:a16="http://schemas.microsoft.com/office/drawing/2014/main" id="{E02CBF49-FE70-0B70-6496-90CF195D79E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6181" y="1458013"/>
            <a:ext cx="1520709" cy="3376456"/>
          </a:xfrm>
          <a:prstGeom prst="rect">
            <a:avLst/>
          </a:prstGeom>
        </p:spPr>
      </p:pic>
      <p:sp>
        <p:nvSpPr>
          <p:cNvPr id="14" name="Textplatzhalter 4">
            <a:extLst>
              <a:ext uri="{FF2B5EF4-FFF2-40B4-BE49-F238E27FC236}">
                <a16:creationId xmlns:a16="http://schemas.microsoft.com/office/drawing/2014/main" id="{D8922CDC-A054-C1F2-80F7-F46DE31F25EB}"/>
              </a:ext>
            </a:extLst>
          </p:cNvPr>
          <p:cNvSpPr txBox="1">
            <a:spLocks/>
          </p:cNvSpPr>
          <p:nvPr/>
        </p:nvSpPr>
        <p:spPr>
          <a:xfrm>
            <a:off x="6132514" y="5151120"/>
            <a:ext cx="5312454" cy="112267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47650" indent="-2476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1pPr>
            <a:lvl2pPr marL="636588" indent="-179388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Arial" panose="020B0604020202020204" pitchFamily="34" charset="0"/>
              <a:buChar char="•"/>
              <a:tabLst>
                <a:tab pos="652463" algn="l"/>
              </a:tabLst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2pPr>
            <a:lvl3pPr marL="925513" indent="-2095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3pPr>
            <a:lvl4pPr marL="1250950" indent="-1968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4pPr>
            <a:lvl5pPr marL="1497013" indent="-1968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Symbol" panose="05050102010706020507" pitchFamily="18" charset="2"/>
              <a:buChar char="-"/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de-DE" sz="1800" dirty="0">
                <a:solidFill>
                  <a:srgbClr val="003D6A"/>
                </a:solidFill>
                <a:latin typeface="+mj-lt"/>
              </a:rPr>
              <a:t>Die Zustandserkennung „Magnet aktiviert“ und „Magnet deaktiviert“ ist über die </a:t>
            </a:r>
            <a:r>
              <a:rPr lang="de-DE" sz="1800" dirty="0">
                <a:solidFill>
                  <a:srgbClr val="009EE0"/>
                </a:solidFill>
                <a:latin typeface="+mj-lt"/>
              </a:rPr>
              <a:t>Kolbenhubabfrage</a:t>
            </a:r>
            <a:r>
              <a:rPr lang="de-DE" sz="1800" dirty="0">
                <a:solidFill>
                  <a:srgbClr val="003D6A"/>
                </a:solidFill>
                <a:latin typeface="+mj-lt"/>
              </a:rPr>
              <a:t> mit Magnetschaltern sichergestellt.</a:t>
            </a:r>
          </a:p>
        </p:txBody>
      </p:sp>
    </p:spTree>
    <p:extLst>
      <p:ext uri="{BB962C8B-B14F-4D97-AF65-F5344CB8AC3E}">
        <p14:creationId xmlns:p14="http://schemas.microsoft.com/office/powerpoint/2010/main" val="38410299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2A8953-F387-E946-D991-C59C9FB71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Produktdetails: Greifkrafterhaltung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B660557-4920-5C6C-1811-7106952D9C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7D4EC-FAF2-48D2-B8E5-457915FC50F3}" type="slidenum">
              <a:rPr lang="de-DE" smtClean="0"/>
              <a:pPr/>
              <a:t>6</a:t>
            </a:fld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E4D73EC-938D-E7A1-ED9D-72EE5A318C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Rundzellengreifer RCG</a:t>
            </a:r>
          </a:p>
          <a:p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2CF9E020-84C9-4961-FCAC-11544428460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32513" y="2058488"/>
            <a:ext cx="5724524" cy="1571171"/>
          </a:xfrm>
        </p:spPr>
        <p:txBody>
          <a:bodyPr vert="horz" lIns="0" tIns="0" rIns="0" bIns="0" rtlCol="0">
            <a:noAutofit/>
          </a:bodyPr>
          <a:lstStyle/>
          <a:p>
            <a:pPr marL="0" indent="0">
              <a:spcAft>
                <a:spcPts val="300"/>
              </a:spcAft>
              <a:buNone/>
            </a:pPr>
            <a:r>
              <a:rPr lang="de-DE" sz="1800" dirty="0">
                <a:solidFill>
                  <a:srgbClr val="009EE0"/>
                </a:solidFill>
              </a:rPr>
              <a:t>Greifkrafterhaltung</a:t>
            </a:r>
            <a:r>
              <a:rPr lang="de-DE" sz="1800" dirty="0">
                <a:solidFill>
                  <a:srgbClr val="003D6A"/>
                </a:solidFill>
              </a:rPr>
              <a:t> bei Druckluftausfall ist prinzipbedingt durch den Permanentmagnet gegeben. Die magnetische Haltekraft hält die Batteriezelle sicher, verhindert den Werkstückverlust und sorgt für maximale Prozesssicherheit.</a:t>
            </a:r>
          </a:p>
        </p:txBody>
      </p:sp>
      <p:pic>
        <p:nvPicPr>
          <p:cNvPr id="11" name="Grafik 10" descr="Ein Bild, das Text, Maschine, Waage enthält.&#10;&#10;Automatisch generierte Beschreibung">
            <a:extLst>
              <a:ext uri="{FF2B5EF4-FFF2-40B4-BE49-F238E27FC236}">
                <a16:creationId xmlns:a16="http://schemas.microsoft.com/office/drawing/2014/main" id="{94B7F99B-8420-E5DE-B4BD-03675976AE7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814" y="2247899"/>
            <a:ext cx="4883669" cy="3943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5887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2A8953-F387-E946-D991-C59C9FB71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Produktdetails: Energieversorgung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B660557-4920-5C6C-1811-7106952D9C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7D4EC-FAF2-48D2-B8E5-457915FC50F3}" type="slidenum">
              <a:rPr lang="de-DE" smtClean="0"/>
              <a:pPr/>
              <a:t>7</a:t>
            </a:fld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E4D73EC-938D-E7A1-ED9D-72EE5A318C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Rundzellengreifer RCG</a:t>
            </a:r>
          </a:p>
          <a:p>
            <a:endParaRPr lang="de-DE" dirty="0"/>
          </a:p>
        </p:txBody>
      </p:sp>
      <p:pic>
        <p:nvPicPr>
          <p:cNvPr id="7" name="Grafik 6" descr="Ein Bild, das Zylinder, Maschine, Kabel enthält.&#10;&#10;Automatisch generierte Beschreibung">
            <a:extLst>
              <a:ext uri="{FF2B5EF4-FFF2-40B4-BE49-F238E27FC236}">
                <a16:creationId xmlns:a16="http://schemas.microsoft.com/office/drawing/2014/main" id="{1F8E7B52-E755-3B24-CB1B-A0FD811DBD6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7966" y="3014844"/>
            <a:ext cx="6080233" cy="3258956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D1526CC4-0199-436C-5DF0-78DD32859A99}"/>
              </a:ext>
            </a:extLst>
          </p:cNvPr>
          <p:cNvSpPr txBox="1"/>
          <p:nvPr/>
        </p:nvSpPr>
        <p:spPr>
          <a:xfrm>
            <a:off x="658814" y="3115712"/>
            <a:ext cx="329596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de-DE"/>
            </a:defPPr>
            <a:lvl1pPr>
              <a:defRPr>
                <a:solidFill>
                  <a:srgbClr val="009EE0"/>
                </a:solidFill>
                <a:latin typeface="Fago Pro" panose="02000506040000020004" pitchFamily="50" charset="0"/>
              </a:defRPr>
            </a:lvl1pPr>
            <a:lvl2pPr marL="636588" indent="-179388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Arial" panose="020B0604020202020204" pitchFamily="34" charset="0"/>
              <a:buChar char="•"/>
              <a:tabLst>
                <a:tab pos="652463" algn="l"/>
              </a:tabLst>
              <a:defRPr>
                <a:solidFill>
                  <a:schemeClr val="tx2"/>
                </a:solidFill>
                <a:latin typeface="Fago Pro" panose="02000506040000020004" pitchFamily="50" charset="0"/>
              </a:defRPr>
            </a:lvl2pPr>
            <a:lvl3pPr marL="925513" indent="-209550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Courier New" panose="02070309020205020404" pitchFamily="49" charset="0"/>
              <a:buChar char="o"/>
              <a:defRPr>
                <a:solidFill>
                  <a:schemeClr val="tx2"/>
                </a:solidFill>
                <a:latin typeface="Fago Pro" panose="02000506040000020004" pitchFamily="50" charset="0"/>
              </a:defRPr>
            </a:lvl3pPr>
            <a:lvl4pPr marL="1250950" indent="-196850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ago Pro" panose="02000506040000020004" pitchFamily="50" charset="0"/>
              </a:defRPr>
            </a:lvl4pPr>
            <a:lvl5pPr marL="1497013" indent="-196850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Symbol" panose="05050102010706020507" pitchFamily="18" charset="2"/>
              <a:buChar char="-"/>
              <a:defRPr>
                <a:solidFill>
                  <a:schemeClr val="tx2"/>
                </a:solidFill>
                <a:latin typeface="Fago Pro" panose="02000506040000020004" pitchFamily="50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de-DE" dirty="0"/>
              <a:t>seitliche Hauptluftanschlüsse</a:t>
            </a:r>
          </a:p>
          <a:p>
            <a:r>
              <a:rPr lang="de-DE" dirty="0">
                <a:solidFill>
                  <a:srgbClr val="003D6A"/>
                </a:solidFill>
              </a:rPr>
              <a:t>A: Magnet aktivieren</a:t>
            </a:r>
          </a:p>
          <a:p>
            <a:r>
              <a:rPr lang="de-DE" dirty="0">
                <a:solidFill>
                  <a:srgbClr val="003D6A"/>
                </a:solidFill>
              </a:rPr>
              <a:t>B: Magnet deaktivieren </a:t>
            </a:r>
          </a:p>
        </p:txBody>
      </p:sp>
      <p:sp>
        <p:nvSpPr>
          <p:cNvPr id="10" name="Textplatzhalter 4">
            <a:extLst>
              <a:ext uri="{FF2B5EF4-FFF2-40B4-BE49-F238E27FC236}">
                <a16:creationId xmlns:a16="http://schemas.microsoft.com/office/drawing/2014/main" id="{CE02DECC-EC14-8D71-9088-616DB1A84803}"/>
              </a:ext>
            </a:extLst>
          </p:cNvPr>
          <p:cNvSpPr txBox="1">
            <a:spLocks/>
          </p:cNvSpPr>
          <p:nvPr/>
        </p:nvSpPr>
        <p:spPr>
          <a:xfrm>
            <a:off x="658814" y="1687069"/>
            <a:ext cx="716438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de-DE"/>
            </a:defPPr>
            <a:lvl1pPr>
              <a:defRPr sz="1600">
                <a:solidFill>
                  <a:srgbClr val="009EE0"/>
                </a:solidFill>
                <a:latin typeface="Fago Pro" panose="02000506040000020004" pitchFamily="50" charset="0"/>
              </a:defRPr>
            </a:lvl1pPr>
            <a:lvl2pPr marL="636588" indent="-179388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Arial" panose="020B0604020202020204" pitchFamily="34" charset="0"/>
              <a:buChar char="•"/>
              <a:tabLst>
                <a:tab pos="652463" algn="l"/>
              </a:tabLst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2pPr>
            <a:lvl3pPr marL="925513" indent="-2095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3pPr>
            <a:lvl4pPr marL="1250950" indent="-1968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4pPr>
            <a:lvl5pPr marL="1497013" indent="-1968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Symbol" panose="05050102010706020507" pitchFamily="18" charset="2"/>
              <a:buChar char="-"/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800" dirty="0" err="1"/>
              <a:t>Pneumatikanschluss</a:t>
            </a:r>
            <a:r>
              <a:rPr lang="de-DE" sz="1800" dirty="0"/>
              <a:t>: </a:t>
            </a:r>
            <a:r>
              <a:rPr lang="de-DE" sz="1800" dirty="0">
                <a:solidFill>
                  <a:srgbClr val="003D6A"/>
                </a:solidFill>
              </a:rPr>
              <a:t>Wahlweise seitliche Hauptluftanschlüsse oder bodenseitige Direktluftanschlüsse für die platzsparende Integration mehrerer Einzelgreifer in ein Greifsystem.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61E49CCC-0252-2A2E-A43A-BF4379D64D7D}"/>
              </a:ext>
            </a:extLst>
          </p:cNvPr>
          <p:cNvSpPr txBox="1"/>
          <p:nvPr/>
        </p:nvSpPr>
        <p:spPr>
          <a:xfrm>
            <a:off x="8745811" y="3131399"/>
            <a:ext cx="311122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>
                <a:solidFill>
                  <a:srgbClr val="009EE0"/>
                </a:solidFill>
                <a:latin typeface="Fago Pro" panose="02000506040000020004" pitchFamily="50" charset="0"/>
              </a:rPr>
              <a:t>Bodenseitige Direktluftanschlüsse </a:t>
            </a:r>
          </a:p>
          <a:p>
            <a:r>
              <a:rPr lang="de-DE" dirty="0">
                <a:solidFill>
                  <a:srgbClr val="003D6A"/>
                </a:solidFill>
                <a:latin typeface="Fago Pro" panose="02000506040000020004" pitchFamily="50" charset="0"/>
              </a:rPr>
              <a:t>für störkonturfreie Ansteuerung </a:t>
            </a:r>
          </a:p>
          <a:p>
            <a:r>
              <a:rPr lang="de-DE" dirty="0">
                <a:solidFill>
                  <a:srgbClr val="003D6A"/>
                </a:solidFill>
                <a:latin typeface="Fago Pro" panose="02000506040000020004" pitchFamily="50" charset="0"/>
              </a:rPr>
              <a:t>a: Magnet aktivieren</a:t>
            </a:r>
          </a:p>
          <a:p>
            <a:r>
              <a:rPr lang="de-DE" dirty="0">
                <a:solidFill>
                  <a:srgbClr val="003D6A"/>
                </a:solidFill>
                <a:latin typeface="Fago Pro" panose="02000506040000020004" pitchFamily="50" charset="0"/>
              </a:rPr>
              <a:t>b: Magnet deaktivieren </a:t>
            </a:r>
          </a:p>
        </p:txBody>
      </p:sp>
    </p:spTree>
    <p:extLst>
      <p:ext uri="{BB962C8B-B14F-4D97-AF65-F5344CB8AC3E}">
        <p14:creationId xmlns:p14="http://schemas.microsoft.com/office/powerpoint/2010/main" val="4214625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2A8953-F387-E946-D991-C59C9FB71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Beispiele für Greifeinheiten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B660557-4920-5C6C-1811-7106952D9C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7D4EC-FAF2-48D2-B8E5-457915FC50F3}" type="slidenum">
              <a:rPr lang="de-DE" smtClean="0"/>
              <a:pPr/>
              <a:t>8</a:t>
            </a:fld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E4D73EC-938D-E7A1-ED9D-72EE5A318C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Rundzellengreifer RCG</a:t>
            </a:r>
          </a:p>
          <a:p>
            <a:endParaRPr lang="de-DE" dirty="0"/>
          </a:p>
        </p:txBody>
      </p:sp>
      <p:sp>
        <p:nvSpPr>
          <p:cNvPr id="10" name="Textplatzhalter 4">
            <a:extLst>
              <a:ext uri="{FF2B5EF4-FFF2-40B4-BE49-F238E27FC236}">
                <a16:creationId xmlns:a16="http://schemas.microsoft.com/office/drawing/2014/main" id="{CE02DECC-EC14-8D71-9088-616DB1A84803}"/>
              </a:ext>
            </a:extLst>
          </p:cNvPr>
          <p:cNvSpPr txBox="1">
            <a:spLocks/>
          </p:cNvSpPr>
          <p:nvPr/>
        </p:nvSpPr>
        <p:spPr>
          <a:xfrm>
            <a:off x="658812" y="4804836"/>
            <a:ext cx="531495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de-DE"/>
            </a:defPPr>
            <a:lvl1pPr>
              <a:defRPr>
                <a:solidFill>
                  <a:srgbClr val="009EE0"/>
                </a:solidFill>
                <a:latin typeface="Fago Pro" panose="02000506040000020004" pitchFamily="50" charset="0"/>
              </a:defRPr>
            </a:lvl1pPr>
            <a:lvl2pPr marL="636588" indent="-179388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Arial" panose="020B0604020202020204" pitchFamily="34" charset="0"/>
              <a:buChar char="•"/>
              <a:tabLst>
                <a:tab pos="652463" algn="l"/>
              </a:tabLst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2pPr>
            <a:lvl3pPr marL="925513" indent="-2095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3pPr>
            <a:lvl4pPr marL="1250950" indent="-1968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4pPr>
            <a:lvl5pPr marL="1497013" indent="-1968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Symbol" panose="05050102010706020507" pitchFamily="18" charset="2"/>
              <a:buChar char="-"/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rgbClr val="003D6A"/>
                </a:solidFill>
              </a:rPr>
              <a:t>Der Rundzellengreifer RCG lässt sich als </a:t>
            </a:r>
            <a:r>
              <a:rPr lang="de-DE" dirty="0">
                <a:solidFill>
                  <a:schemeClr val="bg2"/>
                </a:solidFill>
              </a:rPr>
              <a:t>individuelle Mehrfachgreifeinheit </a:t>
            </a:r>
            <a:r>
              <a:rPr lang="de-DE" dirty="0">
                <a:solidFill>
                  <a:srgbClr val="003D6A"/>
                </a:solidFill>
              </a:rPr>
              <a:t>aufbauen, um abhängig von der Applikation die spezifischen Zellabstände zu realisieren. Ganz egal ob 1, 2, … oder auch mehrere Hundert Einzelgreifer.</a:t>
            </a:r>
          </a:p>
        </p:txBody>
      </p:sp>
      <p:pic>
        <p:nvPicPr>
          <p:cNvPr id="5" name="Grafik 4" descr="Ein Bild, das Design enthält.&#10;&#10;Automatisch generierte Beschreibung">
            <a:extLst>
              <a:ext uri="{FF2B5EF4-FFF2-40B4-BE49-F238E27FC236}">
                <a16:creationId xmlns:a16="http://schemas.microsoft.com/office/drawing/2014/main" id="{1D0863C0-5234-1711-DAF2-19CDAFAA4CD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4918" y="1743379"/>
            <a:ext cx="2901104" cy="2789373"/>
          </a:xfrm>
          <a:prstGeom prst="rect">
            <a:avLst/>
          </a:prstGeom>
        </p:spPr>
      </p:pic>
      <p:sp>
        <p:nvSpPr>
          <p:cNvPr id="9" name="Textplatzhalter 4">
            <a:extLst>
              <a:ext uri="{FF2B5EF4-FFF2-40B4-BE49-F238E27FC236}">
                <a16:creationId xmlns:a16="http://schemas.microsoft.com/office/drawing/2014/main" id="{7FDE5FA1-9488-B3BD-26ED-D83E2E6213F4}"/>
              </a:ext>
            </a:extLst>
          </p:cNvPr>
          <p:cNvSpPr txBox="1">
            <a:spLocks/>
          </p:cNvSpPr>
          <p:nvPr/>
        </p:nvSpPr>
        <p:spPr>
          <a:xfrm>
            <a:off x="6132515" y="4804836"/>
            <a:ext cx="572452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de-DE"/>
            </a:defPPr>
            <a:lvl1pPr>
              <a:defRPr>
                <a:solidFill>
                  <a:srgbClr val="003D6A"/>
                </a:solidFill>
                <a:latin typeface="Fago Pro" panose="02000506040000020004" pitchFamily="50" charset="0"/>
              </a:defRPr>
            </a:lvl1pPr>
            <a:lvl2pPr marL="636588" indent="-179388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Arial" panose="020B0604020202020204" pitchFamily="34" charset="0"/>
              <a:buChar char="•"/>
              <a:tabLst>
                <a:tab pos="652463" algn="l"/>
              </a:tabLst>
              <a:defRPr>
                <a:solidFill>
                  <a:schemeClr val="tx2"/>
                </a:solidFill>
                <a:latin typeface="Fago Pro" panose="02000506040000020004" pitchFamily="50" charset="0"/>
              </a:defRPr>
            </a:lvl2pPr>
            <a:lvl3pPr marL="925513" indent="-209550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Courier New" panose="02070309020205020404" pitchFamily="49" charset="0"/>
              <a:buChar char="o"/>
              <a:defRPr>
                <a:solidFill>
                  <a:schemeClr val="tx2"/>
                </a:solidFill>
                <a:latin typeface="Fago Pro" panose="02000506040000020004" pitchFamily="50" charset="0"/>
              </a:defRPr>
            </a:lvl3pPr>
            <a:lvl4pPr marL="1250950" indent="-196850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ago Pro" panose="02000506040000020004" pitchFamily="50" charset="0"/>
              </a:defRPr>
            </a:lvl4pPr>
            <a:lvl5pPr marL="1497013" indent="-196850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Symbol" panose="05050102010706020507" pitchFamily="18" charset="2"/>
              <a:buChar char="-"/>
              <a:defRPr>
                <a:solidFill>
                  <a:schemeClr val="tx2"/>
                </a:solidFill>
                <a:latin typeface="Fago Pro" panose="02000506040000020004" pitchFamily="50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de-DE" dirty="0">
                <a:solidFill>
                  <a:schemeClr val="bg2"/>
                </a:solidFill>
              </a:rPr>
              <a:t>Raffeinheiten</a:t>
            </a:r>
            <a:r>
              <a:rPr lang="de-DE" dirty="0"/>
              <a:t> bieten zusätzlich die Möglichkeit den Abstand mehrerer Batteriezellen während dem Pick-and Place-Vorgang zu verändern. Die Anzahl der zu greifenden Zellen sowie die Zellabstände werden dabei individuell auf die Applikation angepasst.</a:t>
            </a:r>
          </a:p>
        </p:txBody>
      </p:sp>
      <p:pic>
        <p:nvPicPr>
          <p:cNvPr id="11" name="Grafik 10" descr="Ein Bild, das Im Haus, Design enthält.&#10;&#10;Automatisch generierte Beschreibung">
            <a:extLst>
              <a:ext uri="{FF2B5EF4-FFF2-40B4-BE49-F238E27FC236}">
                <a16:creationId xmlns:a16="http://schemas.microsoft.com/office/drawing/2014/main" id="{3EA49BB8-AC3C-856E-D1EE-03AA84EE383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5624" y="1687069"/>
            <a:ext cx="3564894" cy="27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8642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2A8953-F387-E946-D991-C59C9FB71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Interesse geweckt?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B660557-4920-5C6C-1811-7106952D9C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7D4EC-FAF2-48D2-B8E5-457915FC50F3}" type="slidenum">
              <a:rPr lang="de-DE" smtClean="0"/>
              <a:pPr/>
              <a:t>9</a:t>
            </a:fld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E4D73EC-938D-E7A1-ED9D-72EE5A318C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Rundzellengreifer RCG</a:t>
            </a:r>
          </a:p>
          <a:p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921E0EC2-199C-96E0-BF77-A57D461AB81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8813" y="1650093"/>
            <a:ext cx="11198225" cy="4623707"/>
          </a:xfrm>
        </p:spPr>
        <p:txBody>
          <a:bodyPr/>
          <a:lstStyle/>
          <a:p>
            <a:pPr marL="0" indent="0">
              <a:buNone/>
            </a:pPr>
            <a:r>
              <a:rPr lang="de-DE" sz="1800" dirty="0">
                <a:solidFill>
                  <a:srgbClr val="009EE0"/>
                </a:solidFill>
              </a:rPr>
              <a:t>SCHUNK bietet Ihnen die Komplettlösung, egal ob als Einzelkomponente oder Gesamtsystem.</a:t>
            </a:r>
          </a:p>
          <a:p>
            <a:pPr marL="0" indent="0">
              <a:buNone/>
            </a:pPr>
            <a:endParaRPr lang="de-DE" dirty="0">
              <a:solidFill>
                <a:srgbClr val="003D6A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sz="1800" dirty="0"/>
              <a:t>Nennen Sie uns die Applikation, die Sie automatisieren möchten. Unsere Applikationsexperten finden mit Ihnen gemeinsam das Richtige.​ Kontaktieren Sie uns für einen unverbindlichen Beratungstermin unter </a:t>
            </a:r>
            <a:br>
              <a:rPr lang="de-DE" sz="1800" dirty="0"/>
            </a:br>
            <a:r>
              <a:rPr lang="de-DE" sz="1800" dirty="0">
                <a:hlinkClick r:id="rId2"/>
              </a:rPr>
              <a:t>​e-mobility@de.schunk.com</a:t>
            </a:r>
            <a:endParaRPr lang="de-DE" sz="1800" dirty="0"/>
          </a:p>
        </p:txBody>
      </p:sp>
      <p:sp>
        <p:nvSpPr>
          <p:cNvPr id="10" name="Textplatzhalter 4">
            <a:extLst>
              <a:ext uri="{FF2B5EF4-FFF2-40B4-BE49-F238E27FC236}">
                <a16:creationId xmlns:a16="http://schemas.microsoft.com/office/drawing/2014/main" id="{CE02DECC-EC14-8D71-9088-616DB1A84803}"/>
              </a:ext>
            </a:extLst>
          </p:cNvPr>
          <p:cNvSpPr txBox="1">
            <a:spLocks/>
          </p:cNvSpPr>
          <p:nvPr/>
        </p:nvSpPr>
        <p:spPr>
          <a:xfrm>
            <a:off x="352424" y="1687069"/>
            <a:ext cx="7972425" cy="157117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47650" indent="-2476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1pPr>
            <a:lvl2pPr marL="636588" indent="-179388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Arial" panose="020B0604020202020204" pitchFamily="34" charset="0"/>
              <a:buChar char="•"/>
              <a:tabLst>
                <a:tab pos="652463" algn="l"/>
              </a:tabLst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2pPr>
            <a:lvl3pPr marL="925513" indent="-2095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3pPr>
            <a:lvl4pPr marL="1250950" indent="-1968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4pPr>
            <a:lvl5pPr marL="1497013" indent="-1968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Symbol" panose="05050102010706020507" pitchFamily="18" charset="2"/>
              <a:buChar char="-"/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e-DE" sz="2000" dirty="0">
              <a:solidFill>
                <a:srgbClr val="003D6A"/>
              </a:solidFill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467FEA8-3762-76E1-8D42-1F09058B10F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10400" y="2472654"/>
            <a:ext cx="4675622" cy="2520000"/>
          </a:xfrm>
          <a:prstGeom prst="rect">
            <a:avLst/>
          </a:prstGeom>
        </p:spPr>
      </p:pic>
      <p:pic>
        <p:nvPicPr>
          <p:cNvPr id="7" name="Grafik 6" descr="Ein Bild, das Elektronisches Gerät, Gerät, Elektronik, Handy enthält.&#10;&#10;Automatisch generierte Beschreibung">
            <a:extLst>
              <a:ext uri="{FF2B5EF4-FFF2-40B4-BE49-F238E27FC236}">
                <a16:creationId xmlns:a16="http://schemas.microsoft.com/office/drawing/2014/main" id="{40EB4D28-9CE2-9960-38B5-94452F9E4E4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8401" y="2472654"/>
            <a:ext cx="1268624" cy="2340000"/>
          </a:xfrm>
          <a:prstGeom prst="rect">
            <a:avLst/>
          </a:prstGeom>
        </p:spPr>
      </p:pic>
      <p:pic>
        <p:nvPicPr>
          <p:cNvPr id="8" name="Grafik 7" descr="Ein Bild, das Maschine, Bautechnik enthält.&#10;&#10;Automatisch generierte Beschreibung">
            <a:extLst>
              <a:ext uri="{FF2B5EF4-FFF2-40B4-BE49-F238E27FC236}">
                <a16:creationId xmlns:a16="http://schemas.microsoft.com/office/drawing/2014/main" id="{D536D752-17C0-AFE4-8B85-66ADBEEB749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6669" y="2472654"/>
            <a:ext cx="3230767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09673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18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2_Office">
  <a:themeElements>
    <a:clrScheme name="SCHUNK">
      <a:dk1>
        <a:sysClr val="windowText" lastClr="000000"/>
      </a:dk1>
      <a:lt1>
        <a:sysClr val="window" lastClr="FFFFFF"/>
      </a:lt1>
      <a:dk2>
        <a:srgbClr val="003D6A"/>
      </a:dk2>
      <a:lt2>
        <a:srgbClr val="009EE0"/>
      </a:lt2>
      <a:accent1>
        <a:srgbClr val="003D6A"/>
      </a:accent1>
      <a:accent2>
        <a:srgbClr val="009EE0"/>
      </a:accent2>
      <a:accent3>
        <a:srgbClr val="BCCF00"/>
      </a:accent3>
      <a:accent4>
        <a:srgbClr val="D2006F"/>
      </a:accent4>
      <a:accent5>
        <a:srgbClr val="009263"/>
      </a:accent5>
      <a:accent6>
        <a:srgbClr val="D8BA22"/>
      </a:accent6>
      <a:hlink>
        <a:srgbClr val="009EE0"/>
      </a:hlink>
      <a:folHlink>
        <a:srgbClr val="A4A4A4"/>
      </a:folHlink>
    </a:clrScheme>
    <a:fontScheme name="Schunk Fago">
      <a:majorFont>
        <a:latin typeface="Fago Pro"/>
        <a:ea typeface=""/>
        <a:cs typeface=""/>
      </a:majorFont>
      <a:minorFont>
        <a:latin typeface="Fago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0" tIns="0" rIns="0" bIns="0" rtlCol="0">
        <a:noAutofit/>
      </a:bodyPr>
      <a:lstStyle>
        <a:defPPr marR="0" algn="l" defTabSz="914400" rtl="0" eaLnBrk="1" fontAlgn="auto" latinLnBrk="0" hangingPunct="1">
          <a:lnSpc>
            <a:spcPct val="90000"/>
          </a:lnSpc>
          <a:spcBef>
            <a:spcPts val="300"/>
          </a:spcBef>
          <a:spcAft>
            <a:spcPts val="0"/>
          </a:spcAft>
          <a:buClr>
            <a:srgbClr val="009EE0"/>
          </a:buClr>
          <a:buSzTx/>
          <a:tabLst/>
          <a:defRPr kumimoji="0" sz="2200" b="0" i="0" u="none" strike="noStrike" kern="1200" cap="none" spc="0" normalizeH="0" baseline="0" noProof="0" dirty="0" err="1" smtClean="0">
            <a:ln>
              <a:noFill/>
            </a:ln>
            <a:solidFill>
              <a:srgbClr val="003D6A"/>
            </a:solidFill>
            <a:effectLst/>
            <a:uLnTx/>
            <a:uFillTx/>
            <a:ea typeface="+mn-ea"/>
            <a:cs typeface="+mn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chunk_PPT-Vorlage_Hand_in_Hand_DE_0922.pptx  -  Schreibgeschützt" id="{4298973D-B7AC-4132-AD43-9C7B7D622846}" vid="{5A0A0944-1A7D-41BE-98B4-CC0FE8679343}"/>
    </a:ext>
  </a:extLst>
</a:theme>
</file>

<file path=ppt/theme/theme2.xml><?xml version="1.0" encoding="utf-8"?>
<a:theme xmlns:a="http://schemas.openxmlformats.org/drawingml/2006/main" name="3_Office">
  <a:themeElements>
    <a:clrScheme name="SCHUNK">
      <a:dk1>
        <a:sysClr val="windowText" lastClr="000000"/>
      </a:dk1>
      <a:lt1>
        <a:sysClr val="window" lastClr="FFFFFF"/>
      </a:lt1>
      <a:dk2>
        <a:srgbClr val="003D6A"/>
      </a:dk2>
      <a:lt2>
        <a:srgbClr val="009EE0"/>
      </a:lt2>
      <a:accent1>
        <a:srgbClr val="003D6A"/>
      </a:accent1>
      <a:accent2>
        <a:srgbClr val="009EE0"/>
      </a:accent2>
      <a:accent3>
        <a:srgbClr val="BCCF00"/>
      </a:accent3>
      <a:accent4>
        <a:srgbClr val="D2006F"/>
      </a:accent4>
      <a:accent5>
        <a:srgbClr val="009263"/>
      </a:accent5>
      <a:accent6>
        <a:srgbClr val="D8BA22"/>
      </a:accent6>
      <a:hlink>
        <a:srgbClr val="009EE0"/>
      </a:hlink>
      <a:folHlink>
        <a:srgbClr val="A4A4A4"/>
      </a:folHlink>
    </a:clrScheme>
    <a:fontScheme name="Schunk Fago">
      <a:majorFont>
        <a:latin typeface="Fago Pro"/>
        <a:ea typeface=""/>
        <a:cs typeface=""/>
      </a:majorFont>
      <a:minorFont>
        <a:latin typeface="Fago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0" tIns="0" rIns="0" bIns="0" rtlCol="0">
        <a:noAutofit/>
      </a:bodyPr>
      <a:lstStyle>
        <a:defPPr marR="0" algn="l" defTabSz="914400" rtl="0" eaLnBrk="1" fontAlgn="auto" latinLnBrk="0" hangingPunct="1">
          <a:lnSpc>
            <a:spcPct val="90000"/>
          </a:lnSpc>
          <a:spcBef>
            <a:spcPts val="300"/>
          </a:spcBef>
          <a:spcAft>
            <a:spcPts val="0"/>
          </a:spcAft>
          <a:buClr>
            <a:srgbClr val="009EE0"/>
          </a:buClr>
          <a:buSzTx/>
          <a:tabLst/>
          <a:defRPr kumimoji="0" sz="2200" b="0" i="0" u="none" strike="noStrike" kern="1200" cap="none" spc="0" normalizeH="0" baseline="0" noProof="0" dirty="0" err="1" smtClean="0">
            <a:ln>
              <a:noFill/>
            </a:ln>
            <a:solidFill>
              <a:srgbClr val="003D6A"/>
            </a:solidFill>
            <a:effectLst/>
            <a:uLnTx/>
            <a:uFillTx/>
            <a:ea typeface="+mn-ea"/>
            <a:cs typeface="+mn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chunk_PPT-Vorlage_Hand_in_Hand_DE_0922.pptx  -  Schreibgeschützt" id="{4298973D-B7AC-4132-AD43-9C7B7D622846}" vid="{5A0A0944-1A7D-41BE-98B4-CC0FE8679343}"/>
    </a:ext>
  </a:extLst>
</a:theme>
</file>

<file path=ppt/theme/theme3.xml><?xml version="1.0" encoding="utf-8"?>
<a:theme xmlns:a="http://schemas.openxmlformats.org/drawingml/2006/main" name="4_Office">
  <a:themeElements>
    <a:clrScheme name="SCHUNK">
      <a:dk1>
        <a:sysClr val="windowText" lastClr="000000"/>
      </a:dk1>
      <a:lt1>
        <a:sysClr val="window" lastClr="FFFFFF"/>
      </a:lt1>
      <a:dk2>
        <a:srgbClr val="003D6A"/>
      </a:dk2>
      <a:lt2>
        <a:srgbClr val="009EE0"/>
      </a:lt2>
      <a:accent1>
        <a:srgbClr val="003D6A"/>
      </a:accent1>
      <a:accent2>
        <a:srgbClr val="009EE0"/>
      </a:accent2>
      <a:accent3>
        <a:srgbClr val="BCCF00"/>
      </a:accent3>
      <a:accent4>
        <a:srgbClr val="D2006F"/>
      </a:accent4>
      <a:accent5>
        <a:srgbClr val="009263"/>
      </a:accent5>
      <a:accent6>
        <a:srgbClr val="D8BA22"/>
      </a:accent6>
      <a:hlink>
        <a:srgbClr val="009EE0"/>
      </a:hlink>
      <a:folHlink>
        <a:srgbClr val="A4A4A4"/>
      </a:folHlink>
    </a:clrScheme>
    <a:fontScheme name="Schunk Fago">
      <a:majorFont>
        <a:latin typeface="Fago Pro"/>
        <a:ea typeface=""/>
        <a:cs typeface=""/>
      </a:majorFont>
      <a:minorFont>
        <a:latin typeface="Fago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0" tIns="0" rIns="0" bIns="0" rtlCol="0">
        <a:noAutofit/>
      </a:bodyPr>
      <a:lstStyle>
        <a:defPPr marR="0" algn="l" defTabSz="914400" rtl="0" eaLnBrk="1" fontAlgn="auto" latinLnBrk="0" hangingPunct="1">
          <a:lnSpc>
            <a:spcPct val="90000"/>
          </a:lnSpc>
          <a:spcBef>
            <a:spcPts val="300"/>
          </a:spcBef>
          <a:spcAft>
            <a:spcPts val="0"/>
          </a:spcAft>
          <a:buClr>
            <a:srgbClr val="009EE0"/>
          </a:buClr>
          <a:buSzTx/>
          <a:tabLst/>
          <a:defRPr kumimoji="0" sz="2200" b="0" i="0" u="none" strike="noStrike" kern="1200" cap="none" spc="0" normalizeH="0" baseline="0" noProof="0" dirty="0" err="1" smtClean="0">
            <a:ln>
              <a:noFill/>
            </a:ln>
            <a:solidFill>
              <a:srgbClr val="003D6A"/>
            </a:solidFill>
            <a:effectLst/>
            <a:uLnTx/>
            <a:uFillTx/>
            <a:ea typeface="+mn-ea"/>
            <a:cs typeface="+mn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chunk_PPT-Vorlage_Hand_in_Hand_DE_0922.pptx  -  Schreibgeschützt" id="{4298973D-B7AC-4132-AD43-9C7B7D622846}" vid="{5A0A0944-1A7D-41BE-98B4-CC0FE8679343}"/>
    </a:ext>
  </a:extLst>
</a:theme>
</file>

<file path=ppt/theme/theme4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5a026d41-25d0-4f85-a130-2709d5dcdf86">
      <UserInfo>
        <DisplayName>Everyone</DisplayName>
        <AccountId>9</AccountId>
        <AccountType/>
      </UserInfo>
      <UserInfo>
        <DisplayName>SVC-CV-O365-Sharepoint01,</DisplayName>
        <AccountId>12</AccountId>
        <AccountType/>
      </UserInfo>
      <UserInfo>
        <DisplayName>Muras, Loretta</DisplayName>
        <AccountId>11</AccountId>
        <AccountType/>
      </UserInfo>
      <UserInfo>
        <DisplayName>Limited Access System Group For Web 5a026d41-25d0-4f85-a130-2709d5dcdf86</DisplayName>
        <AccountId>26</AccountId>
        <AccountType/>
      </UserInfo>
      <UserInfo>
        <DisplayName>SharingLinks.5ba3e680-7e3f-4322-8dee-4d94f61e6189.Flexible.ea612154-f354-4a00-bd30-857862839f1d</DisplayName>
        <AccountId>28</AccountId>
        <AccountType/>
      </UserInfo>
      <UserInfo>
        <DisplayName>SVC-CV-O365-Sharepoint03,</DisplayName>
        <AccountId>14</AccountId>
        <AccountType/>
      </UserInfo>
      <UserInfo>
        <DisplayName>Limited Access System Group For List 024e3235-cc6d-43c1-bb8e-832edcdf5e2f</DisplayName>
        <AccountId>25</AccountId>
        <AccountType/>
      </UserInfo>
      <UserInfo>
        <DisplayName>Hauber, Ulrike</DisplayName>
        <AccountId>27</AccountId>
        <AccountType/>
      </UserInfo>
      <UserInfo>
        <DisplayName>Conz, Marcel</DisplayName>
        <AccountId>32</AccountId>
        <AccountType/>
      </UserInfo>
      <UserInfo>
        <DisplayName>Tang, Xiaojing - Myra</DisplayName>
        <AccountId>198</AccountId>
        <AccountType/>
      </UserInfo>
      <UserInfo>
        <DisplayName>Du, Shangjian - Simon</DisplayName>
        <AccountId>748</AccountId>
        <AccountType/>
      </UserInfo>
      <UserInfo>
        <DisplayName>Martens, Per</DisplayName>
        <AccountId>173</AccountId>
        <AccountType/>
      </UserInfo>
    </SharedWithUsers>
    <TaxCatchAll xmlns="5a026d41-25d0-4f85-a130-2709d5dcdf86" xsi:nil="true"/>
    <lcf76f155ced4ddcb4097134ff3c332f xmlns="76668fb8-bb2f-4b0d-9f82-961b84f7ec7e">
      <Terms xmlns="http://schemas.microsoft.com/office/infopath/2007/PartnerControls"/>
    </lcf76f155ced4ddcb4097134ff3c332f>
    <_Flow_SignoffStatus xmlns="76668fb8-bb2f-4b0d-9f82-961b84f7ec7e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82DD9F413CE44FB0E0914470F4F876" ma:contentTypeVersion="16" ma:contentTypeDescription="Create a new document." ma:contentTypeScope="" ma:versionID="ec2d250559cc3132cbb6f889bd7141aa">
  <xsd:schema xmlns:xsd="http://www.w3.org/2001/XMLSchema" xmlns:xs="http://www.w3.org/2001/XMLSchema" xmlns:p="http://schemas.microsoft.com/office/2006/metadata/properties" xmlns:ns2="5a026d41-25d0-4f85-a130-2709d5dcdf86" xmlns:ns3="76668fb8-bb2f-4b0d-9f82-961b84f7ec7e" targetNamespace="http://schemas.microsoft.com/office/2006/metadata/properties" ma:root="true" ma:fieldsID="8e9c77041cf083a487ed19459691b9d0" ns2:_="" ns3:_="">
    <xsd:import namespace="5a026d41-25d0-4f85-a130-2709d5dcdf86"/>
    <xsd:import namespace="76668fb8-bb2f-4b0d-9f82-961b84f7ec7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lcf76f155ced4ddcb4097134ff3c332f" minOccurs="0"/>
                <xsd:element ref="ns2:TaxCatchAll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MediaServiceLocation" minOccurs="0"/>
                <xsd:element ref="ns3:MediaServiceOCR" minOccurs="0"/>
                <xsd:element ref="ns3:MediaServiceObjectDetectorVersions" minOccurs="0"/>
                <xsd:element ref="ns3:_Flow_SignoffStatu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026d41-25d0-4f85-a130-2709d5dcdf8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8b5f4f8c-2d38-4717-8ef3-ccbae8afdef6}" ma:internalName="TaxCatchAll" ma:showField="CatchAllData" ma:web="5a026d41-25d0-4f85-a130-2709d5dcdf8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668fb8-bb2f-4b0d-9f82-961b84f7ec7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8a6b1c68-4591-4071-a616-a400c595fe7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Flow_SignoffStatus" ma:index="22" nillable="true" ma:displayName="Sign-off status" ma:internalName="Sign_x002d_off_x0020_status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96A5447-8A97-41F7-BB29-8512DCEFFB8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E931A3F-A42E-4FE4-BF46-E5DEA7D34229}">
  <ds:schemaRefs>
    <ds:schemaRef ds:uri="http://schemas.microsoft.com/office/2006/documentManagement/types"/>
    <ds:schemaRef ds:uri="76668fb8-bb2f-4b0d-9f82-961b84f7ec7e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5a026d41-25d0-4f85-a130-2709d5dcdf86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0576D00-B3C8-4213-8F9A-3A5B94A19ED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a026d41-25d0-4f85-a130-2709d5dcdf86"/>
    <ds:schemaRef ds:uri="76668fb8-bb2f-4b0d-9f82-961b84f7ec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409</Words>
  <Application>Microsoft Office PowerPoint</Application>
  <PresentationFormat>Breitbild</PresentationFormat>
  <Paragraphs>70</Paragraphs>
  <Slides>10</Slides>
  <Notes>0</Notes>
  <HiddenSlides>0</HiddenSlides>
  <MMClips>1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10</vt:i4>
      </vt:variant>
    </vt:vector>
  </HeadingPairs>
  <TitlesOfParts>
    <vt:vector size="20" baseType="lpstr">
      <vt:lpstr>Calibri</vt:lpstr>
      <vt:lpstr>Wingdings</vt:lpstr>
      <vt:lpstr>Courier New</vt:lpstr>
      <vt:lpstr>SCHUNK FagoPro-Bold</vt:lpstr>
      <vt:lpstr>Arial</vt:lpstr>
      <vt:lpstr>Fago Pro</vt:lpstr>
      <vt:lpstr>Symbol</vt:lpstr>
      <vt:lpstr>2_Office</vt:lpstr>
      <vt:lpstr>3_Office</vt:lpstr>
      <vt:lpstr>4_Office</vt:lpstr>
      <vt:lpstr>Rundzellengreifer RCG</vt:lpstr>
      <vt:lpstr>Handhabung von runden Batteriezellen</vt:lpstr>
      <vt:lpstr>Funktionsbeschreibung</vt:lpstr>
      <vt:lpstr>Anwendungsbeispiel: Von der Batteriezelle zum Batteriepack</vt:lpstr>
      <vt:lpstr>Produktdetails: Sensorik</vt:lpstr>
      <vt:lpstr>Produktdetails: Greifkrafterhaltung</vt:lpstr>
      <vt:lpstr>Produktdetails: Energieversorgung</vt:lpstr>
      <vt:lpstr>Beispiele für Greifeinheiten</vt:lpstr>
      <vt:lpstr>Interesse geweckt?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Endres</dc:creator>
  <cp:lastModifiedBy>Wütherich, Samuel</cp:lastModifiedBy>
  <cp:revision>22</cp:revision>
  <cp:lastPrinted>2022-07-12T06:28:47Z</cp:lastPrinted>
  <dcterms:created xsi:type="dcterms:W3CDTF">2022-02-03T15:01:35Z</dcterms:created>
  <dcterms:modified xsi:type="dcterms:W3CDTF">2024-04-03T07:36:26Z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0x0101008582DD9F413CE44FB0E0914470F4F876</vt:lpwstr>
  </property>
  <property fmtid="{D5CDD505-2E9C-101B-9397-08002B2CF9AE}" pid="3" name="ArticulateGUID">
    <vt:lpwstr>91726031-AE56-4B5D-A0A5-6D12EB9C9C5E</vt:lpwstr>
  </property>
  <property fmtid="{D5CDD505-2E9C-101B-9397-08002B2CF9AE}" pid="4" name="ArticulatePath">
    <vt:lpwstr>https://schunkgmbh.sharepoint.com/sites/Management-O365/Freigegebene Dokumente/General/MOVE77/MOVE intensiv/220412-SUNK_1043_Re-Fresh_Guide_Praesentation_Intensiv-Variante_Zwischenstand</vt:lpwstr>
  </property>
  <property fmtid="{D5CDD505-2E9C-101B-9397-08002B2CF9AE}" pid="5" name="MediaServiceImageTags">
    <vt:lpwstr/>
  </property>
</Properties>
</file>