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sldIdLst>
    <p:sldId id="278" r:id="rId5"/>
    <p:sldId id="330" r:id="rId6"/>
    <p:sldId id="6120" r:id="rId7"/>
    <p:sldId id="280" r:id="rId8"/>
    <p:sldId id="329" r:id="rId9"/>
    <p:sldId id="6128" r:id="rId10"/>
    <p:sldId id="6125" r:id="rId11"/>
    <p:sldId id="268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Fago Pro" panose="02000506040000020004" pitchFamily="2" charset="0"/>
      <p:regular r:id="rId18"/>
      <p:bold r:id="rId19"/>
      <p:italic r:id="rId20"/>
      <p:boldItalic r:id="rId2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01F4CCA-FF27-4A86-8E76-4614E44D3C2F}">
          <p14:sldIdLst>
            <p14:sldId id="278"/>
            <p14:sldId id="330"/>
            <p14:sldId id="6120"/>
            <p14:sldId id="280"/>
            <p14:sldId id="329"/>
            <p14:sldId id="6128"/>
            <p14:sldId id="6125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feifer, Alexander" initials="PA" lastIdx="1" clrIdx="0">
    <p:extLst>
      <p:ext uri="{19B8F6BF-5375-455C-9EA6-DF929625EA0E}">
        <p15:presenceInfo xmlns:p15="http://schemas.microsoft.com/office/powerpoint/2012/main" userId="S::alexander.pfeifer@de.schunk.com::4c6a4c94-d5bb-4e2a-b715-9f960b6d20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AA7C66-F68F-432D-8CFC-F7E3C5C9B73E}" v="9" dt="2024-01-26T06:51:39.4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807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outlineViewPr>
    <p:cViewPr>
      <p:scale>
        <a:sx n="33" d="100"/>
        <a:sy n="33" d="100"/>
      </p:scale>
      <p:origin x="0" y="-51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stenmacher, Henry" userId="22060cc7-d02e-4692-928a-cc0b3a260554" providerId="ADAL" clId="{21AA7C66-F68F-432D-8CFC-F7E3C5C9B73E}"/>
    <pc:docChg chg="undo custSel addSld delSld modSld modSection">
      <pc:chgData name="Kistenmacher, Henry" userId="22060cc7-d02e-4692-928a-cc0b3a260554" providerId="ADAL" clId="{21AA7C66-F68F-432D-8CFC-F7E3C5C9B73E}" dt="2024-01-26T06:47:25.041" v="2257" actId="20577"/>
      <pc:docMkLst>
        <pc:docMk/>
      </pc:docMkLst>
      <pc:sldChg chg="modSp mod">
        <pc:chgData name="Kistenmacher, Henry" userId="22060cc7-d02e-4692-928a-cc0b3a260554" providerId="ADAL" clId="{21AA7C66-F68F-432D-8CFC-F7E3C5C9B73E}" dt="2024-01-25T13:29:19.084" v="233" actId="20577"/>
        <pc:sldMkLst>
          <pc:docMk/>
          <pc:sldMk cId="635553876" sldId="278"/>
        </pc:sldMkLst>
        <pc:spChg chg="mod">
          <ac:chgData name="Kistenmacher, Henry" userId="22060cc7-d02e-4692-928a-cc0b3a260554" providerId="ADAL" clId="{21AA7C66-F68F-432D-8CFC-F7E3C5C9B73E}" dt="2024-01-25T13:29:19.084" v="233" actId="20577"/>
          <ac:spMkLst>
            <pc:docMk/>
            <pc:sldMk cId="635553876" sldId="278"/>
            <ac:spMk id="13" creationId="{88ED06A6-9470-9F52-CA2F-CF62CC7A4B33}"/>
          </ac:spMkLst>
        </pc:spChg>
      </pc:sldChg>
      <pc:sldChg chg="addSp delSp modSp add mod">
        <pc:chgData name="Kistenmacher, Henry" userId="22060cc7-d02e-4692-928a-cc0b3a260554" providerId="ADAL" clId="{21AA7C66-F68F-432D-8CFC-F7E3C5C9B73E}" dt="2024-01-26T06:24:56.781" v="1173" actId="14100"/>
        <pc:sldMkLst>
          <pc:docMk/>
          <pc:sldMk cId="1466176469" sldId="280"/>
        </pc:sldMkLst>
        <pc:spChg chg="del">
          <ac:chgData name="Kistenmacher, Henry" userId="22060cc7-d02e-4692-928a-cc0b3a260554" providerId="ADAL" clId="{21AA7C66-F68F-432D-8CFC-F7E3C5C9B73E}" dt="2024-01-26T06:23:51.619" v="1122" actId="478"/>
          <ac:spMkLst>
            <pc:docMk/>
            <pc:sldMk cId="1466176469" sldId="280"/>
            <ac:spMk id="2" creationId="{EEC01A36-7E4C-281A-2478-92512215A58A}"/>
          </ac:spMkLst>
        </pc:spChg>
        <pc:spChg chg="del">
          <ac:chgData name="Kistenmacher, Henry" userId="22060cc7-d02e-4692-928a-cc0b3a260554" providerId="ADAL" clId="{21AA7C66-F68F-432D-8CFC-F7E3C5C9B73E}" dt="2024-01-26T06:23:45.826" v="1119" actId="478"/>
          <ac:spMkLst>
            <pc:docMk/>
            <pc:sldMk cId="1466176469" sldId="280"/>
            <ac:spMk id="11" creationId="{AAF40D5F-714E-C9A2-A7EC-AF784140BFFC}"/>
          </ac:spMkLst>
        </pc:spChg>
        <pc:spChg chg="add del mod">
          <ac:chgData name="Kistenmacher, Henry" userId="22060cc7-d02e-4692-928a-cc0b3a260554" providerId="ADAL" clId="{21AA7C66-F68F-432D-8CFC-F7E3C5C9B73E}" dt="2024-01-26T06:23:48.540" v="1120" actId="478"/>
          <ac:spMkLst>
            <pc:docMk/>
            <pc:sldMk cId="1466176469" sldId="280"/>
            <ac:spMk id="13" creationId="{0A948C5B-2673-A9DB-4074-C03719F88CA5}"/>
          </ac:spMkLst>
        </pc:spChg>
        <pc:spChg chg="del">
          <ac:chgData name="Kistenmacher, Henry" userId="22060cc7-d02e-4692-928a-cc0b3a260554" providerId="ADAL" clId="{21AA7C66-F68F-432D-8CFC-F7E3C5C9B73E}" dt="2024-01-26T06:23:57.202" v="1124" actId="478"/>
          <ac:spMkLst>
            <pc:docMk/>
            <pc:sldMk cId="1466176469" sldId="280"/>
            <ac:spMk id="17" creationId="{1E1E2342-67FF-B5BE-E850-29AA8CD1A0EC}"/>
          </ac:spMkLst>
        </pc:spChg>
        <pc:spChg chg="add del mod">
          <ac:chgData name="Kistenmacher, Henry" userId="22060cc7-d02e-4692-928a-cc0b3a260554" providerId="ADAL" clId="{21AA7C66-F68F-432D-8CFC-F7E3C5C9B73E}" dt="2024-01-26T06:23:52.881" v="1123" actId="478"/>
          <ac:spMkLst>
            <pc:docMk/>
            <pc:sldMk cId="1466176469" sldId="280"/>
            <ac:spMk id="79" creationId="{B13D4396-B465-07CA-CB7E-9FE6FEE864F7}"/>
          </ac:spMkLst>
        </pc:spChg>
        <pc:spChg chg="add mod">
          <ac:chgData name="Kistenmacher, Henry" userId="22060cc7-d02e-4692-928a-cc0b3a260554" providerId="ADAL" clId="{21AA7C66-F68F-432D-8CFC-F7E3C5C9B73E}" dt="2024-01-26T06:24:11.653" v="1125"/>
          <ac:spMkLst>
            <pc:docMk/>
            <pc:sldMk cId="1466176469" sldId="280"/>
            <ac:spMk id="81" creationId="{7BD21ACB-CB5C-BD61-627C-D38C1B3233EF}"/>
          </ac:spMkLst>
        </pc:spChg>
        <pc:spChg chg="add mod">
          <ac:chgData name="Kistenmacher, Henry" userId="22060cc7-d02e-4692-928a-cc0b3a260554" providerId="ADAL" clId="{21AA7C66-F68F-432D-8CFC-F7E3C5C9B73E}" dt="2024-01-26T06:24:11.653" v="1125"/>
          <ac:spMkLst>
            <pc:docMk/>
            <pc:sldMk cId="1466176469" sldId="280"/>
            <ac:spMk id="86" creationId="{454D31E5-43A6-0BA6-2BAC-30987BE47170}"/>
          </ac:spMkLst>
        </pc:spChg>
        <pc:spChg chg="add mod">
          <ac:chgData name="Kistenmacher, Henry" userId="22060cc7-d02e-4692-928a-cc0b3a260554" providerId="ADAL" clId="{21AA7C66-F68F-432D-8CFC-F7E3C5C9B73E}" dt="2024-01-26T06:24:31.623" v="1170" actId="6549"/>
          <ac:spMkLst>
            <pc:docMk/>
            <pc:sldMk cId="1466176469" sldId="280"/>
            <ac:spMk id="87" creationId="{59EA8F9D-075A-BB83-4ED8-A31964E697EF}"/>
          </ac:spMkLst>
        </pc:spChg>
        <pc:spChg chg="add mod">
          <ac:chgData name="Kistenmacher, Henry" userId="22060cc7-d02e-4692-928a-cc0b3a260554" providerId="ADAL" clId="{21AA7C66-F68F-432D-8CFC-F7E3C5C9B73E}" dt="2024-01-26T06:24:11.653" v="1125"/>
          <ac:spMkLst>
            <pc:docMk/>
            <pc:sldMk cId="1466176469" sldId="280"/>
            <ac:spMk id="88" creationId="{D95DBDB2-BCFB-324B-9021-9D0CC35A3225}"/>
          </ac:spMkLst>
        </pc:spChg>
        <pc:grpChg chg="mod">
          <ac:chgData name="Kistenmacher, Henry" userId="22060cc7-d02e-4692-928a-cc0b3a260554" providerId="ADAL" clId="{21AA7C66-F68F-432D-8CFC-F7E3C5C9B73E}" dt="2024-01-26T06:24:48.343" v="1171" actId="1076"/>
          <ac:grpSpMkLst>
            <pc:docMk/>
            <pc:sldMk cId="1466176469" sldId="280"/>
            <ac:grpSpMk id="67" creationId="{6899D002-FC89-F495-B67E-74412D1D087B}"/>
          </ac:grpSpMkLst>
        </pc:grpChg>
        <pc:picChg chg="del">
          <ac:chgData name="Kistenmacher, Henry" userId="22060cc7-d02e-4692-928a-cc0b3a260554" providerId="ADAL" clId="{21AA7C66-F68F-432D-8CFC-F7E3C5C9B73E}" dt="2024-01-26T06:23:50.162" v="1121" actId="478"/>
          <ac:picMkLst>
            <pc:docMk/>
            <pc:sldMk cId="1466176469" sldId="280"/>
            <ac:picMk id="15" creationId="{D3BCAD21-E267-556F-7EA5-1CCA53529D67}"/>
          </ac:picMkLst>
        </pc:picChg>
        <pc:cxnChg chg="mod">
          <ac:chgData name="Kistenmacher, Henry" userId="22060cc7-d02e-4692-928a-cc0b3a260554" providerId="ADAL" clId="{21AA7C66-F68F-432D-8CFC-F7E3C5C9B73E}" dt="2024-01-26T06:24:56.781" v="1173" actId="14100"/>
          <ac:cxnSpMkLst>
            <pc:docMk/>
            <pc:sldMk cId="1466176469" sldId="280"/>
            <ac:cxnSpMk id="72" creationId="{9A6DCFA4-C5F2-D343-5721-1E8EAE9C63E6}"/>
          </ac:cxnSpMkLst>
        </pc:cxnChg>
      </pc:sldChg>
      <pc:sldChg chg="modSp del mod">
        <pc:chgData name="Kistenmacher, Henry" userId="22060cc7-d02e-4692-928a-cc0b3a260554" providerId="ADAL" clId="{21AA7C66-F68F-432D-8CFC-F7E3C5C9B73E}" dt="2024-01-26T06:24:16.436" v="1126" actId="47"/>
        <pc:sldMkLst>
          <pc:docMk/>
          <pc:sldMk cId="3445490331" sldId="322"/>
        </pc:sldMkLst>
        <pc:spChg chg="mod">
          <ac:chgData name="Kistenmacher, Henry" userId="22060cc7-d02e-4692-928a-cc0b3a260554" providerId="ADAL" clId="{21AA7C66-F68F-432D-8CFC-F7E3C5C9B73E}" dt="2024-01-26T06:22:17.020" v="1117" actId="20577"/>
          <ac:spMkLst>
            <pc:docMk/>
            <pc:sldMk cId="3445490331" sldId="322"/>
            <ac:spMk id="12" creationId="{1738D005-5B61-0F99-2B15-4CE2F0CA33D1}"/>
          </ac:spMkLst>
        </pc:spChg>
      </pc:sldChg>
      <pc:sldChg chg="modSp mod">
        <pc:chgData name="Kistenmacher, Henry" userId="22060cc7-d02e-4692-928a-cc0b3a260554" providerId="ADAL" clId="{21AA7C66-F68F-432D-8CFC-F7E3C5C9B73E}" dt="2024-01-26T06:26:24.533" v="1304" actId="6549"/>
        <pc:sldMkLst>
          <pc:docMk/>
          <pc:sldMk cId="3365246931" sldId="329"/>
        </pc:sldMkLst>
        <pc:spChg chg="mod">
          <ac:chgData name="Kistenmacher, Henry" userId="22060cc7-d02e-4692-928a-cc0b3a260554" providerId="ADAL" clId="{21AA7C66-F68F-432D-8CFC-F7E3C5C9B73E}" dt="2024-01-26T06:25:23.033" v="1214" actId="20577"/>
          <ac:spMkLst>
            <pc:docMk/>
            <pc:sldMk cId="3365246931" sldId="329"/>
            <ac:spMk id="2" creationId="{EEC01A36-7E4C-281A-2478-92512215A58A}"/>
          </ac:spMkLst>
        </pc:spChg>
        <pc:spChg chg="mod">
          <ac:chgData name="Kistenmacher, Henry" userId="22060cc7-d02e-4692-928a-cc0b3a260554" providerId="ADAL" clId="{21AA7C66-F68F-432D-8CFC-F7E3C5C9B73E}" dt="2024-01-26T06:25:13.366" v="1197" actId="20577"/>
          <ac:spMkLst>
            <pc:docMk/>
            <pc:sldMk cId="3365246931" sldId="329"/>
            <ac:spMk id="4" creationId="{F91E9144-D8A7-2533-56F5-DE6900608C81}"/>
          </ac:spMkLst>
        </pc:spChg>
        <pc:spChg chg="mod">
          <ac:chgData name="Kistenmacher, Henry" userId="22060cc7-d02e-4692-928a-cc0b3a260554" providerId="ADAL" clId="{21AA7C66-F68F-432D-8CFC-F7E3C5C9B73E}" dt="2024-01-26T06:26:24.533" v="1304" actId="6549"/>
          <ac:spMkLst>
            <pc:docMk/>
            <pc:sldMk cId="3365246931" sldId="329"/>
            <ac:spMk id="5" creationId="{310261E8-13B8-A82F-A6E4-C25FA45255FF}"/>
          </ac:spMkLst>
        </pc:spChg>
      </pc:sldChg>
      <pc:sldChg chg="modSp mod">
        <pc:chgData name="Kistenmacher, Henry" userId="22060cc7-d02e-4692-928a-cc0b3a260554" providerId="ADAL" clId="{21AA7C66-F68F-432D-8CFC-F7E3C5C9B73E}" dt="2024-01-25T13:34:40.857" v="650" actId="790"/>
        <pc:sldMkLst>
          <pc:docMk/>
          <pc:sldMk cId="3319257541" sldId="330"/>
        </pc:sldMkLst>
        <pc:spChg chg="mod">
          <ac:chgData name="Kistenmacher, Henry" userId="22060cc7-d02e-4692-928a-cc0b3a260554" providerId="ADAL" clId="{21AA7C66-F68F-432D-8CFC-F7E3C5C9B73E}" dt="2024-01-25T13:30:00.841" v="284" actId="790"/>
          <ac:spMkLst>
            <pc:docMk/>
            <pc:sldMk cId="3319257541" sldId="330"/>
            <ac:spMk id="2" creationId="{99BE2D50-6ABB-6066-05D0-2B212B34A43C}"/>
          </ac:spMkLst>
        </pc:spChg>
        <pc:spChg chg="mod">
          <ac:chgData name="Kistenmacher, Henry" userId="22060cc7-d02e-4692-928a-cc0b3a260554" providerId="ADAL" clId="{21AA7C66-F68F-432D-8CFC-F7E3C5C9B73E}" dt="2024-01-25T13:29:29.953" v="250" actId="20577"/>
          <ac:spMkLst>
            <pc:docMk/>
            <pc:sldMk cId="3319257541" sldId="330"/>
            <ac:spMk id="4" creationId="{92ED45BB-DC3F-701A-70B7-8BACDD7F29D3}"/>
          </ac:spMkLst>
        </pc:spChg>
        <pc:spChg chg="mod">
          <ac:chgData name="Kistenmacher, Henry" userId="22060cc7-d02e-4692-928a-cc0b3a260554" providerId="ADAL" clId="{21AA7C66-F68F-432D-8CFC-F7E3C5C9B73E}" dt="2024-01-25T13:34:40.857" v="650" actId="790"/>
          <ac:spMkLst>
            <pc:docMk/>
            <pc:sldMk cId="3319257541" sldId="330"/>
            <ac:spMk id="5" creationId="{4589DF9D-1C9B-23A0-7E9A-5A757EB4D3CF}"/>
          </ac:spMkLst>
        </pc:spChg>
        <pc:spChg chg="mod">
          <ac:chgData name="Kistenmacher, Henry" userId="22060cc7-d02e-4692-928a-cc0b3a260554" providerId="ADAL" clId="{21AA7C66-F68F-432D-8CFC-F7E3C5C9B73E}" dt="2024-01-25T13:34:20.675" v="648" actId="790"/>
          <ac:spMkLst>
            <pc:docMk/>
            <pc:sldMk cId="3319257541" sldId="330"/>
            <ac:spMk id="7" creationId="{DB8C8DD8-35D2-E032-325B-AE8E5A8CAEF1}"/>
          </ac:spMkLst>
        </pc:spChg>
      </pc:sldChg>
      <pc:sldChg chg="modSp mod">
        <pc:chgData name="Kistenmacher, Henry" userId="22060cc7-d02e-4692-928a-cc0b3a260554" providerId="ADAL" clId="{21AA7C66-F68F-432D-8CFC-F7E3C5C9B73E}" dt="2024-01-26T06:47:25.041" v="2257" actId="20577"/>
        <pc:sldMkLst>
          <pc:docMk/>
          <pc:sldMk cId="123310181" sldId="6120"/>
        </pc:sldMkLst>
        <pc:spChg chg="mod">
          <ac:chgData name="Kistenmacher, Henry" userId="22060cc7-d02e-4692-928a-cc0b3a260554" providerId="ADAL" clId="{21AA7C66-F68F-432D-8CFC-F7E3C5C9B73E}" dt="2024-01-25T13:34:57.407" v="676" actId="20577"/>
          <ac:spMkLst>
            <pc:docMk/>
            <pc:sldMk cId="123310181" sldId="6120"/>
            <ac:spMk id="2" creationId="{85D125B9-1013-CCCF-5901-DBD8E2B19CD0}"/>
          </ac:spMkLst>
        </pc:spChg>
        <pc:spChg chg="mod">
          <ac:chgData name="Kistenmacher, Henry" userId="22060cc7-d02e-4692-928a-cc0b3a260554" providerId="ADAL" clId="{21AA7C66-F68F-432D-8CFC-F7E3C5C9B73E}" dt="2024-01-25T13:37:28.498" v="1065" actId="790"/>
          <ac:spMkLst>
            <pc:docMk/>
            <pc:sldMk cId="123310181" sldId="6120"/>
            <ac:spMk id="5" creationId="{BDC070F0-0835-6870-B294-7683B3FD8B29}"/>
          </ac:spMkLst>
        </pc:spChg>
        <pc:spChg chg="mod">
          <ac:chgData name="Kistenmacher, Henry" userId="22060cc7-d02e-4692-928a-cc0b3a260554" providerId="ADAL" clId="{21AA7C66-F68F-432D-8CFC-F7E3C5C9B73E}" dt="2024-01-26T06:21:56.151" v="1101" actId="20577"/>
          <ac:spMkLst>
            <pc:docMk/>
            <pc:sldMk cId="123310181" sldId="6120"/>
            <ac:spMk id="13" creationId="{7E8FEE7F-2217-6F5A-DFD1-CAC2A97C18B6}"/>
          </ac:spMkLst>
        </pc:spChg>
        <pc:spChg chg="mod">
          <ac:chgData name="Kistenmacher, Henry" userId="22060cc7-d02e-4692-928a-cc0b3a260554" providerId="ADAL" clId="{21AA7C66-F68F-432D-8CFC-F7E3C5C9B73E}" dt="2024-01-26T06:47:25.041" v="2257" actId="20577"/>
          <ac:spMkLst>
            <pc:docMk/>
            <pc:sldMk cId="123310181" sldId="6120"/>
            <ac:spMk id="15" creationId="{F2345311-3237-B949-9611-597986167002}"/>
          </ac:spMkLst>
        </pc:spChg>
        <pc:spChg chg="mod">
          <ac:chgData name="Kistenmacher, Henry" userId="22060cc7-d02e-4692-928a-cc0b3a260554" providerId="ADAL" clId="{21AA7C66-F68F-432D-8CFC-F7E3C5C9B73E}" dt="2024-01-25T13:38:00.637" v="1074" actId="20577"/>
          <ac:spMkLst>
            <pc:docMk/>
            <pc:sldMk cId="123310181" sldId="6120"/>
            <ac:spMk id="17" creationId="{AE77DABC-80B5-86CD-2ED0-360E144A2F65}"/>
          </ac:spMkLst>
        </pc:spChg>
        <pc:spChg chg="mod">
          <ac:chgData name="Kistenmacher, Henry" userId="22060cc7-d02e-4692-928a-cc0b3a260554" providerId="ADAL" clId="{21AA7C66-F68F-432D-8CFC-F7E3C5C9B73E}" dt="2024-01-26T06:47:05.119" v="2254" actId="20577"/>
          <ac:spMkLst>
            <pc:docMk/>
            <pc:sldMk cId="123310181" sldId="6120"/>
            <ac:spMk id="19" creationId="{2A5738AF-225A-8CDD-8258-485305691BC9}"/>
          </ac:spMkLst>
        </pc:spChg>
        <pc:picChg chg="mod">
          <ac:chgData name="Kistenmacher, Henry" userId="22060cc7-d02e-4692-928a-cc0b3a260554" providerId="ADAL" clId="{21AA7C66-F68F-432D-8CFC-F7E3C5C9B73E}" dt="2024-01-16T14:13:13.771" v="1" actId="207"/>
          <ac:picMkLst>
            <pc:docMk/>
            <pc:sldMk cId="123310181" sldId="6120"/>
            <ac:picMk id="22" creationId="{862B03DA-1F7B-B4EF-4D55-873D5A046B49}"/>
          </ac:picMkLst>
        </pc:picChg>
      </pc:sldChg>
      <pc:sldChg chg="addSp modSp mod">
        <pc:chgData name="Kistenmacher, Henry" userId="22060cc7-d02e-4692-928a-cc0b3a260554" providerId="ADAL" clId="{21AA7C66-F68F-432D-8CFC-F7E3C5C9B73E}" dt="2024-01-26T06:34:09.594" v="2253" actId="1076"/>
        <pc:sldMkLst>
          <pc:docMk/>
          <pc:sldMk cId="347335447" sldId="6125"/>
        </pc:sldMkLst>
        <pc:spChg chg="mod">
          <ac:chgData name="Kistenmacher, Henry" userId="22060cc7-d02e-4692-928a-cc0b3a260554" providerId="ADAL" clId="{21AA7C66-F68F-432D-8CFC-F7E3C5C9B73E}" dt="2024-01-26T06:30:26.270" v="1747" actId="20577"/>
          <ac:spMkLst>
            <pc:docMk/>
            <pc:sldMk cId="347335447" sldId="6125"/>
            <ac:spMk id="2" creationId="{932919C9-A5BD-63C2-0F27-5AADCFB8F9B1}"/>
          </ac:spMkLst>
        </pc:spChg>
        <pc:spChg chg="add mod">
          <ac:chgData name="Kistenmacher, Henry" userId="22060cc7-d02e-4692-928a-cc0b3a260554" providerId="ADAL" clId="{21AA7C66-F68F-432D-8CFC-F7E3C5C9B73E}" dt="2024-01-26T06:34:04.549" v="2252" actId="20577"/>
          <ac:spMkLst>
            <pc:docMk/>
            <pc:sldMk cId="347335447" sldId="6125"/>
            <ac:spMk id="7" creationId="{C4D70E67-26A3-17C3-4671-0EED100E4C70}"/>
          </ac:spMkLst>
        </pc:spChg>
        <pc:spChg chg="mod">
          <ac:chgData name="Kistenmacher, Henry" userId="22060cc7-d02e-4692-928a-cc0b3a260554" providerId="ADAL" clId="{21AA7C66-F68F-432D-8CFC-F7E3C5C9B73E}" dt="2024-01-26T06:30:43.082" v="1793" actId="20577"/>
          <ac:spMkLst>
            <pc:docMk/>
            <pc:sldMk cId="347335447" sldId="6125"/>
            <ac:spMk id="11" creationId="{0EB20B88-D24C-9E1D-2157-54AA4FFCDEF6}"/>
          </ac:spMkLst>
        </pc:spChg>
        <pc:spChg chg="mod">
          <ac:chgData name="Kistenmacher, Henry" userId="22060cc7-d02e-4692-928a-cc0b3a260554" providerId="ADAL" clId="{21AA7C66-F68F-432D-8CFC-F7E3C5C9B73E}" dt="2024-01-26T06:31:32.857" v="1937" actId="790"/>
          <ac:spMkLst>
            <pc:docMk/>
            <pc:sldMk cId="347335447" sldId="6125"/>
            <ac:spMk id="12" creationId="{5B751C18-DC35-56E1-8B9B-214BFF9C85FA}"/>
          </ac:spMkLst>
        </pc:spChg>
        <pc:spChg chg="mod">
          <ac:chgData name="Kistenmacher, Henry" userId="22060cc7-d02e-4692-928a-cc0b3a260554" providerId="ADAL" clId="{21AA7C66-F68F-432D-8CFC-F7E3C5C9B73E}" dt="2024-01-26T06:32:23.964" v="1981" actId="790"/>
          <ac:spMkLst>
            <pc:docMk/>
            <pc:sldMk cId="347335447" sldId="6125"/>
            <ac:spMk id="13" creationId="{B3000438-3425-275A-304F-67962F82BF0E}"/>
          </ac:spMkLst>
        </pc:spChg>
        <pc:spChg chg="mod">
          <ac:chgData name="Kistenmacher, Henry" userId="22060cc7-d02e-4692-928a-cc0b3a260554" providerId="ADAL" clId="{21AA7C66-F68F-432D-8CFC-F7E3C5C9B73E}" dt="2024-01-26T06:33:32.659" v="2177" actId="6549"/>
          <ac:spMkLst>
            <pc:docMk/>
            <pc:sldMk cId="347335447" sldId="6125"/>
            <ac:spMk id="14" creationId="{EB9E020F-0750-01D1-EFF0-81B969DB9580}"/>
          </ac:spMkLst>
        </pc:spChg>
        <pc:picChg chg="add mod">
          <ac:chgData name="Kistenmacher, Henry" userId="22060cc7-d02e-4692-928a-cc0b3a260554" providerId="ADAL" clId="{21AA7C66-F68F-432D-8CFC-F7E3C5C9B73E}" dt="2024-01-17T08:51:13.945" v="8" actId="1076"/>
          <ac:picMkLst>
            <pc:docMk/>
            <pc:sldMk cId="347335447" sldId="6125"/>
            <ac:picMk id="5" creationId="{108F250C-0DD0-64BE-832C-2FCB37E8B8D1}"/>
          </ac:picMkLst>
        </pc:picChg>
        <pc:picChg chg="add mod">
          <ac:chgData name="Kistenmacher, Henry" userId="22060cc7-d02e-4692-928a-cc0b3a260554" providerId="ADAL" clId="{21AA7C66-F68F-432D-8CFC-F7E3C5C9B73E}" dt="2024-01-17T08:51:02.450" v="7" actId="1076"/>
          <ac:picMkLst>
            <pc:docMk/>
            <pc:sldMk cId="347335447" sldId="6125"/>
            <ac:picMk id="6" creationId="{E8D618AA-29D0-B8BD-39CC-0DC3A090D265}"/>
          </ac:picMkLst>
        </pc:picChg>
        <pc:picChg chg="mod">
          <ac:chgData name="Kistenmacher, Henry" userId="22060cc7-d02e-4692-928a-cc0b3a260554" providerId="ADAL" clId="{21AA7C66-F68F-432D-8CFC-F7E3C5C9B73E}" dt="2024-01-26T06:34:09.594" v="2253" actId="1076"/>
          <ac:picMkLst>
            <pc:docMk/>
            <pc:sldMk cId="347335447" sldId="6125"/>
            <ac:picMk id="10" creationId="{4D3BC6A2-02E2-7D98-3649-81CAD9F48C08}"/>
          </ac:picMkLst>
        </pc:picChg>
      </pc:sldChg>
      <pc:sldChg chg="modSp mod">
        <pc:chgData name="Kistenmacher, Henry" userId="22060cc7-d02e-4692-928a-cc0b3a260554" providerId="ADAL" clId="{21AA7C66-F68F-432D-8CFC-F7E3C5C9B73E}" dt="2024-01-26T06:30:08.265" v="1704" actId="20577"/>
        <pc:sldMkLst>
          <pc:docMk/>
          <pc:sldMk cId="822463614" sldId="6128"/>
        </pc:sldMkLst>
        <pc:spChg chg="mod">
          <ac:chgData name="Kistenmacher, Henry" userId="22060cc7-d02e-4692-928a-cc0b3a260554" providerId="ADAL" clId="{21AA7C66-F68F-432D-8CFC-F7E3C5C9B73E}" dt="2024-01-26T06:30:08.265" v="1704" actId="20577"/>
          <ac:spMkLst>
            <pc:docMk/>
            <pc:sldMk cId="822463614" sldId="6128"/>
            <ac:spMk id="2" creationId="{58888CF2-4CDE-6AE8-3B22-4320DB6A23D4}"/>
          </ac:spMkLst>
        </pc:spChg>
        <pc:spChg chg="mod">
          <ac:chgData name="Kistenmacher, Henry" userId="22060cc7-d02e-4692-928a-cc0b3a260554" providerId="ADAL" clId="{21AA7C66-F68F-432D-8CFC-F7E3C5C9B73E}" dt="2024-01-26T06:26:52.098" v="1317" actId="790"/>
          <ac:spMkLst>
            <pc:docMk/>
            <pc:sldMk cId="822463614" sldId="6128"/>
            <ac:spMk id="4" creationId="{0F483A6D-553C-7A99-E7F7-C1CD17A7CA17}"/>
          </ac:spMkLst>
        </pc:spChg>
        <pc:spChg chg="mod">
          <ac:chgData name="Kistenmacher, Henry" userId="22060cc7-d02e-4692-928a-cc0b3a260554" providerId="ADAL" clId="{21AA7C66-F68F-432D-8CFC-F7E3C5C9B73E}" dt="2024-01-26T06:28:50.673" v="1607" actId="790"/>
          <ac:spMkLst>
            <pc:docMk/>
            <pc:sldMk cId="822463614" sldId="6128"/>
            <ac:spMk id="15" creationId="{B32090DA-643B-74BD-1A89-1838B7F46605}"/>
          </ac:spMkLst>
        </pc:spChg>
        <pc:spChg chg="mod">
          <ac:chgData name="Kistenmacher, Henry" userId="22060cc7-d02e-4692-928a-cc0b3a260554" providerId="ADAL" clId="{21AA7C66-F68F-432D-8CFC-F7E3C5C9B73E}" dt="2024-01-26T06:29:37.827" v="1702" actId="790"/>
          <ac:spMkLst>
            <pc:docMk/>
            <pc:sldMk cId="822463614" sldId="6128"/>
            <ac:spMk id="17" creationId="{115D4F65-8625-A177-35B5-E7750D3046C8}"/>
          </ac:spMkLst>
        </pc:spChg>
        <pc:spChg chg="mod">
          <ac:chgData name="Kistenmacher, Henry" userId="22060cc7-d02e-4692-928a-cc0b3a260554" providerId="ADAL" clId="{21AA7C66-F68F-432D-8CFC-F7E3C5C9B73E}" dt="2024-01-26T06:27:21.355" v="1408" actId="20577"/>
          <ac:spMkLst>
            <pc:docMk/>
            <pc:sldMk cId="822463614" sldId="6128"/>
            <ac:spMk id="19" creationId="{6A678DA2-11A1-5927-9AD4-C041DD0DB13F}"/>
          </ac:spMkLst>
        </pc:spChg>
        <pc:spChg chg="mod">
          <ac:chgData name="Kistenmacher, Henry" userId="22060cc7-d02e-4692-928a-cc0b3a260554" providerId="ADAL" clId="{21AA7C66-F68F-432D-8CFC-F7E3C5C9B73E}" dt="2024-01-26T06:28:13.028" v="1535" actId="20577"/>
          <ac:spMkLst>
            <pc:docMk/>
            <pc:sldMk cId="822463614" sldId="6128"/>
            <ac:spMk id="22" creationId="{7EC35CCF-E773-6577-DA65-A3A64B579009}"/>
          </ac:spMkLst>
        </pc:spChg>
        <pc:spChg chg="mod">
          <ac:chgData name="Kistenmacher, Henry" userId="22060cc7-d02e-4692-928a-cc0b3a260554" providerId="ADAL" clId="{21AA7C66-F68F-432D-8CFC-F7E3C5C9B73E}" dt="2024-01-26T06:29:58.447" v="1703" actId="790"/>
          <ac:spMkLst>
            <pc:docMk/>
            <pc:sldMk cId="822463614" sldId="6128"/>
            <ac:spMk id="23" creationId="{EAB1EAC5-9ECB-43C6-0252-319557097F37}"/>
          </ac:spMkLst>
        </pc:spChg>
      </pc:sldChg>
      <pc:sldChg chg="del">
        <pc:chgData name="Kistenmacher, Henry" userId="22060cc7-d02e-4692-928a-cc0b3a260554" providerId="ADAL" clId="{21AA7C66-F68F-432D-8CFC-F7E3C5C9B73E}" dt="2024-01-25T13:12:10.194" v="203" actId="47"/>
        <pc:sldMkLst>
          <pc:docMk/>
          <pc:sldMk cId="1778234610" sldId="6129"/>
        </pc:sldMkLst>
      </pc:sldChg>
    </pc:docChg>
  </pc:docChgLst>
  <pc:docChgLst>
    <pc:chgData name="Kistenmacher, Henry" userId="22060cc7-d02e-4692-928a-cc0b3a260554" providerId="ADAL" clId="{874E660E-61E7-4538-B480-B02B612F383E}"/>
    <pc:docChg chg="custSel modSld">
      <pc:chgData name="Kistenmacher, Henry" userId="22060cc7-d02e-4692-928a-cc0b3a260554" providerId="ADAL" clId="{874E660E-61E7-4538-B480-B02B612F383E}" dt="2023-12-20T10:21:39.392" v="387" actId="20577"/>
      <pc:docMkLst>
        <pc:docMk/>
      </pc:docMkLst>
      <pc:sldChg chg="addSp modSp mod">
        <pc:chgData name="Kistenmacher, Henry" userId="22060cc7-d02e-4692-928a-cc0b3a260554" providerId="ADAL" clId="{874E660E-61E7-4538-B480-B02B612F383E}" dt="2023-12-20T10:21:39.392" v="387" actId="20577"/>
        <pc:sldMkLst>
          <pc:docMk/>
          <pc:sldMk cId="1778234610" sldId="6129"/>
        </pc:sldMkLst>
        <pc:spChg chg="mod">
          <ac:chgData name="Kistenmacher, Henry" userId="22060cc7-d02e-4692-928a-cc0b3a260554" providerId="ADAL" clId="{874E660E-61E7-4538-B480-B02B612F383E}" dt="2023-12-20T10:12:19.849" v="125"/>
          <ac:spMkLst>
            <pc:docMk/>
            <pc:sldMk cId="1778234610" sldId="6129"/>
            <ac:spMk id="2" creationId="{FD1207E6-3CC5-0537-6B45-C317091E9C04}"/>
          </ac:spMkLst>
        </pc:spChg>
        <pc:spChg chg="mod">
          <ac:chgData name="Kistenmacher, Henry" userId="22060cc7-d02e-4692-928a-cc0b3a260554" providerId="ADAL" clId="{874E660E-61E7-4538-B480-B02B612F383E}" dt="2023-12-20T10:21:39.392" v="387" actId="20577"/>
          <ac:spMkLst>
            <pc:docMk/>
            <pc:sldMk cId="1778234610" sldId="6129"/>
            <ac:spMk id="5" creationId="{F7059FD3-8078-F180-924F-BE53E65F8BA1}"/>
          </ac:spMkLst>
        </pc:spChg>
        <pc:picChg chg="add mod">
          <ac:chgData name="Kistenmacher, Henry" userId="22060cc7-d02e-4692-928a-cc0b3a260554" providerId="ADAL" clId="{874E660E-61E7-4538-B480-B02B612F383E}" dt="2023-12-20T10:21:13.185" v="346" actId="1076"/>
          <ac:picMkLst>
            <pc:docMk/>
            <pc:sldMk cId="1778234610" sldId="6129"/>
            <ac:picMk id="7" creationId="{45313BD2-EFAB-60B6-CB8D-6A99D78AD58F}"/>
          </ac:picMkLst>
        </pc:picChg>
      </pc:sldChg>
    </pc:docChg>
  </pc:docChgLst>
  <pc:docChgLst>
    <pc:chgData name="Kistenmacher, Henry" userId="22060cc7-d02e-4692-928a-cc0b3a260554" providerId="ADAL" clId="{A331A06A-B2E0-4985-8DF3-62031FBB95D8}"/>
    <pc:docChg chg="custSel modSld">
      <pc:chgData name="Kistenmacher, Henry" userId="22060cc7-d02e-4692-928a-cc0b3a260554" providerId="ADAL" clId="{A331A06A-B2E0-4985-8DF3-62031FBB95D8}" dt="2024-01-10T07:41:22.817" v="763" actId="1076"/>
      <pc:docMkLst>
        <pc:docMk/>
      </pc:docMkLst>
      <pc:sldChg chg="modSp mod">
        <pc:chgData name="Kistenmacher, Henry" userId="22060cc7-d02e-4692-928a-cc0b3a260554" providerId="ADAL" clId="{A331A06A-B2E0-4985-8DF3-62031FBB95D8}" dt="2024-01-08T10:25:19.481" v="147" actId="20577"/>
        <pc:sldMkLst>
          <pc:docMk/>
          <pc:sldMk cId="635553876" sldId="278"/>
        </pc:sldMkLst>
        <pc:spChg chg="mod">
          <ac:chgData name="Kistenmacher, Henry" userId="22060cc7-d02e-4692-928a-cc0b3a260554" providerId="ADAL" clId="{A331A06A-B2E0-4985-8DF3-62031FBB95D8}" dt="2024-01-08T10:25:19.481" v="147" actId="20577"/>
          <ac:spMkLst>
            <pc:docMk/>
            <pc:sldMk cId="635553876" sldId="278"/>
            <ac:spMk id="13" creationId="{88ED06A6-9470-9F52-CA2F-CF62CC7A4B33}"/>
          </ac:spMkLst>
        </pc:spChg>
      </pc:sldChg>
      <pc:sldChg chg="modSp mod">
        <pc:chgData name="Kistenmacher, Henry" userId="22060cc7-d02e-4692-928a-cc0b3a260554" providerId="ADAL" clId="{A331A06A-B2E0-4985-8DF3-62031FBB95D8}" dt="2024-01-08T10:14:12.692" v="96" actId="14100"/>
        <pc:sldMkLst>
          <pc:docMk/>
          <pc:sldMk cId="3365246931" sldId="329"/>
        </pc:sldMkLst>
        <pc:spChg chg="mod">
          <ac:chgData name="Kistenmacher, Henry" userId="22060cc7-d02e-4692-928a-cc0b3a260554" providerId="ADAL" clId="{A331A06A-B2E0-4985-8DF3-62031FBB95D8}" dt="2024-01-08T10:14:00.837" v="95" actId="20577"/>
          <ac:spMkLst>
            <pc:docMk/>
            <pc:sldMk cId="3365246931" sldId="329"/>
            <ac:spMk id="5" creationId="{310261E8-13B8-A82F-A6E4-C25FA45255FF}"/>
          </ac:spMkLst>
        </pc:spChg>
        <pc:picChg chg="mod">
          <ac:chgData name="Kistenmacher, Henry" userId="22060cc7-d02e-4692-928a-cc0b3a260554" providerId="ADAL" clId="{A331A06A-B2E0-4985-8DF3-62031FBB95D8}" dt="2024-01-08T10:14:12.692" v="96" actId="14100"/>
          <ac:picMkLst>
            <pc:docMk/>
            <pc:sldMk cId="3365246931" sldId="329"/>
            <ac:picMk id="1036" creationId="{E013E1C0-ED0C-78E8-409E-4F4816C78877}"/>
          </ac:picMkLst>
        </pc:picChg>
      </pc:sldChg>
      <pc:sldChg chg="modSp mod">
        <pc:chgData name="Kistenmacher, Henry" userId="22060cc7-d02e-4692-928a-cc0b3a260554" providerId="ADAL" clId="{A331A06A-B2E0-4985-8DF3-62031FBB95D8}" dt="2024-01-08T10:09:39.464" v="34" actId="20577"/>
        <pc:sldMkLst>
          <pc:docMk/>
          <pc:sldMk cId="123310181" sldId="6120"/>
        </pc:sldMkLst>
        <pc:spChg chg="mod">
          <ac:chgData name="Kistenmacher, Henry" userId="22060cc7-d02e-4692-928a-cc0b3a260554" providerId="ADAL" clId="{A331A06A-B2E0-4985-8DF3-62031FBB95D8}" dt="2024-01-08T10:09:39.464" v="34" actId="20577"/>
          <ac:spMkLst>
            <pc:docMk/>
            <pc:sldMk cId="123310181" sldId="6120"/>
            <ac:spMk id="19" creationId="{2A5738AF-225A-8CDD-8258-485305691BC9}"/>
          </ac:spMkLst>
        </pc:spChg>
      </pc:sldChg>
      <pc:sldChg chg="modSp mod">
        <pc:chgData name="Kistenmacher, Henry" userId="22060cc7-d02e-4692-928a-cc0b3a260554" providerId="ADAL" clId="{A331A06A-B2E0-4985-8DF3-62031FBB95D8}" dt="2024-01-08T10:01:36.751" v="2"/>
        <pc:sldMkLst>
          <pc:docMk/>
          <pc:sldMk cId="822463614" sldId="6128"/>
        </pc:sldMkLst>
        <pc:spChg chg="mod">
          <ac:chgData name="Kistenmacher, Henry" userId="22060cc7-d02e-4692-928a-cc0b3a260554" providerId="ADAL" clId="{A331A06A-B2E0-4985-8DF3-62031FBB95D8}" dt="2024-01-08T10:01:32.573" v="1" actId="21"/>
          <ac:spMkLst>
            <pc:docMk/>
            <pc:sldMk cId="822463614" sldId="6128"/>
            <ac:spMk id="19" creationId="{6A678DA2-11A1-5927-9AD4-C041DD0DB13F}"/>
          </ac:spMkLst>
        </pc:spChg>
        <pc:spChg chg="mod">
          <ac:chgData name="Kistenmacher, Henry" userId="22060cc7-d02e-4692-928a-cc0b3a260554" providerId="ADAL" clId="{A331A06A-B2E0-4985-8DF3-62031FBB95D8}" dt="2024-01-08T10:01:36.751" v="2"/>
          <ac:spMkLst>
            <pc:docMk/>
            <pc:sldMk cId="822463614" sldId="6128"/>
            <ac:spMk id="22" creationId="{7EC35CCF-E773-6577-DA65-A3A64B579009}"/>
          </ac:spMkLst>
        </pc:spChg>
      </pc:sldChg>
      <pc:sldChg chg="addSp delSp modSp mod chgLayout">
        <pc:chgData name="Kistenmacher, Henry" userId="22060cc7-d02e-4692-928a-cc0b3a260554" providerId="ADAL" clId="{A331A06A-B2E0-4985-8DF3-62031FBB95D8}" dt="2024-01-10T07:41:22.817" v="763" actId="1076"/>
        <pc:sldMkLst>
          <pc:docMk/>
          <pc:sldMk cId="1778234610" sldId="6129"/>
        </pc:sldMkLst>
        <pc:spChg chg="del mod">
          <ac:chgData name="Kistenmacher, Henry" userId="22060cc7-d02e-4692-928a-cc0b3a260554" providerId="ADAL" clId="{A331A06A-B2E0-4985-8DF3-62031FBB95D8}" dt="2024-01-09T07:28:50.277" v="195" actId="6264"/>
          <ac:spMkLst>
            <pc:docMk/>
            <pc:sldMk cId="1778234610" sldId="6129"/>
            <ac:spMk id="2" creationId="{FD1207E6-3CC5-0537-6B45-C317091E9C04}"/>
          </ac:spMkLst>
        </pc:spChg>
        <pc:spChg chg="mod ord">
          <ac:chgData name="Kistenmacher, Henry" userId="22060cc7-d02e-4692-928a-cc0b3a260554" providerId="ADAL" clId="{A331A06A-B2E0-4985-8DF3-62031FBB95D8}" dt="2024-01-09T07:28:50.277" v="195" actId="6264"/>
          <ac:spMkLst>
            <pc:docMk/>
            <pc:sldMk cId="1778234610" sldId="6129"/>
            <ac:spMk id="3" creationId="{0C469653-4A1C-AFCF-DFC4-3CDBA46B03A1}"/>
          </ac:spMkLst>
        </pc:spChg>
        <pc:spChg chg="del">
          <ac:chgData name="Kistenmacher, Henry" userId="22060cc7-d02e-4692-928a-cc0b3a260554" providerId="ADAL" clId="{A331A06A-B2E0-4985-8DF3-62031FBB95D8}" dt="2024-01-09T07:28:50.277" v="195" actId="6264"/>
          <ac:spMkLst>
            <pc:docMk/>
            <pc:sldMk cId="1778234610" sldId="6129"/>
            <ac:spMk id="4" creationId="{1DBD2073-4407-F938-4387-2FB1BBE8F55F}"/>
          </ac:spMkLst>
        </pc:spChg>
        <pc:spChg chg="mod ord">
          <ac:chgData name="Kistenmacher, Henry" userId="22060cc7-d02e-4692-928a-cc0b3a260554" providerId="ADAL" clId="{A331A06A-B2E0-4985-8DF3-62031FBB95D8}" dt="2024-01-10T07:40:08.658" v="646" actId="20577"/>
          <ac:spMkLst>
            <pc:docMk/>
            <pc:sldMk cId="1778234610" sldId="6129"/>
            <ac:spMk id="5" creationId="{F7059FD3-8078-F180-924F-BE53E65F8BA1}"/>
          </ac:spMkLst>
        </pc:spChg>
        <pc:spChg chg="add del mod">
          <ac:chgData name="Kistenmacher, Henry" userId="22060cc7-d02e-4692-928a-cc0b3a260554" providerId="ADAL" clId="{A331A06A-B2E0-4985-8DF3-62031FBB95D8}" dt="2024-01-09T07:28:50.277" v="195" actId="6264"/>
          <ac:spMkLst>
            <pc:docMk/>
            <pc:sldMk cId="1778234610" sldId="6129"/>
            <ac:spMk id="6" creationId="{7F2DFC3A-3730-3B8F-DCC8-DAD4F5271344}"/>
          </ac:spMkLst>
        </pc:spChg>
        <pc:spChg chg="add mod">
          <ac:chgData name="Kistenmacher, Henry" userId="22060cc7-d02e-4692-928a-cc0b3a260554" providerId="ADAL" clId="{A331A06A-B2E0-4985-8DF3-62031FBB95D8}" dt="2024-01-09T07:34:02.156" v="643" actId="20577"/>
          <ac:spMkLst>
            <pc:docMk/>
            <pc:sldMk cId="1778234610" sldId="6129"/>
            <ac:spMk id="9" creationId="{001129CD-31EF-BCD1-8A3C-4B9C4727D256}"/>
          </ac:spMkLst>
        </pc:spChg>
        <pc:spChg chg="add del mod">
          <ac:chgData name="Kistenmacher, Henry" userId="22060cc7-d02e-4692-928a-cc0b3a260554" providerId="ADAL" clId="{A331A06A-B2E0-4985-8DF3-62031FBB95D8}" dt="2024-01-09T07:28:50.277" v="195" actId="6264"/>
          <ac:spMkLst>
            <pc:docMk/>
            <pc:sldMk cId="1778234610" sldId="6129"/>
            <ac:spMk id="10" creationId="{513A29DD-44E4-092F-E29E-6FD62194FC05}"/>
          </ac:spMkLst>
        </pc:spChg>
        <pc:spChg chg="add mod ord">
          <ac:chgData name="Kistenmacher, Henry" userId="22060cc7-d02e-4692-928a-cc0b3a260554" providerId="ADAL" clId="{A331A06A-B2E0-4985-8DF3-62031FBB95D8}" dt="2024-01-09T07:32:31.458" v="488" actId="20577"/>
          <ac:spMkLst>
            <pc:docMk/>
            <pc:sldMk cId="1778234610" sldId="6129"/>
            <ac:spMk id="11" creationId="{93764058-F382-E6B2-6C32-28376168C1E8}"/>
          </ac:spMkLst>
        </pc:spChg>
        <pc:spChg chg="add mod ord">
          <ac:chgData name="Kistenmacher, Henry" userId="22060cc7-d02e-4692-928a-cc0b3a260554" providerId="ADAL" clId="{A331A06A-B2E0-4985-8DF3-62031FBB95D8}" dt="2024-01-09T07:28:50.277" v="195" actId="6264"/>
          <ac:spMkLst>
            <pc:docMk/>
            <pc:sldMk cId="1778234610" sldId="6129"/>
            <ac:spMk id="12" creationId="{45303C6A-3417-E591-7A9F-CF2479F5D493}"/>
          </ac:spMkLst>
        </pc:spChg>
        <pc:spChg chg="add mod">
          <ac:chgData name="Kistenmacher, Henry" userId="22060cc7-d02e-4692-928a-cc0b3a260554" providerId="ADAL" clId="{A331A06A-B2E0-4985-8DF3-62031FBB95D8}" dt="2024-01-10T07:41:10.991" v="761" actId="20577"/>
          <ac:spMkLst>
            <pc:docMk/>
            <pc:sldMk cId="1778234610" sldId="6129"/>
            <ac:spMk id="13" creationId="{1505909C-EE18-53F9-3EB7-DE3B79E58AED}"/>
          </ac:spMkLst>
        </pc:spChg>
        <pc:picChg chg="mod">
          <ac:chgData name="Kistenmacher, Henry" userId="22060cc7-d02e-4692-928a-cc0b3a260554" providerId="ADAL" clId="{A331A06A-B2E0-4985-8DF3-62031FBB95D8}" dt="2024-01-10T07:41:22.817" v="763" actId="1076"/>
          <ac:picMkLst>
            <pc:docMk/>
            <pc:sldMk cId="1778234610" sldId="6129"/>
            <ac:picMk id="7" creationId="{45313BD2-EFAB-60B6-CB8D-6A99D78AD58F}"/>
          </ac:picMkLst>
        </pc:picChg>
        <pc:picChg chg="add mod">
          <ac:chgData name="Kistenmacher, Henry" userId="22060cc7-d02e-4692-928a-cc0b3a260554" providerId="ADAL" clId="{A331A06A-B2E0-4985-8DF3-62031FBB95D8}" dt="2024-01-10T07:41:13.849" v="762" actId="1076"/>
          <ac:picMkLst>
            <pc:docMk/>
            <pc:sldMk cId="1778234610" sldId="6129"/>
            <ac:picMk id="8" creationId="{5CD9F2CC-2BFC-82A8-87B8-56EAAFA246D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A609D-33A1-49C1-99CD-9DA0D02D59BC}" type="datetimeFigureOut">
              <a:rPr lang="de-DE" smtClean="0"/>
              <a:t>26.01.2024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4DAAC-953A-4DDC-ADA9-6566D2D086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1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DCC4DAAC-953A-4DDC-ADA9-6566D2D0868D}" type="slidenum">
              <a:rPr lang="de-DE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3</a:t>
            </a:fld>
            <a:endParaRPr lang="de-D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11955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CoLab Ausbau / Internationalisierung läuft auch bei uns im Vertrieb durch Henry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87ADD-1F87-4DBD-93AF-397CA6332AB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986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8CC97A4-1A82-DEDB-CB65-650832807737}"/>
              </a:ext>
            </a:extLst>
          </p:cNvPr>
          <p:cNvSpPr txBox="1"/>
          <p:nvPr userDrawn="1"/>
        </p:nvSpPr>
        <p:spPr>
          <a:xfrm>
            <a:off x="658813" y="271886"/>
            <a:ext cx="20090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b="1" dirty="0">
                <a:solidFill>
                  <a:schemeClr val="bg2"/>
                </a:solidFill>
                <a:latin typeface="Fago Pro" panose="02000506040000020004" pitchFamily="50" charset="0"/>
              </a:rPr>
              <a:t>Agenda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1ECF792-B14B-88A1-18F5-A6044518CC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779585"/>
            <a:ext cx="8937625" cy="5494215"/>
          </a:xfrm>
        </p:spPr>
        <p:txBody>
          <a:bodyPr/>
          <a:lstStyle>
            <a:lvl1pPr marL="633413" indent="-633413">
              <a:buFont typeface="+mj-lt"/>
              <a:buAutoNum type="arabicPeriod"/>
              <a:defRPr sz="3000" b="1">
                <a:latin typeface="Fago Pro" panose="02000506040000020004" pitchFamily="50" charset="0"/>
              </a:defRPr>
            </a:lvl1pPr>
            <a:lvl2pPr marL="785813" indent="-176213">
              <a:tabLst>
                <a:tab pos="652463" algn="l"/>
                <a:tab pos="809625" algn="l"/>
              </a:tabLst>
              <a:defRPr sz="2000">
                <a:latin typeface="Fago Pro" panose="02000506040000020004" pitchFamily="50" charset="0"/>
              </a:defRPr>
            </a:lvl2pPr>
            <a:lvl3pPr marL="1014413" indent="-246063">
              <a:defRPr sz="2000">
                <a:latin typeface="Fago Pro" panose="02000506040000020004" pitchFamily="50" charset="0"/>
              </a:defRPr>
            </a:lvl3pPr>
            <a:lvl4pPr marL="1219200" indent="-204788">
              <a:defRPr sz="2000">
                <a:latin typeface="Fago Pro" panose="02000506040000020004" pitchFamily="50" charset="0"/>
              </a:defRPr>
            </a:lvl4pPr>
            <a:lvl5pPr marL="1441450" indent="-233363">
              <a:defRPr sz="2000">
                <a:latin typeface="Fago Pro" panose="02000506040000020004" pitchFamily="50" charset="0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eins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40E45D-1310-95F1-0289-F373E713D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1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 dirty="0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­­­­- Fazit - Empf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792D1-F0A6-D256-D340-655CE5F32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666750"/>
            <a:ext cx="8996816" cy="328612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de-DE" dirty="0"/>
              <a:t>Hier steht ein Zitat / Empfehlung / Fazit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253897-4149-A9A4-96B3-1666630B6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4" name="Grafik 22">
            <a:extLst>
              <a:ext uri="{FF2B5EF4-FFF2-40B4-BE49-F238E27FC236}">
                <a16:creationId xmlns:a16="http://schemas.microsoft.com/office/drawing/2014/main" id="{19CCC31C-6825-1ED2-D136-4A6E0AE52F11}"/>
              </a:ext>
            </a:extLst>
          </p:cNvPr>
          <p:cNvSpPr/>
          <p:nvPr/>
        </p:nvSpPr>
        <p:spPr>
          <a:xfrm>
            <a:off x="686183" y="4266814"/>
            <a:ext cx="2258186" cy="404695"/>
          </a:xfrm>
          <a:custGeom>
            <a:avLst/>
            <a:gdLst>
              <a:gd name="connsiteX0" fmla="*/ 1911685 w 3041035"/>
              <a:gd name="connsiteY0" fmla="*/ 185560 h 544991"/>
              <a:gd name="connsiteX1" fmla="*/ 1226038 w 3041035"/>
              <a:gd name="connsiteY1" fmla="*/ 544991 h 544991"/>
              <a:gd name="connsiteX2" fmla="*/ 0 w 3041035"/>
              <a:gd name="connsiteY2" fmla="*/ 544991 h 544991"/>
              <a:gd name="connsiteX3" fmla="*/ 0 w 3041035"/>
              <a:gd name="connsiteY3" fmla="*/ 359431 h 544991"/>
              <a:gd name="connsiteX4" fmla="*/ 1180367 w 3041035"/>
              <a:gd name="connsiteY4" fmla="*/ 359431 h 544991"/>
              <a:gd name="connsiteX5" fmla="*/ 1865971 w 3041035"/>
              <a:gd name="connsiteY5" fmla="*/ 0 h 544991"/>
              <a:gd name="connsiteX6" fmla="*/ 3041036 w 3041035"/>
              <a:gd name="connsiteY6" fmla="*/ 0 h 544991"/>
              <a:gd name="connsiteX7" fmla="*/ 3041036 w 3041035"/>
              <a:gd name="connsiteY7" fmla="*/ 185560 h 54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1035" h="544991">
                <a:moveTo>
                  <a:pt x="1911685" y="185560"/>
                </a:moveTo>
                <a:lnTo>
                  <a:pt x="1226038" y="544991"/>
                </a:lnTo>
                <a:lnTo>
                  <a:pt x="0" y="544991"/>
                </a:lnTo>
                <a:lnTo>
                  <a:pt x="0" y="359431"/>
                </a:lnTo>
                <a:lnTo>
                  <a:pt x="1180367" y="359431"/>
                </a:lnTo>
                <a:lnTo>
                  <a:pt x="1865971" y="0"/>
                </a:lnTo>
                <a:lnTo>
                  <a:pt x="3041036" y="0"/>
                </a:lnTo>
                <a:lnTo>
                  <a:pt x="3041036" y="185560"/>
                </a:lnTo>
              </a:path>
            </a:pathLst>
          </a:custGeom>
          <a:solidFill>
            <a:schemeClr val="bg2"/>
          </a:solidFill>
          <a:ln w="212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Fago Pro" panose="02000506040000020004" pitchFamily="50" charset="0"/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B18618C-AB6E-049B-38C5-4999CED06E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5143500"/>
            <a:ext cx="8996816" cy="11303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 dirty="0"/>
              <a:t>Optional Zitatgeber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C5F3724-686E-CBBC-E9B6-90A5F7F4A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50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F493582-DCC1-F192-74C6-EED58EE52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8531" y="1886839"/>
            <a:ext cx="5214938" cy="154216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900A8C-B0B5-C546-9BE1-53E2ECB57D02}"/>
              </a:ext>
            </a:extLst>
          </p:cNvPr>
          <p:cNvSpPr txBox="1"/>
          <p:nvPr userDrawn="1"/>
        </p:nvSpPr>
        <p:spPr>
          <a:xfrm>
            <a:off x="4193381" y="5905500"/>
            <a:ext cx="3805238" cy="368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© SCHUNK SE &amp; Co. KG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schunk.com</a:t>
            </a:r>
          </a:p>
        </p:txBody>
      </p:sp>
      <p:grpSp>
        <p:nvGrpSpPr>
          <p:cNvPr id="5" name="Grafik 6">
            <a:extLst>
              <a:ext uri="{FF2B5EF4-FFF2-40B4-BE49-F238E27FC236}">
                <a16:creationId xmlns:a16="http://schemas.microsoft.com/office/drawing/2014/main" id="{94BC3787-8E20-671D-7B41-38B60F6FDA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74242" y="4744704"/>
            <a:ext cx="5269708" cy="32444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9AD97F3-99FA-A188-8AA3-9615E6F9F198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B6A8E9D-4DA8-CFB1-1413-A17B09E1BC43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B3D29B4-50AB-43DF-8566-2C7ECDEC7011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16DB84B-EF0D-C922-F83B-E8F6CDEF2FCD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630B98E-43B1-EF41-09CD-546ECB205F8A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445D5EEE-6290-E8CF-AD9D-51B0D2DBE7E2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7D5CC84-381F-6533-8AD9-177551CADF4E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2906D59-C67F-D48E-FD4C-1C787F0D018A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2BA0181B-0FD8-4750-65A4-1C63A382ADD9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ADD0553-C42A-60B7-9A7C-E8730FF6BDA8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5883756-7C62-4F66-36BC-79DFF5C6225D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E79465C-5991-5C91-AA32-EFA93511255C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3432199-7093-5BB0-F834-EA6EC5DCA38C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C4269B68-93E6-860F-E11C-D4D2D0DF1254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FC8B9D1-197F-BA20-6F8F-37F1E4B8B1DD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888ADFD8-2147-57B7-B418-F2C3EA028AEC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14CA5783-03D3-C3E2-831A-AF4F5E82CB26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41379709-396A-169C-5C45-4076C9B3F722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B2A0758-EF67-E539-4C1A-A4585148CE20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C4CEFF2-EE32-95F5-BC66-118D603CDE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CDA27B0A-0E26-B0F8-4D48-D5FC8400CACD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68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374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F8DBE8-CEE5-4F80-8643-149D420D0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6650" y="1501775"/>
            <a:ext cx="914400" cy="914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8187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B176A3-0CCA-EE39-C7CC-A980B302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1020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547760-748F-E2D9-DB12-20A821855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942" y="6384353"/>
            <a:ext cx="61209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Fago Pro" panose="02000506040000020004" pitchFamily="50" charset="0"/>
              </a:defRPr>
            </a:lvl1pPr>
          </a:lstStyle>
          <a:p>
            <a:fld id="{73F7D4EC-FAF2-48D2-B8E5-457915FC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19924481-2BAC-44B6-A3F3-4FF71CB8E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12579"/>
            <a:ext cx="11198224" cy="4161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359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Fago Pro" panose="02000506040000020004" pitchFamily="50" charset="0"/>
          <a:ea typeface="+mj-ea"/>
          <a:cs typeface="+mj-cs"/>
        </a:defRPr>
      </a:lvl1pPr>
    </p:titleStyle>
    <p:bodyStyle>
      <a:lvl1pPr marL="247650" indent="-24765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1pPr>
      <a:lvl2pPr marL="636588" indent="-179388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tabLst>
          <a:tab pos="652463" algn="l"/>
        </a:tabLst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2pPr>
      <a:lvl3pPr marL="925513" indent="-2095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3pPr>
      <a:lvl4pPr marL="1250950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4pPr>
      <a:lvl5pPr marL="1497013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Symbol" panose="05050102010706020507" pitchFamily="18" charset="2"/>
        <a:buChar char="-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 userDrawn="1">
          <p15:clr>
            <a:srgbClr val="F26B43"/>
          </p15:clr>
        </p15:guide>
        <p15:guide id="2" pos="415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11" Type="http://schemas.openxmlformats.org/officeDocument/2006/relationships/image" Target="../media/image45.sv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hyperlink" Target="https://www.youtube.com/playlist?list=PLLdEHWyjh9t3xIvRxBtsZTTw3Va04p3cP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>
            <a:extLst>
              <a:ext uri="{FF2B5EF4-FFF2-40B4-BE49-F238E27FC236}">
                <a16:creationId xmlns:a16="http://schemas.microsoft.com/office/drawing/2014/main" id="{39FB5B48-D112-4FC9-8EDC-F709716C9B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4" name="Grafik 8">
            <a:extLst>
              <a:ext uri="{FF2B5EF4-FFF2-40B4-BE49-F238E27FC236}">
                <a16:creationId xmlns:a16="http://schemas.microsoft.com/office/drawing/2014/main" id="{8654ED70-BDEF-1962-1938-30D0E87ED55E}"/>
              </a:ext>
            </a:extLst>
          </p:cNvPr>
          <p:cNvSpPr/>
          <p:nvPr/>
        </p:nvSpPr>
        <p:spPr>
          <a:xfrm>
            <a:off x="658813" y="1603929"/>
            <a:ext cx="4881267" cy="4669871"/>
          </a:xfrm>
          <a:custGeom>
            <a:avLst/>
            <a:gdLst>
              <a:gd name="connsiteX0" fmla="*/ 0 w 4881267"/>
              <a:gd name="connsiteY0" fmla="*/ 0 h 4669871"/>
              <a:gd name="connsiteX1" fmla="*/ 0 w 4881267"/>
              <a:gd name="connsiteY1" fmla="*/ 4669872 h 4669871"/>
              <a:gd name="connsiteX2" fmla="*/ 3988574 w 4881267"/>
              <a:gd name="connsiteY2" fmla="*/ 4669872 h 4669871"/>
              <a:gd name="connsiteX3" fmla="*/ 4881268 w 4881267"/>
              <a:gd name="connsiteY3" fmla="*/ 4201133 h 4669871"/>
              <a:gd name="connsiteX4" fmla="*/ 4881268 w 4881267"/>
              <a:gd name="connsiteY4" fmla="*/ 0 h 466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67" h="4669871">
                <a:moveTo>
                  <a:pt x="0" y="0"/>
                </a:moveTo>
                <a:lnTo>
                  <a:pt x="0" y="4669872"/>
                </a:lnTo>
                <a:lnTo>
                  <a:pt x="3988574" y="4669872"/>
                </a:lnTo>
                <a:lnTo>
                  <a:pt x="4881268" y="4201133"/>
                </a:lnTo>
                <a:lnTo>
                  <a:pt x="4881268" y="0"/>
                </a:lnTo>
                <a:close/>
              </a:path>
            </a:pathLst>
          </a:custGeom>
          <a:solidFill>
            <a:schemeClr val="bg2"/>
          </a:solidFill>
          <a:ln w="17078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Fago Pro" panose="02000506040000020004" pitchFamily="50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DAB44E-30DF-F695-8D41-8274374F9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0200" y="330418"/>
            <a:ext cx="2636837" cy="672663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8ED06A6-9470-9F52-CA2F-CF62CC7A4B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4" y="4449000"/>
            <a:ext cx="4408485" cy="1307829"/>
          </a:xfrm>
        </p:spPr>
        <p:txBody>
          <a:bodyPr lIns="504000"/>
          <a:lstStyle/>
          <a:p>
            <a:pPr marL="0" indent="0">
              <a:buNone/>
            </a:pPr>
            <a:r>
              <a:rPr lang="de-DE" sz="2100" b="1" dirty="0"/>
              <a:t>A Robot </a:t>
            </a:r>
            <a:r>
              <a:rPr lang="de-DE" sz="2100" b="1" dirty="0" err="1"/>
              <a:t>Application</a:t>
            </a:r>
            <a:r>
              <a:rPr lang="de-DE" sz="2100" b="1" dirty="0"/>
              <a:t> Center</a:t>
            </a:r>
          </a:p>
        </p:txBody>
      </p:sp>
      <p:grpSp>
        <p:nvGrpSpPr>
          <p:cNvPr id="56" name="Grafik 6">
            <a:extLst>
              <a:ext uri="{FF2B5EF4-FFF2-40B4-BE49-F238E27FC236}">
                <a16:creationId xmlns:a16="http://schemas.microsoft.com/office/drawing/2014/main" id="{6C319E44-B961-116E-4F88-2D5F0A5240A1}"/>
              </a:ext>
            </a:extLst>
          </p:cNvPr>
          <p:cNvGrpSpPr>
            <a:grpSpLocks noChangeAspect="1"/>
          </p:cNvGrpSpPr>
          <p:nvPr/>
        </p:nvGrpSpPr>
        <p:grpSpPr>
          <a:xfrm>
            <a:off x="678561" y="638375"/>
            <a:ext cx="2631282" cy="162000"/>
            <a:chOff x="4381500" y="3324234"/>
            <a:chExt cx="3430676" cy="211216"/>
          </a:xfrm>
          <a:solidFill>
            <a:schemeClr val="tx2"/>
          </a:solidFill>
        </p:grpSpPr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21BE4BC9-5164-163E-24C6-399E57057DE7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48563F6D-C5C9-7039-7077-9D07D5EE0D1C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47C53C49-58E0-FE00-1EE6-BF77C2A440ED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585B0180-7C00-DC76-301D-9B2F6A56970B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71A97521-8F52-33E0-B222-6EEB14E45729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C99FDD14-9304-716F-316E-C52A87B51171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41D2537D-311A-9E8E-5E9F-CBC06BD9C9D9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64" name="Freihandform: Form 63">
              <a:extLst>
                <a:ext uri="{FF2B5EF4-FFF2-40B4-BE49-F238E27FC236}">
                  <a16:creationId xmlns:a16="http://schemas.microsoft.com/office/drawing/2014/main" id="{B51CE9A0-58D5-64ED-A942-ACA13AB07B37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1441EDB3-4C40-8910-F93C-49010DD07667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548B70EC-0286-6C89-B19A-14365BF4687F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67" name="Freihandform: Form 66">
              <a:extLst>
                <a:ext uri="{FF2B5EF4-FFF2-40B4-BE49-F238E27FC236}">
                  <a16:creationId xmlns:a16="http://schemas.microsoft.com/office/drawing/2014/main" id="{18D8BA80-4F3C-01E3-B5B0-9C4B27D8DA02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5278E807-1E7F-6480-50B3-319270DDC4CD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5CD388E5-0532-4479-DD48-B3A6E9F79879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80C34041-7FFD-8714-DE18-35701C00E518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71" name="Freihandform: Form 70">
              <a:extLst>
                <a:ext uri="{FF2B5EF4-FFF2-40B4-BE49-F238E27FC236}">
                  <a16:creationId xmlns:a16="http://schemas.microsoft.com/office/drawing/2014/main" id="{C9993599-8175-523D-1A5B-A1D2A147F303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72" name="Freihandform: Form 71">
              <a:extLst>
                <a:ext uri="{FF2B5EF4-FFF2-40B4-BE49-F238E27FC236}">
                  <a16:creationId xmlns:a16="http://schemas.microsoft.com/office/drawing/2014/main" id="{3CE7C2BD-1342-94B3-E0FE-81AC2C04E50D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73" name="Freihandform: Form 72">
              <a:extLst>
                <a:ext uri="{FF2B5EF4-FFF2-40B4-BE49-F238E27FC236}">
                  <a16:creationId xmlns:a16="http://schemas.microsoft.com/office/drawing/2014/main" id="{F4D79846-D9E2-2F18-5BEE-62557C8403F3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F04E0A63-870C-78FB-E6C5-2CA6F15BDEA5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9374803B-DF87-AF47-1755-861E3F7CA7AB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FB270EE0-E7A4-2C33-558B-D85540326A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778716B0-882F-B009-2C1C-BDDD8BD73EE6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Fago Pro" panose="02000506040000020004" pitchFamily="50" charset="0"/>
              </a:endParaRPr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B01A3144-C9FD-090C-C6B8-2B1C3D816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921" y="2409000"/>
            <a:ext cx="4185050" cy="130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5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E2D50-6ABB-6066-05D0-2B212B34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SCHUNK supports your automation process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22948E-6CBA-35E6-5841-7936A3D8E1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ED45BB-DC3F-701A-70B7-8BACDD7F29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CoLab Concept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89DF9D-1C9B-23A0-7E9A-5A757EB4D3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033270"/>
            <a:ext cx="6209347" cy="1522078"/>
          </a:xfrm>
        </p:spPr>
        <p:txBody>
          <a:bodyPr/>
          <a:lstStyle/>
          <a:p>
            <a:pPr marL="0" indent="0">
              <a:buNone/>
            </a:pPr>
            <a:r>
              <a:rPr lang="en-US" sz="2400" b="1"/>
              <a:t>How can the CoLab support</a:t>
            </a:r>
          </a:p>
          <a:p>
            <a:r>
              <a:rPr lang="en-US" sz="1800" dirty="0"/>
              <a:t>Exemplary set up of the target application</a:t>
            </a:r>
          </a:p>
          <a:p>
            <a:r>
              <a:rPr lang="en-US" sz="1800" dirty="0"/>
              <a:t>Validation of automation approaches for your production</a:t>
            </a:r>
          </a:p>
          <a:p>
            <a:r>
              <a:rPr lang="en-US" sz="1800" dirty="0"/>
              <a:t>Identifying and eliminating challenges of automation</a:t>
            </a:r>
          </a:p>
          <a:p>
            <a:r>
              <a:rPr lang="en-US" sz="1800" dirty="0"/>
              <a:t>Selection of suitable SCHUNK components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7B8A6BC0-C2E8-9D1D-9BD0-4B8C51D85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280"/>
            <a:ext cx="12192000" cy="1737999"/>
          </a:xfrm>
          <a:prstGeom prst="rect">
            <a:avLst/>
          </a:prstGeom>
        </p:spPr>
      </p:pic>
      <p:sp>
        <p:nvSpPr>
          <p:cNvPr id="7" name="Textplatzhalter 4">
            <a:extLst>
              <a:ext uri="{FF2B5EF4-FFF2-40B4-BE49-F238E27FC236}">
                <a16:creationId xmlns:a16="http://schemas.microsoft.com/office/drawing/2014/main" id="{DB8C8DD8-35D2-E032-325B-AE8E5A8CAEF1}"/>
              </a:ext>
            </a:extLst>
          </p:cNvPr>
          <p:cNvSpPr txBox="1">
            <a:spLocks/>
          </p:cNvSpPr>
          <p:nvPr/>
        </p:nvSpPr>
        <p:spPr>
          <a:xfrm>
            <a:off x="6427788" y="4386054"/>
            <a:ext cx="5853747" cy="15220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Ihre</a:t>
            </a:r>
            <a:r>
              <a:rPr lang="en-US" b="1" dirty="0"/>
              <a:t> </a:t>
            </a:r>
            <a:r>
              <a:rPr lang="en-US" b="1" dirty="0" err="1"/>
              <a:t>Vorteile</a:t>
            </a:r>
            <a:endParaRPr lang="en-US" b="1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dirty="0"/>
              <a:t>Feasibility study of the automation process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dirty="0"/>
              <a:t>Live demonstration and customer training in the CoLab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dirty="0"/>
              <a:t>Provision of extensive test documentation including hardware setup, approach and recommendations of SCHUNK application experts</a:t>
            </a:r>
            <a:endParaRPr lang="en-US" b="1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68E9C37-A447-A7C1-778A-97FBC21857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423" r="46108" b="32440"/>
          <a:stretch/>
        </p:blipFill>
        <p:spPr>
          <a:xfrm>
            <a:off x="807214" y="4763559"/>
            <a:ext cx="4388900" cy="194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5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, drinnen, Decke, Tisch enthält.&#10;&#10;Automatisch generierte Beschreibung">
            <a:extLst>
              <a:ext uri="{FF2B5EF4-FFF2-40B4-BE49-F238E27FC236}">
                <a16:creationId xmlns:a16="http://schemas.microsoft.com/office/drawing/2014/main" id="{717E7949-9561-8641-031E-F4A23D3293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id="{26291F61-B456-4715-8720-C74862621E3D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alpha val="20046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ago Pro"/>
              <a:ea typeface="+mn-ea"/>
              <a:cs typeface="+mn-cs"/>
            </a:endParaRPr>
          </a:p>
        </p:txBody>
      </p:sp>
      <p:sp>
        <p:nvSpPr>
          <p:cNvPr id="10" name="Grafik 6">
            <a:extLst>
              <a:ext uri="{FF2B5EF4-FFF2-40B4-BE49-F238E27FC236}">
                <a16:creationId xmlns:a16="http://schemas.microsoft.com/office/drawing/2014/main" id="{C9D095DF-01CB-3658-AFB2-B09BDA3C9595}"/>
              </a:ext>
            </a:extLst>
          </p:cNvPr>
          <p:cNvSpPr/>
          <p:nvPr/>
        </p:nvSpPr>
        <p:spPr>
          <a:xfrm>
            <a:off x="8749451" y="4793810"/>
            <a:ext cx="3041798" cy="1020318"/>
          </a:xfrm>
          <a:custGeom>
            <a:avLst/>
            <a:gdLst>
              <a:gd name="connsiteX0" fmla="*/ 0 w 2717996"/>
              <a:gd name="connsiteY0" fmla="*/ 0 h 1655292"/>
              <a:gd name="connsiteX1" fmla="*/ 0 w 2717996"/>
              <a:gd name="connsiteY1" fmla="*/ 1655293 h 1655292"/>
              <a:gd name="connsiteX2" fmla="*/ 2220925 w 2717996"/>
              <a:gd name="connsiteY2" fmla="*/ 1655293 h 1655292"/>
              <a:gd name="connsiteX3" fmla="*/ 2717997 w 2717996"/>
              <a:gd name="connsiteY3" fmla="*/ 1394279 h 1655292"/>
              <a:gd name="connsiteX4" fmla="*/ 2717997 w 2717996"/>
              <a:gd name="connsiteY4" fmla="*/ 0 h 165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996" h="1655292">
                <a:moveTo>
                  <a:pt x="0" y="0"/>
                </a:moveTo>
                <a:lnTo>
                  <a:pt x="0" y="1655293"/>
                </a:lnTo>
                <a:lnTo>
                  <a:pt x="2220925" y="1655293"/>
                </a:lnTo>
                <a:lnTo>
                  <a:pt x="2717997" y="1394279"/>
                </a:lnTo>
                <a:lnTo>
                  <a:pt x="2717997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Fago Pro" panose="02000506040000020004" pitchFamily="50" charset="0"/>
            </a:endParaRPr>
          </a:p>
        </p:txBody>
      </p:sp>
      <p:sp>
        <p:nvSpPr>
          <p:cNvPr id="9" name="Grafik 6">
            <a:extLst>
              <a:ext uri="{FF2B5EF4-FFF2-40B4-BE49-F238E27FC236}">
                <a16:creationId xmlns:a16="http://schemas.microsoft.com/office/drawing/2014/main" id="{EAFBE5C1-504A-F769-4F8A-80F1258ACBDD}"/>
              </a:ext>
            </a:extLst>
          </p:cNvPr>
          <p:cNvSpPr/>
          <p:nvPr/>
        </p:nvSpPr>
        <p:spPr>
          <a:xfrm>
            <a:off x="5541156" y="2421698"/>
            <a:ext cx="2750770" cy="884574"/>
          </a:xfrm>
          <a:custGeom>
            <a:avLst/>
            <a:gdLst>
              <a:gd name="connsiteX0" fmla="*/ 0 w 2717996"/>
              <a:gd name="connsiteY0" fmla="*/ 0 h 1655292"/>
              <a:gd name="connsiteX1" fmla="*/ 0 w 2717996"/>
              <a:gd name="connsiteY1" fmla="*/ 1655293 h 1655292"/>
              <a:gd name="connsiteX2" fmla="*/ 2220925 w 2717996"/>
              <a:gd name="connsiteY2" fmla="*/ 1655293 h 1655292"/>
              <a:gd name="connsiteX3" fmla="*/ 2717997 w 2717996"/>
              <a:gd name="connsiteY3" fmla="*/ 1394279 h 1655292"/>
              <a:gd name="connsiteX4" fmla="*/ 2717997 w 2717996"/>
              <a:gd name="connsiteY4" fmla="*/ 0 h 165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996" h="1655292">
                <a:moveTo>
                  <a:pt x="0" y="0"/>
                </a:moveTo>
                <a:lnTo>
                  <a:pt x="0" y="1655293"/>
                </a:lnTo>
                <a:lnTo>
                  <a:pt x="2220925" y="1655293"/>
                </a:lnTo>
                <a:lnTo>
                  <a:pt x="2717997" y="1394279"/>
                </a:lnTo>
                <a:lnTo>
                  <a:pt x="2717997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Fago Pro" panose="02000506040000020004" pitchFamily="50" charset="0"/>
            </a:endParaRPr>
          </a:p>
        </p:txBody>
      </p:sp>
      <p:sp>
        <p:nvSpPr>
          <p:cNvPr id="4" name="Grafik 6">
            <a:extLst>
              <a:ext uri="{FF2B5EF4-FFF2-40B4-BE49-F238E27FC236}">
                <a16:creationId xmlns:a16="http://schemas.microsoft.com/office/drawing/2014/main" id="{7250F611-EC14-7128-0CCE-3F8CE5BB34C0}"/>
              </a:ext>
            </a:extLst>
          </p:cNvPr>
          <p:cNvSpPr/>
          <p:nvPr/>
        </p:nvSpPr>
        <p:spPr>
          <a:xfrm>
            <a:off x="2024441" y="2623132"/>
            <a:ext cx="1418107" cy="884573"/>
          </a:xfrm>
          <a:custGeom>
            <a:avLst/>
            <a:gdLst>
              <a:gd name="connsiteX0" fmla="*/ 0 w 2717996"/>
              <a:gd name="connsiteY0" fmla="*/ 0 h 1655292"/>
              <a:gd name="connsiteX1" fmla="*/ 0 w 2717996"/>
              <a:gd name="connsiteY1" fmla="*/ 1655293 h 1655292"/>
              <a:gd name="connsiteX2" fmla="*/ 2220925 w 2717996"/>
              <a:gd name="connsiteY2" fmla="*/ 1655293 h 1655292"/>
              <a:gd name="connsiteX3" fmla="*/ 2717997 w 2717996"/>
              <a:gd name="connsiteY3" fmla="*/ 1394279 h 1655292"/>
              <a:gd name="connsiteX4" fmla="*/ 2717997 w 2717996"/>
              <a:gd name="connsiteY4" fmla="*/ 0 h 165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996" h="1655292">
                <a:moveTo>
                  <a:pt x="0" y="0"/>
                </a:moveTo>
                <a:lnTo>
                  <a:pt x="0" y="1655293"/>
                </a:lnTo>
                <a:lnTo>
                  <a:pt x="2220925" y="1655293"/>
                </a:lnTo>
                <a:lnTo>
                  <a:pt x="2717997" y="1394279"/>
                </a:lnTo>
                <a:lnTo>
                  <a:pt x="2717997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Fago Pro" panose="02000506040000020004" pitchFamily="50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D125B9-1013-CCCF-5901-DBD8E2B19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bg1"/>
                </a:solidFill>
              </a:rPr>
              <a:t>CoLabs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validate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your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applications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884B7BA-3C15-A367-3329-119B29D9AE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7D4EC-FAF2-48D2-B8E5-457915FC50F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latin typeface="Fago Pro" panose="02000506040000020004" pitchFamily="50" charset="0"/>
              <a:ea typeface="+mn-ea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E8FEE7F-2217-6F5A-DFD1-CAC2A97C18B6}"/>
              </a:ext>
            </a:extLst>
          </p:cNvPr>
          <p:cNvSpPr txBox="1"/>
          <p:nvPr/>
        </p:nvSpPr>
        <p:spPr>
          <a:xfrm>
            <a:off x="9027114" y="4899353"/>
            <a:ext cx="1944414" cy="6726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latin typeface="Fago Pro" panose="02000506040000020004" pitchFamily="2" charset="77"/>
              </a:rPr>
              <a:t>Over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2" charset="77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2" charset="77"/>
                <a:ea typeface="+mn-ea"/>
                <a:cs typeface="+mn-cs"/>
              </a:rPr>
              <a:t>1.500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latin typeface="Fago Pro" panose="02000506040000020004" pitchFamily="2" charset="77"/>
              </a:rPr>
              <a:t>validated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2" charset="77"/>
                <a:ea typeface="+mn-ea"/>
                <a:cs typeface="+mn-cs"/>
              </a:rPr>
              <a:t> applications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285D568-6B5B-CD3F-0F01-A000E4ED6A04}"/>
              </a:ext>
            </a:extLst>
          </p:cNvPr>
          <p:cNvSpPr/>
          <p:nvPr/>
        </p:nvSpPr>
        <p:spPr>
          <a:xfrm>
            <a:off x="400751" y="5087918"/>
            <a:ext cx="3041797" cy="1436685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go Pro"/>
              <a:ea typeface="+mn-ea"/>
              <a:cs typeface="+mn-cs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E77DABC-80B5-86CD-2ED0-360E144A2F65}"/>
              </a:ext>
            </a:extLst>
          </p:cNvPr>
          <p:cNvSpPr txBox="1"/>
          <p:nvPr/>
        </p:nvSpPr>
        <p:spPr>
          <a:xfrm>
            <a:off x="5723479" y="2441122"/>
            <a:ext cx="1944414" cy="6726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2" charset="77"/>
                <a:ea typeface="+mn-ea"/>
                <a:cs typeface="+mn-cs"/>
              </a:rPr>
              <a:t>Over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2" charset="77"/>
                <a:ea typeface="+mn-ea"/>
                <a:cs typeface="+mn-cs"/>
              </a:rPr>
              <a:t>275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latin typeface="Fago Pro" panose="02000506040000020004" pitchFamily="2" charset="77"/>
              </a:rPr>
              <a:t>v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2" charset="77"/>
                <a:ea typeface="+mn-ea"/>
                <a:cs typeface="+mn-cs"/>
              </a:rPr>
              <a:t>isits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2" charset="77"/>
                <a:ea typeface="+mn-ea"/>
                <a:cs typeface="+mn-cs"/>
              </a:rPr>
              <a:t> and workshops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DC070F0-0835-6870-B294-7683B3FD8B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5042" y="5274941"/>
            <a:ext cx="2553823" cy="1082326"/>
          </a:xfrm>
        </p:spPr>
        <p:txBody>
          <a:bodyPr/>
          <a:lstStyle/>
          <a:p>
            <a:pPr marL="265113" indent="-265113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1200">
                <a:solidFill>
                  <a:srgbClr val="002060"/>
                </a:solidFill>
              </a:rPr>
              <a:t>Feasibility test and documentation from application experts</a:t>
            </a:r>
          </a:p>
          <a:p>
            <a:pPr marL="265113" indent="-265113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1200" dirty="0">
                <a:solidFill>
                  <a:srgbClr val="002060"/>
                </a:solidFill>
              </a:rPr>
              <a:t>Live demonstration und customer training</a:t>
            </a: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2345311-3237-B949-9611-597986167002}"/>
              </a:ext>
            </a:extLst>
          </p:cNvPr>
          <p:cNvSpPr txBox="1"/>
          <p:nvPr/>
        </p:nvSpPr>
        <p:spPr>
          <a:xfrm>
            <a:off x="2165221" y="3027099"/>
            <a:ext cx="1352889" cy="5583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Tx/>
              <a:buNone/>
              <a:tabLst/>
              <a:defRPr/>
            </a:pPr>
            <a:r>
              <a:rPr lang="de-DE" sz="1200" dirty="0">
                <a:solidFill>
                  <a:prstClr val="white"/>
                </a:solidFill>
                <a:latin typeface="Fago Pro" panose="02000506040000020004" pitchFamily="2" charset="77"/>
              </a:rPr>
              <a:t>Validation </a:t>
            </a:r>
            <a:r>
              <a:rPr lang="de-DE" sz="1200" dirty="0" err="1">
                <a:solidFill>
                  <a:prstClr val="white"/>
                </a:solidFill>
                <a:latin typeface="Fago Pro" panose="02000506040000020004" pitchFamily="2" charset="77"/>
              </a:rPr>
              <a:t>is</a:t>
            </a:r>
            <a:r>
              <a:rPr lang="de-DE" sz="1200" dirty="0">
                <a:solidFill>
                  <a:prstClr val="white"/>
                </a:solidFill>
                <a:latin typeface="Fago Pro" panose="02000506040000020004" pitchFamily="2" charset="77"/>
              </a:rPr>
              <a:t> </a:t>
            </a:r>
            <a:r>
              <a:rPr lang="de-DE" sz="1200" dirty="0" err="1">
                <a:solidFill>
                  <a:prstClr val="white"/>
                </a:solidFill>
                <a:latin typeface="Fago Pro" panose="02000506040000020004" pitchFamily="2" charset="77"/>
              </a:rPr>
              <a:t>free</a:t>
            </a:r>
            <a:r>
              <a:rPr lang="de-DE" sz="1200" dirty="0">
                <a:solidFill>
                  <a:prstClr val="white"/>
                </a:solidFill>
                <a:latin typeface="Fago Pro" panose="02000506040000020004" pitchFamily="2" charset="77"/>
              </a:rPr>
              <a:t> </a:t>
            </a:r>
            <a:br>
              <a:rPr lang="de-DE" sz="1200" dirty="0">
                <a:solidFill>
                  <a:prstClr val="white"/>
                </a:solidFill>
                <a:latin typeface="Fago Pro" panose="02000506040000020004" pitchFamily="2" charset="77"/>
              </a:rPr>
            </a:br>
            <a:r>
              <a:rPr lang="de-DE" sz="1200" dirty="0" err="1">
                <a:solidFill>
                  <a:prstClr val="white"/>
                </a:solidFill>
                <a:latin typeface="Fago Pro" panose="02000506040000020004" pitchFamily="2" charset="77"/>
              </a:rPr>
              <a:t>of</a:t>
            </a:r>
            <a:r>
              <a:rPr lang="de-DE" sz="1200" dirty="0">
                <a:solidFill>
                  <a:prstClr val="white"/>
                </a:solidFill>
                <a:latin typeface="Fago Pro" panose="02000506040000020004" pitchFamily="2" charset="77"/>
              </a:rPr>
              <a:t> </a:t>
            </a:r>
            <a:r>
              <a:rPr lang="de-DE" sz="1200" dirty="0" err="1">
                <a:solidFill>
                  <a:prstClr val="white"/>
                </a:solidFill>
                <a:latin typeface="Fago Pro" panose="02000506040000020004" pitchFamily="2" charset="77"/>
              </a:rPr>
              <a:t>charge</a:t>
            </a:r>
            <a:r>
              <a:rPr lang="de-DE" sz="1400" dirty="0">
                <a:solidFill>
                  <a:prstClr val="white"/>
                </a:solidFill>
                <a:latin typeface="Fago Pro" panose="02000506040000020004" pitchFamily="2" charset="77"/>
              </a:rPr>
              <a:t>	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go Pro" panose="02000506040000020004" pitchFamily="2" charset="77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B16FA19-3BAD-BFF6-E9F9-85D73F538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86127" y="1474497"/>
            <a:ext cx="1289776" cy="1289776"/>
          </a:xfrm>
          <a:prstGeom prst="rect">
            <a:avLst/>
          </a:prstGeom>
        </p:spPr>
      </p:pic>
      <p:pic>
        <p:nvPicPr>
          <p:cNvPr id="6" name="Grafik 5" descr="Sparschwein mit einfarbiger Füllung">
            <a:extLst>
              <a:ext uri="{FF2B5EF4-FFF2-40B4-BE49-F238E27FC236}">
                <a16:creationId xmlns:a16="http://schemas.microsoft.com/office/drawing/2014/main" id="{170D9751-C0F1-0095-20FD-D4C0824F22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00773" y="1856991"/>
            <a:ext cx="1289776" cy="1289776"/>
          </a:xfrm>
          <a:prstGeom prst="rect">
            <a:avLst/>
          </a:prstGeom>
        </p:spPr>
      </p:pic>
      <p:sp>
        <p:nvSpPr>
          <p:cNvPr id="18" name="Grafik 6">
            <a:extLst>
              <a:ext uri="{FF2B5EF4-FFF2-40B4-BE49-F238E27FC236}">
                <a16:creationId xmlns:a16="http://schemas.microsoft.com/office/drawing/2014/main" id="{16D0A336-F769-F218-0FE7-711DEC331772}"/>
              </a:ext>
            </a:extLst>
          </p:cNvPr>
          <p:cNvSpPr/>
          <p:nvPr/>
        </p:nvSpPr>
        <p:spPr>
          <a:xfrm>
            <a:off x="4438145" y="5327113"/>
            <a:ext cx="2210596" cy="884573"/>
          </a:xfrm>
          <a:custGeom>
            <a:avLst/>
            <a:gdLst>
              <a:gd name="connsiteX0" fmla="*/ 0 w 2717996"/>
              <a:gd name="connsiteY0" fmla="*/ 0 h 1655292"/>
              <a:gd name="connsiteX1" fmla="*/ 0 w 2717996"/>
              <a:gd name="connsiteY1" fmla="*/ 1655293 h 1655292"/>
              <a:gd name="connsiteX2" fmla="*/ 2220925 w 2717996"/>
              <a:gd name="connsiteY2" fmla="*/ 1655293 h 1655292"/>
              <a:gd name="connsiteX3" fmla="*/ 2717997 w 2717996"/>
              <a:gd name="connsiteY3" fmla="*/ 1394279 h 1655292"/>
              <a:gd name="connsiteX4" fmla="*/ 2717997 w 2717996"/>
              <a:gd name="connsiteY4" fmla="*/ 0 h 165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996" h="1655292">
                <a:moveTo>
                  <a:pt x="0" y="0"/>
                </a:moveTo>
                <a:lnTo>
                  <a:pt x="0" y="1655293"/>
                </a:lnTo>
                <a:lnTo>
                  <a:pt x="2220925" y="1655293"/>
                </a:lnTo>
                <a:lnTo>
                  <a:pt x="2717997" y="1394279"/>
                </a:lnTo>
                <a:lnTo>
                  <a:pt x="2717997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Fago Pro" panose="02000506040000020004" pitchFamily="50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A5738AF-225A-8CDD-8258-485305691BC9}"/>
              </a:ext>
            </a:extLst>
          </p:cNvPr>
          <p:cNvSpPr txBox="1"/>
          <p:nvPr/>
        </p:nvSpPr>
        <p:spPr>
          <a:xfrm>
            <a:off x="4597225" y="5373562"/>
            <a:ext cx="2051516" cy="7447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latin typeface="Fago Pro" panose="02000506040000020004" pitchFamily="2" charset="77"/>
              </a:rPr>
              <a:t>More than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2" charset="77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2" charset="77"/>
                <a:ea typeface="+mn-ea"/>
                <a:cs typeface="+mn-cs"/>
              </a:rPr>
              <a:t>70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2" charset="77"/>
                <a:ea typeface="+mn-ea"/>
                <a:cs typeface="+mn-cs"/>
              </a:rPr>
              <a:t> robots </a:t>
            </a:r>
            <a:r>
              <a:rPr lang="en-US" sz="1200" dirty="0">
                <a:solidFill>
                  <a:prstClr val="white"/>
                </a:solidFill>
                <a:latin typeface="Fago Pro" panose="02000506040000020004" pitchFamily="2" charset="77"/>
              </a:rPr>
              <a:t>are available for tests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go Pro" panose="02000506040000020004" pitchFamily="2" charset="77"/>
              <a:ea typeface="+mn-ea"/>
              <a:cs typeface="+mn-cs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862B03DA-1F7B-B4EF-4D55-873D5A046B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38370" y="3972825"/>
            <a:ext cx="1490660" cy="1490660"/>
          </a:xfrm>
          <a:prstGeom prst="rect">
            <a:avLst/>
          </a:prstGeom>
        </p:spPr>
      </p:pic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B486DE75-6D17-7E7D-188F-6BAB7DBD3044}"/>
              </a:ext>
            </a:extLst>
          </p:cNvPr>
          <p:cNvGrpSpPr/>
          <p:nvPr/>
        </p:nvGrpSpPr>
        <p:grpSpPr>
          <a:xfrm>
            <a:off x="10316826" y="3809340"/>
            <a:ext cx="1420897" cy="1164308"/>
            <a:chOff x="10165692" y="4148361"/>
            <a:chExt cx="1420897" cy="1164308"/>
          </a:xfrm>
        </p:grpSpPr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E6065800-90EE-BF5C-AC7A-2CD5250D5D52}"/>
                </a:ext>
              </a:extLst>
            </p:cNvPr>
            <p:cNvSpPr/>
            <p:nvPr/>
          </p:nvSpPr>
          <p:spPr>
            <a:xfrm>
              <a:off x="10468319" y="4800788"/>
              <a:ext cx="76645" cy="68163"/>
            </a:xfrm>
            <a:custGeom>
              <a:avLst/>
              <a:gdLst>
                <a:gd name="connsiteX0" fmla="*/ 76645 w 76645"/>
                <a:gd name="connsiteY0" fmla="*/ 67900 h 68163"/>
                <a:gd name="connsiteX1" fmla="*/ 76645 w 76645"/>
                <a:gd name="connsiteY1" fmla="*/ 68163 h 68163"/>
                <a:gd name="connsiteX2" fmla="*/ 0 w 76645"/>
                <a:gd name="connsiteY2" fmla="*/ 68163 h 68163"/>
                <a:gd name="connsiteX3" fmla="*/ 0 w 76645"/>
                <a:gd name="connsiteY3" fmla="*/ 50533 h 68163"/>
                <a:gd name="connsiteX4" fmla="*/ 13 w 76645"/>
                <a:gd name="connsiteY4" fmla="*/ 50533 h 68163"/>
                <a:gd name="connsiteX5" fmla="*/ 23789 w 76645"/>
                <a:gd name="connsiteY5" fmla="*/ 19802 h 68163"/>
                <a:gd name="connsiteX6" fmla="*/ 51927 w 76645"/>
                <a:gd name="connsiteY6" fmla="*/ 19802 h 68163"/>
                <a:gd name="connsiteX7" fmla="*/ 51927 w 76645"/>
                <a:gd name="connsiteY7" fmla="*/ 0 h 68163"/>
                <a:gd name="connsiteX8" fmla="*/ 76329 w 76645"/>
                <a:gd name="connsiteY8" fmla="*/ 0 h 68163"/>
                <a:gd name="connsiteX9" fmla="*/ 76645 w 76645"/>
                <a:gd name="connsiteY9" fmla="*/ 67900 h 6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645" h="68163">
                  <a:moveTo>
                    <a:pt x="76645" y="67900"/>
                  </a:moveTo>
                  <a:lnTo>
                    <a:pt x="76645" y="68163"/>
                  </a:lnTo>
                  <a:lnTo>
                    <a:pt x="0" y="68163"/>
                  </a:lnTo>
                  <a:lnTo>
                    <a:pt x="0" y="50533"/>
                  </a:lnTo>
                  <a:lnTo>
                    <a:pt x="13" y="50533"/>
                  </a:lnTo>
                  <a:lnTo>
                    <a:pt x="23789" y="19802"/>
                  </a:lnTo>
                  <a:lnTo>
                    <a:pt x="51927" y="19802"/>
                  </a:lnTo>
                  <a:lnTo>
                    <a:pt x="51927" y="0"/>
                  </a:lnTo>
                  <a:lnTo>
                    <a:pt x="76329" y="0"/>
                  </a:lnTo>
                  <a:lnTo>
                    <a:pt x="76645" y="67900"/>
                  </a:lnTo>
                  <a:close/>
                </a:path>
              </a:pathLst>
            </a:custGeom>
            <a:solidFill>
              <a:schemeClr val="bg1"/>
            </a:solidFill>
            <a:ln w="16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A2BF9A47-D3B7-0622-3CD6-6F0A33B217CC}"/>
                </a:ext>
              </a:extLst>
            </p:cNvPr>
            <p:cNvSpPr/>
            <p:nvPr/>
          </p:nvSpPr>
          <p:spPr>
            <a:xfrm>
              <a:off x="10642554" y="4800788"/>
              <a:ext cx="76646" cy="68163"/>
            </a:xfrm>
            <a:custGeom>
              <a:avLst/>
              <a:gdLst>
                <a:gd name="connsiteX0" fmla="*/ 0 w 76646"/>
                <a:gd name="connsiteY0" fmla="*/ 67900 h 68163"/>
                <a:gd name="connsiteX1" fmla="*/ 0 w 76646"/>
                <a:gd name="connsiteY1" fmla="*/ 68163 h 68163"/>
                <a:gd name="connsiteX2" fmla="*/ 76647 w 76646"/>
                <a:gd name="connsiteY2" fmla="*/ 68163 h 68163"/>
                <a:gd name="connsiteX3" fmla="*/ 76647 w 76646"/>
                <a:gd name="connsiteY3" fmla="*/ 50533 h 68163"/>
                <a:gd name="connsiteX4" fmla="*/ 76633 w 76646"/>
                <a:gd name="connsiteY4" fmla="*/ 50533 h 68163"/>
                <a:gd name="connsiteX5" fmla="*/ 52856 w 76646"/>
                <a:gd name="connsiteY5" fmla="*/ 19802 h 68163"/>
                <a:gd name="connsiteX6" fmla="*/ 24720 w 76646"/>
                <a:gd name="connsiteY6" fmla="*/ 19802 h 68163"/>
                <a:gd name="connsiteX7" fmla="*/ 24720 w 76646"/>
                <a:gd name="connsiteY7" fmla="*/ 0 h 68163"/>
                <a:gd name="connsiteX8" fmla="*/ 317 w 76646"/>
                <a:gd name="connsiteY8" fmla="*/ 0 h 68163"/>
                <a:gd name="connsiteX9" fmla="*/ 0 w 76646"/>
                <a:gd name="connsiteY9" fmla="*/ 67900 h 6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646" h="68163">
                  <a:moveTo>
                    <a:pt x="0" y="67900"/>
                  </a:moveTo>
                  <a:lnTo>
                    <a:pt x="0" y="68163"/>
                  </a:lnTo>
                  <a:lnTo>
                    <a:pt x="76647" y="68163"/>
                  </a:lnTo>
                  <a:lnTo>
                    <a:pt x="76647" y="50533"/>
                  </a:lnTo>
                  <a:lnTo>
                    <a:pt x="76633" y="50533"/>
                  </a:lnTo>
                  <a:lnTo>
                    <a:pt x="52856" y="19802"/>
                  </a:lnTo>
                  <a:lnTo>
                    <a:pt x="24720" y="19802"/>
                  </a:lnTo>
                  <a:lnTo>
                    <a:pt x="24720" y="0"/>
                  </a:lnTo>
                  <a:lnTo>
                    <a:pt x="317" y="0"/>
                  </a:lnTo>
                  <a:lnTo>
                    <a:pt x="0" y="67900"/>
                  </a:lnTo>
                  <a:close/>
                </a:path>
              </a:pathLst>
            </a:custGeom>
            <a:solidFill>
              <a:schemeClr val="bg1"/>
            </a:solidFill>
            <a:ln w="16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" name="Freihandform: Form 66">
              <a:extLst>
                <a:ext uri="{FF2B5EF4-FFF2-40B4-BE49-F238E27FC236}">
                  <a16:creationId xmlns:a16="http://schemas.microsoft.com/office/drawing/2014/main" id="{0DFCF48F-D4D6-7492-ACED-CF4105510C6F}"/>
                </a:ext>
              </a:extLst>
            </p:cNvPr>
            <p:cNvSpPr/>
            <p:nvPr/>
          </p:nvSpPr>
          <p:spPr>
            <a:xfrm>
              <a:off x="10468319" y="4884916"/>
              <a:ext cx="250881" cy="81795"/>
            </a:xfrm>
            <a:custGeom>
              <a:avLst/>
              <a:gdLst>
                <a:gd name="connsiteX0" fmla="*/ 0 w 250881"/>
                <a:gd name="connsiteY0" fmla="*/ 0 h 81795"/>
                <a:gd name="connsiteX1" fmla="*/ 250882 w 250881"/>
                <a:gd name="connsiteY1" fmla="*/ 0 h 81795"/>
                <a:gd name="connsiteX2" fmla="*/ 250882 w 250881"/>
                <a:gd name="connsiteY2" fmla="*/ 30749 h 81795"/>
                <a:gd name="connsiteX3" fmla="*/ 238375 w 250881"/>
                <a:gd name="connsiteY3" fmla="*/ 30749 h 81795"/>
                <a:gd name="connsiteX4" fmla="*/ 238375 w 250881"/>
                <a:gd name="connsiteY4" fmla="*/ 81795 h 81795"/>
                <a:gd name="connsiteX5" fmla="*/ 12506 w 250881"/>
                <a:gd name="connsiteY5" fmla="*/ 81795 h 81795"/>
                <a:gd name="connsiteX6" fmla="*/ 12506 w 250881"/>
                <a:gd name="connsiteY6" fmla="*/ 30749 h 81795"/>
                <a:gd name="connsiteX7" fmla="*/ 0 w 250881"/>
                <a:gd name="connsiteY7" fmla="*/ 30749 h 81795"/>
                <a:gd name="connsiteX8" fmla="*/ 0 w 250881"/>
                <a:gd name="connsiteY8" fmla="*/ 0 h 8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881" h="81795">
                  <a:moveTo>
                    <a:pt x="0" y="0"/>
                  </a:moveTo>
                  <a:lnTo>
                    <a:pt x="250882" y="0"/>
                  </a:lnTo>
                  <a:lnTo>
                    <a:pt x="250882" y="30749"/>
                  </a:lnTo>
                  <a:lnTo>
                    <a:pt x="238375" y="30749"/>
                  </a:lnTo>
                  <a:lnTo>
                    <a:pt x="238375" y="81795"/>
                  </a:lnTo>
                  <a:lnTo>
                    <a:pt x="12506" y="81795"/>
                  </a:lnTo>
                  <a:lnTo>
                    <a:pt x="12506" y="30749"/>
                  </a:lnTo>
                  <a:lnTo>
                    <a:pt x="0" y="30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6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3B4971AB-FAAE-B6E7-F61E-B52182D8FDDA}"/>
                </a:ext>
              </a:extLst>
            </p:cNvPr>
            <p:cNvSpPr/>
            <p:nvPr/>
          </p:nvSpPr>
          <p:spPr>
            <a:xfrm>
              <a:off x="10555773" y="4767023"/>
              <a:ext cx="76322" cy="63248"/>
            </a:xfrm>
            <a:custGeom>
              <a:avLst/>
              <a:gdLst>
                <a:gd name="connsiteX0" fmla="*/ 0 w 76322"/>
                <a:gd name="connsiteY0" fmla="*/ 0 h 63248"/>
                <a:gd name="connsiteX1" fmla="*/ 76323 w 76322"/>
                <a:gd name="connsiteY1" fmla="*/ 0 h 63248"/>
                <a:gd name="connsiteX2" fmla="*/ 76323 w 76322"/>
                <a:gd name="connsiteY2" fmla="*/ 63248 h 63248"/>
                <a:gd name="connsiteX3" fmla="*/ 0 w 76322"/>
                <a:gd name="connsiteY3" fmla="*/ 63248 h 6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322" h="63248">
                  <a:moveTo>
                    <a:pt x="0" y="0"/>
                  </a:moveTo>
                  <a:lnTo>
                    <a:pt x="76323" y="0"/>
                  </a:lnTo>
                  <a:lnTo>
                    <a:pt x="76323" y="63248"/>
                  </a:lnTo>
                  <a:lnTo>
                    <a:pt x="0" y="63248"/>
                  </a:lnTo>
                  <a:close/>
                </a:path>
              </a:pathLst>
            </a:custGeom>
            <a:solidFill>
              <a:schemeClr val="bg1"/>
            </a:solidFill>
            <a:ln w="16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4612AA8D-7F7B-BD45-E322-34BB50592CC8}"/>
                </a:ext>
              </a:extLst>
            </p:cNvPr>
            <p:cNvSpPr/>
            <p:nvPr/>
          </p:nvSpPr>
          <p:spPr>
            <a:xfrm>
              <a:off x="10563702" y="4516008"/>
              <a:ext cx="94618" cy="219962"/>
            </a:xfrm>
            <a:custGeom>
              <a:avLst/>
              <a:gdLst>
                <a:gd name="connsiteX0" fmla="*/ 77921 w 94618"/>
                <a:gd name="connsiteY0" fmla="*/ 21445 h 219962"/>
                <a:gd name="connsiteX1" fmla="*/ 77921 w 94618"/>
                <a:gd name="connsiteY1" fmla="*/ 0 h 219962"/>
                <a:gd name="connsiteX2" fmla="*/ 16699 w 94618"/>
                <a:gd name="connsiteY2" fmla="*/ 0 h 219962"/>
                <a:gd name="connsiteX3" fmla="*/ 16699 w 94618"/>
                <a:gd name="connsiteY3" fmla="*/ 21445 h 219962"/>
                <a:gd name="connsiteX4" fmla="*/ 0 w 94618"/>
                <a:gd name="connsiteY4" fmla="*/ 21445 h 219962"/>
                <a:gd name="connsiteX5" fmla="*/ 0 w 94618"/>
                <a:gd name="connsiteY5" fmla="*/ 45919 h 219962"/>
                <a:gd name="connsiteX6" fmla="*/ 0 w 94618"/>
                <a:gd name="connsiteY6" fmla="*/ 51667 h 219962"/>
                <a:gd name="connsiteX7" fmla="*/ 0 w 94618"/>
                <a:gd name="connsiteY7" fmla="*/ 58782 h 219962"/>
                <a:gd name="connsiteX8" fmla="*/ 0 w 94618"/>
                <a:gd name="connsiteY8" fmla="*/ 82315 h 219962"/>
                <a:gd name="connsiteX9" fmla="*/ 11131 w 94618"/>
                <a:gd name="connsiteY9" fmla="*/ 82315 h 219962"/>
                <a:gd name="connsiteX10" fmla="*/ 11131 w 94618"/>
                <a:gd name="connsiteY10" fmla="*/ 97136 h 219962"/>
                <a:gd name="connsiteX11" fmla="*/ 16540 w 94618"/>
                <a:gd name="connsiteY11" fmla="*/ 107951 h 219962"/>
                <a:gd name="connsiteX12" fmla="*/ 16699 w 94618"/>
                <a:gd name="connsiteY12" fmla="*/ 107951 h 219962"/>
                <a:gd name="connsiteX13" fmla="*/ 16699 w 94618"/>
                <a:gd name="connsiteY13" fmla="*/ 116044 h 219962"/>
                <a:gd name="connsiteX14" fmla="*/ 16699 w 94618"/>
                <a:gd name="connsiteY14" fmla="*/ 124180 h 219962"/>
                <a:gd name="connsiteX15" fmla="*/ 16699 w 94618"/>
                <a:gd name="connsiteY15" fmla="*/ 148083 h 219962"/>
                <a:gd name="connsiteX16" fmla="*/ 16699 w 94618"/>
                <a:gd name="connsiteY16" fmla="*/ 148358 h 219962"/>
                <a:gd name="connsiteX17" fmla="*/ 27828 w 94618"/>
                <a:gd name="connsiteY17" fmla="*/ 187318 h 219962"/>
                <a:gd name="connsiteX18" fmla="*/ 35168 w 94618"/>
                <a:gd name="connsiteY18" fmla="*/ 187318 h 219962"/>
                <a:gd name="connsiteX19" fmla="*/ 41353 w 94618"/>
                <a:gd name="connsiteY19" fmla="*/ 187318 h 219962"/>
                <a:gd name="connsiteX20" fmla="*/ 41353 w 94618"/>
                <a:gd name="connsiteY20" fmla="*/ 219963 h 219962"/>
                <a:gd name="connsiteX21" fmla="*/ 53265 w 94618"/>
                <a:gd name="connsiteY21" fmla="*/ 219963 h 219962"/>
                <a:gd name="connsiteX22" fmla="*/ 53265 w 94618"/>
                <a:gd name="connsiteY22" fmla="*/ 187318 h 219962"/>
                <a:gd name="connsiteX23" fmla="*/ 59451 w 94618"/>
                <a:gd name="connsiteY23" fmla="*/ 187318 h 219962"/>
                <a:gd name="connsiteX24" fmla="*/ 66790 w 94618"/>
                <a:gd name="connsiteY24" fmla="*/ 187318 h 219962"/>
                <a:gd name="connsiteX25" fmla="*/ 77921 w 94618"/>
                <a:gd name="connsiteY25" fmla="*/ 148358 h 219962"/>
                <a:gd name="connsiteX26" fmla="*/ 77921 w 94618"/>
                <a:gd name="connsiteY26" fmla="*/ 148083 h 219962"/>
                <a:gd name="connsiteX27" fmla="*/ 77921 w 94618"/>
                <a:gd name="connsiteY27" fmla="*/ 124180 h 219962"/>
                <a:gd name="connsiteX28" fmla="*/ 77921 w 94618"/>
                <a:gd name="connsiteY28" fmla="*/ 116044 h 219962"/>
                <a:gd name="connsiteX29" fmla="*/ 77921 w 94618"/>
                <a:gd name="connsiteY29" fmla="*/ 107951 h 219962"/>
                <a:gd name="connsiteX30" fmla="*/ 78079 w 94618"/>
                <a:gd name="connsiteY30" fmla="*/ 107951 h 219962"/>
                <a:gd name="connsiteX31" fmla="*/ 83487 w 94618"/>
                <a:gd name="connsiteY31" fmla="*/ 97136 h 219962"/>
                <a:gd name="connsiteX32" fmla="*/ 83487 w 94618"/>
                <a:gd name="connsiteY32" fmla="*/ 82315 h 219962"/>
                <a:gd name="connsiteX33" fmla="*/ 94618 w 94618"/>
                <a:gd name="connsiteY33" fmla="*/ 82315 h 219962"/>
                <a:gd name="connsiteX34" fmla="*/ 94618 w 94618"/>
                <a:gd name="connsiteY34" fmla="*/ 58782 h 219962"/>
                <a:gd name="connsiteX35" fmla="*/ 94618 w 94618"/>
                <a:gd name="connsiteY35" fmla="*/ 51667 h 219962"/>
                <a:gd name="connsiteX36" fmla="*/ 94618 w 94618"/>
                <a:gd name="connsiteY36" fmla="*/ 45919 h 219962"/>
                <a:gd name="connsiteX37" fmla="*/ 94618 w 94618"/>
                <a:gd name="connsiteY37" fmla="*/ 21445 h 219962"/>
                <a:gd name="connsiteX38" fmla="*/ 77921 w 94618"/>
                <a:gd name="connsiteY38" fmla="*/ 21445 h 21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618" h="219962">
                  <a:moveTo>
                    <a:pt x="77921" y="21445"/>
                  </a:moveTo>
                  <a:lnTo>
                    <a:pt x="77921" y="0"/>
                  </a:lnTo>
                  <a:lnTo>
                    <a:pt x="16699" y="0"/>
                  </a:lnTo>
                  <a:lnTo>
                    <a:pt x="16699" y="21445"/>
                  </a:lnTo>
                  <a:lnTo>
                    <a:pt x="0" y="21445"/>
                  </a:lnTo>
                  <a:lnTo>
                    <a:pt x="0" y="45919"/>
                  </a:lnTo>
                  <a:lnTo>
                    <a:pt x="0" y="51667"/>
                  </a:lnTo>
                  <a:lnTo>
                    <a:pt x="0" y="58782"/>
                  </a:lnTo>
                  <a:lnTo>
                    <a:pt x="0" y="82315"/>
                  </a:lnTo>
                  <a:lnTo>
                    <a:pt x="11131" y="82315"/>
                  </a:lnTo>
                  <a:lnTo>
                    <a:pt x="11131" y="97136"/>
                  </a:lnTo>
                  <a:lnTo>
                    <a:pt x="16540" y="107951"/>
                  </a:lnTo>
                  <a:lnTo>
                    <a:pt x="16699" y="107951"/>
                  </a:lnTo>
                  <a:lnTo>
                    <a:pt x="16699" y="116044"/>
                  </a:lnTo>
                  <a:lnTo>
                    <a:pt x="16699" y="124180"/>
                  </a:lnTo>
                  <a:lnTo>
                    <a:pt x="16699" y="148083"/>
                  </a:lnTo>
                  <a:lnTo>
                    <a:pt x="16699" y="148358"/>
                  </a:lnTo>
                  <a:lnTo>
                    <a:pt x="27828" y="187318"/>
                  </a:lnTo>
                  <a:lnTo>
                    <a:pt x="35168" y="187318"/>
                  </a:lnTo>
                  <a:lnTo>
                    <a:pt x="41353" y="187318"/>
                  </a:lnTo>
                  <a:lnTo>
                    <a:pt x="41353" y="219963"/>
                  </a:lnTo>
                  <a:lnTo>
                    <a:pt x="53265" y="219963"/>
                  </a:lnTo>
                  <a:lnTo>
                    <a:pt x="53265" y="187318"/>
                  </a:lnTo>
                  <a:lnTo>
                    <a:pt x="59451" y="187318"/>
                  </a:lnTo>
                  <a:lnTo>
                    <a:pt x="66790" y="187318"/>
                  </a:lnTo>
                  <a:lnTo>
                    <a:pt x="77921" y="148358"/>
                  </a:lnTo>
                  <a:lnTo>
                    <a:pt x="77921" y="148083"/>
                  </a:lnTo>
                  <a:lnTo>
                    <a:pt x="77921" y="124180"/>
                  </a:lnTo>
                  <a:lnTo>
                    <a:pt x="77921" y="116044"/>
                  </a:lnTo>
                  <a:lnTo>
                    <a:pt x="77921" y="107951"/>
                  </a:lnTo>
                  <a:lnTo>
                    <a:pt x="78079" y="107951"/>
                  </a:lnTo>
                  <a:lnTo>
                    <a:pt x="83487" y="97136"/>
                  </a:lnTo>
                  <a:lnTo>
                    <a:pt x="83487" y="82315"/>
                  </a:lnTo>
                  <a:lnTo>
                    <a:pt x="94618" y="82315"/>
                  </a:lnTo>
                  <a:lnTo>
                    <a:pt x="94618" y="58782"/>
                  </a:lnTo>
                  <a:lnTo>
                    <a:pt x="94618" y="51667"/>
                  </a:lnTo>
                  <a:lnTo>
                    <a:pt x="94618" y="45919"/>
                  </a:lnTo>
                  <a:lnTo>
                    <a:pt x="94618" y="21445"/>
                  </a:lnTo>
                  <a:lnTo>
                    <a:pt x="77921" y="21445"/>
                  </a:lnTo>
                  <a:close/>
                </a:path>
              </a:pathLst>
            </a:custGeom>
            <a:solidFill>
              <a:schemeClr val="bg1"/>
            </a:solidFill>
            <a:ln w="16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70" name="Grafik 23">
              <a:extLst>
                <a:ext uri="{FF2B5EF4-FFF2-40B4-BE49-F238E27FC236}">
                  <a16:creationId xmlns:a16="http://schemas.microsoft.com/office/drawing/2014/main" id="{0FFD9C46-033B-720D-DF6F-25614B76CC48}"/>
                </a:ext>
              </a:extLst>
            </p:cNvPr>
            <p:cNvGrpSpPr/>
            <p:nvPr/>
          </p:nvGrpSpPr>
          <p:grpSpPr>
            <a:xfrm>
              <a:off x="10324340" y="4541805"/>
              <a:ext cx="1262249" cy="770864"/>
              <a:chOff x="10324340" y="4541805"/>
              <a:chExt cx="1262249" cy="770864"/>
            </a:xfrm>
            <a:solidFill>
              <a:schemeClr val="bg1"/>
            </a:solidFill>
          </p:grpSpPr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11616EA2-AADF-81B3-563C-269AADFA1ADC}"/>
                  </a:ext>
                </a:extLst>
              </p:cNvPr>
              <p:cNvSpPr/>
              <p:nvPr/>
            </p:nvSpPr>
            <p:spPr>
              <a:xfrm>
                <a:off x="10324340" y="4985203"/>
                <a:ext cx="1262249" cy="327466"/>
              </a:xfrm>
              <a:custGeom>
                <a:avLst/>
                <a:gdLst>
                  <a:gd name="connsiteX0" fmla="*/ 1117807 w 1262249"/>
                  <a:gd name="connsiteY0" fmla="*/ 303046 h 327466"/>
                  <a:gd name="connsiteX1" fmla="*/ 1117807 w 1262249"/>
                  <a:gd name="connsiteY1" fmla="*/ 235824 h 327466"/>
                  <a:gd name="connsiteX2" fmla="*/ 1026739 w 1262249"/>
                  <a:gd name="connsiteY2" fmla="*/ 266917 h 327466"/>
                  <a:gd name="connsiteX3" fmla="*/ 1025577 w 1262249"/>
                  <a:gd name="connsiteY3" fmla="*/ 267210 h 327466"/>
                  <a:gd name="connsiteX4" fmla="*/ 986769 w 1262249"/>
                  <a:gd name="connsiteY4" fmla="*/ 274181 h 327466"/>
                  <a:gd name="connsiteX5" fmla="*/ 878599 w 1262249"/>
                  <a:gd name="connsiteY5" fmla="*/ 192995 h 327466"/>
                  <a:gd name="connsiteX6" fmla="*/ 872821 w 1262249"/>
                  <a:gd name="connsiteY6" fmla="*/ 192995 h 327466"/>
                  <a:gd name="connsiteX7" fmla="*/ 847593 w 1262249"/>
                  <a:gd name="connsiteY7" fmla="*/ 218223 h 327466"/>
                  <a:gd name="connsiteX8" fmla="*/ 847593 w 1262249"/>
                  <a:gd name="connsiteY8" fmla="*/ 303046 h 327466"/>
                  <a:gd name="connsiteX9" fmla="*/ 709253 w 1262249"/>
                  <a:gd name="connsiteY9" fmla="*/ 303046 h 327466"/>
                  <a:gd name="connsiteX10" fmla="*/ 709253 w 1262249"/>
                  <a:gd name="connsiteY10" fmla="*/ 123936 h 327466"/>
                  <a:gd name="connsiteX11" fmla="*/ 684838 w 1262249"/>
                  <a:gd name="connsiteY11" fmla="*/ 123936 h 327466"/>
                  <a:gd name="connsiteX12" fmla="*/ 684838 w 1262249"/>
                  <a:gd name="connsiteY12" fmla="*/ 303046 h 327466"/>
                  <a:gd name="connsiteX13" fmla="*/ 450329 w 1262249"/>
                  <a:gd name="connsiteY13" fmla="*/ 303046 h 327466"/>
                  <a:gd name="connsiteX14" fmla="*/ 450329 w 1262249"/>
                  <a:gd name="connsiteY14" fmla="*/ 0 h 327466"/>
                  <a:gd name="connsiteX15" fmla="*/ 94356 w 1262249"/>
                  <a:gd name="connsiteY15" fmla="*/ 0 h 327466"/>
                  <a:gd name="connsiteX16" fmla="*/ 94356 w 1262249"/>
                  <a:gd name="connsiteY16" fmla="*/ 303046 h 327466"/>
                  <a:gd name="connsiteX17" fmla="*/ 0 w 1262249"/>
                  <a:gd name="connsiteY17" fmla="*/ 303046 h 327466"/>
                  <a:gd name="connsiteX18" fmla="*/ 0 w 1262249"/>
                  <a:gd name="connsiteY18" fmla="*/ 327466 h 327466"/>
                  <a:gd name="connsiteX19" fmla="*/ 1262250 w 1262249"/>
                  <a:gd name="connsiteY19" fmla="*/ 327466 h 327466"/>
                  <a:gd name="connsiteX20" fmla="*/ 1262250 w 1262249"/>
                  <a:gd name="connsiteY20" fmla="*/ 303046 h 327466"/>
                  <a:gd name="connsiteX21" fmla="*/ 1117807 w 1262249"/>
                  <a:gd name="connsiteY21" fmla="*/ 303046 h 32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62249" h="327466">
                    <a:moveTo>
                      <a:pt x="1117807" y="303046"/>
                    </a:moveTo>
                    <a:lnTo>
                      <a:pt x="1117807" y="235824"/>
                    </a:lnTo>
                    <a:lnTo>
                      <a:pt x="1026739" y="266917"/>
                    </a:lnTo>
                    <a:cubicBezTo>
                      <a:pt x="1026357" y="267048"/>
                      <a:pt x="1025962" y="267090"/>
                      <a:pt x="1025577" y="267210"/>
                    </a:cubicBezTo>
                    <a:cubicBezTo>
                      <a:pt x="1013467" y="271675"/>
                      <a:pt x="1000418" y="274181"/>
                      <a:pt x="986769" y="274181"/>
                    </a:cubicBezTo>
                    <a:cubicBezTo>
                      <a:pt x="935564" y="274181"/>
                      <a:pt x="892296" y="239836"/>
                      <a:pt x="878599" y="192995"/>
                    </a:cubicBezTo>
                    <a:lnTo>
                      <a:pt x="872821" y="192995"/>
                    </a:lnTo>
                    <a:cubicBezTo>
                      <a:pt x="858946" y="192995"/>
                      <a:pt x="847593" y="204350"/>
                      <a:pt x="847593" y="218223"/>
                    </a:cubicBezTo>
                    <a:lnTo>
                      <a:pt x="847593" y="303046"/>
                    </a:lnTo>
                    <a:lnTo>
                      <a:pt x="709253" y="303046"/>
                    </a:lnTo>
                    <a:lnTo>
                      <a:pt x="709253" y="123936"/>
                    </a:lnTo>
                    <a:lnTo>
                      <a:pt x="684838" y="123936"/>
                    </a:lnTo>
                    <a:lnTo>
                      <a:pt x="684838" y="303046"/>
                    </a:lnTo>
                    <a:lnTo>
                      <a:pt x="450329" y="303046"/>
                    </a:lnTo>
                    <a:lnTo>
                      <a:pt x="450329" y="0"/>
                    </a:lnTo>
                    <a:lnTo>
                      <a:pt x="94356" y="0"/>
                    </a:lnTo>
                    <a:lnTo>
                      <a:pt x="94356" y="303046"/>
                    </a:lnTo>
                    <a:lnTo>
                      <a:pt x="0" y="303046"/>
                    </a:lnTo>
                    <a:lnTo>
                      <a:pt x="0" y="327466"/>
                    </a:lnTo>
                    <a:lnTo>
                      <a:pt x="1262250" y="327466"/>
                    </a:lnTo>
                    <a:lnTo>
                      <a:pt x="1262250" y="303046"/>
                    </a:lnTo>
                    <a:lnTo>
                      <a:pt x="1117807" y="303046"/>
                    </a:ln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6036643C-F5BD-2124-BC1F-FA3A4AB3FB13}"/>
                  </a:ext>
                </a:extLst>
              </p:cNvPr>
              <p:cNvSpPr/>
              <p:nvPr/>
            </p:nvSpPr>
            <p:spPr>
              <a:xfrm rot="-2958941">
                <a:off x="11291263" y="4709719"/>
                <a:ext cx="55339" cy="95996"/>
              </a:xfrm>
              <a:custGeom>
                <a:avLst/>
                <a:gdLst>
                  <a:gd name="connsiteX0" fmla="*/ 0 w 55339"/>
                  <a:gd name="connsiteY0" fmla="*/ 0 h 95996"/>
                  <a:gd name="connsiteX1" fmla="*/ 55339 w 55339"/>
                  <a:gd name="connsiteY1" fmla="*/ 0 h 95996"/>
                  <a:gd name="connsiteX2" fmla="*/ 55339 w 55339"/>
                  <a:gd name="connsiteY2" fmla="*/ 95997 h 95996"/>
                  <a:gd name="connsiteX3" fmla="*/ 0 w 55339"/>
                  <a:gd name="connsiteY3" fmla="*/ 95997 h 95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39" h="95996">
                    <a:moveTo>
                      <a:pt x="0" y="0"/>
                    </a:moveTo>
                    <a:lnTo>
                      <a:pt x="55339" y="0"/>
                    </a:lnTo>
                    <a:lnTo>
                      <a:pt x="55339" y="95997"/>
                    </a:lnTo>
                    <a:lnTo>
                      <a:pt x="0" y="95997"/>
                    </a:ln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8" name="Freihandform: Form 77">
                <a:extLst>
                  <a:ext uri="{FF2B5EF4-FFF2-40B4-BE49-F238E27FC236}">
                    <a16:creationId xmlns:a16="http://schemas.microsoft.com/office/drawing/2014/main" id="{DCDC0118-EB3F-0BB0-C8DB-D5541BB35813}"/>
                  </a:ext>
                </a:extLst>
              </p:cNvPr>
              <p:cNvSpPr/>
              <p:nvPr/>
            </p:nvSpPr>
            <p:spPr>
              <a:xfrm>
                <a:off x="11212039" y="4654876"/>
                <a:ext cx="76759" cy="81137"/>
              </a:xfrm>
              <a:custGeom>
                <a:avLst/>
                <a:gdLst>
                  <a:gd name="connsiteX0" fmla="*/ 9130 w 76759"/>
                  <a:gd name="connsiteY0" fmla="*/ 74978 h 81137"/>
                  <a:gd name="connsiteX1" fmla="*/ 9132 w 76759"/>
                  <a:gd name="connsiteY1" fmla="*/ 74978 h 81137"/>
                  <a:gd name="connsiteX2" fmla="*/ 45782 w 76759"/>
                  <a:gd name="connsiteY2" fmla="*/ 72006 h 81137"/>
                  <a:gd name="connsiteX3" fmla="*/ 70599 w 76759"/>
                  <a:gd name="connsiteY3" fmla="*/ 42811 h 81137"/>
                  <a:gd name="connsiteX4" fmla="*/ 67629 w 76759"/>
                  <a:gd name="connsiteY4" fmla="*/ 6161 h 81137"/>
                  <a:gd name="connsiteX5" fmla="*/ 30977 w 76759"/>
                  <a:gd name="connsiteY5" fmla="*/ 9131 h 81137"/>
                  <a:gd name="connsiteX6" fmla="*/ 6160 w 76759"/>
                  <a:gd name="connsiteY6" fmla="*/ 38326 h 81137"/>
                  <a:gd name="connsiteX7" fmla="*/ 9130 w 76759"/>
                  <a:gd name="connsiteY7" fmla="*/ 74978 h 81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759" h="81137">
                    <a:moveTo>
                      <a:pt x="9130" y="74978"/>
                    </a:moveTo>
                    <a:lnTo>
                      <a:pt x="9132" y="74978"/>
                    </a:lnTo>
                    <a:cubicBezTo>
                      <a:pt x="20027" y="84240"/>
                      <a:pt x="36520" y="82903"/>
                      <a:pt x="45782" y="72006"/>
                    </a:cubicBezTo>
                    <a:lnTo>
                      <a:pt x="70599" y="42811"/>
                    </a:lnTo>
                    <a:cubicBezTo>
                      <a:pt x="79863" y="31916"/>
                      <a:pt x="78524" y="15423"/>
                      <a:pt x="67629" y="6161"/>
                    </a:cubicBezTo>
                    <a:cubicBezTo>
                      <a:pt x="56734" y="-3103"/>
                      <a:pt x="40239" y="-1765"/>
                      <a:pt x="30977" y="9131"/>
                    </a:cubicBezTo>
                    <a:lnTo>
                      <a:pt x="6160" y="38326"/>
                    </a:lnTo>
                    <a:cubicBezTo>
                      <a:pt x="-3102" y="49223"/>
                      <a:pt x="-1765" y="65714"/>
                      <a:pt x="9130" y="74978"/>
                    </a:cubicBez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9" name="Freihandform: Form 78">
                <a:extLst>
                  <a:ext uri="{FF2B5EF4-FFF2-40B4-BE49-F238E27FC236}">
                    <a16:creationId xmlns:a16="http://schemas.microsoft.com/office/drawing/2014/main" id="{6A9C3420-ADA9-7147-DB3F-969CCD4C6D24}"/>
                  </a:ext>
                </a:extLst>
              </p:cNvPr>
              <p:cNvSpPr/>
              <p:nvPr/>
            </p:nvSpPr>
            <p:spPr>
              <a:xfrm>
                <a:off x="11180358" y="4627849"/>
                <a:ext cx="50996" cy="54515"/>
              </a:xfrm>
              <a:custGeom>
                <a:avLst/>
                <a:gdLst>
                  <a:gd name="connsiteX0" fmla="*/ 5519 w 50996"/>
                  <a:gd name="connsiteY0" fmla="*/ 37593 h 54515"/>
                  <a:gd name="connsiteX1" fmla="*/ 0 w 50996"/>
                  <a:gd name="connsiteY1" fmla="*/ 40507 h 54515"/>
                  <a:gd name="connsiteX2" fmla="*/ 5402 w 50996"/>
                  <a:gd name="connsiteY2" fmla="*/ 50785 h 54515"/>
                  <a:gd name="connsiteX3" fmla="*/ 27494 w 50996"/>
                  <a:gd name="connsiteY3" fmla="*/ 48994 h 54515"/>
                  <a:gd name="connsiteX4" fmla="*/ 47266 w 50996"/>
                  <a:gd name="connsiteY4" fmla="*/ 25735 h 54515"/>
                  <a:gd name="connsiteX5" fmla="*/ 45474 w 50996"/>
                  <a:gd name="connsiteY5" fmla="*/ 3643 h 54515"/>
                  <a:gd name="connsiteX6" fmla="*/ 36595 w 50996"/>
                  <a:gd name="connsiteY6" fmla="*/ 0 h 54515"/>
                  <a:gd name="connsiteX7" fmla="*/ 5519 w 50996"/>
                  <a:gd name="connsiteY7" fmla="*/ 37593 h 54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996" h="54515">
                    <a:moveTo>
                      <a:pt x="5519" y="37593"/>
                    </a:moveTo>
                    <a:cubicBezTo>
                      <a:pt x="3733" y="38700"/>
                      <a:pt x="1849" y="39558"/>
                      <a:pt x="0" y="40507"/>
                    </a:cubicBezTo>
                    <a:cubicBezTo>
                      <a:pt x="414" y="44361"/>
                      <a:pt x="2214" y="48075"/>
                      <a:pt x="5402" y="50785"/>
                    </a:cubicBezTo>
                    <a:cubicBezTo>
                      <a:pt x="11996" y="56391"/>
                      <a:pt x="21888" y="55588"/>
                      <a:pt x="27494" y="48994"/>
                    </a:cubicBezTo>
                    <a:lnTo>
                      <a:pt x="47266" y="25735"/>
                    </a:lnTo>
                    <a:cubicBezTo>
                      <a:pt x="52872" y="19139"/>
                      <a:pt x="52069" y="9249"/>
                      <a:pt x="45474" y="3643"/>
                    </a:cubicBezTo>
                    <a:cubicBezTo>
                      <a:pt x="42872" y="1430"/>
                      <a:pt x="39757" y="255"/>
                      <a:pt x="36595" y="0"/>
                    </a:cubicBezTo>
                    <a:cubicBezTo>
                      <a:pt x="30637" y="15536"/>
                      <a:pt x="19910" y="28681"/>
                      <a:pt x="5519" y="37593"/>
                    </a:cubicBez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10A2C006-D285-04AC-5180-9CFCFBBDD1FA}"/>
                  </a:ext>
                </a:extLst>
              </p:cNvPr>
              <p:cNvSpPr/>
              <p:nvPr/>
            </p:nvSpPr>
            <p:spPr>
              <a:xfrm>
                <a:off x="11043482" y="4616753"/>
                <a:ext cx="86597" cy="86181"/>
              </a:xfrm>
              <a:custGeom>
                <a:avLst/>
                <a:gdLst>
                  <a:gd name="connsiteX0" fmla="*/ 86597 w 86597"/>
                  <a:gd name="connsiteY0" fmla="*/ 58503 h 86181"/>
                  <a:gd name="connsiteX1" fmla="*/ 84519 w 86597"/>
                  <a:gd name="connsiteY1" fmla="*/ 58137 h 86181"/>
                  <a:gd name="connsiteX2" fmla="*/ 36906 w 86597"/>
                  <a:gd name="connsiteY2" fmla="*/ 23897 h 86181"/>
                  <a:gd name="connsiteX3" fmla="*/ 27262 w 86597"/>
                  <a:gd name="connsiteY3" fmla="*/ 0 h 86181"/>
                  <a:gd name="connsiteX4" fmla="*/ 0 w 86597"/>
                  <a:gd name="connsiteY4" fmla="*/ 27264 h 86181"/>
                  <a:gd name="connsiteX5" fmla="*/ 58918 w 86597"/>
                  <a:gd name="connsiteY5" fmla="*/ 86182 h 86181"/>
                  <a:gd name="connsiteX6" fmla="*/ 86597 w 86597"/>
                  <a:gd name="connsiteY6" fmla="*/ 58503 h 8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597" h="86181">
                    <a:moveTo>
                      <a:pt x="86597" y="58503"/>
                    </a:moveTo>
                    <a:cubicBezTo>
                      <a:pt x="85904" y="58360"/>
                      <a:pt x="85209" y="58300"/>
                      <a:pt x="84519" y="58137"/>
                    </a:cubicBezTo>
                    <a:cubicBezTo>
                      <a:pt x="64597" y="53456"/>
                      <a:pt x="47689" y="41298"/>
                      <a:pt x="36906" y="23897"/>
                    </a:cubicBezTo>
                    <a:cubicBezTo>
                      <a:pt x="32275" y="16419"/>
                      <a:pt x="29105" y="8343"/>
                      <a:pt x="27262" y="0"/>
                    </a:cubicBezTo>
                    <a:lnTo>
                      <a:pt x="0" y="27264"/>
                    </a:lnTo>
                    <a:lnTo>
                      <a:pt x="58918" y="86182"/>
                    </a:lnTo>
                    <a:lnTo>
                      <a:pt x="86597" y="58503"/>
                    </a:ln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F1EDE526-F095-6E5C-3637-860DFED084D4}"/>
                  </a:ext>
                </a:extLst>
              </p:cNvPr>
              <p:cNvSpPr/>
              <p:nvPr/>
            </p:nvSpPr>
            <p:spPr>
              <a:xfrm>
                <a:off x="11349496" y="4778338"/>
                <a:ext cx="107507" cy="102796"/>
              </a:xfrm>
              <a:custGeom>
                <a:avLst/>
                <a:gdLst>
                  <a:gd name="connsiteX0" fmla="*/ 8859 w 107507"/>
                  <a:gd name="connsiteY0" fmla="*/ 74794 h 102796"/>
                  <a:gd name="connsiteX1" fmla="*/ 41801 w 107507"/>
                  <a:gd name="connsiteY1" fmla="*/ 102797 h 102796"/>
                  <a:gd name="connsiteX2" fmla="*/ 107507 w 107507"/>
                  <a:gd name="connsiteY2" fmla="*/ 40110 h 102796"/>
                  <a:gd name="connsiteX3" fmla="*/ 67358 w 107507"/>
                  <a:gd name="connsiteY3" fmla="*/ 5977 h 102796"/>
                  <a:gd name="connsiteX4" fmla="*/ 31797 w 107507"/>
                  <a:gd name="connsiteY4" fmla="*/ 8858 h 102796"/>
                  <a:gd name="connsiteX5" fmla="*/ 5976 w 107507"/>
                  <a:gd name="connsiteY5" fmla="*/ 39232 h 102796"/>
                  <a:gd name="connsiteX6" fmla="*/ 8859 w 107507"/>
                  <a:gd name="connsiteY6" fmla="*/ 74794 h 10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507" h="102796">
                    <a:moveTo>
                      <a:pt x="8859" y="74794"/>
                    </a:moveTo>
                    <a:lnTo>
                      <a:pt x="41801" y="102797"/>
                    </a:lnTo>
                    <a:cubicBezTo>
                      <a:pt x="47693" y="70061"/>
                      <a:pt x="74279" y="44490"/>
                      <a:pt x="107507" y="40110"/>
                    </a:cubicBezTo>
                    <a:lnTo>
                      <a:pt x="67358" y="5977"/>
                    </a:lnTo>
                    <a:cubicBezTo>
                      <a:pt x="56788" y="-3010"/>
                      <a:pt x="40784" y="-1712"/>
                      <a:pt x="31797" y="8858"/>
                    </a:cubicBezTo>
                    <a:lnTo>
                      <a:pt x="5976" y="39232"/>
                    </a:lnTo>
                    <a:cubicBezTo>
                      <a:pt x="-3009" y="49804"/>
                      <a:pt x="-1713" y="65808"/>
                      <a:pt x="8859" y="74794"/>
                    </a:cubicBez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2" name="Freihandform: Form 81">
                <a:extLst>
                  <a:ext uri="{FF2B5EF4-FFF2-40B4-BE49-F238E27FC236}">
                    <a16:creationId xmlns:a16="http://schemas.microsoft.com/office/drawing/2014/main" id="{3D94774B-A6D1-B936-8C3B-B2990B8D5BDA}"/>
                  </a:ext>
                </a:extLst>
              </p:cNvPr>
              <p:cNvSpPr/>
              <p:nvPr/>
            </p:nvSpPr>
            <p:spPr>
              <a:xfrm>
                <a:off x="11279777" y="4899128"/>
                <a:ext cx="223486" cy="194765"/>
              </a:xfrm>
              <a:custGeom>
                <a:avLst/>
                <a:gdLst>
                  <a:gd name="connsiteX0" fmla="*/ 130855 w 223486"/>
                  <a:gd name="connsiteY0" fmla="*/ 194766 h 194765"/>
                  <a:gd name="connsiteX1" fmla="*/ 168869 w 223486"/>
                  <a:gd name="connsiteY1" fmla="*/ 181789 h 194765"/>
                  <a:gd name="connsiteX2" fmla="*/ 223487 w 223486"/>
                  <a:gd name="connsiteY2" fmla="*/ 63730 h 194765"/>
                  <a:gd name="connsiteX3" fmla="*/ 187326 w 223486"/>
                  <a:gd name="connsiteY3" fmla="*/ 72781 h 194765"/>
                  <a:gd name="connsiteX4" fmla="*/ 110453 w 223486"/>
                  <a:gd name="connsiteY4" fmla="*/ 0 h 194765"/>
                  <a:gd name="connsiteX5" fmla="*/ 0 w 223486"/>
                  <a:gd name="connsiteY5" fmla="*/ 139278 h 194765"/>
                  <a:gd name="connsiteX6" fmla="*/ 31332 w 223486"/>
                  <a:gd name="connsiteY6" fmla="*/ 134756 h 194765"/>
                  <a:gd name="connsiteX7" fmla="*/ 130855 w 223486"/>
                  <a:gd name="connsiteY7" fmla="*/ 194766 h 19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3486" h="194765">
                    <a:moveTo>
                      <a:pt x="130855" y="194766"/>
                    </a:moveTo>
                    <a:lnTo>
                      <a:pt x="168869" y="181789"/>
                    </a:lnTo>
                    <a:lnTo>
                      <a:pt x="223487" y="63730"/>
                    </a:lnTo>
                    <a:cubicBezTo>
                      <a:pt x="212701" y="69490"/>
                      <a:pt x="200390" y="72781"/>
                      <a:pt x="187326" y="72781"/>
                    </a:cubicBezTo>
                    <a:cubicBezTo>
                      <a:pt x="146276" y="72781"/>
                      <a:pt x="112714" y="40501"/>
                      <a:pt x="110453" y="0"/>
                    </a:cubicBezTo>
                    <a:lnTo>
                      <a:pt x="0" y="139278"/>
                    </a:lnTo>
                    <a:cubicBezTo>
                      <a:pt x="9961" y="136387"/>
                      <a:pt x="20452" y="134756"/>
                      <a:pt x="31332" y="134756"/>
                    </a:cubicBezTo>
                    <a:cubicBezTo>
                      <a:pt x="74444" y="134756"/>
                      <a:pt x="111900" y="159122"/>
                      <a:pt x="130855" y="194766"/>
                    </a:cubicBez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3" name="Freihandform: Form 82">
                <a:extLst>
                  <a:ext uri="{FF2B5EF4-FFF2-40B4-BE49-F238E27FC236}">
                    <a16:creationId xmlns:a16="http://schemas.microsoft.com/office/drawing/2014/main" id="{76C5CBB4-2373-E72B-68C0-FEC936FC8AAB}"/>
                  </a:ext>
                </a:extLst>
              </p:cNvPr>
              <p:cNvSpPr/>
              <p:nvPr/>
            </p:nvSpPr>
            <p:spPr>
              <a:xfrm rot="-2700000">
                <a:off x="10882007" y="4783814"/>
                <a:ext cx="37272" cy="124648"/>
              </a:xfrm>
              <a:custGeom>
                <a:avLst/>
                <a:gdLst>
                  <a:gd name="connsiteX0" fmla="*/ 0 w 37272"/>
                  <a:gd name="connsiteY0" fmla="*/ 0 h 124648"/>
                  <a:gd name="connsiteX1" fmla="*/ 37272 w 37272"/>
                  <a:gd name="connsiteY1" fmla="*/ 0 h 124648"/>
                  <a:gd name="connsiteX2" fmla="*/ 37272 w 37272"/>
                  <a:gd name="connsiteY2" fmla="*/ 124648 h 124648"/>
                  <a:gd name="connsiteX3" fmla="*/ 0 w 37272"/>
                  <a:gd name="connsiteY3" fmla="*/ 124648 h 12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72" h="124648">
                    <a:moveTo>
                      <a:pt x="0" y="0"/>
                    </a:moveTo>
                    <a:lnTo>
                      <a:pt x="37272" y="0"/>
                    </a:lnTo>
                    <a:lnTo>
                      <a:pt x="37272" y="124648"/>
                    </a:lnTo>
                    <a:lnTo>
                      <a:pt x="0" y="124648"/>
                    </a:ln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21B83623-6A79-16A4-05A0-2EE1BEBB52FF}"/>
                  </a:ext>
                </a:extLst>
              </p:cNvPr>
              <p:cNvSpPr/>
              <p:nvPr/>
            </p:nvSpPr>
            <p:spPr>
              <a:xfrm rot="-2700029">
                <a:off x="10986083" y="4706104"/>
                <a:ext cx="25826" cy="83359"/>
              </a:xfrm>
              <a:custGeom>
                <a:avLst/>
                <a:gdLst>
                  <a:gd name="connsiteX0" fmla="*/ 0 w 25826"/>
                  <a:gd name="connsiteY0" fmla="*/ 0 h 83359"/>
                  <a:gd name="connsiteX1" fmla="*/ 25826 w 25826"/>
                  <a:gd name="connsiteY1" fmla="*/ 0 h 83359"/>
                  <a:gd name="connsiteX2" fmla="*/ 25826 w 25826"/>
                  <a:gd name="connsiteY2" fmla="*/ 83359 h 83359"/>
                  <a:gd name="connsiteX3" fmla="*/ 0 w 25826"/>
                  <a:gd name="connsiteY3" fmla="*/ 83359 h 8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26" h="83359">
                    <a:moveTo>
                      <a:pt x="0" y="0"/>
                    </a:moveTo>
                    <a:lnTo>
                      <a:pt x="25826" y="0"/>
                    </a:lnTo>
                    <a:lnTo>
                      <a:pt x="25826" y="83359"/>
                    </a:lnTo>
                    <a:lnTo>
                      <a:pt x="0" y="83359"/>
                    </a:ln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5" name="Freihandform: Form 84">
                <a:extLst>
                  <a:ext uri="{FF2B5EF4-FFF2-40B4-BE49-F238E27FC236}">
                    <a16:creationId xmlns:a16="http://schemas.microsoft.com/office/drawing/2014/main" id="{F4CCE41A-E673-DF57-7019-D4CEFE66669B}"/>
                  </a:ext>
                </a:extLst>
              </p:cNvPr>
              <p:cNvSpPr/>
              <p:nvPr/>
            </p:nvSpPr>
            <p:spPr>
              <a:xfrm rot="-2699971">
                <a:off x="10923094" y="4769022"/>
                <a:ext cx="25968" cy="83359"/>
              </a:xfrm>
              <a:custGeom>
                <a:avLst/>
                <a:gdLst>
                  <a:gd name="connsiteX0" fmla="*/ 0 w 25968"/>
                  <a:gd name="connsiteY0" fmla="*/ 0 h 83359"/>
                  <a:gd name="connsiteX1" fmla="*/ 25969 w 25968"/>
                  <a:gd name="connsiteY1" fmla="*/ 0 h 83359"/>
                  <a:gd name="connsiteX2" fmla="*/ 25969 w 25968"/>
                  <a:gd name="connsiteY2" fmla="*/ 83359 h 83359"/>
                  <a:gd name="connsiteX3" fmla="*/ 0 w 25968"/>
                  <a:gd name="connsiteY3" fmla="*/ 83359 h 8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68" h="83359">
                    <a:moveTo>
                      <a:pt x="0" y="0"/>
                    </a:moveTo>
                    <a:lnTo>
                      <a:pt x="25969" y="0"/>
                    </a:lnTo>
                    <a:lnTo>
                      <a:pt x="25969" y="83359"/>
                    </a:lnTo>
                    <a:lnTo>
                      <a:pt x="0" y="83359"/>
                    </a:ln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3D1909FD-D0C3-F3B2-7D72-406D970CF8FD}"/>
                  </a:ext>
                </a:extLst>
              </p:cNvPr>
              <p:cNvSpPr/>
              <p:nvPr/>
            </p:nvSpPr>
            <p:spPr>
              <a:xfrm rot="-2700000">
                <a:off x="11012807" y="4664475"/>
                <a:ext cx="55638" cy="83359"/>
              </a:xfrm>
              <a:custGeom>
                <a:avLst/>
                <a:gdLst>
                  <a:gd name="connsiteX0" fmla="*/ 0 w 55638"/>
                  <a:gd name="connsiteY0" fmla="*/ 0 h 83359"/>
                  <a:gd name="connsiteX1" fmla="*/ 55639 w 55638"/>
                  <a:gd name="connsiteY1" fmla="*/ 0 h 83359"/>
                  <a:gd name="connsiteX2" fmla="*/ 55639 w 55638"/>
                  <a:gd name="connsiteY2" fmla="*/ 83360 h 83359"/>
                  <a:gd name="connsiteX3" fmla="*/ 0 w 55638"/>
                  <a:gd name="connsiteY3" fmla="*/ 83360 h 8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38" h="83359">
                    <a:moveTo>
                      <a:pt x="0" y="0"/>
                    </a:moveTo>
                    <a:lnTo>
                      <a:pt x="55639" y="0"/>
                    </a:lnTo>
                    <a:lnTo>
                      <a:pt x="55639" y="83360"/>
                    </a:lnTo>
                    <a:lnTo>
                      <a:pt x="0" y="83360"/>
                    </a:ln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7" name="Freihandform: Form 86">
                <a:extLst>
                  <a:ext uri="{FF2B5EF4-FFF2-40B4-BE49-F238E27FC236}">
                    <a16:creationId xmlns:a16="http://schemas.microsoft.com/office/drawing/2014/main" id="{D285705C-4E1F-17E5-5D72-CEC7BB5E0F10}"/>
                  </a:ext>
                </a:extLst>
              </p:cNvPr>
              <p:cNvSpPr/>
              <p:nvPr/>
            </p:nvSpPr>
            <p:spPr>
              <a:xfrm>
                <a:off x="10928614" y="4740270"/>
                <a:ext cx="77894" cy="77896"/>
              </a:xfrm>
              <a:custGeom>
                <a:avLst/>
                <a:gdLst>
                  <a:gd name="connsiteX0" fmla="*/ 77895 w 77894"/>
                  <a:gd name="connsiteY0" fmla="*/ 58945 h 77896"/>
                  <a:gd name="connsiteX1" fmla="*/ 18951 w 77894"/>
                  <a:gd name="connsiteY1" fmla="*/ 0 h 77896"/>
                  <a:gd name="connsiteX2" fmla="*/ 0 w 77894"/>
                  <a:gd name="connsiteY2" fmla="*/ 18951 h 77896"/>
                  <a:gd name="connsiteX3" fmla="*/ 58943 w 77894"/>
                  <a:gd name="connsiteY3" fmla="*/ 77896 h 77896"/>
                  <a:gd name="connsiteX4" fmla="*/ 77895 w 77894"/>
                  <a:gd name="connsiteY4" fmla="*/ 58945 h 7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894" h="77896">
                    <a:moveTo>
                      <a:pt x="77895" y="58945"/>
                    </a:moveTo>
                    <a:lnTo>
                      <a:pt x="18951" y="0"/>
                    </a:lnTo>
                    <a:lnTo>
                      <a:pt x="0" y="18951"/>
                    </a:lnTo>
                    <a:lnTo>
                      <a:pt x="58943" y="77896"/>
                    </a:lnTo>
                    <a:lnTo>
                      <a:pt x="77895" y="58945"/>
                    </a:ln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8" name="Freihandform: Form 87">
                <a:extLst>
                  <a:ext uri="{FF2B5EF4-FFF2-40B4-BE49-F238E27FC236}">
                    <a16:creationId xmlns:a16="http://schemas.microsoft.com/office/drawing/2014/main" id="{C4E47D16-A319-66D2-3B3B-BF7B55D9043F}"/>
                  </a:ext>
                </a:extLst>
              </p:cNvPr>
              <p:cNvSpPr/>
              <p:nvPr/>
            </p:nvSpPr>
            <p:spPr>
              <a:xfrm>
                <a:off x="10789023" y="4833890"/>
                <a:ext cx="70875" cy="103220"/>
              </a:xfrm>
              <a:custGeom>
                <a:avLst/>
                <a:gdLst>
                  <a:gd name="connsiteX0" fmla="*/ 38236 w 70875"/>
                  <a:gd name="connsiteY0" fmla="*/ 73806 h 103220"/>
                  <a:gd name="connsiteX1" fmla="*/ 29413 w 70875"/>
                  <a:gd name="connsiteY1" fmla="*/ 64983 h 103220"/>
                  <a:gd name="connsiteX2" fmla="*/ 60673 w 70875"/>
                  <a:gd name="connsiteY2" fmla="*/ 33724 h 103220"/>
                  <a:gd name="connsiteX3" fmla="*/ 60670 w 70875"/>
                  <a:gd name="connsiteY3" fmla="*/ 33721 h 103220"/>
                  <a:gd name="connsiteX4" fmla="*/ 70875 w 70875"/>
                  <a:gd name="connsiteY4" fmla="*/ 23516 h 103220"/>
                  <a:gd name="connsiteX5" fmla="*/ 47358 w 70875"/>
                  <a:gd name="connsiteY5" fmla="*/ 0 h 103220"/>
                  <a:gd name="connsiteX6" fmla="*/ 37153 w 70875"/>
                  <a:gd name="connsiteY6" fmla="*/ 10203 h 103220"/>
                  <a:gd name="connsiteX7" fmla="*/ 37143 w 70875"/>
                  <a:gd name="connsiteY7" fmla="*/ 10193 h 103220"/>
                  <a:gd name="connsiteX8" fmla="*/ 2941 w 70875"/>
                  <a:gd name="connsiteY8" fmla="*/ 44395 h 103220"/>
                  <a:gd name="connsiteX9" fmla="*/ 0 w 70875"/>
                  <a:gd name="connsiteY9" fmla="*/ 94397 h 103220"/>
                  <a:gd name="connsiteX10" fmla="*/ 8823 w 70875"/>
                  <a:gd name="connsiteY10" fmla="*/ 103221 h 103220"/>
                  <a:gd name="connsiteX11" fmla="*/ 38236 w 70875"/>
                  <a:gd name="connsiteY11" fmla="*/ 73806 h 103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875" h="103220">
                    <a:moveTo>
                      <a:pt x="38236" y="73806"/>
                    </a:moveTo>
                    <a:lnTo>
                      <a:pt x="29413" y="64983"/>
                    </a:lnTo>
                    <a:lnTo>
                      <a:pt x="60673" y="33724"/>
                    </a:lnTo>
                    <a:lnTo>
                      <a:pt x="60670" y="33721"/>
                    </a:lnTo>
                    <a:lnTo>
                      <a:pt x="70875" y="23516"/>
                    </a:lnTo>
                    <a:lnTo>
                      <a:pt x="47358" y="0"/>
                    </a:lnTo>
                    <a:lnTo>
                      <a:pt x="37153" y="10203"/>
                    </a:lnTo>
                    <a:lnTo>
                      <a:pt x="37143" y="10193"/>
                    </a:lnTo>
                    <a:lnTo>
                      <a:pt x="2941" y="44395"/>
                    </a:lnTo>
                    <a:lnTo>
                      <a:pt x="0" y="94397"/>
                    </a:lnTo>
                    <a:lnTo>
                      <a:pt x="8823" y="103221"/>
                    </a:lnTo>
                    <a:lnTo>
                      <a:pt x="38236" y="73806"/>
                    </a:ln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ECDCFD6A-5ED8-BE97-149B-9E849BF6AA7E}"/>
                  </a:ext>
                </a:extLst>
              </p:cNvPr>
              <p:cNvSpPr/>
              <p:nvPr/>
            </p:nvSpPr>
            <p:spPr>
              <a:xfrm>
                <a:off x="10809612" y="4886802"/>
                <a:ext cx="103289" cy="70896"/>
              </a:xfrm>
              <a:custGeom>
                <a:avLst/>
                <a:gdLst>
                  <a:gd name="connsiteX0" fmla="*/ 29411 w 103289"/>
                  <a:gd name="connsiteY0" fmla="*/ 32661 h 70896"/>
                  <a:gd name="connsiteX1" fmla="*/ 0 w 103289"/>
                  <a:gd name="connsiteY1" fmla="*/ 62073 h 70896"/>
                  <a:gd name="connsiteX2" fmla="*/ 8823 w 103289"/>
                  <a:gd name="connsiteY2" fmla="*/ 70897 h 70896"/>
                  <a:gd name="connsiteX3" fmla="*/ 58824 w 103289"/>
                  <a:gd name="connsiteY3" fmla="*/ 67956 h 70896"/>
                  <a:gd name="connsiteX4" fmla="*/ 100002 w 103289"/>
                  <a:gd name="connsiteY4" fmla="*/ 26778 h 70896"/>
                  <a:gd name="connsiteX5" fmla="*/ 100059 w 103289"/>
                  <a:gd name="connsiteY5" fmla="*/ 26837 h 70896"/>
                  <a:gd name="connsiteX6" fmla="*/ 103289 w 103289"/>
                  <a:gd name="connsiteY6" fmla="*/ 23606 h 70896"/>
                  <a:gd name="connsiteX7" fmla="*/ 79685 w 103289"/>
                  <a:gd name="connsiteY7" fmla="*/ 0 h 70896"/>
                  <a:gd name="connsiteX8" fmla="*/ 76454 w 103289"/>
                  <a:gd name="connsiteY8" fmla="*/ 3231 h 70896"/>
                  <a:gd name="connsiteX9" fmla="*/ 76473 w 103289"/>
                  <a:gd name="connsiteY9" fmla="*/ 3248 h 70896"/>
                  <a:gd name="connsiteX10" fmla="*/ 38236 w 103289"/>
                  <a:gd name="connsiteY10" fmla="*/ 41486 h 70896"/>
                  <a:gd name="connsiteX11" fmla="*/ 29411 w 103289"/>
                  <a:gd name="connsiteY11" fmla="*/ 32661 h 70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3289" h="70896">
                    <a:moveTo>
                      <a:pt x="29411" y="32661"/>
                    </a:moveTo>
                    <a:lnTo>
                      <a:pt x="0" y="62073"/>
                    </a:lnTo>
                    <a:lnTo>
                      <a:pt x="8823" y="70897"/>
                    </a:lnTo>
                    <a:lnTo>
                      <a:pt x="58824" y="67956"/>
                    </a:lnTo>
                    <a:lnTo>
                      <a:pt x="100002" y="26778"/>
                    </a:lnTo>
                    <a:lnTo>
                      <a:pt x="100059" y="26837"/>
                    </a:lnTo>
                    <a:lnTo>
                      <a:pt x="103289" y="23606"/>
                    </a:lnTo>
                    <a:lnTo>
                      <a:pt x="79685" y="0"/>
                    </a:lnTo>
                    <a:lnTo>
                      <a:pt x="76454" y="3231"/>
                    </a:lnTo>
                    <a:lnTo>
                      <a:pt x="76473" y="3248"/>
                    </a:lnTo>
                    <a:lnTo>
                      <a:pt x="38236" y="41486"/>
                    </a:lnTo>
                    <a:lnTo>
                      <a:pt x="29411" y="32661"/>
                    </a:ln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0" name="Freihandform: Form 89">
                <a:extLst>
                  <a:ext uri="{FF2B5EF4-FFF2-40B4-BE49-F238E27FC236}">
                    <a16:creationId xmlns:a16="http://schemas.microsoft.com/office/drawing/2014/main" id="{DED0A7FE-2444-61B0-36ED-63D3E508FE9C}"/>
                  </a:ext>
                </a:extLst>
              </p:cNvPr>
              <p:cNvSpPr/>
              <p:nvPr/>
            </p:nvSpPr>
            <p:spPr>
              <a:xfrm>
                <a:off x="11087027" y="4541805"/>
                <a:ext cx="117004" cy="117008"/>
              </a:xfrm>
              <a:custGeom>
                <a:avLst/>
                <a:gdLst>
                  <a:gd name="connsiteX0" fmla="*/ 45127 w 117004"/>
                  <a:gd name="connsiteY0" fmla="*/ 115429 h 117008"/>
                  <a:gd name="connsiteX1" fmla="*/ 89301 w 117004"/>
                  <a:gd name="connsiteY1" fmla="*/ 108219 h 117008"/>
                  <a:gd name="connsiteX2" fmla="*/ 115430 w 117004"/>
                  <a:gd name="connsiteY2" fmla="*/ 71883 h 117008"/>
                  <a:gd name="connsiteX3" fmla="*/ 108222 w 117004"/>
                  <a:gd name="connsiteY3" fmla="*/ 27706 h 117008"/>
                  <a:gd name="connsiteX4" fmla="*/ 71877 w 117004"/>
                  <a:gd name="connsiteY4" fmla="*/ 1574 h 117008"/>
                  <a:gd name="connsiteX5" fmla="*/ 58389 w 117004"/>
                  <a:gd name="connsiteY5" fmla="*/ 0 h 117008"/>
                  <a:gd name="connsiteX6" fmla="*/ 27703 w 117004"/>
                  <a:gd name="connsiteY6" fmla="*/ 8788 h 117008"/>
                  <a:gd name="connsiteX7" fmla="*/ 1575 w 117004"/>
                  <a:gd name="connsiteY7" fmla="*/ 45123 h 117008"/>
                  <a:gd name="connsiteX8" fmla="*/ 8780 w 117004"/>
                  <a:gd name="connsiteY8" fmla="*/ 89296 h 117008"/>
                  <a:gd name="connsiteX9" fmla="*/ 45127 w 117004"/>
                  <a:gd name="connsiteY9" fmla="*/ 115429 h 1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004" h="117008">
                    <a:moveTo>
                      <a:pt x="45127" y="115429"/>
                    </a:moveTo>
                    <a:cubicBezTo>
                      <a:pt x="60330" y="119015"/>
                      <a:pt x="76022" y="116444"/>
                      <a:pt x="89301" y="108219"/>
                    </a:cubicBezTo>
                    <a:cubicBezTo>
                      <a:pt x="102578" y="99993"/>
                      <a:pt x="111862" y="87086"/>
                      <a:pt x="115430" y="71883"/>
                    </a:cubicBezTo>
                    <a:cubicBezTo>
                      <a:pt x="119005" y="56674"/>
                      <a:pt x="116444" y="40988"/>
                      <a:pt x="108222" y="27706"/>
                    </a:cubicBezTo>
                    <a:cubicBezTo>
                      <a:pt x="99994" y="14429"/>
                      <a:pt x="87087" y="5149"/>
                      <a:pt x="71877" y="1574"/>
                    </a:cubicBezTo>
                    <a:cubicBezTo>
                      <a:pt x="67398" y="524"/>
                      <a:pt x="62883" y="0"/>
                      <a:pt x="58389" y="0"/>
                    </a:cubicBezTo>
                    <a:cubicBezTo>
                      <a:pt x="47640" y="0"/>
                      <a:pt x="37074" y="2986"/>
                      <a:pt x="27703" y="8788"/>
                    </a:cubicBezTo>
                    <a:cubicBezTo>
                      <a:pt x="14426" y="17014"/>
                      <a:pt x="5141" y="29917"/>
                      <a:pt x="1575" y="45123"/>
                    </a:cubicBezTo>
                    <a:cubicBezTo>
                      <a:pt x="-2001" y="60328"/>
                      <a:pt x="560" y="76015"/>
                      <a:pt x="8780" y="89296"/>
                    </a:cubicBezTo>
                    <a:cubicBezTo>
                      <a:pt x="17011" y="102573"/>
                      <a:pt x="29917" y="111853"/>
                      <a:pt x="45127" y="115429"/>
                    </a:cubicBez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1" name="Freihandform: Form 90">
                <a:extLst>
                  <a:ext uri="{FF2B5EF4-FFF2-40B4-BE49-F238E27FC236}">
                    <a16:creationId xmlns:a16="http://schemas.microsoft.com/office/drawing/2014/main" id="{CB3015B8-575C-8C9B-16A0-086BE37977DF}"/>
                  </a:ext>
                </a:extLst>
              </p:cNvPr>
              <p:cNvSpPr/>
              <p:nvPr/>
            </p:nvSpPr>
            <p:spPr>
              <a:xfrm>
                <a:off x="11408144" y="4835850"/>
                <a:ext cx="117931" cy="117916"/>
              </a:xfrm>
              <a:custGeom>
                <a:avLst/>
                <a:gdLst>
                  <a:gd name="connsiteX0" fmla="*/ 0 w 117931"/>
                  <a:gd name="connsiteY0" fmla="*/ 58956 h 117916"/>
                  <a:gd name="connsiteX1" fmla="*/ 58958 w 117931"/>
                  <a:gd name="connsiteY1" fmla="*/ 117916 h 117916"/>
                  <a:gd name="connsiteX2" fmla="*/ 117931 w 117931"/>
                  <a:gd name="connsiteY2" fmla="*/ 58956 h 117916"/>
                  <a:gd name="connsiteX3" fmla="*/ 58958 w 117931"/>
                  <a:gd name="connsiteY3" fmla="*/ 0 h 117916"/>
                  <a:gd name="connsiteX4" fmla="*/ 0 w 117931"/>
                  <a:gd name="connsiteY4" fmla="*/ 58956 h 117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31" h="117916">
                    <a:moveTo>
                      <a:pt x="0" y="58956"/>
                    </a:moveTo>
                    <a:cubicBezTo>
                      <a:pt x="0" y="91466"/>
                      <a:pt x="26450" y="117916"/>
                      <a:pt x="58958" y="117916"/>
                    </a:cubicBezTo>
                    <a:cubicBezTo>
                      <a:pt x="91485" y="117916"/>
                      <a:pt x="117931" y="91466"/>
                      <a:pt x="117931" y="58956"/>
                    </a:cubicBezTo>
                    <a:cubicBezTo>
                      <a:pt x="117931" y="26445"/>
                      <a:pt x="91485" y="0"/>
                      <a:pt x="58958" y="0"/>
                    </a:cubicBezTo>
                    <a:cubicBezTo>
                      <a:pt x="26450" y="0"/>
                      <a:pt x="0" y="26447"/>
                      <a:pt x="0" y="58956"/>
                    </a:cubicBez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EE9717AC-3D4A-705A-F186-FDA5CCCC5DA8}"/>
                  </a:ext>
                </a:extLst>
              </p:cNvPr>
              <p:cNvSpPr/>
              <p:nvPr/>
            </p:nvSpPr>
            <p:spPr>
              <a:xfrm>
                <a:off x="11399487" y="5087863"/>
                <a:ext cx="131935" cy="128562"/>
              </a:xfrm>
              <a:custGeom>
                <a:avLst/>
                <a:gdLst>
                  <a:gd name="connsiteX0" fmla="*/ 104229 w 131935"/>
                  <a:gd name="connsiteY0" fmla="*/ 3299 h 128562"/>
                  <a:gd name="connsiteX1" fmla="*/ 79960 w 131935"/>
                  <a:gd name="connsiteY1" fmla="*/ 1704 h 128562"/>
                  <a:gd name="connsiteX2" fmla="*/ 18359 w 131935"/>
                  <a:gd name="connsiteY2" fmla="*/ 22738 h 128562"/>
                  <a:gd name="connsiteX3" fmla="*/ 24367 w 131935"/>
                  <a:gd name="connsiteY3" fmla="*/ 58770 h 128562"/>
                  <a:gd name="connsiteX4" fmla="*/ 0 w 131935"/>
                  <a:gd name="connsiteY4" fmla="*/ 128563 h 128562"/>
                  <a:gd name="connsiteX5" fmla="*/ 110409 w 131935"/>
                  <a:gd name="connsiteY5" fmla="*/ 90867 h 128562"/>
                  <a:gd name="connsiteX6" fmla="*/ 130224 w 131935"/>
                  <a:gd name="connsiteY6" fmla="*/ 50484 h 128562"/>
                  <a:gd name="connsiteX7" fmla="*/ 120342 w 131935"/>
                  <a:gd name="connsiteY7" fmla="*/ 21528 h 128562"/>
                  <a:gd name="connsiteX8" fmla="*/ 104229 w 131935"/>
                  <a:gd name="connsiteY8" fmla="*/ 3299 h 128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935" h="128562">
                    <a:moveTo>
                      <a:pt x="104229" y="3299"/>
                    </a:moveTo>
                    <a:cubicBezTo>
                      <a:pt x="96591" y="-465"/>
                      <a:pt x="87949" y="-1024"/>
                      <a:pt x="79960" y="1704"/>
                    </a:cubicBezTo>
                    <a:lnTo>
                      <a:pt x="18359" y="22738"/>
                    </a:lnTo>
                    <a:cubicBezTo>
                      <a:pt x="22193" y="34068"/>
                      <a:pt x="24367" y="46158"/>
                      <a:pt x="24367" y="58770"/>
                    </a:cubicBezTo>
                    <a:cubicBezTo>
                      <a:pt x="24367" y="85124"/>
                      <a:pt x="15208" y="109342"/>
                      <a:pt x="0" y="128563"/>
                    </a:cubicBezTo>
                    <a:lnTo>
                      <a:pt x="110409" y="90867"/>
                    </a:lnTo>
                    <a:cubicBezTo>
                      <a:pt x="126991" y="85200"/>
                      <a:pt x="135901" y="67082"/>
                      <a:pt x="130224" y="50484"/>
                    </a:cubicBezTo>
                    <a:lnTo>
                      <a:pt x="120342" y="21528"/>
                    </a:lnTo>
                    <a:cubicBezTo>
                      <a:pt x="117612" y="13529"/>
                      <a:pt x="111883" y="7055"/>
                      <a:pt x="104229" y="3299"/>
                    </a:cubicBez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3" name="Freihandform: Form 92">
                <a:extLst>
                  <a:ext uri="{FF2B5EF4-FFF2-40B4-BE49-F238E27FC236}">
                    <a16:creationId xmlns:a16="http://schemas.microsoft.com/office/drawing/2014/main" id="{55E9862A-88EE-DAD9-F4EE-5D43CBC7689A}"/>
                  </a:ext>
                </a:extLst>
              </p:cNvPr>
              <p:cNvSpPr/>
              <p:nvPr/>
            </p:nvSpPr>
            <p:spPr>
              <a:xfrm>
                <a:off x="11216491" y="5052026"/>
                <a:ext cx="189230" cy="189215"/>
              </a:xfrm>
              <a:custGeom>
                <a:avLst/>
                <a:gdLst>
                  <a:gd name="connsiteX0" fmla="*/ 0 w 189230"/>
                  <a:gd name="connsiteY0" fmla="*/ 94607 h 189215"/>
                  <a:gd name="connsiteX1" fmla="*/ 94618 w 189230"/>
                  <a:gd name="connsiteY1" fmla="*/ 189215 h 189215"/>
                  <a:gd name="connsiteX2" fmla="*/ 189230 w 189230"/>
                  <a:gd name="connsiteY2" fmla="*/ 94607 h 189215"/>
                  <a:gd name="connsiteX3" fmla="*/ 94618 w 189230"/>
                  <a:gd name="connsiteY3" fmla="*/ 0 h 189215"/>
                  <a:gd name="connsiteX4" fmla="*/ 0 w 189230"/>
                  <a:gd name="connsiteY4" fmla="*/ 94607 h 189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230" h="189215">
                    <a:moveTo>
                      <a:pt x="0" y="94607"/>
                    </a:moveTo>
                    <a:cubicBezTo>
                      <a:pt x="0" y="146775"/>
                      <a:pt x="42450" y="189215"/>
                      <a:pt x="94618" y="189215"/>
                    </a:cubicBezTo>
                    <a:cubicBezTo>
                      <a:pt x="146788" y="189215"/>
                      <a:pt x="189230" y="146773"/>
                      <a:pt x="189230" y="94607"/>
                    </a:cubicBezTo>
                    <a:cubicBezTo>
                      <a:pt x="189230" y="42442"/>
                      <a:pt x="146788" y="0"/>
                      <a:pt x="94618" y="0"/>
                    </a:cubicBezTo>
                    <a:cubicBezTo>
                      <a:pt x="42450" y="0"/>
                      <a:pt x="0" y="42442"/>
                      <a:pt x="0" y="94607"/>
                    </a:cubicBez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71" name="Grafik 23">
              <a:extLst>
                <a:ext uri="{FF2B5EF4-FFF2-40B4-BE49-F238E27FC236}">
                  <a16:creationId xmlns:a16="http://schemas.microsoft.com/office/drawing/2014/main" id="{5E182B81-131F-990A-5BBA-68B02D9CDDE3}"/>
                </a:ext>
              </a:extLst>
            </p:cNvPr>
            <p:cNvGrpSpPr/>
            <p:nvPr/>
          </p:nvGrpSpPr>
          <p:grpSpPr>
            <a:xfrm>
              <a:off x="10165692" y="4309168"/>
              <a:ext cx="867901" cy="261151"/>
              <a:chOff x="10165692" y="4309168"/>
              <a:chExt cx="867901" cy="261151"/>
            </a:xfrm>
            <a:solidFill>
              <a:schemeClr val="bg1"/>
            </a:solidFill>
          </p:grpSpPr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C87FC159-B810-C729-6050-D970A0BE3E7D}"/>
                  </a:ext>
                </a:extLst>
              </p:cNvPr>
              <p:cNvSpPr/>
              <p:nvPr/>
            </p:nvSpPr>
            <p:spPr>
              <a:xfrm>
                <a:off x="10165692" y="4309168"/>
                <a:ext cx="301905" cy="261151"/>
              </a:xfrm>
              <a:custGeom>
                <a:avLst/>
                <a:gdLst>
                  <a:gd name="connsiteX0" fmla="*/ 301906 w 301905"/>
                  <a:gd name="connsiteY0" fmla="*/ 0 h 261151"/>
                  <a:gd name="connsiteX1" fmla="*/ 0 w 301905"/>
                  <a:gd name="connsiteY1" fmla="*/ 0 h 261151"/>
                  <a:gd name="connsiteX2" fmla="*/ 0 w 301905"/>
                  <a:gd name="connsiteY2" fmla="*/ 261152 h 261151"/>
                  <a:gd name="connsiteX3" fmla="*/ 24417 w 301905"/>
                  <a:gd name="connsiteY3" fmla="*/ 261152 h 261151"/>
                  <a:gd name="connsiteX4" fmla="*/ 24417 w 301905"/>
                  <a:gd name="connsiteY4" fmla="*/ 24417 h 261151"/>
                  <a:gd name="connsiteX5" fmla="*/ 301906 w 301905"/>
                  <a:gd name="connsiteY5" fmla="*/ 24417 h 261151"/>
                  <a:gd name="connsiteX6" fmla="*/ 301906 w 301905"/>
                  <a:gd name="connsiteY6" fmla="*/ 0 h 261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905" h="261151">
                    <a:moveTo>
                      <a:pt x="301906" y="0"/>
                    </a:moveTo>
                    <a:lnTo>
                      <a:pt x="0" y="0"/>
                    </a:lnTo>
                    <a:lnTo>
                      <a:pt x="0" y="261152"/>
                    </a:lnTo>
                    <a:lnTo>
                      <a:pt x="24417" y="261152"/>
                    </a:lnTo>
                    <a:lnTo>
                      <a:pt x="24417" y="24417"/>
                    </a:lnTo>
                    <a:lnTo>
                      <a:pt x="301906" y="24417"/>
                    </a:lnTo>
                    <a:lnTo>
                      <a:pt x="301906" y="0"/>
                    </a:ln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5" name="Freihandform: Form 74">
                <a:extLst>
                  <a:ext uri="{FF2B5EF4-FFF2-40B4-BE49-F238E27FC236}">
                    <a16:creationId xmlns:a16="http://schemas.microsoft.com/office/drawing/2014/main" id="{8A53CF8E-891D-4C5E-372A-DD028169DA2D}"/>
                  </a:ext>
                </a:extLst>
              </p:cNvPr>
              <p:cNvSpPr/>
              <p:nvPr/>
            </p:nvSpPr>
            <p:spPr>
              <a:xfrm>
                <a:off x="10754113" y="4309168"/>
                <a:ext cx="279480" cy="198431"/>
              </a:xfrm>
              <a:custGeom>
                <a:avLst/>
                <a:gdLst>
                  <a:gd name="connsiteX0" fmla="*/ 0 w 279480"/>
                  <a:gd name="connsiteY0" fmla="*/ 0 h 198431"/>
                  <a:gd name="connsiteX1" fmla="*/ 0 w 279480"/>
                  <a:gd name="connsiteY1" fmla="*/ 24417 h 198431"/>
                  <a:gd name="connsiteX2" fmla="*/ 255065 w 279480"/>
                  <a:gd name="connsiteY2" fmla="*/ 24417 h 198431"/>
                  <a:gd name="connsiteX3" fmla="*/ 255065 w 279480"/>
                  <a:gd name="connsiteY3" fmla="*/ 198432 h 198431"/>
                  <a:gd name="connsiteX4" fmla="*/ 279481 w 279480"/>
                  <a:gd name="connsiteY4" fmla="*/ 198432 h 198431"/>
                  <a:gd name="connsiteX5" fmla="*/ 279481 w 279480"/>
                  <a:gd name="connsiteY5" fmla="*/ 0 h 198431"/>
                  <a:gd name="connsiteX6" fmla="*/ 0 w 279480"/>
                  <a:gd name="connsiteY6" fmla="*/ 0 h 19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480" h="198431">
                    <a:moveTo>
                      <a:pt x="0" y="0"/>
                    </a:moveTo>
                    <a:lnTo>
                      <a:pt x="0" y="24417"/>
                    </a:lnTo>
                    <a:lnTo>
                      <a:pt x="255065" y="24417"/>
                    </a:lnTo>
                    <a:lnTo>
                      <a:pt x="255065" y="198432"/>
                    </a:lnTo>
                    <a:lnTo>
                      <a:pt x="279481" y="198432"/>
                    </a:lnTo>
                    <a:lnTo>
                      <a:pt x="27948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6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72" name="Freihandform: Form 71">
              <a:extLst>
                <a:ext uri="{FF2B5EF4-FFF2-40B4-BE49-F238E27FC236}">
                  <a16:creationId xmlns:a16="http://schemas.microsoft.com/office/drawing/2014/main" id="{730ACA63-9419-FCD9-EB09-E0581F78E15A}"/>
                </a:ext>
              </a:extLst>
            </p:cNvPr>
            <p:cNvSpPr/>
            <p:nvPr/>
          </p:nvSpPr>
          <p:spPr>
            <a:xfrm>
              <a:off x="10495522" y="4148361"/>
              <a:ext cx="229834" cy="351688"/>
            </a:xfrm>
            <a:custGeom>
              <a:avLst/>
              <a:gdLst>
                <a:gd name="connsiteX0" fmla="*/ 0 w 229834"/>
                <a:gd name="connsiteY0" fmla="*/ 282152 h 351688"/>
                <a:gd name="connsiteX1" fmla="*/ 58640 w 229834"/>
                <a:gd name="connsiteY1" fmla="*/ 351689 h 351688"/>
                <a:gd name="connsiteX2" fmla="*/ 170950 w 229834"/>
                <a:gd name="connsiteY2" fmla="*/ 351689 h 351688"/>
                <a:gd name="connsiteX3" fmla="*/ 229835 w 229834"/>
                <a:gd name="connsiteY3" fmla="*/ 281948 h 351688"/>
                <a:gd name="connsiteX4" fmla="*/ 229522 w 229834"/>
                <a:gd name="connsiteY4" fmla="*/ 281948 h 351688"/>
                <a:gd name="connsiteX5" fmla="*/ 229522 w 229834"/>
                <a:gd name="connsiteY5" fmla="*/ 0 h 351688"/>
                <a:gd name="connsiteX6" fmla="*/ 69 w 229834"/>
                <a:gd name="connsiteY6" fmla="*/ 0 h 351688"/>
                <a:gd name="connsiteX7" fmla="*/ 0 w 229834"/>
                <a:gd name="connsiteY7" fmla="*/ 282152 h 35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34" h="351688">
                  <a:moveTo>
                    <a:pt x="0" y="282152"/>
                  </a:moveTo>
                  <a:lnTo>
                    <a:pt x="58640" y="351689"/>
                  </a:lnTo>
                  <a:lnTo>
                    <a:pt x="170950" y="351689"/>
                  </a:lnTo>
                  <a:lnTo>
                    <a:pt x="229835" y="281948"/>
                  </a:lnTo>
                  <a:lnTo>
                    <a:pt x="229522" y="281948"/>
                  </a:lnTo>
                  <a:lnTo>
                    <a:pt x="229522" y="0"/>
                  </a:lnTo>
                  <a:lnTo>
                    <a:pt x="69" y="0"/>
                  </a:lnTo>
                  <a:lnTo>
                    <a:pt x="0" y="282152"/>
                  </a:lnTo>
                  <a:close/>
                </a:path>
              </a:pathLst>
            </a:custGeom>
            <a:solidFill>
              <a:schemeClr val="bg1"/>
            </a:solidFill>
            <a:ln w="16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22BD18DF-D44A-D897-CF6B-15942FDB0F51}"/>
                </a:ext>
              </a:extLst>
            </p:cNvPr>
            <p:cNvCxnSpPr>
              <a:cxnSpLocks/>
            </p:cNvCxnSpPr>
            <p:nvPr/>
          </p:nvCxnSpPr>
          <p:spPr>
            <a:xfrm>
              <a:off x="10175217" y="4304041"/>
              <a:ext cx="0" cy="70166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31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7D4EC-FAF2-48D2-B8E5-457915FC50F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latin typeface="Fago Pro" panose="02000506040000020004" pitchFamily="50" charset="0"/>
              <a:ea typeface="+mn-ea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8BAE78E-D3EF-4EE5-98EC-25C22DB5C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EB8DBCC-E331-4AF6-A679-2FB8F7532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32">
            <a:extLst>
              <a:ext uri="{FF2B5EF4-FFF2-40B4-BE49-F238E27FC236}">
                <a16:creationId xmlns:a16="http://schemas.microsoft.com/office/drawing/2014/main" id="{147792CB-EC64-2F1F-0D09-6C9F4B80C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72" y="795088"/>
            <a:ext cx="11642824" cy="6063971"/>
          </a:xfrm>
          <a:prstGeom prst="rect">
            <a:avLst/>
          </a:prstGeom>
          <a:noFill/>
        </p:spPr>
      </p:pic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61D919D1-3BD1-6C1B-F20C-9A4CC4B75040}"/>
              </a:ext>
            </a:extLst>
          </p:cNvPr>
          <p:cNvSpPr/>
          <p:nvPr/>
        </p:nvSpPr>
        <p:spPr>
          <a:xfrm>
            <a:off x="3808444" y="1126309"/>
            <a:ext cx="6689602" cy="5059139"/>
          </a:xfrm>
          <a:custGeom>
            <a:avLst/>
            <a:gdLst>
              <a:gd name="connsiteX0" fmla="*/ 0 w 3511705"/>
              <a:gd name="connsiteY0" fmla="*/ 2655794 h 2655794"/>
              <a:gd name="connsiteX1" fmla="*/ 3496235 w 3511705"/>
              <a:gd name="connsiteY1" fmla="*/ 2353235 h 2655794"/>
              <a:gd name="connsiteX2" fmla="*/ 1358153 w 3511705"/>
              <a:gd name="connsiteY2" fmla="*/ 1485900 h 2655794"/>
              <a:gd name="connsiteX3" fmla="*/ 3301253 w 3511705"/>
              <a:gd name="connsiteY3" fmla="*/ 766482 h 2655794"/>
              <a:gd name="connsiteX4" fmla="*/ 2117912 w 3511705"/>
              <a:gd name="connsiteY4" fmla="*/ 0 h 265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1705" h="2655794">
                <a:moveTo>
                  <a:pt x="0" y="2655794"/>
                </a:moveTo>
                <a:cubicBezTo>
                  <a:pt x="1634938" y="2602005"/>
                  <a:pt x="3269876" y="2548217"/>
                  <a:pt x="3496235" y="2353235"/>
                </a:cubicBezTo>
                <a:cubicBezTo>
                  <a:pt x="3722594" y="2158253"/>
                  <a:pt x="1390650" y="1750359"/>
                  <a:pt x="1358153" y="1485900"/>
                </a:cubicBezTo>
                <a:cubicBezTo>
                  <a:pt x="1325656" y="1221441"/>
                  <a:pt x="3174627" y="1014132"/>
                  <a:pt x="3301253" y="766482"/>
                </a:cubicBezTo>
                <a:cubicBezTo>
                  <a:pt x="3427879" y="518832"/>
                  <a:pt x="2772895" y="259416"/>
                  <a:pt x="2117912" y="0"/>
                </a:cubicBezTo>
              </a:path>
            </a:pathLst>
          </a:custGeom>
          <a:noFill/>
          <a:ln w="19050">
            <a:solidFill>
              <a:srgbClr val="003D6A"/>
            </a:solidFill>
            <a:headEnd type="oval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go Pro"/>
              <a:ea typeface="+mn-ea"/>
              <a:cs typeface="+mn-cs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D1CCCDE2-6CC1-2233-DD8E-56D995BA14AC}"/>
              </a:ext>
            </a:extLst>
          </p:cNvPr>
          <p:cNvGrpSpPr/>
          <p:nvPr/>
        </p:nvGrpSpPr>
        <p:grpSpPr>
          <a:xfrm>
            <a:off x="3915776" y="5310352"/>
            <a:ext cx="2372947" cy="857760"/>
            <a:chOff x="4807637" y="3408515"/>
            <a:chExt cx="1245677" cy="450281"/>
          </a:xfrm>
        </p:grpSpPr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72F4FCF6-4FE2-5BFF-8AA0-FBF3DCB061B3}"/>
                </a:ext>
              </a:extLst>
            </p:cNvPr>
            <p:cNvGrpSpPr/>
            <p:nvPr/>
          </p:nvGrpSpPr>
          <p:grpSpPr>
            <a:xfrm>
              <a:off x="4807637" y="3408515"/>
              <a:ext cx="1245677" cy="261728"/>
              <a:chOff x="4807637" y="3413712"/>
              <a:chExt cx="1245677" cy="261728"/>
            </a:xfrm>
          </p:grpSpPr>
          <p:grpSp>
            <p:nvGrpSpPr>
              <p:cNvPr id="22" name="Gruppieren 21">
                <a:extLst>
                  <a:ext uri="{FF2B5EF4-FFF2-40B4-BE49-F238E27FC236}">
                    <a16:creationId xmlns:a16="http://schemas.microsoft.com/office/drawing/2014/main" id="{06C92D16-B616-4B0D-C47F-6EBCA7BEEB93}"/>
                  </a:ext>
                </a:extLst>
              </p:cNvPr>
              <p:cNvGrpSpPr/>
              <p:nvPr/>
            </p:nvGrpSpPr>
            <p:grpSpPr>
              <a:xfrm>
                <a:off x="4807637" y="3413712"/>
                <a:ext cx="1245677" cy="261728"/>
                <a:chOff x="2589618" y="2975562"/>
                <a:chExt cx="1245677" cy="261728"/>
              </a:xfrm>
            </p:grpSpPr>
            <p:pic>
              <p:nvPicPr>
                <p:cNvPr id="24" name="Grafik 23">
                  <a:extLst>
                    <a:ext uri="{FF2B5EF4-FFF2-40B4-BE49-F238E27FC236}">
                      <a16:creationId xmlns:a16="http://schemas.microsoft.com/office/drawing/2014/main" id="{803B2F97-EDA8-278B-43FD-64E1C6A020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89618" y="3101229"/>
                  <a:ext cx="435970" cy="136061"/>
                </a:xfrm>
                <a:prstGeom prst="rect">
                  <a:avLst/>
                </a:prstGeom>
              </p:spPr>
            </p:pic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A55A8D56-D7A8-A6F9-C64B-A93CEF38D6F7}"/>
                    </a:ext>
                  </a:extLst>
                </p:cNvPr>
                <p:cNvSpPr txBox="1"/>
                <p:nvPr/>
              </p:nvSpPr>
              <p:spPr>
                <a:xfrm>
                  <a:off x="3096724" y="2975562"/>
                  <a:ext cx="738571" cy="187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5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D6A"/>
                      </a:solidFill>
                      <a:effectLst/>
                      <a:uLnTx/>
                      <a:uFillTx/>
                      <a:latin typeface="Fago Pro"/>
                      <a:ea typeface="+mn-ea"/>
                      <a:cs typeface="+mn-cs"/>
                    </a:rPr>
                    <a:t>Lauffen (GER)</a:t>
                  </a:r>
                </a:p>
              </p:txBody>
            </p:sp>
          </p:grp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D6FD92B1-2050-F007-81CD-CA3E2A3165AC}"/>
                  </a:ext>
                </a:extLst>
              </p:cNvPr>
              <p:cNvSpPr/>
              <p:nvPr/>
            </p:nvSpPr>
            <p:spPr>
              <a:xfrm>
                <a:off x="5257893" y="3471671"/>
                <a:ext cx="90000" cy="90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ago Pro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8BAE96C0-2AEE-276E-4811-F4FD31799961}"/>
                </a:ext>
              </a:extLst>
            </p:cNvPr>
            <p:cNvCxnSpPr>
              <a:cxnSpLocks/>
            </p:cNvCxnSpPr>
            <p:nvPr/>
          </p:nvCxnSpPr>
          <p:spPr>
            <a:xfrm>
              <a:off x="4956641" y="3670243"/>
              <a:ext cx="0" cy="188553"/>
            </a:xfrm>
            <a:prstGeom prst="straightConnector1">
              <a:avLst/>
            </a:prstGeom>
            <a:ln w="12700">
              <a:solidFill>
                <a:srgbClr val="003D6A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0B8A1AD9-6817-F6EC-5521-5F792055736A}"/>
              </a:ext>
            </a:extLst>
          </p:cNvPr>
          <p:cNvGrpSpPr/>
          <p:nvPr/>
        </p:nvGrpSpPr>
        <p:grpSpPr>
          <a:xfrm>
            <a:off x="6798516" y="6060316"/>
            <a:ext cx="2598708" cy="498577"/>
            <a:chOff x="7683291" y="3698554"/>
            <a:chExt cx="1364190" cy="261728"/>
          </a:xfrm>
        </p:grpSpPr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F4A773F5-1F0D-8A87-601F-F707E71B425B}"/>
                </a:ext>
              </a:extLst>
            </p:cNvPr>
            <p:cNvGrpSpPr/>
            <p:nvPr/>
          </p:nvGrpSpPr>
          <p:grpSpPr>
            <a:xfrm>
              <a:off x="7683291" y="3698554"/>
              <a:ext cx="1364190" cy="261728"/>
              <a:chOff x="4807637" y="3413712"/>
              <a:chExt cx="1364190" cy="261728"/>
            </a:xfrm>
          </p:grpSpPr>
          <p:grpSp>
            <p:nvGrpSpPr>
              <p:cNvPr id="29" name="Gruppieren 28">
                <a:extLst>
                  <a:ext uri="{FF2B5EF4-FFF2-40B4-BE49-F238E27FC236}">
                    <a16:creationId xmlns:a16="http://schemas.microsoft.com/office/drawing/2014/main" id="{CF748FFD-DB3C-0916-1156-5C76FF2540D4}"/>
                  </a:ext>
                </a:extLst>
              </p:cNvPr>
              <p:cNvGrpSpPr/>
              <p:nvPr/>
            </p:nvGrpSpPr>
            <p:grpSpPr>
              <a:xfrm>
                <a:off x="4807637" y="3413712"/>
                <a:ext cx="1364190" cy="261728"/>
                <a:chOff x="2589618" y="2975562"/>
                <a:chExt cx="1364190" cy="261728"/>
              </a:xfrm>
            </p:grpSpPr>
            <p:pic>
              <p:nvPicPr>
                <p:cNvPr id="31" name="Grafik 30">
                  <a:extLst>
                    <a:ext uri="{FF2B5EF4-FFF2-40B4-BE49-F238E27FC236}">
                      <a16:creationId xmlns:a16="http://schemas.microsoft.com/office/drawing/2014/main" id="{5C90BF5B-94F5-8A01-7ACB-C3E893C079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89618" y="3101229"/>
                  <a:ext cx="435970" cy="136061"/>
                </a:xfrm>
                <a:prstGeom prst="rect">
                  <a:avLst/>
                </a:prstGeom>
              </p:spPr>
            </p:pic>
            <p:sp>
              <p:nvSpPr>
                <p:cNvPr id="32" name="Textfeld 31">
                  <a:extLst>
                    <a:ext uri="{FF2B5EF4-FFF2-40B4-BE49-F238E27FC236}">
                      <a16:creationId xmlns:a16="http://schemas.microsoft.com/office/drawing/2014/main" id="{809D1AD3-4A49-292D-91D5-0C0100F03A55}"/>
                    </a:ext>
                  </a:extLst>
                </p:cNvPr>
                <p:cNvSpPr txBox="1"/>
                <p:nvPr/>
              </p:nvSpPr>
              <p:spPr>
                <a:xfrm>
                  <a:off x="3096724" y="2975562"/>
                  <a:ext cx="857084" cy="187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5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D6A"/>
                      </a:solidFill>
                      <a:effectLst/>
                      <a:uLnTx/>
                      <a:uFillTx/>
                      <a:latin typeface="Fago Pro"/>
                      <a:ea typeface="+mn-ea"/>
                      <a:cs typeface="+mn-cs"/>
                    </a:rPr>
                    <a:t>Morrisville (USA)</a:t>
                  </a:r>
                </a:p>
              </p:txBody>
            </p:sp>
          </p:grp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0BB904E0-07E1-7CB4-1B48-F008D3819C6F}"/>
                  </a:ext>
                </a:extLst>
              </p:cNvPr>
              <p:cNvSpPr/>
              <p:nvPr/>
            </p:nvSpPr>
            <p:spPr>
              <a:xfrm>
                <a:off x="5257893" y="3471671"/>
                <a:ext cx="90000" cy="90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ago Pro"/>
                  <a:ea typeface="+mn-ea"/>
                  <a:cs typeface="+mn-cs"/>
                </a:endParaRPr>
              </a:p>
            </p:txBody>
          </p:sp>
        </p:grpSp>
        <p:cxnSp>
          <p:nvCxnSpPr>
            <p:cNvPr id="28" name="Gerade Verbindung mit Pfeil 27">
              <a:extLst>
                <a:ext uri="{FF2B5EF4-FFF2-40B4-BE49-F238E27FC236}">
                  <a16:creationId xmlns:a16="http://schemas.microsoft.com/office/drawing/2014/main" id="{221E5E69-4645-4205-50F1-D8AE12F882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35106" y="3698554"/>
              <a:ext cx="0" cy="125668"/>
            </a:xfrm>
            <a:prstGeom prst="straightConnector1">
              <a:avLst/>
            </a:prstGeom>
            <a:ln w="12700">
              <a:solidFill>
                <a:srgbClr val="003D6A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B2706087-C3B3-3D7A-DD25-51DC0C5FAC1F}"/>
              </a:ext>
            </a:extLst>
          </p:cNvPr>
          <p:cNvGrpSpPr/>
          <p:nvPr/>
        </p:nvGrpSpPr>
        <p:grpSpPr>
          <a:xfrm>
            <a:off x="7955320" y="5291456"/>
            <a:ext cx="2518702" cy="702149"/>
            <a:chOff x="7534937" y="2877051"/>
            <a:chExt cx="1322192" cy="368593"/>
          </a:xfrm>
        </p:grpSpPr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FE4B1D8C-2804-ABB7-5872-6537976FA1FF}"/>
                </a:ext>
              </a:extLst>
            </p:cNvPr>
            <p:cNvGrpSpPr/>
            <p:nvPr/>
          </p:nvGrpSpPr>
          <p:grpSpPr>
            <a:xfrm>
              <a:off x="7534937" y="2877051"/>
              <a:ext cx="1322192" cy="261728"/>
              <a:chOff x="4807637" y="3413712"/>
              <a:chExt cx="1322192" cy="261728"/>
            </a:xfrm>
          </p:grpSpPr>
          <p:grpSp>
            <p:nvGrpSpPr>
              <p:cNvPr id="36" name="Gruppieren 35">
                <a:extLst>
                  <a:ext uri="{FF2B5EF4-FFF2-40B4-BE49-F238E27FC236}">
                    <a16:creationId xmlns:a16="http://schemas.microsoft.com/office/drawing/2014/main" id="{DBAC2904-69AB-80CD-F16D-D40A7E184F84}"/>
                  </a:ext>
                </a:extLst>
              </p:cNvPr>
              <p:cNvGrpSpPr/>
              <p:nvPr/>
            </p:nvGrpSpPr>
            <p:grpSpPr>
              <a:xfrm>
                <a:off x="4807637" y="3413712"/>
                <a:ext cx="1322192" cy="261728"/>
                <a:chOff x="2589618" y="2975562"/>
                <a:chExt cx="1322192" cy="261728"/>
              </a:xfrm>
            </p:grpSpPr>
            <p:pic>
              <p:nvPicPr>
                <p:cNvPr id="38" name="Grafik 37">
                  <a:extLst>
                    <a:ext uri="{FF2B5EF4-FFF2-40B4-BE49-F238E27FC236}">
                      <a16:creationId xmlns:a16="http://schemas.microsoft.com/office/drawing/2014/main" id="{574F794D-20D1-4CEE-C5EE-A2F062CF22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89618" y="3101229"/>
                  <a:ext cx="435970" cy="136061"/>
                </a:xfrm>
                <a:prstGeom prst="rect">
                  <a:avLst/>
                </a:prstGeom>
              </p:spPr>
            </p:pic>
            <p:sp>
              <p:nvSpPr>
                <p:cNvPr id="39" name="Textfeld 38">
                  <a:extLst>
                    <a:ext uri="{FF2B5EF4-FFF2-40B4-BE49-F238E27FC236}">
                      <a16:creationId xmlns:a16="http://schemas.microsoft.com/office/drawing/2014/main" id="{628483F4-A820-C534-50B6-4E9D46AD1A30}"/>
                    </a:ext>
                  </a:extLst>
                </p:cNvPr>
                <p:cNvSpPr txBox="1"/>
                <p:nvPr/>
              </p:nvSpPr>
              <p:spPr>
                <a:xfrm>
                  <a:off x="3086724" y="2975562"/>
                  <a:ext cx="825086" cy="187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5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D6A"/>
                      </a:solidFill>
                      <a:effectLst/>
                      <a:uLnTx/>
                      <a:uFillTx/>
                      <a:latin typeface="Fago Pro"/>
                      <a:ea typeface="+mn-ea"/>
                      <a:cs typeface="+mn-cs"/>
                    </a:rPr>
                    <a:t>Shanghai (CHN)</a:t>
                  </a:r>
                </a:p>
              </p:txBody>
            </p:sp>
          </p:grpSp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68D6E541-17D3-B2CF-7E9A-78E3EC685EF7}"/>
                  </a:ext>
                </a:extLst>
              </p:cNvPr>
              <p:cNvSpPr/>
              <p:nvPr/>
            </p:nvSpPr>
            <p:spPr>
              <a:xfrm>
                <a:off x="5257893" y="3471671"/>
                <a:ext cx="90000" cy="90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ago Pro"/>
                  <a:ea typeface="+mn-ea"/>
                  <a:cs typeface="+mn-cs"/>
                </a:endParaRPr>
              </a:p>
            </p:txBody>
          </p:sp>
        </p:grp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17A78076-8373-EDEA-E54F-4C1373022FDE}"/>
                </a:ext>
              </a:extLst>
            </p:cNvPr>
            <p:cNvCxnSpPr>
              <a:cxnSpLocks/>
            </p:cNvCxnSpPr>
            <p:nvPr/>
          </p:nvCxnSpPr>
          <p:spPr>
            <a:xfrm>
              <a:off x="7681911" y="3138779"/>
              <a:ext cx="0" cy="106865"/>
            </a:xfrm>
            <a:prstGeom prst="straightConnector1">
              <a:avLst/>
            </a:prstGeom>
            <a:ln w="12700">
              <a:solidFill>
                <a:srgbClr val="003D6A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7A035DB1-DCF0-CC8C-E90C-971A551DDD6B}"/>
              </a:ext>
            </a:extLst>
          </p:cNvPr>
          <p:cNvGrpSpPr/>
          <p:nvPr/>
        </p:nvGrpSpPr>
        <p:grpSpPr>
          <a:xfrm>
            <a:off x="4300484" y="6102248"/>
            <a:ext cx="2366671" cy="498577"/>
            <a:chOff x="5760137" y="3800837"/>
            <a:chExt cx="1242382" cy="261728"/>
          </a:xfrm>
        </p:grpSpPr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A1FE8C0F-0645-9614-7A85-64724BED55D5}"/>
                </a:ext>
              </a:extLst>
            </p:cNvPr>
            <p:cNvGrpSpPr/>
            <p:nvPr/>
          </p:nvGrpSpPr>
          <p:grpSpPr>
            <a:xfrm>
              <a:off x="5760137" y="3800837"/>
              <a:ext cx="1242382" cy="261728"/>
              <a:chOff x="4807637" y="3413712"/>
              <a:chExt cx="1242382" cy="261728"/>
            </a:xfrm>
          </p:grpSpPr>
          <p:grpSp>
            <p:nvGrpSpPr>
              <p:cNvPr id="43" name="Gruppieren 42">
                <a:extLst>
                  <a:ext uri="{FF2B5EF4-FFF2-40B4-BE49-F238E27FC236}">
                    <a16:creationId xmlns:a16="http://schemas.microsoft.com/office/drawing/2014/main" id="{34FFF49F-0EB1-0955-C81E-3F7CC5759707}"/>
                  </a:ext>
                </a:extLst>
              </p:cNvPr>
              <p:cNvGrpSpPr/>
              <p:nvPr/>
            </p:nvGrpSpPr>
            <p:grpSpPr>
              <a:xfrm>
                <a:off x="4807637" y="3413712"/>
                <a:ext cx="1242382" cy="261728"/>
                <a:chOff x="2589618" y="2975562"/>
                <a:chExt cx="1242382" cy="261728"/>
              </a:xfrm>
            </p:grpSpPr>
            <p:pic>
              <p:nvPicPr>
                <p:cNvPr id="45" name="Grafik 44">
                  <a:extLst>
                    <a:ext uri="{FF2B5EF4-FFF2-40B4-BE49-F238E27FC236}">
                      <a16:creationId xmlns:a16="http://schemas.microsoft.com/office/drawing/2014/main" id="{83000DF3-2D80-E6BF-9329-9B1CA6146F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89618" y="3101229"/>
                  <a:ext cx="435970" cy="136061"/>
                </a:xfrm>
                <a:prstGeom prst="rect">
                  <a:avLst/>
                </a:prstGeom>
              </p:spPr>
            </p:pic>
            <p:sp>
              <p:nvSpPr>
                <p:cNvPr id="46" name="Textfeld 45">
                  <a:extLst>
                    <a:ext uri="{FF2B5EF4-FFF2-40B4-BE49-F238E27FC236}">
                      <a16:creationId xmlns:a16="http://schemas.microsoft.com/office/drawing/2014/main" id="{0F152CED-8F69-0ACE-5A62-6CB278144342}"/>
                    </a:ext>
                  </a:extLst>
                </p:cNvPr>
                <p:cNvSpPr txBox="1"/>
                <p:nvPr/>
              </p:nvSpPr>
              <p:spPr>
                <a:xfrm>
                  <a:off x="3101724" y="2975562"/>
                  <a:ext cx="730276" cy="187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5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D6A"/>
                      </a:solidFill>
                      <a:effectLst/>
                      <a:uLnTx/>
                      <a:uFillTx/>
                      <a:latin typeface="Fago Pro"/>
                      <a:ea typeface="+mn-ea"/>
                      <a:cs typeface="+mn-cs"/>
                    </a:rPr>
                    <a:t>Hausen (GER)</a:t>
                  </a:r>
                </a:p>
              </p:txBody>
            </p:sp>
          </p:grpSp>
          <p:sp>
            <p:nvSpPr>
              <p:cNvPr id="44" name="Ellipse 43">
                <a:extLst>
                  <a:ext uri="{FF2B5EF4-FFF2-40B4-BE49-F238E27FC236}">
                    <a16:creationId xmlns:a16="http://schemas.microsoft.com/office/drawing/2014/main" id="{09773390-E944-8340-A3AB-BCC2021150C5}"/>
                  </a:ext>
                </a:extLst>
              </p:cNvPr>
              <p:cNvSpPr/>
              <p:nvPr/>
            </p:nvSpPr>
            <p:spPr>
              <a:xfrm>
                <a:off x="5257893" y="3471671"/>
                <a:ext cx="90000" cy="90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ago Pro"/>
                  <a:ea typeface="+mn-ea"/>
                  <a:cs typeface="+mn-cs"/>
                </a:endParaRPr>
              </a:p>
            </p:txBody>
          </p:sp>
        </p:grpSp>
        <p:cxnSp>
          <p:nvCxnSpPr>
            <p:cNvPr id="42" name="Gerade Verbindung mit Pfeil 41">
              <a:extLst>
                <a:ext uri="{FF2B5EF4-FFF2-40B4-BE49-F238E27FC236}">
                  <a16:creationId xmlns:a16="http://schemas.microsoft.com/office/drawing/2014/main" id="{1070D0D0-85F7-BC1E-47A4-D2BAED8E8D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06292" y="3824221"/>
              <a:ext cx="0" cy="89777"/>
            </a:xfrm>
            <a:prstGeom prst="straightConnector1">
              <a:avLst/>
            </a:prstGeom>
            <a:ln w="12700">
              <a:solidFill>
                <a:srgbClr val="003D6A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F69519E-A623-74A4-EE88-BAC7AF8D2DB9}"/>
              </a:ext>
            </a:extLst>
          </p:cNvPr>
          <p:cNvGrpSpPr/>
          <p:nvPr/>
        </p:nvGrpSpPr>
        <p:grpSpPr>
          <a:xfrm>
            <a:off x="9314037" y="4424116"/>
            <a:ext cx="2580153" cy="702149"/>
            <a:chOff x="7534937" y="2877051"/>
            <a:chExt cx="1354450" cy="368593"/>
          </a:xfrm>
        </p:grpSpPr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3869D8A6-982C-A860-A0DC-D22A29709AAF}"/>
                </a:ext>
              </a:extLst>
            </p:cNvPr>
            <p:cNvGrpSpPr/>
            <p:nvPr/>
          </p:nvGrpSpPr>
          <p:grpSpPr>
            <a:xfrm>
              <a:off x="7534937" y="2877051"/>
              <a:ext cx="1354450" cy="261728"/>
              <a:chOff x="4807637" y="3413712"/>
              <a:chExt cx="1354450" cy="261728"/>
            </a:xfrm>
          </p:grpSpPr>
          <p:grpSp>
            <p:nvGrpSpPr>
              <p:cNvPr id="50" name="Gruppieren 49">
                <a:extLst>
                  <a:ext uri="{FF2B5EF4-FFF2-40B4-BE49-F238E27FC236}">
                    <a16:creationId xmlns:a16="http://schemas.microsoft.com/office/drawing/2014/main" id="{27369441-E62A-737B-B3E2-D4E9D15A12C9}"/>
                  </a:ext>
                </a:extLst>
              </p:cNvPr>
              <p:cNvGrpSpPr/>
              <p:nvPr/>
            </p:nvGrpSpPr>
            <p:grpSpPr>
              <a:xfrm>
                <a:off x="4807637" y="3413712"/>
                <a:ext cx="1354450" cy="261728"/>
                <a:chOff x="2589618" y="2975562"/>
                <a:chExt cx="1354450" cy="261728"/>
              </a:xfrm>
            </p:grpSpPr>
            <p:pic>
              <p:nvPicPr>
                <p:cNvPr id="52" name="Grafik 51">
                  <a:extLst>
                    <a:ext uri="{FF2B5EF4-FFF2-40B4-BE49-F238E27FC236}">
                      <a16:creationId xmlns:a16="http://schemas.microsoft.com/office/drawing/2014/main" id="{233C476D-24F8-FA8B-2246-E1FC5F46D5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89618" y="3101229"/>
                  <a:ext cx="435970" cy="136061"/>
                </a:xfrm>
                <a:prstGeom prst="rect">
                  <a:avLst/>
                </a:prstGeom>
              </p:spPr>
            </p:pic>
            <p:sp>
              <p:nvSpPr>
                <p:cNvPr id="53" name="Textfeld 52">
                  <a:extLst>
                    <a:ext uri="{FF2B5EF4-FFF2-40B4-BE49-F238E27FC236}">
                      <a16:creationId xmlns:a16="http://schemas.microsoft.com/office/drawing/2014/main" id="{E0843D95-C53A-5187-BDBA-79045ADB2B4A}"/>
                    </a:ext>
                  </a:extLst>
                </p:cNvPr>
                <p:cNvSpPr txBox="1"/>
                <p:nvPr/>
              </p:nvSpPr>
              <p:spPr>
                <a:xfrm>
                  <a:off x="3091724" y="2975562"/>
                  <a:ext cx="852344" cy="187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5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D6A"/>
                      </a:solidFill>
                      <a:effectLst/>
                      <a:uLnTx/>
                      <a:uFillTx/>
                      <a:latin typeface="Fago Pro"/>
                      <a:ea typeface="+mn-ea"/>
                      <a:cs typeface="+mn-cs"/>
                    </a:rPr>
                    <a:t>Querétaro (MEX)</a:t>
                  </a:r>
                </a:p>
              </p:txBody>
            </p:sp>
          </p:grp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A9FFFBBE-E336-697E-5D44-2AAF3D7D643D}"/>
                  </a:ext>
                </a:extLst>
              </p:cNvPr>
              <p:cNvSpPr/>
              <p:nvPr/>
            </p:nvSpPr>
            <p:spPr>
              <a:xfrm>
                <a:off x="5257893" y="3471671"/>
                <a:ext cx="90000" cy="90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ago Pro"/>
                  <a:ea typeface="+mn-ea"/>
                  <a:cs typeface="+mn-cs"/>
                </a:endParaRPr>
              </a:p>
            </p:txBody>
          </p:sp>
        </p:grpSp>
        <p:cxnSp>
          <p:nvCxnSpPr>
            <p:cNvPr id="49" name="Gerade Verbindung mit Pfeil 48">
              <a:extLst>
                <a:ext uri="{FF2B5EF4-FFF2-40B4-BE49-F238E27FC236}">
                  <a16:creationId xmlns:a16="http://schemas.microsoft.com/office/drawing/2014/main" id="{8472F2BF-DABC-9FAA-4AE9-0B715415B69D}"/>
                </a:ext>
              </a:extLst>
            </p:cNvPr>
            <p:cNvCxnSpPr>
              <a:cxnSpLocks/>
            </p:cNvCxnSpPr>
            <p:nvPr/>
          </p:nvCxnSpPr>
          <p:spPr>
            <a:xfrm>
              <a:off x="7681911" y="3138779"/>
              <a:ext cx="0" cy="106865"/>
            </a:xfrm>
            <a:prstGeom prst="straightConnector1">
              <a:avLst/>
            </a:prstGeom>
            <a:ln w="12700">
              <a:solidFill>
                <a:srgbClr val="003D6A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651E5AD7-B9D5-5255-39CF-EE6A78122918}"/>
              </a:ext>
            </a:extLst>
          </p:cNvPr>
          <p:cNvGrpSpPr/>
          <p:nvPr/>
        </p:nvGrpSpPr>
        <p:grpSpPr>
          <a:xfrm>
            <a:off x="7870834" y="3845579"/>
            <a:ext cx="2902991" cy="860391"/>
            <a:chOff x="7534937" y="2877051"/>
            <a:chExt cx="1523923" cy="451662"/>
          </a:xfrm>
        </p:grpSpPr>
        <p:grpSp>
          <p:nvGrpSpPr>
            <p:cNvPr id="55" name="Gruppieren 54">
              <a:extLst>
                <a:ext uri="{FF2B5EF4-FFF2-40B4-BE49-F238E27FC236}">
                  <a16:creationId xmlns:a16="http://schemas.microsoft.com/office/drawing/2014/main" id="{86072C09-6EC0-3A4B-BA7E-754143AAAAE2}"/>
                </a:ext>
              </a:extLst>
            </p:cNvPr>
            <p:cNvGrpSpPr/>
            <p:nvPr/>
          </p:nvGrpSpPr>
          <p:grpSpPr>
            <a:xfrm>
              <a:off x="7534937" y="2877051"/>
              <a:ext cx="1523923" cy="261728"/>
              <a:chOff x="4807637" y="3413712"/>
              <a:chExt cx="1523923" cy="261728"/>
            </a:xfrm>
          </p:grpSpPr>
          <p:grpSp>
            <p:nvGrpSpPr>
              <p:cNvPr id="57" name="Gruppieren 56">
                <a:extLst>
                  <a:ext uri="{FF2B5EF4-FFF2-40B4-BE49-F238E27FC236}">
                    <a16:creationId xmlns:a16="http://schemas.microsoft.com/office/drawing/2014/main" id="{3166D065-5827-0F99-7528-1405669D4F97}"/>
                  </a:ext>
                </a:extLst>
              </p:cNvPr>
              <p:cNvGrpSpPr/>
              <p:nvPr/>
            </p:nvGrpSpPr>
            <p:grpSpPr>
              <a:xfrm>
                <a:off x="4807637" y="3413712"/>
                <a:ext cx="1523923" cy="261728"/>
                <a:chOff x="2589618" y="2975562"/>
                <a:chExt cx="1523923" cy="261728"/>
              </a:xfrm>
            </p:grpSpPr>
            <p:pic>
              <p:nvPicPr>
                <p:cNvPr id="59" name="Grafik 58">
                  <a:extLst>
                    <a:ext uri="{FF2B5EF4-FFF2-40B4-BE49-F238E27FC236}">
                      <a16:creationId xmlns:a16="http://schemas.microsoft.com/office/drawing/2014/main" id="{3DD5CEFA-980C-35A8-D9BE-B81E5EFD49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89618" y="3101229"/>
                  <a:ext cx="435970" cy="136061"/>
                </a:xfrm>
                <a:prstGeom prst="rect">
                  <a:avLst/>
                </a:prstGeom>
              </p:spPr>
            </p:pic>
            <p:sp>
              <p:nvSpPr>
                <p:cNvPr id="60" name="Textfeld 59">
                  <a:extLst>
                    <a:ext uri="{FF2B5EF4-FFF2-40B4-BE49-F238E27FC236}">
                      <a16:creationId xmlns:a16="http://schemas.microsoft.com/office/drawing/2014/main" id="{7D691A8B-2C6A-8E70-0CBA-584A6B53756D}"/>
                    </a:ext>
                  </a:extLst>
                </p:cNvPr>
                <p:cNvSpPr txBox="1"/>
                <p:nvPr/>
              </p:nvSpPr>
              <p:spPr>
                <a:xfrm>
                  <a:off x="3091724" y="2975562"/>
                  <a:ext cx="1021817" cy="187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5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D6A"/>
                      </a:solidFill>
                      <a:effectLst/>
                      <a:uLnTx/>
                      <a:uFillTx/>
                      <a:latin typeface="Fago Pro"/>
                      <a:ea typeface="+mn-ea"/>
                      <a:cs typeface="+mn-cs"/>
                    </a:rPr>
                    <a:t>Lurate Caccivio (ITA)</a:t>
                  </a:r>
                </a:p>
              </p:txBody>
            </p:sp>
          </p:grp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1DD2437A-4E4E-0733-74FD-3F6DE82BE525}"/>
                  </a:ext>
                </a:extLst>
              </p:cNvPr>
              <p:cNvSpPr/>
              <p:nvPr/>
            </p:nvSpPr>
            <p:spPr>
              <a:xfrm>
                <a:off x="5257893" y="3471671"/>
                <a:ext cx="90000" cy="90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ago Pro"/>
                  <a:ea typeface="+mn-ea"/>
                  <a:cs typeface="+mn-cs"/>
                </a:endParaRPr>
              </a:p>
            </p:txBody>
          </p:sp>
        </p:grpSp>
        <p:cxnSp>
          <p:nvCxnSpPr>
            <p:cNvPr id="56" name="Gerade Verbindung mit Pfeil 55">
              <a:extLst>
                <a:ext uri="{FF2B5EF4-FFF2-40B4-BE49-F238E27FC236}">
                  <a16:creationId xmlns:a16="http://schemas.microsoft.com/office/drawing/2014/main" id="{128DA40D-8FDB-2566-2CF6-D228FD59F4A3}"/>
                </a:ext>
              </a:extLst>
            </p:cNvPr>
            <p:cNvCxnSpPr>
              <a:cxnSpLocks/>
            </p:cNvCxnSpPr>
            <p:nvPr/>
          </p:nvCxnSpPr>
          <p:spPr>
            <a:xfrm>
              <a:off x="7681911" y="3138779"/>
              <a:ext cx="0" cy="189934"/>
            </a:xfrm>
            <a:prstGeom prst="straightConnector1">
              <a:avLst/>
            </a:prstGeom>
            <a:ln w="12700">
              <a:solidFill>
                <a:srgbClr val="003D6A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61BB9F7A-6788-3EF1-438E-F0756B3782C5}"/>
              </a:ext>
            </a:extLst>
          </p:cNvPr>
          <p:cNvGrpSpPr/>
          <p:nvPr/>
        </p:nvGrpSpPr>
        <p:grpSpPr>
          <a:xfrm>
            <a:off x="4733763" y="4583663"/>
            <a:ext cx="2615005" cy="498577"/>
            <a:chOff x="4807637" y="3413712"/>
            <a:chExt cx="1372745" cy="261728"/>
          </a:xfrm>
        </p:grpSpPr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9F714BD9-CE81-2BDC-69FD-3FB8CFF76A15}"/>
                </a:ext>
              </a:extLst>
            </p:cNvPr>
            <p:cNvGrpSpPr/>
            <p:nvPr/>
          </p:nvGrpSpPr>
          <p:grpSpPr>
            <a:xfrm>
              <a:off x="4807637" y="3413712"/>
              <a:ext cx="1372745" cy="261728"/>
              <a:chOff x="2589618" y="2975562"/>
              <a:chExt cx="1372745" cy="261728"/>
            </a:xfrm>
          </p:grpSpPr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9AA63A15-FADB-B862-58F8-651A5A1B0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9618" y="3101229"/>
                <a:ext cx="435970" cy="136061"/>
              </a:xfrm>
              <a:prstGeom prst="rect">
                <a:avLst/>
              </a:prstGeom>
            </p:spPr>
          </p:pic>
          <p:sp>
            <p:nvSpPr>
              <p:cNvPr id="65" name="Textfeld 64">
                <a:extLst>
                  <a:ext uri="{FF2B5EF4-FFF2-40B4-BE49-F238E27FC236}">
                    <a16:creationId xmlns:a16="http://schemas.microsoft.com/office/drawing/2014/main" id="{35F746C0-B1FC-40BB-EF60-803BC1420F41}"/>
                  </a:ext>
                </a:extLst>
              </p:cNvPr>
              <p:cNvSpPr txBox="1"/>
              <p:nvPr/>
            </p:nvSpPr>
            <p:spPr>
              <a:xfrm>
                <a:off x="3101724" y="2975562"/>
                <a:ext cx="860639" cy="187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003D6A"/>
                    </a:solidFill>
                    <a:effectLst/>
                    <a:uLnTx/>
                    <a:uFillTx/>
                    <a:latin typeface="Fago Pro"/>
                    <a:ea typeface="+mn-ea"/>
                    <a:cs typeface="+mn-cs"/>
                  </a:rPr>
                  <a:t>Södertälje (SWE)</a:t>
                </a:r>
              </a:p>
            </p:txBody>
          </p:sp>
        </p:grp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29EE49E6-0FC4-90FC-3973-ECCD5981DAC4}"/>
                </a:ext>
              </a:extLst>
            </p:cNvPr>
            <p:cNvSpPr/>
            <p:nvPr/>
          </p:nvSpPr>
          <p:spPr>
            <a:xfrm>
              <a:off x="5257893" y="3471671"/>
              <a:ext cx="90000" cy="9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/>
                <a:ea typeface="+mn-ea"/>
                <a:cs typeface="+mn-cs"/>
              </a:endParaRPr>
            </a:p>
          </p:txBody>
        </p:sp>
      </p:grpSp>
      <p:cxnSp>
        <p:nvCxnSpPr>
          <p:cNvPr id="66" name="Verbinder: gewinkelt 65">
            <a:extLst>
              <a:ext uri="{FF2B5EF4-FFF2-40B4-BE49-F238E27FC236}">
                <a16:creationId xmlns:a16="http://schemas.microsoft.com/office/drawing/2014/main" id="{38A69BB8-8818-5469-E128-0E204F3597D4}"/>
              </a:ext>
            </a:extLst>
          </p:cNvPr>
          <p:cNvCxnSpPr>
            <a:cxnSpLocks/>
          </p:cNvCxnSpPr>
          <p:nvPr/>
        </p:nvCxnSpPr>
        <p:spPr>
          <a:xfrm flipV="1">
            <a:off x="5013733" y="4392804"/>
            <a:ext cx="2165849" cy="409745"/>
          </a:xfrm>
          <a:prstGeom prst="bentConnector3">
            <a:avLst>
              <a:gd name="adj1" fmla="val 153"/>
            </a:avLst>
          </a:prstGeom>
          <a:ln w="12700">
            <a:solidFill>
              <a:srgbClr val="003D6A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6899D002-FC89-F495-B67E-74412D1D087B}"/>
              </a:ext>
            </a:extLst>
          </p:cNvPr>
          <p:cNvGrpSpPr/>
          <p:nvPr/>
        </p:nvGrpSpPr>
        <p:grpSpPr>
          <a:xfrm>
            <a:off x="3532665" y="3966323"/>
            <a:ext cx="3115698" cy="498577"/>
            <a:chOff x="4807637" y="3413712"/>
            <a:chExt cx="1635584" cy="261728"/>
          </a:xfrm>
        </p:grpSpPr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2181685F-7608-E355-2950-FAA5C3B8F9F2}"/>
                </a:ext>
              </a:extLst>
            </p:cNvPr>
            <p:cNvGrpSpPr/>
            <p:nvPr/>
          </p:nvGrpSpPr>
          <p:grpSpPr>
            <a:xfrm>
              <a:off x="4807637" y="3413712"/>
              <a:ext cx="1635584" cy="261728"/>
              <a:chOff x="2589618" y="2975562"/>
              <a:chExt cx="1635584" cy="261728"/>
            </a:xfrm>
          </p:grpSpPr>
          <p:pic>
            <p:nvPicPr>
              <p:cNvPr id="70" name="Grafik 69">
                <a:extLst>
                  <a:ext uri="{FF2B5EF4-FFF2-40B4-BE49-F238E27FC236}">
                    <a16:creationId xmlns:a16="http://schemas.microsoft.com/office/drawing/2014/main" id="{4B005395-83BD-6E5C-6261-EFEEA309BD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9618" y="3101229"/>
                <a:ext cx="435970" cy="136061"/>
              </a:xfrm>
              <a:prstGeom prst="rect">
                <a:avLst/>
              </a:prstGeom>
            </p:spPr>
          </p:pic>
          <p:sp>
            <p:nvSpPr>
              <p:cNvPr id="71" name="Textfeld 70">
                <a:extLst>
                  <a:ext uri="{FF2B5EF4-FFF2-40B4-BE49-F238E27FC236}">
                    <a16:creationId xmlns:a16="http://schemas.microsoft.com/office/drawing/2014/main" id="{11D1C0C3-00A0-2748-4398-464C5D3AAA64}"/>
                  </a:ext>
                </a:extLst>
              </p:cNvPr>
              <p:cNvSpPr txBox="1"/>
              <p:nvPr/>
            </p:nvSpPr>
            <p:spPr>
              <a:xfrm>
                <a:off x="3096724" y="2975562"/>
                <a:ext cx="1128478" cy="187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003D6A"/>
                    </a:solidFill>
                    <a:effectLst/>
                    <a:uLnTx/>
                    <a:uFillTx/>
                    <a:latin typeface="Fago Pro"/>
                    <a:ea typeface="+mn-ea"/>
                    <a:cs typeface="+mn-cs"/>
                  </a:rPr>
                  <a:t>Marne-la-Vallee (FRA)</a:t>
                </a:r>
              </a:p>
            </p:txBody>
          </p:sp>
        </p:grp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6C85CC15-E217-7033-99B2-C099A71C5FBD}"/>
                </a:ext>
              </a:extLst>
            </p:cNvPr>
            <p:cNvSpPr/>
            <p:nvPr/>
          </p:nvSpPr>
          <p:spPr>
            <a:xfrm>
              <a:off x="5257893" y="3471671"/>
              <a:ext cx="90000" cy="9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/>
                <a:ea typeface="+mn-ea"/>
                <a:cs typeface="+mn-cs"/>
              </a:endParaRPr>
            </a:p>
          </p:txBody>
        </p:sp>
      </p:grpSp>
      <p:cxnSp>
        <p:nvCxnSpPr>
          <p:cNvPr id="72" name="Verbinder: gewinkelt 71">
            <a:extLst>
              <a:ext uri="{FF2B5EF4-FFF2-40B4-BE49-F238E27FC236}">
                <a16:creationId xmlns:a16="http://schemas.microsoft.com/office/drawing/2014/main" id="{9A6DCFA4-C5F2-D343-5721-1E8EAE9C63E6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4199621" y="3956865"/>
            <a:ext cx="2196029" cy="44116"/>
          </a:xfrm>
          <a:prstGeom prst="bentConnector3">
            <a:avLst>
              <a:gd name="adj1" fmla="val -90"/>
            </a:avLst>
          </a:prstGeom>
          <a:ln w="12700">
            <a:solidFill>
              <a:srgbClr val="003D6A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A0C0E84F-BD60-0F09-40B0-DD01B221DACB}"/>
              </a:ext>
            </a:extLst>
          </p:cNvPr>
          <p:cNvGrpSpPr/>
          <p:nvPr/>
        </p:nvGrpSpPr>
        <p:grpSpPr>
          <a:xfrm>
            <a:off x="6783865" y="2230283"/>
            <a:ext cx="3199015" cy="498577"/>
            <a:chOff x="4807637" y="3413712"/>
            <a:chExt cx="1679321" cy="261728"/>
          </a:xfrm>
        </p:grpSpPr>
        <p:grpSp>
          <p:nvGrpSpPr>
            <p:cNvPr id="74" name="Gruppieren 73">
              <a:extLst>
                <a:ext uri="{FF2B5EF4-FFF2-40B4-BE49-F238E27FC236}">
                  <a16:creationId xmlns:a16="http://schemas.microsoft.com/office/drawing/2014/main" id="{984E5EE5-FA4F-BF7A-9F36-B467DD132E15}"/>
                </a:ext>
              </a:extLst>
            </p:cNvPr>
            <p:cNvGrpSpPr/>
            <p:nvPr/>
          </p:nvGrpSpPr>
          <p:grpSpPr>
            <a:xfrm>
              <a:off x="4807637" y="3413712"/>
              <a:ext cx="1679321" cy="261728"/>
              <a:chOff x="2589618" y="2975562"/>
              <a:chExt cx="1679321" cy="261728"/>
            </a:xfrm>
          </p:grpSpPr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C3225C2A-A554-F633-FA6E-F8C082995C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9618" y="3101229"/>
                <a:ext cx="435970" cy="136061"/>
              </a:xfrm>
              <a:prstGeom prst="rect">
                <a:avLst/>
              </a:prstGeom>
            </p:spPr>
          </p:pic>
          <p:sp>
            <p:nvSpPr>
              <p:cNvPr id="77" name="Textfeld 76">
                <a:extLst>
                  <a:ext uri="{FF2B5EF4-FFF2-40B4-BE49-F238E27FC236}">
                    <a16:creationId xmlns:a16="http://schemas.microsoft.com/office/drawing/2014/main" id="{7ECB1232-28CE-B75F-D6E9-55BA3B85038E}"/>
                  </a:ext>
                </a:extLst>
              </p:cNvPr>
              <p:cNvSpPr txBox="1"/>
              <p:nvPr/>
            </p:nvSpPr>
            <p:spPr>
              <a:xfrm>
                <a:off x="3071724" y="2975562"/>
                <a:ext cx="1197215" cy="187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003D6A"/>
                    </a:solidFill>
                    <a:effectLst/>
                    <a:uLnTx/>
                    <a:uFillTx/>
                    <a:latin typeface="Fago Pro"/>
                    <a:ea typeface="+mn-ea"/>
                    <a:cs typeface="+mn-cs"/>
                  </a:rPr>
                  <a:t>'s-Hertogenbosch (NCA)</a:t>
                </a:r>
              </a:p>
            </p:txBody>
          </p:sp>
        </p:grp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C3FA89D0-7072-C835-ABFD-473E730675B7}"/>
                </a:ext>
              </a:extLst>
            </p:cNvPr>
            <p:cNvSpPr/>
            <p:nvPr/>
          </p:nvSpPr>
          <p:spPr>
            <a:xfrm>
              <a:off x="5257893" y="3471671"/>
              <a:ext cx="90000" cy="9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/>
                <a:ea typeface="+mn-ea"/>
                <a:cs typeface="+mn-cs"/>
              </a:endParaRPr>
            </a:p>
          </p:txBody>
        </p:sp>
      </p:grpSp>
      <p:cxnSp>
        <p:nvCxnSpPr>
          <p:cNvPr id="78" name="Verbinder: gewinkelt 77">
            <a:extLst>
              <a:ext uri="{FF2B5EF4-FFF2-40B4-BE49-F238E27FC236}">
                <a16:creationId xmlns:a16="http://schemas.microsoft.com/office/drawing/2014/main" id="{1E32E1BC-7E5D-0E83-1D33-518882D2736B}"/>
              </a:ext>
            </a:extLst>
          </p:cNvPr>
          <p:cNvCxnSpPr>
            <a:cxnSpLocks/>
          </p:cNvCxnSpPr>
          <p:nvPr/>
        </p:nvCxnSpPr>
        <p:spPr>
          <a:xfrm>
            <a:off x="7227353" y="2755065"/>
            <a:ext cx="1501183" cy="359211"/>
          </a:xfrm>
          <a:prstGeom prst="bentConnector3">
            <a:avLst>
              <a:gd name="adj1" fmla="val -1191"/>
            </a:avLst>
          </a:prstGeom>
          <a:ln w="12700">
            <a:solidFill>
              <a:srgbClr val="003D6A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72E6C621-5947-ACF1-923F-4AEE21266972}"/>
              </a:ext>
            </a:extLst>
          </p:cNvPr>
          <p:cNvGrpSpPr/>
          <p:nvPr/>
        </p:nvGrpSpPr>
        <p:grpSpPr>
          <a:xfrm>
            <a:off x="10215369" y="1688406"/>
            <a:ext cx="2161290" cy="498577"/>
            <a:chOff x="4807637" y="3413712"/>
            <a:chExt cx="1134569" cy="261728"/>
          </a:xfrm>
        </p:grpSpPr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91A170DE-829A-A2DF-A811-ECC011B8A169}"/>
                </a:ext>
              </a:extLst>
            </p:cNvPr>
            <p:cNvGrpSpPr/>
            <p:nvPr/>
          </p:nvGrpSpPr>
          <p:grpSpPr>
            <a:xfrm>
              <a:off x="4807637" y="3413712"/>
              <a:ext cx="1134569" cy="261728"/>
              <a:chOff x="2589618" y="2975562"/>
              <a:chExt cx="1134569" cy="261728"/>
            </a:xfrm>
          </p:grpSpPr>
          <p:pic>
            <p:nvPicPr>
              <p:cNvPr id="84" name="Grafik 83">
                <a:extLst>
                  <a:ext uri="{FF2B5EF4-FFF2-40B4-BE49-F238E27FC236}">
                    <a16:creationId xmlns:a16="http://schemas.microsoft.com/office/drawing/2014/main" id="{F9175452-4963-EB04-F0F7-D54F510AD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9618" y="3101229"/>
                <a:ext cx="435970" cy="136061"/>
              </a:xfrm>
              <a:prstGeom prst="rect">
                <a:avLst/>
              </a:prstGeom>
            </p:spPr>
          </p:pic>
          <p:sp>
            <p:nvSpPr>
              <p:cNvPr id="85" name="Textfeld 84">
                <a:extLst>
                  <a:ext uri="{FF2B5EF4-FFF2-40B4-BE49-F238E27FC236}">
                    <a16:creationId xmlns:a16="http://schemas.microsoft.com/office/drawing/2014/main" id="{4590F077-D797-5FA8-9A1E-A5DEB5B7F980}"/>
                  </a:ext>
                </a:extLst>
              </p:cNvPr>
              <p:cNvSpPr txBox="1"/>
              <p:nvPr/>
            </p:nvSpPr>
            <p:spPr>
              <a:xfrm>
                <a:off x="3056724" y="2975562"/>
                <a:ext cx="667463" cy="187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003D6A"/>
                    </a:solidFill>
                    <a:effectLst/>
                    <a:uLnTx/>
                    <a:uFillTx/>
                    <a:latin typeface="Fago Pro"/>
                    <a:ea typeface="+mn-ea"/>
                    <a:cs typeface="+mn-cs"/>
                  </a:rPr>
                  <a:t> Tokyo (JPN)</a:t>
                </a:r>
              </a:p>
            </p:txBody>
          </p:sp>
        </p:grp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36E0B4BD-A567-2619-E15E-23D45BB11FFC}"/>
                </a:ext>
              </a:extLst>
            </p:cNvPr>
            <p:cNvSpPr/>
            <p:nvPr/>
          </p:nvSpPr>
          <p:spPr>
            <a:xfrm>
              <a:off x="5257893" y="3471671"/>
              <a:ext cx="90000" cy="9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/>
                <a:ea typeface="+mn-ea"/>
                <a:cs typeface="+mn-cs"/>
              </a:endParaRP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81540EC-2FB3-C78A-DE26-8ABF6E50A2E6}"/>
              </a:ext>
            </a:extLst>
          </p:cNvPr>
          <p:cNvGrpSpPr/>
          <p:nvPr/>
        </p:nvGrpSpPr>
        <p:grpSpPr>
          <a:xfrm>
            <a:off x="9477013" y="2976041"/>
            <a:ext cx="1939576" cy="480648"/>
            <a:chOff x="4807637" y="3423124"/>
            <a:chExt cx="1018180" cy="252316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1FB84677-07EC-52FA-9B11-08C5BA88BA3F}"/>
                </a:ext>
              </a:extLst>
            </p:cNvPr>
            <p:cNvGrpSpPr/>
            <p:nvPr/>
          </p:nvGrpSpPr>
          <p:grpSpPr>
            <a:xfrm>
              <a:off x="4807637" y="3423124"/>
              <a:ext cx="1018180" cy="252316"/>
              <a:chOff x="2589618" y="2984974"/>
              <a:chExt cx="1018180" cy="252316"/>
            </a:xfrm>
          </p:grpSpPr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EA1DC85D-3102-5CEB-1A19-6B7F815C79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9618" y="3101229"/>
                <a:ext cx="435970" cy="136061"/>
              </a:xfrm>
              <a:prstGeom prst="rect">
                <a:avLst/>
              </a:prstGeom>
            </p:spPr>
          </p:pic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9A398381-D9C6-66B2-6F08-8EBED9460D35}"/>
                  </a:ext>
                </a:extLst>
              </p:cNvPr>
              <p:cNvSpPr txBox="1"/>
              <p:nvPr/>
            </p:nvSpPr>
            <p:spPr>
              <a:xfrm>
                <a:off x="3071724" y="2984974"/>
                <a:ext cx="536074" cy="1332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003D6A"/>
                    </a:solidFill>
                    <a:effectLst/>
                    <a:uLnTx/>
                    <a:uFillTx/>
                    <a:latin typeface="Fago Pro"/>
                    <a:ea typeface="+mn-ea"/>
                    <a:cs typeface="+mn-cs"/>
                  </a:rPr>
                  <a:t> Nitra (SVK)</a:t>
                </a:r>
              </a:p>
            </p:txBody>
          </p:sp>
        </p:grp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09966103-BCC7-09F0-AC67-F078C4030B42}"/>
                </a:ext>
              </a:extLst>
            </p:cNvPr>
            <p:cNvSpPr/>
            <p:nvPr/>
          </p:nvSpPr>
          <p:spPr>
            <a:xfrm>
              <a:off x="5257893" y="3471671"/>
              <a:ext cx="90000" cy="9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/>
                <a:ea typeface="+mn-ea"/>
                <a:cs typeface="+mn-cs"/>
              </a:endParaRPr>
            </a:p>
          </p:txBody>
        </p:sp>
      </p:grpSp>
      <p:cxnSp>
        <p:nvCxnSpPr>
          <p:cNvPr id="95" name="Verbinder: gewinkelt 94">
            <a:extLst>
              <a:ext uri="{FF2B5EF4-FFF2-40B4-BE49-F238E27FC236}">
                <a16:creationId xmlns:a16="http://schemas.microsoft.com/office/drawing/2014/main" id="{7DAE0841-B569-46B5-11FF-9E9FA3E2803F}"/>
              </a:ext>
            </a:extLst>
          </p:cNvPr>
          <p:cNvCxnSpPr>
            <a:cxnSpLocks/>
          </p:cNvCxnSpPr>
          <p:nvPr/>
        </p:nvCxnSpPr>
        <p:spPr>
          <a:xfrm rot="10800000">
            <a:off x="9591286" y="2874701"/>
            <a:ext cx="488786" cy="205794"/>
          </a:xfrm>
          <a:prstGeom prst="bentConnector3">
            <a:avLst>
              <a:gd name="adj1" fmla="val -666"/>
            </a:avLst>
          </a:prstGeom>
          <a:ln w="12700">
            <a:solidFill>
              <a:srgbClr val="003D6A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Verbinder: gewinkelt 96">
            <a:extLst>
              <a:ext uri="{FF2B5EF4-FFF2-40B4-BE49-F238E27FC236}">
                <a16:creationId xmlns:a16="http://schemas.microsoft.com/office/drawing/2014/main" id="{6E1E5665-49BD-17F0-22E8-96C2AB53F809}"/>
              </a:ext>
            </a:extLst>
          </p:cNvPr>
          <p:cNvCxnSpPr>
            <a:cxnSpLocks/>
            <a:stCxn id="84" idx="2"/>
          </p:cNvCxnSpPr>
          <p:nvPr/>
        </p:nvCxnSpPr>
        <p:spPr>
          <a:xfrm rot="5400000">
            <a:off x="10260460" y="2073673"/>
            <a:ext cx="256848" cy="483468"/>
          </a:xfrm>
          <a:prstGeom prst="bentConnector2">
            <a:avLst/>
          </a:prstGeom>
          <a:ln w="12700">
            <a:solidFill>
              <a:srgbClr val="003D6A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7AA115FD-FC3F-4C87-43A7-7CE9DF57501E}"/>
              </a:ext>
            </a:extLst>
          </p:cNvPr>
          <p:cNvGrpSpPr/>
          <p:nvPr/>
        </p:nvGrpSpPr>
        <p:grpSpPr>
          <a:xfrm>
            <a:off x="9262555" y="937789"/>
            <a:ext cx="1962541" cy="498577"/>
            <a:chOff x="4807637" y="3413712"/>
            <a:chExt cx="1030235" cy="261728"/>
          </a:xfrm>
        </p:grpSpPr>
        <p:grpSp>
          <p:nvGrpSpPr>
            <p:cNvPr id="104" name="Gruppieren 103">
              <a:extLst>
                <a:ext uri="{FF2B5EF4-FFF2-40B4-BE49-F238E27FC236}">
                  <a16:creationId xmlns:a16="http://schemas.microsoft.com/office/drawing/2014/main" id="{6CD8231E-E11B-BBEC-8B30-FC286DB9D54E}"/>
                </a:ext>
              </a:extLst>
            </p:cNvPr>
            <p:cNvGrpSpPr/>
            <p:nvPr/>
          </p:nvGrpSpPr>
          <p:grpSpPr>
            <a:xfrm>
              <a:off x="4807637" y="3413712"/>
              <a:ext cx="1030235" cy="261728"/>
              <a:chOff x="2589618" y="2975562"/>
              <a:chExt cx="1030235" cy="261728"/>
            </a:xfrm>
          </p:grpSpPr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013E774F-6528-B19D-067B-1D14533A4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9618" y="3101229"/>
                <a:ext cx="435970" cy="136061"/>
              </a:xfrm>
              <a:prstGeom prst="rect">
                <a:avLst/>
              </a:prstGeom>
            </p:spPr>
          </p:pic>
          <p:sp>
            <p:nvSpPr>
              <p:cNvPr id="107" name="Textfeld 106">
                <a:extLst>
                  <a:ext uri="{FF2B5EF4-FFF2-40B4-BE49-F238E27FC236}">
                    <a16:creationId xmlns:a16="http://schemas.microsoft.com/office/drawing/2014/main" id="{6DB6663E-BCAC-5DCA-AB75-8D199C109E5E}"/>
                  </a:ext>
                </a:extLst>
              </p:cNvPr>
              <p:cNvSpPr txBox="1"/>
              <p:nvPr/>
            </p:nvSpPr>
            <p:spPr>
              <a:xfrm>
                <a:off x="3056724" y="2975562"/>
                <a:ext cx="563129" cy="1332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003D6A"/>
                    </a:solidFill>
                    <a:effectLst/>
                    <a:uLnTx/>
                    <a:uFillTx/>
                    <a:latin typeface="Fago Pro"/>
                    <a:ea typeface="+mn-ea"/>
                    <a:cs typeface="+mn-cs"/>
                  </a:rPr>
                  <a:t> Salgueiro (</a:t>
                </a:r>
                <a:r>
                  <a:rPr lang="de-DE" sz="1050" b="1">
                    <a:solidFill>
                      <a:srgbClr val="003D6A"/>
                    </a:solidFill>
                    <a:latin typeface="Fago Pro"/>
                  </a:rPr>
                  <a:t>BR</a:t>
                </a:r>
                <a:r>
                  <a:rPr kumimoji="0" lang="de-DE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003D6A"/>
                    </a:solidFill>
                    <a:effectLst/>
                    <a:uLnTx/>
                    <a:uFillTx/>
                    <a:latin typeface="Fago Pro"/>
                    <a:ea typeface="+mn-ea"/>
                    <a:cs typeface="+mn-cs"/>
                  </a:rPr>
                  <a:t>)</a:t>
                </a:r>
              </a:p>
            </p:txBody>
          </p:sp>
        </p:grp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B3A0F842-45BD-F402-0E17-63E7C1C89E04}"/>
                </a:ext>
              </a:extLst>
            </p:cNvPr>
            <p:cNvSpPr/>
            <p:nvPr/>
          </p:nvSpPr>
          <p:spPr>
            <a:xfrm>
              <a:off x="5257893" y="3471671"/>
              <a:ext cx="90000" cy="9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/>
                <a:ea typeface="+mn-ea"/>
                <a:cs typeface="+mn-cs"/>
              </a:endParaRPr>
            </a:p>
          </p:txBody>
        </p:sp>
      </p:grpSp>
      <p:cxnSp>
        <p:nvCxnSpPr>
          <p:cNvPr id="108" name="Verbinder: gewinkelt 107">
            <a:extLst>
              <a:ext uri="{FF2B5EF4-FFF2-40B4-BE49-F238E27FC236}">
                <a16:creationId xmlns:a16="http://schemas.microsoft.com/office/drawing/2014/main" id="{DC356402-FB13-8064-D2C9-FC0A262E3086}"/>
              </a:ext>
            </a:extLst>
          </p:cNvPr>
          <p:cNvCxnSpPr>
            <a:cxnSpLocks/>
            <a:stCxn id="106" idx="2"/>
          </p:cNvCxnSpPr>
          <p:nvPr/>
        </p:nvCxnSpPr>
        <p:spPr>
          <a:xfrm rot="5400000">
            <a:off x="9307641" y="1323056"/>
            <a:ext cx="256848" cy="483468"/>
          </a:xfrm>
          <a:prstGeom prst="bentConnector2">
            <a:avLst/>
          </a:prstGeom>
          <a:ln w="12700">
            <a:solidFill>
              <a:srgbClr val="003D6A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Grafik 6">
            <a:extLst>
              <a:ext uri="{FF2B5EF4-FFF2-40B4-BE49-F238E27FC236}">
                <a16:creationId xmlns:a16="http://schemas.microsoft.com/office/drawing/2014/main" id="{7BD21ACB-CB5C-BD61-627C-D38C1B3233EF}"/>
              </a:ext>
            </a:extLst>
          </p:cNvPr>
          <p:cNvSpPr/>
          <p:nvPr/>
        </p:nvSpPr>
        <p:spPr>
          <a:xfrm>
            <a:off x="658812" y="666750"/>
            <a:ext cx="4881267" cy="2972750"/>
          </a:xfrm>
          <a:custGeom>
            <a:avLst/>
            <a:gdLst>
              <a:gd name="connsiteX0" fmla="*/ 0 w 2717996"/>
              <a:gd name="connsiteY0" fmla="*/ 0 h 1655292"/>
              <a:gd name="connsiteX1" fmla="*/ 0 w 2717996"/>
              <a:gd name="connsiteY1" fmla="*/ 1655293 h 1655292"/>
              <a:gd name="connsiteX2" fmla="*/ 2220925 w 2717996"/>
              <a:gd name="connsiteY2" fmla="*/ 1655293 h 1655292"/>
              <a:gd name="connsiteX3" fmla="*/ 2717997 w 2717996"/>
              <a:gd name="connsiteY3" fmla="*/ 1394279 h 1655292"/>
              <a:gd name="connsiteX4" fmla="*/ 2717997 w 2717996"/>
              <a:gd name="connsiteY4" fmla="*/ 0 h 165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996" h="1655292">
                <a:moveTo>
                  <a:pt x="0" y="0"/>
                </a:moveTo>
                <a:lnTo>
                  <a:pt x="0" y="1655293"/>
                </a:lnTo>
                <a:lnTo>
                  <a:pt x="2220925" y="1655293"/>
                </a:lnTo>
                <a:lnTo>
                  <a:pt x="2717997" y="1394279"/>
                </a:lnTo>
                <a:lnTo>
                  <a:pt x="2717997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Fago Pro" panose="02000506040000020004" pitchFamily="50" charset="0"/>
            </a:endParaRPr>
          </a:p>
        </p:txBody>
      </p:sp>
      <p:sp>
        <p:nvSpPr>
          <p:cNvPr id="86" name="Titel 11">
            <a:extLst>
              <a:ext uri="{FF2B5EF4-FFF2-40B4-BE49-F238E27FC236}">
                <a16:creationId xmlns:a16="http://schemas.microsoft.com/office/drawing/2014/main" id="{454D31E5-43A6-0BA6-2BAC-30987BE4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2104163"/>
            <a:ext cx="4418011" cy="524737"/>
          </a:xfrm>
        </p:spPr>
        <p:txBody>
          <a:bodyPr lIns="504000"/>
          <a:lstStyle/>
          <a:p>
            <a:r>
              <a:rPr lang="en-US" sz="3500" noProof="0" dirty="0" err="1">
                <a:solidFill>
                  <a:schemeClr val="bg1"/>
                </a:solidFill>
              </a:rPr>
              <a:t>CoLabs</a:t>
            </a:r>
            <a:r>
              <a:rPr lang="en-US" sz="3500" noProof="0" dirty="0">
                <a:solidFill>
                  <a:schemeClr val="bg1"/>
                </a:solidFill>
              </a:rPr>
              <a:t> world wide</a:t>
            </a:r>
          </a:p>
        </p:txBody>
      </p:sp>
      <p:sp>
        <p:nvSpPr>
          <p:cNvPr id="87" name="Textplatzhalter 12">
            <a:extLst>
              <a:ext uri="{FF2B5EF4-FFF2-40B4-BE49-F238E27FC236}">
                <a16:creationId xmlns:a16="http://schemas.microsoft.com/office/drawing/2014/main" id="{59EA8F9D-075A-BB83-4ED8-A31964E697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4" y="2899946"/>
            <a:ext cx="4294186" cy="338554"/>
          </a:xfrm>
        </p:spPr>
        <p:txBody>
          <a:bodyPr lIns="504000"/>
          <a:lstStyle/>
          <a:p>
            <a:pPr marL="0" indent="0">
              <a:buNone/>
            </a:pPr>
            <a:r>
              <a:rPr lang="en-US" sz="2100" noProof="0" dirty="0">
                <a:solidFill>
                  <a:schemeClr val="tx2"/>
                </a:solidFill>
              </a:rPr>
              <a:t>Competence around the world</a:t>
            </a:r>
          </a:p>
        </p:txBody>
      </p:sp>
      <p:sp>
        <p:nvSpPr>
          <p:cNvPr id="88" name="Titel 11">
            <a:extLst>
              <a:ext uri="{FF2B5EF4-FFF2-40B4-BE49-F238E27FC236}">
                <a16:creationId xmlns:a16="http://schemas.microsoft.com/office/drawing/2014/main" id="{D95DBDB2-BCFB-324B-9021-9D0CC35A3225}"/>
              </a:ext>
            </a:extLst>
          </p:cNvPr>
          <p:cNvSpPr txBox="1">
            <a:spLocks/>
          </p:cNvSpPr>
          <p:nvPr/>
        </p:nvSpPr>
        <p:spPr>
          <a:xfrm>
            <a:off x="658814" y="851626"/>
            <a:ext cx="4418011" cy="1148624"/>
          </a:xfrm>
          <a:prstGeom prst="rect">
            <a:avLst/>
          </a:prstGeom>
        </p:spPr>
        <p:txBody>
          <a:bodyPr vert="horz" lIns="50400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0000" b="1" dirty="0">
                <a:solidFill>
                  <a:schemeClr val="bg1"/>
                </a:solidFill>
                <a:latin typeface="Fago Pro" panose="02000506040000020004" pitchFamily="50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6617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focus</a:t>
            </a:r>
            <a:endParaRPr lang="en-US" noProof="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Validations in the CoLab</a:t>
            </a:r>
            <a:endParaRPr lang="en-US" b="1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10261E8-13B8-A82F-A6E4-C25FA45255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 dirty="0"/>
              <a:t>The big </a:t>
            </a:r>
            <a:r>
              <a:rPr lang="en-US" sz="3600" noProof="0" dirty="0"/>
              <a:t>5</a:t>
            </a:r>
          </a:p>
          <a:p>
            <a:pPr lvl="1"/>
            <a:r>
              <a:rPr lang="en-US" dirty="0"/>
              <a:t>ADHESO</a:t>
            </a:r>
          </a:p>
          <a:p>
            <a:pPr lvl="1"/>
            <a:r>
              <a:rPr lang="en-US" dirty="0"/>
              <a:t>Material Removal</a:t>
            </a:r>
          </a:p>
          <a:p>
            <a:pPr lvl="1"/>
            <a:r>
              <a:rPr lang="en-US" dirty="0"/>
              <a:t>Magnetic Gripper</a:t>
            </a:r>
          </a:p>
          <a:p>
            <a:pPr lvl="1"/>
            <a:r>
              <a:rPr lang="en-US" dirty="0"/>
              <a:t>General Gripper Validation</a:t>
            </a:r>
          </a:p>
          <a:p>
            <a:pPr lvl="1"/>
            <a:r>
              <a:rPr lang="en-US" dirty="0"/>
              <a:t>ORG</a:t>
            </a:r>
          </a:p>
          <a:p>
            <a:pPr lvl="1"/>
            <a:endParaRPr lang="en-US" dirty="0"/>
          </a:p>
          <a:p>
            <a:r>
              <a:rPr lang="en-US" dirty="0"/>
              <a:t>Application focused solutions</a:t>
            </a:r>
          </a:p>
          <a:p>
            <a:pPr lvl="1"/>
            <a:r>
              <a:rPr lang="en-US" dirty="0"/>
              <a:t>2D Grasping Kit</a:t>
            </a:r>
          </a:p>
          <a:p>
            <a:pPr lvl="1"/>
            <a:r>
              <a:rPr lang="en-US" dirty="0"/>
              <a:t>Quality Inspection </a:t>
            </a:r>
          </a:p>
          <a:p>
            <a:pPr lvl="1"/>
            <a:r>
              <a:rPr lang="en-US" dirty="0"/>
              <a:t>Machine Tending</a:t>
            </a:r>
          </a:p>
        </p:txBody>
      </p:sp>
      <p:pic>
        <p:nvPicPr>
          <p:cNvPr id="1026" name="Picture 2" descr="Search lupe icon Royalty Free Vector Image - VectorStock">
            <a:extLst>
              <a:ext uri="{FF2B5EF4-FFF2-40B4-BE49-F238E27FC236}">
                <a16:creationId xmlns:a16="http://schemas.microsoft.com/office/drawing/2014/main" id="{97A736ED-431C-860D-BEDB-444CDCB1D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1"/>
          <a:stretch/>
        </p:blipFill>
        <p:spPr bwMode="auto">
          <a:xfrm>
            <a:off x="2886658" y="1977989"/>
            <a:ext cx="1532942" cy="145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Grafik 1035">
            <a:extLst>
              <a:ext uri="{FF2B5EF4-FFF2-40B4-BE49-F238E27FC236}">
                <a16:creationId xmlns:a16="http://schemas.microsoft.com/office/drawing/2014/main" id="{E013E1C0-ED0C-78E8-409E-4F4816C78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682" y="1685638"/>
            <a:ext cx="6937868" cy="407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46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>
            <a:extLst>
              <a:ext uri="{FF2B5EF4-FFF2-40B4-BE49-F238E27FC236}">
                <a16:creationId xmlns:a16="http://schemas.microsoft.com/office/drawing/2014/main" id="{59896C75-0D01-98E6-3EFA-9EA39F9E1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r="2306"/>
          <a:stretch/>
        </p:blipFill>
        <p:spPr>
          <a:xfrm>
            <a:off x="763240" y="1304674"/>
            <a:ext cx="1743097" cy="1478136"/>
          </a:xfrm>
          <a:custGeom>
            <a:avLst/>
            <a:gdLst>
              <a:gd name="connsiteX0" fmla="*/ 450000 w 2052000"/>
              <a:gd name="connsiteY0" fmla="*/ 0 h 1800000"/>
              <a:gd name="connsiteX1" fmla="*/ 1602000 w 2052000"/>
              <a:gd name="connsiteY1" fmla="*/ 0 h 1800000"/>
              <a:gd name="connsiteX2" fmla="*/ 2052000 w 2052000"/>
              <a:gd name="connsiteY2" fmla="*/ 900000 h 1800000"/>
              <a:gd name="connsiteX3" fmla="*/ 1602000 w 2052000"/>
              <a:gd name="connsiteY3" fmla="*/ 1800000 h 1800000"/>
              <a:gd name="connsiteX4" fmla="*/ 450000 w 2052000"/>
              <a:gd name="connsiteY4" fmla="*/ 1800000 h 1800000"/>
              <a:gd name="connsiteX5" fmla="*/ 0 w 2052000"/>
              <a:gd name="connsiteY5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2000" h="1800000">
                <a:moveTo>
                  <a:pt x="450000" y="0"/>
                </a:moveTo>
                <a:lnTo>
                  <a:pt x="1602000" y="0"/>
                </a:lnTo>
                <a:lnTo>
                  <a:pt x="2052000" y="900000"/>
                </a:lnTo>
                <a:lnTo>
                  <a:pt x="1602000" y="1800000"/>
                </a:lnTo>
                <a:lnTo>
                  <a:pt x="450000" y="1800000"/>
                </a:lnTo>
                <a:lnTo>
                  <a:pt x="0" y="900000"/>
                </a:lnTo>
                <a:close/>
              </a:path>
            </a:pathLst>
          </a:custGeom>
          <a:ln w="28575"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8888CF2-4CDE-6AE8-3B22-4320DB6A2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Center </a:t>
            </a:r>
            <a:r>
              <a:rPr lang="de-DE" dirty="0" err="1"/>
              <a:t>for</a:t>
            </a:r>
            <a:r>
              <a:rPr lang="de-DE" dirty="0"/>
              <a:t> Exchange and Development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50C5341-F2E2-1E97-B1BB-EFA27299F3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F483A6D-553C-7A99-E7F7-C1CD17A7CA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CoLab Activities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76C8862-B7DD-EEED-C02B-B2A212278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3" r="10753"/>
          <a:stretch/>
        </p:blipFill>
        <p:spPr>
          <a:xfrm>
            <a:off x="6643577" y="4448370"/>
            <a:ext cx="1743097" cy="1478136"/>
          </a:xfrm>
          <a:custGeom>
            <a:avLst/>
            <a:gdLst>
              <a:gd name="connsiteX0" fmla="*/ 450000 w 2052000"/>
              <a:gd name="connsiteY0" fmla="*/ 0 h 1800000"/>
              <a:gd name="connsiteX1" fmla="*/ 1602000 w 2052000"/>
              <a:gd name="connsiteY1" fmla="*/ 0 h 1800000"/>
              <a:gd name="connsiteX2" fmla="*/ 2052000 w 2052000"/>
              <a:gd name="connsiteY2" fmla="*/ 900000 h 1800000"/>
              <a:gd name="connsiteX3" fmla="*/ 1602000 w 2052000"/>
              <a:gd name="connsiteY3" fmla="*/ 1800000 h 1800000"/>
              <a:gd name="connsiteX4" fmla="*/ 450000 w 2052000"/>
              <a:gd name="connsiteY4" fmla="*/ 1800000 h 1800000"/>
              <a:gd name="connsiteX5" fmla="*/ 0 w 2052000"/>
              <a:gd name="connsiteY5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2000" h="1800000">
                <a:moveTo>
                  <a:pt x="450000" y="0"/>
                </a:moveTo>
                <a:lnTo>
                  <a:pt x="1602000" y="0"/>
                </a:lnTo>
                <a:lnTo>
                  <a:pt x="2052000" y="900000"/>
                </a:lnTo>
                <a:lnTo>
                  <a:pt x="1602000" y="1800000"/>
                </a:lnTo>
                <a:lnTo>
                  <a:pt x="450000" y="1800000"/>
                </a:lnTo>
                <a:lnTo>
                  <a:pt x="0" y="90000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202871C-A98F-6064-3DE0-F24AE114E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8" r="12118"/>
          <a:stretch/>
        </p:blipFill>
        <p:spPr>
          <a:xfrm>
            <a:off x="3685902" y="4448370"/>
            <a:ext cx="1743097" cy="1478136"/>
          </a:xfrm>
          <a:custGeom>
            <a:avLst/>
            <a:gdLst>
              <a:gd name="connsiteX0" fmla="*/ 450000 w 2052000"/>
              <a:gd name="connsiteY0" fmla="*/ 0 h 1800000"/>
              <a:gd name="connsiteX1" fmla="*/ 1602000 w 2052000"/>
              <a:gd name="connsiteY1" fmla="*/ 0 h 1800000"/>
              <a:gd name="connsiteX2" fmla="*/ 2052000 w 2052000"/>
              <a:gd name="connsiteY2" fmla="*/ 900000 h 1800000"/>
              <a:gd name="connsiteX3" fmla="*/ 1602000 w 2052000"/>
              <a:gd name="connsiteY3" fmla="*/ 1800000 h 1800000"/>
              <a:gd name="connsiteX4" fmla="*/ 450000 w 2052000"/>
              <a:gd name="connsiteY4" fmla="*/ 1800000 h 1800000"/>
              <a:gd name="connsiteX5" fmla="*/ 0 w 2052000"/>
              <a:gd name="connsiteY5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2000" h="1800000">
                <a:moveTo>
                  <a:pt x="450000" y="0"/>
                </a:moveTo>
                <a:lnTo>
                  <a:pt x="1602000" y="0"/>
                </a:lnTo>
                <a:lnTo>
                  <a:pt x="2052000" y="900000"/>
                </a:lnTo>
                <a:lnTo>
                  <a:pt x="1602000" y="1800000"/>
                </a:lnTo>
                <a:lnTo>
                  <a:pt x="450000" y="1800000"/>
                </a:lnTo>
                <a:lnTo>
                  <a:pt x="0" y="90000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173C325-FCEA-7270-73C6-ED02C8D04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1" r="12111"/>
          <a:stretch/>
        </p:blipFill>
        <p:spPr>
          <a:xfrm>
            <a:off x="5168609" y="5251664"/>
            <a:ext cx="1743097" cy="1478136"/>
          </a:xfrm>
          <a:custGeom>
            <a:avLst/>
            <a:gdLst>
              <a:gd name="connsiteX0" fmla="*/ 450000 w 2052000"/>
              <a:gd name="connsiteY0" fmla="*/ 0 h 1800000"/>
              <a:gd name="connsiteX1" fmla="*/ 1602000 w 2052000"/>
              <a:gd name="connsiteY1" fmla="*/ 0 h 1800000"/>
              <a:gd name="connsiteX2" fmla="*/ 2052000 w 2052000"/>
              <a:gd name="connsiteY2" fmla="*/ 900000 h 1800000"/>
              <a:gd name="connsiteX3" fmla="*/ 1602000 w 2052000"/>
              <a:gd name="connsiteY3" fmla="*/ 1800000 h 1800000"/>
              <a:gd name="connsiteX4" fmla="*/ 450000 w 2052000"/>
              <a:gd name="connsiteY4" fmla="*/ 1800000 h 1800000"/>
              <a:gd name="connsiteX5" fmla="*/ 0 w 2052000"/>
              <a:gd name="connsiteY5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2000" h="1800000">
                <a:moveTo>
                  <a:pt x="450000" y="0"/>
                </a:moveTo>
                <a:lnTo>
                  <a:pt x="1602000" y="0"/>
                </a:lnTo>
                <a:lnTo>
                  <a:pt x="2052000" y="900000"/>
                </a:lnTo>
                <a:lnTo>
                  <a:pt x="1602000" y="1800000"/>
                </a:lnTo>
                <a:lnTo>
                  <a:pt x="450000" y="1800000"/>
                </a:lnTo>
                <a:lnTo>
                  <a:pt x="0" y="90000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710013A-62E7-915E-D2F2-9F8D1EC48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2000"/>
          <a:stretch/>
        </p:blipFill>
        <p:spPr>
          <a:xfrm>
            <a:off x="5168609" y="2069329"/>
            <a:ext cx="1743097" cy="1478136"/>
          </a:xfrm>
          <a:custGeom>
            <a:avLst/>
            <a:gdLst>
              <a:gd name="connsiteX0" fmla="*/ 450000 w 2052000"/>
              <a:gd name="connsiteY0" fmla="*/ 0 h 1800000"/>
              <a:gd name="connsiteX1" fmla="*/ 1602000 w 2052000"/>
              <a:gd name="connsiteY1" fmla="*/ 0 h 1800000"/>
              <a:gd name="connsiteX2" fmla="*/ 2052000 w 2052000"/>
              <a:gd name="connsiteY2" fmla="*/ 900000 h 1800000"/>
              <a:gd name="connsiteX3" fmla="*/ 1602000 w 2052000"/>
              <a:gd name="connsiteY3" fmla="*/ 1800000 h 1800000"/>
              <a:gd name="connsiteX4" fmla="*/ 450000 w 2052000"/>
              <a:gd name="connsiteY4" fmla="*/ 1800000 h 1800000"/>
              <a:gd name="connsiteX5" fmla="*/ 0 w 2052000"/>
              <a:gd name="connsiteY5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2000" h="1800000">
                <a:moveTo>
                  <a:pt x="450000" y="0"/>
                </a:moveTo>
                <a:lnTo>
                  <a:pt x="1602000" y="0"/>
                </a:lnTo>
                <a:lnTo>
                  <a:pt x="2052000" y="900000"/>
                </a:lnTo>
                <a:lnTo>
                  <a:pt x="1602000" y="1800000"/>
                </a:lnTo>
                <a:lnTo>
                  <a:pt x="450000" y="1800000"/>
                </a:lnTo>
                <a:lnTo>
                  <a:pt x="0" y="90000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15F77AB-54B1-A349-51B7-96EC58CCEF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r="49"/>
          <a:stretch/>
        </p:blipFill>
        <p:spPr>
          <a:xfrm>
            <a:off x="8111479" y="3636924"/>
            <a:ext cx="1743097" cy="1478136"/>
          </a:xfrm>
          <a:custGeom>
            <a:avLst/>
            <a:gdLst>
              <a:gd name="connsiteX0" fmla="*/ 450000 w 2052000"/>
              <a:gd name="connsiteY0" fmla="*/ 0 h 1800000"/>
              <a:gd name="connsiteX1" fmla="*/ 1602000 w 2052000"/>
              <a:gd name="connsiteY1" fmla="*/ 0 h 1800000"/>
              <a:gd name="connsiteX2" fmla="*/ 2052000 w 2052000"/>
              <a:gd name="connsiteY2" fmla="*/ 900000 h 1800000"/>
              <a:gd name="connsiteX3" fmla="*/ 1602000 w 2052000"/>
              <a:gd name="connsiteY3" fmla="*/ 1800000 h 1800000"/>
              <a:gd name="connsiteX4" fmla="*/ 450000 w 2052000"/>
              <a:gd name="connsiteY4" fmla="*/ 1800000 h 1800000"/>
              <a:gd name="connsiteX5" fmla="*/ 0 w 2052000"/>
              <a:gd name="connsiteY5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2000" h="1800000">
                <a:moveTo>
                  <a:pt x="450000" y="0"/>
                </a:moveTo>
                <a:lnTo>
                  <a:pt x="1602000" y="0"/>
                </a:lnTo>
                <a:lnTo>
                  <a:pt x="2052000" y="900000"/>
                </a:lnTo>
                <a:lnTo>
                  <a:pt x="1602000" y="1800000"/>
                </a:lnTo>
                <a:lnTo>
                  <a:pt x="450000" y="1800000"/>
                </a:lnTo>
                <a:lnTo>
                  <a:pt x="0" y="90000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7CFBCBF-086C-060B-376E-1E934292EC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r="4440"/>
          <a:stretch/>
        </p:blipFill>
        <p:spPr>
          <a:xfrm>
            <a:off x="3668209" y="2856606"/>
            <a:ext cx="1743097" cy="1478136"/>
          </a:xfrm>
          <a:custGeom>
            <a:avLst/>
            <a:gdLst>
              <a:gd name="connsiteX0" fmla="*/ 450000 w 2052000"/>
              <a:gd name="connsiteY0" fmla="*/ 0 h 1800000"/>
              <a:gd name="connsiteX1" fmla="*/ 1602000 w 2052000"/>
              <a:gd name="connsiteY1" fmla="*/ 0 h 1800000"/>
              <a:gd name="connsiteX2" fmla="*/ 2052000 w 2052000"/>
              <a:gd name="connsiteY2" fmla="*/ 900000 h 1800000"/>
              <a:gd name="connsiteX3" fmla="*/ 1602000 w 2052000"/>
              <a:gd name="connsiteY3" fmla="*/ 1800000 h 1800000"/>
              <a:gd name="connsiteX4" fmla="*/ 450000 w 2052000"/>
              <a:gd name="connsiteY4" fmla="*/ 1800000 h 1800000"/>
              <a:gd name="connsiteX5" fmla="*/ 0 w 2052000"/>
              <a:gd name="connsiteY5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2000" h="1800000">
                <a:moveTo>
                  <a:pt x="450000" y="0"/>
                </a:moveTo>
                <a:lnTo>
                  <a:pt x="1602000" y="0"/>
                </a:lnTo>
                <a:lnTo>
                  <a:pt x="2052000" y="900000"/>
                </a:lnTo>
                <a:lnTo>
                  <a:pt x="1602000" y="1800000"/>
                </a:lnTo>
                <a:lnTo>
                  <a:pt x="450000" y="1800000"/>
                </a:lnTo>
                <a:lnTo>
                  <a:pt x="0" y="90000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2AA4990-6A64-F946-9F46-8539D8E58D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2657"/>
          <a:stretch/>
        </p:blipFill>
        <p:spPr>
          <a:xfrm>
            <a:off x="2205939" y="3636924"/>
            <a:ext cx="1743097" cy="1478136"/>
          </a:xfrm>
          <a:custGeom>
            <a:avLst/>
            <a:gdLst>
              <a:gd name="connsiteX0" fmla="*/ 450000 w 2052000"/>
              <a:gd name="connsiteY0" fmla="*/ 0 h 1800000"/>
              <a:gd name="connsiteX1" fmla="*/ 1602000 w 2052000"/>
              <a:gd name="connsiteY1" fmla="*/ 0 h 1800000"/>
              <a:gd name="connsiteX2" fmla="*/ 2052000 w 2052000"/>
              <a:gd name="connsiteY2" fmla="*/ 900000 h 1800000"/>
              <a:gd name="connsiteX3" fmla="*/ 1602000 w 2052000"/>
              <a:gd name="connsiteY3" fmla="*/ 1800000 h 1800000"/>
              <a:gd name="connsiteX4" fmla="*/ 450000 w 2052000"/>
              <a:gd name="connsiteY4" fmla="*/ 1800000 h 1800000"/>
              <a:gd name="connsiteX5" fmla="*/ 0 w 2052000"/>
              <a:gd name="connsiteY5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2000" h="1800000">
                <a:moveTo>
                  <a:pt x="450000" y="0"/>
                </a:moveTo>
                <a:lnTo>
                  <a:pt x="1602000" y="0"/>
                </a:lnTo>
                <a:lnTo>
                  <a:pt x="2052000" y="900000"/>
                </a:lnTo>
                <a:lnTo>
                  <a:pt x="1602000" y="1800000"/>
                </a:lnTo>
                <a:lnTo>
                  <a:pt x="450000" y="1800000"/>
                </a:lnTo>
                <a:lnTo>
                  <a:pt x="0" y="90000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E373EA1-D606-E697-47C7-ACD6FAA5B80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r="30195"/>
          <a:stretch/>
        </p:blipFill>
        <p:spPr>
          <a:xfrm>
            <a:off x="763241" y="4448370"/>
            <a:ext cx="1743097" cy="1478136"/>
          </a:xfrm>
          <a:custGeom>
            <a:avLst/>
            <a:gdLst>
              <a:gd name="connsiteX0" fmla="*/ 450000 w 2052000"/>
              <a:gd name="connsiteY0" fmla="*/ 0 h 1800000"/>
              <a:gd name="connsiteX1" fmla="*/ 1602000 w 2052000"/>
              <a:gd name="connsiteY1" fmla="*/ 0 h 1800000"/>
              <a:gd name="connsiteX2" fmla="*/ 2052000 w 2052000"/>
              <a:gd name="connsiteY2" fmla="*/ 900000 h 1800000"/>
              <a:gd name="connsiteX3" fmla="*/ 1602000 w 2052000"/>
              <a:gd name="connsiteY3" fmla="*/ 1800000 h 1800000"/>
              <a:gd name="connsiteX4" fmla="*/ 450000 w 2052000"/>
              <a:gd name="connsiteY4" fmla="*/ 1800000 h 1800000"/>
              <a:gd name="connsiteX5" fmla="*/ 0 w 2052000"/>
              <a:gd name="connsiteY5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2000" h="1800000">
                <a:moveTo>
                  <a:pt x="450000" y="0"/>
                </a:moveTo>
                <a:lnTo>
                  <a:pt x="1602000" y="0"/>
                </a:lnTo>
                <a:lnTo>
                  <a:pt x="2052000" y="900000"/>
                </a:lnTo>
                <a:lnTo>
                  <a:pt x="1602000" y="1800000"/>
                </a:lnTo>
                <a:lnTo>
                  <a:pt x="450000" y="1800000"/>
                </a:lnTo>
                <a:lnTo>
                  <a:pt x="0" y="900000"/>
                </a:lnTo>
                <a:close/>
              </a:path>
            </a:pathLst>
          </a:custGeom>
          <a:ln w="28575">
            <a:noFill/>
          </a:ln>
        </p:spPr>
      </p:pic>
      <p:sp>
        <p:nvSpPr>
          <p:cNvPr id="15" name="Sechseck 14">
            <a:extLst>
              <a:ext uri="{FF2B5EF4-FFF2-40B4-BE49-F238E27FC236}">
                <a16:creationId xmlns:a16="http://schemas.microsoft.com/office/drawing/2014/main" id="{B32090DA-643B-74BD-1A89-1838B7F46605}"/>
              </a:ext>
            </a:extLst>
          </p:cNvPr>
          <p:cNvSpPr>
            <a:spLocks noChangeAspect="1"/>
          </p:cNvSpPr>
          <p:nvPr/>
        </p:nvSpPr>
        <p:spPr>
          <a:xfrm>
            <a:off x="8111797" y="5251664"/>
            <a:ext cx="1742460" cy="1478136"/>
          </a:xfrm>
          <a:prstGeom prst="hexagon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CHUNKFagoPro-Regular"/>
                <a:ea typeface="+mn-ea"/>
                <a:cs typeface="+mn-cs"/>
              </a:rPr>
              <a:t>Showroom for </a:t>
            </a:r>
            <a:r>
              <a:rPr kumimoji="0" lang="en-US" sz="1300" b="1" i="0" u="none" strike="noStrike" kern="1200" cap="none" spc="0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CHUNKFagoPro-Regular"/>
                <a:ea typeface="+mn-ea"/>
                <a:cs typeface="+mn-cs"/>
              </a:rPr>
              <a:t>prooven</a:t>
            </a:r>
            <a:r>
              <a:rPr kumimoji="0" lang="en-US" sz="1300" b="1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CHUNKFagoPro-Regular"/>
                <a:ea typeface="+mn-ea"/>
                <a:cs typeface="+mn-cs"/>
              </a:rPr>
              <a:t> and new technologies</a:t>
            </a:r>
          </a:p>
        </p:txBody>
      </p:sp>
      <p:sp>
        <p:nvSpPr>
          <p:cNvPr id="17" name="Sechseck 16">
            <a:extLst>
              <a:ext uri="{FF2B5EF4-FFF2-40B4-BE49-F238E27FC236}">
                <a16:creationId xmlns:a16="http://schemas.microsoft.com/office/drawing/2014/main" id="{115D4F65-8625-A177-35B5-E7750D3046C8}"/>
              </a:ext>
            </a:extLst>
          </p:cNvPr>
          <p:cNvSpPr>
            <a:spLocks noChangeAspect="1"/>
          </p:cNvSpPr>
          <p:nvPr/>
        </p:nvSpPr>
        <p:spPr>
          <a:xfrm>
            <a:off x="2206257" y="5251664"/>
            <a:ext cx="1742460" cy="1478136"/>
          </a:xfrm>
          <a:prstGeom prst="hexagon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CHUNKFagoPro-Regular"/>
                <a:ea typeface="+mn-ea"/>
                <a:cs typeface="+mn-cs"/>
              </a:rPr>
              <a:t>Partner-network with robot manufacturers and integrators 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0DFE3E4-0D3D-0FA3-4D6C-0BA1C241E8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r="4386"/>
          <a:stretch/>
        </p:blipFill>
        <p:spPr>
          <a:xfrm>
            <a:off x="6643577" y="2856606"/>
            <a:ext cx="1743097" cy="1478136"/>
          </a:xfrm>
          <a:custGeom>
            <a:avLst/>
            <a:gdLst>
              <a:gd name="connsiteX0" fmla="*/ 450000 w 2052000"/>
              <a:gd name="connsiteY0" fmla="*/ 0 h 1800000"/>
              <a:gd name="connsiteX1" fmla="*/ 1602000 w 2052000"/>
              <a:gd name="connsiteY1" fmla="*/ 0 h 1800000"/>
              <a:gd name="connsiteX2" fmla="*/ 2052000 w 2052000"/>
              <a:gd name="connsiteY2" fmla="*/ 900000 h 1800000"/>
              <a:gd name="connsiteX3" fmla="*/ 1602000 w 2052000"/>
              <a:gd name="connsiteY3" fmla="*/ 1800000 h 1800000"/>
              <a:gd name="connsiteX4" fmla="*/ 450000 w 2052000"/>
              <a:gd name="connsiteY4" fmla="*/ 1800000 h 1800000"/>
              <a:gd name="connsiteX5" fmla="*/ 0 w 2052000"/>
              <a:gd name="connsiteY5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2000" h="1800000">
                <a:moveTo>
                  <a:pt x="450000" y="0"/>
                </a:moveTo>
                <a:lnTo>
                  <a:pt x="1602000" y="0"/>
                </a:lnTo>
                <a:lnTo>
                  <a:pt x="2052000" y="900000"/>
                </a:lnTo>
                <a:lnTo>
                  <a:pt x="1602000" y="1800000"/>
                </a:lnTo>
                <a:lnTo>
                  <a:pt x="450000" y="1800000"/>
                </a:lnTo>
                <a:lnTo>
                  <a:pt x="0" y="900000"/>
                </a:lnTo>
                <a:close/>
              </a:path>
            </a:pathLst>
          </a:custGeom>
          <a:ln w="28575">
            <a:noFill/>
          </a:ln>
        </p:spPr>
      </p:pic>
      <p:sp>
        <p:nvSpPr>
          <p:cNvPr id="19" name="Sechseck 18">
            <a:extLst>
              <a:ext uri="{FF2B5EF4-FFF2-40B4-BE49-F238E27FC236}">
                <a16:creationId xmlns:a16="http://schemas.microsoft.com/office/drawing/2014/main" id="{6A678DA2-11A1-5927-9AD4-C041DD0DB13F}"/>
              </a:ext>
            </a:extLst>
          </p:cNvPr>
          <p:cNvSpPr>
            <a:spLocks noChangeAspect="1"/>
          </p:cNvSpPr>
          <p:nvPr/>
        </p:nvSpPr>
        <p:spPr>
          <a:xfrm>
            <a:off x="2206257" y="2069329"/>
            <a:ext cx="1742460" cy="1478136"/>
          </a:xfrm>
          <a:prstGeom prst="hexagon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de-DE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CHUNKFagoPro-Regular"/>
                <a:ea typeface="+mn-ea"/>
                <a:cs typeface="+mn-cs"/>
              </a:rPr>
              <a:t>Application</a:t>
            </a:r>
            <a:r>
              <a:rPr kumimoji="0" lang="de-DE" sz="13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CHUNKFagoPro-Regular"/>
                <a:ea typeface="+mn-ea"/>
                <a:cs typeface="+mn-cs"/>
              </a:rPr>
              <a:t> </a:t>
            </a:r>
            <a:r>
              <a:rPr kumimoji="0" lang="de-DE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CHUNKFagoPro-Regular"/>
                <a:ea typeface="+mn-ea"/>
                <a:cs typeface="+mn-cs"/>
              </a:rPr>
              <a:t>center</a:t>
            </a:r>
            <a:r>
              <a:rPr kumimoji="0" lang="de-DE" sz="13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CHUNKFagoPro-Regular"/>
                <a:ea typeface="+mn-ea"/>
                <a:cs typeface="+mn-cs"/>
              </a:rPr>
              <a:t> </a:t>
            </a:r>
            <a:r>
              <a:rPr kumimoji="0" lang="de-DE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CHUNKFagoPro-Regular"/>
                <a:ea typeface="+mn-ea"/>
                <a:cs typeface="+mn-cs"/>
              </a:rPr>
              <a:t>for</a:t>
            </a:r>
            <a:r>
              <a:rPr kumimoji="0" lang="de-DE" sz="13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CHUNKFagoPro-Regular"/>
                <a:ea typeface="+mn-ea"/>
                <a:cs typeface="+mn-cs"/>
              </a:rPr>
              <a:t> </a:t>
            </a:r>
            <a:r>
              <a:rPr kumimoji="0" lang="de-DE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CHUNKFagoPro-Regular"/>
                <a:ea typeface="+mn-ea"/>
                <a:cs typeface="+mn-cs"/>
              </a:rPr>
              <a:t>customer</a:t>
            </a:r>
            <a:r>
              <a:rPr kumimoji="0" lang="de-DE" sz="13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CHUNKFagoPro-Regular"/>
                <a:ea typeface="+mn-ea"/>
                <a:cs typeface="+mn-cs"/>
              </a:rPr>
              <a:t> </a:t>
            </a:r>
            <a:r>
              <a:rPr kumimoji="0" lang="de-DE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CHUNKFagoPro-Regular"/>
                <a:ea typeface="+mn-ea"/>
                <a:cs typeface="+mn-cs"/>
              </a:rPr>
              <a:t>validations</a:t>
            </a:r>
            <a:endParaRPr kumimoji="0" lang="de-DE" sz="1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CHUNKFagoPro-Regular"/>
              <a:ea typeface="+mn-ea"/>
              <a:cs typeface="+mn-cs"/>
            </a:endParaRPr>
          </a:p>
        </p:txBody>
      </p:sp>
      <p:sp>
        <p:nvSpPr>
          <p:cNvPr id="22" name="Sechseck 21">
            <a:extLst>
              <a:ext uri="{FF2B5EF4-FFF2-40B4-BE49-F238E27FC236}">
                <a16:creationId xmlns:a16="http://schemas.microsoft.com/office/drawing/2014/main" id="{7EC35CCF-E773-6577-DA65-A3A64B579009}"/>
              </a:ext>
            </a:extLst>
          </p:cNvPr>
          <p:cNvSpPr>
            <a:spLocks noChangeAspect="1"/>
          </p:cNvSpPr>
          <p:nvPr/>
        </p:nvSpPr>
        <p:spPr>
          <a:xfrm>
            <a:off x="9586447" y="2856606"/>
            <a:ext cx="1742460" cy="1478136"/>
          </a:xfrm>
          <a:prstGeom prst="hexagon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00" b="1" dirty="0">
                <a:solidFill>
                  <a:schemeClr val="tx2"/>
                </a:solidFill>
                <a:latin typeface="SCHUNKFagoPro-Regular"/>
              </a:rPr>
              <a:t>Support own R&amp;D</a:t>
            </a:r>
            <a:endParaRPr kumimoji="0" lang="de-DE" sz="1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CHUNKFagoPro-Regular"/>
              <a:ea typeface="+mn-ea"/>
              <a:cs typeface="+mn-cs"/>
            </a:endParaRPr>
          </a:p>
        </p:txBody>
      </p:sp>
      <p:sp>
        <p:nvSpPr>
          <p:cNvPr id="23" name="Sechseck 22">
            <a:extLst>
              <a:ext uri="{FF2B5EF4-FFF2-40B4-BE49-F238E27FC236}">
                <a16:creationId xmlns:a16="http://schemas.microsoft.com/office/drawing/2014/main" id="{EAB1EAC5-9ECB-43C6-0252-319557097F37}"/>
              </a:ext>
            </a:extLst>
          </p:cNvPr>
          <p:cNvSpPr>
            <a:spLocks noChangeAspect="1"/>
          </p:cNvSpPr>
          <p:nvPr/>
        </p:nvSpPr>
        <p:spPr>
          <a:xfrm>
            <a:off x="6643895" y="1304674"/>
            <a:ext cx="1742460" cy="1478136"/>
          </a:xfrm>
          <a:prstGeom prst="hexagon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>
                <a:solidFill>
                  <a:schemeClr val="tx2"/>
                </a:solidFill>
                <a:latin typeface="SCHUNKFagoPro-Regular"/>
              </a:rPr>
              <a:t>Training center for SCHUNK and partners</a:t>
            </a:r>
            <a:endParaRPr kumimoji="0" lang="en-US" sz="1300" b="1" i="0" u="none" strike="noStrike" kern="1200" cap="none" spc="0" normalizeH="0" baseline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CHUNKFagoPro-Regular"/>
              <a:ea typeface="+mn-ea"/>
              <a:cs typeface="+mn-cs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6EFADBD0-7F7B-29AA-2A19-3C32FDAE45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3" r="16833"/>
          <a:stretch/>
        </p:blipFill>
        <p:spPr>
          <a:xfrm>
            <a:off x="8111479" y="2069329"/>
            <a:ext cx="1743097" cy="1478136"/>
          </a:xfrm>
          <a:custGeom>
            <a:avLst/>
            <a:gdLst>
              <a:gd name="connsiteX0" fmla="*/ 450000 w 2052000"/>
              <a:gd name="connsiteY0" fmla="*/ 0 h 1800000"/>
              <a:gd name="connsiteX1" fmla="*/ 1602000 w 2052000"/>
              <a:gd name="connsiteY1" fmla="*/ 0 h 1800000"/>
              <a:gd name="connsiteX2" fmla="*/ 2052000 w 2052000"/>
              <a:gd name="connsiteY2" fmla="*/ 900000 h 1800000"/>
              <a:gd name="connsiteX3" fmla="*/ 1602000 w 2052000"/>
              <a:gd name="connsiteY3" fmla="*/ 1800000 h 1800000"/>
              <a:gd name="connsiteX4" fmla="*/ 450000 w 2052000"/>
              <a:gd name="connsiteY4" fmla="*/ 1800000 h 1800000"/>
              <a:gd name="connsiteX5" fmla="*/ 0 w 2052000"/>
              <a:gd name="connsiteY5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2000" h="1800000">
                <a:moveTo>
                  <a:pt x="450000" y="0"/>
                </a:moveTo>
                <a:lnTo>
                  <a:pt x="1602000" y="0"/>
                </a:lnTo>
                <a:lnTo>
                  <a:pt x="2052000" y="900000"/>
                </a:lnTo>
                <a:lnTo>
                  <a:pt x="1602000" y="1800000"/>
                </a:lnTo>
                <a:lnTo>
                  <a:pt x="450000" y="1800000"/>
                </a:lnTo>
                <a:lnTo>
                  <a:pt x="0" y="90000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4D600042-924D-2223-1D54-7E854E19FF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r="4414"/>
          <a:stretch/>
        </p:blipFill>
        <p:spPr>
          <a:xfrm>
            <a:off x="9586129" y="4448370"/>
            <a:ext cx="1743097" cy="1478136"/>
          </a:xfrm>
          <a:custGeom>
            <a:avLst/>
            <a:gdLst>
              <a:gd name="connsiteX0" fmla="*/ 450000 w 2052000"/>
              <a:gd name="connsiteY0" fmla="*/ 0 h 1800000"/>
              <a:gd name="connsiteX1" fmla="*/ 1602000 w 2052000"/>
              <a:gd name="connsiteY1" fmla="*/ 0 h 1800000"/>
              <a:gd name="connsiteX2" fmla="*/ 2052000 w 2052000"/>
              <a:gd name="connsiteY2" fmla="*/ 900000 h 1800000"/>
              <a:gd name="connsiteX3" fmla="*/ 1602000 w 2052000"/>
              <a:gd name="connsiteY3" fmla="*/ 1800000 h 1800000"/>
              <a:gd name="connsiteX4" fmla="*/ 450000 w 2052000"/>
              <a:gd name="connsiteY4" fmla="*/ 1800000 h 1800000"/>
              <a:gd name="connsiteX5" fmla="*/ 0 w 2052000"/>
              <a:gd name="connsiteY5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2000" h="1800000">
                <a:moveTo>
                  <a:pt x="450000" y="0"/>
                </a:moveTo>
                <a:lnTo>
                  <a:pt x="1602000" y="0"/>
                </a:lnTo>
                <a:lnTo>
                  <a:pt x="2052000" y="900000"/>
                </a:lnTo>
                <a:lnTo>
                  <a:pt x="1602000" y="1800000"/>
                </a:lnTo>
                <a:lnTo>
                  <a:pt x="450000" y="1800000"/>
                </a:lnTo>
                <a:lnTo>
                  <a:pt x="0" y="900000"/>
                </a:lnTo>
                <a:close/>
              </a:path>
            </a:pathLst>
          </a:custGeom>
          <a:ln w="28575">
            <a:noFill/>
          </a:ln>
        </p:spPr>
      </p:pic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6627F095-F857-A6B1-94AA-8FCD56171FFE}"/>
              </a:ext>
            </a:extLst>
          </p:cNvPr>
          <p:cNvGrpSpPr/>
          <p:nvPr/>
        </p:nvGrpSpPr>
        <p:grpSpPr>
          <a:xfrm>
            <a:off x="5168927" y="3636924"/>
            <a:ext cx="1742460" cy="1478136"/>
            <a:chOff x="5177259" y="3620594"/>
            <a:chExt cx="1742460" cy="1478136"/>
          </a:xfrm>
        </p:grpSpPr>
        <p:sp>
          <p:nvSpPr>
            <p:cNvPr id="16" name="Sechseck 15">
              <a:extLst>
                <a:ext uri="{FF2B5EF4-FFF2-40B4-BE49-F238E27FC236}">
                  <a16:creationId xmlns:a16="http://schemas.microsoft.com/office/drawing/2014/main" id="{020CE355-9CD1-2711-C520-CB348D2B74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77259" y="3620594"/>
              <a:ext cx="1742460" cy="1478136"/>
            </a:xfrm>
            <a:prstGeom prst="hexagon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BCCF00"/>
                </a:solidFill>
                <a:effectLst/>
                <a:uLnTx/>
                <a:uFillTx/>
                <a:latin typeface="SCHUNKFagoPro-Regular"/>
                <a:ea typeface="+mn-ea"/>
                <a:cs typeface="+mn-cs"/>
              </a:endParaRPr>
            </a:p>
          </p:txBody>
        </p:sp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7ADF13DD-757E-50ED-A96B-B5FD83364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272489" y="4114488"/>
              <a:ext cx="1561917" cy="488099"/>
            </a:xfrm>
            <a:prstGeom prst="rect">
              <a:avLst/>
            </a:prstGeom>
          </p:spPr>
        </p:pic>
      </p:grpSp>
      <p:pic>
        <p:nvPicPr>
          <p:cNvPr id="34" name="Grafik 33">
            <a:extLst>
              <a:ext uri="{FF2B5EF4-FFF2-40B4-BE49-F238E27FC236}">
                <a16:creationId xmlns:a16="http://schemas.microsoft.com/office/drawing/2014/main" id="{5ECE1698-251E-0AF5-F960-4930590C929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r="10692"/>
          <a:stretch/>
        </p:blipFill>
        <p:spPr>
          <a:xfrm>
            <a:off x="3691662" y="1260944"/>
            <a:ext cx="1743097" cy="1478136"/>
          </a:xfrm>
          <a:custGeom>
            <a:avLst/>
            <a:gdLst>
              <a:gd name="connsiteX0" fmla="*/ 450000 w 2052000"/>
              <a:gd name="connsiteY0" fmla="*/ 0 h 1800000"/>
              <a:gd name="connsiteX1" fmla="*/ 1602000 w 2052000"/>
              <a:gd name="connsiteY1" fmla="*/ 0 h 1800000"/>
              <a:gd name="connsiteX2" fmla="*/ 2052000 w 2052000"/>
              <a:gd name="connsiteY2" fmla="*/ 900000 h 1800000"/>
              <a:gd name="connsiteX3" fmla="*/ 1602000 w 2052000"/>
              <a:gd name="connsiteY3" fmla="*/ 1800000 h 1800000"/>
              <a:gd name="connsiteX4" fmla="*/ 450000 w 2052000"/>
              <a:gd name="connsiteY4" fmla="*/ 1800000 h 1800000"/>
              <a:gd name="connsiteX5" fmla="*/ 0 w 2052000"/>
              <a:gd name="connsiteY5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2000" h="1800000">
                <a:moveTo>
                  <a:pt x="450000" y="0"/>
                </a:moveTo>
                <a:lnTo>
                  <a:pt x="1602000" y="0"/>
                </a:lnTo>
                <a:lnTo>
                  <a:pt x="2052000" y="900000"/>
                </a:lnTo>
                <a:lnTo>
                  <a:pt x="1602000" y="1800000"/>
                </a:lnTo>
                <a:lnTo>
                  <a:pt x="450000" y="1800000"/>
                </a:lnTo>
                <a:lnTo>
                  <a:pt x="0" y="900000"/>
                </a:lnTo>
                <a:close/>
              </a:path>
            </a:pathLst>
          </a:cu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822463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919C9-A5BD-63C2-0F27-5AADCFB8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Use </a:t>
            </a:r>
            <a:r>
              <a:rPr lang="de-DE" dirty="0" err="1"/>
              <a:t>the</a:t>
            </a:r>
            <a:r>
              <a:rPr lang="de-DE" dirty="0"/>
              <a:t> CoLab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advantage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A037A13-9D48-EFC4-6F65-EBF1278DE7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F0CA90-9B8C-9276-7AC9-E5DF82655E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D3BC6A2-02E2-7D98-3649-81CAD9F48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628" y="1297789"/>
            <a:ext cx="2675367" cy="3223334"/>
          </a:xfrm>
          <a:prstGeom prst="rect">
            <a:avLst/>
          </a:prstGeom>
        </p:spPr>
      </p:pic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0EB20B88-D24C-9E1D-2157-54AA4FFCDEF6}"/>
              </a:ext>
            </a:extLst>
          </p:cNvPr>
          <p:cNvSpPr/>
          <p:nvPr/>
        </p:nvSpPr>
        <p:spPr>
          <a:xfrm>
            <a:off x="334962" y="1904556"/>
            <a:ext cx="3703638" cy="102031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chemeClr val="tx2"/>
                </a:solidFill>
              </a:rPr>
              <a:t>Contact </a:t>
            </a:r>
            <a:r>
              <a:rPr lang="de-DE" sz="2000" b="1" dirty="0" err="1">
                <a:solidFill>
                  <a:schemeClr val="tx2"/>
                </a:solidFill>
              </a:rPr>
              <a:t>your</a:t>
            </a:r>
            <a:r>
              <a:rPr lang="de-DE" sz="2000" b="1" dirty="0">
                <a:solidFill>
                  <a:schemeClr val="tx2"/>
                </a:solidFill>
              </a:rPr>
              <a:t> SCHUNK Regional Sales Manager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5B751C18-DC35-56E1-8B9B-214BFF9C85FA}"/>
              </a:ext>
            </a:extLst>
          </p:cNvPr>
          <p:cNvSpPr/>
          <p:nvPr/>
        </p:nvSpPr>
        <p:spPr>
          <a:xfrm>
            <a:off x="735012" y="3076434"/>
            <a:ext cx="3703638" cy="10203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solidFill>
                  <a:schemeClr val="bg1"/>
                </a:solidFill>
              </a:rPr>
              <a:t>Discuss the requirements of your application with our application experts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B3000438-3425-275A-304F-67962F82BF0E}"/>
              </a:ext>
            </a:extLst>
          </p:cNvPr>
          <p:cNvSpPr/>
          <p:nvPr/>
        </p:nvSpPr>
        <p:spPr>
          <a:xfrm>
            <a:off x="1354137" y="4248312"/>
            <a:ext cx="3703638" cy="102031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/>
              <a:t>Validation of your application in the CoLab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EB9E020F-0750-01D1-EFF0-81B969DB9580}"/>
              </a:ext>
            </a:extLst>
          </p:cNvPr>
          <p:cNvSpPr/>
          <p:nvPr/>
        </p:nvSpPr>
        <p:spPr>
          <a:xfrm>
            <a:off x="1830387" y="5420190"/>
            <a:ext cx="3703638" cy="102031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50" b="1" dirty="0"/>
              <a:t>Watch the validation results and get recommendations for products and parameters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FD8101F-739B-9B14-04A4-B9FE1CBE4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29464" y="2567686"/>
            <a:ext cx="696755" cy="86632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6CEC23CA-9449-5627-57B5-914D364B4E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63146" y="1570299"/>
            <a:ext cx="981502" cy="78408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FA18532D-D3BA-BB4B-B8FD-6015FA6CCC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47211" y="5063424"/>
            <a:ext cx="1034514" cy="786231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EA9B6A5A-B46C-21F8-8444-1893BEEACC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0012" y="3647313"/>
            <a:ext cx="1162512" cy="112761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7935B88F-72EE-7295-8463-346A338F57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99917" y="3751184"/>
            <a:ext cx="657404" cy="5417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08F250C-0DD0-64BE-832C-2FCB37E8B8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77965" y="5137995"/>
            <a:ext cx="1246644" cy="39953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8D618AA-29D0-B8BD-39CC-0DC3A090D2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53587" y="5537532"/>
            <a:ext cx="4004085" cy="121194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4D70E67-26A3-17C3-4671-0EED100E4C70}"/>
              </a:ext>
            </a:extLst>
          </p:cNvPr>
          <p:cNvSpPr txBox="1"/>
          <p:nvPr/>
        </p:nvSpPr>
        <p:spPr>
          <a:xfrm>
            <a:off x="7677965" y="4576685"/>
            <a:ext cx="4203450" cy="7337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en-US" sz="1600" b="1" dirty="0">
                <a:solidFill>
                  <a:srgbClr val="003D6A"/>
                </a:solidFill>
              </a:rPr>
              <a:t>Stay tuned and watch the latest application on our </a:t>
            </a:r>
            <a:r>
              <a:rPr lang="en-US" sz="1600" b="1" dirty="0">
                <a:solidFill>
                  <a:srgbClr val="003D6A"/>
                </a:solidFill>
                <a:hlinkClick r:id="rId14"/>
              </a:rPr>
              <a:t>YouTube Playlist</a:t>
            </a: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3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154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CHUNK">
      <a:dk1>
        <a:sysClr val="windowText" lastClr="000000"/>
      </a:dk1>
      <a:lt1>
        <a:sysClr val="window" lastClr="FFFFFF"/>
      </a:lt1>
      <a:dk2>
        <a:srgbClr val="003D6A"/>
      </a:dk2>
      <a:lt2>
        <a:srgbClr val="009EE0"/>
      </a:lt2>
      <a:accent1>
        <a:srgbClr val="003D6A"/>
      </a:accent1>
      <a:accent2>
        <a:srgbClr val="009EE0"/>
      </a:accent2>
      <a:accent3>
        <a:srgbClr val="BCCF00"/>
      </a:accent3>
      <a:accent4>
        <a:srgbClr val="D2006F"/>
      </a:accent4>
      <a:accent5>
        <a:srgbClr val="009263"/>
      </a:accent5>
      <a:accent6>
        <a:srgbClr val="D8BA22"/>
      </a:accent6>
      <a:hlink>
        <a:srgbClr val="009EE0"/>
      </a:hlink>
      <a:folHlink>
        <a:srgbClr val="A4A4A4"/>
      </a:folHlink>
    </a:clrScheme>
    <a:fontScheme name="Schunk Fago">
      <a:majorFont>
        <a:latin typeface="Fago Pro"/>
        <a:ea typeface=""/>
        <a:cs typeface=""/>
      </a:majorFont>
      <a:minorFont>
        <a:latin typeface="Fago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noAutofit/>
      </a:bodyPr>
      <a:lstStyle>
        <a:defPPr marR="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0"/>
          </a:spcAft>
          <a:buClr>
            <a:srgbClr val="009EE0"/>
          </a:buClr>
          <a:buSzTx/>
          <a:tabLst/>
          <a:defRPr kumimoji="0" sz="2200" b="0" i="0" u="none" strike="noStrike" kern="1200" cap="none" spc="0" normalizeH="0" baseline="0" noProof="0" dirty="0" err="1" smtClean="0">
            <a:ln>
              <a:noFill/>
            </a:ln>
            <a:solidFill>
              <a:srgbClr val="003D6A"/>
            </a:solidFill>
            <a:effectLst/>
            <a:uLnTx/>
            <a:uFillTx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hunk_PPT-Vorlage" id="{A8C4038B-76C2-4EBC-A343-95BEF1E9D335}" vid="{599FDBFE-3F17-4C71-94E8-AE3D5255641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71E284B-454F-4C78-A853-F9D0DE1A6BB1}">
  <we:reference id="ea4a38c2-de38-11e9-a1c6-00155de8db01" version="1.2.0.2" store="EXCatalog" storeType="EXCatalog"/>
  <we:alternateReferences/>
  <we:properties>
    <we:property name="CantoAssets" value="&quot;[{\&quot;scheme\&quot;:\&quot;image\&quot;,\&quot;id\&quot;:\&quot;44ieotc3q54jd3bt0kf1b8t26n\&quot;,\&quot;tenant\&quot;:\&quot;schunk.canto.de\&quot;,\&quot;time\&quot;:\&quot;20230516184139000\&quot;,\&quot;name\&quot;:\&quot;Logo_CoLab_10_2020_negative_blue.eps\&quot;,\&quot;addedby\&quot;:\&quot;test\&quot;},{\&quot;scheme\&quot;:\&quot;image\&quot;,\&quot;id\&quot;:\&quot;omu21846a12plbqat6luttir7s\&quot;,\&quot;tenant\&quot;:\&quot;schunk.canto.de\&quot;,\&quot;time\&quot;:\&quot;20220712143214000\&quot;,\&quot;name\&quot;:\&quot;Unternehmensbild_CoLab_Anwendung_01_2021_CMYK.jpg\&quot;,\&quot;addedby\&quot;:\&quot;test\&quot;},{\&quot;scheme\&quot;:\&quot;image\&quot;,\&quot;id\&quot;:\&quot;i7augjfarh5of0g75pfi1mhj6r\&quot;,\&quot;tenant\&quot;:\&quot;schunk.canto.de\&quot;,\&quot;time\&quot;:\&quot;20231128141037000\&quot;,\&quot;name\&quot;:\&quot;Anwenderbericht_BSFA_SRM_02_2023 (5).psd\&quot;,\&quot;addedby\&quot;:\&quot;test\&quot;},{\&quot;scheme\&quot;:\&quot;image\&quot;,\&quot;id\&quot;:\&quot;5q6d0c57jt4htcnv35gbg8us6u\&quot;,\&quot;tenant\&quot;:\&quot;schunk.canto.de\&quot;,\&quot;time\&quot;:\&quot;20230308162259000\&quot;,\&quot;name\&quot;:\&quot;PLG_Anwendungsbild_05_2022_CMYK_16zu9.psd\&quot;,\&quot;addedby\&quot;:\&quot;test\&quot;},{\&quot;scheme\&quot;:\&quot;image\&quot;,\&quot;id\&quot;:\&quot;k0o9pqpqrp23b2b2rk7fd0g52f\&quot;,\&quot;tenant\&quot;:\&quot;schunk.canto.de\&quot;,\&quot;time\&quot;:\&quot;20221013171055000\&quot;,\&quot;name\&quot;:\&quot;ELG_Anwendungsbild02_Reifenhandling_09_2022.tif\&quot;,\&quot;addedby\&quot;:\&quot;test\&quot;},{\&quot;scheme\&quot;:\&quot;document\&quot;,\&quot;id\&quot;:\&quot;sflu2ugdp55hv5pa3mbqkneo10\&quot;,\&quot;tenant\&quot;:\&quot;schunk.canto.de\&quot;,\&quot;time\&quot;:\&quot;20220701121159000\&quot;,\&quot;name\&quot;:\&quot;Elmia_Automation_Schweden_News_DE_06_2022.docx\&quot;,\&quot;addedby\&quot;:\&quot;test\&quot;},{\&quot;scheme\&quot;:\&quot;image\&quot;,\&quot;id\&quot;:\&quot;usj59hf6411hta730969ck056t\&quot;,\&quot;tenant\&quot;:\&quot;schunk.canto.de\&quot;,\&quot;time\&quot;:\&quot;20221116180701000\&quot;,\&quot;name\&quot;:\&quot;PGL-plus-P Anwendungsbeispiel.PSD\&quot;,\&quot;addedby\&quot;:\&quot;test\&quot;},{\&quot;scheme\&quot;:\&quot;image\&quot;,\&quot;id\&quot;:\&quot;d04ckjule10tl38qlja445794q\&quot;,\&quot;tenant\&quot;:\&quot;schunk.canto.de\&quot;,\&quot;time\&quot;:\&quot;20221207115341000\&quot;,\&quot;name\&quot;:\&quot;SCHUNK_People_CoLab_UR_EGH_10_2021_4zu3.tif\&quot;,\&quot;addedby\&quot;:\&quot;test\&quot;},{\&quot;scheme\&quot;:\&quot;image\&quot;,\&quot;id\&quot;:\&quot;g627ne863p1j723g5v2borem7l\&quot;,\&quot;tenant\&quot;:\&quot;schunk.canto.de\&quot;,\&quot;time\&quot;:\&quot;20221107083216000\&quot;,\&quot;name\&quot;:\&quot;Presseinformationen_Anwendungsbild_Personen_UR_with_Adheso_10_2022_4zu3.psd\&quot;,\&quot;addedby\&quot;:\&quot;test\&quot;},{\&quot;scheme\&quot;:\&quot;image\&quot;,\&quot;id\&quot;:\&quot;dps1j8ujlt23d09t9psul5f942\&quot;,\&quot;tenant\&quot;:\&quot;schunk.canto.de\&quot;,\&quot;time\&quot;:\&quot;20221107083126000\&quot;,\&quot;name\&quot;:\&quot;Presseinformation_Personen_Daniel Lutzov_10_2022_4zu3.jpg\&quot;,\&quot;addedby\&quot;:\&quot;test\&quot;},{\&quot;scheme\&quot;:\&quot;image\&quot;,\&quot;id\&quot;:\&quot;43rljti38p3l571jfj1v3gp956\&quot;,\&quot;tenant\&quot;:\&quot;schunk.canto.de\&quot;,\&quot;time\&quot;:\&quot;20220517075330000\&quot;,\&quot;name\&quot;:\&quot;CoLab_Eröffnung_USA_O-ring_Demo.jpg\&quot;,\&quot;addedby\&quot;:\&quot;test\&quot;},{\&quot;scheme\&quot;:\&quot;image\&quot;,\&quot;id\&quot;:\&quot;0j309ak6bd4h7bp8u1vru8dq58\&quot;,\&quot;tenant\&quot;:\&quot;schunk.canto.de\&quot;,\&quot;time\&quot;:\&quot;20220419103905000\&quot;,\&quot;name\&quot;:\&quot;ADHESO_Anwendungsbild_02.tif\&quot;,\&quot;addedby\&quot;:\&quot;test\&quot;},{\&quot;scheme\&quot;:\&quot;image\&quot;,\&quot;id\&quot;:\&quot;ou9flsofd93kbcp3krb4d6n909\&quot;,\&quot;tenant\&quot;:\&quot;schunk.canto.de\&quot;,\&quot;time\&quot;:\&quot;20220427112537000\&quot;,\&quot;name\&quot;:\&quot;Anwendungsbild_AOV_FT_SWS_Remendo_01_2023_CMYK.tif\&quot;,\&quot;addedby\&quot;:\&quot;test\&quot;},{\&quot;scheme\&quot;:\&quot;image\&quot;,\&quot;id\&quot;:\&quot;ckuff1hc3562la8ca03eorag3v\&quot;,\&quot;tenant\&quot;:\&quot;schunk.canto.de\&quot;,\&quot;time\&quot;:\&quot;20220419110719000\&quot;,\&quot;name\&quot;:\&quot;PGN-plus-P_CRT_Anwendungsbild_Remendo_01_2021.tif\&quot;,\&quot;addedby\&quot;:\&quot;test\&quot;},{\&quot;scheme\&quot;:\&quot;image\&quot;,\&quot;id\&quot;:\&quot;si2g0n7a014lp1h9dl8daegs7n\&quot;,\&quot;tenant\&quot;:\&quot;schunk.canto.de\&quot;,\&quot;time\&quot;:\&quot;20220419130249000\&quot;,\&quot;name\&quot;:\&quot;EMH_Anwendungsbild_02_12_2021.tif\&quot;,\&quot;addedby\&quot;:\&quot;test\&quot;},{\&quot;scheme\&quot;:\&quot;image\&quot;,\&quot;id\&quot;:\&quot;007600ejap3clb1mfvhjc9pc2e\&quot;,\&quot;tenant\&quot;:\&quot;schunk.canto.de\&quot;,\&quot;time\&quot;:\&quot;20220419125846000\&quot;,\&quot;name\&quot;:\&quot;EMH_Anwendungsbild_12_2021_CMYK.tif\&quot;,\&quot;addedby\&quot;:\&quot;test\&quot;},{\&quot;scheme\&quot;:\&quot;image\&quot;,\&quot;id\&quot;:\&quot;fp45jkge5150r5lmd82kn8ot3r\&quot;,\&quot;tenant\&quot;:\&quot;schunk.canto.de\&quot;,\&quot;time\&quot;:\&quot;20230414155621000\&quot;,\&quot;name\&quot;:\&quot;EGU_2D_Grasping-Kit_Anwendungsbild_09_2022 (1).jpg\&quot;,\&quot;addedby\&quot;:\&quot;test\&quot;},{\&quot;scheme\&quot;:\&quot;image\&quot;,\&quot;id\&quot;:\&quot;cv0gedepk91tp3i7crr8k5987v\&quot;,\&quot;tenant\&quot;:\&quot;schunk.canto.de\&quot;,\&quot;time\&quot;:\&quot;20221025143431000\&quot;,\&quot;name\&quot;:\&quot;SCHUNK_EGU_Doppelgreifer_Maschinenbeladung_0822_16zu9.tif\&quot;,\&quot;addedby\&quot;:\&quot;test\&quot;},{\&quot;scheme\&quot;:\&quot;image\&quot;,\&quot;id\&quot;:\&quot;scv123ppg94d742qnaptvioc7t\&quot;,\&quot;tenant\&quot;:\&quot;schunk.canto.de\&quot;,\&quot;time\&quot;:\&quot;20221025143406000\&quot;,\&quot;name\&quot;:\&quot;SCHUNK_EGU_Teilehandhabung2_0922_16zu9.tif\&quot;,\&quot;addedby\&quot;:\&quot;test\&quot;},{\&quot;scheme\&quot;:\&quot;image\&quot;,\&quot;id\&quot;:\&quot;e5ns6pl5el5gjamsk1a7mbcb3u\&quot;,\&quot;tenant\&quot;:\&quot;schunk.canto.de\&quot;,\&quot;time\&quot;:\&quot;20230320180722000\&quot;,\&quot;name\&quot;:\&quot;Logo CoLab.PSD\&quot;,\&quot;addedby\&quot;:\&quot;test\&quot;},{\&quot;scheme\&quot;:\&quot;image\&quot;,\&quot;id\&quot;:\&quot;t30gm9bakp7it05bk9333t6v2m\&quot;,\&quot;tenant\&quot;:\&quot;schunk.canto.de\&quot;,\&quot;time\&quot;:\&quot;20231201143653000\&quot;,\&quot;name\&quot;:\&quot;iTENDO2_Anwendungsbild_08_2023.tif\&quot;,\&quot;addedby\&quot;:\&quot;test\&quot;},{\&quot;scheme\&quot;:\&quot;image\&quot;,\&quot;id\&quot;:\&quot;16j5n7kuq538nbp3lsoe541k08\&quot;,\&quot;tenant\&quot;:\&quot;schunk.canto.de\&quot;,\&quot;time\&quot;:\&quot;20221025143351000\&quot;,\&quot;name\&quot;:\&quot;SCHUNK_EGK_Elektronikindustrie_0922_16zu9.tif\&quot;,\&quot;addedby\&quot;:\&quot;test\&quot;},{\&quot;scheme\&quot;:\&quot;image\&quot;,\&quot;id\&quot;:\&quot;7nib9hb27l6ije0ic2hqlnn23h\&quot;,\&quot;tenant\&quot;:\&quot;schunk.canto.de\&quot;,\&quot;time\&quot;:\&quot;20221025143344000\&quot;,\&quot;name\&quot;:\&quot;SCHUNK_EGK_Laborautomatisierung_0922_16zu9.tif\&quot;,\&quot;addedby\&quot;:\&quot;test\&quot;},{\&quot;scheme\&quot;:\&quot;image\&quot;,\&quot;id\&quot;:\&quot;c7rev7078576j9iielrr391u1t\&quot;,\&quot;tenant\&quot;:\&quot;schunk.canto.de\&quot;,\&quot;time\&quot;:\&quot;20230414155627000\&quot;,\&quot;name\&quot;:\&quot;Hairpingreifer_Anwendungsbild_E-Mobility_01_2023.tif\&quot;,\&quot;addedby\&quot;:\&quot;test\&quot;},{\&quot;scheme\&quot;:\&quot;image\&quot;,\&quot;id\&quot;:\&quot;mkpngbj6jd7cfec3l11d7a5j30\&quot;,\&quot;tenant\&quot;:\&quot;schunk.canto.de\&quot;,\&quot;time\&quot;:\&quot;20230724161626000\&quot;,\&quot;name\&quot;:\&quot;iTENDO2_easy_connect_monitor_Anwendungsbild02_07_2023.tif\&quot;,\&quot;addedby\&quot;:\&quot;test\&quot;},{\&quot;scheme\&quot;:\&quot;image\&quot;,\&quot;id\&quot;:\&quot;t7nk9suv8p33b3ood4q1sgi35t\&quot;,\&quot;tenant\&quot;:\&quot;schunk.canto.de\&quot;,\&quot;time\&quot;:\&quot;20220502135618000\&quot;,\&quot;name\&quot;:\&quot;iTENDO2_TENDO_Platinum_Vergleich_09_2021_CMYK.tif\&quot;,\&quot;addedby\&quot;:\&quot;test\&quot;},{\&quot;scheme\&quot;:\&quot;image\&quot;,\&quot;id\&quot;:\&quot;1ffg9ajqc54g96idqpegt4en5q\&quot;,\&quot;tenant\&quot;:\&quot;schunk.canto.de\&quot;,\&quot;time\&quot;:\&quot;20230118133612000\&quot;,\&quot;name\&quot;:\&quot;Kompetenz-Management_Illustration_07_2022_CMYK.eps\&quot;,\&quot;addedby\&quot;:\&quot;test\&quot;},{\&quot;scheme\&quot;:\&quot;image\&quot;,\&quot;id\&quot;:\&quot;u8jirkr61t5mh0jbtp6tsg116s\&quot;,\&quot;tenant\&quot;:\&quot;schunk.canto.de\&quot;,\&quot;time\&quot;:\&quot;20210810120034000\&quot;,\&quot;name\&quot;:\&quot;Icon_Lupe_01_2017_RGB.svg\&quot;,\&quot;addedby\&quot;:\&quot;test\&quot;},{\&quot;scheme\&quot;:\&quot;image\&quot;,\&quot;id\&quot;:\&quot;tm6gdns53t2976v29vgap27n41\&quot;,\&quot;tenant\&quot;:\&quot;schunk.canto.de\&quot;,\&quot;time\&quot;:\&quot;20210810120034000\&quot;,\&quot;name\&quot;:\&quot;Icon_Lupe_01_2017_CMYK.eps\&quot;,\&quot;addedby\&quot;:\&quot;test\&quot;},{\&quot;scheme\&quot;:\&quot;image\&quot;,\&quot;id\&quot;:\&quot;ekgqf4lfj924h7s0mm3uqf5f26\&quot;,\&quot;tenant\&quot;:\&quot;schunk.canto.de\&quot;,\&quot;time\&quot;:\&quot;20220511102335000\&quot;,\&quot;name\&quot;:\&quot;CoLab_Eröffnung_Mexiko_Beratung_03_2022.jpg\&quot;,\&quot;addedby\&quot;:\&quot;test\&quot;}]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3F0B408B4A5644BC64338099D60D63" ma:contentTypeVersion="14" ma:contentTypeDescription="Ein neues Dokument erstellen." ma:contentTypeScope="" ma:versionID="93d59e4e6baf257a8eb8f7722d4b425e">
  <xsd:schema xmlns:xsd="http://www.w3.org/2001/XMLSchema" xmlns:xs="http://www.w3.org/2001/XMLSchema" xmlns:p="http://schemas.microsoft.com/office/2006/metadata/properties" xmlns:ns2="82f6551d-8994-4f5e-ad2c-e80197f8a5e0" xmlns:ns3="c0a8ccdc-57e8-462e-83d0-3e6379f4c4b7" targetNamespace="http://schemas.microsoft.com/office/2006/metadata/properties" ma:root="true" ma:fieldsID="793861869aaa65fd2c72f87d4149ccd0" ns2:_="" ns3:_="">
    <xsd:import namespace="82f6551d-8994-4f5e-ad2c-e80197f8a5e0"/>
    <xsd:import namespace="c0a8ccdc-57e8-462e-83d0-3e6379f4c4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f6551d-8994-4f5e-ad2c-e80197f8a5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8a6b1c68-4591-4071-a616-a400c595fe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a8ccdc-57e8-462e-83d0-3e6379f4c4b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f6551d-8994-4f5e-ad2c-e80197f8a5e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0261BE-90C9-4E41-8251-CB746DD4FA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f6551d-8994-4f5e-ad2c-e80197f8a5e0"/>
    <ds:schemaRef ds:uri="c0a8ccdc-57e8-462e-83d0-3e6379f4c4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4975A4-054E-4724-86BA-75EFCF5EA7DD}">
  <ds:schemaRefs>
    <ds:schemaRef ds:uri="http://schemas.microsoft.com/office/2006/metadata/properties"/>
    <ds:schemaRef ds:uri="http://schemas.microsoft.com/office/infopath/2007/PartnerControls"/>
    <ds:schemaRef ds:uri="0d75062c-a658-4efc-9d4a-7e5e9f9a955e"/>
    <ds:schemaRef ds:uri="82f6551d-8994-4f5e-ad2c-e80197f8a5e0"/>
  </ds:schemaRefs>
</ds:datastoreItem>
</file>

<file path=customXml/itemProps3.xml><?xml version="1.0" encoding="utf-8"?>
<ds:datastoreItem xmlns:ds="http://schemas.openxmlformats.org/officeDocument/2006/customXml" ds:itemID="{D77081F4-14CB-495E-91DA-51A53D810E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308</Words>
  <Application>Microsoft Office PowerPoint</Application>
  <PresentationFormat>Breitbild</PresentationFormat>
  <Paragraphs>71</Paragraphs>
  <Slides>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Symbol</vt:lpstr>
      <vt:lpstr>SCHUNKFagoPro-Regular</vt:lpstr>
      <vt:lpstr>Calibri</vt:lpstr>
      <vt:lpstr>Fago Pro</vt:lpstr>
      <vt:lpstr>Wingdings</vt:lpstr>
      <vt:lpstr>Courier New</vt:lpstr>
      <vt:lpstr>Office</vt:lpstr>
      <vt:lpstr>PowerPoint-Präsentation</vt:lpstr>
      <vt:lpstr>SCHUNK supports your automation process</vt:lpstr>
      <vt:lpstr>CoLabs validate your applications</vt:lpstr>
      <vt:lpstr>CoLabs world wide</vt:lpstr>
      <vt:lpstr>Application focus</vt:lpstr>
      <vt:lpstr>Center for Exchange and Development</vt:lpstr>
      <vt:lpstr>Use the CoLab to your advantage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 auch zweizeilig</dc:title>
  <dc:creator>Pfeifer, Alexander</dc:creator>
  <cp:lastModifiedBy>Kistenmacher, Henry</cp:lastModifiedBy>
  <cp:revision>33</cp:revision>
  <dcterms:created xsi:type="dcterms:W3CDTF">2022-07-14T15:38:34Z</dcterms:created>
  <dcterms:modified xsi:type="dcterms:W3CDTF">2024-01-26T06:51:49Z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0x0101007A3F0B408B4A5644BC64338099D60D63</vt:lpwstr>
  </property>
  <property fmtid="{D5CDD505-2E9C-101B-9397-08002B2CF9AE}" pid="3" name="MediaServiceImageTags">
    <vt:lpwstr/>
  </property>
</Properties>
</file>