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notesMasterIdLst>
    <p:notesMasterId r:id="rId33"/>
  </p:notesMasterIdLst>
  <p:sldIdLst>
    <p:sldId id="6128" r:id="rId5"/>
    <p:sldId id="6248" r:id="rId6"/>
    <p:sldId id="6249" r:id="rId7"/>
    <p:sldId id="6250" r:id="rId8"/>
    <p:sldId id="6251" r:id="rId9"/>
    <p:sldId id="6239" r:id="rId10"/>
    <p:sldId id="6242" r:id="rId11"/>
    <p:sldId id="6243" r:id="rId12"/>
    <p:sldId id="6241" r:id="rId13"/>
    <p:sldId id="6138" r:id="rId14"/>
    <p:sldId id="6196" r:id="rId15"/>
    <p:sldId id="6244" r:id="rId16"/>
    <p:sldId id="6159" r:id="rId17"/>
    <p:sldId id="5978" r:id="rId18"/>
    <p:sldId id="6240" r:id="rId19"/>
    <p:sldId id="6139" r:id="rId20"/>
    <p:sldId id="6245" r:id="rId21"/>
    <p:sldId id="6209" r:id="rId22"/>
    <p:sldId id="6246" r:id="rId23"/>
    <p:sldId id="6146" r:id="rId24"/>
    <p:sldId id="6247" r:id="rId25"/>
    <p:sldId id="6208" r:id="rId26"/>
    <p:sldId id="6219" r:id="rId27"/>
    <p:sldId id="6210" r:id="rId28"/>
    <p:sldId id="6167" r:id="rId29"/>
    <p:sldId id="6163" r:id="rId30"/>
    <p:sldId id="6173" r:id="rId31"/>
    <p:sldId id="5981" r:id="rId32"/>
  </p:sldIdLst>
  <p:sldSz cx="12192000" cy="6858000"/>
  <p:notesSz cx="6858000" cy="9144000"/>
  <p:embeddedFontLst>
    <p:embeddedFont>
      <p:font typeface="Calibri" panose="020F0502020204030204" pitchFamily="34" charset="0"/>
      <p:regular r:id="rId34"/>
      <p:bold r:id="rId35"/>
      <p:italic r:id="rId36"/>
      <p:boldItalic r:id="rId37"/>
    </p:embeddedFont>
    <p:embeddedFont>
      <p:font typeface="Fago Pro" panose="02000506040000020004" pitchFamily="2" charset="0"/>
      <p:regular r:id="rId38"/>
      <p:bold r:id="rId39"/>
      <p:italic r:id="rId40"/>
      <p:boldItalic r:id="rId41"/>
    </p:embeddedFont>
  </p:embeddedFontLst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feifer, Alexander" initials="PA" lastIdx="1" clrIdx="0">
    <p:extLst>
      <p:ext uri="{19B8F6BF-5375-455C-9EA6-DF929625EA0E}">
        <p15:presenceInfo xmlns:p15="http://schemas.microsoft.com/office/powerpoint/2012/main" userId="S::alexander.pfeifer@de.schunk.com::4c6a4c94-d5bb-4e2a-b715-9f960b6d207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DEE"/>
    <a:srgbClr val="003C69"/>
    <a:srgbClr val="BCCF00"/>
    <a:srgbClr val="009EE0"/>
    <a:srgbClr val="003D6A"/>
    <a:srgbClr val="E4E4E4"/>
    <a:srgbClr val="F2F2F2"/>
    <a:srgbClr val="D9D9D9"/>
    <a:srgbClr val="BFBFBF"/>
    <a:srgbClr val="21537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08CC0F-A21C-4FAA-A273-7ED53A2FA979}" v="40" dt="2023-12-13T10:53:45.3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100" d="100"/>
          <a:sy n="100" d="100"/>
        </p:scale>
        <p:origin x="246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font" Target="fonts/font6.fntdata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font" Target="fonts/font1.fntdata"/><Relationship Id="rId42" Type="http://schemas.openxmlformats.org/officeDocument/2006/relationships/commentAuthors" Target="commentAuthors.xml"/><Relationship Id="rId47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font" Target="fonts/font5.fntdata"/><Relationship Id="rId46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font" Target="fonts/font8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font" Target="fonts/font4.fntdata"/><Relationship Id="rId40" Type="http://schemas.openxmlformats.org/officeDocument/2006/relationships/font" Target="fonts/font7.fntdata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font" Target="fonts/font3.fntdata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font" Target="fonts/font2.fntdata"/><Relationship Id="rId43" Type="http://schemas.openxmlformats.org/officeDocument/2006/relationships/presProps" Target="presProps.xml"/><Relationship Id="rId48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ütherich, Samuel" userId="647a3ee6-d9d4-48f2-aece-e02a20a2fdb2" providerId="ADAL" clId="{3C08CC0F-A21C-4FAA-A273-7ED53A2FA979}"/>
    <pc:docChg chg="undo redo custSel addSld delSld modSld">
      <pc:chgData name="Wütherich, Samuel" userId="647a3ee6-d9d4-48f2-aece-e02a20a2fdb2" providerId="ADAL" clId="{3C08CC0F-A21C-4FAA-A273-7ED53A2FA979}" dt="2023-12-13T11:58:15.669" v="1076" actId="6549"/>
      <pc:docMkLst>
        <pc:docMk/>
      </pc:docMkLst>
      <pc:sldChg chg="addSp modSp mod">
        <pc:chgData name="Wütherich, Samuel" userId="647a3ee6-d9d4-48f2-aece-e02a20a2fdb2" providerId="ADAL" clId="{3C08CC0F-A21C-4FAA-A273-7ED53A2FA979}" dt="2023-12-13T09:36:46.983" v="521" actId="5793"/>
        <pc:sldMkLst>
          <pc:docMk/>
          <pc:sldMk cId="3234163490" sldId="5978"/>
        </pc:sldMkLst>
        <pc:spChg chg="mod">
          <ac:chgData name="Wütherich, Samuel" userId="647a3ee6-d9d4-48f2-aece-e02a20a2fdb2" providerId="ADAL" clId="{3C08CC0F-A21C-4FAA-A273-7ED53A2FA979}" dt="2023-12-13T09:36:46.983" v="521" actId="5793"/>
          <ac:spMkLst>
            <pc:docMk/>
            <pc:sldMk cId="3234163490" sldId="5978"/>
            <ac:spMk id="2" creationId="{0977965A-5354-EE0A-2D73-3A5F0F232D39}"/>
          </ac:spMkLst>
        </pc:spChg>
        <pc:spChg chg="add mod">
          <ac:chgData name="Wütherich, Samuel" userId="647a3ee6-d9d4-48f2-aece-e02a20a2fdb2" providerId="ADAL" clId="{3C08CC0F-A21C-4FAA-A273-7ED53A2FA979}" dt="2023-12-13T09:36:29.176" v="512" actId="571"/>
          <ac:spMkLst>
            <pc:docMk/>
            <pc:sldMk cId="3234163490" sldId="5978"/>
            <ac:spMk id="4" creationId="{DAE14B31-F91B-0D18-1378-8497C95A6955}"/>
          </ac:spMkLst>
        </pc:spChg>
        <pc:spChg chg="mod">
          <ac:chgData name="Wütherich, Samuel" userId="647a3ee6-d9d4-48f2-aece-e02a20a2fdb2" providerId="ADAL" clId="{3C08CC0F-A21C-4FAA-A273-7ED53A2FA979}" dt="2023-12-13T09:35:03.711" v="492" actId="20577"/>
          <ac:spMkLst>
            <pc:docMk/>
            <pc:sldMk cId="3234163490" sldId="5978"/>
            <ac:spMk id="7" creationId="{127EEE11-F9FC-4E91-BE6F-4049214575D2}"/>
          </ac:spMkLst>
        </pc:spChg>
      </pc:sldChg>
      <pc:sldChg chg="addSp delSp modSp mod">
        <pc:chgData name="Wütherich, Samuel" userId="647a3ee6-d9d4-48f2-aece-e02a20a2fdb2" providerId="ADAL" clId="{3C08CC0F-A21C-4FAA-A273-7ED53A2FA979}" dt="2023-12-13T09:11:10.898" v="15" actId="20577"/>
        <pc:sldMkLst>
          <pc:docMk/>
          <pc:sldMk cId="3401821257" sldId="6128"/>
        </pc:sldMkLst>
        <pc:spChg chg="del">
          <ac:chgData name="Wütherich, Samuel" userId="647a3ee6-d9d4-48f2-aece-e02a20a2fdb2" providerId="ADAL" clId="{3C08CC0F-A21C-4FAA-A273-7ED53A2FA979}" dt="2023-12-13T09:10:47.293" v="3" actId="478"/>
          <ac:spMkLst>
            <pc:docMk/>
            <pc:sldMk cId="3401821257" sldId="6128"/>
            <ac:spMk id="4" creationId="{66154CE5-5FA3-D7A1-851B-581270C5FDB3}"/>
          </ac:spMkLst>
        </pc:spChg>
        <pc:spChg chg="mod">
          <ac:chgData name="Wütherich, Samuel" userId="647a3ee6-d9d4-48f2-aece-e02a20a2fdb2" providerId="ADAL" clId="{3C08CC0F-A21C-4FAA-A273-7ED53A2FA979}" dt="2023-12-13T09:11:10.898" v="15" actId="20577"/>
          <ac:spMkLst>
            <pc:docMk/>
            <pc:sldMk cId="3401821257" sldId="6128"/>
            <ac:spMk id="6" creationId="{947B8F9B-D8EF-AFE9-5D7C-BA258C6EB1D7}"/>
          </ac:spMkLst>
        </pc:spChg>
        <pc:spChg chg="add del mod">
          <ac:chgData name="Wütherich, Samuel" userId="647a3ee6-d9d4-48f2-aece-e02a20a2fdb2" providerId="ADAL" clId="{3C08CC0F-A21C-4FAA-A273-7ED53A2FA979}" dt="2023-12-13T09:10:35.107" v="2" actId="478"/>
          <ac:spMkLst>
            <pc:docMk/>
            <pc:sldMk cId="3401821257" sldId="6128"/>
            <ac:spMk id="7" creationId="{D034C37A-60E8-F111-4B46-80887044D17A}"/>
          </ac:spMkLst>
        </pc:spChg>
        <pc:spChg chg="add mod">
          <ac:chgData name="Wütherich, Samuel" userId="647a3ee6-d9d4-48f2-aece-e02a20a2fdb2" providerId="ADAL" clId="{3C08CC0F-A21C-4FAA-A273-7ED53A2FA979}" dt="2023-12-13T09:10:29.475" v="1"/>
          <ac:spMkLst>
            <pc:docMk/>
            <pc:sldMk cId="3401821257" sldId="6128"/>
            <ac:spMk id="8" creationId="{9FAD3EA7-C110-955C-3B10-81F8558E6885}"/>
          </ac:spMkLst>
        </pc:spChg>
        <pc:spChg chg="del">
          <ac:chgData name="Wütherich, Samuel" userId="647a3ee6-d9d4-48f2-aece-e02a20a2fdb2" providerId="ADAL" clId="{3C08CC0F-A21C-4FAA-A273-7ED53A2FA979}" dt="2023-12-13T09:10:28.995" v="0" actId="478"/>
          <ac:spMkLst>
            <pc:docMk/>
            <pc:sldMk cId="3401821257" sldId="6128"/>
            <ac:spMk id="10" creationId="{D8A775A5-CE0C-21DB-51C8-E4CF9CDBD5A8}"/>
          </ac:spMkLst>
        </pc:spChg>
        <pc:spChg chg="add mod">
          <ac:chgData name="Wütherich, Samuel" userId="647a3ee6-d9d4-48f2-aece-e02a20a2fdb2" providerId="ADAL" clId="{3C08CC0F-A21C-4FAA-A273-7ED53A2FA979}" dt="2023-12-13T09:10:49.470" v="4"/>
          <ac:spMkLst>
            <pc:docMk/>
            <pc:sldMk cId="3401821257" sldId="6128"/>
            <ac:spMk id="11" creationId="{28EDD04C-F265-93DF-FC7B-CF3A0456283B}"/>
          </ac:spMkLst>
        </pc:spChg>
      </pc:sldChg>
      <pc:sldChg chg="modSp mod">
        <pc:chgData name="Wütherich, Samuel" userId="647a3ee6-d9d4-48f2-aece-e02a20a2fdb2" providerId="ADAL" clId="{3C08CC0F-A21C-4FAA-A273-7ED53A2FA979}" dt="2023-12-13T09:26:15.626" v="300" actId="1036"/>
        <pc:sldMkLst>
          <pc:docMk/>
          <pc:sldMk cId="804518192" sldId="6138"/>
        </pc:sldMkLst>
        <pc:spChg chg="mod">
          <ac:chgData name="Wütherich, Samuel" userId="647a3ee6-d9d4-48f2-aece-e02a20a2fdb2" providerId="ADAL" clId="{3C08CC0F-A21C-4FAA-A273-7ED53A2FA979}" dt="2023-12-13T09:26:10.587" v="290"/>
          <ac:spMkLst>
            <pc:docMk/>
            <pc:sldMk cId="804518192" sldId="6138"/>
            <ac:spMk id="3" creationId="{A8E83B15-AC49-22B4-97DA-81B7971D5214}"/>
          </ac:spMkLst>
        </pc:spChg>
        <pc:spChg chg="mod">
          <ac:chgData name="Wütherich, Samuel" userId="647a3ee6-d9d4-48f2-aece-e02a20a2fdb2" providerId="ADAL" clId="{3C08CC0F-A21C-4FAA-A273-7ED53A2FA979}" dt="2023-12-13T09:23:59.269" v="196" actId="20577"/>
          <ac:spMkLst>
            <pc:docMk/>
            <pc:sldMk cId="804518192" sldId="6138"/>
            <ac:spMk id="7" creationId="{127EEE11-F9FC-4E91-BE6F-4049214575D2}"/>
          </ac:spMkLst>
        </pc:spChg>
        <pc:picChg chg="mod">
          <ac:chgData name="Wütherich, Samuel" userId="647a3ee6-d9d4-48f2-aece-e02a20a2fdb2" providerId="ADAL" clId="{3C08CC0F-A21C-4FAA-A273-7ED53A2FA979}" dt="2023-12-13T09:26:15.626" v="300" actId="1036"/>
          <ac:picMkLst>
            <pc:docMk/>
            <pc:sldMk cId="804518192" sldId="6138"/>
            <ac:picMk id="8" creationId="{C54AC114-C566-7028-A202-528D4D26029E}"/>
          </ac:picMkLst>
        </pc:picChg>
        <pc:picChg chg="mod">
          <ac:chgData name="Wütherich, Samuel" userId="647a3ee6-d9d4-48f2-aece-e02a20a2fdb2" providerId="ADAL" clId="{3C08CC0F-A21C-4FAA-A273-7ED53A2FA979}" dt="2023-12-13T09:26:15.626" v="300" actId="1036"/>
          <ac:picMkLst>
            <pc:docMk/>
            <pc:sldMk cId="804518192" sldId="6138"/>
            <ac:picMk id="9" creationId="{9F3E5861-967E-B55F-CECF-F15FBEDA46EA}"/>
          </ac:picMkLst>
        </pc:picChg>
      </pc:sldChg>
      <pc:sldChg chg="modSp mod">
        <pc:chgData name="Wütherich, Samuel" userId="647a3ee6-d9d4-48f2-aece-e02a20a2fdb2" providerId="ADAL" clId="{3C08CC0F-A21C-4FAA-A273-7ED53A2FA979}" dt="2023-12-13T09:43:40.656" v="622" actId="20577"/>
        <pc:sldMkLst>
          <pc:docMk/>
          <pc:sldMk cId="1799920218" sldId="6139"/>
        </pc:sldMkLst>
        <pc:spChg chg="mod">
          <ac:chgData name="Wütherich, Samuel" userId="647a3ee6-d9d4-48f2-aece-e02a20a2fdb2" providerId="ADAL" clId="{3C08CC0F-A21C-4FAA-A273-7ED53A2FA979}" dt="2023-12-13T09:41:50.342" v="602" actId="20577"/>
          <ac:spMkLst>
            <pc:docMk/>
            <pc:sldMk cId="1799920218" sldId="6139"/>
            <ac:spMk id="7" creationId="{127EEE11-F9FC-4E91-BE6F-4049214575D2}"/>
          </ac:spMkLst>
        </pc:spChg>
        <pc:spChg chg="mod">
          <ac:chgData name="Wütherich, Samuel" userId="647a3ee6-d9d4-48f2-aece-e02a20a2fdb2" providerId="ADAL" clId="{3C08CC0F-A21C-4FAA-A273-7ED53A2FA979}" dt="2023-12-13T09:43:40.656" v="622" actId="20577"/>
          <ac:spMkLst>
            <pc:docMk/>
            <pc:sldMk cId="1799920218" sldId="6139"/>
            <ac:spMk id="11" creationId="{1D3D050C-3388-98CA-59CA-11A995E18459}"/>
          </ac:spMkLst>
        </pc:spChg>
      </pc:sldChg>
      <pc:sldChg chg="modSp mod">
        <pc:chgData name="Wütherich, Samuel" userId="647a3ee6-d9d4-48f2-aece-e02a20a2fdb2" providerId="ADAL" clId="{3C08CC0F-A21C-4FAA-A273-7ED53A2FA979}" dt="2023-12-13T11:02:31.019" v="812" actId="108"/>
        <pc:sldMkLst>
          <pc:docMk/>
          <pc:sldMk cId="148986764" sldId="6146"/>
        </pc:sldMkLst>
        <pc:spChg chg="mod">
          <ac:chgData name="Wütherich, Samuel" userId="647a3ee6-d9d4-48f2-aece-e02a20a2fdb2" providerId="ADAL" clId="{3C08CC0F-A21C-4FAA-A273-7ED53A2FA979}" dt="2023-12-13T11:00:45.429" v="784" actId="20577"/>
          <ac:spMkLst>
            <pc:docMk/>
            <pc:sldMk cId="148986764" sldId="6146"/>
            <ac:spMk id="7" creationId="{127EEE11-F9FC-4E91-BE6F-4049214575D2}"/>
          </ac:spMkLst>
        </pc:spChg>
        <pc:spChg chg="mod">
          <ac:chgData name="Wütherich, Samuel" userId="647a3ee6-d9d4-48f2-aece-e02a20a2fdb2" providerId="ADAL" clId="{3C08CC0F-A21C-4FAA-A273-7ED53A2FA979}" dt="2023-12-13T11:02:31.019" v="812" actId="108"/>
          <ac:spMkLst>
            <pc:docMk/>
            <pc:sldMk cId="148986764" sldId="6146"/>
            <ac:spMk id="95" creationId="{520F8020-14BD-47CD-B3D2-666A5CD7FFB1}"/>
          </ac:spMkLst>
        </pc:spChg>
      </pc:sldChg>
      <pc:sldChg chg="del">
        <pc:chgData name="Wütherich, Samuel" userId="647a3ee6-d9d4-48f2-aece-e02a20a2fdb2" providerId="ADAL" clId="{3C08CC0F-A21C-4FAA-A273-7ED53A2FA979}" dt="2023-12-13T09:11:49.015" v="17" actId="47"/>
        <pc:sldMkLst>
          <pc:docMk/>
          <pc:sldMk cId="3014317159" sldId="6151"/>
        </pc:sldMkLst>
      </pc:sldChg>
      <pc:sldChg chg="del">
        <pc:chgData name="Wütherich, Samuel" userId="647a3ee6-d9d4-48f2-aece-e02a20a2fdb2" providerId="ADAL" clId="{3C08CC0F-A21C-4FAA-A273-7ED53A2FA979}" dt="2023-12-13T09:11:49.015" v="17" actId="47"/>
        <pc:sldMkLst>
          <pc:docMk/>
          <pc:sldMk cId="2002999173" sldId="6153"/>
        </pc:sldMkLst>
      </pc:sldChg>
      <pc:sldChg chg="del">
        <pc:chgData name="Wütherich, Samuel" userId="647a3ee6-d9d4-48f2-aece-e02a20a2fdb2" providerId="ADAL" clId="{3C08CC0F-A21C-4FAA-A273-7ED53A2FA979}" dt="2023-12-13T09:11:49.015" v="17" actId="47"/>
        <pc:sldMkLst>
          <pc:docMk/>
          <pc:sldMk cId="2253546960" sldId="6155"/>
        </pc:sldMkLst>
      </pc:sldChg>
      <pc:sldChg chg="del">
        <pc:chgData name="Wütherich, Samuel" userId="647a3ee6-d9d4-48f2-aece-e02a20a2fdb2" providerId="ADAL" clId="{3C08CC0F-A21C-4FAA-A273-7ED53A2FA979}" dt="2023-12-13T09:11:49.015" v="17" actId="47"/>
        <pc:sldMkLst>
          <pc:docMk/>
          <pc:sldMk cId="3252877181" sldId="6156"/>
        </pc:sldMkLst>
      </pc:sldChg>
      <pc:sldChg chg="addSp modSp mod">
        <pc:chgData name="Wütherich, Samuel" userId="647a3ee6-d9d4-48f2-aece-e02a20a2fdb2" providerId="ADAL" clId="{3C08CC0F-A21C-4FAA-A273-7ED53A2FA979}" dt="2023-12-13T09:34:03.619" v="444" actId="20577"/>
        <pc:sldMkLst>
          <pc:docMk/>
          <pc:sldMk cId="2543237870" sldId="6159"/>
        </pc:sldMkLst>
        <pc:spChg chg="mod">
          <ac:chgData name="Wütherich, Samuel" userId="647a3ee6-d9d4-48f2-aece-e02a20a2fdb2" providerId="ADAL" clId="{3C08CC0F-A21C-4FAA-A273-7ED53A2FA979}" dt="2023-12-13T09:34:03.619" v="444" actId="20577"/>
          <ac:spMkLst>
            <pc:docMk/>
            <pc:sldMk cId="2543237870" sldId="6159"/>
            <ac:spMk id="2" creationId="{0977965A-5354-EE0A-2D73-3A5F0F232D39}"/>
          </ac:spMkLst>
        </pc:spChg>
        <pc:spChg chg="add mod">
          <ac:chgData name="Wütherich, Samuel" userId="647a3ee6-d9d4-48f2-aece-e02a20a2fdb2" providerId="ADAL" clId="{3C08CC0F-A21C-4FAA-A273-7ED53A2FA979}" dt="2023-12-13T09:30:18.012" v="393" actId="571"/>
          <ac:spMkLst>
            <pc:docMk/>
            <pc:sldMk cId="2543237870" sldId="6159"/>
            <ac:spMk id="4" creationId="{339A801D-E424-0752-8053-A0DABBCAE1A5}"/>
          </ac:spMkLst>
        </pc:spChg>
        <pc:spChg chg="mod">
          <ac:chgData name="Wütherich, Samuel" userId="647a3ee6-d9d4-48f2-aece-e02a20a2fdb2" providerId="ADAL" clId="{3C08CC0F-A21C-4FAA-A273-7ED53A2FA979}" dt="2023-12-13T09:30:12.512" v="391" actId="6549"/>
          <ac:spMkLst>
            <pc:docMk/>
            <pc:sldMk cId="2543237870" sldId="6159"/>
            <ac:spMk id="7" creationId="{127EEE11-F9FC-4E91-BE6F-4049214575D2}"/>
          </ac:spMkLst>
        </pc:spChg>
      </pc:sldChg>
      <pc:sldChg chg="modSp mod">
        <pc:chgData name="Wütherich, Samuel" userId="647a3ee6-d9d4-48f2-aece-e02a20a2fdb2" providerId="ADAL" clId="{3C08CC0F-A21C-4FAA-A273-7ED53A2FA979}" dt="2023-12-13T11:56:49.129" v="1025"/>
        <pc:sldMkLst>
          <pc:docMk/>
          <pc:sldMk cId="1107597499" sldId="6163"/>
        </pc:sldMkLst>
        <pc:spChg chg="mod">
          <ac:chgData name="Wütherich, Samuel" userId="647a3ee6-d9d4-48f2-aece-e02a20a2fdb2" providerId="ADAL" clId="{3C08CC0F-A21C-4FAA-A273-7ED53A2FA979}" dt="2023-12-13T11:56:49.129" v="1025"/>
          <ac:spMkLst>
            <pc:docMk/>
            <pc:sldMk cId="1107597499" sldId="6163"/>
            <ac:spMk id="10" creationId="{8C1F2822-228D-5D50-3F98-75D4D6EE21B5}"/>
          </ac:spMkLst>
        </pc:spChg>
      </pc:sldChg>
      <pc:sldChg chg="modSp mod">
        <pc:chgData name="Wütherich, Samuel" userId="647a3ee6-d9d4-48f2-aece-e02a20a2fdb2" providerId="ADAL" clId="{3C08CC0F-A21C-4FAA-A273-7ED53A2FA979}" dt="2023-12-13T11:56:37.353" v="1024" actId="108"/>
        <pc:sldMkLst>
          <pc:docMk/>
          <pc:sldMk cId="1406814405" sldId="6167"/>
        </pc:sldMkLst>
        <pc:spChg chg="mod">
          <ac:chgData name="Wütherich, Samuel" userId="647a3ee6-d9d4-48f2-aece-e02a20a2fdb2" providerId="ADAL" clId="{3C08CC0F-A21C-4FAA-A273-7ED53A2FA979}" dt="2023-12-13T11:56:37.353" v="1024" actId="108"/>
          <ac:spMkLst>
            <pc:docMk/>
            <pc:sldMk cId="1406814405" sldId="6167"/>
            <ac:spMk id="10" creationId="{8C1F2822-228D-5D50-3F98-75D4D6EE21B5}"/>
          </ac:spMkLst>
        </pc:spChg>
      </pc:sldChg>
      <pc:sldChg chg="modSp mod">
        <pc:chgData name="Wütherich, Samuel" userId="647a3ee6-d9d4-48f2-aece-e02a20a2fdb2" providerId="ADAL" clId="{3C08CC0F-A21C-4FAA-A273-7ED53A2FA979}" dt="2023-12-13T11:58:15.669" v="1076" actId="6549"/>
        <pc:sldMkLst>
          <pc:docMk/>
          <pc:sldMk cId="4139020662" sldId="6173"/>
        </pc:sldMkLst>
        <pc:spChg chg="mod">
          <ac:chgData name="Wütherich, Samuel" userId="647a3ee6-d9d4-48f2-aece-e02a20a2fdb2" providerId="ADAL" clId="{3C08CC0F-A21C-4FAA-A273-7ED53A2FA979}" dt="2023-12-13T11:58:15.669" v="1076" actId="6549"/>
          <ac:spMkLst>
            <pc:docMk/>
            <pc:sldMk cId="4139020662" sldId="6173"/>
            <ac:spMk id="10" creationId="{8C1F2822-228D-5D50-3F98-75D4D6EE21B5}"/>
          </ac:spMkLst>
        </pc:spChg>
      </pc:sldChg>
      <pc:sldChg chg="modSp mod">
        <pc:chgData name="Wütherich, Samuel" userId="647a3ee6-d9d4-48f2-aece-e02a20a2fdb2" providerId="ADAL" clId="{3C08CC0F-A21C-4FAA-A273-7ED53A2FA979}" dt="2023-12-13T09:27:15.640" v="309" actId="20577"/>
        <pc:sldMkLst>
          <pc:docMk/>
          <pc:sldMk cId="1559841103" sldId="6196"/>
        </pc:sldMkLst>
        <pc:spChg chg="mod">
          <ac:chgData name="Wütherich, Samuel" userId="647a3ee6-d9d4-48f2-aece-e02a20a2fdb2" providerId="ADAL" clId="{3C08CC0F-A21C-4FAA-A273-7ED53A2FA979}" dt="2023-12-13T09:27:15.640" v="309" actId="20577"/>
          <ac:spMkLst>
            <pc:docMk/>
            <pc:sldMk cId="1559841103" sldId="6196"/>
            <ac:spMk id="5" creationId="{A6714C51-3E7D-B3B1-D142-CAFDEDFFC762}"/>
          </ac:spMkLst>
        </pc:spChg>
      </pc:sldChg>
      <pc:sldChg chg="modSp mod">
        <pc:chgData name="Wütherich, Samuel" userId="647a3ee6-d9d4-48f2-aece-e02a20a2fdb2" providerId="ADAL" clId="{3C08CC0F-A21C-4FAA-A273-7ED53A2FA979}" dt="2023-12-13T11:54:28.238" v="972" actId="5793"/>
        <pc:sldMkLst>
          <pc:docMk/>
          <pc:sldMk cId="1508841965" sldId="6208"/>
        </pc:sldMkLst>
        <pc:spChg chg="mod">
          <ac:chgData name="Wütherich, Samuel" userId="647a3ee6-d9d4-48f2-aece-e02a20a2fdb2" providerId="ADAL" clId="{3C08CC0F-A21C-4FAA-A273-7ED53A2FA979}" dt="2023-12-13T11:09:05.603" v="948" actId="6549"/>
          <ac:spMkLst>
            <pc:docMk/>
            <pc:sldMk cId="1508841965" sldId="6208"/>
            <ac:spMk id="7" creationId="{127EEE11-F9FC-4E91-BE6F-4049214575D2}"/>
          </ac:spMkLst>
        </pc:spChg>
        <pc:spChg chg="mod">
          <ac:chgData name="Wütherich, Samuel" userId="647a3ee6-d9d4-48f2-aece-e02a20a2fdb2" providerId="ADAL" clId="{3C08CC0F-A21C-4FAA-A273-7ED53A2FA979}" dt="2023-12-13T11:54:28.238" v="972" actId="5793"/>
          <ac:spMkLst>
            <pc:docMk/>
            <pc:sldMk cId="1508841965" sldId="6208"/>
            <ac:spMk id="95" creationId="{520F8020-14BD-47CD-B3D2-666A5CD7FFB1}"/>
          </ac:spMkLst>
        </pc:spChg>
      </pc:sldChg>
      <pc:sldChg chg="modSp mod">
        <pc:chgData name="Wütherich, Samuel" userId="647a3ee6-d9d4-48f2-aece-e02a20a2fdb2" providerId="ADAL" clId="{3C08CC0F-A21C-4FAA-A273-7ED53A2FA979}" dt="2023-12-13T10:58:48.161" v="763" actId="5793"/>
        <pc:sldMkLst>
          <pc:docMk/>
          <pc:sldMk cId="1259963826" sldId="6209"/>
        </pc:sldMkLst>
        <pc:spChg chg="mod">
          <ac:chgData name="Wütherich, Samuel" userId="647a3ee6-d9d4-48f2-aece-e02a20a2fdb2" providerId="ADAL" clId="{3C08CC0F-A21C-4FAA-A273-7ED53A2FA979}" dt="2023-12-13T10:55:52.728" v="736" actId="20577"/>
          <ac:spMkLst>
            <pc:docMk/>
            <pc:sldMk cId="1259963826" sldId="6209"/>
            <ac:spMk id="7" creationId="{127EEE11-F9FC-4E91-BE6F-4049214575D2}"/>
          </ac:spMkLst>
        </pc:spChg>
        <pc:spChg chg="mod">
          <ac:chgData name="Wütherich, Samuel" userId="647a3ee6-d9d4-48f2-aece-e02a20a2fdb2" providerId="ADAL" clId="{3C08CC0F-A21C-4FAA-A273-7ED53A2FA979}" dt="2023-12-13T10:58:48.161" v="763" actId="5793"/>
          <ac:spMkLst>
            <pc:docMk/>
            <pc:sldMk cId="1259963826" sldId="6209"/>
            <ac:spMk id="95" creationId="{520F8020-14BD-47CD-B3D2-666A5CD7FFB1}"/>
          </ac:spMkLst>
        </pc:spChg>
      </pc:sldChg>
      <pc:sldChg chg="modSp mod">
        <pc:chgData name="Wütherich, Samuel" userId="647a3ee6-d9d4-48f2-aece-e02a20a2fdb2" providerId="ADAL" clId="{3C08CC0F-A21C-4FAA-A273-7ED53A2FA979}" dt="2023-12-13T11:55:44.883" v="1000" actId="20577"/>
        <pc:sldMkLst>
          <pc:docMk/>
          <pc:sldMk cId="3570960165" sldId="6210"/>
        </pc:sldMkLst>
        <pc:spChg chg="mod">
          <ac:chgData name="Wütherich, Samuel" userId="647a3ee6-d9d4-48f2-aece-e02a20a2fdb2" providerId="ADAL" clId="{3C08CC0F-A21C-4FAA-A273-7ED53A2FA979}" dt="2023-12-13T11:55:44.883" v="1000" actId="20577"/>
          <ac:spMkLst>
            <pc:docMk/>
            <pc:sldMk cId="3570960165" sldId="6210"/>
            <ac:spMk id="10" creationId="{8C1F2822-228D-5D50-3F98-75D4D6EE21B5}"/>
          </ac:spMkLst>
        </pc:spChg>
      </pc:sldChg>
      <pc:sldChg chg="modSp mod">
        <pc:chgData name="Wütherich, Samuel" userId="647a3ee6-d9d4-48f2-aece-e02a20a2fdb2" providerId="ADAL" clId="{3C08CC0F-A21C-4FAA-A273-7ED53A2FA979}" dt="2023-12-13T11:55:28.152" v="992" actId="20577"/>
        <pc:sldMkLst>
          <pc:docMk/>
          <pc:sldMk cId="3123772154" sldId="6219"/>
        </pc:sldMkLst>
        <pc:spChg chg="mod">
          <ac:chgData name="Wütherich, Samuel" userId="647a3ee6-d9d4-48f2-aece-e02a20a2fdb2" providerId="ADAL" clId="{3C08CC0F-A21C-4FAA-A273-7ED53A2FA979}" dt="2023-12-13T11:55:28.152" v="992" actId="20577"/>
          <ac:spMkLst>
            <pc:docMk/>
            <pc:sldMk cId="3123772154" sldId="6219"/>
            <ac:spMk id="5" creationId="{3F9065DC-4A4E-9A4A-9BEE-9EC3DF4BBFD7}"/>
          </ac:spMkLst>
        </pc:spChg>
      </pc:sldChg>
      <pc:sldChg chg="modSp mod">
        <pc:chgData name="Wütherich, Samuel" userId="647a3ee6-d9d4-48f2-aece-e02a20a2fdb2" providerId="ADAL" clId="{3C08CC0F-A21C-4FAA-A273-7ED53A2FA979}" dt="2023-12-13T09:22:52.070" v="183" actId="20577"/>
        <pc:sldMkLst>
          <pc:docMk/>
          <pc:sldMk cId="4194974715" sldId="6239"/>
        </pc:sldMkLst>
        <pc:spChg chg="mod">
          <ac:chgData name="Wütherich, Samuel" userId="647a3ee6-d9d4-48f2-aece-e02a20a2fdb2" providerId="ADAL" clId="{3C08CC0F-A21C-4FAA-A273-7ED53A2FA979}" dt="2023-12-13T09:22:52.070" v="183" actId="20577"/>
          <ac:spMkLst>
            <pc:docMk/>
            <pc:sldMk cId="4194974715" sldId="6239"/>
            <ac:spMk id="2" creationId="{1C7338B7-A249-8E79-13FB-56B496B63CF3}"/>
          </ac:spMkLst>
        </pc:spChg>
        <pc:spChg chg="mod">
          <ac:chgData name="Wütherich, Samuel" userId="647a3ee6-d9d4-48f2-aece-e02a20a2fdb2" providerId="ADAL" clId="{3C08CC0F-A21C-4FAA-A273-7ED53A2FA979}" dt="2023-12-13T09:12:48.930" v="34" actId="14100"/>
          <ac:spMkLst>
            <pc:docMk/>
            <pc:sldMk cId="4194974715" sldId="6239"/>
            <ac:spMk id="2057" creationId="{2D36BD9A-EBE3-F2AF-8B0F-1B2CDF1A08C8}"/>
          </ac:spMkLst>
        </pc:spChg>
        <pc:spChg chg="mod">
          <ac:chgData name="Wütherich, Samuel" userId="647a3ee6-d9d4-48f2-aece-e02a20a2fdb2" providerId="ADAL" clId="{3C08CC0F-A21C-4FAA-A273-7ED53A2FA979}" dt="2023-12-13T09:12:29.096" v="25" actId="20577"/>
          <ac:spMkLst>
            <pc:docMk/>
            <pc:sldMk cId="4194974715" sldId="6239"/>
            <ac:spMk id="2065" creationId="{73113756-4843-6645-F78F-B7DB4A5FD62A}"/>
          </ac:spMkLst>
        </pc:spChg>
      </pc:sldChg>
      <pc:sldChg chg="modSp mod">
        <pc:chgData name="Wütherich, Samuel" userId="647a3ee6-d9d4-48f2-aece-e02a20a2fdb2" providerId="ADAL" clId="{3C08CC0F-A21C-4FAA-A273-7ED53A2FA979}" dt="2023-12-13T09:39:58.906" v="584" actId="20577"/>
        <pc:sldMkLst>
          <pc:docMk/>
          <pc:sldMk cId="2749367631" sldId="6240"/>
        </pc:sldMkLst>
        <pc:spChg chg="mod">
          <ac:chgData name="Wütherich, Samuel" userId="647a3ee6-d9d4-48f2-aece-e02a20a2fdb2" providerId="ADAL" clId="{3C08CC0F-A21C-4FAA-A273-7ED53A2FA979}" dt="2023-12-13T09:37:42.191" v="534"/>
          <ac:spMkLst>
            <pc:docMk/>
            <pc:sldMk cId="2749367631" sldId="6240"/>
            <ac:spMk id="7" creationId="{127EEE11-F9FC-4E91-BE6F-4049214575D2}"/>
          </ac:spMkLst>
        </pc:spChg>
        <pc:spChg chg="mod">
          <ac:chgData name="Wütherich, Samuel" userId="647a3ee6-d9d4-48f2-aece-e02a20a2fdb2" providerId="ADAL" clId="{3C08CC0F-A21C-4FAA-A273-7ED53A2FA979}" dt="2023-12-13T09:39:58.906" v="584" actId="20577"/>
          <ac:spMkLst>
            <pc:docMk/>
            <pc:sldMk cId="2749367631" sldId="6240"/>
            <ac:spMk id="95" creationId="{520F8020-14BD-47CD-B3D2-666A5CD7FFB1}"/>
          </ac:spMkLst>
        </pc:spChg>
      </pc:sldChg>
      <pc:sldChg chg="modSp mod">
        <pc:chgData name="Wütherich, Samuel" userId="647a3ee6-d9d4-48f2-aece-e02a20a2fdb2" providerId="ADAL" clId="{3C08CC0F-A21C-4FAA-A273-7ED53A2FA979}" dt="2023-12-13T09:18:14.723" v="175" actId="20577"/>
        <pc:sldMkLst>
          <pc:docMk/>
          <pc:sldMk cId="2673933548" sldId="6241"/>
        </pc:sldMkLst>
        <pc:spChg chg="mod">
          <ac:chgData name="Wütherich, Samuel" userId="647a3ee6-d9d4-48f2-aece-e02a20a2fdb2" providerId="ADAL" clId="{3C08CC0F-A21C-4FAA-A273-7ED53A2FA979}" dt="2023-12-13T09:15:40.168" v="100" actId="20577"/>
          <ac:spMkLst>
            <pc:docMk/>
            <pc:sldMk cId="2673933548" sldId="6241"/>
            <ac:spMk id="7" creationId="{127EEE11-F9FC-4E91-BE6F-4049214575D2}"/>
          </ac:spMkLst>
        </pc:spChg>
        <pc:spChg chg="mod">
          <ac:chgData name="Wütherich, Samuel" userId="647a3ee6-d9d4-48f2-aece-e02a20a2fdb2" providerId="ADAL" clId="{3C08CC0F-A21C-4FAA-A273-7ED53A2FA979}" dt="2023-12-13T09:18:14.723" v="175" actId="20577"/>
          <ac:spMkLst>
            <pc:docMk/>
            <pc:sldMk cId="2673933548" sldId="6241"/>
            <ac:spMk id="95" creationId="{520F8020-14BD-47CD-B3D2-666A5CD7FFB1}"/>
          </ac:spMkLst>
        </pc:spChg>
      </pc:sldChg>
      <pc:sldChg chg="modSp mod">
        <pc:chgData name="Wütherich, Samuel" userId="647a3ee6-d9d4-48f2-aece-e02a20a2fdb2" providerId="ADAL" clId="{3C08CC0F-A21C-4FAA-A273-7ED53A2FA979}" dt="2023-12-13T09:49:53.106" v="727" actId="108"/>
        <pc:sldMkLst>
          <pc:docMk/>
          <pc:sldMk cId="438368154" sldId="6242"/>
        </pc:sldMkLst>
        <pc:spChg chg="mod">
          <ac:chgData name="Wütherich, Samuel" userId="647a3ee6-d9d4-48f2-aece-e02a20a2fdb2" providerId="ADAL" clId="{3C08CC0F-A21C-4FAA-A273-7ED53A2FA979}" dt="2023-12-13T09:13:38.017" v="47" actId="6549"/>
          <ac:spMkLst>
            <pc:docMk/>
            <pc:sldMk cId="438368154" sldId="6242"/>
            <ac:spMk id="2" creationId="{477EA789-C5CE-ADE8-D0C5-FF90927E1313}"/>
          </ac:spMkLst>
        </pc:spChg>
        <pc:spChg chg="mod">
          <ac:chgData name="Wütherich, Samuel" userId="647a3ee6-d9d4-48f2-aece-e02a20a2fdb2" providerId="ADAL" clId="{3C08CC0F-A21C-4FAA-A273-7ED53A2FA979}" dt="2023-12-13T09:14:22.177" v="59" actId="20577"/>
          <ac:spMkLst>
            <pc:docMk/>
            <pc:sldMk cId="438368154" sldId="6242"/>
            <ac:spMk id="30" creationId="{FAE32482-20ED-B2C8-41CA-A4CC2D7FA9DF}"/>
          </ac:spMkLst>
        </pc:spChg>
        <pc:spChg chg="mod">
          <ac:chgData name="Wütherich, Samuel" userId="647a3ee6-d9d4-48f2-aece-e02a20a2fdb2" providerId="ADAL" clId="{3C08CC0F-A21C-4FAA-A273-7ED53A2FA979}" dt="2023-12-13T09:28:37.014" v="344" actId="20577"/>
          <ac:spMkLst>
            <pc:docMk/>
            <pc:sldMk cId="438368154" sldId="6242"/>
            <ac:spMk id="34" creationId="{F705D432-B5BD-CBF5-1543-5668B68418FA}"/>
          </ac:spMkLst>
        </pc:spChg>
        <pc:spChg chg="mod">
          <ac:chgData name="Wütherich, Samuel" userId="647a3ee6-d9d4-48f2-aece-e02a20a2fdb2" providerId="ADAL" clId="{3C08CC0F-A21C-4FAA-A273-7ED53A2FA979}" dt="2023-12-13T09:28:57.211" v="347" actId="404"/>
          <ac:spMkLst>
            <pc:docMk/>
            <pc:sldMk cId="438368154" sldId="6242"/>
            <ac:spMk id="38" creationId="{5C18D779-CD1C-A8F3-0AE6-CE858A7C9162}"/>
          </ac:spMkLst>
        </pc:spChg>
        <pc:spChg chg="mod">
          <ac:chgData name="Wütherich, Samuel" userId="647a3ee6-d9d4-48f2-aece-e02a20a2fdb2" providerId="ADAL" clId="{3C08CC0F-A21C-4FAA-A273-7ED53A2FA979}" dt="2023-12-13T09:48:03.916" v="712" actId="20577"/>
          <ac:spMkLst>
            <pc:docMk/>
            <pc:sldMk cId="438368154" sldId="6242"/>
            <ac:spMk id="52" creationId="{089ECB91-997B-4B42-B25F-1A33BCC17179}"/>
          </ac:spMkLst>
        </pc:spChg>
        <pc:spChg chg="mod">
          <ac:chgData name="Wütherich, Samuel" userId="647a3ee6-d9d4-48f2-aece-e02a20a2fdb2" providerId="ADAL" clId="{3C08CC0F-A21C-4FAA-A273-7ED53A2FA979}" dt="2023-12-13T09:49:53.106" v="727" actId="108"/>
          <ac:spMkLst>
            <pc:docMk/>
            <pc:sldMk cId="438368154" sldId="6242"/>
            <ac:spMk id="53" creationId="{D46A8F8D-D07D-5B61-45FE-2DDC85859C37}"/>
          </ac:spMkLst>
        </pc:spChg>
        <pc:spChg chg="mod">
          <ac:chgData name="Wütherich, Samuel" userId="647a3ee6-d9d4-48f2-aece-e02a20a2fdb2" providerId="ADAL" clId="{3C08CC0F-A21C-4FAA-A273-7ED53A2FA979}" dt="2023-12-13T09:48:04.443" v="713" actId="20577"/>
          <ac:spMkLst>
            <pc:docMk/>
            <pc:sldMk cId="438368154" sldId="6242"/>
            <ac:spMk id="67" creationId="{D9FEB948-6EDD-2152-6939-F12F1B508F18}"/>
          </ac:spMkLst>
        </pc:spChg>
        <pc:spChg chg="mod">
          <ac:chgData name="Wütherich, Samuel" userId="647a3ee6-d9d4-48f2-aece-e02a20a2fdb2" providerId="ADAL" clId="{3C08CC0F-A21C-4FAA-A273-7ED53A2FA979}" dt="2023-12-13T09:48:13.656" v="725" actId="20577"/>
          <ac:spMkLst>
            <pc:docMk/>
            <pc:sldMk cId="438368154" sldId="6242"/>
            <ac:spMk id="395" creationId="{B4D3C6FC-BEEE-4F0E-5F30-573B460CC18C}"/>
          </ac:spMkLst>
        </pc:spChg>
      </pc:sldChg>
      <pc:sldChg chg="modSp mod">
        <pc:chgData name="Wütherich, Samuel" userId="647a3ee6-d9d4-48f2-aece-e02a20a2fdb2" providerId="ADAL" clId="{3C08CC0F-A21C-4FAA-A273-7ED53A2FA979}" dt="2023-12-13T09:14:29.392" v="67" actId="20577"/>
        <pc:sldMkLst>
          <pc:docMk/>
          <pc:sldMk cId="165378519" sldId="6243"/>
        </pc:sldMkLst>
        <pc:spChg chg="mod">
          <ac:chgData name="Wütherich, Samuel" userId="647a3ee6-d9d4-48f2-aece-e02a20a2fdb2" providerId="ADAL" clId="{3C08CC0F-A21C-4FAA-A273-7ED53A2FA979}" dt="2023-12-13T09:13:43.222" v="48"/>
          <ac:spMkLst>
            <pc:docMk/>
            <pc:sldMk cId="165378519" sldId="6243"/>
            <ac:spMk id="2" creationId="{9D54A04A-3E64-CB4B-ABF7-237EABAA6A0F}"/>
          </ac:spMkLst>
        </pc:spChg>
        <pc:spChg chg="mod">
          <ac:chgData name="Wütherich, Samuel" userId="647a3ee6-d9d4-48f2-aece-e02a20a2fdb2" providerId="ADAL" clId="{3C08CC0F-A21C-4FAA-A273-7ED53A2FA979}" dt="2023-12-13T09:14:29.392" v="67" actId="20577"/>
          <ac:spMkLst>
            <pc:docMk/>
            <pc:sldMk cId="165378519" sldId="6243"/>
            <ac:spMk id="6" creationId="{8ABCC2B9-6CD8-625F-D6A3-4B92CBE20575}"/>
          </ac:spMkLst>
        </pc:spChg>
      </pc:sldChg>
      <pc:sldChg chg="modSp mod">
        <pc:chgData name="Wütherich, Samuel" userId="647a3ee6-d9d4-48f2-aece-e02a20a2fdb2" providerId="ADAL" clId="{3C08CC0F-A21C-4FAA-A273-7ED53A2FA979}" dt="2023-12-13T09:29:45.556" v="358"/>
        <pc:sldMkLst>
          <pc:docMk/>
          <pc:sldMk cId="1903353279" sldId="6244"/>
        </pc:sldMkLst>
        <pc:spChg chg="mod">
          <ac:chgData name="Wütherich, Samuel" userId="647a3ee6-d9d4-48f2-aece-e02a20a2fdb2" providerId="ADAL" clId="{3C08CC0F-A21C-4FAA-A273-7ED53A2FA979}" dt="2023-12-13T09:13:47.773" v="49"/>
          <ac:spMkLst>
            <pc:docMk/>
            <pc:sldMk cId="1903353279" sldId="6244"/>
            <ac:spMk id="2" creationId="{9D54A04A-3E64-CB4B-ABF7-237EABAA6A0F}"/>
          </ac:spMkLst>
        </pc:spChg>
        <pc:spChg chg="mod">
          <ac:chgData name="Wütherich, Samuel" userId="647a3ee6-d9d4-48f2-aece-e02a20a2fdb2" providerId="ADAL" clId="{3C08CC0F-A21C-4FAA-A273-7ED53A2FA979}" dt="2023-12-13T09:29:31.220" v="355" actId="20577"/>
          <ac:spMkLst>
            <pc:docMk/>
            <pc:sldMk cId="1903353279" sldId="6244"/>
            <ac:spMk id="14" creationId="{F7CE361C-7AAA-D750-7B11-053EC1C2BF4C}"/>
          </ac:spMkLst>
        </pc:spChg>
        <pc:spChg chg="mod">
          <ac:chgData name="Wütherich, Samuel" userId="647a3ee6-d9d4-48f2-aece-e02a20a2fdb2" providerId="ADAL" clId="{3C08CC0F-A21C-4FAA-A273-7ED53A2FA979}" dt="2023-12-13T09:29:45.556" v="358"/>
          <ac:spMkLst>
            <pc:docMk/>
            <pc:sldMk cId="1903353279" sldId="6244"/>
            <ac:spMk id="21" creationId="{44FC5FA8-C2C5-3F5D-ECCC-5B34D00FD7C3}"/>
          </ac:spMkLst>
        </pc:spChg>
      </pc:sldChg>
      <pc:sldChg chg="modSp mod">
        <pc:chgData name="Wütherich, Samuel" userId="647a3ee6-d9d4-48f2-aece-e02a20a2fdb2" providerId="ADAL" clId="{3C08CC0F-A21C-4FAA-A273-7ED53A2FA979}" dt="2023-12-13T09:47:04.779" v="671"/>
        <pc:sldMkLst>
          <pc:docMk/>
          <pc:sldMk cId="2210070038" sldId="6245"/>
        </pc:sldMkLst>
        <pc:spChg chg="mod">
          <ac:chgData name="Wütherich, Samuel" userId="647a3ee6-d9d4-48f2-aece-e02a20a2fdb2" providerId="ADAL" clId="{3C08CC0F-A21C-4FAA-A273-7ED53A2FA979}" dt="2023-12-13T09:13:51.935" v="50"/>
          <ac:spMkLst>
            <pc:docMk/>
            <pc:sldMk cId="2210070038" sldId="6245"/>
            <ac:spMk id="2" creationId="{9D54A04A-3E64-CB4B-ABF7-237EABAA6A0F}"/>
          </ac:spMkLst>
        </pc:spChg>
        <pc:spChg chg="mod">
          <ac:chgData name="Wütherich, Samuel" userId="647a3ee6-d9d4-48f2-aece-e02a20a2fdb2" providerId="ADAL" clId="{3C08CC0F-A21C-4FAA-A273-7ED53A2FA979}" dt="2023-12-13T09:45:52.106" v="653" actId="20577"/>
          <ac:spMkLst>
            <pc:docMk/>
            <pc:sldMk cId="2210070038" sldId="6245"/>
            <ac:spMk id="24" creationId="{CE28A5E8-D5CD-9CF4-3148-B1CB0CF076F4}"/>
          </ac:spMkLst>
        </pc:spChg>
        <pc:spChg chg="mod">
          <ac:chgData name="Wütherich, Samuel" userId="647a3ee6-d9d4-48f2-aece-e02a20a2fdb2" providerId="ADAL" clId="{3C08CC0F-A21C-4FAA-A273-7ED53A2FA979}" dt="2023-12-13T09:45:55.306" v="654"/>
          <ac:spMkLst>
            <pc:docMk/>
            <pc:sldMk cId="2210070038" sldId="6245"/>
            <ac:spMk id="7172" creationId="{75B1A8AF-425A-5D15-1C91-5D5BED68C08A}"/>
          </ac:spMkLst>
        </pc:spChg>
        <pc:spChg chg="mod">
          <ac:chgData name="Wütherich, Samuel" userId="647a3ee6-d9d4-48f2-aece-e02a20a2fdb2" providerId="ADAL" clId="{3C08CC0F-A21C-4FAA-A273-7ED53A2FA979}" dt="2023-12-13T09:45:56.394" v="655"/>
          <ac:spMkLst>
            <pc:docMk/>
            <pc:sldMk cId="2210070038" sldId="6245"/>
            <ac:spMk id="7173" creationId="{9F4F8B97-3BBC-53B5-4CC4-CDF35C4FDA2E}"/>
          </ac:spMkLst>
        </pc:spChg>
        <pc:spChg chg="mod">
          <ac:chgData name="Wütherich, Samuel" userId="647a3ee6-d9d4-48f2-aece-e02a20a2fdb2" providerId="ADAL" clId="{3C08CC0F-A21C-4FAA-A273-7ED53A2FA979}" dt="2023-12-13T09:47:04.779" v="671"/>
          <ac:spMkLst>
            <pc:docMk/>
            <pc:sldMk cId="2210070038" sldId="6245"/>
            <ac:spMk id="7188" creationId="{91E3FC67-6AFD-8680-AD74-ADEEEB4C8220}"/>
          </ac:spMkLst>
        </pc:spChg>
        <pc:spChg chg="mod">
          <ac:chgData name="Wütherich, Samuel" userId="647a3ee6-d9d4-48f2-aece-e02a20a2fdb2" providerId="ADAL" clId="{3C08CC0F-A21C-4FAA-A273-7ED53A2FA979}" dt="2023-12-13T09:45:38.036" v="642" actId="20577"/>
          <ac:spMkLst>
            <pc:docMk/>
            <pc:sldMk cId="2210070038" sldId="6245"/>
            <ac:spMk id="7191" creationId="{8B04644C-89B9-8307-72A9-1B6D1D9726AC}"/>
          </ac:spMkLst>
        </pc:spChg>
        <pc:spChg chg="mod">
          <ac:chgData name="Wütherich, Samuel" userId="647a3ee6-d9d4-48f2-aece-e02a20a2fdb2" providerId="ADAL" clId="{3C08CC0F-A21C-4FAA-A273-7ED53A2FA979}" dt="2023-12-13T09:44:07.871" v="632" actId="20577"/>
          <ac:spMkLst>
            <pc:docMk/>
            <pc:sldMk cId="2210070038" sldId="6245"/>
            <ac:spMk id="10244" creationId="{4AEE9D59-8274-81B3-65FC-8F56342AAF44}"/>
          </ac:spMkLst>
        </pc:spChg>
      </pc:sldChg>
      <pc:sldChg chg="modSp mod">
        <pc:chgData name="Wütherich, Samuel" userId="647a3ee6-d9d4-48f2-aece-e02a20a2fdb2" providerId="ADAL" clId="{3C08CC0F-A21C-4FAA-A273-7ED53A2FA979}" dt="2023-12-13T10:59:37.305" v="773" actId="20577"/>
        <pc:sldMkLst>
          <pc:docMk/>
          <pc:sldMk cId="1645461186" sldId="6246"/>
        </pc:sldMkLst>
        <pc:spChg chg="mod">
          <ac:chgData name="Wütherich, Samuel" userId="647a3ee6-d9d4-48f2-aece-e02a20a2fdb2" providerId="ADAL" clId="{3C08CC0F-A21C-4FAA-A273-7ED53A2FA979}" dt="2023-12-13T09:13:54.878" v="51"/>
          <ac:spMkLst>
            <pc:docMk/>
            <pc:sldMk cId="1645461186" sldId="6246"/>
            <ac:spMk id="2" creationId="{9D54A04A-3E64-CB4B-ABF7-237EABAA6A0F}"/>
          </ac:spMkLst>
        </pc:spChg>
        <pc:spChg chg="mod">
          <ac:chgData name="Wütherich, Samuel" userId="647a3ee6-d9d4-48f2-aece-e02a20a2fdb2" providerId="ADAL" clId="{3C08CC0F-A21C-4FAA-A273-7ED53A2FA979}" dt="2023-12-13T10:59:37.305" v="773" actId="20577"/>
          <ac:spMkLst>
            <pc:docMk/>
            <pc:sldMk cId="1645461186" sldId="6246"/>
            <ac:spMk id="14" creationId="{F7CE361C-7AAA-D750-7B11-053EC1C2BF4C}"/>
          </ac:spMkLst>
        </pc:spChg>
      </pc:sldChg>
      <pc:sldChg chg="modSp mod">
        <pc:chgData name="Wütherich, Samuel" userId="647a3ee6-d9d4-48f2-aece-e02a20a2fdb2" providerId="ADAL" clId="{3C08CC0F-A21C-4FAA-A273-7ED53A2FA979}" dt="2023-12-13T11:08:01.343" v="926" actId="108"/>
        <pc:sldMkLst>
          <pc:docMk/>
          <pc:sldMk cId="4291789298" sldId="6247"/>
        </pc:sldMkLst>
        <pc:spChg chg="mod">
          <ac:chgData name="Wütherich, Samuel" userId="647a3ee6-d9d4-48f2-aece-e02a20a2fdb2" providerId="ADAL" clId="{3C08CC0F-A21C-4FAA-A273-7ED53A2FA979}" dt="2023-12-13T11:04:04.891" v="860" actId="20577"/>
          <ac:spMkLst>
            <pc:docMk/>
            <pc:sldMk cId="4291789298" sldId="6247"/>
            <ac:spMk id="2" creationId="{44E87EE0-2EC2-C16D-1E60-366AC0D77A6F}"/>
          </ac:spMkLst>
        </pc:spChg>
        <pc:spChg chg="mod">
          <ac:chgData name="Wütherich, Samuel" userId="647a3ee6-d9d4-48f2-aece-e02a20a2fdb2" providerId="ADAL" clId="{3C08CC0F-A21C-4FAA-A273-7ED53A2FA979}" dt="2023-12-13T11:04:08.553" v="871" actId="20577"/>
          <ac:spMkLst>
            <pc:docMk/>
            <pc:sldMk cId="4291789298" sldId="6247"/>
            <ac:spMk id="6" creationId="{5046776D-1F7A-30E7-C32C-647184FB67B2}"/>
          </ac:spMkLst>
        </pc:spChg>
        <pc:spChg chg="mod">
          <ac:chgData name="Wütherich, Samuel" userId="647a3ee6-d9d4-48f2-aece-e02a20a2fdb2" providerId="ADAL" clId="{3C08CC0F-A21C-4FAA-A273-7ED53A2FA979}" dt="2023-12-13T11:03:56.694" v="850" actId="20577"/>
          <ac:spMkLst>
            <pc:docMk/>
            <pc:sldMk cId="4291789298" sldId="6247"/>
            <ac:spMk id="7" creationId="{127EEE11-F9FC-4E91-BE6F-4049214575D2}"/>
          </ac:spMkLst>
        </pc:spChg>
        <pc:spChg chg="mod">
          <ac:chgData name="Wütherich, Samuel" userId="647a3ee6-d9d4-48f2-aece-e02a20a2fdb2" providerId="ADAL" clId="{3C08CC0F-A21C-4FAA-A273-7ED53A2FA979}" dt="2023-12-13T11:08:01.343" v="926" actId="108"/>
          <ac:spMkLst>
            <pc:docMk/>
            <pc:sldMk cId="4291789298" sldId="6247"/>
            <ac:spMk id="95" creationId="{520F8020-14BD-47CD-B3D2-666A5CD7FFB1}"/>
          </ac:spMkLst>
        </pc:spChg>
      </pc:sldChg>
      <pc:sldChg chg="add">
        <pc:chgData name="Wütherich, Samuel" userId="647a3ee6-d9d4-48f2-aece-e02a20a2fdb2" providerId="ADAL" clId="{3C08CC0F-A21C-4FAA-A273-7ED53A2FA979}" dt="2023-12-13T09:11:42.193" v="16"/>
        <pc:sldMkLst>
          <pc:docMk/>
          <pc:sldMk cId="940553182" sldId="6248"/>
        </pc:sldMkLst>
      </pc:sldChg>
      <pc:sldChg chg="add">
        <pc:chgData name="Wütherich, Samuel" userId="647a3ee6-d9d4-48f2-aece-e02a20a2fdb2" providerId="ADAL" clId="{3C08CC0F-A21C-4FAA-A273-7ED53A2FA979}" dt="2023-12-13T09:11:42.193" v="16"/>
        <pc:sldMkLst>
          <pc:docMk/>
          <pc:sldMk cId="1970563316" sldId="6249"/>
        </pc:sldMkLst>
      </pc:sldChg>
      <pc:sldChg chg="add">
        <pc:chgData name="Wütherich, Samuel" userId="647a3ee6-d9d4-48f2-aece-e02a20a2fdb2" providerId="ADAL" clId="{3C08CC0F-A21C-4FAA-A273-7ED53A2FA979}" dt="2023-12-13T09:11:42.193" v="16"/>
        <pc:sldMkLst>
          <pc:docMk/>
          <pc:sldMk cId="745766771" sldId="6250"/>
        </pc:sldMkLst>
      </pc:sldChg>
      <pc:sldChg chg="add">
        <pc:chgData name="Wütherich, Samuel" userId="647a3ee6-d9d4-48f2-aece-e02a20a2fdb2" providerId="ADAL" clId="{3C08CC0F-A21C-4FAA-A273-7ED53A2FA979}" dt="2023-12-13T09:11:42.193" v="16"/>
        <pc:sldMkLst>
          <pc:docMk/>
          <pc:sldMk cId="4011947695" sldId="625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AA609D-33A1-49C1-99CD-9DA0D02D59BC}" type="datetimeFigureOut">
              <a:rPr lang="de-DE" smtClean="0"/>
              <a:t>13.12.2023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C4DAAC-953A-4DDC-ADA9-6566D2D0868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5310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5949863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762673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245198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jpe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8.jpeg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2.sv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9.png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2.sv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9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2.sv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9.png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2.sv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9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2.svg"/><Relationship Id="rId7" Type="http://schemas.openxmlformats.org/officeDocument/2006/relationships/image" Target="../media/image13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Layouts/_rels/slideLayout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2.svg"/><Relationship Id="rId7" Type="http://schemas.openxmlformats.org/officeDocument/2006/relationships/image" Target="../media/image13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Layouts/_rels/slideLayout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2.svg"/><Relationship Id="rId7" Type="http://schemas.openxmlformats.org/officeDocument/2006/relationships/image" Target="../media/image13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Layouts/_rels/slideLayout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2.svg"/><Relationship Id="rId7" Type="http://schemas.openxmlformats.org/officeDocument/2006/relationships/image" Target="../media/image13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Layouts/_rels/slideLayout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2.svg"/><Relationship Id="rId7" Type="http://schemas.openxmlformats.org/officeDocument/2006/relationships/image" Target="../media/image13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Hier steht das Kapitel</a:t>
            </a:r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1F6F39E2-88FE-A04B-0206-C2A69CE7F65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3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if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123825" y="2235772"/>
            <a:ext cx="5126555" cy="4504181"/>
          </a:xfrm>
          <a:prstGeom prst="rect">
            <a:avLst/>
          </a:prstGeom>
          <a:solidFill>
            <a:srgbClr val="E4E4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 dirty="0"/>
              <a:t>PROCESS STEP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958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Greif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 dirty="0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 dirty="0"/>
              <a:t>SOLUTION I GRIPPING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id="{2636DCEE-E93B-0776-B368-839FAC2EF5C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189" r="189"/>
          <a:stretch/>
        </p:blipFill>
        <p:spPr>
          <a:xfrm>
            <a:off x="7127445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2309D090-AC35-25D0-7168-93BCC4ED63EB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86193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261D5356-3484-B7D2-B66C-A597DB517037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215567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16EC0A8C-26B7-0548-62AA-466EDABDAA95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44942" y="1117437"/>
            <a:ext cx="792000" cy="788644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F4AA5BCD-0E0A-8F7D-7AE7-C1166F1B89AC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53011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22071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stell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SOLUTION I COMPENSATION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grpSp>
        <p:nvGrpSpPr>
          <p:cNvPr id="12" name="Grafik 3">
            <a:extLst>
              <a:ext uri="{FF2B5EF4-FFF2-40B4-BE49-F238E27FC236}">
                <a16:creationId xmlns:a16="http://schemas.microsoft.com/office/drawing/2014/main" id="{F5AD1709-421B-1B2A-4867-5ACCD3260F63}"/>
              </a:ext>
            </a:extLst>
          </p:cNvPr>
          <p:cNvGrpSpPr/>
          <p:nvPr/>
        </p:nvGrpSpPr>
        <p:grpSpPr>
          <a:xfrm>
            <a:off x="7127445" y="1115759"/>
            <a:ext cx="798021" cy="792000"/>
            <a:chOff x="7127445" y="1115759"/>
            <a:chExt cx="798021" cy="792000"/>
          </a:xfrm>
          <a:solidFill>
            <a:srgbClr val="F2F2F2">
              <a:alpha val="34902"/>
            </a:srgbClr>
          </a:solidFill>
        </p:grpSpPr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7BA24AB0-11FB-E7D5-9417-D04CD7388374}"/>
                </a:ext>
              </a:extLst>
            </p:cNvPr>
            <p:cNvSpPr/>
            <p:nvPr/>
          </p:nvSpPr>
          <p:spPr>
            <a:xfrm>
              <a:off x="7127445" y="1115759"/>
              <a:ext cx="795005" cy="792000"/>
            </a:xfrm>
            <a:custGeom>
              <a:avLst/>
              <a:gdLst>
                <a:gd name="connsiteX0" fmla="*/ -69 w 795005"/>
                <a:gd name="connsiteY0" fmla="*/ 395577 h 792000"/>
                <a:gd name="connsiteX1" fmla="*/ 397434 w 795005"/>
                <a:gd name="connsiteY1" fmla="*/ -423 h 792000"/>
                <a:gd name="connsiteX2" fmla="*/ 794936 w 795005"/>
                <a:gd name="connsiteY2" fmla="*/ 395577 h 792000"/>
                <a:gd name="connsiteX3" fmla="*/ 397434 w 795005"/>
                <a:gd name="connsiteY3" fmla="*/ 791577 h 792000"/>
                <a:gd name="connsiteX4" fmla="*/ -69 w 795005"/>
                <a:gd name="connsiteY4" fmla="*/ 395577 h 79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5005" h="792000">
                  <a:moveTo>
                    <a:pt x="-69" y="395577"/>
                  </a:moveTo>
                  <a:cubicBezTo>
                    <a:pt x="-69" y="176871"/>
                    <a:pt x="177898" y="-423"/>
                    <a:pt x="397434" y="-423"/>
                  </a:cubicBezTo>
                  <a:cubicBezTo>
                    <a:pt x="616969" y="-423"/>
                    <a:pt x="794936" y="176871"/>
                    <a:pt x="794936" y="395577"/>
                  </a:cubicBezTo>
                  <a:cubicBezTo>
                    <a:pt x="794936" y="614283"/>
                    <a:pt x="616969" y="791577"/>
                    <a:pt x="397434" y="791577"/>
                  </a:cubicBezTo>
                  <a:cubicBezTo>
                    <a:pt x="177898" y="791577"/>
                    <a:pt x="-69" y="614283"/>
                    <a:pt x="-69" y="395577"/>
                  </a:cubicBezTo>
                  <a:close/>
                </a:path>
              </a:pathLst>
            </a:custGeom>
            <a:grpFill/>
            <a:ln w="298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pic>
          <p:nvPicPr>
            <p:cNvPr id="14" name="Grafik 13">
              <a:extLst>
                <a:ext uri="{FF2B5EF4-FFF2-40B4-BE49-F238E27FC236}">
                  <a16:creationId xmlns:a16="http://schemas.microsoft.com/office/drawing/2014/main" id="{3BADAA32-DEAE-D431-D97A-AF5D78BB428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alphaModFix amt="3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172445" y="1226758"/>
              <a:ext cx="642004" cy="603000"/>
            </a:xfrm>
            <a:custGeom>
              <a:avLst/>
              <a:gdLst>
                <a:gd name="connsiteX0" fmla="*/ 14 w 642004"/>
                <a:gd name="connsiteY0" fmla="*/ 35 h 603000"/>
                <a:gd name="connsiteX1" fmla="*/ 642018 w 642004"/>
                <a:gd name="connsiteY1" fmla="*/ 35 h 603000"/>
                <a:gd name="connsiteX2" fmla="*/ 642018 w 642004"/>
                <a:gd name="connsiteY2" fmla="*/ 603036 h 603000"/>
                <a:gd name="connsiteX3" fmla="*/ 14 w 642004"/>
                <a:gd name="connsiteY3" fmla="*/ 603036 h 603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004" h="603000">
                  <a:moveTo>
                    <a:pt x="14" y="35"/>
                  </a:moveTo>
                  <a:lnTo>
                    <a:pt x="642018" y="35"/>
                  </a:lnTo>
                  <a:lnTo>
                    <a:pt x="642018" y="603036"/>
                  </a:lnTo>
                  <a:lnTo>
                    <a:pt x="14" y="603036"/>
                  </a:lnTo>
                  <a:close/>
                </a:path>
              </a:pathLst>
            </a:custGeom>
            <a:grpFill/>
          </p:spPr>
        </p:pic>
      </p:grpSp>
      <p:pic>
        <p:nvPicPr>
          <p:cNvPr id="9" name="Grafik 8">
            <a:extLst>
              <a:ext uri="{FF2B5EF4-FFF2-40B4-BE49-F238E27FC236}">
                <a16:creationId xmlns:a16="http://schemas.microsoft.com/office/drawing/2014/main" id="{2309D090-AC35-25D0-7168-93BCC4ED63EB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86193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261D5356-3484-B7D2-B66C-A597DB517037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215567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16EC0A8C-26B7-0548-62AA-466EDABDAA95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44942" y="1117437"/>
            <a:ext cx="792000" cy="788644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id="{718D598D-4CE7-D697-E890-4BE696E93A68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53011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240420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O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bg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de-DE"/>
              <a:t>SOLUTION I EOAT</a:t>
            </a:r>
          </a:p>
          <a:p>
            <a:pPr lvl="0"/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grpSp>
        <p:nvGrpSpPr>
          <p:cNvPr id="12" name="Grafik 3">
            <a:extLst>
              <a:ext uri="{FF2B5EF4-FFF2-40B4-BE49-F238E27FC236}">
                <a16:creationId xmlns:a16="http://schemas.microsoft.com/office/drawing/2014/main" id="{F5AD1709-421B-1B2A-4867-5ACCD3260F63}"/>
              </a:ext>
            </a:extLst>
          </p:cNvPr>
          <p:cNvGrpSpPr/>
          <p:nvPr/>
        </p:nvGrpSpPr>
        <p:grpSpPr>
          <a:xfrm>
            <a:off x="7127445" y="1115759"/>
            <a:ext cx="798021" cy="792000"/>
            <a:chOff x="7127445" y="1115759"/>
            <a:chExt cx="798021" cy="792000"/>
          </a:xfrm>
          <a:solidFill>
            <a:srgbClr val="F2F2F2">
              <a:alpha val="34902"/>
            </a:srgbClr>
          </a:solidFill>
        </p:grpSpPr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7BA24AB0-11FB-E7D5-9417-D04CD7388374}"/>
                </a:ext>
              </a:extLst>
            </p:cNvPr>
            <p:cNvSpPr/>
            <p:nvPr/>
          </p:nvSpPr>
          <p:spPr>
            <a:xfrm>
              <a:off x="7127445" y="1115759"/>
              <a:ext cx="795005" cy="792000"/>
            </a:xfrm>
            <a:custGeom>
              <a:avLst/>
              <a:gdLst>
                <a:gd name="connsiteX0" fmla="*/ -69 w 795005"/>
                <a:gd name="connsiteY0" fmla="*/ 395577 h 792000"/>
                <a:gd name="connsiteX1" fmla="*/ 397434 w 795005"/>
                <a:gd name="connsiteY1" fmla="*/ -423 h 792000"/>
                <a:gd name="connsiteX2" fmla="*/ 794936 w 795005"/>
                <a:gd name="connsiteY2" fmla="*/ 395577 h 792000"/>
                <a:gd name="connsiteX3" fmla="*/ 397434 w 795005"/>
                <a:gd name="connsiteY3" fmla="*/ 791577 h 792000"/>
                <a:gd name="connsiteX4" fmla="*/ -69 w 795005"/>
                <a:gd name="connsiteY4" fmla="*/ 395577 h 79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5005" h="792000">
                  <a:moveTo>
                    <a:pt x="-69" y="395577"/>
                  </a:moveTo>
                  <a:cubicBezTo>
                    <a:pt x="-69" y="176871"/>
                    <a:pt x="177898" y="-423"/>
                    <a:pt x="397434" y="-423"/>
                  </a:cubicBezTo>
                  <a:cubicBezTo>
                    <a:pt x="616969" y="-423"/>
                    <a:pt x="794936" y="176871"/>
                    <a:pt x="794936" y="395577"/>
                  </a:cubicBezTo>
                  <a:cubicBezTo>
                    <a:pt x="794936" y="614283"/>
                    <a:pt x="616969" y="791577"/>
                    <a:pt x="397434" y="791577"/>
                  </a:cubicBezTo>
                  <a:cubicBezTo>
                    <a:pt x="177898" y="791577"/>
                    <a:pt x="-69" y="614283"/>
                    <a:pt x="-69" y="395577"/>
                  </a:cubicBezTo>
                  <a:close/>
                </a:path>
              </a:pathLst>
            </a:custGeom>
            <a:grpFill/>
            <a:ln w="298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pic>
          <p:nvPicPr>
            <p:cNvPr id="14" name="Grafik 13">
              <a:extLst>
                <a:ext uri="{FF2B5EF4-FFF2-40B4-BE49-F238E27FC236}">
                  <a16:creationId xmlns:a16="http://schemas.microsoft.com/office/drawing/2014/main" id="{3BADAA32-DEAE-D431-D97A-AF5D78BB428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alphaModFix amt="3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172445" y="1226758"/>
              <a:ext cx="642004" cy="603000"/>
            </a:xfrm>
            <a:custGeom>
              <a:avLst/>
              <a:gdLst>
                <a:gd name="connsiteX0" fmla="*/ 14 w 642004"/>
                <a:gd name="connsiteY0" fmla="*/ 35 h 603000"/>
                <a:gd name="connsiteX1" fmla="*/ 642018 w 642004"/>
                <a:gd name="connsiteY1" fmla="*/ 35 h 603000"/>
                <a:gd name="connsiteX2" fmla="*/ 642018 w 642004"/>
                <a:gd name="connsiteY2" fmla="*/ 603036 h 603000"/>
                <a:gd name="connsiteX3" fmla="*/ 14 w 642004"/>
                <a:gd name="connsiteY3" fmla="*/ 603036 h 603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004" h="603000">
                  <a:moveTo>
                    <a:pt x="14" y="35"/>
                  </a:moveTo>
                  <a:lnTo>
                    <a:pt x="642018" y="35"/>
                  </a:lnTo>
                  <a:lnTo>
                    <a:pt x="642018" y="603036"/>
                  </a:lnTo>
                  <a:lnTo>
                    <a:pt x="14" y="603036"/>
                  </a:lnTo>
                  <a:close/>
                </a:path>
              </a:pathLst>
            </a:custGeom>
            <a:grpFill/>
          </p:spPr>
        </p:pic>
      </p:grpSp>
      <p:pic>
        <p:nvPicPr>
          <p:cNvPr id="9" name="Grafik 8">
            <a:extLst>
              <a:ext uri="{FF2B5EF4-FFF2-40B4-BE49-F238E27FC236}">
                <a16:creationId xmlns:a16="http://schemas.microsoft.com/office/drawing/2014/main" id="{2309D090-AC35-25D0-7168-93BCC4ED63EB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86193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261D5356-3484-B7D2-B66C-A597DB517037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215567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16EC0A8C-26B7-0548-62AA-466EDABDAA95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44942" y="1117437"/>
            <a:ext cx="792000" cy="788644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5D9E4AF2-E907-A184-2759-DF9CBCE2868D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53011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02214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EOA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bg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de-DE"/>
              <a:t>HAND IN HAND</a:t>
            </a:r>
          </a:p>
          <a:p>
            <a:pPr lvl="0"/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295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EOA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bg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de-DE" dirty="0"/>
              <a:t>SOLUTION I GRIPPING</a:t>
            </a:r>
          </a:p>
          <a:p>
            <a:pPr lvl="0"/>
            <a:endParaRPr lang="de-DE" dirty="0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047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EOA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bg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de-DE"/>
              <a:t>SOLUTION I EOAT</a:t>
            </a:r>
          </a:p>
          <a:p>
            <a:pPr lvl="0"/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430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EOA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bg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de-DE"/>
              <a:t>SOLUTION I HANDLING</a:t>
            </a:r>
          </a:p>
          <a:p>
            <a:pPr lvl="0"/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480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EOA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bg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de-DE"/>
              <a:t>SOLUTION I CLAMPING</a:t>
            </a:r>
          </a:p>
          <a:p>
            <a:pPr lvl="0"/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3422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NDL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SOLUTION I HANDLING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grpSp>
        <p:nvGrpSpPr>
          <p:cNvPr id="12" name="Grafik 3">
            <a:extLst>
              <a:ext uri="{FF2B5EF4-FFF2-40B4-BE49-F238E27FC236}">
                <a16:creationId xmlns:a16="http://schemas.microsoft.com/office/drawing/2014/main" id="{F5AD1709-421B-1B2A-4867-5ACCD3260F63}"/>
              </a:ext>
            </a:extLst>
          </p:cNvPr>
          <p:cNvGrpSpPr/>
          <p:nvPr/>
        </p:nvGrpSpPr>
        <p:grpSpPr>
          <a:xfrm>
            <a:off x="7127445" y="1115759"/>
            <a:ext cx="798021" cy="792000"/>
            <a:chOff x="7127445" y="1115759"/>
            <a:chExt cx="798021" cy="792000"/>
          </a:xfrm>
          <a:solidFill>
            <a:srgbClr val="F2F2F2">
              <a:alpha val="34902"/>
            </a:srgbClr>
          </a:solidFill>
        </p:grpSpPr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7BA24AB0-11FB-E7D5-9417-D04CD7388374}"/>
                </a:ext>
              </a:extLst>
            </p:cNvPr>
            <p:cNvSpPr/>
            <p:nvPr/>
          </p:nvSpPr>
          <p:spPr>
            <a:xfrm>
              <a:off x="7127445" y="1115759"/>
              <a:ext cx="795005" cy="792000"/>
            </a:xfrm>
            <a:custGeom>
              <a:avLst/>
              <a:gdLst>
                <a:gd name="connsiteX0" fmla="*/ -69 w 795005"/>
                <a:gd name="connsiteY0" fmla="*/ 395577 h 792000"/>
                <a:gd name="connsiteX1" fmla="*/ 397434 w 795005"/>
                <a:gd name="connsiteY1" fmla="*/ -423 h 792000"/>
                <a:gd name="connsiteX2" fmla="*/ 794936 w 795005"/>
                <a:gd name="connsiteY2" fmla="*/ 395577 h 792000"/>
                <a:gd name="connsiteX3" fmla="*/ 397434 w 795005"/>
                <a:gd name="connsiteY3" fmla="*/ 791577 h 792000"/>
                <a:gd name="connsiteX4" fmla="*/ -69 w 795005"/>
                <a:gd name="connsiteY4" fmla="*/ 395577 h 79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5005" h="792000">
                  <a:moveTo>
                    <a:pt x="-69" y="395577"/>
                  </a:moveTo>
                  <a:cubicBezTo>
                    <a:pt x="-69" y="176871"/>
                    <a:pt x="177898" y="-423"/>
                    <a:pt x="397434" y="-423"/>
                  </a:cubicBezTo>
                  <a:cubicBezTo>
                    <a:pt x="616969" y="-423"/>
                    <a:pt x="794936" y="176871"/>
                    <a:pt x="794936" y="395577"/>
                  </a:cubicBezTo>
                  <a:cubicBezTo>
                    <a:pt x="794936" y="614283"/>
                    <a:pt x="616969" y="791577"/>
                    <a:pt x="397434" y="791577"/>
                  </a:cubicBezTo>
                  <a:cubicBezTo>
                    <a:pt x="177898" y="791577"/>
                    <a:pt x="-69" y="614283"/>
                    <a:pt x="-69" y="395577"/>
                  </a:cubicBezTo>
                  <a:close/>
                </a:path>
              </a:pathLst>
            </a:custGeom>
            <a:grpFill/>
            <a:ln w="298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pic>
          <p:nvPicPr>
            <p:cNvPr id="14" name="Grafik 13">
              <a:extLst>
                <a:ext uri="{FF2B5EF4-FFF2-40B4-BE49-F238E27FC236}">
                  <a16:creationId xmlns:a16="http://schemas.microsoft.com/office/drawing/2014/main" id="{3BADAA32-DEAE-D431-D97A-AF5D78BB428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alphaModFix amt="3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172445" y="1226758"/>
              <a:ext cx="642004" cy="603000"/>
            </a:xfrm>
            <a:custGeom>
              <a:avLst/>
              <a:gdLst>
                <a:gd name="connsiteX0" fmla="*/ 14 w 642004"/>
                <a:gd name="connsiteY0" fmla="*/ 35 h 603000"/>
                <a:gd name="connsiteX1" fmla="*/ 642018 w 642004"/>
                <a:gd name="connsiteY1" fmla="*/ 35 h 603000"/>
                <a:gd name="connsiteX2" fmla="*/ 642018 w 642004"/>
                <a:gd name="connsiteY2" fmla="*/ 603036 h 603000"/>
                <a:gd name="connsiteX3" fmla="*/ 14 w 642004"/>
                <a:gd name="connsiteY3" fmla="*/ 603036 h 603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004" h="603000">
                  <a:moveTo>
                    <a:pt x="14" y="35"/>
                  </a:moveTo>
                  <a:lnTo>
                    <a:pt x="642018" y="35"/>
                  </a:lnTo>
                  <a:lnTo>
                    <a:pt x="642018" y="603036"/>
                  </a:lnTo>
                  <a:lnTo>
                    <a:pt x="14" y="603036"/>
                  </a:lnTo>
                  <a:close/>
                </a:path>
              </a:pathLst>
            </a:custGeom>
            <a:grpFill/>
          </p:spPr>
        </p:pic>
      </p:grpSp>
      <p:pic>
        <p:nvPicPr>
          <p:cNvPr id="9" name="Grafik 8">
            <a:extLst>
              <a:ext uri="{FF2B5EF4-FFF2-40B4-BE49-F238E27FC236}">
                <a16:creationId xmlns:a16="http://schemas.microsoft.com/office/drawing/2014/main" id="{2309D090-AC35-25D0-7168-93BCC4ED63EB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86193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261D5356-3484-B7D2-B66C-A597DB517037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215567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16EC0A8C-26B7-0548-62AA-466EDABDAA95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44942" y="1117437"/>
            <a:ext cx="792000" cy="788644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F9044F18-9F1F-7F79-EA6E-578006EAA8D5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53011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500312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OMPLET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bg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de-DE"/>
              <a:t>SOLUTION I CLAMPING</a:t>
            </a:r>
          </a:p>
          <a:p>
            <a:pPr lvl="0"/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grpSp>
        <p:nvGrpSpPr>
          <p:cNvPr id="12" name="Grafik 3">
            <a:extLst>
              <a:ext uri="{FF2B5EF4-FFF2-40B4-BE49-F238E27FC236}">
                <a16:creationId xmlns:a16="http://schemas.microsoft.com/office/drawing/2014/main" id="{F5AD1709-421B-1B2A-4867-5ACCD3260F63}"/>
              </a:ext>
            </a:extLst>
          </p:cNvPr>
          <p:cNvGrpSpPr/>
          <p:nvPr/>
        </p:nvGrpSpPr>
        <p:grpSpPr>
          <a:xfrm>
            <a:off x="7127445" y="1115759"/>
            <a:ext cx="798021" cy="792000"/>
            <a:chOff x="7127445" y="1115759"/>
            <a:chExt cx="798021" cy="792000"/>
          </a:xfrm>
          <a:solidFill>
            <a:srgbClr val="F2F2F2">
              <a:alpha val="34902"/>
            </a:srgbClr>
          </a:solidFill>
        </p:grpSpPr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7BA24AB0-11FB-E7D5-9417-D04CD7388374}"/>
                </a:ext>
              </a:extLst>
            </p:cNvPr>
            <p:cNvSpPr/>
            <p:nvPr/>
          </p:nvSpPr>
          <p:spPr>
            <a:xfrm>
              <a:off x="7127445" y="1115759"/>
              <a:ext cx="795005" cy="792000"/>
            </a:xfrm>
            <a:custGeom>
              <a:avLst/>
              <a:gdLst>
                <a:gd name="connsiteX0" fmla="*/ -69 w 795005"/>
                <a:gd name="connsiteY0" fmla="*/ 395577 h 792000"/>
                <a:gd name="connsiteX1" fmla="*/ 397434 w 795005"/>
                <a:gd name="connsiteY1" fmla="*/ -423 h 792000"/>
                <a:gd name="connsiteX2" fmla="*/ 794936 w 795005"/>
                <a:gd name="connsiteY2" fmla="*/ 395577 h 792000"/>
                <a:gd name="connsiteX3" fmla="*/ 397434 w 795005"/>
                <a:gd name="connsiteY3" fmla="*/ 791577 h 792000"/>
                <a:gd name="connsiteX4" fmla="*/ -69 w 795005"/>
                <a:gd name="connsiteY4" fmla="*/ 395577 h 79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5005" h="792000">
                  <a:moveTo>
                    <a:pt x="-69" y="395577"/>
                  </a:moveTo>
                  <a:cubicBezTo>
                    <a:pt x="-69" y="176871"/>
                    <a:pt x="177898" y="-423"/>
                    <a:pt x="397434" y="-423"/>
                  </a:cubicBezTo>
                  <a:cubicBezTo>
                    <a:pt x="616969" y="-423"/>
                    <a:pt x="794936" y="176871"/>
                    <a:pt x="794936" y="395577"/>
                  </a:cubicBezTo>
                  <a:cubicBezTo>
                    <a:pt x="794936" y="614283"/>
                    <a:pt x="616969" y="791577"/>
                    <a:pt x="397434" y="791577"/>
                  </a:cubicBezTo>
                  <a:cubicBezTo>
                    <a:pt x="177898" y="791577"/>
                    <a:pt x="-69" y="614283"/>
                    <a:pt x="-69" y="395577"/>
                  </a:cubicBezTo>
                  <a:close/>
                </a:path>
              </a:pathLst>
            </a:custGeom>
            <a:grpFill/>
            <a:ln w="298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pic>
          <p:nvPicPr>
            <p:cNvPr id="14" name="Grafik 13">
              <a:extLst>
                <a:ext uri="{FF2B5EF4-FFF2-40B4-BE49-F238E27FC236}">
                  <a16:creationId xmlns:a16="http://schemas.microsoft.com/office/drawing/2014/main" id="{3BADAA32-DEAE-D431-D97A-AF5D78BB428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alphaModFix amt="3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172445" y="1226758"/>
              <a:ext cx="642004" cy="603000"/>
            </a:xfrm>
            <a:custGeom>
              <a:avLst/>
              <a:gdLst>
                <a:gd name="connsiteX0" fmla="*/ 14 w 642004"/>
                <a:gd name="connsiteY0" fmla="*/ 35 h 603000"/>
                <a:gd name="connsiteX1" fmla="*/ 642018 w 642004"/>
                <a:gd name="connsiteY1" fmla="*/ 35 h 603000"/>
                <a:gd name="connsiteX2" fmla="*/ 642018 w 642004"/>
                <a:gd name="connsiteY2" fmla="*/ 603036 h 603000"/>
                <a:gd name="connsiteX3" fmla="*/ 14 w 642004"/>
                <a:gd name="connsiteY3" fmla="*/ 603036 h 603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004" h="603000">
                  <a:moveTo>
                    <a:pt x="14" y="35"/>
                  </a:moveTo>
                  <a:lnTo>
                    <a:pt x="642018" y="35"/>
                  </a:lnTo>
                  <a:lnTo>
                    <a:pt x="642018" y="603036"/>
                  </a:lnTo>
                  <a:lnTo>
                    <a:pt x="14" y="603036"/>
                  </a:lnTo>
                  <a:close/>
                </a:path>
              </a:pathLst>
            </a:custGeom>
            <a:grpFill/>
          </p:spPr>
        </p:pic>
      </p:grpSp>
      <p:pic>
        <p:nvPicPr>
          <p:cNvPr id="9" name="Grafik 8">
            <a:extLst>
              <a:ext uri="{FF2B5EF4-FFF2-40B4-BE49-F238E27FC236}">
                <a16:creationId xmlns:a16="http://schemas.microsoft.com/office/drawing/2014/main" id="{2309D090-AC35-25D0-7168-93BCC4ED63EB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86193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261D5356-3484-B7D2-B66C-A597DB517037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215567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16EC0A8C-26B7-0548-62AA-466EDABDAA95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44942" y="1117437"/>
            <a:ext cx="792000" cy="788644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1E46C190-4D4D-8B55-950C-FDE17ACAC017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53011" y="1115759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514150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KOMPLET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COMPONENTS I GRIPPING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B7B205A7-39AC-2352-E7CD-3E18B668E6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5465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4900C425-11C5-2FF1-E68E-13A7125350F5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18475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22E31844-DE83-FDED-205E-DAF8FD95621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21484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019A6F7C-6AB8-0875-38D7-C872450248E5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244942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B555C073-060C-361F-4234-ABE3DB4BDB44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12456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504704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CHWENK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bg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de-DE"/>
              <a:t>COMPONENTS I SWIVEL</a:t>
            </a:r>
          </a:p>
          <a:p>
            <a:pPr lvl="0"/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B7B205A7-39AC-2352-E7CD-3E18B668E6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5465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4900C425-11C5-2FF1-E68E-13A7125350F5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18475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22E31844-DE83-FDED-205E-DAF8FD95621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21484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019A6F7C-6AB8-0875-38D7-C872450248E5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244942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B555C073-060C-361F-4234-ABE3DB4BDB44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12456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637867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OBOTERZUBEHÖ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COMPONENTS I ROBOT ACCESSORIES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B7B205A7-39AC-2352-E7CD-3E18B668E6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5465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4900C425-11C5-2FF1-E68E-13A7125350F5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18475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22E31844-DE83-FDED-205E-DAF8FD95621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21484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019A6F7C-6AB8-0875-38D7-C872450248E5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244942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B555C073-060C-361F-4234-ABE3DB4BDB44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12456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674233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eweg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COMPONENTS I HANDLING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B7B205A7-39AC-2352-E7CD-3E18B668E6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5465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4900C425-11C5-2FF1-E68E-13A7125350F5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18475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22E31844-DE83-FDED-205E-DAF8FD95621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21484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019A6F7C-6AB8-0875-38D7-C872450248E5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244942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B555C073-060C-361F-4234-ABE3DB4BDB44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12456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484946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ANN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034980"/>
            <a:ext cx="5135051" cy="57144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0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COMPONENTS I CLAMPING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B7B205A7-39AC-2352-E7CD-3E18B668E6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5465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4900C425-11C5-2FF1-E68E-13A7125350F5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18475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22E31844-DE83-FDED-205E-DAF8FD95621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214848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019A6F7C-6AB8-0875-38D7-C872450248E5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244942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B555C073-060C-361F-4234-ABE3DB4BDB44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124563" y="1116000"/>
            <a:ext cx="792000" cy="792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234086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chlussfoli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>
            <a:extLst>
              <a:ext uri="{FF2B5EF4-FFF2-40B4-BE49-F238E27FC236}">
                <a16:creationId xmlns:a16="http://schemas.microsoft.com/office/drawing/2014/main" id="{4F493582-DCC1-F192-74C6-EED58EE52B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88531" y="1886839"/>
            <a:ext cx="5214938" cy="1542161"/>
          </a:xfrm>
          <a:prstGeom prst="rect">
            <a:avLst/>
          </a:prstGeom>
        </p:spPr>
      </p:pic>
      <p:sp>
        <p:nvSpPr>
          <p:cNvPr id="21" name="Textfeld 20">
            <a:extLst>
              <a:ext uri="{FF2B5EF4-FFF2-40B4-BE49-F238E27FC236}">
                <a16:creationId xmlns:a16="http://schemas.microsoft.com/office/drawing/2014/main" id="{C2900A8C-B0B5-C546-9BE1-53E2ECB57D02}"/>
              </a:ext>
            </a:extLst>
          </p:cNvPr>
          <p:cNvSpPr txBox="1"/>
          <p:nvPr userDrawn="1"/>
        </p:nvSpPr>
        <p:spPr>
          <a:xfrm>
            <a:off x="4193381" y="5905500"/>
            <a:ext cx="3805238" cy="3683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None/>
              <a:tabLst/>
            </a:pPr>
            <a:r>
              <a:rPr kumimoji="0" lang="de-DE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© SCHUNK GmbH &amp; Co.KG</a:t>
            </a:r>
          </a:p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None/>
              <a:tabLst/>
            </a:pPr>
            <a:r>
              <a:rPr kumimoji="0" lang="de-DE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Schunk.com</a:t>
            </a:r>
          </a:p>
        </p:txBody>
      </p:sp>
      <p:grpSp>
        <p:nvGrpSpPr>
          <p:cNvPr id="5" name="Grafik 6">
            <a:extLst>
              <a:ext uri="{FF2B5EF4-FFF2-40B4-BE49-F238E27FC236}">
                <a16:creationId xmlns:a16="http://schemas.microsoft.com/office/drawing/2014/main" id="{94BC3787-8E20-671D-7B41-38B60F6FDA78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3474242" y="4744704"/>
            <a:ext cx="5269708" cy="324440"/>
            <a:chOff x="4381500" y="3324234"/>
            <a:chExt cx="3430676" cy="211216"/>
          </a:xfrm>
          <a:solidFill>
            <a:schemeClr val="bg1"/>
          </a:solidFill>
        </p:grpSpPr>
        <p:sp>
          <p:nvSpPr>
            <p:cNvPr id="6" name="Freihandform: Form 5">
              <a:extLst>
                <a:ext uri="{FF2B5EF4-FFF2-40B4-BE49-F238E27FC236}">
                  <a16:creationId xmlns:a16="http://schemas.microsoft.com/office/drawing/2014/main" id="{B9AD97F3-99FA-A188-8AA3-9615E6F9F198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8" name="Freihandform: Form 7">
              <a:extLst>
                <a:ext uri="{FF2B5EF4-FFF2-40B4-BE49-F238E27FC236}">
                  <a16:creationId xmlns:a16="http://schemas.microsoft.com/office/drawing/2014/main" id="{8B6A8E9D-4DA8-CFB1-1413-A17B09E1BC43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9" name="Freihandform: Form 8">
              <a:extLst>
                <a:ext uri="{FF2B5EF4-FFF2-40B4-BE49-F238E27FC236}">
                  <a16:creationId xmlns:a16="http://schemas.microsoft.com/office/drawing/2014/main" id="{CB3D29B4-50AB-43DF-8566-2C7ECDEC7011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0" name="Freihandform: Form 9">
              <a:extLst>
                <a:ext uri="{FF2B5EF4-FFF2-40B4-BE49-F238E27FC236}">
                  <a16:creationId xmlns:a16="http://schemas.microsoft.com/office/drawing/2014/main" id="{D16DB84B-EF0D-C922-F83B-E8F6CDEF2FCD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1" name="Freihandform: Form 10">
              <a:extLst>
                <a:ext uri="{FF2B5EF4-FFF2-40B4-BE49-F238E27FC236}">
                  <a16:creationId xmlns:a16="http://schemas.microsoft.com/office/drawing/2014/main" id="{B630B98E-43B1-EF41-09CD-546ECB205F8A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2" name="Freihandform: Form 11">
              <a:extLst>
                <a:ext uri="{FF2B5EF4-FFF2-40B4-BE49-F238E27FC236}">
                  <a16:creationId xmlns:a16="http://schemas.microsoft.com/office/drawing/2014/main" id="{445D5EEE-6290-E8CF-AD9D-51B0D2DBE7E2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87D5CC84-381F-6533-8AD9-177551CADF4E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4" name="Freihandform: Form 13">
              <a:extLst>
                <a:ext uri="{FF2B5EF4-FFF2-40B4-BE49-F238E27FC236}">
                  <a16:creationId xmlns:a16="http://schemas.microsoft.com/office/drawing/2014/main" id="{92906D59-C67F-D48E-FD4C-1C787F0D018A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5" name="Freihandform: Form 14">
              <a:extLst>
                <a:ext uri="{FF2B5EF4-FFF2-40B4-BE49-F238E27FC236}">
                  <a16:creationId xmlns:a16="http://schemas.microsoft.com/office/drawing/2014/main" id="{2BA0181B-0FD8-4750-65A4-1C63A382ADD9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6" name="Freihandform: Form 15">
              <a:extLst>
                <a:ext uri="{FF2B5EF4-FFF2-40B4-BE49-F238E27FC236}">
                  <a16:creationId xmlns:a16="http://schemas.microsoft.com/office/drawing/2014/main" id="{DADD0553-C42A-60B7-9A7C-E8730FF6BDA8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7" name="Freihandform: Form 16">
              <a:extLst>
                <a:ext uri="{FF2B5EF4-FFF2-40B4-BE49-F238E27FC236}">
                  <a16:creationId xmlns:a16="http://schemas.microsoft.com/office/drawing/2014/main" id="{F5883756-7C62-4F66-36BC-79DFF5C6225D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8" name="Freihandform: Form 17">
              <a:extLst>
                <a:ext uri="{FF2B5EF4-FFF2-40B4-BE49-F238E27FC236}">
                  <a16:creationId xmlns:a16="http://schemas.microsoft.com/office/drawing/2014/main" id="{EE79465C-5991-5C91-AA32-EFA93511255C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9" name="Freihandform: Form 18">
              <a:extLst>
                <a:ext uri="{FF2B5EF4-FFF2-40B4-BE49-F238E27FC236}">
                  <a16:creationId xmlns:a16="http://schemas.microsoft.com/office/drawing/2014/main" id="{D3432199-7093-5BB0-F834-EA6EC5DCA38C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2" name="Freihandform: Form 21">
              <a:extLst>
                <a:ext uri="{FF2B5EF4-FFF2-40B4-BE49-F238E27FC236}">
                  <a16:creationId xmlns:a16="http://schemas.microsoft.com/office/drawing/2014/main" id="{C4269B68-93E6-860F-E11C-D4D2D0DF1254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3" name="Freihandform: Form 22">
              <a:extLst>
                <a:ext uri="{FF2B5EF4-FFF2-40B4-BE49-F238E27FC236}">
                  <a16:creationId xmlns:a16="http://schemas.microsoft.com/office/drawing/2014/main" id="{EFC8B9D1-197F-BA20-6F8F-37F1E4B8B1DD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4" name="Freihandform: Form 23">
              <a:extLst>
                <a:ext uri="{FF2B5EF4-FFF2-40B4-BE49-F238E27FC236}">
                  <a16:creationId xmlns:a16="http://schemas.microsoft.com/office/drawing/2014/main" id="{888ADFD8-2147-57B7-B418-F2C3EA028AEC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5" name="Freihandform: Form 24">
              <a:extLst>
                <a:ext uri="{FF2B5EF4-FFF2-40B4-BE49-F238E27FC236}">
                  <a16:creationId xmlns:a16="http://schemas.microsoft.com/office/drawing/2014/main" id="{14CA5783-03D3-C3E2-831A-AF4F5E82CB26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6" name="Freihandform: Form 25">
              <a:extLst>
                <a:ext uri="{FF2B5EF4-FFF2-40B4-BE49-F238E27FC236}">
                  <a16:creationId xmlns:a16="http://schemas.microsoft.com/office/drawing/2014/main" id="{41379709-396A-169C-5C45-4076C9B3F722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7" name="Freihandform: Form 26">
              <a:extLst>
                <a:ext uri="{FF2B5EF4-FFF2-40B4-BE49-F238E27FC236}">
                  <a16:creationId xmlns:a16="http://schemas.microsoft.com/office/drawing/2014/main" id="{1B2A0758-EF67-E539-4C1A-A4585148CE20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8" name="Freihandform: Form 27">
              <a:extLst>
                <a:ext uri="{FF2B5EF4-FFF2-40B4-BE49-F238E27FC236}">
                  <a16:creationId xmlns:a16="http://schemas.microsoft.com/office/drawing/2014/main" id="{FC4CEFF2-EE32-95F5-BC66-118D603CDE5D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9" name="Freihandform: Form 28">
              <a:extLst>
                <a:ext uri="{FF2B5EF4-FFF2-40B4-BE49-F238E27FC236}">
                  <a16:creationId xmlns:a16="http://schemas.microsoft.com/office/drawing/2014/main" id="{CDA27B0A-0E26-B0F8-4D48-D5FC8400CACD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350953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ohne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1F6F39E2-88FE-A04B-0206-C2A69CE7F65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29137462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F12B11F5-BAA9-52BB-7F3B-69FB72783371}"/>
              </a:ext>
            </a:extLst>
          </p:cNvPr>
          <p:cNvSpPr/>
          <p:nvPr userDrawn="1"/>
        </p:nvSpPr>
        <p:spPr>
          <a:xfrm>
            <a:off x="6954279" y="1800000"/>
            <a:ext cx="5135051" cy="458435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Hier steht das Kapitel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302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24B176A3-0CCA-EE39-C7CC-A980B3025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1020318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3547760-748F-E2D9-DB12-20A8218552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44942" y="6384353"/>
            <a:ext cx="612095" cy="365125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Fago Pro" panose="02000506040000020004" pitchFamily="50" charset="0"/>
              </a:defRPr>
            </a:lvl1pPr>
          </a:lstStyle>
          <a:p>
            <a:fld id="{73F7D4EC-FAF2-48D2-B8E5-457915FC50F3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23" name="Textplatzhalter 22">
            <a:extLst>
              <a:ext uri="{FF2B5EF4-FFF2-40B4-BE49-F238E27FC236}">
                <a16:creationId xmlns:a16="http://schemas.microsoft.com/office/drawing/2014/main" id="{19924481-2BAC-44B6-A3F3-4FF71CB8E9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8814" y="2112579"/>
            <a:ext cx="11198224" cy="416122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893599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7" r:id="rId2"/>
    <p:sldLayoutId id="2147483673" r:id="rId3"/>
    <p:sldLayoutId id="2147483658" r:id="rId4"/>
    <p:sldLayoutId id="2147483659" r:id="rId5"/>
    <p:sldLayoutId id="2147483667" r:id="rId6"/>
    <p:sldLayoutId id="2147483671" r:id="rId7"/>
    <p:sldLayoutId id="2147483668" r:id="rId8"/>
    <p:sldLayoutId id="2147483669" r:id="rId9"/>
    <p:sldLayoutId id="2147483672" r:id="rId10"/>
    <p:sldLayoutId id="2147483660" r:id="rId11"/>
    <p:sldLayoutId id="2147483661" r:id="rId12"/>
    <p:sldLayoutId id="2147483662" r:id="rId13"/>
    <p:sldLayoutId id="2147483663" r:id="rId14"/>
    <p:sldLayoutId id="2147483664" r:id="rId15"/>
    <p:sldLayoutId id="2147483665" r:id="rId16"/>
    <p:sldLayoutId id="2147483666" r:id="rId17"/>
    <p:sldLayoutId id="2147483655" r:id="rId18"/>
    <p:sldLayoutId id="2147483654" r:id="rId19"/>
    <p:sldLayoutId id="2147483670" r:id="rId2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2"/>
          </a:solidFill>
          <a:latin typeface="Fago Pro" panose="02000506040000020004" pitchFamily="50" charset="0"/>
          <a:ea typeface="+mj-ea"/>
          <a:cs typeface="+mj-cs"/>
        </a:defRPr>
      </a:lvl1pPr>
    </p:titleStyle>
    <p:bodyStyle>
      <a:lvl1pPr marL="247650" indent="-247650" algn="l" defTabSz="914400" rtl="0" eaLnBrk="1" latinLnBrk="0" hangingPunct="1">
        <a:lnSpc>
          <a:spcPct val="100000"/>
        </a:lnSpc>
        <a:spcBef>
          <a:spcPts val="600"/>
        </a:spcBef>
        <a:buClr>
          <a:schemeClr val="bg2"/>
        </a:buClr>
        <a:buFont typeface="Arial" panose="020B0604020202020204" pitchFamily="34" charset="0"/>
        <a:buChar char="•"/>
        <a:defRPr sz="22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1pPr>
      <a:lvl2pPr marL="636588" indent="-179388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Arial" panose="020B0604020202020204" pitchFamily="34" charset="0"/>
        <a:buChar char="•"/>
        <a:tabLst>
          <a:tab pos="652463" algn="l"/>
        </a:tabLst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2pPr>
      <a:lvl3pPr marL="925513" indent="-2095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Courier New" panose="02070309020205020404" pitchFamily="49" charset="0"/>
        <a:buChar char="o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3pPr>
      <a:lvl4pPr marL="1250950" indent="-1968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4pPr>
      <a:lvl5pPr marL="1497013" indent="-1968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Symbol" panose="05050102010706020507" pitchFamily="18" charset="2"/>
        <a:buChar char="-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952" userDrawn="1">
          <p15:clr>
            <a:srgbClr val="F26B43"/>
          </p15:clr>
        </p15:guide>
        <p15:guide id="2" pos="415" userDrawn="1">
          <p15:clr>
            <a:srgbClr val="F26B43"/>
          </p15:clr>
        </p15:guide>
        <p15:guide id="3" pos="7469" userDrawn="1">
          <p15:clr>
            <a:srgbClr val="F26B43"/>
          </p15:clr>
        </p15:guide>
        <p15:guide id="4" orient="horz" pos="42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11" Type="http://schemas.openxmlformats.org/officeDocument/2006/relationships/image" Target="../media/image26.jpe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svg"/><Relationship Id="rId9" Type="http://schemas.openxmlformats.org/officeDocument/2006/relationships/image" Target="../media/image24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png"/><Relationship Id="rId3" Type="http://schemas.openxmlformats.org/officeDocument/2006/relationships/image" Target="../media/image28.svg"/><Relationship Id="rId7" Type="http://schemas.openxmlformats.org/officeDocument/2006/relationships/image" Target="../media/image32.svg"/><Relationship Id="rId12" Type="http://schemas.openxmlformats.org/officeDocument/2006/relationships/image" Target="../media/image37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png"/><Relationship Id="rId11" Type="http://schemas.openxmlformats.org/officeDocument/2006/relationships/image" Target="../media/image36.svg"/><Relationship Id="rId5" Type="http://schemas.openxmlformats.org/officeDocument/2006/relationships/image" Target="../media/image30.sv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svg"/><Relationship Id="rId14" Type="http://schemas.openxmlformats.org/officeDocument/2006/relationships/image" Target="../media/image39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image" Target="../media/image1.png"/><Relationship Id="rId7" Type="http://schemas.openxmlformats.org/officeDocument/2006/relationships/image" Target="../media/image42.jpeg"/><Relationship Id="rId12" Type="http://schemas.openxmlformats.org/officeDocument/2006/relationships/image" Target="../media/image3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1.svg"/><Relationship Id="rId11" Type="http://schemas.openxmlformats.org/officeDocument/2006/relationships/image" Target="../media/image46.jpeg"/><Relationship Id="rId5" Type="http://schemas.openxmlformats.org/officeDocument/2006/relationships/image" Target="../media/image40.png"/><Relationship Id="rId10" Type="http://schemas.openxmlformats.org/officeDocument/2006/relationships/image" Target="../media/image45.jpeg"/><Relationship Id="rId4" Type="http://schemas.openxmlformats.org/officeDocument/2006/relationships/image" Target="../media/image2.svg"/><Relationship Id="rId9" Type="http://schemas.openxmlformats.org/officeDocument/2006/relationships/image" Target="../media/image4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jpeg"/><Relationship Id="rId13" Type="http://schemas.openxmlformats.org/officeDocument/2006/relationships/image" Target="../media/image41.svg"/><Relationship Id="rId3" Type="http://schemas.openxmlformats.org/officeDocument/2006/relationships/image" Target="../media/image3.png"/><Relationship Id="rId7" Type="http://schemas.openxmlformats.org/officeDocument/2006/relationships/image" Target="../media/image49.png"/><Relationship Id="rId12" Type="http://schemas.openxmlformats.org/officeDocument/2006/relationships/image" Target="../media/image4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8.jpeg"/><Relationship Id="rId11" Type="http://schemas.openxmlformats.org/officeDocument/2006/relationships/image" Target="../media/image2.svg"/><Relationship Id="rId5" Type="http://schemas.openxmlformats.org/officeDocument/2006/relationships/image" Target="../media/image47.jpeg"/><Relationship Id="rId10" Type="http://schemas.openxmlformats.org/officeDocument/2006/relationships/image" Target="../media/image1.png"/><Relationship Id="rId4" Type="http://schemas.openxmlformats.org/officeDocument/2006/relationships/image" Target="../media/image4.svg"/><Relationship Id="rId9" Type="http://schemas.openxmlformats.org/officeDocument/2006/relationships/image" Target="../media/image3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openxmlformats.org/officeDocument/2006/relationships/image" Target="../media/image61.jpeg"/><Relationship Id="rId3" Type="http://schemas.openxmlformats.org/officeDocument/2006/relationships/image" Target="../media/image2.svg"/><Relationship Id="rId7" Type="http://schemas.openxmlformats.org/officeDocument/2006/relationships/image" Target="../media/image55.png"/><Relationship Id="rId12" Type="http://schemas.openxmlformats.org/officeDocument/2006/relationships/image" Target="../media/image6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4.png"/><Relationship Id="rId11" Type="http://schemas.openxmlformats.org/officeDocument/2006/relationships/image" Target="../media/image59.jpeg"/><Relationship Id="rId5" Type="http://schemas.openxmlformats.org/officeDocument/2006/relationships/image" Target="../media/image53.jpeg"/><Relationship Id="rId10" Type="http://schemas.openxmlformats.org/officeDocument/2006/relationships/image" Target="../media/image58.jpeg"/><Relationship Id="rId4" Type="http://schemas.openxmlformats.org/officeDocument/2006/relationships/image" Target="../media/image52.gif"/><Relationship Id="rId9" Type="http://schemas.openxmlformats.org/officeDocument/2006/relationships/image" Target="../media/image57.gif"/><Relationship Id="rId14" Type="http://schemas.openxmlformats.org/officeDocument/2006/relationships/image" Target="../media/image6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sv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5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jpeg"/><Relationship Id="rId3" Type="http://schemas.openxmlformats.org/officeDocument/2006/relationships/image" Target="../media/image64.svg"/><Relationship Id="rId7" Type="http://schemas.openxmlformats.org/officeDocument/2006/relationships/image" Target="../media/image69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68.jpeg"/><Relationship Id="rId11" Type="http://schemas.openxmlformats.org/officeDocument/2006/relationships/image" Target="../media/image73.png"/><Relationship Id="rId5" Type="http://schemas.openxmlformats.org/officeDocument/2006/relationships/image" Target="../media/image67.jpeg"/><Relationship Id="rId10" Type="http://schemas.openxmlformats.org/officeDocument/2006/relationships/image" Target="../media/image72.jpeg"/><Relationship Id="rId4" Type="http://schemas.openxmlformats.org/officeDocument/2006/relationships/image" Target="../media/image66.png"/><Relationship Id="rId9" Type="http://schemas.openxmlformats.org/officeDocument/2006/relationships/image" Target="../media/image7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jpeg"/><Relationship Id="rId3" Type="http://schemas.openxmlformats.org/officeDocument/2006/relationships/image" Target="../media/image77.png"/><Relationship Id="rId7" Type="http://schemas.openxmlformats.org/officeDocument/2006/relationships/image" Target="../media/image2.sv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.png"/><Relationship Id="rId11" Type="http://schemas.openxmlformats.org/officeDocument/2006/relationships/image" Target="../media/image83.png"/><Relationship Id="rId5" Type="http://schemas.openxmlformats.org/officeDocument/2006/relationships/image" Target="../media/image79.gif"/><Relationship Id="rId10" Type="http://schemas.openxmlformats.org/officeDocument/2006/relationships/image" Target="../media/image82.jpeg"/><Relationship Id="rId4" Type="http://schemas.openxmlformats.org/officeDocument/2006/relationships/image" Target="../media/image78.gif"/><Relationship Id="rId9" Type="http://schemas.openxmlformats.org/officeDocument/2006/relationships/image" Target="../media/image81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4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4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sv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6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3.jpeg"/><Relationship Id="rId13" Type="http://schemas.openxmlformats.org/officeDocument/2006/relationships/image" Target="../media/image98.png"/><Relationship Id="rId18" Type="http://schemas.openxmlformats.org/officeDocument/2006/relationships/image" Target="../media/image102.png"/><Relationship Id="rId3" Type="http://schemas.openxmlformats.org/officeDocument/2006/relationships/image" Target="../media/image88.png"/><Relationship Id="rId21" Type="http://schemas.openxmlformats.org/officeDocument/2006/relationships/image" Target="../media/image64.svg"/><Relationship Id="rId7" Type="http://schemas.openxmlformats.org/officeDocument/2006/relationships/image" Target="../media/image92.png"/><Relationship Id="rId12" Type="http://schemas.openxmlformats.org/officeDocument/2006/relationships/image" Target="../media/image97.png"/><Relationship Id="rId17" Type="http://schemas.openxmlformats.org/officeDocument/2006/relationships/image" Target="../media/image101.jpeg"/><Relationship Id="rId2" Type="http://schemas.openxmlformats.org/officeDocument/2006/relationships/image" Target="../media/image87.png"/><Relationship Id="rId16" Type="http://schemas.openxmlformats.org/officeDocument/2006/relationships/image" Target="../media/image100.png"/><Relationship Id="rId20" Type="http://schemas.openxmlformats.org/officeDocument/2006/relationships/image" Target="../media/image63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91.png"/><Relationship Id="rId11" Type="http://schemas.openxmlformats.org/officeDocument/2006/relationships/image" Target="../media/image96.jpeg"/><Relationship Id="rId5" Type="http://schemas.openxmlformats.org/officeDocument/2006/relationships/image" Target="../media/image90.png"/><Relationship Id="rId15" Type="http://schemas.microsoft.com/office/2007/relationships/hdphoto" Target="../media/hdphoto1.wdp"/><Relationship Id="rId10" Type="http://schemas.openxmlformats.org/officeDocument/2006/relationships/image" Target="../media/image95.png"/><Relationship Id="rId19" Type="http://schemas.openxmlformats.org/officeDocument/2006/relationships/image" Target="../media/image103.jpeg"/><Relationship Id="rId4" Type="http://schemas.openxmlformats.org/officeDocument/2006/relationships/image" Target="../media/image89.png"/><Relationship Id="rId9" Type="http://schemas.openxmlformats.org/officeDocument/2006/relationships/image" Target="../media/image94.jpeg"/><Relationship Id="rId14" Type="http://schemas.openxmlformats.org/officeDocument/2006/relationships/image" Target="../media/image99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8.jpeg"/><Relationship Id="rId3" Type="http://schemas.openxmlformats.org/officeDocument/2006/relationships/image" Target="../media/image105.gif"/><Relationship Id="rId7" Type="http://schemas.openxmlformats.org/officeDocument/2006/relationships/image" Target="../media/image107.png"/><Relationship Id="rId2" Type="http://schemas.openxmlformats.org/officeDocument/2006/relationships/image" Target="../media/image104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6.jpeg"/><Relationship Id="rId5" Type="http://schemas.openxmlformats.org/officeDocument/2006/relationships/image" Target="../media/image2.svg"/><Relationship Id="rId4" Type="http://schemas.openxmlformats.org/officeDocument/2006/relationships/image" Target="../media/image1.png"/><Relationship Id="rId9" Type="http://schemas.openxmlformats.org/officeDocument/2006/relationships/image" Target="../media/image10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sv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2.jpeg"/><Relationship Id="rId5" Type="http://schemas.openxmlformats.org/officeDocument/2006/relationships/image" Target="../media/image111.png"/><Relationship Id="rId4" Type="http://schemas.openxmlformats.org/officeDocument/2006/relationships/image" Target="../media/image110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7.gif"/><Relationship Id="rId3" Type="http://schemas.openxmlformats.org/officeDocument/2006/relationships/image" Target="../media/image2.svg"/><Relationship Id="rId7" Type="http://schemas.openxmlformats.org/officeDocument/2006/relationships/image" Target="../media/image1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5.png"/><Relationship Id="rId11" Type="http://schemas.openxmlformats.org/officeDocument/2006/relationships/image" Target="../media/image120.jpeg"/><Relationship Id="rId5" Type="http://schemas.openxmlformats.org/officeDocument/2006/relationships/image" Target="../media/image114.png"/><Relationship Id="rId10" Type="http://schemas.openxmlformats.org/officeDocument/2006/relationships/image" Target="../media/image119.jpeg"/><Relationship Id="rId4" Type="http://schemas.openxmlformats.org/officeDocument/2006/relationships/image" Target="../media/image113.gif"/><Relationship Id="rId9" Type="http://schemas.openxmlformats.org/officeDocument/2006/relationships/image" Target="../media/image11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sv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22.png"/><Relationship Id="rId4" Type="http://schemas.openxmlformats.org/officeDocument/2006/relationships/image" Target="../media/image12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sv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24.png"/><Relationship Id="rId4" Type="http://schemas.openxmlformats.org/officeDocument/2006/relationships/image" Target="../media/image123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svg"/><Relationship Id="rId7" Type="http://schemas.openxmlformats.org/officeDocument/2006/relationships/image" Target="../media/image128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27.jpeg"/><Relationship Id="rId5" Type="http://schemas.openxmlformats.org/officeDocument/2006/relationships/image" Target="../media/image126.jpeg"/><Relationship Id="rId4" Type="http://schemas.openxmlformats.org/officeDocument/2006/relationships/image" Target="../media/image12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image" Target="../media/image129.gif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132.jpeg"/><Relationship Id="rId4" Type="http://schemas.openxmlformats.org/officeDocument/2006/relationships/image" Target="../media/image131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jpeg"/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3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image" Target="../media/image136.png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jpeg"/><Relationship Id="rId2" Type="http://schemas.openxmlformats.org/officeDocument/2006/relationships/image" Target="../media/image140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fik 8">
            <a:extLst>
              <a:ext uri="{FF2B5EF4-FFF2-40B4-BE49-F238E27FC236}">
                <a16:creationId xmlns:a16="http://schemas.microsoft.com/office/drawing/2014/main" id="{1CFB7A17-60E1-1F24-B9A6-9F6CFB48E50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2000" cy="6878013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23DAB44E-30DF-F695-8D41-8274374F9C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20200" y="330418"/>
            <a:ext cx="2636837" cy="672663"/>
          </a:xfrm>
          <a:prstGeom prst="rect">
            <a:avLst/>
          </a:prstGeom>
        </p:spPr>
      </p:pic>
      <p:grpSp>
        <p:nvGrpSpPr>
          <p:cNvPr id="56" name="Grafik 6">
            <a:extLst>
              <a:ext uri="{FF2B5EF4-FFF2-40B4-BE49-F238E27FC236}">
                <a16:creationId xmlns:a16="http://schemas.microsoft.com/office/drawing/2014/main" id="{6C319E44-B961-116E-4F88-2D5F0A5240A1}"/>
              </a:ext>
            </a:extLst>
          </p:cNvPr>
          <p:cNvGrpSpPr>
            <a:grpSpLocks noChangeAspect="1"/>
          </p:cNvGrpSpPr>
          <p:nvPr/>
        </p:nvGrpSpPr>
        <p:grpSpPr>
          <a:xfrm>
            <a:off x="678561" y="638375"/>
            <a:ext cx="2631282" cy="162000"/>
            <a:chOff x="4381500" y="3324234"/>
            <a:chExt cx="3430676" cy="211216"/>
          </a:xfrm>
          <a:solidFill>
            <a:schemeClr val="tx2"/>
          </a:solidFill>
        </p:grpSpPr>
        <p:sp>
          <p:nvSpPr>
            <p:cNvPr id="57" name="Freihandform: Form 56">
              <a:extLst>
                <a:ext uri="{FF2B5EF4-FFF2-40B4-BE49-F238E27FC236}">
                  <a16:creationId xmlns:a16="http://schemas.microsoft.com/office/drawing/2014/main" id="{21BE4BC9-5164-163E-24C6-399E57057DE7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8" name="Freihandform: Form 57">
              <a:extLst>
                <a:ext uri="{FF2B5EF4-FFF2-40B4-BE49-F238E27FC236}">
                  <a16:creationId xmlns:a16="http://schemas.microsoft.com/office/drawing/2014/main" id="{48563F6D-C5C9-7039-7077-9D07D5EE0D1C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9" name="Freihandform: Form 58">
              <a:extLst>
                <a:ext uri="{FF2B5EF4-FFF2-40B4-BE49-F238E27FC236}">
                  <a16:creationId xmlns:a16="http://schemas.microsoft.com/office/drawing/2014/main" id="{47C53C49-58E0-FE00-1EE6-BF77C2A440ED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0" name="Freihandform: Form 59">
              <a:extLst>
                <a:ext uri="{FF2B5EF4-FFF2-40B4-BE49-F238E27FC236}">
                  <a16:creationId xmlns:a16="http://schemas.microsoft.com/office/drawing/2014/main" id="{585B0180-7C00-DC76-301D-9B2F6A56970B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1" name="Freihandform: Form 60">
              <a:extLst>
                <a:ext uri="{FF2B5EF4-FFF2-40B4-BE49-F238E27FC236}">
                  <a16:creationId xmlns:a16="http://schemas.microsoft.com/office/drawing/2014/main" id="{71A97521-8F52-33E0-B222-6EEB14E45729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2" name="Freihandform: Form 61">
              <a:extLst>
                <a:ext uri="{FF2B5EF4-FFF2-40B4-BE49-F238E27FC236}">
                  <a16:creationId xmlns:a16="http://schemas.microsoft.com/office/drawing/2014/main" id="{C99FDD14-9304-716F-316E-C52A87B51171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3" name="Freihandform: Form 62">
              <a:extLst>
                <a:ext uri="{FF2B5EF4-FFF2-40B4-BE49-F238E27FC236}">
                  <a16:creationId xmlns:a16="http://schemas.microsoft.com/office/drawing/2014/main" id="{41D2537D-311A-9E8E-5E9F-CBC06BD9C9D9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4" name="Freihandform: Form 63">
              <a:extLst>
                <a:ext uri="{FF2B5EF4-FFF2-40B4-BE49-F238E27FC236}">
                  <a16:creationId xmlns:a16="http://schemas.microsoft.com/office/drawing/2014/main" id="{B51CE9A0-58D5-64ED-A942-ACA13AB07B37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5" name="Freihandform: Form 64">
              <a:extLst>
                <a:ext uri="{FF2B5EF4-FFF2-40B4-BE49-F238E27FC236}">
                  <a16:creationId xmlns:a16="http://schemas.microsoft.com/office/drawing/2014/main" id="{1441EDB3-4C40-8910-F93C-49010DD07667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6" name="Freihandform: Form 65">
              <a:extLst>
                <a:ext uri="{FF2B5EF4-FFF2-40B4-BE49-F238E27FC236}">
                  <a16:creationId xmlns:a16="http://schemas.microsoft.com/office/drawing/2014/main" id="{548B70EC-0286-6C89-B19A-14365BF4687F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7" name="Freihandform: Form 66">
              <a:extLst>
                <a:ext uri="{FF2B5EF4-FFF2-40B4-BE49-F238E27FC236}">
                  <a16:creationId xmlns:a16="http://schemas.microsoft.com/office/drawing/2014/main" id="{18D8BA80-4F3C-01E3-B5B0-9C4B27D8DA02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8" name="Freihandform: Form 67">
              <a:extLst>
                <a:ext uri="{FF2B5EF4-FFF2-40B4-BE49-F238E27FC236}">
                  <a16:creationId xmlns:a16="http://schemas.microsoft.com/office/drawing/2014/main" id="{5278E807-1E7F-6480-50B3-319270DDC4CD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9" name="Freihandform: Form 68">
              <a:extLst>
                <a:ext uri="{FF2B5EF4-FFF2-40B4-BE49-F238E27FC236}">
                  <a16:creationId xmlns:a16="http://schemas.microsoft.com/office/drawing/2014/main" id="{5CD388E5-0532-4479-DD48-B3A6E9F79879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0" name="Freihandform: Form 69">
              <a:extLst>
                <a:ext uri="{FF2B5EF4-FFF2-40B4-BE49-F238E27FC236}">
                  <a16:creationId xmlns:a16="http://schemas.microsoft.com/office/drawing/2014/main" id="{80C34041-7FFD-8714-DE18-35701C00E518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1" name="Freihandform: Form 70">
              <a:extLst>
                <a:ext uri="{FF2B5EF4-FFF2-40B4-BE49-F238E27FC236}">
                  <a16:creationId xmlns:a16="http://schemas.microsoft.com/office/drawing/2014/main" id="{C9993599-8175-523D-1A5B-A1D2A147F303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2" name="Freihandform: Form 71">
              <a:extLst>
                <a:ext uri="{FF2B5EF4-FFF2-40B4-BE49-F238E27FC236}">
                  <a16:creationId xmlns:a16="http://schemas.microsoft.com/office/drawing/2014/main" id="{3CE7C2BD-1342-94B3-E0FE-81AC2C04E50D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3" name="Freihandform: Form 72">
              <a:extLst>
                <a:ext uri="{FF2B5EF4-FFF2-40B4-BE49-F238E27FC236}">
                  <a16:creationId xmlns:a16="http://schemas.microsoft.com/office/drawing/2014/main" id="{F4D79846-D9E2-2F18-5BEE-62557C8403F3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4" name="Freihandform: Form 73">
              <a:extLst>
                <a:ext uri="{FF2B5EF4-FFF2-40B4-BE49-F238E27FC236}">
                  <a16:creationId xmlns:a16="http://schemas.microsoft.com/office/drawing/2014/main" id="{F04E0A63-870C-78FB-E6C5-2CA6F15BDEA5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5" name="Freihandform: Form 74">
              <a:extLst>
                <a:ext uri="{FF2B5EF4-FFF2-40B4-BE49-F238E27FC236}">
                  <a16:creationId xmlns:a16="http://schemas.microsoft.com/office/drawing/2014/main" id="{9374803B-DF87-AF47-1755-861E3F7CA7AB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6" name="Freihandform: Form 75">
              <a:extLst>
                <a:ext uri="{FF2B5EF4-FFF2-40B4-BE49-F238E27FC236}">
                  <a16:creationId xmlns:a16="http://schemas.microsoft.com/office/drawing/2014/main" id="{FB270EE0-E7A4-2C33-558B-D85540326A5D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7" name="Freihandform: Form 76">
              <a:extLst>
                <a:ext uri="{FF2B5EF4-FFF2-40B4-BE49-F238E27FC236}">
                  <a16:creationId xmlns:a16="http://schemas.microsoft.com/office/drawing/2014/main" id="{778716B0-882F-B009-2C1C-BDDD8BD73EE6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</p:grpSp>
      <p:sp>
        <p:nvSpPr>
          <p:cNvPr id="3" name="Grafik 8">
            <a:extLst>
              <a:ext uri="{FF2B5EF4-FFF2-40B4-BE49-F238E27FC236}">
                <a16:creationId xmlns:a16="http://schemas.microsoft.com/office/drawing/2014/main" id="{B7D87F5A-7831-6317-D393-6BACDA9050E1}"/>
              </a:ext>
            </a:extLst>
          </p:cNvPr>
          <p:cNvSpPr/>
          <p:nvPr/>
        </p:nvSpPr>
        <p:spPr>
          <a:xfrm>
            <a:off x="349849" y="1086998"/>
            <a:ext cx="3474005" cy="1731264"/>
          </a:xfrm>
          <a:custGeom>
            <a:avLst/>
            <a:gdLst>
              <a:gd name="connsiteX0" fmla="*/ 0 w 4881267"/>
              <a:gd name="connsiteY0" fmla="*/ 0 h 4669871"/>
              <a:gd name="connsiteX1" fmla="*/ 0 w 4881267"/>
              <a:gd name="connsiteY1" fmla="*/ 4669872 h 4669871"/>
              <a:gd name="connsiteX2" fmla="*/ 3988574 w 4881267"/>
              <a:gd name="connsiteY2" fmla="*/ 4669872 h 4669871"/>
              <a:gd name="connsiteX3" fmla="*/ 4881268 w 4881267"/>
              <a:gd name="connsiteY3" fmla="*/ 4201133 h 4669871"/>
              <a:gd name="connsiteX4" fmla="*/ 4881268 w 4881267"/>
              <a:gd name="connsiteY4" fmla="*/ 0 h 4669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81267" h="4669871">
                <a:moveTo>
                  <a:pt x="0" y="0"/>
                </a:moveTo>
                <a:lnTo>
                  <a:pt x="0" y="4669872"/>
                </a:lnTo>
                <a:lnTo>
                  <a:pt x="3988574" y="4669872"/>
                </a:lnTo>
                <a:lnTo>
                  <a:pt x="4881268" y="4201133"/>
                </a:lnTo>
                <a:lnTo>
                  <a:pt x="4881268" y="0"/>
                </a:lnTo>
                <a:close/>
              </a:path>
            </a:pathLst>
          </a:custGeom>
          <a:solidFill>
            <a:schemeClr val="bg2"/>
          </a:solidFill>
          <a:ln w="17078" cap="flat">
            <a:noFill/>
            <a:prstDash val="solid"/>
            <a:miter/>
          </a:ln>
        </p:spPr>
        <p:txBody>
          <a:bodyPr rtlCol="0" anchor="ctr"/>
          <a:lstStyle/>
          <a:p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6" name="Textplatzhalter 12">
            <a:extLst>
              <a:ext uri="{FF2B5EF4-FFF2-40B4-BE49-F238E27FC236}">
                <a16:creationId xmlns:a16="http://schemas.microsoft.com/office/drawing/2014/main" id="{947B8F9B-D8EF-AFE9-5D7C-BA258C6EB1D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78267" y="2203929"/>
            <a:ext cx="2212368" cy="687904"/>
          </a:xfrm>
        </p:spPr>
        <p:txBody>
          <a:bodyPr lIns="504000"/>
          <a:lstStyle/>
          <a:p>
            <a:pPr marL="0" indent="0">
              <a:buNone/>
            </a:pPr>
            <a:r>
              <a:rPr lang="de-DE" sz="2800" b="1" dirty="0"/>
              <a:t>E-Antrieb</a:t>
            </a:r>
          </a:p>
        </p:txBody>
      </p:sp>
      <p:sp>
        <p:nvSpPr>
          <p:cNvPr id="8" name="Titel 11">
            <a:extLst>
              <a:ext uri="{FF2B5EF4-FFF2-40B4-BE49-F238E27FC236}">
                <a16:creationId xmlns:a16="http://schemas.microsoft.com/office/drawing/2014/main" id="{9FAD3EA7-C110-955C-3B10-81F8558E6885}"/>
              </a:ext>
            </a:extLst>
          </p:cNvPr>
          <p:cNvSpPr txBox="1">
            <a:spLocks/>
          </p:cNvSpPr>
          <p:nvPr/>
        </p:nvSpPr>
        <p:spPr>
          <a:xfrm>
            <a:off x="6939952" y="5784420"/>
            <a:ext cx="5046593" cy="438362"/>
          </a:xfrm>
          <a:prstGeom prst="rect">
            <a:avLst/>
          </a:prstGeom>
        </p:spPr>
        <p:txBody>
          <a:bodyPr vert="horz" lIns="50400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2"/>
                </a:solidFill>
                <a:latin typeface="Fago Pro" panose="02000506040000020004" pitchFamily="50" charset="0"/>
                <a:ea typeface="+mj-ea"/>
                <a:cs typeface="+mj-cs"/>
              </a:defRPr>
            </a:lvl1pPr>
          </a:lstStyle>
          <a:p>
            <a:r>
              <a:rPr lang="de-DE" sz="2800">
                <a:solidFill>
                  <a:schemeClr val="bg1"/>
                </a:solidFill>
              </a:rPr>
              <a:t>DRIVING YOUR CHANGE</a:t>
            </a:r>
            <a:br>
              <a:rPr lang="de-DE" sz="2800">
                <a:solidFill>
                  <a:schemeClr val="bg1"/>
                </a:solidFill>
              </a:rPr>
            </a:br>
            <a:r>
              <a:rPr lang="de-DE" sz="1800" b="0">
                <a:solidFill>
                  <a:srgbClr val="00ADEE"/>
                </a:solidFill>
                <a:latin typeface="Fago Pro" panose="02000506040000020004" pitchFamily="2" charset="0"/>
              </a:rPr>
              <a:t>Gestalten Sie mit SCHUNK als Partner Ihren Umstieg in die Elektromobiliät</a:t>
            </a:r>
            <a:endParaRPr lang="de-DE" sz="2800" dirty="0">
              <a:solidFill>
                <a:srgbClr val="00ADEE"/>
              </a:solidFill>
            </a:endParaRPr>
          </a:p>
        </p:txBody>
      </p:sp>
      <p:sp>
        <p:nvSpPr>
          <p:cNvPr id="11" name="Titel 11">
            <a:extLst>
              <a:ext uri="{FF2B5EF4-FFF2-40B4-BE49-F238E27FC236}">
                <a16:creationId xmlns:a16="http://schemas.microsoft.com/office/drawing/2014/main" id="{28EDD04C-F265-93DF-FC7B-CF3A0456283B}"/>
              </a:ext>
            </a:extLst>
          </p:cNvPr>
          <p:cNvSpPr txBox="1">
            <a:spLocks/>
          </p:cNvSpPr>
          <p:nvPr/>
        </p:nvSpPr>
        <p:spPr>
          <a:xfrm>
            <a:off x="-99558" y="1234553"/>
            <a:ext cx="4200506" cy="1583616"/>
          </a:xfrm>
          <a:prstGeom prst="rect">
            <a:avLst/>
          </a:prstGeom>
        </p:spPr>
        <p:txBody>
          <a:bodyPr vert="horz" lIns="50400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2"/>
                </a:solidFill>
                <a:latin typeface="Fago Pro" panose="02000506040000020004" pitchFamily="50" charset="0"/>
                <a:ea typeface="+mj-ea"/>
                <a:cs typeface="+mj-cs"/>
              </a:defRPr>
            </a:lvl1pPr>
          </a:lstStyle>
          <a:p>
            <a:r>
              <a:rPr lang="de-DE" sz="2800" dirty="0">
                <a:solidFill>
                  <a:schemeClr val="bg1"/>
                </a:solidFill>
              </a:rPr>
              <a:t>E-Mobility</a:t>
            </a:r>
          </a:p>
          <a:p>
            <a:r>
              <a:rPr lang="de-DE" sz="2800" dirty="0">
                <a:solidFill>
                  <a:schemeClr val="bg1"/>
                </a:solidFill>
              </a:rPr>
              <a:t>Portfolio &amp; Lösungen</a:t>
            </a:r>
          </a:p>
        </p:txBody>
      </p:sp>
    </p:spTree>
    <p:extLst>
      <p:ext uri="{BB962C8B-B14F-4D97-AF65-F5344CB8AC3E}">
        <p14:creationId xmlns:p14="http://schemas.microsoft.com/office/powerpoint/2010/main" val="34018212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" name="Foliennummernplatzhalter 2">
            <a:extLst>
              <a:ext uri="{FF2B5EF4-FFF2-40B4-BE49-F238E27FC236}">
                <a16:creationId xmlns:a16="http://schemas.microsoft.com/office/drawing/2014/main" id="{CCAB0C04-B26D-4312-AFBD-EB98106A9C6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E-MOBILITY</a:t>
            </a:r>
          </a:p>
        </p:txBody>
      </p: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5E7BAC30-7F62-07D8-0E58-2B0146A09C1F}"/>
              </a:ext>
            </a:extLst>
          </p:cNvPr>
          <p:cNvGrpSpPr/>
          <p:nvPr/>
        </p:nvGrpSpPr>
        <p:grpSpPr>
          <a:xfrm>
            <a:off x="360000" y="4320000"/>
            <a:ext cx="1810315" cy="2387171"/>
            <a:chOff x="360000" y="3876186"/>
            <a:chExt cx="1810315" cy="2387171"/>
          </a:xfrm>
        </p:grpSpPr>
        <p:pic>
          <p:nvPicPr>
            <p:cNvPr id="507" name="Grafik 506">
              <a:extLst>
                <a:ext uri="{FF2B5EF4-FFF2-40B4-BE49-F238E27FC236}">
                  <a16:creationId xmlns:a16="http://schemas.microsoft.com/office/drawing/2014/main" id="{68B46CD2-AA81-2D0C-F591-A1FD77E211E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t="4419" b="4419"/>
            <a:stretch/>
          </p:blipFill>
          <p:spPr>
            <a:xfrm>
              <a:off x="365157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29" name="Textfeld 528">
              <a:extLst>
                <a:ext uri="{FF2B5EF4-FFF2-40B4-BE49-F238E27FC236}">
                  <a16:creationId xmlns:a16="http://schemas.microsoft.com/office/drawing/2014/main" id="{87DD3E48-7A5F-9F17-20ED-5C1267573DA3}"/>
                </a:ext>
              </a:extLst>
            </p:cNvPr>
            <p:cNvSpPr txBox="1"/>
            <p:nvPr/>
          </p:nvSpPr>
          <p:spPr>
            <a:xfrm>
              <a:off x="360000" y="5863247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 dirty="0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ZELLE</a:t>
              </a:r>
              <a:endParaRPr lang="de-DE" sz="1600" b="1" dirty="0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5B7ECD2F-FBEF-9998-8478-2256F3ED9138}"/>
              </a:ext>
            </a:extLst>
          </p:cNvPr>
          <p:cNvGrpSpPr/>
          <p:nvPr/>
        </p:nvGrpSpPr>
        <p:grpSpPr>
          <a:xfrm>
            <a:off x="2751421" y="4320000"/>
            <a:ext cx="1810315" cy="2387171"/>
            <a:chOff x="2751421" y="3876186"/>
            <a:chExt cx="1810315" cy="2387171"/>
          </a:xfrm>
        </p:grpSpPr>
        <p:pic>
          <p:nvPicPr>
            <p:cNvPr id="504" name="Grafik 503">
              <a:extLst>
                <a:ext uri="{FF2B5EF4-FFF2-40B4-BE49-F238E27FC236}">
                  <a16:creationId xmlns:a16="http://schemas.microsoft.com/office/drawing/2014/main" id="{2134A10E-A152-B247-9645-0B07404E265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756578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0" name="Textfeld 529">
              <a:extLst>
                <a:ext uri="{FF2B5EF4-FFF2-40B4-BE49-F238E27FC236}">
                  <a16:creationId xmlns:a16="http://schemas.microsoft.com/office/drawing/2014/main" id="{CB6C870D-EEBE-4216-4FE3-F748A388B191}"/>
                </a:ext>
              </a:extLst>
            </p:cNvPr>
            <p:cNvSpPr txBox="1"/>
            <p:nvPr/>
          </p:nvSpPr>
          <p:spPr>
            <a:xfrm>
              <a:off x="2751421" y="5863247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 dirty="0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MODUL</a:t>
              </a:r>
              <a:endParaRPr lang="de-DE" sz="1600" b="1" dirty="0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pic>
        <p:nvPicPr>
          <p:cNvPr id="525" name="Grafik 524">
            <a:extLst>
              <a:ext uri="{FF2B5EF4-FFF2-40B4-BE49-F238E27FC236}">
                <a16:creationId xmlns:a16="http://schemas.microsoft.com/office/drawing/2014/main" id="{B231FD08-A255-B504-C85F-1440170CC24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5142842" y="4320000"/>
            <a:ext cx="1800000" cy="1800000"/>
          </a:xfrm>
          <a:custGeom>
            <a:avLst/>
            <a:gdLst>
              <a:gd name="connsiteX0" fmla="*/ 1260000 w 2520000"/>
              <a:gd name="connsiteY0" fmla="*/ 0 h 2520000"/>
              <a:gd name="connsiteX1" fmla="*/ 2520000 w 2520000"/>
              <a:gd name="connsiteY1" fmla="*/ 1260000 h 2520000"/>
              <a:gd name="connsiteX2" fmla="*/ 1260000 w 2520000"/>
              <a:gd name="connsiteY2" fmla="*/ 2520000 h 2520000"/>
              <a:gd name="connsiteX3" fmla="*/ 0 w 2520000"/>
              <a:gd name="connsiteY3" fmla="*/ 1260000 h 2520000"/>
              <a:gd name="connsiteX4" fmla="*/ 1260000 w 2520000"/>
              <a:gd name="connsiteY4" fmla="*/ 0 h 25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000" h="2520000">
                <a:moveTo>
                  <a:pt x="1260000" y="0"/>
                </a:moveTo>
                <a:cubicBezTo>
                  <a:pt x="1955879" y="0"/>
                  <a:pt x="2520000" y="564121"/>
                  <a:pt x="2520000" y="1260000"/>
                </a:cubicBezTo>
                <a:cubicBezTo>
                  <a:pt x="2520000" y="1955879"/>
                  <a:pt x="1955879" y="2520000"/>
                  <a:pt x="1260000" y="2520000"/>
                </a:cubicBezTo>
                <a:cubicBezTo>
                  <a:pt x="564121" y="2520000"/>
                  <a:pt x="0" y="1955879"/>
                  <a:pt x="0" y="1260000"/>
                </a:cubicBezTo>
                <a:cubicBezTo>
                  <a:pt x="0" y="564121"/>
                  <a:pt x="564121" y="0"/>
                  <a:pt x="1260000" y="0"/>
                </a:cubicBezTo>
                <a:close/>
              </a:path>
            </a:pathLst>
          </a:custGeom>
        </p:spPr>
      </p:pic>
      <p:sp>
        <p:nvSpPr>
          <p:cNvPr id="533" name="Textfeld 532">
            <a:extLst>
              <a:ext uri="{FF2B5EF4-FFF2-40B4-BE49-F238E27FC236}">
                <a16:creationId xmlns:a16="http://schemas.microsoft.com/office/drawing/2014/main" id="{B645DDF4-1EA9-1DE5-F8AA-CF19B7E3AC87}"/>
              </a:ext>
            </a:extLst>
          </p:cNvPr>
          <p:cNvSpPr txBox="1"/>
          <p:nvPr/>
        </p:nvSpPr>
        <p:spPr>
          <a:xfrm>
            <a:off x="5153158" y="6307061"/>
            <a:ext cx="181031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2000" b="1">
                <a:solidFill>
                  <a:srgbClr val="00446B"/>
                </a:solidFill>
                <a:latin typeface="+mj-lt"/>
                <a:ea typeface="+mj-ea"/>
                <a:cs typeface="+mj-cs"/>
              </a:rPr>
              <a:t>PACK</a:t>
            </a:r>
            <a:endParaRPr lang="de-DE" sz="1600" b="1">
              <a:solidFill>
                <a:srgbClr val="00446B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3" name="Gruppieren 2">
            <a:extLst>
              <a:ext uri="{FF2B5EF4-FFF2-40B4-BE49-F238E27FC236}">
                <a16:creationId xmlns:a16="http://schemas.microsoft.com/office/drawing/2014/main" id="{B14AF655-AE69-DCA4-A52F-31B2397781E5}"/>
              </a:ext>
            </a:extLst>
          </p:cNvPr>
          <p:cNvGrpSpPr/>
          <p:nvPr/>
        </p:nvGrpSpPr>
        <p:grpSpPr>
          <a:xfrm>
            <a:off x="7454745" y="4320000"/>
            <a:ext cx="1979667" cy="2371782"/>
            <a:chOff x="7454745" y="3876186"/>
            <a:chExt cx="1979667" cy="2371782"/>
          </a:xfrm>
        </p:grpSpPr>
        <p:pic>
          <p:nvPicPr>
            <p:cNvPr id="517" name="Grafik 516">
              <a:extLst>
                <a:ext uri="{FF2B5EF4-FFF2-40B4-BE49-F238E27FC236}">
                  <a16:creationId xmlns:a16="http://schemas.microsoft.com/office/drawing/2014/main" id="{E1AFCF47-D322-87ED-E3F6-C4A8951738A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/>
          </p:blipFill>
          <p:spPr>
            <a:xfrm>
              <a:off x="7544579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5" name="Textfeld 534">
              <a:extLst>
                <a:ext uri="{FF2B5EF4-FFF2-40B4-BE49-F238E27FC236}">
                  <a16:creationId xmlns:a16="http://schemas.microsoft.com/office/drawing/2014/main" id="{A4177450-C4A1-DF63-7F9C-B64234152A8B}"/>
                </a:ext>
              </a:extLst>
            </p:cNvPr>
            <p:cNvSpPr txBox="1"/>
            <p:nvPr/>
          </p:nvSpPr>
          <p:spPr>
            <a:xfrm>
              <a:off x="7454745" y="5878636"/>
              <a:ext cx="1979667" cy="369332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ROTOR </a:t>
              </a:r>
              <a:r>
                <a:rPr lang="de-DE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I</a:t>
              </a:r>
              <a:r>
                <a:rPr lang="de-DE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 STATOR</a:t>
              </a:r>
              <a:endParaRPr lang="de-DE" sz="14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sp>
        <p:nvSpPr>
          <p:cNvPr id="537" name="Textfeld 536">
            <a:extLst>
              <a:ext uri="{FF2B5EF4-FFF2-40B4-BE49-F238E27FC236}">
                <a16:creationId xmlns:a16="http://schemas.microsoft.com/office/drawing/2014/main" id="{6CC34978-5C42-EB72-BE56-7FB9C80EA64F}"/>
              </a:ext>
            </a:extLst>
          </p:cNvPr>
          <p:cNvSpPr txBox="1"/>
          <p:nvPr/>
        </p:nvSpPr>
        <p:spPr>
          <a:xfrm>
            <a:off x="9936000" y="6307061"/>
            <a:ext cx="181031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2000" b="1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E-ANTRIEB</a:t>
            </a:r>
            <a:endParaRPr lang="de-DE" sz="1600" b="1" dirty="0">
              <a:solidFill>
                <a:srgbClr val="00446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40" name="Titel 1">
            <a:extLst>
              <a:ext uri="{FF2B5EF4-FFF2-40B4-BE49-F238E27FC236}">
                <a16:creationId xmlns:a16="http://schemas.microsoft.com/office/drawing/2014/main" id="{E22B6A9B-FA73-5110-B47D-62909D82B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1020318"/>
          </a:xfrm>
        </p:spPr>
        <p:txBody>
          <a:bodyPr/>
          <a:lstStyle/>
          <a:p>
            <a:r>
              <a:rPr lang="de-DE" dirty="0"/>
              <a:t>UNSER FOKUS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1F1E0B49-9FD3-C23E-6410-F6CDD9C648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21545" y="1170412"/>
            <a:ext cx="4534314" cy="254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>
            <a:extLst>
              <a:ext uri="{FF2B5EF4-FFF2-40B4-BE49-F238E27FC236}">
                <a16:creationId xmlns:a16="http://schemas.microsoft.com/office/drawing/2014/main" id="{D2CDA41E-86A5-9FBB-1D00-5A8B9C7D88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24464" y="1265261"/>
            <a:ext cx="4534314" cy="254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D60AEACD-92FF-0323-5F9C-239D847010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27383" y="1360110"/>
            <a:ext cx="4534314" cy="254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>
            <a:extLst>
              <a:ext uri="{FF2B5EF4-FFF2-40B4-BE49-F238E27FC236}">
                <a16:creationId xmlns:a16="http://schemas.microsoft.com/office/drawing/2014/main" id="{A3164FD4-EEE8-DB3F-0323-D5EAC48E13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330302" y="1454959"/>
            <a:ext cx="4534314" cy="254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>
            <a:extLst>
              <a:ext uri="{FF2B5EF4-FFF2-40B4-BE49-F238E27FC236}">
                <a16:creationId xmlns:a16="http://schemas.microsoft.com/office/drawing/2014/main" id="{66AF82CA-4326-5BE7-8590-B08C579329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33221" y="1549808"/>
            <a:ext cx="4534314" cy="254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>
            <a:extLst>
              <a:ext uri="{FF2B5EF4-FFF2-40B4-BE49-F238E27FC236}">
                <a16:creationId xmlns:a16="http://schemas.microsoft.com/office/drawing/2014/main" id="{3FB33CE4-10EA-772E-1254-AB25AEBD65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36142" y="1644655"/>
            <a:ext cx="4534314" cy="254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Freihandform: Form 12">
            <a:extLst>
              <a:ext uri="{FF2B5EF4-FFF2-40B4-BE49-F238E27FC236}">
                <a16:creationId xmlns:a16="http://schemas.microsoft.com/office/drawing/2014/main" id="{ECD869A7-439E-1678-AA5B-4B562A8A76F0}"/>
              </a:ext>
            </a:extLst>
          </p:cNvPr>
          <p:cNvSpPr/>
          <p:nvPr/>
        </p:nvSpPr>
        <p:spPr>
          <a:xfrm>
            <a:off x="9949796" y="4329274"/>
            <a:ext cx="1790507" cy="1790526"/>
          </a:xfrm>
          <a:custGeom>
            <a:avLst/>
            <a:gdLst>
              <a:gd name="connsiteX0" fmla="*/ -961 w 1790507"/>
              <a:gd name="connsiteY0" fmla="*/ 894946 h 1790526"/>
              <a:gd name="connsiteX1" fmla="*/ 894284 w 1790507"/>
              <a:gd name="connsiteY1" fmla="*/ -317 h 1790526"/>
              <a:gd name="connsiteX2" fmla="*/ 1789547 w 1790507"/>
              <a:gd name="connsiteY2" fmla="*/ 894946 h 1790526"/>
              <a:gd name="connsiteX3" fmla="*/ 894284 w 1790507"/>
              <a:gd name="connsiteY3" fmla="*/ 1790209 h 1790526"/>
              <a:gd name="connsiteX4" fmla="*/ -961 w 1790507"/>
              <a:gd name="connsiteY4" fmla="*/ 894946 h 1790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90507" h="1790526">
                <a:moveTo>
                  <a:pt x="-961" y="894946"/>
                </a:moveTo>
                <a:cubicBezTo>
                  <a:pt x="-961" y="400505"/>
                  <a:pt x="399851" y="-317"/>
                  <a:pt x="894284" y="-317"/>
                </a:cubicBezTo>
                <a:cubicBezTo>
                  <a:pt x="1388715" y="-317"/>
                  <a:pt x="1789547" y="400505"/>
                  <a:pt x="1789547" y="894946"/>
                </a:cubicBezTo>
                <a:cubicBezTo>
                  <a:pt x="1789547" y="1389387"/>
                  <a:pt x="1388715" y="1790209"/>
                  <a:pt x="894284" y="1790209"/>
                </a:cubicBezTo>
                <a:cubicBezTo>
                  <a:pt x="399851" y="1790209"/>
                  <a:pt x="-961" y="1389387"/>
                  <a:pt x="-961" y="894946"/>
                </a:cubicBezTo>
                <a:close/>
              </a:path>
            </a:pathLst>
          </a:custGeom>
          <a:solidFill>
            <a:srgbClr val="F2F2F2"/>
          </a:solidFill>
          <a:ln w="94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/>
          </a:p>
        </p:txBody>
      </p:sp>
      <p:pic>
        <p:nvPicPr>
          <p:cNvPr id="597" name="Grafik 596">
            <a:extLst>
              <a:ext uri="{FF2B5EF4-FFF2-40B4-BE49-F238E27FC236}">
                <a16:creationId xmlns:a16="http://schemas.microsoft.com/office/drawing/2014/main" id="{91B7416E-1E12-D1E7-8665-F9126C8FD724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71841" y="4644252"/>
            <a:ext cx="1338632" cy="1151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553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hteck 45">
            <a:extLst>
              <a:ext uri="{FF2B5EF4-FFF2-40B4-BE49-F238E27FC236}">
                <a16:creationId xmlns:a16="http://schemas.microsoft.com/office/drawing/2014/main" id="{C56ECA73-3062-4DC6-AF79-459BC811C33F}"/>
              </a:ext>
            </a:extLst>
          </p:cNvPr>
          <p:cNvSpPr/>
          <p:nvPr/>
        </p:nvSpPr>
        <p:spPr>
          <a:xfrm>
            <a:off x="149290" y="1704036"/>
            <a:ext cx="5434194" cy="211939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ANFORDERUNGEN AN SYSTEMINTEGRATOREN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E-MOBILITY</a:t>
            </a:r>
            <a:endParaRPr lang="de-DE" b="1"/>
          </a:p>
        </p:txBody>
      </p:sp>
      <p:sp>
        <p:nvSpPr>
          <p:cNvPr id="492" name="Foliennummernplatzhalter 2">
            <a:extLst>
              <a:ext uri="{FF2B5EF4-FFF2-40B4-BE49-F238E27FC236}">
                <a16:creationId xmlns:a16="http://schemas.microsoft.com/office/drawing/2014/main" id="{CCAB0C04-B26D-4312-AFBD-EB98106A9C6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244942" y="6384353"/>
            <a:ext cx="612095" cy="365125"/>
          </a:xfrm>
        </p:spPr>
        <p:txBody>
          <a:bodyPr/>
          <a:lstStyle/>
          <a:p>
            <a:fld id="{73F7D4EC-FAF2-48D2-B8E5-457915FC50F3}" type="slidenum">
              <a:rPr lang="de-DE" smtClean="0"/>
              <a:pPr/>
              <a:t>3</a:t>
            </a:fld>
            <a:endParaRPr lang="de-DE"/>
          </a:p>
        </p:txBody>
      </p:sp>
      <p:grpSp>
        <p:nvGrpSpPr>
          <p:cNvPr id="73" name="Gruppieren 72">
            <a:extLst>
              <a:ext uri="{FF2B5EF4-FFF2-40B4-BE49-F238E27FC236}">
                <a16:creationId xmlns:a16="http://schemas.microsoft.com/office/drawing/2014/main" id="{BF389065-CF54-AD77-1084-F508B02C3C09}"/>
              </a:ext>
            </a:extLst>
          </p:cNvPr>
          <p:cNvGrpSpPr/>
          <p:nvPr/>
        </p:nvGrpSpPr>
        <p:grpSpPr>
          <a:xfrm>
            <a:off x="360000" y="4319249"/>
            <a:ext cx="1810315" cy="2355717"/>
            <a:chOff x="360000" y="3876186"/>
            <a:chExt cx="1810315" cy="2355717"/>
          </a:xfrm>
        </p:grpSpPr>
        <p:pic>
          <p:nvPicPr>
            <p:cNvPr id="74" name="Grafik 73">
              <a:extLst>
                <a:ext uri="{FF2B5EF4-FFF2-40B4-BE49-F238E27FC236}">
                  <a16:creationId xmlns:a16="http://schemas.microsoft.com/office/drawing/2014/main" id="{32B702D1-5AF3-4180-4A9C-75097F94575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365157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75" name="Textfeld 74">
              <a:extLst>
                <a:ext uri="{FF2B5EF4-FFF2-40B4-BE49-F238E27FC236}">
                  <a16:creationId xmlns:a16="http://schemas.microsoft.com/office/drawing/2014/main" id="{7E8DB528-5903-2580-6449-734230A1671A}"/>
                </a:ext>
              </a:extLst>
            </p:cNvPr>
            <p:cNvSpPr txBox="1"/>
            <p:nvPr/>
          </p:nvSpPr>
          <p:spPr>
            <a:xfrm>
              <a:off x="360000" y="5831793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 dirty="0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SPEED</a:t>
              </a:r>
              <a:endParaRPr lang="de-DE" sz="1600" b="1" dirty="0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76" name="Gruppieren 75">
            <a:extLst>
              <a:ext uri="{FF2B5EF4-FFF2-40B4-BE49-F238E27FC236}">
                <a16:creationId xmlns:a16="http://schemas.microsoft.com/office/drawing/2014/main" id="{D1207DDE-5D9B-E980-A5EC-DB03E88D1D4A}"/>
              </a:ext>
            </a:extLst>
          </p:cNvPr>
          <p:cNvGrpSpPr/>
          <p:nvPr/>
        </p:nvGrpSpPr>
        <p:grpSpPr>
          <a:xfrm>
            <a:off x="2751421" y="4319249"/>
            <a:ext cx="1810315" cy="2350188"/>
            <a:chOff x="2751421" y="3876186"/>
            <a:chExt cx="1810315" cy="2350188"/>
          </a:xfrm>
        </p:grpSpPr>
        <p:pic>
          <p:nvPicPr>
            <p:cNvPr id="77" name="Grafik 76">
              <a:extLst>
                <a:ext uri="{FF2B5EF4-FFF2-40B4-BE49-F238E27FC236}">
                  <a16:creationId xmlns:a16="http://schemas.microsoft.com/office/drawing/2014/main" id="{DAF90C4A-E1EF-BC11-55E5-7839FB8A1C5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2756578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78" name="Textfeld 77">
              <a:extLst>
                <a:ext uri="{FF2B5EF4-FFF2-40B4-BE49-F238E27FC236}">
                  <a16:creationId xmlns:a16="http://schemas.microsoft.com/office/drawing/2014/main" id="{8F47F643-16B4-6B84-8099-F32FF9575664}"/>
                </a:ext>
              </a:extLst>
            </p:cNvPr>
            <p:cNvSpPr txBox="1"/>
            <p:nvPr/>
          </p:nvSpPr>
          <p:spPr>
            <a:xfrm>
              <a:off x="2751421" y="5826264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 dirty="0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TURNKEY</a:t>
              </a:r>
              <a:endParaRPr lang="de-DE" sz="1600" b="1" dirty="0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79" name="Gruppieren 78">
            <a:extLst>
              <a:ext uri="{FF2B5EF4-FFF2-40B4-BE49-F238E27FC236}">
                <a16:creationId xmlns:a16="http://schemas.microsoft.com/office/drawing/2014/main" id="{16D80857-03D8-C14D-2D20-1D9F87A4C98C}"/>
              </a:ext>
            </a:extLst>
          </p:cNvPr>
          <p:cNvGrpSpPr/>
          <p:nvPr/>
        </p:nvGrpSpPr>
        <p:grpSpPr>
          <a:xfrm>
            <a:off x="5142842" y="4319249"/>
            <a:ext cx="1820631" cy="2356104"/>
            <a:chOff x="5142842" y="3876186"/>
            <a:chExt cx="1820631" cy="2356104"/>
          </a:xfrm>
        </p:grpSpPr>
        <p:pic>
          <p:nvPicPr>
            <p:cNvPr id="80" name="Grafik 79">
              <a:extLst>
                <a:ext uri="{FF2B5EF4-FFF2-40B4-BE49-F238E27FC236}">
                  <a16:creationId xmlns:a16="http://schemas.microsoft.com/office/drawing/2014/main" id="{5E277DE2-9A40-1F93-06C7-57590B5D30A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/>
          </p:blipFill>
          <p:spPr>
            <a:xfrm>
              <a:off x="5142842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81" name="Textfeld 80">
              <a:extLst>
                <a:ext uri="{FF2B5EF4-FFF2-40B4-BE49-F238E27FC236}">
                  <a16:creationId xmlns:a16="http://schemas.microsoft.com/office/drawing/2014/main" id="{4F836936-A25E-2589-AD7C-7542EF82C40D}"/>
                </a:ext>
              </a:extLst>
            </p:cNvPr>
            <p:cNvSpPr txBox="1"/>
            <p:nvPr/>
          </p:nvSpPr>
          <p:spPr>
            <a:xfrm>
              <a:off x="5153158" y="5832180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 dirty="0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COSTS</a:t>
              </a:r>
              <a:endParaRPr lang="de-DE" sz="1600" b="1" dirty="0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3" name="Gruppieren 2">
            <a:extLst>
              <a:ext uri="{FF2B5EF4-FFF2-40B4-BE49-F238E27FC236}">
                <a16:creationId xmlns:a16="http://schemas.microsoft.com/office/drawing/2014/main" id="{537F7EFA-EDD7-BA79-328C-548C18C99C7F}"/>
              </a:ext>
            </a:extLst>
          </p:cNvPr>
          <p:cNvGrpSpPr/>
          <p:nvPr/>
        </p:nvGrpSpPr>
        <p:grpSpPr>
          <a:xfrm>
            <a:off x="7544579" y="4319249"/>
            <a:ext cx="1810315" cy="2350188"/>
            <a:chOff x="7544579" y="4319249"/>
            <a:chExt cx="1810315" cy="2350188"/>
          </a:xfrm>
        </p:grpSpPr>
        <p:pic>
          <p:nvPicPr>
            <p:cNvPr id="83" name="Grafik 82">
              <a:extLst>
                <a:ext uri="{FF2B5EF4-FFF2-40B4-BE49-F238E27FC236}">
                  <a16:creationId xmlns:a16="http://schemas.microsoft.com/office/drawing/2014/main" id="{91D90F9D-858D-3EE4-36F8-5CB42AC67B5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/>
          </p:blipFill>
          <p:spPr>
            <a:xfrm>
              <a:off x="7544579" y="4319249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84" name="Textfeld 83">
              <a:extLst>
                <a:ext uri="{FF2B5EF4-FFF2-40B4-BE49-F238E27FC236}">
                  <a16:creationId xmlns:a16="http://schemas.microsoft.com/office/drawing/2014/main" id="{F1FB0724-D760-0657-656E-4FDF1A4981D4}"/>
                </a:ext>
              </a:extLst>
            </p:cNvPr>
            <p:cNvSpPr txBox="1"/>
            <p:nvPr/>
          </p:nvSpPr>
          <p:spPr>
            <a:xfrm>
              <a:off x="7544579" y="6269327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REFERENCES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85" name="Gruppieren 84">
            <a:extLst>
              <a:ext uri="{FF2B5EF4-FFF2-40B4-BE49-F238E27FC236}">
                <a16:creationId xmlns:a16="http://schemas.microsoft.com/office/drawing/2014/main" id="{98334BD1-FEB5-4CF6-83E5-BD34871EB51F}"/>
              </a:ext>
            </a:extLst>
          </p:cNvPr>
          <p:cNvGrpSpPr/>
          <p:nvPr/>
        </p:nvGrpSpPr>
        <p:grpSpPr>
          <a:xfrm>
            <a:off x="9936000" y="4319249"/>
            <a:ext cx="1810315" cy="2343317"/>
            <a:chOff x="9936000" y="3876186"/>
            <a:chExt cx="1810315" cy="2343317"/>
          </a:xfrm>
        </p:grpSpPr>
        <p:pic>
          <p:nvPicPr>
            <p:cNvPr id="87" name="Grafik 86">
              <a:extLst>
                <a:ext uri="{FF2B5EF4-FFF2-40B4-BE49-F238E27FC236}">
                  <a16:creationId xmlns:a16="http://schemas.microsoft.com/office/drawing/2014/main" id="{887326CD-9FDC-8E93-36E9-119045EA5A2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/>
          </p:blipFill>
          <p:spPr>
            <a:xfrm>
              <a:off x="9941157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88" name="Textfeld 87">
              <a:extLst>
                <a:ext uri="{FF2B5EF4-FFF2-40B4-BE49-F238E27FC236}">
                  <a16:creationId xmlns:a16="http://schemas.microsoft.com/office/drawing/2014/main" id="{79BF2EE4-F175-22CD-C2EB-E1F99F373163}"/>
                </a:ext>
              </a:extLst>
            </p:cNvPr>
            <p:cNvSpPr txBox="1"/>
            <p:nvPr/>
          </p:nvSpPr>
          <p:spPr>
            <a:xfrm>
              <a:off x="9936000" y="5819393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TECHNOLOGY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sp>
        <p:nvSpPr>
          <p:cNvPr id="94" name="Freihandform: Form 93">
            <a:extLst>
              <a:ext uri="{FF2B5EF4-FFF2-40B4-BE49-F238E27FC236}">
                <a16:creationId xmlns:a16="http://schemas.microsoft.com/office/drawing/2014/main" id="{8A6AF00A-10A7-1A4D-2105-5D25750F29B9}"/>
              </a:ext>
            </a:extLst>
          </p:cNvPr>
          <p:cNvSpPr/>
          <p:nvPr/>
        </p:nvSpPr>
        <p:spPr>
          <a:xfrm>
            <a:off x="8627058" y="1923641"/>
            <a:ext cx="419047" cy="199999"/>
          </a:xfrm>
          <a:custGeom>
            <a:avLst/>
            <a:gdLst>
              <a:gd name="connsiteX0" fmla="*/ 287259 w 419047"/>
              <a:gd name="connsiteY0" fmla="*/ 116451 h 199999"/>
              <a:gd name="connsiteX1" fmla="*/ 318212 w 419047"/>
              <a:gd name="connsiteY1" fmla="*/ 147404 h 199999"/>
              <a:gd name="connsiteX2" fmla="*/ 349164 w 419047"/>
              <a:gd name="connsiteY2" fmla="*/ 116451 h 199999"/>
              <a:gd name="connsiteX3" fmla="*/ 380116 w 419047"/>
              <a:gd name="connsiteY3" fmla="*/ 147404 h 199999"/>
              <a:gd name="connsiteX4" fmla="*/ 418212 w 419047"/>
              <a:gd name="connsiteY4" fmla="*/ 99785 h 199999"/>
              <a:gd name="connsiteX5" fmla="*/ 380116 w 419047"/>
              <a:gd name="connsiteY5" fmla="*/ 52166 h 199999"/>
              <a:gd name="connsiteX6" fmla="*/ 187259 w 419047"/>
              <a:gd name="connsiteY6" fmla="*/ 52166 h 199999"/>
              <a:gd name="connsiteX7" fmla="*/ 99164 w 419047"/>
              <a:gd name="connsiteY7" fmla="*/ -215 h 199999"/>
              <a:gd name="connsiteX8" fmla="*/ -836 w 419047"/>
              <a:gd name="connsiteY8" fmla="*/ 99785 h 199999"/>
              <a:gd name="connsiteX9" fmla="*/ 99164 w 419047"/>
              <a:gd name="connsiteY9" fmla="*/ 199784 h 199999"/>
              <a:gd name="connsiteX10" fmla="*/ 187259 w 419047"/>
              <a:gd name="connsiteY10" fmla="*/ 147404 h 199999"/>
              <a:gd name="connsiteX11" fmla="*/ 218212 w 419047"/>
              <a:gd name="connsiteY11" fmla="*/ 147404 h 199999"/>
              <a:gd name="connsiteX12" fmla="*/ 237259 w 419047"/>
              <a:gd name="connsiteY12" fmla="*/ 128356 h 199999"/>
              <a:gd name="connsiteX13" fmla="*/ 256307 w 419047"/>
              <a:gd name="connsiteY13" fmla="*/ 147404 h 199999"/>
              <a:gd name="connsiteX14" fmla="*/ 287259 w 419047"/>
              <a:gd name="connsiteY14" fmla="*/ 116451 h 199999"/>
              <a:gd name="connsiteX15" fmla="*/ 56307 w 419047"/>
              <a:gd name="connsiteY15" fmla="*/ 128356 h 199999"/>
              <a:gd name="connsiteX16" fmla="*/ 27735 w 419047"/>
              <a:gd name="connsiteY16" fmla="*/ 99785 h 199999"/>
              <a:gd name="connsiteX17" fmla="*/ 56307 w 419047"/>
              <a:gd name="connsiteY17" fmla="*/ 71213 h 199999"/>
              <a:gd name="connsiteX18" fmla="*/ 84878 w 419047"/>
              <a:gd name="connsiteY18" fmla="*/ 99785 h 199999"/>
              <a:gd name="connsiteX19" fmla="*/ 56307 w 419047"/>
              <a:gd name="connsiteY19" fmla="*/ 128356 h 199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19047" h="199999">
                <a:moveTo>
                  <a:pt x="287259" y="116451"/>
                </a:moveTo>
                <a:lnTo>
                  <a:pt x="318212" y="147404"/>
                </a:lnTo>
                <a:lnTo>
                  <a:pt x="349164" y="116451"/>
                </a:lnTo>
                <a:lnTo>
                  <a:pt x="380116" y="147404"/>
                </a:lnTo>
                <a:lnTo>
                  <a:pt x="418212" y="99785"/>
                </a:lnTo>
                <a:lnTo>
                  <a:pt x="380116" y="52166"/>
                </a:lnTo>
                <a:lnTo>
                  <a:pt x="187259" y="52166"/>
                </a:lnTo>
                <a:cubicBezTo>
                  <a:pt x="170117" y="20737"/>
                  <a:pt x="137259" y="-215"/>
                  <a:pt x="99164" y="-215"/>
                </a:cubicBezTo>
                <a:cubicBezTo>
                  <a:pt x="43926" y="-215"/>
                  <a:pt x="-836" y="44547"/>
                  <a:pt x="-836" y="99785"/>
                </a:cubicBezTo>
                <a:cubicBezTo>
                  <a:pt x="-836" y="155022"/>
                  <a:pt x="43926" y="199784"/>
                  <a:pt x="99164" y="199784"/>
                </a:cubicBezTo>
                <a:cubicBezTo>
                  <a:pt x="137259" y="199784"/>
                  <a:pt x="170117" y="178832"/>
                  <a:pt x="187259" y="147404"/>
                </a:cubicBezTo>
                <a:lnTo>
                  <a:pt x="218212" y="147404"/>
                </a:lnTo>
                <a:lnTo>
                  <a:pt x="237259" y="128356"/>
                </a:lnTo>
                <a:lnTo>
                  <a:pt x="256307" y="147404"/>
                </a:lnTo>
                <a:lnTo>
                  <a:pt x="287259" y="116451"/>
                </a:lnTo>
                <a:close/>
                <a:moveTo>
                  <a:pt x="56307" y="128356"/>
                </a:moveTo>
                <a:cubicBezTo>
                  <a:pt x="40592" y="128356"/>
                  <a:pt x="27735" y="115499"/>
                  <a:pt x="27735" y="99785"/>
                </a:cubicBezTo>
                <a:cubicBezTo>
                  <a:pt x="27735" y="84071"/>
                  <a:pt x="40592" y="71213"/>
                  <a:pt x="56307" y="71213"/>
                </a:cubicBezTo>
                <a:cubicBezTo>
                  <a:pt x="72021" y="71213"/>
                  <a:pt x="84878" y="84071"/>
                  <a:pt x="84878" y="99785"/>
                </a:cubicBezTo>
                <a:cubicBezTo>
                  <a:pt x="84878" y="115499"/>
                  <a:pt x="72021" y="128356"/>
                  <a:pt x="56307" y="128356"/>
                </a:cubicBezTo>
                <a:close/>
              </a:path>
            </a:pathLst>
          </a:custGeom>
          <a:solidFill>
            <a:srgbClr val="FFFFFF"/>
          </a:solidFill>
          <a:ln w="9475" cap="flat">
            <a:noFill/>
            <a:prstDash val="solid"/>
            <a:miter/>
          </a:ln>
        </p:spPr>
        <p:txBody>
          <a:bodyPr rtlCol="0" anchor="ctr"/>
          <a:lstStyle/>
          <a:p>
            <a:endParaRPr lang="de-DE"/>
          </a:p>
        </p:txBody>
      </p:sp>
      <p:pic>
        <p:nvPicPr>
          <p:cNvPr id="2052" name="Picture 2">
            <a:extLst>
              <a:ext uri="{FF2B5EF4-FFF2-40B4-BE49-F238E27FC236}">
                <a16:creationId xmlns:a16="http://schemas.microsoft.com/office/drawing/2014/main" id="{F4DD23A7-3B05-CCCF-3CC9-3F70F08157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3722" y="1176910"/>
            <a:ext cx="5331282" cy="2994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Grafik 2053" descr="Klemmbrett abgehakt mit einfarbiger Füllung">
            <a:extLst>
              <a:ext uri="{FF2B5EF4-FFF2-40B4-BE49-F238E27FC236}">
                <a16:creationId xmlns:a16="http://schemas.microsoft.com/office/drawing/2014/main" id="{B61C97BB-BE7D-737D-34A8-0BACA6539196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7200000" y="1172609"/>
            <a:ext cx="2996562" cy="2996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563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" name="Foliennummernplatzhalter 2">
            <a:extLst>
              <a:ext uri="{FF2B5EF4-FFF2-40B4-BE49-F238E27FC236}">
                <a16:creationId xmlns:a16="http://schemas.microsoft.com/office/drawing/2014/main" id="{CCAB0C04-B26D-4312-AFBD-EB98106A9C6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E-MOBILITY</a:t>
            </a:r>
          </a:p>
        </p:txBody>
      </p:sp>
      <p:grpSp>
        <p:nvGrpSpPr>
          <p:cNvPr id="501" name="Gruppieren 500">
            <a:extLst>
              <a:ext uri="{FF2B5EF4-FFF2-40B4-BE49-F238E27FC236}">
                <a16:creationId xmlns:a16="http://schemas.microsoft.com/office/drawing/2014/main" id="{2C6A567F-25DB-EB3B-C9BD-81577B0F9D5A}"/>
              </a:ext>
            </a:extLst>
          </p:cNvPr>
          <p:cNvGrpSpPr>
            <a:grpSpLocks noChangeAspect="1"/>
          </p:cNvGrpSpPr>
          <p:nvPr/>
        </p:nvGrpSpPr>
        <p:grpSpPr>
          <a:xfrm>
            <a:off x="6291369" y="2324717"/>
            <a:ext cx="4646323" cy="864000"/>
            <a:chOff x="2043674" y="1955455"/>
            <a:chExt cx="8360040" cy="1554578"/>
          </a:xfrm>
        </p:grpSpPr>
        <p:grpSp>
          <p:nvGrpSpPr>
            <p:cNvPr id="498" name="Gruppieren 497">
              <a:extLst>
                <a:ext uri="{FF2B5EF4-FFF2-40B4-BE49-F238E27FC236}">
                  <a16:creationId xmlns:a16="http://schemas.microsoft.com/office/drawing/2014/main" id="{D68D69E2-A6BA-BC7A-AF93-F839ECD019AD}"/>
                </a:ext>
              </a:extLst>
            </p:cNvPr>
            <p:cNvGrpSpPr/>
            <p:nvPr/>
          </p:nvGrpSpPr>
          <p:grpSpPr>
            <a:xfrm>
              <a:off x="2043674" y="1955455"/>
              <a:ext cx="8360040" cy="1554578"/>
              <a:chOff x="2246874" y="2504872"/>
              <a:chExt cx="8360040" cy="1554578"/>
            </a:xfrm>
          </p:grpSpPr>
          <p:grpSp>
            <p:nvGrpSpPr>
              <p:cNvPr id="495" name="Gruppieren 494">
                <a:extLst>
                  <a:ext uri="{FF2B5EF4-FFF2-40B4-BE49-F238E27FC236}">
                    <a16:creationId xmlns:a16="http://schemas.microsoft.com/office/drawing/2014/main" id="{D61BD573-B8DE-71A6-E088-BAA1077D0897}"/>
                  </a:ext>
                </a:extLst>
              </p:cNvPr>
              <p:cNvGrpSpPr/>
              <p:nvPr/>
            </p:nvGrpSpPr>
            <p:grpSpPr>
              <a:xfrm>
                <a:off x="2246874" y="2504872"/>
                <a:ext cx="6093935" cy="1554578"/>
                <a:chOff x="3404025" y="3030035"/>
                <a:chExt cx="6093935" cy="1554578"/>
              </a:xfrm>
            </p:grpSpPr>
            <p:pic>
              <p:nvPicPr>
                <p:cNvPr id="496" name="Grafik 495">
                  <a:extLst>
                    <a:ext uri="{FF2B5EF4-FFF2-40B4-BE49-F238E27FC236}">
                      <a16:creationId xmlns:a16="http://schemas.microsoft.com/office/drawing/2014/main" id="{2081A535-CA2F-5A98-8C9C-F77088D4356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/>
                    </a:ex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04025" y="3030035"/>
                  <a:ext cx="6093935" cy="1554578"/>
                </a:xfrm>
                <a:prstGeom prst="rect">
                  <a:avLst/>
                </a:prstGeom>
              </p:spPr>
            </p:pic>
            <p:sp>
              <p:nvSpPr>
                <p:cNvPr id="497" name="Rechteck 496">
                  <a:extLst>
                    <a:ext uri="{FF2B5EF4-FFF2-40B4-BE49-F238E27FC236}">
                      <a16:creationId xmlns:a16="http://schemas.microsoft.com/office/drawing/2014/main" id="{16119B87-CEBA-4314-4460-BAE915B98D51}"/>
                    </a:ext>
                  </a:extLst>
                </p:cNvPr>
                <p:cNvSpPr/>
                <p:nvPr/>
              </p:nvSpPr>
              <p:spPr>
                <a:xfrm>
                  <a:off x="4050890" y="3342968"/>
                  <a:ext cx="3480620" cy="1020318"/>
                </a:xfrm>
                <a:prstGeom prst="rect">
                  <a:avLst/>
                </a:prstGeom>
                <a:solidFill>
                  <a:srgbClr val="003D6A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</p:grpSp>
          <p:grpSp>
            <p:nvGrpSpPr>
              <p:cNvPr id="494" name="Gruppieren 493">
                <a:extLst>
                  <a:ext uri="{FF2B5EF4-FFF2-40B4-BE49-F238E27FC236}">
                    <a16:creationId xmlns:a16="http://schemas.microsoft.com/office/drawing/2014/main" id="{620AB120-1094-50FF-CABA-A586900C216C}"/>
                  </a:ext>
                </a:extLst>
              </p:cNvPr>
              <p:cNvGrpSpPr/>
              <p:nvPr/>
            </p:nvGrpSpPr>
            <p:grpSpPr>
              <a:xfrm>
                <a:off x="4512979" y="2504872"/>
                <a:ext cx="6093935" cy="1554578"/>
                <a:chOff x="3404025" y="3030035"/>
                <a:chExt cx="6093935" cy="1554578"/>
              </a:xfrm>
            </p:grpSpPr>
            <p:pic>
              <p:nvPicPr>
                <p:cNvPr id="491" name="Grafik 490">
                  <a:extLst>
                    <a:ext uri="{FF2B5EF4-FFF2-40B4-BE49-F238E27FC236}">
                      <a16:creationId xmlns:a16="http://schemas.microsoft.com/office/drawing/2014/main" id="{469D7897-0B40-B9D4-4065-090731E1EBE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/>
                    </a:ex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04025" y="3030035"/>
                  <a:ext cx="6093935" cy="1554578"/>
                </a:xfrm>
                <a:prstGeom prst="rect">
                  <a:avLst/>
                </a:prstGeom>
              </p:spPr>
            </p:pic>
            <p:sp>
              <p:nvSpPr>
                <p:cNvPr id="493" name="Rechteck 492">
                  <a:extLst>
                    <a:ext uri="{FF2B5EF4-FFF2-40B4-BE49-F238E27FC236}">
                      <a16:creationId xmlns:a16="http://schemas.microsoft.com/office/drawing/2014/main" id="{CCBAAD90-FDFC-4728-0604-1F30F0C0B3D6}"/>
                    </a:ext>
                  </a:extLst>
                </p:cNvPr>
                <p:cNvSpPr/>
                <p:nvPr/>
              </p:nvSpPr>
              <p:spPr>
                <a:xfrm>
                  <a:off x="4050890" y="3342968"/>
                  <a:ext cx="3480620" cy="1020318"/>
                </a:xfrm>
                <a:prstGeom prst="rect">
                  <a:avLst/>
                </a:prstGeom>
                <a:solidFill>
                  <a:srgbClr val="003D6A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</p:grpSp>
        </p:grpSp>
        <p:pic>
          <p:nvPicPr>
            <p:cNvPr id="490" name="Grafik 489" descr="Lupe mit einfarbiger Füllung">
              <a:extLst>
                <a:ext uri="{FF2B5EF4-FFF2-40B4-BE49-F238E27FC236}">
                  <a16:creationId xmlns:a16="http://schemas.microsoft.com/office/drawing/2014/main" id="{F5F78BBF-527D-1C64-48C4-FD2804DDA3C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2286000" y="2232196"/>
              <a:ext cx="1056510" cy="1056510"/>
            </a:xfrm>
            <a:prstGeom prst="rect">
              <a:avLst/>
            </a:prstGeom>
          </p:spPr>
        </p:pic>
      </p:grpSp>
      <p:sp>
        <p:nvSpPr>
          <p:cNvPr id="502" name="Textfeld 501">
            <a:extLst>
              <a:ext uri="{FF2B5EF4-FFF2-40B4-BE49-F238E27FC236}">
                <a16:creationId xmlns:a16="http://schemas.microsoft.com/office/drawing/2014/main" id="{98451A1F-59B9-B188-E00A-9C4E75F2951F}"/>
              </a:ext>
            </a:extLst>
          </p:cNvPr>
          <p:cNvSpPr txBox="1">
            <a:spLocks noChangeAspect="1"/>
          </p:cNvSpPr>
          <p:nvPr/>
        </p:nvSpPr>
        <p:spPr>
          <a:xfrm>
            <a:off x="7147913" y="2411057"/>
            <a:ext cx="2665009" cy="691321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3200" b="1" dirty="0">
                <a:solidFill>
                  <a:schemeClr val="bg1"/>
                </a:solidFill>
              </a:rPr>
              <a:t>KOMPONENTEN</a:t>
            </a:r>
            <a:endParaRPr kumimoji="0" lang="de-DE" sz="1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73A8E4FD-BC89-0794-E8B2-3E40CB41C50C}"/>
              </a:ext>
            </a:extLst>
          </p:cNvPr>
          <p:cNvGrpSpPr/>
          <p:nvPr/>
        </p:nvGrpSpPr>
        <p:grpSpPr>
          <a:xfrm>
            <a:off x="360000" y="4319249"/>
            <a:ext cx="1810315" cy="2355717"/>
            <a:chOff x="360000" y="3876186"/>
            <a:chExt cx="1810315" cy="2355717"/>
          </a:xfrm>
        </p:grpSpPr>
        <p:pic>
          <p:nvPicPr>
            <p:cNvPr id="507" name="Grafik 506">
              <a:extLst>
                <a:ext uri="{FF2B5EF4-FFF2-40B4-BE49-F238E27FC236}">
                  <a16:creationId xmlns:a16="http://schemas.microsoft.com/office/drawing/2014/main" id="{68B46CD2-AA81-2D0C-F591-A1FD77E211E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>
            <a:xfrm>
              <a:off x="365157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29" name="Textfeld 528">
              <a:extLst>
                <a:ext uri="{FF2B5EF4-FFF2-40B4-BE49-F238E27FC236}">
                  <a16:creationId xmlns:a16="http://schemas.microsoft.com/office/drawing/2014/main" id="{87DD3E48-7A5F-9F17-20ED-5C1267573DA3}"/>
                </a:ext>
              </a:extLst>
            </p:cNvPr>
            <p:cNvSpPr txBox="1"/>
            <p:nvPr/>
          </p:nvSpPr>
          <p:spPr>
            <a:xfrm>
              <a:off x="360000" y="5831793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 dirty="0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GREIFEN</a:t>
              </a:r>
              <a:endParaRPr lang="de-DE" sz="1600" b="1" dirty="0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41D3AE70-A184-F22C-DA38-78AB2BFCEC37}"/>
              </a:ext>
            </a:extLst>
          </p:cNvPr>
          <p:cNvGrpSpPr/>
          <p:nvPr/>
        </p:nvGrpSpPr>
        <p:grpSpPr>
          <a:xfrm>
            <a:off x="2751421" y="4319249"/>
            <a:ext cx="1810315" cy="2350188"/>
            <a:chOff x="2751421" y="3876186"/>
            <a:chExt cx="1810315" cy="2350188"/>
          </a:xfrm>
        </p:grpSpPr>
        <p:pic>
          <p:nvPicPr>
            <p:cNvPr id="504" name="Grafik 503">
              <a:extLst>
                <a:ext uri="{FF2B5EF4-FFF2-40B4-BE49-F238E27FC236}">
                  <a16:creationId xmlns:a16="http://schemas.microsoft.com/office/drawing/2014/main" id="{2134A10E-A152-B247-9645-0B07404E265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756578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0" name="Textfeld 529">
              <a:extLst>
                <a:ext uri="{FF2B5EF4-FFF2-40B4-BE49-F238E27FC236}">
                  <a16:creationId xmlns:a16="http://schemas.microsoft.com/office/drawing/2014/main" id="{CB6C870D-EEBE-4216-4FE3-F748A388B191}"/>
                </a:ext>
              </a:extLst>
            </p:cNvPr>
            <p:cNvSpPr txBox="1"/>
            <p:nvPr/>
          </p:nvSpPr>
          <p:spPr>
            <a:xfrm>
              <a:off x="2751421" y="5826264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 dirty="0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DREHEN</a:t>
              </a:r>
              <a:endParaRPr lang="de-DE" sz="1600" b="1" dirty="0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97A0A6E1-462C-2930-0952-869C67BD68F7}"/>
              </a:ext>
            </a:extLst>
          </p:cNvPr>
          <p:cNvGrpSpPr/>
          <p:nvPr/>
        </p:nvGrpSpPr>
        <p:grpSpPr>
          <a:xfrm>
            <a:off x="4943790" y="4319249"/>
            <a:ext cx="2204124" cy="2509992"/>
            <a:chOff x="4943790" y="3876186"/>
            <a:chExt cx="2204124" cy="2509992"/>
          </a:xfrm>
        </p:grpSpPr>
        <p:pic>
          <p:nvPicPr>
            <p:cNvPr id="525" name="Grafik 524">
              <a:extLst>
                <a:ext uri="{FF2B5EF4-FFF2-40B4-BE49-F238E27FC236}">
                  <a16:creationId xmlns:a16="http://schemas.microsoft.com/office/drawing/2014/main" id="{B231FD08-A255-B504-C85F-1440170CC245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>
            <a:xfrm>
              <a:off x="5142842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3" name="Textfeld 532">
              <a:extLst>
                <a:ext uri="{FF2B5EF4-FFF2-40B4-BE49-F238E27FC236}">
                  <a16:creationId xmlns:a16="http://schemas.microsoft.com/office/drawing/2014/main" id="{B645DDF4-1EA9-1DE5-F8AA-CF19B7E3AC87}"/>
                </a:ext>
              </a:extLst>
            </p:cNvPr>
            <p:cNvSpPr txBox="1"/>
            <p:nvPr/>
          </p:nvSpPr>
          <p:spPr>
            <a:xfrm>
              <a:off x="4943790" y="5678292"/>
              <a:ext cx="2204124" cy="707886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 dirty="0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ROBOTER ZUBEHÖR</a:t>
              </a:r>
              <a:endParaRPr lang="de-DE" sz="1600" b="1" dirty="0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2" name="Gruppieren 1">
            <a:extLst>
              <a:ext uri="{FF2B5EF4-FFF2-40B4-BE49-F238E27FC236}">
                <a16:creationId xmlns:a16="http://schemas.microsoft.com/office/drawing/2014/main" id="{8C877C6B-CED0-B9B9-2F9D-4CE6F0DA6C84}"/>
              </a:ext>
            </a:extLst>
          </p:cNvPr>
          <p:cNvGrpSpPr/>
          <p:nvPr/>
        </p:nvGrpSpPr>
        <p:grpSpPr>
          <a:xfrm>
            <a:off x="7544579" y="4319249"/>
            <a:ext cx="1810315" cy="2350188"/>
            <a:chOff x="7544579" y="3876186"/>
            <a:chExt cx="1810315" cy="2350188"/>
          </a:xfrm>
        </p:grpSpPr>
        <p:pic>
          <p:nvPicPr>
            <p:cNvPr id="517" name="Grafik 516">
              <a:extLst>
                <a:ext uri="{FF2B5EF4-FFF2-40B4-BE49-F238E27FC236}">
                  <a16:creationId xmlns:a16="http://schemas.microsoft.com/office/drawing/2014/main" id="{E1AFCF47-D322-87ED-E3F6-C4A8951738A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>
            <a:xfrm>
              <a:off x="7544579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5" name="Textfeld 534">
              <a:extLst>
                <a:ext uri="{FF2B5EF4-FFF2-40B4-BE49-F238E27FC236}">
                  <a16:creationId xmlns:a16="http://schemas.microsoft.com/office/drawing/2014/main" id="{A4177450-C4A1-DF63-7F9C-B64234152A8B}"/>
                </a:ext>
              </a:extLst>
            </p:cNvPr>
            <p:cNvSpPr txBox="1"/>
            <p:nvPr/>
          </p:nvSpPr>
          <p:spPr>
            <a:xfrm>
              <a:off x="7544579" y="5826264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 dirty="0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HANDLING</a:t>
              </a:r>
              <a:endParaRPr lang="de-DE" sz="1600" b="1" dirty="0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3" name="Gruppieren 2">
            <a:extLst>
              <a:ext uri="{FF2B5EF4-FFF2-40B4-BE49-F238E27FC236}">
                <a16:creationId xmlns:a16="http://schemas.microsoft.com/office/drawing/2014/main" id="{3C303A23-0706-5CE9-F7A1-627EC433C2E3}"/>
              </a:ext>
            </a:extLst>
          </p:cNvPr>
          <p:cNvGrpSpPr/>
          <p:nvPr/>
        </p:nvGrpSpPr>
        <p:grpSpPr>
          <a:xfrm>
            <a:off x="9936000" y="4319249"/>
            <a:ext cx="1810315" cy="2343317"/>
            <a:chOff x="9936000" y="3876186"/>
            <a:chExt cx="1810315" cy="2343317"/>
          </a:xfrm>
        </p:grpSpPr>
        <p:pic>
          <p:nvPicPr>
            <p:cNvPr id="510" name="Grafik 509">
              <a:extLst>
                <a:ext uri="{FF2B5EF4-FFF2-40B4-BE49-F238E27FC236}">
                  <a16:creationId xmlns:a16="http://schemas.microsoft.com/office/drawing/2014/main" id="{3F8E7B26-E14E-50CE-5823-9E08C0F9131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>
            <a:xfrm>
              <a:off x="9941157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7" name="Textfeld 536">
              <a:extLst>
                <a:ext uri="{FF2B5EF4-FFF2-40B4-BE49-F238E27FC236}">
                  <a16:creationId xmlns:a16="http://schemas.microsoft.com/office/drawing/2014/main" id="{6CC34978-5C42-EB72-BE56-7FB9C80EA64F}"/>
                </a:ext>
              </a:extLst>
            </p:cNvPr>
            <p:cNvSpPr txBox="1"/>
            <p:nvPr/>
          </p:nvSpPr>
          <p:spPr>
            <a:xfrm>
              <a:off x="9936000" y="5819393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 dirty="0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SPANNTECHNIK</a:t>
              </a:r>
              <a:endParaRPr lang="de-DE" sz="1600" b="1" dirty="0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sp>
        <p:nvSpPr>
          <p:cNvPr id="540" name="Titel 1">
            <a:extLst>
              <a:ext uri="{FF2B5EF4-FFF2-40B4-BE49-F238E27FC236}">
                <a16:creationId xmlns:a16="http://schemas.microsoft.com/office/drawing/2014/main" id="{E22B6A9B-FA73-5110-B47D-62909D82B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1020318"/>
          </a:xfrm>
        </p:spPr>
        <p:txBody>
          <a:bodyPr/>
          <a:lstStyle/>
          <a:p>
            <a:r>
              <a:rPr lang="de-DE"/>
              <a:t>HAND IN HAND!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1A83E6DC-D581-AC65-1A36-B50A45E2E9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3722" y="1176910"/>
            <a:ext cx="5331282" cy="2994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5766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" name="Foliennummernplatzhalter 2">
            <a:extLst>
              <a:ext uri="{FF2B5EF4-FFF2-40B4-BE49-F238E27FC236}">
                <a16:creationId xmlns:a16="http://schemas.microsoft.com/office/drawing/2014/main" id="{CCAB0C04-B26D-4312-AFBD-EB98106A9C6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E-MOBILITY</a:t>
            </a:r>
          </a:p>
        </p:txBody>
      </p: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5E7BAC30-7F62-07D8-0E58-2B0146A09C1F}"/>
              </a:ext>
            </a:extLst>
          </p:cNvPr>
          <p:cNvGrpSpPr/>
          <p:nvPr/>
        </p:nvGrpSpPr>
        <p:grpSpPr>
          <a:xfrm>
            <a:off x="360000" y="4320000"/>
            <a:ext cx="1810315" cy="2387171"/>
            <a:chOff x="360000" y="3876186"/>
            <a:chExt cx="1810315" cy="2387171"/>
          </a:xfrm>
        </p:grpSpPr>
        <p:pic>
          <p:nvPicPr>
            <p:cNvPr id="507" name="Grafik 506">
              <a:extLst>
                <a:ext uri="{FF2B5EF4-FFF2-40B4-BE49-F238E27FC236}">
                  <a16:creationId xmlns:a16="http://schemas.microsoft.com/office/drawing/2014/main" id="{68B46CD2-AA81-2D0C-F591-A1FD77E211E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l="189" r="189"/>
            <a:stretch/>
          </p:blipFill>
          <p:spPr>
            <a:xfrm>
              <a:off x="365157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29" name="Textfeld 528">
              <a:extLst>
                <a:ext uri="{FF2B5EF4-FFF2-40B4-BE49-F238E27FC236}">
                  <a16:creationId xmlns:a16="http://schemas.microsoft.com/office/drawing/2014/main" id="{87DD3E48-7A5F-9F17-20ED-5C1267573DA3}"/>
                </a:ext>
              </a:extLst>
            </p:cNvPr>
            <p:cNvSpPr txBox="1"/>
            <p:nvPr/>
          </p:nvSpPr>
          <p:spPr>
            <a:xfrm>
              <a:off x="360000" y="5863247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 dirty="0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GREIFEN</a:t>
              </a:r>
              <a:endParaRPr lang="de-DE" sz="1600" b="1" dirty="0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5B7ECD2F-FBEF-9998-8478-2256F3ED9138}"/>
              </a:ext>
            </a:extLst>
          </p:cNvPr>
          <p:cNvGrpSpPr/>
          <p:nvPr/>
        </p:nvGrpSpPr>
        <p:grpSpPr>
          <a:xfrm>
            <a:off x="2751421" y="4320000"/>
            <a:ext cx="1900149" cy="2387171"/>
            <a:chOff x="2751421" y="3876186"/>
            <a:chExt cx="1900149" cy="2387171"/>
          </a:xfrm>
        </p:grpSpPr>
        <p:pic>
          <p:nvPicPr>
            <p:cNvPr id="504" name="Grafik 503">
              <a:extLst>
                <a:ext uri="{FF2B5EF4-FFF2-40B4-BE49-F238E27FC236}">
                  <a16:creationId xmlns:a16="http://schemas.microsoft.com/office/drawing/2014/main" id="{2134A10E-A152-B247-9645-0B07404E265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756578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0" name="Textfeld 529">
              <a:extLst>
                <a:ext uri="{FF2B5EF4-FFF2-40B4-BE49-F238E27FC236}">
                  <a16:creationId xmlns:a16="http://schemas.microsoft.com/office/drawing/2014/main" id="{CB6C870D-EEBE-4216-4FE3-F748A388B191}"/>
                </a:ext>
              </a:extLst>
            </p:cNvPr>
            <p:cNvSpPr txBox="1"/>
            <p:nvPr/>
          </p:nvSpPr>
          <p:spPr>
            <a:xfrm>
              <a:off x="2751421" y="5863247"/>
              <a:ext cx="1900149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 dirty="0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AUSGLEICHEN</a:t>
              </a:r>
              <a:endParaRPr lang="de-DE" sz="1600" b="1" dirty="0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C4610007-4058-F245-5815-DA78E39C3754}"/>
              </a:ext>
            </a:extLst>
          </p:cNvPr>
          <p:cNvGrpSpPr/>
          <p:nvPr/>
        </p:nvGrpSpPr>
        <p:grpSpPr>
          <a:xfrm>
            <a:off x="5142842" y="4320000"/>
            <a:ext cx="1820631" cy="2387171"/>
            <a:chOff x="5142842" y="3876186"/>
            <a:chExt cx="1820631" cy="2387171"/>
          </a:xfrm>
        </p:grpSpPr>
        <p:pic>
          <p:nvPicPr>
            <p:cNvPr id="525" name="Grafik 524">
              <a:extLst>
                <a:ext uri="{FF2B5EF4-FFF2-40B4-BE49-F238E27FC236}">
                  <a16:creationId xmlns:a16="http://schemas.microsoft.com/office/drawing/2014/main" id="{B231FD08-A255-B504-C85F-1440170CC24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142842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3" name="Textfeld 532">
              <a:extLst>
                <a:ext uri="{FF2B5EF4-FFF2-40B4-BE49-F238E27FC236}">
                  <a16:creationId xmlns:a16="http://schemas.microsoft.com/office/drawing/2014/main" id="{B645DDF4-1EA9-1DE5-F8AA-CF19B7E3AC87}"/>
                </a:ext>
              </a:extLst>
            </p:cNvPr>
            <p:cNvSpPr txBox="1"/>
            <p:nvPr/>
          </p:nvSpPr>
          <p:spPr>
            <a:xfrm>
              <a:off x="5153158" y="5863247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EOAT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3" name="Gruppieren 2">
            <a:extLst>
              <a:ext uri="{FF2B5EF4-FFF2-40B4-BE49-F238E27FC236}">
                <a16:creationId xmlns:a16="http://schemas.microsoft.com/office/drawing/2014/main" id="{B14AF655-AE69-DCA4-A52F-31B2397781E5}"/>
              </a:ext>
            </a:extLst>
          </p:cNvPr>
          <p:cNvGrpSpPr/>
          <p:nvPr/>
        </p:nvGrpSpPr>
        <p:grpSpPr>
          <a:xfrm>
            <a:off x="7454745" y="4320000"/>
            <a:ext cx="1979667" cy="2387171"/>
            <a:chOff x="7454745" y="3876186"/>
            <a:chExt cx="1979667" cy="2387171"/>
          </a:xfrm>
        </p:grpSpPr>
        <p:pic>
          <p:nvPicPr>
            <p:cNvPr id="517" name="Grafik 516">
              <a:extLst>
                <a:ext uri="{FF2B5EF4-FFF2-40B4-BE49-F238E27FC236}">
                  <a16:creationId xmlns:a16="http://schemas.microsoft.com/office/drawing/2014/main" id="{E1AFCF47-D322-87ED-E3F6-C4A8951738A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544579" y="3876186"/>
              <a:ext cx="1800000" cy="180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5" name="Textfeld 534">
              <a:extLst>
                <a:ext uri="{FF2B5EF4-FFF2-40B4-BE49-F238E27FC236}">
                  <a16:creationId xmlns:a16="http://schemas.microsoft.com/office/drawing/2014/main" id="{A4177450-C4A1-DF63-7F9C-B64234152A8B}"/>
                </a:ext>
              </a:extLst>
            </p:cNvPr>
            <p:cNvSpPr txBox="1"/>
            <p:nvPr/>
          </p:nvSpPr>
          <p:spPr>
            <a:xfrm>
              <a:off x="7454745" y="5863247"/>
              <a:ext cx="1979667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HANDLING</a:t>
              </a:r>
              <a:endParaRPr lang="de-DE" sz="1600" b="1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072DD85C-C16C-770B-6D0A-AE878BD6B649}"/>
              </a:ext>
            </a:extLst>
          </p:cNvPr>
          <p:cNvGrpSpPr/>
          <p:nvPr/>
        </p:nvGrpSpPr>
        <p:grpSpPr>
          <a:xfrm>
            <a:off x="9936000" y="4322719"/>
            <a:ext cx="1810315" cy="2384452"/>
            <a:chOff x="9936000" y="3878905"/>
            <a:chExt cx="1810315" cy="2384452"/>
          </a:xfrm>
        </p:grpSpPr>
        <p:pic>
          <p:nvPicPr>
            <p:cNvPr id="510" name="Grafik 509">
              <a:extLst>
                <a:ext uri="{FF2B5EF4-FFF2-40B4-BE49-F238E27FC236}">
                  <a16:creationId xmlns:a16="http://schemas.microsoft.com/office/drawing/2014/main" id="{3F8E7B26-E14E-50CE-5823-9E08C0F9131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9941157" y="3878905"/>
              <a:ext cx="1800000" cy="1794561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</p:spPr>
        </p:pic>
        <p:sp>
          <p:nvSpPr>
            <p:cNvPr id="537" name="Textfeld 536">
              <a:extLst>
                <a:ext uri="{FF2B5EF4-FFF2-40B4-BE49-F238E27FC236}">
                  <a16:creationId xmlns:a16="http://schemas.microsoft.com/office/drawing/2014/main" id="{6CC34978-5C42-EB72-BE56-7FB9C80EA64F}"/>
                </a:ext>
              </a:extLst>
            </p:cNvPr>
            <p:cNvSpPr txBox="1"/>
            <p:nvPr/>
          </p:nvSpPr>
          <p:spPr>
            <a:xfrm>
              <a:off x="9936000" y="5863247"/>
              <a:ext cx="1810315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de-DE" sz="2000" b="1" dirty="0">
                  <a:solidFill>
                    <a:srgbClr val="00446B"/>
                  </a:solidFill>
                  <a:latin typeface="+mj-lt"/>
                  <a:ea typeface="+mj-ea"/>
                  <a:cs typeface="+mj-cs"/>
                </a:rPr>
                <a:t>SPANNTECHNIK</a:t>
              </a:r>
              <a:endParaRPr lang="de-DE" sz="1600" b="1" dirty="0">
                <a:solidFill>
                  <a:srgbClr val="00446B"/>
                </a:solidFill>
                <a:latin typeface="+mj-lt"/>
                <a:ea typeface="+mj-ea"/>
                <a:cs typeface="+mj-cs"/>
              </a:endParaRPr>
            </a:p>
          </p:txBody>
        </p:sp>
      </p:grpSp>
      <p:sp>
        <p:nvSpPr>
          <p:cNvPr id="540" name="Titel 1">
            <a:extLst>
              <a:ext uri="{FF2B5EF4-FFF2-40B4-BE49-F238E27FC236}">
                <a16:creationId xmlns:a16="http://schemas.microsoft.com/office/drawing/2014/main" id="{E22B6A9B-FA73-5110-B47D-62909D82B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1020318"/>
          </a:xfrm>
        </p:spPr>
        <p:txBody>
          <a:bodyPr/>
          <a:lstStyle/>
          <a:p>
            <a:r>
              <a:rPr lang="de-DE"/>
              <a:t>HAND IN HAND!</a:t>
            </a:r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A019F13A-7AE5-7ED0-25E8-8EFEE26980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3722" y="1176910"/>
            <a:ext cx="5331282" cy="2994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uppieren 10">
            <a:extLst>
              <a:ext uri="{FF2B5EF4-FFF2-40B4-BE49-F238E27FC236}">
                <a16:creationId xmlns:a16="http://schemas.microsoft.com/office/drawing/2014/main" id="{F880C52B-5429-4FF3-6478-F88550534E03}"/>
              </a:ext>
            </a:extLst>
          </p:cNvPr>
          <p:cNvGrpSpPr>
            <a:grpSpLocks noChangeAspect="1"/>
          </p:cNvGrpSpPr>
          <p:nvPr/>
        </p:nvGrpSpPr>
        <p:grpSpPr>
          <a:xfrm>
            <a:off x="6291369" y="2324717"/>
            <a:ext cx="4646323" cy="864000"/>
            <a:chOff x="2043674" y="1955455"/>
            <a:chExt cx="8360040" cy="1554578"/>
          </a:xfrm>
        </p:grpSpPr>
        <p:grpSp>
          <p:nvGrpSpPr>
            <p:cNvPr id="12" name="Gruppieren 11">
              <a:extLst>
                <a:ext uri="{FF2B5EF4-FFF2-40B4-BE49-F238E27FC236}">
                  <a16:creationId xmlns:a16="http://schemas.microsoft.com/office/drawing/2014/main" id="{362FC14A-7436-BEAB-CCB2-E5C01BA9DC9B}"/>
                </a:ext>
              </a:extLst>
            </p:cNvPr>
            <p:cNvGrpSpPr/>
            <p:nvPr/>
          </p:nvGrpSpPr>
          <p:grpSpPr>
            <a:xfrm>
              <a:off x="2043674" y="1955455"/>
              <a:ext cx="8360040" cy="1554578"/>
              <a:chOff x="2246874" y="2504872"/>
              <a:chExt cx="8360040" cy="1554578"/>
            </a:xfrm>
          </p:grpSpPr>
          <p:grpSp>
            <p:nvGrpSpPr>
              <p:cNvPr id="14" name="Gruppieren 13">
                <a:extLst>
                  <a:ext uri="{FF2B5EF4-FFF2-40B4-BE49-F238E27FC236}">
                    <a16:creationId xmlns:a16="http://schemas.microsoft.com/office/drawing/2014/main" id="{63210257-6AA0-826A-4B23-D6C8139AB075}"/>
                  </a:ext>
                </a:extLst>
              </p:cNvPr>
              <p:cNvGrpSpPr/>
              <p:nvPr/>
            </p:nvGrpSpPr>
            <p:grpSpPr>
              <a:xfrm>
                <a:off x="2246874" y="2504872"/>
                <a:ext cx="6093935" cy="1554578"/>
                <a:chOff x="3404025" y="3030035"/>
                <a:chExt cx="6093935" cy="1554578"/>
              </a:xfrm>
            </p:grpSpPr>
            <p:pic>
              <p:nvPicPr>
                <p:cNvPr id="18" name="Grafik 17">
                  <a:extLst>
                    <a:ext uri="{FF2B5EF4-FFF2-40B4-BE49-F238E27FC236}">
                      <a16:creationId xmlns:a16="http://schemas.microsoft.com/office/drawing/2014/main" id="{84645DBC-1AD3-686D-444B-95FEC7710FB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/>
                    </a:ex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04025" y="3030035"/>
                  <a:ext cx="6093935" cy="1554578"/>
                </a:xfrm>
                <a:prstGeom prst="rect">
                  <a:avLst/>
                </a:prstGeom>
              </p:spPr>
            </p:pic>
            <p:sp>
              <p:nvSpPr>
                <p:cNvPr id="19" name="Rechteck 18">
                  <a:extLst>
                    <a:ext uri="{FF2B5EF4-FFF2-40B4-BE49-F238E27FC236}">
                      <a16:creationId xmlns:a16="http://schemas.microsoft.com/office/drawing/2014/main" id="{B01ED5A7-0999-CBDD-0C0A-E2F79C169321}"/>
                    </a:ext>
                  </a:extLst>
                </p:cNvPr>
                <p:cNvSpPr/>
                <p:nvPr/>
              </p:nvSpPr>
              <p:spPr>
                <a:xfrm>
                  <a:off x="4050890" y="3342968"/>
                  <a:ext cx="3480620" cy="1020318"/>
                </a:xfrm>
                <a:prstGeom prst="rect">
                  <a:avLst/>
                </a:prstGeom>
                <a:solidFill>
                  <a:srgbClr val="003D6A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</p:grpSp>
          <p:grpSp>
            <p:nvGrpSpPr>
              <p:cNvPr id="15" name="Gruppieren 14">
                <a:extLst>
                  <a:ext uri="{FF2B5EF4-FFF2-40B4-BE49-F238E27FC236}">
                    <a16:creationId xmlns:a16="http://schemas.microsoft.com/office/drawing/2014/main" id="{85D5B5A7-9D83-F8E5-C7D3-82E628F154DA}"/>
                  </a:ext>
                </a:extLst>
              </p:cNvPr>
              <p:cNvGrpSpPr/>
              <p:nvPr/>
            </p:nvGrpSpPr>
            <p:grpSpPr>
              <a:xfrm>
                <a:off x="4512979" y="2504872"/>
                <a:ext cx="6093935" cy="1554578"/>
                <a:chOff x="3404025" y="3030035"/>
                <a:chExt cx="6093935" cy="1554578"/>
              </a:xfrm>
            </p:grpSpPr>
            <p:pic>
              <p:nvPicPr>
                <p:cNvPr id="16" name="Grafik 15">
                  <a:extLst>
                    <a:ext uri="{FF2B5EF4-FFF2-40B4-BE49-F238E27FC236}">
                      <a16:creationId xmlns:a16="http://schemas.microsoft.com/office/drawing/2014/main" id="{78B5A0B3-8FC6-3885-88CF-C385C5603E5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/>
                    </a:ex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04025" y="3030035"/>
                  <a:ext cx="6093935" cy="1554578"/>
                </a:xfrm>
                <a:prstGeom prst="rect">
                  <a:avLst/>
                </a:prstGeom>
              </p:spPr>
            </p:pic>
            <p:sp>
              <p:nvSpPr>
                <p:cNvPr id="17" name="Rechteck 16">
                  <a:extLst>
                    <a:ext uri="{FF2B5EF4-FFF2-40B4-BE49-F238E27FC236}">
                      <a16:creationId xmlns:a16="http://schemas.microsoft.com/office/drawing/2014/main" id="{A09F33F2-453E-CDB9-DBE7-35E8EA5B60D8}"/>
                    </a:ext>
                  </a:extLst>
                </p:cNvPr>
                <p:cNvSpPr/>
                <p:nvPr/>
              </p:nvSpPr>
              <p:spPr>
                <a:xfrm>
                  <a:off x="4050890" y="3342968"/>
                  <a:ext cx="3480620" cy="1020318"/>
                </a:xfrm>
                <a:prstGeom prst="rect">
                  <a:avLst/>
                </a:prstGeom>
                <a:solidFill>
                  <a:srgbClr val="003D6A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</p:grpSp>
        </p:grpSp>
        <p:pic>
          <p:nvPicPr>
            <p:cNvPr id="13" name="Grafik 12" descr="Lupe mit einfarbiger Füllung">
              <a:extLst>
                <a:ext uri="{FF2B5EF4-FFF2-40B4-BE49-F238E27FC236}">
                  <a16:creationId xmlns:a16="http://schemas.microsoft.com/office/drawing/2014/main" id="{36BFB180-7B4B-8E03-06E6-8461552B4F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2286000" y="2232196"/>
              <a:ext cx="1056510" cy="1056510"/>
            </a:xfrm>
            <a:prstGeom prst="rect">
              <a:avLst/>
            </a:prstGeom>
          </p:spPr>
        </p:pic>
      </p:grpSp>
      <p:sp>
        <p:nvSpPr>
          <p:cNvPr id="20" name="Textfeld 19">
            <a:extLst>
              <a:ext uri="{FF2B5EF4-FFF2-40B4-BE49-F238E27FC236}">
                <a16:creationId xmlns:a16="http://schemas.microsoft.com/office/drawing/2014/main" id="{EF5401CD-CF8A-2DA0-AE01-C38F3FE5238F}"/>
              </a:ext>
            </a:extLst>
          </p:cNvPr>
          <p:cNvSpPr txBox="1">
            <a:spLocks noChangeAspect="1"/>
          </p:cNvSpPr>
          <p:nvPr/>
        </p:nvSpPr>
        <p:spPr>
          <a:xfrm>
            <a:off x="7147913" y="2411057"/>
            <a:ext cx="2665009" cy="691321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3200" b="1" dirty="0">
                <a:solidFill>
                  <a:schemeClr val="bg1"/>
                </a:solidFill>
              </a:rPr>
              <a:t>LÖSUNGEN</a:t>
            </a:r>
            <a:endParaRPr kumimoji="0" lang="de-DE" sz="1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1947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9" name="Picture 6">
            <a:extLst>
              <a:ext uri="{FF2B5EF4-FFF2-40B4-BE49-F238E27FC236}">
                <a16:creationId xmlns:a16="http://schemas.microsoft.com/office/drawing/2014/main" id="{754A481B-67B0-F547-1846-24EF49005B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/>
        </p:blipFill>
        <p:spPr bwMode="auto">
          <a:xfrm>
            <a:off x="1902691" y="1849214"/>
            <a:ext cx="7326681" cy="4884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1C7338B7-A249-8E79-13FB-56B496B63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KOMPONENTEN EINES E-ANTRIEB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479D7F02-CBBE-432C-7678-9B26B5DF0B0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6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4343D5B7-476C-6360-73A8-4F8CC680DD4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grpSp>
        <p:nvGrpSpPr>
          <p:cNvPr id="3328" name="Gruppieren 3327">
            <a:extLst>
              <a:ext uri="{FF2B5EF4-FFF2-40B4-BE49-F238E27FC236}">
                <a16:creationId xmlns:a16="http://schemas.microsoft.com/office/drawing/2014/main" id="{1D558B91-7435-CEC2-8AA5-FE11C3EA7DB7}"/>
              </a:ext>
            </a:extLst>
          </p:cNvPr>
          <p:cNvGrpSpPr/>
          <p:nvPr/>
        </p:nvGrpSpPr>
        <p:grpSpPr>
          <a:xfrm>
            <a:off x="4246854" y="4867564"/>
            <a:ext cx="712393" cy="992500"/>
            <a:chOff x="4246854" y="4867564"/>
            <a:chExt cx="712393" cy="992500"/>
          </a:xfrm>
        </p:grpSpPr>
        <p:sp>
          <p:nvSpPr>
            <p:cNvPr id="2050" name="Textfeld 2049">
              <a:extLst>
                <a:ext uri="{FF2B5EF4-FFF2-40B4-BE49-F238E27FC236}">
                  <a16:creationId xmlns:a16="http://schemas.microsoft.com/office/drawing/2014/main" id="{4E2FA98A-8953-B906-1B54-E0F24EC24F85}"/>
                </a:ext>
              </a:extLst>
            </p:cNvPr>
            <p:cNvSpPr txBox="1"/>
            <p:nvPr/>
          </p:nvSpPr>
          <p:spPr>
            <a:xfrm>
              <a:off x="4246854" y="5465200"/>
              <a:ext cx="712393" cy="394864"/>
            </a:xfrm>
            <a:prstGeom prst="rect">
              <a:avLst/>
            </a:prstGeom>
            <a:noFill/>
          </p:spPr>
          <p:txBody>
            <a:bodyPr wrap="square" lIns="0" tIns="0" rIns="0" bIns="0" rtlCol="0" anchor="ctr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b="1" dirty="0">
                  <a:solidFill>
                    <a:schemeClr val="accent3"/>
                  </a:solidFill>
                </a:rPr>
                <a:t>ROTOR</a:t>
              </a:r>
              <a:endParaRPr kumimoji="0" lang="de-DE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cxnSp>
          <p:nvCxnSpPr>
            <p:cNvPr id="2054" name="Gerader Verbinder 2053">
              <a:extLst>
                <a:ext uri="{FF2B5EF4-FFF2-40B4-BE49-F238E27FC236}">
                  <a16:creationId xmlns:a16="http://schemas.microsoft.com/office/drawing/2014/main" id="{A79B1EEB-EE2D-3DD4-0BF5-E3BBFC087A31}"/>
                </a:ext>
              </a:extLst>
            </p:cNvPr>
            <p:cNvCxnSpPr>
              <a:stCxn id="2050" idx="0"/>
            </p:cNvCxnSpPr>
            <p:nvPr/>
          </p:nvCxnSpPr>
          <p:spPr>
            <a:xfrm flipH="1" flipV="1">
              <a:off x="4378037" y="4867564"/>
              <a:ext cx="225014" cy="59763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327" name="Gruppieren 3326">
            <a:extLst>
              <a:ext uri="{FF2B5EF4-FFF2-40B4-BE49-F238E27FC236}">
                <a16:creationId xmlns:a16="http://schemas.microsoft.com/office/drawing/2014/main" id="{A9120BA8-AD18-8EAE-3854-91C8FDA4D1CD}"/>
              </a:ext>
            </a:extLst>
          </p:cNvPr>
          <p:cNvGrpSpPr/>
          <p:nvPr/>
        </p:nvGrpSpPr>
        <p:grpSpPr>
          <a:xfrm>
            <a:off x="4117103" y="2579319"/>
            <a:ext cx="712393" cy="992500"/>
            <a:chOff x="4117103" y="2579319"/>
            <a:chExt cx="712393" cy="992500"/>
          </a:xfrm>
        </p:grpSpPr>
        <p:cxnSp>
          <p:nvCxnSpPr>
            <p:cNvPr id="2055" name="Gerader Verbinder 2054">
              <a:extLst>
                <a:ext uri="{FF2B5EF4-FFF2-40B4-BE49-F238E27FC236}">
                  <a16:creationId xmlns:a16="http://schemas.microsoft.com/office/drawing/2014/main" id="{08B87841-5001-42F9-7D49-0F8691AD8874}"/>
                </a:ext>
              </a:extLst>
            </p:cNvPr>
            <p:cNvCxnSpPr>
              <a:cxnSpLocks/>
              <a:endCxn id="2056" idx="2"/>
            </p:cNvCxnSpPr>
            <p:nvPr/>
          </p:nvCxnSpPr>
          <p:spPr>
            <a:xfrm flipH="1" flipV="1">
              <a:off x="4473300" y="2974183"/>
              <a:ext cx="356196" cy="59763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56" name="Textfeld 2055">
              <a:extLst>
                <a:ext uri="{FF2B5EF4-FFF2-40B4-BE49-F238E27FC236}">
                  <a16:creationId xmlns:a16="http://schemas.microsoft.com/office/drawing/2014/main" id="{1467AA3A-0AF7-EAD5-B008-9090E4C61E72}"/>
                </a:ext>
              </a:extLst>
            </p:cNvPr>
            <p:cNvSpPr txBox="1"/>
            <p:nvPr/>
          </p:nvSpPr>
          <p:spPr>
            <a:xfrm>
              <a:off x="4117103" y="2579319"/>
              <a:ext cx="712393" cy="394864"/>
            </a:xfrm>
            <a:prstGeom prst="rect">
              <a:avLst/>
            </a:prstGeom>
            <a:noFill/>
          </p:spPr>
          <p:txBody>
            <a:bodyPr wrap="square" lIns="0" tIns="0" rIns="0" bIns="0" rtlCol="0" anchor="ctr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b="1" dirty="0">
                  <a:solidFill>
                    <a:schemeClr val="accent3"/>
                  </a:solidFill>
                </a:rPr>
                <a:t>STATOR</a:t>
              </a:r>
              <a:endParaRPr kumimoji="0" lang="de-DE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</p:grpSp>
      <p:sp>
        <p:nvSpPr>
          <p:cNvPr id="2057" name="Textfeld 2056">
            <a:extLst>
              <a:ext uri="{FF2B5EF4-FFF2-40B4-BE49-F238E27FC236}">
                <a16:creationId xmlns:a16="http://schemas.microsoft.com/office/drawing/2014/main" id="{2D36BD9A-EBE3-F2AF-8B0F-1B2CDF1A08C8}"/>
              </a:ext>
            </a:extLst>
          </p:cNvPr>
          <p:cNvSpPr txBox="1"/>
          <p:nvPr/>
        </p:nvSpPr>
        <p:spPr>
          <a:xfrm>
            <a:off x="9305577" y="2311062"/>
            <a:ext cx="845187" cy="394864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b="1" dirty="0">
                <a:solidFill>
                  <a:schemeClr val="accent3"/>
                </a:solidFill>
              </a:rPr>
              <a:t>GETRIEBE</a:t>
            </a:r>
            <a:endParaRPr kumimoji="0" lang="de-DE" sz="2200" b="1" i="0" u="none" strike="noStrike" kern="1200" cap="none" spc="0" normalizeH="0" baseline="0" noProof="0" dirty="0">
              <a:ln>
                <a:noFill/>
              </a:ln>
              <a:solidFill>
                <a:schemeClr val="accent3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cxnSp>
        <p:nvCxnSpPr>
          <p:cNvPr id="2058" name="Gerader Verbinder 2057">
            <a:extLst>
              <a:ext uri="{FF2B5EF4-FFF2-40B4-BE49-F238E27FC236}">
                <a16:creationId xmlns:a16="http://schemas.microsoft.com/office/drawing/2014/main" id="{69A62D2F-B397-E968-FA11-B60D0623409D}"/>
              </a:ext>
            </a:extLst>
          </p:cNvPr>
          <p:cNvCxnSpPr>
            <a:cxnSpLocks/>
          </p:cNvCxnSpPr>
          <p:nvPr/>
        </p:nvCxnSpPr>
        <p:spPr>
          <a:xfrm flipH="1">
            <a:off x="8970824" y="2696280"/>
            <a:ext cx="334753" cy="1974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3" name="Gerader Verbinder 2062">
            <a:extLst>
              <a:ext uri="{FF2B5EF4-FFF2-40B4-BE49-F238E27FC236}">
                <a16:creationId xmlns:a16="http://schemas.microsoft.com/office/drawing/2014/main" id="{5EFEC6D2-2B18-8210-5096-A09F95AC3C8C}"/>
              </a:ext>
            </a:extLst>
          </p:cNvPr>
          <p:cNvCxnSpPr>
            <a:cxnSpLocks/>
          </p:cNvCxnSpPr>
          <p:nvPr/>
        </p:nvCxnSpPr>
        <p:spPr>
          <a:xfrm flipH="1">
            <a:off x="7517812" y="2092864"/>
            <a:ext cx="316280" cy="2664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4" name="Textfeld 2063">
            <a:extLst>
              <a:ext uri="{FF2B5EF4-FFF2-40B4-BE49-F238E27FC236}">
                <a16:creationId xmlns:a16="http://schemas.microsoft.com/office/drawing/2014/main" id="{6B0C0949-6937-95AF-7541-BFD5640CF72D}"/>
              </a:ext>
            </a:extLst>
          </p:cNvPr>
          <p:cNvSpPr txBox="1"/>
          <p:nvPr/>
        </p:nvSpPr>
        <p:spPr>
          <a:xfrm>
            <a:off x="7834092" y="1895432"/>
            <a:ext cx="811731" cy="394864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b="1" dirty="0">
                <a:solidFill>
                  <a:schemeClr val="accent3"/>
                </a:solidFill>
              </a:rPr>
              <a:t>INVERTER</a:t>
            </a:r>
            <a:endParaRPr kumimoji="0" lang="de-DE" sz="2200" b="1" i="0" u="none" strike="noStrike" kern="1200" cap="none" spc="0" normalizeH="0" baseline="0" noProof="0" dirty="0">
              <a:ln>
                <a:noFill/>
              </a:ln>
              <a:solidFill>
                <a:schemeClr val="accent3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65" name="Textfeld 2064">
            <a:extLst>
              <a:ext uri="{FF2B5EF4-FFF2-40B4-BE49-F238E27FC236}">
                <a16:creationId xmlns:a16="http://schemas.microsoft.com/office/drawing/2014/main" id="{73113756-4843-6645-F78F-B7DB4A5FD62A}"/>
              </a:ext>
            </a:extLst>
          </p:cNvPr>
          <p:cNvSpPr txBox="1"/>
          <p:nvPr/>
        </p:nvSpPr>
        <p:spPr>
          <a:xfrm>
            <a:off x="8425808" y="5267768"/>
            <a:ext cx="712393" cy="394864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b="1" dirty="0">
                <a:solidFill>
                  <a:schemeClr val="accent3"/>
                </a:solidFill>
              </a:rPr>
              <a:t>GEHÄUSE</a:t>
            </a:r>
            <a:endParaRPr kumimoji="0" lang="de-DE" sz="2200" b="1" i="0" u="none" strike="noStrike" kern="1200" cap="none" spc="0" normalizeH="0" baseline="0" noProof="0" dirty="0">
              <a:ln>
                <a:noFill/>
              </a:ln>
              <a:solidFill>
                <a:schemeClr val="accent3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cxnSp>
        <p:nvCxnSpPr>
          <p:cNvPr id="2066" name="Gerader Verbinder 2065">
            <a:extLst>
              <a:ext uri="{FF2B5EF4-FFF2-40B4-BE49-F238E27FC236}">
                <a16:creationId xmlns:a16="http://schemas.microsoft.com/office/drawing/2014/main" id="{DC2B8A4B-9387-7A4F-9806-2CA2AD02A6AC}"/>
              </a:ext>
            </a:extLst>
          </p:cNvPr>
          <p:cNvCxnSpPr>
            <a:cxnSpLocks/>
          </p:cNvCxnSpPr>
          <p:nvPr/>
        </p:nvCxnSpPr>
        <p:spPr>
          <a:xfrm flipH="1" flipV="1">
            <a:off x="7952509" y="4433455"/>
            <a:ext cx="738909" cy="8343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4974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7" grpId="0"/>
      <p:bldP spid="2064" grpId="0"/>
      <p:bldP spid="206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77EA789-C5CE-ADE8-D0C5-FF90927E13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PROZESS SCHRITTE </a:t>
            </a:r>
            <a:r>
              <a:rPr lang="de-DE" dirty="0">
                <a:solidFill>
                  <a:srgbClr val="00ADEE"/>
                </a:solidFill>
              </a:rPr>
              <a:t>E-ANTRIEB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894ADFE0-72A4-B579-A306-84CCCA1213F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7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7743BA8E-591B-9449-BFCF-1D554DC8A98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0" name="Freihandform: Form 29">
            <a:extLst>
              <a:ext uri="{FF2B5EF4-FFF2-40B4-BE49-F238E27FC236}">
                <a16:creationId xmlns:a16="http://schemas.microsoft.com/office/drawing/2014/main" id="{FAE32482-20ED-B2C8-41CA-A4CC2D7FA9DF}"/>
              </a:ext>
            </a:extLst>
          </p:cNvPr>
          <p:cNvSpPr/>
          <p:nvPr/>
        </p:nvSpPr>
        <p:spPr>
          <a:xfrm>
            <a:off x="2093609" y="1584367"/>
            <a:ext cx="2454665" cy="1186443"/>
          </a:xfrm>
          <a:custGeom>
            <a:avLst/>
            <a:gdLst>
              <a:gd name="connsiteX0" fmla="*/ 0 w 2454665"/>
              <a:gd name="connsiteY0" fmla="*/ 0 h 1186443"/>
              <a:gd name="connsiteX1" fmla="*/ 2276475 w 2454665"/>
              <a:gd name="connsiteY1" fmla="*/ 0 h 1186443"/>
              <a:gd name="connsiteX2" fmla="*/ 2276475 w 2454665"/>
              <a:gd name="connsiteY2" fmla="*/ 415031 h 1186443"/>
              <a:gd name="connsiteX3" fmla="*/ 2454665 w 2454665"/>
              <a:gd name="connsiteY3" fmla="*/ 593221 h 1186443"/>
              <a:gd name="connsiteX4" fmla="*/ 2276475 w 2454665"/>
              <a:gd name="connsiteY4" fmla="*/ 771411 h 1186443"/>
              <a:gd name="connsiteX5" fmla="*/ 2276475 w 2454665"/>
              <a:gd name="connsiteY5" fmla="*/ 1186443 h 1186443"/>
              <a:gd name="connsiteX6" fmla="*/ 0 w 2454665"/>
              <a:gd name="connsiteY6" fmla="*/ 1186443 h 11864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54665" h="1186443">
                <a:moveTo>
                  <a:pt x="0" y="0"/>
                </a:moveTo>
                <a:lnTo>
                  <a:pt x="2276475" y="0"/>
                </a:lnTo>
                <a:lnTo>
                  <a:pt x="2276475" y="415031"/>
                </a:lnTo>
                <a:lnTo>
                  <a:pt x="2454665" y="593221"/>
                </a:lnTo>
                <a:lnTo>
                  <a:pt x="2276475" y="771411"/>
                </a:lnTo>
                <a:lnTo>
                  <a:pt x="2276475" y="1186443"/>
                </a:lnTo>
                <a:lnTo>
                  <a:pt x="0" y="1186443"/>
                </a:lnTo>
                <a:close/>
              </a:path>
            </a:pathLst>
          </a:custGeom>
          <a:solidFill>
            <a:srgbClr val="003C6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de-DE" sz="4400" dirty="0">
                <a:solidFill>
                  <a:schemeClr val="bg1"/>
                </a:solidFill>
              </a:rPr>
              <a:t>0</a:t>
            </a:r>
            <a:endParaRPr lang="de-DE" sz="3200" dirty="0">
              <a:solidFill>
                <a:schemeClr val="bg1"/>
              </a:solidFill>
            </a:endParaRPr>
          </a:p>
          <a:p>
            <a:pPr algn="ctr"/>
            <a:r>
              <a:rPr lang="de-DE" sz="2000" dirty="0">
                <a:solidFill>
                  <a:schemeClr val="bg1"/>
                </a:solidFill>
              </a:rPr>
              <a:t>HAIRPINS SETZEN</a:t>
            </a:r>
            <a:endParaRPr lang="de-DE" dirty="0">
              <a:solidFill>
                <a:schemeClr val="bg1"/>
              </a:solidFill>
            </a:endParaRPr>
          </a:p>
        </p:txBody>
      </p:sp>
      <p:sp>
        <p:nvSpPr>
          <p:cNvPr id="34" name="Freihandform: Form 33">
            <a:extLst>
              <a:ext uri="{FF2B5EF4-FFF2-40B4-BE49-F238E27FC236}">
                <a16:creationId xmlns:a16="http://schemas.microsoft.com/office/drawing/2014/main" id="{F705D432-B5BD-CBF5-1543-5668B68418FA}"/>
              </a:ext>
            </a:extLst>
          </p:cNvPr>
          <p:cNvSpPr/>
          <p:nvPr/>
        </p:nvSpPr>
        <p:spPr>
          <a:xfrm>
            <a:off x="4429984" y="1584367"/>
            <a:ext cx="2454665" cy="1186443"/>
          </a:xfrm>
          <a:custGeom>
            <a:avLst/>
            <a:gdLst>
              <a:gd name="connsiteX0" fmla="*/ 0 w 2454665"/>
              <a:gd name="connsiteY0" fmla="*/ 0 h 1186443"/>
              <a:gd name="connsiteX1" fmla="*/ 2276475 w 2454665"/>
              <a:gd name="connsiteY1" fmla="*/ 0 h 1186443"/>
              <a:gd name="connsiteX2" fmla="*/ 2276475 w 2454665"/>
              <a:gd name="connsiteY2" fmla="*/ 410344 h 1186443"/>
              <a:gd name="connsiteX3" fmla="*/ 2454665 w 2454665"/>
              <a:gd name="connsiteY3" fmla="*/ 588534 h 1186443"/>
              <a:gd name="connsiteX4" fmla="*/ 2276475 w 2454665"/>
              <a:gd name="connsiteY4" fmla="*/ 766724 h 1186443"/>
              <a:gd name="connsiteX5" fmla="*/ 2276475 w 2454665"/>
              <a:gd name="connsiteY5" fmla="*/ 1186443 h 1186443"/>
              <a:gd name="connsiteX6" fmla="*/ 0 w 2454665"/>
              <a:gd name="connsiteY6" fmla="*/ 1186443 h 1186443"/>
              <a:gd name="connsiteX7" fmla="*/ 0 w 2454665"/>
              <a:gd name="connsiteY7" fmla="*/ 771413 h 1186443"/>
              <a:gd name="connsiteX8" fmla="*/ 178191 w 2454665"/>
              <a:gd name="connsiteY8" fmla="*/ 593222 h 1186443"/>
              <a:gd name="connsiteX9" fmla="*/ 0 w 2454665"/>
              <a:gd name="connsiteY9" fmla="*/ 415031 h 11864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54665" h="1186443">
                <a:moveTo>
                  <a:pt x="0" y="0"/>
                </a:moveTo>
                <a:lnTo>
                  <a:pt x="2276475" y="0"/>
                </a:lnTo>
                <a:lnTo>
                  <a:pt x="2276475" y="410344"/>
                </a:lnTo>
                <a:lnTo>
                  <a:pt x="2454665" y="588534"/>
                </a:lnTo>
                <a:lnTo>
                  <a:pt x="2276475" y="766724"/>
                </a:lnTo>
                <a:lnTo>
                  <a:pt x="2276475" y="1186443"/>
                </a:lnTo>
                <a:lnTo>
                  <a:pt x="0" y="1186443"/>
                </a:lnTo>
                <a:lnTo>
                  <a:pt x="0" y="771413"/>
                </a:lnTo>
                <a:lnTo>
                  <a:pt x="178191" y="593222"/>
                </a:lnTo>
                <a:lnTo>
                  <a:pt x="0" y="415031"/>
                </a:lnTo>
                <a:close/>
              </a:path>
            </a:pathLst>
          </a:custGeom>
          <a:solidFill>
            <a:srgbClr val="003C6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4400" dirty="0">
                <a:solidFill>
                  <a:schemeClr val="bg1"/>
                </a:solidFill>
                <a:latin typeface="Fago Pro"/>
              </a:rPr>
              <a:t>1</a:t>
            </a:r>
            <a:endParaRPr kumimoji="0" lang="de-DE" sz="2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Fago Pro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ago Pro"/>
                <a:ea typeface="+mn-ea"/>
                <a:cs typeface="+mn-cs"/>
              </a:rPr>
              <a:t>BETRÄUFELN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Fago Pro"/>
              <a:ea typeface="+mn-ea"/>
              <a:cs typeface="+mn-cs"/>
            </a:endParaRPr>
          </a:p>
        </p:txBody>
      </p:sp>
      <p:cxnSp>
        <p:nvCxnSpPr>
          <p:cNvPr id="44" name="Gerader Verbinder 43">
            <a:extLst>
              <a:ext uri="{FF2B5EF4-FFF2-40B4-BE49-F238E27FC236}">
                <a16:creationId xmlns:a16="http://schemas.microsoft.com/office/drawing/2014/main" id="{E6A52875-C38F-B8CA-2223-441E95783011}"/>
              </a:ext>
            </a:extLst>
          </p:cNvPr>
          <p:cNvCxnSpPr>
            <a:cxnSpLocks/>
          </p:cNvCxnSpPr>
          <p:nvPr/>
        </p:nvCxnSpPr>
        <p:spPr>
          <a:xfrm>
            <a:off x="2612655" y="2309812"/>
            <a:ext cx="141657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Gerader Verbinder 44">
            <a:extLst>
              <a:ext uri="{FF2B5EF4-FFF2-40B4-BE49-F238E27FC236}">
                <a16:creationId xmlns:a16="http://schemas.microsoft.com/office/drawing/2014/main" id="{C9F4CA95-2733-900F-E75D-E860E87C6981}"/>
              </a:ext>
            </a:extLst>
          </p:cNvPr>
          <p:cNvCxnSpPr>
            <a:cxnSpLocks/>
          </p:cNvCxnSpPr>
          <p:nvPr/>
        </p:nvCxnSpPr>
        <p:spPr>
          <a:xfrm>
            <a:off x="4933801" y="2309812"/>
            <a:ext cx="141657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Gerader Verbinder 45">
            <a:extLst>
              <a:ext uri="{FF2B5EF4-FFF2-40B4-BE49-F238E27FC236}">
                <a16:creationId xmlns:a16="http://schemas.microsoft.com/office/drawing/2014/main" id="{C833A383-51A7-8393-6FD7-4439C56EC825}"/>
              </a:ext>
            </a:extLst>
          </p:cNvPr>
          <p:cNvCxnSpPr>
            <a:cxnSpLocks/>
          </p:cNvCxnSpPr>
          <p:nvPr/>
        </p:nvCxnSpPr>
        <p:spPr>
          <a:xfrm>
            <a:off x="4864698" y="2309812"/>
            <a:ext cx="141657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Gerader Verbinder 48">
            <a:extLst>
              <a:ext uri="{FF2B5EF4-FFF2-40B4-BE49-F238E27FC236}">
                <a16:creationId xmlns:a16="http://schemas.microsoft.com/office/drawing/2014/main" id="{CF6AF481-53B2-C43D-6642-B6C3DC4F649B}"/>
              </a:ext>
            </a:extLst>
          </p:cNvPr>
          <p:cNvCxnSpPr>
            <a:cxnSpLocks/>
          </p:cNvCxnSpPr>
          <p:nvPr/>
        </p:nvCxnSpPr>
        <p:spPr>
          <a:xfrm>
            <a:off x="7241666" y="2309812"/>
            <a:ext cx="141657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uppieren 9">
            <a:extLst>
              <a:ext uri="{FF2B5EF4-FFF2-40B4-BE49-F238E27FC236}">
                <a16:creationId xmlns:a16="http://schemas.microsoft.com/office/drawing/2014/main" id="{E06BE24A-CE92-9520-DFB6-1612D578E67B}"/>
              </a:ext>
            </a:extLst>
          </p:cNvPr>
          <p:cNvGrpSpPr/>
          <p:nvPr/>
        </p:nvGrpSpPr>
        <p:grpSpPr>
          <a:xfrm>
            <a:off x="6760169" y="1591055"/>
            <a:ext cx="2276475" cy="1186443"/>
            <a:chOff x="9607582" y="1577429"/>
            <a:chExt cx="2276475" cy="1186443"/>
          </a:xfrm>
        </p:grpSpPr>
        <p:sp>
          <p:nvSpPr>
            <p:cNvPr id="38" name="Freihandform: Form 37">
              <a:extLst>
                <a:ext uri="{FF2B5EF4-FFF2-40B4-BE49-F238E27FC236}">
                  <a16:creationId xmlns:a16="http://schemas.microsoft.com/office/drawing/2014/main" id="{5C18D779-CD1C-A8F3-0AE6-CE858A7C9162}"/>
                </a:ext>
              </a:extLst>
            </p:cNvPr>
            <p:cNvSpPr/>
            <p:nvPr/>
          </p:nvSpPr>
          <p:spPr>
            <a:xfrm>
              <a:off x="9607582" y="1577429"/>
              <a:ext cx="2276475" cy="1186443"/>
            </a:xfrm>
            <a:custGeom>
              <a:avLst/>
              <a:gdLst>
                <a:gd name="connsiteX0" fmla="*/ 0 w 2276475"/>
                <a:gd name="connsiteY0" fmla="*/ 0 h 1186443"/>
                <a:gd name="connsiteX1" fmla="*/ 2276475 w 2276475"/>
                <a:gd name="connsiteY1" fmla="*/ 0 h 1186443"/>
                <a:gd name="connsiteX2" fmla="*/ 2276475 w 2276475"/>
                <a:gd name="connsiteY2" fmla="*/ 1186443 h 1186443"/>
                <a:gd name="connsiteX3" fmla="*/ 0 w 2276475"/>
                <a:gd name="connsiteY3" fmla="*/ 1186443 h 1186443"/>
                <a:gd name="connsiteX4" fmla="*/ 0 w 2276475"/>
                <a:gd name="connsiteY4" fmla="*/ 771411 h 1186443"/>
                <a:gd name="connsiteX5" fmla="*/ 178190 w 2276475"/>
                <a:gd name="connsiteY5" fmla="*/ 593221 h 1186443"/>
                <a:gd name="connsiteX6" fmla="*/ 0 w 2276475"/>
                <a:gd name="connsiteY6" fmla="*/ 415031 h 1186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76475" h="1186443">
                  <a:moveTo>
                    <a:pt x="0" y="0"/>
                  </a:moveTo>
                  <a:lnTo>
                    <a:pt x="2276475" y="0"/>
                  </a:lnTo>
                  <a:lnTo>
                    <a:pt x="2276475" y="1186443"/>
                  </a:lnTo>
                  <a:lnTo>
                    <a:pt x="0" y="1186443"/>
                  </a:lnTo>
                  <a:lnTo>
                    <a:pt x="0" y="771411"/>
                  </a:lnTo>
                  <a:lnTo>
                    <a:pt x="178190" y="593221"/>
                  </a:lnTo>
                  <a:lnTo>
                    <a:pt x="0" y="415031"/>
                  </a:lnTo>
                  <a:close/>
                </a:path>
              </a:pathLst>
            </a:custGeom>
            <a:solidFill>
              <a:srgbClr val="003C6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r>
                <a:rPr lang="de-DE" sz="4000" dirty="0">
                  <a:solidFill>
                    <a:schemeClr val="bg1"/>
                  </a:solidFill>
                </a:rPr>
                <a:t>2</a:t>
              </a:r>
              <a:endParaRPr lang="de-DE" dirty="0">
                <a:solidFill>
                  <a:schemeClr val="bg1"/>
                </a:solidFill>
              </a:endParaRPr>
            </a:p>
            <a:p>
              <a:pPr algn="ctr"/>
              <a:r>
                <a:rPr lang="de-DE" sz="1600" dirty="0">
                  <a:solidFill>
                    <a:schemeClr val="bg1"/>
                  </a:solidFill>
                </a:rPr>
                <a:t>PULVERBESCHICHTUNG</a:t>
              </a:r>
            </a:p>
          </p:txBody>
        </p:sp>
        <p:cxnSp>
          <p:nvCxnSpPr>
            <p:cNvPr id="50" name="Gerader Verbinder 49">
              <a:extLst>
                <a:ext uri="{FF2B5EF4-FFF2-40B4-BE49-F238E27FC236}">
                  <a16:creationId xmlns:a16="http://schemas.microsoft.com/office/drawing/2014/main" id="{AE1C2CCE-75EE-5916-62B1-6220FBCA7F23}"/>
                </a:ext>
              </a:extLst>
            </p:cNvPr>
            <p:cNvCxnSpPr>
              <a:cxnSpLocks/>
            </p:cNvCxnSpPr>
            <p:nvPr/>
          </p:nvCxnSpPr>
          <p:spPr>
            <a:xfrm>
              <a:off x="9896748" y="2309812"/>
              <a:ext cx="1673564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91" name="Gruppieren 390">
            <a:extLst>
              <a:ext uri="{FF2B5EF4-FFF2-40B4-BE49-F238E27FC236}">
                <a16:creationId xmlns:a16="http://schemas.microsoft.com/office/drawing/2014/main" id="{E06F2BC1-5E68-4F02-7EAD-7F92D191EE42}"/>
              </a:ext>
            </a:extLst>
          </p:cNvPr>
          <p:cNvGrpSpPr/>
          <p:nvPr/>
        </p:nvGrpSpPr>
        <p:grpSpPr>
          <a:xfrm>
            <a:off x="2093609" y="3314093"/>
            <a:ext cx="6918767" cy="1186443"/>
            <a:chOff x="2617650" y="4937866"/>
            <a:chExt cx="6918767" cy="1186443"/>
          </a:xfrm>
        </p:grpSpPr>
        <p:sp>
          <p:nvSpPr>
            <p:cNvPr id="67" name="Freihandform: Form 66">
              <a:extLst>
                <a:ext uri="{FF2B5EF4-FFF2-40B4-BE49-F238E27FC236}">
                  <a16:creationId xmlns:a16="http://schemas.microsoft.com/office/drawing/2014/main" id="{D9FEB948-6EDD-2152-6939-F12F1B508F18}"/>
                </a:ext>
              </a:extLst>
            </p:cNvPr>
            <p:cNvSpPr/>
            <p:nvPr/>
          </p:nvSpPr>
          <p:spPr>
            <a:xfrm>
              <a:off x="7259942" y="4937866"/>
              <a:ext cx="2276475" cy="1186443"/>
            </a:xfrm>
            <a:custGeom>
              <a:avLst/>
              <a:gdLst>
                <a:gd name="connsiteX0" fmla="*/ 0 w 2276475"/>
                <a:gd name="connsiteY0" fmla="*/ 0 h 1186443"/>
                <a:gd name="connsiteX1" fmla="*/ 2276475 w 2276475"/>
                <a:gd name="connsiteY1" fmla="*/ 0 h 1186443"/>
                <a:gd name="connsiteX2" fmla="*/ 2276475 w 2276475"/>
                <a:gd name="connsiteY2" fmla="*/ 1186443 h 1186443"/>
                <a:gd name="connsiteX3" fmla="*/ 0 w 2276475"/>
                <a:gd name="connsiteY3" fmla="*/ 1186443 h 1186443"/>
                <a:gd name="connsiteX4" fmla="*/ 0 w 2276475"/>
                <a:gd name="connsiteY4" fmla="*/ 771411 h 1186443"/>
                <a:gd name="connsiteX5" fmla="*/ 178190 w 2276475"/>
                <a:gd name="connsiteY5" fmla="*/ 593221 h 1186443"/>
                <a:gd name="connsiteX6" fmla="*/ 0 w 2276475"/>
                <a:gd name="connsiteY6" fmla="*/ 415031 h 1186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76475" h="1186443">
                  <a:moveTo>
                    <a:pt x="0" y="0"/>
                  </a:moveTo>
                  <a:lnTo>
                    <a:pt x="2276475" y="0"/>
                  </a:lnTo>
                  <a:lnTo>
                    <a:pt x="2276475" y="1186443"/>
                  </a:lnTo>
                  <a:lnTo>
                    <a:pt x="0" y="1186443"/>
                  </a:lnTo>
                  <a:lnTo>
                    <a:pt x="0" y="771411"/>
                  </a:lnTo>
                  <a:lnTo>
                    <a:pt x="178190" y="593221"/>
                  </a:lnTo>
                  <a:lnTo>
                    <a:pt x="0" y="415031"/>
                  </a:lnTo>
                  <a:close/>
                </a:path>
              </a:pathLst>
            </a:custGeom>
            <a:solidFill>
              <a:srgbClr val="00ADE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r>
                <a:rPr lang="de-DE" sz="4000" dirty="0">
                  <a:solidFill>
                    <a:schemeClr val="bg1"/>
                  </a:solidFill>
                </a:rPr>
                <a:t>5</a:t>
              </a:r>
              <a:endParaRPr lang="de-DE" dirty="0">
                <a:solidFill>
                  <a:schemeClr val="bg1"/>
                </a:solidFill>
              </a:endParaRPr>
            </a:p>
            <a:p>
              <a:pPr algn="ctr"/>
              <a:r>
                <a:rPr lang="de-DE" sz="2000" dirty="0">
                  <a:solidFill>
                    <a:schemeClr val="bg1"/>
                  </a:solidFill>
                </a:rPr>
                <a:t>AUSWUCHTEN</a:t>
              </a:r>
            </a:p>
          </p:txBody>
        </p:sp>
        <p:sp>
          <p:nvSpPr>
            <p:cNvPr id="52" name="Freihandform: Form 51">
              <a:extLst>
                <a:ext uri="{FF2B5EF4-FFF2-40B4-BE49-F238E27FC236}">
                  <a16:creationId xmlns:a16="http://schemas.microsoft.com/office/drawing/2014/main" id="{089ECB91-997B-4B42-B25F-1A33BCC17179}"/>
                </a:ext>
              </a:extLst>
            </p:cNvPr>
            <p:cNvSpPr/>
            <p:nvPr/>
          </p:nvSpPr>
          <p:spPr>
            <a:xfrm>
              <a:off x="2617650" y="4937866"/>
              <a:ext cx="2454665" cy="1186443"/>
            </a:xfrm>
            <a:custGeom>
              <a:avLst/>
              <a:gdLst>
                <a:gd name="connsiteX0" fmla="*/ 0 w 2454665"/>
                <a:gd name="connsiteY0" fmla="*/ 0 h 1186443"/>
                <a:gd name="connsiteX1" fmla="*/ 2276475 w 2454665"/>
                <a:gd name="connsiteY1" fmla="*/ 0 h 1186443"/>
                <a:gd name="connsiteX2" fmla="*/ 2276475 w 2454665"/>
                <a:gd name="connsiteY2" fmla="*/ 415031 h 1186443"/>
                <a:gd name="connsiteX3" fmla="*/ 2454665 w 2454665"/>
                <a:gd name="connsiteY3" fmla="*/ 593221 h 1186443"/>
                <a:gd name="connsiteX4" fmla="*/ 2276475 w 2454665"/>
                <a:gd name="connsiteY4" fmla="*/ 771411 h 1186443"/>
                <a:gd name="connsiteX5" fmla="*/ 2276475 w 2454665"/>
                <a:gd name="connsiteY5" fmla="*/ 1186443 h 1186443"/>
                <a:gd name="connsiteX6" fmla="*/ 0 w 2454665"/>
                <a:gd name="connsiteY6" fmla="*/ 1186443 h 1186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54665" h="1186443">
                  <a:moveTo>
                    <a:pt x="0" y="0"/>
                  </a:moveTo>
                  <a:lnTo>
                    <a:pt x="2276475" y="0"/>
                  </a:lnTo>
                  <a:lnTo>
                    <a:pt x="2276475" y="415031"/>
                  </a:lnTo>
                  <a:lnTo>
                    <a:pt x="2454665" y="593221"/>
                  </a:lnTo>
                  <a:lnTo>
                    <a:pt x="2276475" y="771411"/>
                  </a:lnTo>
                  <a:lnTo>
                    <a:pt x="2276475" y="1186443"/>
                  </a:lnTo>
                  <a:lnTo>
                    <a:pt x="0" y="1186443"/>
                  </a:lnTo>
                  <a:close/>
                </a:path>
              </a:pathLst>
            </a:custGeom>
            <a:solidFill>
              <a:srgbClr val="00ADE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r>
                <a:rPr lang="de-DE" sz="4000" dirty="0">
                  <a:solidFill>
                    <a:schemeClr val="bg1"/>
                  </a:solidFill>
                </a:rPr>
                <a:t>3</a:t>
              </a:r>
            </a:p>
            <a:p>
              <a:pPr algn="ctr"/>
              <a:r>
                <a:rPr lang="de-DE" sz="2000" dirty="0">
                  <a:solidFill>
                    <a:schemeClr val="bg1"/>
                  </a:solidFill>
                </a:rPr>
                <a:t>MAGNETE SETZEN</a:t>
              </a:r>
              <a:endParaRPr lang="de-DE" dirty="0">
                <a:solidFill>
                  <a:schemeClr val="bg1"/>
                </a:solidFill>
              </a:endParaRPr>
            </a:p>
          </p:txBody>
        </p:sp>
        <p:sp>
          <p:nvSpPr>
            <p:cNvPr id="53" name="Freihandform: Form 52">
              <a:extLst>
                <a:ext uri="{FF2B5EF4-FFF2-40B4-BE49-F238E27FC236}">
                  <a16:creationId xmlns:a16="http://schemas.microsoft.com/office/drawing/2014/main" id="{D46A8F8D-D07D-5B61-45FE-2DDC85859C37}"/>
                </a:ext>
              </a:extLst>
            </p:cNvPr>
            <p:cNvSpPr/>
            <p:nvPr/>
          </p:nvSpPr>
          <p:spPr>
            <a:xfrm>
              <a:off x="4938796" y="4937866"/>
              <a:ext cx="2454665" cy="1186443"/>
            </a:xfrm>
            <a:custGeom>
              <a:avLst/>
              <a:gdLst>
                <a:gd name="connsiteX0" fmla="*/ 0 w 2454665"/>
                <a:gd name="connsiteY0" fmla="*/ 0 h 1186443"/>
                <a:gd name="connsiteX1" fmla="*/ 2276475 w 2454665"/>
                <a:gd name="connsiteY1" fmla="*/ 0 h 1186443"/>
                <a:gd name="connsiteX2" fmla="*/ 2276475 w 2454665"/>
                <a:gd name="connsiteY2" fmla="*/ 410344 h 1186443"/>
                <a:gd name="connsiteX3" fmla="*/ 2454665 w 2454665"/>
                <a:gd name="connsiteY3" fmla="*/ 588534 h 1186443"/>
                <a:gd name="connsiteX4" fmla="*/ 2276475 w 2454665"/>
                <a:gd name="connsiteY4" fmla="*/ 766724 h 1186443"/>
                <a:gd name="connsiteX5" fmla="*/ 2276475 w 2454665"/>
                <a:gd name="connsiteY5" fmla="*/ 1186443 h 1186443"/>
                <a:gd name="connsiteX6" fmla="*/ 0 w 2454665"/>
                <a:gd name="connsiteY6" fmla="*/ 1186443 h 1186443"/>
                <a:gd name="connsiteX7" fmla="*/ 0 w 2454665"/>
                <a:gd name="connsiteY7" fmla="*/ 771413 h 1186443"/>
                <a:gd name="connsiteX8" fmla="*/ 178191 w 2454665"/>
                <a:gd name="connsiteY8" fmla="*/ 593222 h 1186443"/>
                <a:gd name="connsiteX9" fmla="*/ 0 w 2454665"/>
                <a:gd name="connsiteY9" fmla="*/ 415031 h 1186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4665" h="1186443">
                  <a:moveTo>
                    <a:pt x="0" y="0"/>
                  </a:moveTo>
                  <a:lnTo>
                    <a:pt x="2276475" y="0"/>
                  </a:lnTo>
                  <a:lnTo>
                    <a:pt x="2276475" y="410344"/>
                  </a:lnTo>
                  <a:lnTo>
                    <a:pt x="2454665" y="588534"/>
                  </a:lnTo>
                  <a:lnTo>
                    <a:pt x="2276475" y="766724"/>
                  </a:lnTo>
                  <a:lnTo>
                    <a:pt x="2276475" y="1186443"/>
                  </a:lnTo>
                  <a:lnTo>
                    <a:pt x="0" y="1186443"/>
                  </a:lnTo>
                  <a:lnTo>
                    <a:pt x="0" y="771413"/>
                  </a:lnTo>
                  <a:lnTo>
                    <a:pt x="178191" y="593222"/>
                  </a:lnTo>
                  <a:lnTo>
                    <a:pt x="0" y="415031"/>
                  </a:lnTo>
                  <a:close/>
                </a:path>
              </a:pathLst>
            </a:custGeom>
            <a:solidFill>
              <a:srgbClr val="00ADE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r>
                <a:rPr lang="de-DE" sz="4000" dirty="0">
                  <a:solidFill>
                    <a:schemeClr val="bg1"/>
                  </a:solidFill>
                </a:rPr>
                <a:t>4</a:t>
              </a:r>
              <a:endParaRPr lang="de-DE" sz="2800" dirty="0">
                <a:solidFill>
                  <a:schemeClr val="bg1"/>
                </a:solidFill>
              </a:endParaRPr>
            </a:p>
            <a:p>
              <a:pPr algn="ctr"/>
              <a:r>
                <a:rPr lang="de-DE" sz="2000" dirty="0">
                  <a:solidFill>
                    <a:schemeClr val="bg1"/>
                  </a:solidFill>
                </a:rPr>
                <a:t>ROTOR+WELLE</a:t>
              </a:r>
            </a:p>
          </p:txBody>
        </p:sp>
        <p:cxnSp>
          <p:nvCxnSpPr>
            <p:cNvPr id="61" name="Gerader Verbinder 60">
              <a:extLst>
                <a:ext uri="{FF2B5EF4-FFF2-40B4-BE49-F238E27FC236}">
                  <a16:creationId xmlns:a16="http://schemas.microsoft.com/office/drawing/2014/main" id="{13893EE3-C20C-9F26-D420-CB2D4116806A}"/>
                </a:ext>
              </a:extLst>
            </p:cNvPr>
            <p:cNvCxnSpPr>
              <a:cxnSpLocks/>
            </p:cNvCxnSpPr>
            <p:nvPr/>
          </p:nvCxnSpPr>
          <p:spPr>
            <a:xfrm>
              <a:off x="3007913" y="5663311"/>
              <a:ext cx="1637166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Gerader Verbinder 61">
              <a:extLst>
                <a:ext uri="{FF2B5EF4-FFF2-40B4-BE49-F238E27FC236}">
                  <a16:creationId xmlns:a16="http://schemas.microsoft.com/office/drawing/2014/main" id="{68EA6188-79F0-3628-B643-63EF8F5354E8}"/>
                </a:ext>
              </a:extLst>
            </p:cNvPr>
            <p:cNvCxnSpPr>
              <a:cxnSpLocks/>
            </p:cNvCxnSpPr>
            <p:nvPr/>
          </p:nvCxnSpPr>
          <p:spPr>
            <a:xfrm>
              <a:off x="5168954" y="5663311"/>
              <a:ext cx="1971674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Gerader Verbinder 62">
              <a:extLst>
                <a:ext uri="{FF2B5EF4-FFF2-40B4-BE49-F238E27FC236}">
                  <a16:creationId xmlns:a16="http://schemas.microsoft.com/office/drawing/2014/main" id="{F7FFE8FF-8BC9-F4AA-2C94-EB2C06455D75}"/>
                </a:ext>
              </a:extLst>
            </p:cNvPr>
            <p:cNvCxnSpPr>
              <a:cxnSpLocks/>
            </p:cNvCxnSpPr>
            <p:nvPr/>
          </p:nvCxnSpPr>
          <p:spPr>
            <a:xfrm>
              <a:off x="7685131" y="5663311"/>
              <a:ext cx="141657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74" name="Grafik 73">
            <a:extLst>
              <a:ext uri="{FF2B5EF4-FFF2-40B4-BE49-F238E27FC236}">
                <a16:creationId xmlns:a16="http://schemas.microsoft.com/office/drawing/2014/main" id="{99AA81DA-0908-D684-D0D9-BED42361B3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  <p:grpSp>
        <p:nvGrpSpPr>
          <p:cNvPr id="392" name="Gruppieren 391">
            <a:extLst>
              <a:ext uri="{FF2B5EF4-FFF2-40B4-BE49-F238E27FC236}">
                <a16:creationId xmlns:a16="http://schemas.microsoft.com/office/drawing/2014/main" id="{3C075248-1DCE-E072-8484-7ABA7812FBE4}"/>
              </a:ext>
            </a:extLst>
          </p:cNvPr>
          <p:cNvGrpSpPr>
            <a:grpSpLocks noChangeAspect="1"/>
          </p:cNvGrpSpPr>
          <p:nvPr/>
        </p:nvGrpSpPr>
        <p:grpSpPr>
          <a:xfrm>
            <a:off x="283218" y="5273633"/>
            <a:ext cx="1440000" cy="1736119"/>
            <a:chOff x="603533" y="5415160"/>
            <a:chExt cx="641021" cy="772837"/>
          </a:xfrm>
        </p:grpSpPr>
        <p:grpSp>
          <p:nvGrpSpPr>
            <p:cNvPr id="16" name="Gruppieren 15">
              <a:extLst>
                <a:ext uri="{FF2B5EF4-FFF2-40B4-BE49-F238E27FC236}">
                  <a16:creationId xmlns:a16="http://schemas.microsoft.com/office/drawing/2014/main" id="{82D904D5-2E60-DA4B-7817-047F4B6FA6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8707" y="5415160"/>
              <a:ext cx="490672" cy="490672"/>
              <a:chOff x="6119262" y="2557228"/>
              <a:chExt cx="2880000" cy="2880000"/>
            </a:xfrm>
          </p:grpSpPr>
          <p:grpSp>
            <p:nvGrpSpPr>
              <p:cNvPr id="18" name="Gruppieren 17">
                <a:extLst>
                  <a:ext uri="{FF2B5EF4-FFF2-40B4-BE49-F238E27FC236}">
                    <a16:creationId xmlns:a16="http://schemas.microsoft.com/office/drawing/2014/main" id="{A52C9C66-9A62-F299-7AA7-296D760CCA1F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6119262" y="2557228"/>
                <a:ext cx="2880000" cy="2880000"/>
                <a:chOff x="2412000" y="1752600"/>
                <a:chExt cx="4320000" cy="4320000"/>
              </a:xfrm>
              <a:solidFill>
                <a:srgbClr val="003C69"/>
              </a:solidFill>
            </p:grpSpPr>
            <p:sp>
              <p:nvSpPr>
                <p:cNvPr id="64" name="Kreis: nicht ausgefüllt 63">
                  <a:extLst>
                    <a:ext uri="{FF2B5EF4-FFF2-40B4-BE49-F238E27FC236}">
                      <a16:creationId xmlns:a16="http://schemas.microsoft.com/office/drawing/2014/main" id="{D804A3BE-00DE-C8CF-DA7F-9274EF285DDB}"/>
                    </a:ext>
                  </a:extLst>
                </p:cNvPr>
                <p:cNvSpPr/>
                <p:nvPr/>
              </p:nvSpPr>
              <p:spPr>
                <a:xfrm>
                  <a:off x="2412000" y="1752600"/>
                  <a:ext cx="4320000" cy="4320000"/>
                </a:xfrm>
                <a:prstGeom prst="donut">
                  <a:avLst>
                    <a:gd name="adj" fmla="val 6364"/>
                  </a:avLst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  <p:grpSp>
              <p:nvGrpSpPr>
                <p:cNvPr id="65" name="Gruppieren 64">
                  <a:extLst>
                    <a:ext uri="{FF2B5EF4-FFF2-40B4-BE49-F238E27FC236}">
                      <a16:creationId xmlns:a16="http://schemas.microsoft.com/office/drawing/2014/main" id="{FD38E466-BB29-5753-6C93-C41D2748349A}"/>
                    </a:ext>
                  </a:extLst>
                </p:cNvPr>
                <p:cNvGrpSpPr/>
                <p:nvPr/>
              </p:nvGrpSpPr>
              <p:grpSpPr>
                <a:xfrm>
                  <a:off x="4432696" y="1997663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153" name="Rechteck 152">
                    <a:extLst>
                      <a:ext uri="{FF2B5EF4-FFF2-40B4-BE49-F238E27FC236}">
                        <a16:creationId xmlns:a16="http://schemas.microsoft.com/office/drawing/2014/main" id="{33491F7B-C4ED-CEC8-B883-CF662FBE39E6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54" name="Rechteck 153">
                    <a:extLst>
                      <a:ext uri="{FF2B5EF4-FFF2-40B4-BE49-F238E27FC236}">
                        <a16:creationId xmlns:a16="http://schemas.microsoft.com/office/drawing/2014/main" id="{E5FFACE1-1C5C-47D7-3324-DD75148B46F3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66" name="Gruppieren 65">
                  <a:extLst>
                    <a:ext uri="{FF2B5EF4-FFF2-40B4-BE49-F238E27FC236}">
                      <a16:creationId xmlns:a16="http://schemas.microsoft.com/office/drawing/2014/main" id="{C56D0AFA-206D-D568-D387-BBF567A28305}"/>
                    </a:ext>
                  </a:extLst>
                </p:cNvPr>
                <p:cNvGrpSpPr/>
                <p:nvPr/>
              </p:nvGrpSpPr>
              <p:grpSpPr>
                <a:xfrm rot="900000">
                  <a:off x="4860390" y="2074696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151" name="Rechteck 150">
                    <a:extLst>
                      <a:ext uri="{FF2B5EF4-FFF2-40B4-BE49-F238E27FC236}">
                        <a16:creationId xmlns:a16="http://schemas.microsoft.com/office/drawing/2014/main" id="{0FB61CE1-FF47-9D78-ACEE-FC645FBBFA4D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52" name="Rechteck 151">
                    <a:extLst>
                      <a:ext uri="{FF2B5EF4-FFF2-40B4-BE49-F238E27FC236}">
                        <a16:creationId xmlns:a16="http://schemas.microsoft.com/office/drawing/2014/main" id="{AAA72000-EDF6-6509-62E5-10703742AACC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68" name="Gruppieren 67">
                  <a:extLst>
                    <a:ext uri="{FF2B5EF4-FFF2-40B4-BE49-F238E27FC236}">
                      <a16:creationId xmlns:a16="http://schemas.microsoft.com/office/drawing/2014/main" id="{631E00F1-7CBB-B38B-E2AC-5EB4E342AFB9}"/>
                    </a:ext>
                  </a:extLst>
                </p:cNvPr>
                <p:cNvGrpSpPr/>
                <p:nvPr/>
              </p:nvGrpSpPr>
              <p:grpSpPr>
                <a:xfrm rot="1800000">
                  <a:off x="5283550" y="2257117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149" name="Rechteck 148">
                    <a:extLst>
                      <a:ext uri="{FF2B5EF4-FFF2-40B4-BE49-F238E27FC236}">
                        <a16:creationId xmlns:a16="http://schemas.microsoft.com/office/drawing/2014/main" id="{763F8BEF-8E09-DDA3-489C-CA253781DE4F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50" name="Rechteck 149">
                    <a:extLst>
                      <a:ext uri="{FF2B5EF4-FFF2-40B4-BE49-F238E27FC236}">
                        <a16:creationId xmlns:a16="http://schemas.microsoft.com/office/drawing/2014/main" id="{436721AE-0FE7-A9B2-1008-FE0BE4EE20E3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69" name="Gruppieren 68">
                  <a:extLst>
                    <a:ext uri="{FF2B5EF4-FFF2-40B4-BE49-F238E27FC236}">
                      <a16:creationId xmlns:a16="http://schemas.microsoft.com/office/drawing/2014/main" id="{040CF8EF-9D8C-F8E9-85E8-EEC27833E869}"/>
                    </a:ext>
                  </a:extLst>
                </p:cNvPr>
                <p:cNvGrpSpPr/>
                <p:nvPr/>
              </p:nvGrpSpPr>
              <p:grpSpPr>
                <a:xfrm rot="2700000">
                  <a:off x="5647643" y="2513701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147" name="Rechteck 146">
                    <a:extLst>
                      <a:ext uri="{FF2B5EF4-FFF2-40B4-BE49-F238E27FC236}">
                        <a16:creationId xmlns:a16="http://schemas.microsoft.com/office/drawing/2014/main" id="{B4D26957-3AAF-73CD-3AA7-3F878C709AC9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48" name="Rechteck 147">
                    <a:extLst>
                      <a:ext uri="{FF2B5EF4-FFF2-40B4-BE49-F238E27FC236}">
                        <a16:creationId xmlns:a16="http://schemas.microsoft.com/office/drawing/2014/main" id="{55C06A6A-F0CF-66EA-95F7-BC1488783268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70" name="Gruppieren 69">
                  <a:extLst>
                    <a:ext uri="{FF2B5EF4-FFF2-40B4-BE49-F238E27FC236}">
                      <a16:creationId xmlns:a16="http://schemas.microsoft.com/office/drawing/2014/main" id="{168DC69E-38B2-1A28-AF43-3E7B04C569DE}"/>
                    </a:ext>
                  </a:extLst>
                </p:cNvPr>
                <p:cNvGrpSpPr/>
                <p:nvPr/>
              </p:nvGrpSpPr>
              <p:grpSpPr>
                <a:xfrm rot="3600000">
                  <a:off x="5898789" y="2843650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145" name="Rechteck 144">
                    <a:extLst>
                      <a:ext uri="{FF2B5EF4-FFF2-40B4-BE49-F238E27FC236}">
                        <a16:creationId xmlns:a16="http://schemas.microsoft.com/office/drawing/2014/main" id="{1BB549CA-CE9D-6C3C-9AF0-CED3FC694198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46" name="Rechteck 145">
                    <a:extLst>
                      <a:ext uri="{FF2B5EF4-FFF2-40B4-BE49-F238E27FC236}">
                        <a16:creationId xmlns:a16="http://schemas.microsoft.com/office/drawing/2014/main" id="{AD4CBAB2-80A7-C5CA-8467-6A0653ECEFD7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71" name="Gruppieren 70">
                  <a:extLst>
                    <a:ext uri="{FF2B5EF4-FFF2-40B4-BE49-F238E27FC236}">
                      <a16:creationId xmlns:a16="http://schemas.microsoft.com/office/drawing/2014/main" id="{0FA1175B-72C7-92AE-44B6-6122FAEA296C}"/>
                    </a:ext>
                  </a:extLst>
                </p:cNvPr>
                <p:cNvGrpSpPr/>
                <p:nvPr/>
              </p:nvGrpSpPr>
              <p:grpSpPr>
                <a:xfrm rot="4500000">
                  <a:off x="6042775" y="3234845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143" name="Rechteck 142">
                    <a:extLst>
                      <a:ext uri="{FF2B5EF4-FFF2-40B4-BE49-F238E27FC236}">
                        <a16:creationId xmlns:a16="http://schemas.microsoft.com/office/drawing/2014/main" id="{F0D28D3B-433E-501C-DBA7-E7F4CF437F03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44" name="Rechteck 143">
                    <a:extLst>
                      <a:ext uri="{FF2B5EF4-FFF2-40B4-BE49-F238E27FC236}">
                        <a16:creationId xmlns:a16="http://schemas.microsoft.com/office/drawing/2014/main" id="{BD4C8526-AE30-99F9-EFE4-D2977A5E0FE2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73" name="Gruppieren 72">
                  <a:extLst>
                    <a:ext uri="{FF2B5EF4-FFF2-40B4-BE49-F238E27FC236}">
                      <a16:creationId xmlns:a16="http://schemas.microsoft.com/office/drawing/2014/main" id="{830F64D6-6E70-EBC4-E6EB-AA60699C05EC}"/>
                    </a:ext>
                  </a:extLst>
                </p:cNvPr>
                <p:cNvGrpSpPr/>
                <p:nvPr/>
              </p:nvGrpSpPr>
              <p:grpSpPr>
                <a:xfrm rot="5400000">
                  <a:off x="6080551" y="3652838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141" name="Rechteck 140">
                    <a:extLst>
                      <a:ext uri="{FF2B5EF4-FFF2-40B4-BE49-F238E27FC236}">
                        <a16:creationId xmlns:a16="http://schemas.microsoft.com/office/drawing/2014/main" id="{D6DBD3CA-D066-71B8-0C7F-F43470F06507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42" name="Rechteck 141">
                    <a:extLst>
                      <a:ext uri="{FF2B5EF4-FFF2-40B4-BE49-F238E27FC236}">
                        <a16:creationId xmlns:a16="http://schemas.microsoft.com/office/drawing/2014/main" id="{CE91F8B2-CD9E-C27F-5EF4-D3283A575C55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75" name="Gruppieren 74">
                  <a:extLst>
                    <a:ext uri="{FF2B5EF4-FFF2-40B4-BE49-F238E27FC236}">
                      <a16:creationId xmlns:a16="http://schemas.microsoft.com/office/drawing/2014/main" id="{CB3DA9F3-F6DB-B55E-1EBE-ED1DE0281247}"/>
                    </a:ext>
                  </a:extLst>
                </p:cNvPr>
                <p:cNvGrpSpPr/>
                <p:nvPr/>
              </p:nvGrpSpPr>
              <p:grpSpPr>
                <a:xfrm rot="5400000">
                  <a:off x="4428388" y="3778490"/>
                  <a:ext cx="2046921" cy="2054242"/>
                  <a:chOff x="4585096" y="2150063"/>
                  <a:chExt cx="2046921" cy="2054242"/>
                </a:xfrm>
                <a:grpFill/>
              </p:grpSpPr>
              <p:grpSp>
                <p:nvGrpSpPr>
                  <p:cNvPr id="120" name="Gruppieren 119">
                    <a:extLst>
                      <a:ext uri="{FF2B5EF4-FFF2-40B4-BE49-F238E27FC236}">
                        <a16:creationId xmlns:a16="http://schemas.microsoft.com/office/drawing/2014/main" id="{D44AC2A5-0926-2B80-5EC1-9CF4D6A22842}"/>
                      </a:ext>
                    </a:extLst>
                  </p:cNvPr>
                  <p:cNvGrpSpPr/>
                  <p:nvPr/>
                </p:nvGrpSpPr>
                <p:grpSpPr>
                  <a:xfrm>
                    <a:off x="4585096" y="2150063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39" name="Rechteck 138">
                      <a:extLst>
                        <a:ext uri="{FF2B5EF4-FFF2-40B4-BE49-F238E27FC236}">
                          <a16:creationId xmlns:a16="http://schemas.microsoft.com/office/drawing/2014/main" id="{205843A8-FA80-A2B1-2E65-9F6D6B141C1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40" name="Rechteck 139">
                      <a:extLst>
                        <a:ext uri="{FF2B5EF4-FFF2-40B4-BE49-F238E27FC236}">
                          <a16:creationId xmlns:a16="http://schemas.microsoft.com/office/drawing/2014/main" id="{89C8C8F9-A10B-5709-7E45-494AC4C1AC95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1" name="Gruppieren 120">
                    <a:extLst>
                      <a:ext uri="{FF2B5EF4-FFF2-40B4-BE49-F238E27FC236}">
                        <a16:creationId xmlns:a16="http://schemas.microsoft.com/office/drawing/2014/main" id="{93E79E8A-8F61-F268-17AC-C09BEE45D870}"/>
                      </a:ext>
                    </a:extLst>
                  </p:cNvPr>
                  <p:cNvGrpSpPr/>
                  <p:nvPr/>
                </p:nvGrpSpPr>
                <p:grpSpPr>
                  <a:xfrm rot="900000">
                    <a:off x="5012790" y="2227096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37" name="Rechteck 136">
                      <a:extLst>
                        <a:ext uri="{FF2B5EF4-FFF2-40B4-BE49-F238E27FC236}">
                          <a16:creationId xmlns:a16="http://schemas.microsoft.com/office/drawing/2014/main" id="{70CE2661-EFF6-B937-726F-C086A298329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38" name="Rechteck 137">
                      <a:extLst>
                        <a:ext uri="{FF2B5EF4-FFF2-40B4-BE49-F238E27FC236}">
                          <a16:creationId xmlns:a16="http://schemas.microsoft.com/office/drawing/2014/main" id="{CE2D1E83-2DBA-227C-83F9-CBAB779A87FF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2" name="Gruppieren 121">
                    <a:extLst>
                      <a:ext uri="{FF2B5EF4-FFF2-40B4-BE49-F238E27FC236}">
                        <a16:creationId xmlns:a16="http://schemas.microsoft.com/office/drawing/2014/main" id="{CE9FCA4F-EF90-273E-3A07-139CE3EEED9C}"/>
                      </a:ext>
                    </a:extLst>
                  </p:cNvPr>
                  <p:cNvGrpSpPr/>
                  <p:nvPr/>
                </p:nvGrpSpPr>
                <p:grpSpPr>
                  <a:xfrm rot="1800000">
                    <a:off x="5435950" y="2409517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35" name="Rechteck 134">
                      <a:extLst>
                        <a:ext uri="{FF2B5EF4-FFF2-40B4-BE49-F238E27FC236}">
                          <a16:creationId xmlns:a16="http://schemas.microsoft.com/office/drawing/2014/main" id="{B9007B0C-7499-7D6A-62D7-66FED9F2583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36" name="Rechteck 135">
                      <a:extLst>
                        <a:ext uri="{FF2B5EF4-FFF2-40B4-BE49-F238E27FC236}">
                          <a16:creationId xmlns:a16="http://schemas.microsoft.com/office/drawing/2014/main" id="{0FE022A5-4B47-6537-2AAF-F24F91450193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3" name="Gruppieren 122">
                    <a:extLst>
                      <a:ext uri="{FF2B5EF4-FFF2-40B4-BE49-F238E27FC236}">
                        <a16:creationId xmlns:a16="http://schemas.microsoft.com/office/drawing/2014/main" id="{20776D62-E6FD-B0AD-4A10-A74FF5440CA5}"/>
                      </a:ext>
                    </a:extLst>
                  </p:cNvPr>
                  <p:cNvGrpSpPr/>
                  <p:nvPr/>
                </p:nvGrpSpPr>
                <p:grpSpPr>
                  <a:xfrm rot="2700000">
                    <a:off x="5800043" y="2666101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33" name="Rechteck 132">
                      <a:extLst>
                        <a:ext uri="{FF2B5EF4-FFF2-40B4-BE49-F238E27FC236}">
                          <a16:creationId xmlns:a16="http://schemas.microsoft.com/office/drawing/2014/main" id="{0C4C1313-FEBD-7D86-0727-3A61D9AB658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34" name="Rechteck 133">
                      <a:extLst>
                        <a:ext uri="{FF2B5EF4-FFF2-40B4-BE49-F238E27FC236}">
                          <a16:creationId xmlns:a16="http://schemas.microsoft.com/office/drawing/2014/main" id="{1869F968-0D86-265A-5F2E-34BEFDF9F422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4" name="Gruppieren 123">
                    <a:extLst>
                      <a:ext uri="{FF2B5EF4-FFF2-40B4-BE49-F238E27FC236}">
                        <a16:creationId xmlns:a16="http://schemas.microsoft.com/office/drawing/2014/main" id="{124F8052-2499-AA18-F805-BF6E3263129F}"/>
                      </a:ext>
                    </a:extLst>
                  </p:cNvPr>
                  <p:cNvGrpSpPr/>
                  <p:nvPr/>
                </p:nvGrpSpPr>
                <p:grpSpPr>
                  <a:xfrm rot="3600000">
                    <a:off x="6051189" y="2996050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31" name="Rechteck 130">
                      <a:extLst>
                        <a:ext uri="{FF2B5EF4-FFF2-40B4-BE49-F238E27FC236}">
                          <a16:creationId xmlns:a16="http://schemas.microsoft.com/office/drawing/2014/main" id="{140EC4BF-3BFF-792F-884C-3149EFE15DD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32" name="Rechteck 131">
                      <a:extLst>
                        <a:ext uri="{FF2B5EF4-FFF2-40B4-BE49-F238E27FC236}">
                          <a16:creationId xmlns:a16="http://schemas.microsoft.com/office/drawing/2014/main" id="{2CC819FE-5305-EF10-B6EC-E8AC554BE4D1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5" name="Gruppieren 124">
                    <a:extLst>
                      <a:ext uri="{FF2B5EF4-FFF2-40B4-BE49-F238E27FC236}">
                        <a16:creationId xmlns:a16="http://schemas.microsoft.com/office/drawing/2014/main" id="{92047A64-658C-FE49-F100-63D7B525436C}"/>
                      </a:ext>
                    </a:extLst>
                  </p:cNvPr>
                  <p:cNvGrpSpPr/>
                  <p:nvPr/>
                </p:nvGrpSpPr>
                <p:grpSpPr>
                  <a:xfrm rot="4500000">
                    <a:off x="6195175" y="3387245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29" name="Rechteck 128">
                      <a:extLst>
                        <a:ext uri="{FF2B5EF4-FFF2-40B4-BE49-F238E27FC236}">
                          <a16:creationId xmlns:a16="http://schemas.microsoft.com/office/drawing/2014/main" id="{BF5347E9-041D-3C49-D468-7FD5CA08B92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30" name="Rechteck 129">
                      <a:extLst>
                        <a:ext uri="{FF2B5EF4-FFF2-40B4-BE49-F238E27FC236}">
                          <a16:creationId xmlns:a16="http://schemas.microsoft.com/office/drawing/2014/main" id="{A342D792-6F13-457F-4FE4-774BE89AF0BC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6" name="Gruppieren 125">
                    <a:extLst>
                      <a:ext uri="{FF2B5EF4-FFF2-40B4-BE49-F238E27FC236}">
                        <a16:creationId xmlns:a16="http://schemas.microsoft.com/office/drawing/2014/main" id="{A842D517-4CFE-2154-AA59-9B039618212A}"/>
                      </a:ext>
                    </a:extLst>
                  </p:cNvPr>
                  <p:cNvGrpSpPr/>
                  <p:nvPr/>
                </p:nvGrpSpPr>
                <p:grpSpPr>
                  <a:xfrm rot="5400000">
                    <a:off x="6232951" y="3805238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27" name="Rechteck 126">
                      <a:extLst>
                        <a:ext uri="{FF2B5EF4-FFF2-40B4-BE49-F238E27FC236}">
                          <a16:creationId xmlns:a16="http://schemas.microsoft.com/office/drawing/2014/main" id="{5F87AB30-A03C-2A22-39BB-6124B391CE6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8" name="Rechteck 127">
                      <a:extLst>
                        <a:ext uri="{FF2B5EF4-FFF2-40B4-BE49-F238E27FC236}">
                          <a16:creationId xmlns:a16="http://schemas.microsoft.com/office/drawing/2014/main" id="{244BB6F8-6541-A423-0E3F-C073E68423CF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</p:grpSp>
            <p:grpSp>
              <p:nvGrpSpPr>
                <p:cNvPr id="76" name="Gruppieren 75">
                  <a:extLst>
                    <a:ext uri="{FF2B5EF4-FFF2-40B4-BE49-F238E27FC236}">
                      <a16:creationId xmlns:a16="http://schemas.microsoft.com/office/drawing/2014/main" id="{464C4F6E-D709-D840-F285-4749D0E9981D}"/>
                    </a:ext>
                  </a:extLst>
                </p:cNvPr>
                <p:cNvGrpSpPr/>
                <p:nvPr/>
              </p:nvGrpSpPr>
              <p:grpSpPr>
                <a:xfrm rot="10800000">
                  <a:off x="2673469" y="3761223"/>
                  <a:ext cx="2046921" cy="2054242"/>
                  <a:chOff x="4585096" y="2150063"/>
                  <a:chExt cx="2046921" cy="2054242"/>
                </a:xfrm>
                <a:grpFill/>
              </p:grpSpPr>
              <p:grpSp>
                <p:nvGrpSpPr>
                  <p:cNvPr id="99" name="Gruppieren 98">
                    <a:extLst>
                      <a:ext uri="{FF2B5EF4-FFF2-40B4-BE49-F238E27FC236}">
                        <a16:creationId xmlns:a16="http://schemas.microsoft.com/office/drawing/2014/main" id="{27E49E3D-3FA3-5FB9-2221-98D24AEF36FA}"/>
                      </a:ext>
                    </a:extLst>
                  </p:cNvPr>
                  <p:cNvGrpSpPr/>
                  <p:nvPr/>
                </p:nvGrpSpPr>
                <p:grpSpPr>
                  <a:xfrm>
                    <a:off x="4585096" y="2150063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18" name="Rechteck 117">
                      <a:extLst>
                        <a:ext uri="{FF2B5EF4-FFF2-40B4-BE49-F238E27FC236}">
                          <a16:creationId xmlns:a16="http://schemas.microsoft.com/office/drawing/2014/main" id="{3D38344D-2635-0AD0-E701-1F6C517C38B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19" name="Rechteck 118">
                      <a:extLst>
                        <a:ext uri="{FF2B5EF4-FFF2-40B4-BE49-F238E27FC236}">
                          <a16:creationId xmlns:a16="http://schemas.microsoft.com/office/drawing/2014/main" id="{A68301D7-2008-A9A1-A9FF-00ED7965FF30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00" name="Gruppieren 99">
                    <a:extLst>
                      <a:ext uri="{FF2B5EF4-FFF2-40B4-BE49-F238E27FC236}">
                        <a16:creationId xmlns:a16="http://schemas.microsoft.com/office/drawing/2014/main" id="{71D1965F-7821-E1EF-6410-A1AA3EBECFF2}"/>
                      </a:ext>
                    </a:extLst>
                  </p:cNvPr>
                  <p:cNvGrpSpPr/>
                  <p:nvPr/>
                </p:nvGrpSpPr>
                <p:grpSpPr>
                  <a:xfrm rot="900000">
                    <a:off x="5012790" y="2227096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16" name="Rechteck 115">
                      <a:extLst>
                        <a:ext uri="{FF2B5EF4-FFF2-40B4-BE49-F238E27FC236}">
                          <a16:creationId xmlns:a16="http://schemas.microsoft.com/office/drawing/2014/main" id="{0E97248F-AF9A-6969-0BC2-F7A4C686E3E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17" name="Rechteck 116">
                      <a:extLst>
                        <a:ext uri="{FF2B5EF4-FFF2-40B4-BE49-F238E27FC236}">
                          <a16:creationId xmlns:a16="http://schemas.microsoft.com/office/drawing/2014/main" id="{91438349-796E-CD9E-DECD-D7D615A23BE2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01" name="Gruppieren 100">
                    <a:extLst>
                      <a:ext uri="{FF2B5EF4-FFF2-40B4-BE49-F238E27FC236}">
                        <a16:creationId xmlns:a16="http://schemas.microsoft.com/office/drawing/2014/main" id="{DE4E8C3D-77F4-1E18-6B31-3F768B3DF857}"/>
                      </a:ext>
                    </a:extLst>
                  </p:cNvPr>
                  <p:cNvGrpSpPr/>
                  <p:nvPr/>
                </p:nvGrpSpPr>
                <p:grpSpPr>
                  <a:xfrm rot="1800000">
                    <a:off x="5435950" y="2409517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14" name="Rechteck 113">
                      <a:extLst>
                        <a:ext uri="{FF2B5EF4-FFF2-40B4-BE49-F238E27FC236}">
                          <a16:creationId xmlns:a16="http://schemas.microsoft.com/office/drawing/2014/main" id="{E009A742-9AA7-DD30-4E30-B04BEF51AF7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15" name="Rechteck 114">
                      <a:extLst>
                        <a:ext uri="{FF2B5EF4-FFF2-40B4-BE49-F238E27FC236}">
                          <a16:creationId xmlns:a16="http://schemas.microsoft.com/office/drawing/2014/main" id="{FB06297A-DEE6-BDF7-9815-40B5227DD577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02" name="Gruppieren 101">
                    <a:extLst>
                      <a:ext uri="{FF2B5EF4-FFF2-40B4-BE49-F238E27FC236}">
                        <a16:creationId xmlns:a16="http://schemas.microsoft.com/office/drawing/2014/main" id="{0B2DAAB2-9646-9834-83BE-14128F9C21B2}"/>
                      </a:ext>
                    </a:extLst>
                  </p:cNvPr>
                  <p:cNvGrpSpPr/>
                  <p:nvPr/>
                </p:nvGrpSpPr>
                <p:grpSpPr>
                  <a:xfrm rot="2700000">
                    <a:off x="5800043" y="2666101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12" name="Rechteck 111">
                      <a:extLst>
                        <a:ext uri="{FF2B5EF4-FFF2-40B4-BE49-F238E27FC236}">
                          <a16:creationId xmlns:a16="http://schemas.microsoft.com/office/drawing/2014/main" id="{F68AA005-1439-0900-007F-1A4B2BB3F06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13" name="Rechteck 112">
                      <a:extLst>
                        <a:ext uri="{FF2B5EF4-FFF2-40B4-BE49-F238E27FC236}">
                          <a16:creationId xmlns:a16="http://schemas.microsoft.com/office/drawing/2014/main" id="{7B635E7D-FAF6-C6A4-1A5C-86B92CBECBC7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03" name="Gruppieren 102">
                    <a:extLst>
                      <a:ext uri="{FF2B5EF4-FFF2-40B4-BE49-F238E27FC236}">
                        <a16:creationId xmlns:a16="http://schemas.microsoft.com/office/drawing/2014/main" id="{19EFF3BA-CA8F-034C-0923-8727EF92A7B1}"/>
                      </a:ext>
                    </a:extLst>
                  </p:cNvPr>
                  <p:cNvGrpSpPr/>
                  <p:nvPr/>
                </p:nvGrpSpPr>
                <p:grpSpPr>
                  <a:xfrm rot="3600000">
                    <a:off x="6051189" y="2996050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10" name="Rechteck 109">
                      <a:extLst>
                        <a:ext uri="{FF2B5EF4-FFF2-40B4-BE49-F238E27FC236}">
                          <a16:creationId xmlns:a16="http://schemas.microsoft.com/office/drawing/2014/main" id="{F544305B-671E-757B-7212-8F59DEC3A00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11" name="Rechteck 110">
                      <a:extLst>
                        <a:ext uri="{FF2B5EF4-FFF2-40B4-BE49-F238E27FC236}">
                          <a16:creationId xmlns:a16="http://schemas.microsoft.com/office/drawing/2014/main" id="{5B257811-E66F-C789-0BFA-F3DAA3C3531E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04" name="Gruppieren 103">
                    <a:extLst>
                      <a:ext uri="{FF2B5EF4-FFF2-40B4-BE49-F238E27FC236}">
                        <a16:creationId xmlns:a16="http://schemas.microsoft.com/office/drawing/2014/main" id="{AEFDBF5A-5F5B-DFA7-7C1E-BA36F12F607B}"/>
                      </a:ext>
                    </a:extLst>
                  </p:cNvPr>
                  <p:cNvGrpSpPr/>
                  <p:nvPr/>
                </p:nvGrpSpPr>
                <p:grpSpPr>
                  <a:xfrm rot="4500000">
                    <a:off x="6195175" y="3387245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08" name="Rechteck 107">
                      <a:extLst>
                        <a:ext uri="{FF2B5EF4-FFF2-40B4-BE49-F238E27FC236}">
                          <a16:creationId xmlns:a16="http://schemas.microsoft.com/office/drawing/2014/main" id="{A4ADB33E-1920-4B78-9F2C-76C75761316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09" name="Rechteck 108">
                      <a:extLst>
                        <a:ext uri="{FF2B5EF4-FFF2-40B4-BE49-F238E27FC236}">
                          <a16:creationId xmlns:a16="http://schemas.microsoft.com/office/drawing/2014/main" id="{F01E87B8-772D-4E6A-3BB3-11406560BA29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05" name="Gruppieren 104">
                    <a:extLst>
                      <a:ext uri="{FF2B5EF4-FFF2-40B4-BE49-F238E27FC236}">
                        <a16:creationId xmlns:a16="http://schemas.microsoft.com/office/drawing/2014/main" id="{7C13910D-A659-0592-80F2-B716FAEB34C5}"/>
                      </a:ext>
                    </a:extLst>
                  </p:cNvPr>
                  <p:cNvGrpSpPr/>
                  <p:nvPr/>
                </p:nvGrpSpPr>
                <p:grpSpPr>
                  <a:xfrm rot="5400000">
                    <a:off x="6232951" y="3805238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106" name="Rechteck 105">
                      <a:extLst>
                        <a:ext uri="{FF2B5EF4-FFF2-40B4-BE49-F238E27FC236}">
                          <a16:creationId xmlns:a16="http://schemas.microsoft.com/office/drawing/2014/main" id="{CE0A0BCB-EA4F-A2F9-1D78-A74DA6DD653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07" name="Rechteck 106">
                      <a:extLst>
                        <a:ext uri="{FF2B5EF4-FFF2-40B4-BE49-F238E27FC236}">
                          <a16:creationId xmlns:a16="http://schemas.microsoft.com/office/drawing/2014/main" id="{7977D86B-B2D9-5DC1-2FB0-03851283755C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</p:grpSp>
            <p:grpSp>
              <p:nvGrpSpPr>
                <p:cNvPr id="77" name="Gruppieren 76">
                  <a:extLst>
                    <a:ext uri="{FF2B5EF4-FFF2-40B4-BE49-F238E27FC236}">
                      <a16:creationId xmlns:a16="http://schemas.microsoft.com/office/drawing/2014/main" id="{BFC5BBD4-BBD5-0A5B-6A6E-1D2158288711}"/>
                    </a:ext>
                  </a:extLst>
                </p:cNvPr>
                <p:cNvGrpSpPr/>
                <p:nvPr/>
              </p:nvGrpSpPr>
              <p:grpSpPr>
                <a:xfrm rot="16200000">
                  <a:off x="2684201" y="1993096"/>
                  <a:ext cx="2021521" cy="2054242"/>
                  <a:chOff x="4585096" y="2150063"/>
                  <a:chExt cx="2021521" cy="2054242"/>
                </a:xfrm>
                <a:grpFill/>
              </p:grpSpPr>
              <p:grpSp>
                <p:nvGrpSpPr>
                  <p:cNvPr id="78" name="Gruppieren 77">
                    <a:extLst>
                      <a:ext uri="{FF2B5EF4-FFF2-40B4-BE49-F238E27FC236}">
                        <a16:creationId xmlns:a16="http://schemas.microsoft.com/office/drawing/2014/main" id="{0749F2CE-7D7E-4C73-2D5E-2AF1AF1EEF23}"/>
                      </a:ext>
                    </a:extLst>
                  </p:cNvPr>
                  <p:cNvGrpSpPr/>
                  <p:nvPr/>
                </p:nvGrpSpPr>
                <p:grpSpPr>
                  <a:xfrm>
                    <a:off x="4585096" y="2150063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97" name="Rechteck 96">
                      <a:extLst>
                        <a:ext uri="{FF2B5EF4-FFF2-40B4-BE49-F238E27FC236}">
                          <a16:creationId xmlns:a16="http://schemas.microsoft.com/office/drawing/2014/main" id="{10167DE3-2DA2-37D8-9836-9DFD2BE1587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98" name="Rechteck 97">
                      <a:extLst>
                        <a:ext uri="{FF2B5EF4-FFF2-40B4-BE49-F238E27FC236}">
                          <a16:creationId xmlns:a16="http://schemas.microsoft.com/office/drawing/2014/main" id="{05832039-6D46-B322-B775-F11391C65491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79" name="Gruppieren 78">
                    <a:extLst>
                      <a:ext uri="{FF2B5EF4-FFF2-40B4-BE49-F238E27FC236}">
                        <a16:creationId xmlns:a16="http://schemas.microsoft.com/office/drawing/2014/main" id="{A04F39F1-2F66-7A2D-A383-95DB39942D1F}"/>
                      </a:ext>
                    </a:extLst>
                  </p:cNvPr>
                  <p:cNvGrpSpPr/>
                  <p:nvPr/>
                </p:nvGrpSpPr>
                <p:grpSpPr>
                  <a:xfrm rot="900000">
                    <a:off x="5012790" y="2227096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95" name="Rechteck 94">
                      <a:extLst>
                        <a:ext uri="{FF2B5EF4-FFF2-40B4-BE49-F238E27FC236}">
                          <a16:creationId xmlns:a16="http://schemas.microsoft.com/office/drawing/2014/main" id="{717585D9-59CE-16D8-6527-C668B625573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96" name="Rechteck 95">
                      <a:extLst>
                        <a:ext uri="{FF2B5EF4-FFF2-40B4-BE49-F238E27FC236}">
                          <a16:creationId xmlns:a16="http://schemas.microsoft.com/office/drawing/2014/main" id="{8D3FF2B6-B616-13BC-5951-725B6541C665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80" name="Gruppieren 79">
                    <a:extLst>
                      <a:ext uri="{FF2B5EF4-FFF2-40B4-BE49-F238E27FC236}">
                        <a16:creationId xmlns:a16="http://schemas.microsoft.com/office/drawing/2014/main" id="{6925E422-A63F-610E-6A94-A0B613E9DC5C}"/>
                      </a:ext>
                    </a:extLst>
                  </p:cNvPr>
                  <p:cNvGrpSpPr/>
                  <p:nvPr/>
                </p:nvGrpSpPr>
                <p:grpSpPr>
                  <a:xfrm rot="1800000">
                    <a:off x="5435950" y="2409517"/>
                    <a:ext cx="278608" cy="519525"/>
                    <a:chOff x="4402929" y="1847850"/>
                    <a:chExt cx="338139" cy="771525"/>
                  </a:xfrm>
                  <a:grpFill/>
                </p:grpSpPr>
                <p:sp>
                  <p:nvSpPr>
                    <p:cNvPr id="93" name="Rechteck 92">
                      <a:extLst>
                        <a:ext uri="{FF2B5EF4-FFF2-40B4-BE49-F238E27FC236}">
                          <a16:creationId xmlns:a16="http://schemas.microsoft.com/office/drawing/2014/main" id="{CD07B9B5-9F73-AF04-FF74-0D4DE4229D4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4785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94" name="Rechteck 93">
                      <a:extLst>
                        <a:ext uri="{FF2B5EF4-FFF2-40B4-BE49-F238E27FC236}">
                          <a16:creationId xmlns:a16="http://schemas.microsoft.com/office/drawing/2014/main" id="{6C273C13-B0F0-9CFF-F9F5-F783C248FC27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36934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81" name="Gruppieren 80">
                    <a:extLst>
                      <a:ext uri="{FF2B5EF4-FFF2-40B4-BE49-F238E27FC236}">
                        <a16:creationId xmlns:a16="http://schemas.microsoft.com/office/drawing/2014/main" id="{6D98FBDE-D077-0015-6C24-20E40A74ED61}"/>
                      </a:ext>
                    </a:extLst>
                  </p:cNvPr>
                  <p:cNvGrpSpPr/>
                  <p:nvPr/>
                </p:nvGrpSpPr>
                <p:grpSpPr>
                  <a:xfrm rot="2700000">
                    <a:off x="5787344" y="2678803"/>
                    <a:ext cx="278608" cy="519522"/>
                    <a:chOff x="4402930" y="1874524"/>
                    <a:chExt cx="338139" cy="771522"/>
                  </a:xfrm>
                  <a:grpFill/>
                </p:grpSpPr>
                <p:sp>
                  <p:nvSpPr>
                    <p:cNvPr id="91" name="Rechteck 90">
                      <a:extLst>
                        <a:ext uri="{FF2B5EF4-FFF2-40B4-BE49-F238E27FC236}">
                          <a16:creationId xmlns:a16="http://schemas.microsoft.com/office/drawing/2014/main" id="{90A78EEE-172E-D1ED-0479-0698B3B65BE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1" y="1874524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92" name="Rechteck 91">
                      <a:extLst>
                        <a:ext uri="{FF2B5EF4-FFF2-40B4-BE49-F238E27FC236}">
                          <a16:creationId xmlns:a16="http://schemas.microsoft.com/office/drawing/2014/main" id="{E7D64BD7-386E-B324-6787-63A2D653342D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6" y="2396013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82" name="Gruppieren 81">
                    <a:extLst>
                      <a:ext uri="{FF2B5EF4-FFF2-40B4-BE49-F238E27FC236}">
                        <a16:creationId xmlns:a16="http://schemas.microsoft.com/office/drawing/2014/main" id="{ACC9CA96-6542-45F1-164B-75EAB63C2ED0}"/>
                      </a:ext>
                    </a:extLst>
                  </p:cNvPr>
                  <p:cNvGrpSpPr/>
                  <p:nvPr/>
                </p:nvGrpSpPr>
                <p:grpSpPr>
                  <a:xfrm rot="3600000">
                    <a:off x="6013089" y="3008750"/>
                    <a:ext cx="278608" cy="519525"/>
                    <a:chOff x="4393158" y="1906282"/>
                    <a:chExt cx="338139" cy="771525"/>
                  </a:xfrm>
                  <a:grpFill/>
                </p:grpSpPr>
                <p:sp>
                  <p:nvSpPr>
                    <p:cNvPr id="89" name="Rechteck 88">
                      <a:extLst>
                        <a:ext uri="{FF2B5EF4-FFF2-40B4-BE49-F238E27FC236}">
                          <a16:creationId xmlns:a16="http://schemas.microsoft.com/office/drawing/2014/main" id="{4713FF67-4E0E-0D82-7CB2-51A6E5F2CA1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52685" y="1906282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90" name="Rechteck 89">
                      <a:extLst>
                        <a:ext uri="{FF2B5EF4-FFF2-40B4-BE49-F238E27FC236}">
                          <a16:creationId xmlns:a16="http://schemas.microsoft.com/office/drawing/2014/main" id="{7AB186C1-FF2C-9E59-D5F1-642C95EBDFD0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81264" y="2427774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83" name="Gruppieren 82">
                    <a:extLst>
                      <a:ext uri="{FF2B5EF4-FFF2-40B4-BE49-F238E27FC236}">
                        <a16:creationId xmlns:a16="http://schemas.microsoft.com/office/drawing/2014/main" id="{8F52F876-4CA3-DBBD-C6B7-DF59D82F7398}"/>
                      </a:ext>
                    </a:extLst>
                  </p:cNvPr>
                  <p:cNvGrpSpPr/>
                  <p:nvPr/>
                </p:nvGrpSpPr>
                <p:grpSpPr>
                  <a:xfrm rot="4500000">
                    <a:off x="6157075" y="3387244"/>
                    <a:ext cx="278608" cy="519524"/>
                    <a:chOff x="4390959" y="1902504"/>
                    <a:chExt cx="338139" cy="771523"/>
                  </a:xfrm>
                  <a:grpFill/>
                </p:grpSpPr>
                <p:sp>
                  <p:nvSpPr>
                    <p:cNvPr id="87" name="Rechteck 86">
                      <a:extLst>
                        <a:ext uri="{FF2B5EF4-FFF2-40B4-BE49-F238E27FC236}">
                          <a16:creationId xmlns:a16="http://schemas.microsoft.com/office/drawing/2014/main" id="{C8F53368-136D-8627-5518-3DD92710AC3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50494" y="1902504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88" name="Rechteck 87">
                      <a:extLst>
                        <a:ext uri="{FF2B5EF4-FFF2-40B4-BE49-F238E27FC236}">
                          <a16:creationId xmlns:a16="http://schemas.microsoft.com/office/drawing/2014/main" id="{370EBEBD-F148-F9E3-E36E-1A49ECBE11F6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79065" y="2423994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84" name="Gruppieren 83">
                    <a:extLst>
                      <a:ext uri="{FF2B5EF4-FFF2-40B4-BE49-F238E27FC236}">
                        <a16:creationId xmlns:a16="http://schemas.microsoft.com/office/drawing/2014/main" id="{D32B9381-8E8A-1B19-C08F-F590B4200A7B}"/>
                      </a:ext>
                    </a:extLst>
                  </p:cNvPr>
                  <p:cNvGrpSpPr/>
                  <p:nvPr/>
                </p:nvGrpSpPr>
                <p:grpSpPr>
                  <a:xfrm rot="5400000">
                    <a:off x="6207551" y="3805238"/>
                    <a:ext cx="278608" cy="519525"/>
                    <a:chOff x="4402929" y="1885570"/>
                    <a:chExt cx="338139" cy="771525"/>
                  </a:xfrm>
                  <a:grpFill/>
                </p:grpSpPr>
                <p:sp>
                  <p:nvSpPr>
                    <p:cNvPr id="85" name="Rechteck 84">
                      <a:extLst>
                        <a:ext uri="{FF2B5EF4-FFF2-40B4-BE49-F238E27FC236}">
                          <a16:creationId xmlns:a16="http://schemas.microsoft.com/office/drawing/2014/main" id="{0C2F1E8B-82A5-9E67-7E26-F76976D31C8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462462" y="1885570"/>
                      <a:ext cx="219075" cy="676275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86" name="Rechteck 85">
                      <a:extLst>
                        <a:ext uri="{FF2B5EF4-FFF2-40B4-BE49-F238E27FC236}">
                          <a16:creationId xmlns:a16="http://schemas.microsoft.com/office/drawing/2014/main" id="{497A2D94-5522-2168-035C-9DD60AA42507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4491035" y="2407062"/>
                      <a:ext cx="161927" cy="338139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</p:grpSp>
          </p:grpSp>
          <p:grpSp>
            <p:nvGrpSpPr>
              <p:cNvPr id="19" name="Gruppieren 18">
                <a:extLst>
                  <a:ext uri="{FF2B5EF4-FFF2-40B4-BE49-F238E27FC236}">
                    <a16:creationId xmlns:a16="http://schemas.microsoft.com/office/drawing/2014/main" id="{EBD1F3BA-B4D5-2766-92C6-DCC106DF3A1D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6679262" y="3117228"/>
                <a:ext cx="1760000" cy="1760000"/>
                <a:chOff x="2002225" y="2274719"/>
                <a:chExt cx="4320000" cy="4320000"/>
              </a:xfrm>
            </p:grpSpPr>
            <p:sp>
              <p:nvSpPr>
                <p:cNvPr id="20" name="Kreis: nicht ausgefüllt 19">
                  <a:extLst>
                    <a:ext uri="{FF2B5EF4-FFF2-40B4-BE49-F238E27FC236}">
                      <a16:creationId xmlns:a16="http://schemas.microsoft.com/office/drawing/2014/main" id="{BABC551B-D8FA-3E2E-1CF1-366D81C1FD66}"/>
                    </a:ext>
                  </a:extLst>
                </p:cNvPr>
                <p:cNvSpPr/>
                <p:nvPr/>
              </p:nvSpPr>
              <p:spPr>
                <a:xfrm>
                  <a:off x="2002225" y="2274719"/>
                  <a:ext cx="4320000" cy="4320000"/>
                </a:xfrm>
                <a:prstGeom prst="donut">
                  <a:avLst>
                    <a:gd name="adj" fmla="val 21251"/>
                  </a:avLst>
                </a:prstGeom>
                <a:solidFill>
                  <a:srgbClr val="00ADEE"/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  <p:grpSp>
              <p:nvGrpSpPr>
                <p:cNvPr id="21" name="Gruppieren 20">
                  <a:extLst>
                    <a:ext uri="{FF2B5EF4-FFF2-40B4-BE49-F238E27FC236}">
                      <a16:creationId xmlns:a16="http://schemas.microsoft.com/office/drawing/2014/main" id="{EF0E56A5-712D-C737-EB1E-0C5B9B2C78A7}"/>
                    </a:ext>
                  </a:extLst>
                </p:cNvPr>
                <p:cNvGrpSpPr/>
                <p:nvPr/>
              </p:nvGrpSpPr>
              <p:grpSpPr>
                <a:xfrm>
                  <a:off x="3225314" y="2752264"/>
                  <a:ext cx="1851837" cy="181268"/>
                  <a:chOff x="3225314" y="2752264"/>
                  <a:chExt cx="1851837" cy="181268"/>
                </a:xfrm>
              </p:grpSpPr>
              <p:sp>
                <p:nvSpPr>
                  <p:cNvPr id="58" name="Flussdiagramm: Alternativer Prozess 57">
                    <a:extLst>
                      <a:ext uri="{FF2B5EF4-FFF2-40B4-BE49-F238E27FC236}">
                        <a16:creationId xmlns:a16="http://schemas.microsoft.com/office/drawing/2014/main" id="{FF53C7D3-4CF7-DE32-38C3-A54E7353992C}"/>
                      </a:ext>
                    </a:extLst>
                  </p:cNvPr>
                  <p:cNvSpPr/>
                  <p:nvPr/>
                </p:nvSpPr>
                <p:spPr>
                  <a:xfrm rot="1800000">
                    <a:off x="3225314" y="2753532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  <p:sp>
                <p:nvSpPr>
                  <p:cNvPr id="59" name="Flussdiagramm: Alternativer Prozess 58">
                    <a:extLst>
                      <a:ext uri="{FF2B5EF4-FFF2-40B4-BE49-F238E27FC236}">
                        <a16:creationId xmlns:a16="http://schemas.microsoft.com/office/drawing/2014/main" id="{EF02FD58-BC6E-C96A-5B7A-77B91897E281}"/>
                      </a:ext>
                    </a:extLst>
                  </p:cNvPr>
                  <p:cNvSpPr/>
                  <p:nvPr/>
                </p:nvSpPr>
                <p:spPr>
                  <a:xfrm rot="19800000" flipH="1">
                    <a:off x="4177151" y="2752264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</p:grpSp>
            <p:grpSp>
              <p:nvGrpSpPr>
                <p:cNvPr id="22" name="Gruppieren 21">
                  <a:extLst>
                    <a:ext uri="{FF2B5EF4-FFF2-40B4-BE49-F238E27FC236}">
                      <a16:creationId xmlns:a16="http://schemas.microsoft.com/office/drawing/2014/main" id="{2D58DC47-D8E7-FB8C-5F19-41665D4C66D9}"/>
                    </a:ext>
                  </a:extLst>
                </p:cNvPr>
                <p:cNvGrpSpPr/>
                <p:nvPr/>
              </p:nvGrpSpPr>
              <p:grpSpPr>
                <a:xfrm rot="10800000">
                  <a:off x="3184107" y="5959426"/>
                  <a:ext cx="1851837" cy="181268"/>
                  <a:chOff x="3225314" y="2752264"/>
                  <a:chExt cx="1851837" cy="181268"/>
                </a:xfrm>
              </p:grpSpPr>
              <p:sp>
                <p:nvSpPr>
                  <p:cNvPr id="56" name="Flussdiagramm: Alternativer Prozess 55">
                    <a:extLst>
                      <a:ext uri="{FF2B5EF4-FFF2-40B4-BE49-F238E27FC236}">
                        <a16:creationId xmlns:a16="http://schemas.microsoft.com/office/drawing/2014/main" id="{EEAAA147-7388-FF18-13DC-426FD23FC820}"/>
                      </a:ext>
                    </a:extLst>
                  </p:cNvPr>
                  <p:cNvSpPr/>
                  <p:nvPr/>
                </p:nvSpPr>
                <p:spPr>
                  <a:xfrm rot="1800000">
                    <a:off x="3225314" y="2753532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  <p:sp>
                <p:nvSpPr>
                  <p:cNvPr id="57" name="Flussdiagramm: Alternativer Prozess 56">
                    <a:extLst>
                      <a:ext uri="{FF2B5EF4-FFF2-40B4-BE49-F238E27FC236}">
                        <a16:creationId xmlns:a16="http://schemas.microsoft.com/office/drawing/2014/main" id="{4CBC568A-F4BB-C83B-3908-1204C5F7F570}"/>
                      </a:ext>
                    </a:extLst>
                  </p:cNvPr>
                  <p:cNvSpPr/>
                  <p:nvPr/>
                </p:nvSpPr>
                <p:spPr>
                  <a:xfrm rot="19800000" flipH="1">
                    <a:off x="4177151" y="2752264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</p:grpSp>
            <p:grpSp>
              <p:nvGrpSpPr>
                <p:cNvPr id="23" name="Gruppieren 22">
                  <a:extLst>
                    <a:ext uri="{FF2B5EF4-FFF2-40B4-BE49-F238E27FC236}">
                      <a16:creationId xmlns:a16="http://schemas.microsoft.com/office/drawing/2014/main" id="{047D53D4-6CCA-8B6B-01DA-53AC9399EEAD}"/>
                    </a:ext>
                  </a:extLst>
                </p:cNvPr>
                <p:cNvGrpSpPr/>
                <p:nvPr/>
              </p:nvGrpSpPr>
              <p:grpSpPr>
                <a:xfrm rot="3600000">
                  <a:off x="3183222" y="2751630"/>
                  <a:ext cx="1893044" cy="3388430"/>
                  <a:chOff x="3336507" y="2904664"/>
                  <a:chExt cx="1893044" cy="3388430"/>
                </a:xfrm>
              </p:grpSpPr>
              <p:grpSp>
                <p:nvGrpSpPr>
                  <p:cNvPr id="41" name="Gruppieren 40">
                    <a:extLst>
                      <a:ext uri="{FF2B5EF4-FFF2-40B4-BE49-F238E27FC236}">
                        <a16:creationId xmlns:a16="http://schemas.microsoft.com/office/drawing/2014/main" id="{ADCC5EA7-2967-6A71-7207-6F35A4BDA191}"/>
                      </a:ext>
                    </a:extLst>
                  </p:cNvPr>
                  <p:cNvGrpSpPr/>
                  <p:nvPr/>
                </p:nvGrpSpPr>
                <p:grpSpPr>
                  <a:xfrm>
                    <a:off x="3377714" y="2904664"/>
                    <a:ext cx="1851837" cy="181268"/>
                    <a:chOff x="3225314" y="2752264"/>
                    <a:chExt cx="1851837" cy="181268"/>
                  </a:xfrm>
                </p:grpSpPr>
                <p:sp>
                  <p:nvSpPr>
                    <p:cNvPr id="54" name="Flussdiagramm: Alternativer Prozess 53">
                      <a:extLst>
                        <a:ext uri="{FF2B5EF4-FFF2-40B4-BE49-F238E27FC236}">
                          <a16:creationId xmlns:a16="http://schemas.microsoft.com/office/drawing/2014/main" id="{B50DE0DC-9D8F-08AA-0C26-1DF3F2C297B1}"/>
                        </a:ext>
                      </a:extLst>
                    </p:cNvPr>
                    <p:cNvSpPr/>
                    <p:nvPr/>
                  </p:nvSpPr>
                  <p:spPr>
                    <a:xfrm rot="1800000">
                      <a:off x="3225314" y="2753532"/>
                      <a:ext cx="900000" cy="180000"/>
                    </a:xfrm>
                    <a:prstGeom prst="flowChartAlternateProcess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/>
                    </a:p>
                  </p:txBody>
                </p:sp>
                <p:sp>
                  <p:nvSpPr>
                    <p:cNvPr id="55" name="Flussdiagramm: Alternativer Prozess 54">
                      <a:extLst>
                        <a:ext uri="{FF2B5EF4-FFF2-40B4-BE49-F238E27FC236}">
                          <a16:creationId xmlns:a16="http://schemas.microsoft.com/office/drawing/2014/main" id="{7E56B55E-F67D-B37A-A81B-CB70DCB63F44}"/>
                        </a:ext>
                      </a:extLst>
                    </p:cNvPr>
                    <p:cNvSpPr/>
                    <p:nvPr/>
                  </p:nvSpPr>
                  <p:spPr>
                    <a:xfrm rot="19800000" flipH="1">
                      <a:off x="4177151" y="2752264"/>
                      <a:ext cx="900000" cy="180000"/>
                    </a:xfrm>
                    <a:prstGeom prst="flowChartAlternateProcess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/>
                    </a:p>
                  </p:txBody>
                </p:sp>
              </p:grpSp>
              <p:grpSp>
                <p:nvGrpSpPr>
                  <p:cNvPr id="43" name="Gruppieren 42">
                    <a:extLst>
                      <a:ext uri="{FF2B5EF4-FFF2-40B4-BE49-F238E27FC236}">
                        <a16:creationId xmlns:a16="http://schemas.microsoft.com/office/drawing/2014/main" id="{BDF0B181-4380-AB39-F928-7295067C3D56}"/>
                      </a:ext>
                    </a:extLst>
                  </p:cNvPr>
                  <p:cNvGrpSpPr/>
                  <p:nvPr/>
                </p:nvGrpSpPr>
                <p:grpSpPr>
                  <a:xfrm rot="10800000">
                    <a:off x="3336507" y="6111826"/>
                    <a:ext cx="1851837" cy="181268"/>
                    <a:chOff x="3225314" y="2752264"/>
                    <a:chExt cx="1851837" cy="181268"/>
                  </a:xfrm>
                </p:grpSpPr>
                <p:sp>
                  <p:nvSpPr>
                    <p:cNvPr id="47" name="Flussdiagramm: Alternativer Prozess 46">
                      <a:extLst>
                        <a:ext uri="{FF2B5EF4-FFF2-40B4-BE49-F238E27FC236}">
                          <a16:creationId xmlns:a16="http://schemas.microsoft.com/office/drawing/2014/main" id="{74906970-BB66-04A7-D3B4-43927218E573}"/>
                        </a:ext>
                      </a:extLst>
                    </p:cNvPr>
                    <p:cNvSpPr/>
                    <p:nvPr/>
                  </p:nvSpPr>
                  <p:spPr>
                    <a:xfrm rot="1800000">
                      <a:off x="3225314" y="2753532"/>
                      <a:ext cx="900000" cy="180000"/>
                    </a:xfrm>
                    <a:prstGeom prst="flowChartAlternateProcess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/>
                    </a:p>
                  </p:txBody>
                </p:sp>
                <p:sp>
                  <p:nvSpPr>
                    <p:cNvPr id="51" name="Flussdiagramm: Alternativer Prozess 50">
                      <a:extLst>
                        <a:ext uri="{FF2B5EF4-FFF2-40B4-BE49-F238E27FC236}">
                          <a16:creationId xmlns:a16="http://schemas.microsoft.com/office/drawing/2014/main" id="{D4BEE0F7-730E-CCF0-60C6-CD4FA7BA134E}"/>
                        </a:ext>
                      </a:extLst>
                    </p:cNvPr>
                    <p:cNvSpPr/>
                    <p:nvPr/>
                  </p:nvSpPr>
                  <p:spPr>
                    <a:xfrm rot="19800000" flipH="1">
                      <a:off x="4177151" y="2752264"/>
                      <a:ext cx="900000" cy="180000"/>
                    </a:xfrm>
                    <a:prstGeom prst="flowChartAlternateProcess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/>
                    </a:p>
                  </p:txBody>
                </p:sp>
              </p:grpSp>
            </p:grpSp>
            <p:grpSp>
              <p:nvGrpSpPr>
                <p:cNvPr id="24" name="Gruppieren 23">
                  <a:extLst>
                    <a:ext uri="{FF2B5EF4-FFF2-40B4-BE49-F238E27FC236}">
                      <a16:creationId xmlns:a16="http://schemas.microsoft.com/office/drawing/2014/main" id="{DDD11F9A-2842-5F2A-0212-1D8293350A77}"/>
                    </a:ext>
                  </a:extLst>
                </p:cNvPr>
                <p:cNvGrpSpPr/>
                <p:nvPr/>
              </p:nvGrpSpPr>
              <p:grpSpPr>
                <a:xfrm>
                  <a:off x="3199395" y="2751630"/>
                  <a:ext cx="1851837" cy="181268"/>
                  <a:chOff x="3225314" y="2752264"/>
                  <a:chExt cx="1851837" cy="181268"/>
                </a:xfrm>
              </p:grpSpPr>
              <p:sp>
                <p:nvSpPr>
                  <p:cNvPr id="39" name="Flussdiagramm: Alternativer Prozess 38">
                    <a:extLst>
                      <a:ext uri="{FF2B5EF4-FFF2-40B4-BE49-F238E27FC236}">
                        <a16:creationId xmlns:a16="http://schemas.microsoft.com/office/drawing/2014/main" id="{696A3FCE-C261-09F9-C45E-912FF97D1E3E}"/>
                      </a:ext>
                    </a:extLst>
                  </p:cNvPr>
                  <p:cNvSpPr/>
                  <p:nvPr/>
                </p:nvSpPr>
                <p:spPr>
                  <a:xfrm rot="1800000">
                    <a:off x="3225314" y="2753532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  <p:sp>
                <p:nvSpPr>
                  <p:cNvPr id="40" name="Flussdiagramm: Alternativer Prozess 39">
                    <a:extLst>
                      <a:ext uri="{FF2B5EF4-FFF2-40B4-BE49-F238E27FC236}">
                        <a16:creationId xmlns:a16="http://schemas.microsoft.com/office/drawing/2014/main" id="{18A2BFC4-C957-C3F9-8C51-E237C13911CD}"/>
                      </a:ext>
                    </a:extLst>
                  </p:cNvPr>
                  <p:cNvSpPr/>
                  <p:nvPr/>
                </p:nvSpPr>
                <p:spPr>
                  <a:xfrm rot="19800000" flipH="1">
                    <a:off x="4177151" y="2752264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</p:grpSp>
            <p:grpSp>
              <p:nvGrpSpPr>
                <p:cNvPr id="25" name="Gruppieren 24">
                  <a:extLst>
                    <a:ext uri="{FF2B5EF4-FFF2-40B4-BE49-F238E27FC236}">
                      <a16:creationId xmlns:a16="http://schemas.microsoft.com/office/drawing/2014/main" id="{E8E3DDE6-C5FD-333E-3824-81A6FAD9C9D3}"/>
                    </a:ext>
                  </a:extLst>
                </p:cNvPr>
                <p:cNvGrpSpPr/>
                <p:nvPr/>
              </p:nvGrpSpPr>
              <p:grpSpPr>
                <a:xfrm rot="10800000">
                  <a:off x="3158188" y="5958792"/>
                  <a:ext cx="1851837" cy="181268"/>
                  <a:chOff x="3225314" y="2752264"/>
                  <a:chExt cx="1851837" cy="181268"/>
                </a:xfrm>
              </p:grpSpPr>
              <p:sp>
                <p:nvSpPr>
                  <p:cNvPr id="36" name="Flussdiagramm: Alternativer Prozess 35">
                    <a:extLst>
                      <a:ext uri="{FF2B5EF4-FFF2-40B4-BE49-F238E27FC236}">
                        <a16:creationId xmlns:a16="http://schemas.microsoft.com/office/drawing/2014/main" id="{0FF08E87-DC79-E933-79EF-A29B5D9C1535}"/>
                      </a:ext>
                    </a:extLst>
                  </p:cNvPr>
                  <p:cNvSpPr/>
                  <p:nvPr/>
                </p:nvSpPr>
                <p:spPr>
                  <a:xfrm rot="1800000">
                    <a:off x="3225314" y="2753532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  <p:sp>
                <p:nvSpPr>
                  <p:cNvPr id="37" name="Flussdiagramm: Alternativer Prozess 36">
                    <a:extLst>
                      <a:ext uri="{FF2B5EF4-FFF2-40B4-BE49-F238E27FC236}">
                        <a16:creationId xmlns:a16="http://schemas.microsoft.com/office/drawing/2014/main" id="{140D7780-440C-C821-918D-F86CA1BA5698}"/>
                      </a:ext>
                    </a:extLst>
                  </p:cNvPr>
                  <p:cNvSpPr/>
                  <p:nvPr/>
                </p:nvSpPr>
                <p:spPr>
                  <a:xfrm rot="19800000" flipH="1">
                    <a:off x="4177151" y="2752264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</p:grpSp>
            <p:grpSp>
              <p:nvGrpSpPr>
                <p:cNvPr id="26" name="Gruppieren 25">
                  <a:extLst>
                    <a:ext uri="{FF2B5EF4-FFF2-40B4-BE49-F238E27FC236}">
                      <a16:creationId xmlns:a16="http://schemas.microsoft.com/office/drawing/2014/main" id="{316B2DB6-69A8-43D6-CFF4-CB71A6E17EC7}"/>
                    </a:ext>
                  </a:extLst>
                </p:cNvPr>
                <p:cNvGrpSpPr/>
                <p:nvPr/>
              </p:nvGrpSpPr>
              <p:grpSpPr>
                <a:xfrm rot="7200000">
                  <a:off x="3178791" y="2750678"/>
                  <a:ext cx="1893044" cy="3388430"/>
                  <a:chOff x="3336507" y="2904664"/>
                  <a:chExt cx="1893044" cy="3388430"/>
                </a:xfrm>
              </p:grpSpPr>
              <p:grpSp>
                <p:nvGrpSpPr>
                  <p:cNvPr id="27" name="Gruppieren 26">
                    <a:extLst>
                      <a:ext uri="{FF2B5EF4-FFF2-40B4-BE49-F238E27FC236}">
                        <a16:creationId xmlns:a16="http://schemas.microsoft.com/office/drawing/2014/main" id="{DB382873-6354-892D-6CE1-AD4425CF2D33}"/>
                      </a:ext>
                    </a:extLst>
                  </p:cNvPr>
                  <p:cNvGrpSpPr/>
                  <p:nvPr/>
                </p:nvGrpSpPr>
                <p:grpSpPr>
                  <a:xfrm>
                    <a:off x="3377714" y="2904664"/>
                    <a:ext cx="1851837" cy="181268"/>
                    <a:chOff x="3225314" y="2752264"/>
                    <a:chExt cx="1851837" cy="181268"/>
                  </a:xfrm>
                </p:grpSpPr>
                <p:sp>
                  <p:nvSpPr>
                    <p:cNvPr id="32" name="Flussdiagramm: Alternativer Prozess 31">
                      <a:extLst>
                        <a:ext uri="{FF2B5EF4-FFF2-40B4-BE49-F238E27FC236}">
                          <a16:creationId xmlns:a16="http://schemas.microsoft.com/office/drawing/2014/main" id="{DA84A16D-49CE-B1AA-18F3-B0ECEBA11A57}"/>
                        </a:ext>
                      </a:extLst>
                    </p:cNvPr>
                    <p:cNvSpPr/>
                    <p:nvPr/>
                  </p:nvSpPr>
                  <p:spPr>
                    <a:xfrm rot="1800000">
                      <a:off x="3225314" y="2753532"/>
                      <a:ext cx="900000" cy="180000"/>
                    </a:xfrm>
                    <a:prstGeom prst="flowChartAlternateProcess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/>
                    </a:p>
                  </p:txBody>
                </p:sp>
                <p:sp>
                  <p:nvSpPr>
                    <p:cNvPr id="35" name="Flussdiagramm: Alternativer Prozess 34">
                      <a:extLst>
                        <a:ext uri="{FF2B5EF4-FFF2-40B4-BE49-F238E27FC236}">
                          <a16:creationId xmlns:a16="http://schemas.microsoft.com/office/drawing/2014/main" id="{86A7F792-3CEC-5732-71A0-83C479631EC5}"/>
                        </a:ext>
                      </a:extLst>
                    </p:cNvPr>
                    <p:cNvSpPr/>
                    <p:nvPr/>
                  </p:nvSpPr>
                  <p:spPr>
                    <a:xfrm rot="19800000" flipH="1">
                      <a:off x="4177151" y="2752264"/>
                      <a:ext cx="900000" cy="180000"/>
                    </a:xfrm>
                    <a:prstGeom prst="flowChartAlternateProcess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/>
                    </a:p>
                  </p:txBody>
                </p:sp>
              </p:grpSp>
              <p:grpSp>
                <p:nvGrpSpPr>
                  <p:cNvPr id="28" name="Gruppieren 27">
                    <a:extLst>
                      <a:ext uri="{FF2B5EF4-FFF2-40B4-BE49-F238E27FC236}">
                        <a16:creationId xmlns:a16="http://schemas.microsoft.com/office/drawing/2014/main" id="{BE2C90E8-8388-87BF-D14E-DA3777A20972}"/>
                      </a:ext>
                    </a:extLst>
                  </p:cNvPr>
                  <p:cNvGrpSpPr/>
                  <p:nvPr/>
                </p:nvGrpSpPr>
                <p:grpSpPr>
                  <a:xfrm rot="10800000">
                    <a:off x="3336507" y="6111826"/>
                    <a:ext cx="1851837" cy="181268"/>
                    <a:chOff x="3225314" y="2752264"/>
                    <a:chExt cx="1851837" cy="181268"/>
                  </a:xfrm>
                </p:grpSpPr>
                <p:sp>
                  <p:nvSpPr>
                    <p:cNvPr id="29" name="Flussdiagramm: Alternativer Prozess 28">
                      <a:extLst>
                        <a:ext uri="{FF2B5EF4-FFF2-40B4-BE49-F238E27FC236}">
                          <a16:creationId xmlns:a16="http://schemas.microsoft.com/office/drawing/2014/main" id="{0B6D0644-679C-5D65-9F49-394AFD00F8EF}"/>
                        </a:ext>
                      </a:extLst>
                    </p:cNvPr>
                    <p:cNvSpPr/>
                    <p:nvPr/>
                  </p:nvSpPr>
                  <p:spPr>
                    <a:xfrm rot="1800000">
                      <a:off x="3225314" y="2753532"/>
                      <a:ext cx="900000" cy="180000"/>
                    </a:xfrm>
                    <a:prstGeom prst="flowChartAlternateProcess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/>
                    </a:p>
                  </p:txBody>
                </p:sp>
                <p:sp>
                  <p:nvSpPr>
                    <p:cNvPr id="31" name="Flussdiagramm: Alternativer Prozess 30">
                      <a:extLst>
                        <a:ext uri="{FF2B5EF4-FFF2-40B4-BE49-F238E27FC236}">
                          <a16:creationId xmlns:a16="http://schemas.microsoft.com/office/drawing/2014/main" id="{02F8215F-E70D-3770-CE30-8BB384906F8C}"/>
                        </a:ext>
                      </a:extLst>
                    </p:cNvPr>
                    <p:cNvSpPr/>
                    <p:nvPr/>
                  </p:nvSpPr>
                  <p:spPr>
                    <a:xfrm rot="19800000" flipH="1">
                      <a:off x="4177151" y="2752264"/>
                      <a:ext cx="900000" cy="180000"/>
                    </a:xfrm>
                    <a:prstGeom prst="flowChartAlternateProcess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  <a:effectLst/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>
                      <a:normAutofit fontScale="25000" lnSpcReduction="20000"/>
                    </a:bodyPr>
                    <a:lstStyle/>
                    <a:p>
                      <a:pPr algn="ctr"/>
                      <a:endParaRPr lang="de-DE"/>
                    </a:p>
                  </p:txBody>
                </p:sp>
              </p:grpSp>
            </p:grpSp>
          </p:grpSp>
        </p:grpSp>
        <p:sp>
          <p:nvSpPr>
            <p:cNvPr id="17" name="Textfeld 16">
              <a:extLst>
                <a:ext uri="{FF2B5EF4-FFF2-40B4-BE49-F238E27FC236}">
                  <a16:creationId xmlns:a16="http://schemas.microsoft.com/office/drawing/2014/main" id="{E19105A2-8B66-C03A-A926-9FB667E182A8}"/>
                </a:ext>
              </a:extLst>
            </p:cNvPr>
            <p:cNvSpPr txBox="1"/>
            <p:nvPr/>
          </p:nvSpPr>
          <p:spPr>
            <a:xfrm>
              <a:off x="603533" y="5929101"/>
              <a:ext cx="641021" cy="258896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pPr algn="ctr"/>
              <a:r>
                <a:rPr lang="de-DE" sz="2000" b="1" dirty="0">
                  <a:solidFill>
                    <a:srgbClr val="BCCF00"/>
                  </a:solidFill>
                </a:rPr>
                <a:t>MOTOR</a:t>
              </a:r>
              <a:endParaRPr lang="de-DE" sz="1000" b="1" dirty="0">
                <a:solidFill>
                  <a:srgbClr val="BCCF00"/>
                </a:solidFill>
              </a:endParaRPr>
            </a:p>
          </p:txBody>
        </p:sp>
      </p:grpSp>
      <p:grpSp>
        <p:nvGrpSpPr>
          <p:cNvPr id="360" name="Gruppieren 359">
            <a:extLst>
              <a:ext uri="{FF2B5EF4-FFF2-40B4-BE49-F238E27FC236}">
                <a16:creationId xmlns:a16="http://schemas.microsoft.com/office/drawing/2014/main" id="{A6C530A0-3250-3254-EFBB-55F3FDD4CFDD}"/>
              </a:ext>
            </a:extLst>
          </p:cNvPr>
          <p:cNvGrpSpPr>
            <a:grpSpLocks noChangeAspect="1"/>
          </p:cNvGrpSpPr>
          <p:nvPr/>
        </p:nvGrpSpPr>
        <p:grpSpPr>
          <a:xfrm>
            <a:off x="251829" y="1584367"/>
            <a:ext cx="1502779" cy="1515237"/>
            <a:chOff x="475831" y="2070248"/>
            <a:chExt cx="721949" cy="727934"/>
          </a:xfrm>
        </p:grpSpPr>
        <p:grpSp>
          <p:nvGrpSpPr>
            <p:cNvPr id="270" name="Gruppieren 269">
              <a:extLst>
                <a:ext uri="{FF2B5EF4-FFF2-40B4-BE49-F238E27FC236}">
                  <a16:creationId xmlns:a16="http://schemas.microsoft.com/office/drawing/2014/main" id="{0CA64ABF-5B28-35FE-49A0-EC66184C8DA4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01567" y="2070248"/>
              <a:ext cx="458768" cy="458768"/>
              <a:chOff x="2412000" y="1752600"/>
              <a:chExt cx="4320000" cy="4320000"/>
            </a:xfrm>
            <a:solidFill>
              <a:srgbClr val="003C69"/>
            </a:solidFill>
          </p:grpSpPr>
          <p:sp>
            <p:nvSpPr>
              <p:cNvPr id="271" name="Kreis: nicht ausgefüllt 270">
                <a:extLst>
                  <a:ext uri="{FF2B5EF4-FFF2-40B4-BE49-F238E27FC236}">
                    <a16:creationId xmlns:a16="http://schemas.microsoft.com/office/drawing/2014/main" id="{5E6EB181-F8A9-51D9-0234-FD879D45644E}"/>
                  </a:ext>
                </a:extLst>
              </p:cNvPr>
              <p:cNvSpPr/>
              <p:nvPr/>
            </p:nvSpPr>
            <p:spPr>
              <a:xfrm>
                <a:off x="2412000" y="1752600"/>
                <a:ext cx="4320000" cy="4320000"/>
              </a:xfrm>
              <a:prstGeom prst="donut">
                <a:avLst>
                  <a:gd name="adj" fmla="val 6364"/>
                </a:avLst>
              </a:prstGeom>
              <a:grpFill/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rmAutofit/>
              </a:bodyPr>
              <a:lstStyle/>
              <a:p>
                <a:pPr algn="ctr"/>
                <a:endParaRPr lang="de-DE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72" name="Gruppieren 271">
                <a:extLst>
                  <a:ext uri="{FF2B5EF4-FFF2-40B4-BE49-F238E27FC236}">
                    <a16:creationId xmlns:a16="http://schemas.microsoft.com/office/drawing/2014/main" id="{C922C09D-3B47-0C61-5864-ECEB3A9E630E}"/>
                  </a:ext>
                </a:extLst>
              </p:cNvPr>
              <p:cNvGrpSpPr/>
              <p:nvPr/>
            </p:nvGrpSpPr>
            <p:grpSpPr>
              <a:xfrm>
                <a:off x="4432696" y="1997663"/>
                <a:ext cx="278608" cy="519525"/>
                <a:chOff x="4402929" y="1847850"/>
                <a:chExt cx="338139" cy="771525"/>
              </a:xfrm>
              <a:grpFill/>
            </p:grpSpPr>
            <p:sp>
              <p:nvSpPr>
                <p:cNvPr id="357" name="Rechteck 356">
                  <a:extLst>
                    <a:ext uri="{FF2B5EF4-FFF2-40B4-BE49-F238E27FC236}">
                      <a16:creationId xmlns:a16="http://schemas.microsoft.com/office/drawing/2014/main" id="{63948697-359B-A921-B6C1-2E0E6F57F58A}"/>
                    </a:ext>
                  </a:extLst>
                </p:cNvPr>
                <p:cNvSpPr/>
                <p:nvPr/>
              </p:nvSpPr>
              <p:spPr>
                <a:xfrm>
                  <a:off x="4462462" y="1847850"/>
                  <a:ext cx="219075" cy="676275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8" name="Rechteck 357">
                  <a:extLst>
                    <a:ext uri="{FF2B5EF4-FFF2-40B4-BE49-F238E27FC236}">
                      <a16:creationId xmlns:a16="http://schemas.microsoft.com/office/drawing/2014/main" id="{3F5FB789-7DC7-8067-9031-E6565EA31CD6}"/>
                    </a:ext>
                  </a:extLst>
                </p:cNvPr>
                <p:cNvSpPr/>
                <p:nvPr/>
              </p:nvSpPr>
              <p:spPr>
                <a:xfrm rot="5400000">
                  <a:off x="4491035" y="2369342"/>
                  <a:ext cx="161927" cy="338139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273" name="Gruppieren 272">
                <a:extLst>
                  <a:ext uri="{FF2B5EF4-FFF2-40B4-BE49-F238E27FC236}">
                    <a16:creationId xmlns:a16="http://schemas.microsoft.com/office/drawing/2014/main" id="{683C4DE0-8A66-E682-49AC-6E887B46785C}"/>
                  </a:ext>
                </a:extLst>
              </p:cNvPr>
              <p:cNvGrpSpPr/>
              <p:nvPr/>
            </p:nvGrpSpPr>
            <p:grpSpPr>
              <a:xfrm rot="900000">
                <a:off x="4860390" y="2074696"/>
                <a:ext cx="278608" cy="519525"/>
                <a:chOff x="4402929" y="1847850"/>
                <a:chExt cx="338139" cy="771525"/>
              </a:xfrm>
              <a:grpFill/>
            </p:grpSpPr>
            <p:sp>
              <p:nvSpPr>
                <p:cNvPr id="355" name="Rechteck 354">
                  <a:extLst>
                    <a:ext uri="{FF2B5EF4-FFF2-40B4-BE49-F238E27FC236}">
                      <a16:creationId xmlns:a16="http://schemas.microsoft.com/office/drawing/2014/main" id="{66BB23BF-D6DA-2F23-A52C-520AC75D898C}"/>
                    </a:ext>
                  </a:extLst>
                </p:cNvPr>
                <p:cNvSpPr/>
                <p:nvPr/>
              </p:nvSpPr>
              <p:spPr>
                <a:xfrm>
                  <a:off x="4462462" y="1847850"/>
                  <a:ext cx="219075" cy="676275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6" name="Rechteck 355">
                  <a:extLst>
                    <a:ext uri="{FF2B5EF4-FFF2-40B4-BE49-F238E27FC236}">
                      <a16:creationId xmlns:a16="http://schemas.microsoft.com/office/drawing/2014/main" id="{E034C7DF-10EB-2EBF-4015-44A84727B67A}"/>
                    </a:ext>
                  </a:extLst>
                </p:cNvPr>
                <p:cNvSpPr/>
                <p:nvPr/>
              </p:nvSpPr>
              <p:spPr>
                <a:xfrm rot="5400000">
                  <a:off x="4491035" y="2369342"/>
                  <a:ext cx="161927" cy="338139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274" name="Gruppieren 273">
                <a:extLst>
                  <a:ext uri="{FF2B5EF4-FFF2-40B4-BE49-F238E27FC236}">
                    <a16:creationId xmlns:a16="http://schemas.microsoft.com/office/drawing/2014/main" id="{E6A59229-49B1-FA8F-7FBA-CDC33D97FE06}"/>
                  </a:ext>
                </a:extLst>
              </p:cNvPr>
              <p:cNvGrpSpPr/>
              <p:nvPr/>
            </p:nvGrpSpPr>
            <p:grpSpPr>
              <a:xfrm rot="1800000">
                <a:off x="5283550" y="2257117"/>
                <a:ext cx="278608" cy="519525"/>
                <a:chOff x="4402929" y="1847850"/>
                <a:chExt cx="338139" cy="771525"/>
              </a:xfrm>
              <a:grpFill/>
            </p:grpSpPr>
            <p:sp>
              <p:nvSpPr>
                <p:cNvPr id="353" name="Rechteck 352">
                  <a:extLst>
                    <a:ext uri="{FF2B5EF4-FFF2-40B4-BE49-F238E27FC236}">
                      <a16:creationId xmlns:a16="http://schemas.microsoft.com/office/drawing/2014/main" id="{E9DF58F8-CFA1-8DB9-8100-060090A53336}"/>
                    </a:ext>
                  </a:extLst>
                </p:cNvPr>
                <p:cNvSpPr/>
                <p:nvPr/>
              </p:nvSpPr>
              <p:spPr>
                <a:xfrm>
                  <a:off x="4462462" y="1847850"/>
                  <a:ext cx="219075" cy="676275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4" name="Rechteck 353">
                  <a:extLst>
                    <a:ext uri="{FF2B5EF4-FFF2-40B4-BE49-F238E27FC236}">
                      <a16:creationId xmlns:a16="http://schemas.microsoft.com/office/drawing/2014/main" id="{75C2D04A-8444-B2E0-4ED2-BECD6FC7AE0B}"/>
                    </a:ext>
                  </a:extLst>
                </p:cNvPr>
                <p:cNvSpPr/>
                <p:nvPr/>
              </p:nvSpPr>
              <p:spPr>
                <a:xfrm rot="5400000">
                  <a:off x="4491035" y="2369342"/>
                  <a:ext cx="161927" cy="338139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275" name="Gruppieren 274">
                <a:extLst>
                  <a:ext uri="{FF2B5EF4-FFF2-40B4-BE49-F238E27FC236}">
                    <a16:creationId xmlns:a16="http://schemas.microsoft.com/office/drawing/2014/main" id="{0BF748FD-179E-8DBE-B987-90B970B65F01}"/>
                  </a:ext>
                </a:extLst>
              </p:cNvPr>
              <p:cNvGrpSpPr/>
              <p:nvPr/>
            </p:nvGrpSpPr>
            <p:grpSpPr>
              <a:xfrm rot="2700000">
                <a:off x="5647643" y="2513701"/>
                <a:ext cx="278608" cy="519525"/>
                <a:chOff x="4402929" y="1847850"/>
                <a:chExt cx="338139" cy="771525"/>
              </a:xfrm>
              <a:grpFill/>
            </p:grpSpPr>
            <p:sp>
              <p:nvSpPr>
                <p:cNvPr id="351" name="Rechteck 350">
                  <a:extLst>
                    <a:ext uri="{FF2B5EF4-FFF2-40B4-BE49-F238E27FC236}">
                      <a16:creationId xmlns:a16="http://schemas.microsoft.com/office/drawing/2014/main" id="{881376BA-CFF6-070D-FA5A-118DFDADA4E2}"/>
                    </a:ext>
                  </a:extLst>
                </p:cNvPr>
                <p:cNvSpPr/>
                <p:nvPr/>
              </p:nvSpPr>
              <p:spPr>
                <a:xfrm>
                  <a:off x="4462462" y="1847850"/>
                  <a:ext cx="219075" cy="676275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2" name="Rechteck 351">
                  <a:extLst>
                    <a:ext uri="{FF2B5EF4-FFF2-40B4-BE49-F238E27FC236}">
                      <a16:creationId xmlns:a16="http://schemas.microsoft.com/office/drawing/2014/main" id="{439CEA8A-BDFE-D2F2-34CF-B46C548918F5}"/>
                    </a:ext>
                  </a:extLst>
                </p:cNvPr>
                <p:cNvSpPr/>
                <p:nvPr/>
              </p:nvSpPr>
              <p:spPr>
                <a:xfrm rot="5400000">
                  <a:off x="4491035" y="2369342"/>
                  <a:ext cx="161927" cy="338139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276" name="Gruppieren 275">
                <a:extLst>
                  <a:ext uri="{FF2B5EF4-FFF2-40B4-BE49-F238E27FC236}">
                    <a16:creationId xmlns:a16="http://schemas.microsoft.com/office/drawing/2014/main" id="{748C8C48-415F-B276-32C7-B4B0B4952CB6}"/>
                  </a:ext>
                </a:extLst>
              </p:cNvPr>
              <p:cNvGrpSpPr/>
              <p:nvPr/>
            </p:nvGrpSpPr>
            <p:grpSpPr>
              <a:xfrm rot="3600000">
                <a:off x="5898789" y="2843650"/>
                <a:ext cx="278608" cy="519525"/>
                <a:chOff x="4402929" y="1847850"/>
                <a:chExt cx="338139" cy="771525"/>
              </a:xfrm>
              <a:grpFill/>
            </p:grpSpPr>
            <p:sp>
              <p:nvSpPr>
                <p:cNvPr id="349" name="Rechteck 348">
                  <a:extLst>
                    <a:ext uri="{FF2B5EF4-FFF2-40B4-BE49-F238E27FC236}">
                      <a16:creationId xmlns:a16="http://schemas.microsoft.com/office/drawing/2014/main" id="{54437FA6-C0D5-BC30-B202-8C314491A558}"/>
                    </a:ext>
                  </a:extLst>
                </p:cNvPr>
                <p:cNvSpPr/>
                <p:nvPr/>
              </p:nvSpPr>
              <p:spPr>
                <a:xfrm>
                  <a:off x="4462462" y="1847850"/>
                  <a:ext cx="219075" cy="676275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0" name="Rechteck 349">
                  <a:extLst>
                    <a:ext uri="{FF2B5EF4-FFF2-40B4-BE49-F238E27FC236}">
                      <a16:creationId xmlns:a16="http://schemas.microsoft.com/office/drawing/2014/main" id="{73DD3443-63F5-34C7-CB16-EC90746F5014}"/>
                    </a:ext>
                  </a:extLst>
                </p:cNvPr>
                <p:cNvSpPr/>
                <p:nvPr/>
              </p:nvSpPr>
              <p:spPr>
                <a:xfrm rot="5400000">
                  <a:off x="4491035" y="2369342"/>
                  <a:ext cx="161927" cy="338139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277" name="Gruppieren 276">
                <a:extLst>
                  <a:ext uri="{FF2B5EF4-FFF2-40B4-BE49-F238E27FC236}">
                    <a16:creationId xmlns:a16="http://schemas.microsoft.com/office/drawing/2014/main" id="{A8EDF716-26ED-20EC-03D7-C9124A0E54F9}"/>
                  </a:ext>
                </a:extLst>
              </p:cNvPr>
              <p:cNvGrpSpPr/>
              <p:nvPr/>
            </p:nvGrpSpPr>
            <p:grpSpPr>
              <a:xfrm rot="4500000">
                <a:off x="6042775" y="3234845"/>
                <a:ext cx="278608" cy="519525"/>
                <a:chOff x="4402929" y="1847850"/>
                <a:chExt cx="338139" cy="771525"/>
              </a:xfrm>
              <a:grpFill/>
            </p:grpSpPr>
            <p:sp>
              <p:nvSpPr>
                <p:cNvPr id="347" name="Rechteck 346">
                  <a:extLst>
                    <a:ext uri="{FF2B5EF4-FFF2-40B4-BE49-F238E27FC236}">
                      <a16:creationId xmlns:a16="http://schemas.microsoft.com/office/drawing/2014/main" id="{E2975E29-4339-5682-ACDA-2C33CBF7E99E}"/>
                    </a:ext>
                  </a:extLst>
                </p:cNvPr>
                <p:cNvSpPr/>
                <p:nvPr/>
              </p:nvSpPr>
              <p:spPr>
                <a:xfrm>
                  <a:off x="4462462" y="1847850"/>
                  <a:ext cx="219075" cy="676275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48" name="Rechteck 347">
                  <a:extLst>
                    <a:ext uri="{FF2B5EF4-FFF2-40B4-BE49-F238E27FC236}">
                      <a16:creationId xmlns:a16="http://schemas.microsoft.com/office/drawing/2014/main" id="{98821DBD-14E4-A5AD-D0EB-00EE78D9059E}"/>
                    </a:ext>
                  </a:extLst>
                </p:cNvPr>
                <p:cNvSpPr/>
                <p:nvPr/>
              </p:nvSpPr>
              <p:spPr>
                <a:xfrm rot="5400000">
                  <a:off x="4491035" y="2369342"/>
                  <a:ext cx="161927" cy="338139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278" name="Gruppieren 277">
                <a:extLst>
                  <a:ext uri="{FF2B5EF4-FFF2-40B4-BE49-F238E27FC236}">
                    <a16:creationId xmlns:a16="http://schemas.microsoft.com/office/drawing/2014/main" id="{B0FB3795-26BB-790A-E54D-7E248431D5F9}"/>
                  </a:ext>
                </a:extLst>
              </p:cNvPr>
              <p:cNvGrpSpPr/>
              <p:nvPr/>
            </p:nvGrpSpPr>
            <p:grpSpPr>
              <a:xfrm rot="5400000">
                <a:off x="6080551" y="3652838"/>
                <a:ext cx="278608" cy="519525"/>
                <a:chOff x="4402929" y="1847850"/>
                <a:chExt cx="338139" cy="771525"/>
              </a:xfrm>
              <a:grpFill/>
            </p:grpSpPr>
            <p:sp>
              <p:nvSpPr>
                <p:cNvPr id="345" name="Rechteck 344">
                  <a:extLst>
                    <a:ext uri="{FF2B5EF4-FFF2-40B4-BE49-F238E27FC236}">
                      <a16:creationId xmlns:a16="http://schemas.microsoft.com/office/drawing/2014/main" id="{8D060D9D-AE07-C0C3-EFA3-10658EB09720}"/>
                    </a:ext>
                  </a:extLst>
                </p:cNvPr>
                <p:cNvSpPr/>
                <p:nvPr/>
              </p:nvSpPr>
              <p:spPr>
                <a:xfrm>
                  <a:off x="4462462" y="1847850"/>
                  <a:ext cx="219075" cy="676275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46" name="Rechteck 345">
                  <a:extLst>
                    <a:ext uri="{FF2B5EF4-FFF2-40B4-BE49-F238E27FC236}">
                      <a16:creationId xmlns:a16="http://schemas.microsoft.com/office/drawing/2014/main" id="{5C509DC1-B524-5726-DB02-B366F66F0307}"/>
                    </a:ext>
                  </a:extLst>
                </p:cNvPr>
                <p:cNvSpPr/>
                <p:nvPr/>
              </p:nvSpPr>
              <p:spPr>
                <a:xfrm rot="5400000">
                  <a:off x="4491035" y="2369342"/>
                  <a:ext cx="161927" cy="338139"/>
                </a:xfrm>
                <a:prstGeom prst="rect">
                  <a:avLst/>
                </a:prstGeom>
                <a:grpFill/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279" name="Gruppieren 278">
                <a:extLst>
                  <a:ext uri="{FF2B5EF4-FFF2-40B4-BE49-F238E27FC236}">
                    <a16:creationId xmlns:a16="http://schemas.microsoft.com/office/drawing/2014/main" id="{336E445D-09E4-8CBA-F574-79BC704F83FF}"/>
                  </a:ext>
                </a:extLst>
              </p:cNvPr>
              <p:cNvGrpSpPr/>
              <p:nvPr/>
            </p:nvGrpSpPr>
            <p:grpSpPr>
              <a:xfrm rot="5400000">
                <a:off x="4428388" y="3778490"/>
                <a:ext cx="2046921" cy="2054242"/>
                <a:chOff x="4585096" y="2150063"/>
                <a:chExt cx="2046921" cy="2054242"/>
              </a:xfrm>
              <a:grpFill/>
            </p:grpSpPr>
            <p:grpSp>
              <p:nvGrpSpPr>
                <p:cNvPr id="324" name="Gruppieren 323">
                  <a:extLst>
                    <a:ext uri="{FF2B5EF4-FFF2-40B4-BE49-F238E27FC236}">
                      <a16:creationId xmlns:a16="http://schemas.microsoft.com/office/drawing/2014/main" id="{2CE2C356-A718-532C-605D-121C7D1CE461}"/>
                    </a:ext>
                  </a:extLst>
                </p:cNvPr>
                <p:cNvGrpSpPr/>
                <p:nvPr/>
              </p:nvGrpSpPr>
              <p:grpSpPr>
                <a:xfrm>
                  <a:off x="4585096" y="2150063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43" name="Rechteck 342">
                    <a:extLst>
                      <a:ext uri="{FF2B5EF4-FFF2-40B4-BE49-F238E27FC236}">
                        <a16:creationId xmlns:a16="http://schemas.microsoft.com/office/drawing/2014/main" id="{8EAA01F8-39D7-37E6-CE8D-BD8FEEF25123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44" name="Rechteck 343">
                    <a:extLst>
                      <a:ext uri="{FF2B5EF4-FFF2-40B4-BE49-F238E27FC236}">
                        <a16:creationId xmlns:a16="http://schemas.microsoft.com/office/drawing/2014/main" id="{9C44B11B-C13D-FCAA-B993-8841075EAA68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25" name="Gruppieren 324">
                  <a:extLst>
                    <a:ext uri="{FF2B5EF4-FFF2-40B4-BE49-F238E27FC236}">
                      <a16:creationId xmlns:a16="http://schemas.microsoft.com/office/drawing/2014/main" id="{E274D0DC-D98E-B0C6-8F95-C8680D8D83EE}"/>
                    </a:ext>
                  </a:extLst>
                </p:cNvPr>
                <p:cNvGrpSpPr/>
                <p:nvPr/>
              </p:nvGrpSpPr>
              <p:grpSpPr>
                <a:xfrm rot="900000">
                  <a:off x="5012790" y="2227096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41" name="Rechteck 340">
                    <a:extLst>
                      <a:ext uri="{FF2B5EF4-FFF2-40B4-BE49-F238E27FC236}">
                        <a16:creationId xmlns:a16="http://schemas.microsoft.com/office/drawing/2014/main" id="{138DAC09-AEDF-433E-43FC-3CC409C16D33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42" name="Rechteck 341">
                    <a:extLst>
                      <a:ext uri="{FF2B5EF4-FFF2-40B4-BE49-F238E27FC236}">
                        <a16:creationId xmlns:a16="http://schemas.microsoft.com/office/drawing/2014/main" id="{90AEACB1-0519-D1EE-24E9-491CEA12A405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26" name="Gruppieren 325">
                  <a:extLst>
                    <a:ext uri="{FF2B5EF4-FFF2-40B4-BE49-F238E27FC236}">
                      <a16:creationId xmlns:a16="http://schemas.microsoft.com/office/drawing/2014/main" id="{1F74E319-749D-E8E7-73EF-01211A4B71E9}"/>
                    </a:ext>
                  </a:extLst>
                </p:cNvPr>
                <p:cNvGrpSpPr/>
                <p:nvPr/>
              </p:nvGrpSpPr>
              <p:grpSpPr>
                <a:xfrm rot="1800000">
                  <a:off x="5435950" y="2409517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39" name="Rechteck 338">
                    <a:extLst>
                      <a:ext uri="{FF2B5EF4-FFF2-40B4-BE49-F238E27FC236}">
                        <a16:creationId xmlns:a16="http://schemas.microsoft.com/office/drawing/2014/main" id="{B1DA7DAD-4CDA-D782-C11B-D1CBA4E5628E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40" name="Rechteck 339">
                    <a:extLst>
                      <a:ext uri="{FF2B5EF4-FFF2-40B4-BE49-F238E27FC236}">
                        <a16:creationId xmlns:a16="http://schemas.microsoft.com/office/drawing/2014/main" id="{5E7A3DF4-E218-64EF-1CEF-2C00DE259AE1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27" name="Gruppieren 326">
                  <a:extLst>
                    <a:ext uri="{FF2B5EF4-FFF2-40B4-BE49-F238E27FC236}">
                      <a16:creationId xmlns:a16="http://schemas.microsoft.com/office/drawing/2014/main" id="{648A9D61-7453-89AB-AFBC-6CB1C5C92583}"/>
                    </a:ext>
                  </a:extLst>
                </p:cNvPr>
                <p:cNvGrpSpPr/>
                <p:nvPr/>
              </p:nvGrpSpPr>
              <p:grpSpPr>
                <a:xfrm rot="2700000">
                  <a:off x="5800043" y="2666101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37" name="Rechteck 336">
                    <a:extLst>
                      <a:ext uri="{FF2B5EF4-FFF2-40B4-BE49-F238E27FC236}">
                        <a16:creationId xmlns:a16="http://schemas.microsoft.com/office/drawing/2014/main" id="{785B3D68-CB2C-6325-4097-51C549453FF5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38" name="Rechteck 337">
                    <a:extLst>
                      <a:ext uri="{FF2B5EF4-FFF2-40B4-BE49-F238E27FC236}">
                        <a16:creationId xmlns:a16="http://schemas.microsoft.com/office/drawing/2014/main" id="{73171901-BA13-9987-4F07-3CC7F4B6786E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28" name="Gruppieren 327">
                  <a:extLst>
                    <a:ext uri="{FF2B5EF4-FFF2-40B4-BE49-F238E27FC236}">
                      <a16:creationId xmlns:a16="http://schemas.microsoft.com/office/drawing/2014/main" id="{FC4AF945-DA93-8BB4-BADD-481D44A19C9D}"/>
                    </a:ext>
                  </a:extLst>
                </p:cNvPr>
                <p:cNvGrpSpPr/>
                <p:nvPr/>
              </p:nvGrpSpPr>
              <p:grpSpPr>
                <a:xfrm rot="3600000">
                  <a:off x="6051189" y="2996050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35" name="Rechteck 334">
                    <a:extLst>
                      <a:ext uri="{FF2B5EF4-FFF2-40B4-BE49-F238E27FC236}">
                        <a16:creationId xmlns:a16="http://schemas.microsoft.com/office/drawing/2014/main" id="{A14C0CC6-AA02-BE94-0261-CACCC137A94D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36" name="Rechteck 335">
                    <a:extLst>
                      <a:ext uri="{FF2B5EF4-FFF2-40B4-BE49-F238E27FC236}">
                        <a16:creationId xmlns:a16="http://schemas.microsoft.com/office/drawing/2014/main" id="{C16C2E6D-BE9D-9A4B-0713-2F1997055E9B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29" name="Gruppieren 328">
                  <a:extLst>
                    <a:ext uri="{FF2B5EF4-FFF2-40B4-BE49-F238E27FC236}">
                      <a16:creationId xmlns:a16="http://schemas.microsoft.com/office/drawing/2014/main" id="{5F314924-76BA-9734-AAD5-68F0020DFCC1}"/>
                    </a:ext>
                  </a:extLst>
                </p:cNvPr>
                <p:cNvGrpSpPr/>
                <p:nvPr/>
              </p:nvGrpSpPr>
              <p:grpSpPr>
                <a:xfrm rot="4500000">
                  <a:off x="6195175" y="3387245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33" name="Rechteck 332">
                    <a:extLst>
                      <a:ext uri="{FF2B5EF4-FFF2-40B4-BE49-F238E27FC236}">
                        <a16:creationId xmlns:a16="http://schemas.microsoft.com/office/drawing/2014/main" id="{FD272988-B1C0-1EE9-0665-5FB25EB3798E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34" name="Rechteck 333">
                    <a:extLst>
                      <a:ext uri="{FF2B5EF4-FFF2-40B4-BE49-F238E27FC236}">
                        <a16:creationId xmlns:a16="http://schemas.microsoft.com/office/drawing/2014/main" id="{CA53A914-4BC7-C7FB-476D-FAE821378868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30" name="Gruppieren 329">
                  <a:extLst>
                    <a:ext uri="{FF2B5EF4-FFF2-40B4-BE49-F238E27FC236}">
                      <a16:creationId xmlns:a16="http://schemas.microsoft.com/office/drawing/2014/main" id="{F563B211-2963-E3B3-3F28-3D73296C763E}"/>
                    </a:ext>
                  </a:extLst>
                </p:cNvPr>
                <p:cNvGrpSpPr/>
                <p:nvPr/>
              </p:nvGrpSpPr>
              <p:grpSpPr>
                <a:xfrm rot="5400000">
                  <a:off x="6232951" y="3805238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31" name="Rechteck 330">
                    <a:extLst>
                      <a:ext uri="{FF2B5EF4-FFF2-40B4-BE49-F238E27FC236}">
                        <a16:creationId xmlns:a16="http://schemas.microsoft.com/office/drawing/2014/main" id="{4D189383-7A06-C3E1-994A-D29CC62BC3B8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32" name="Rechteck 331">
                    <a:extLst>
                      <a:ext uri="{FF2B5EF4-FFF2-40B4-BE49-F238E27FC236}">
                        <a16:creationId xmlns:a16="http://schemas.microsoft.com/office/drawing/2014/main" id="{E31C991A-BC9B-6286-3BE0-23011E9DE223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280" name="Gruppieren 279">
                <a:extLst>
                  <a:ext uri="{FF2B5EF4-FFF2-40B4-BE49-F238E27FC236}">
                    <a16:creationId xmlns:a16="http://schemas.microsoft.com/office/drawing/2014/main" id="{B354B2AA-D656-8238-5F67-605D33EBFBB3}"/>
                  </a:ext>
                </a:extLst>
              </p:cNvPr>
              <p:cNvGrpSpPr/>
              <p:nvPr/>
            </p:nvGrpSpPr>
            <p:grpSpPr>
              <a:xfrm rot="10800000">
                <a:off x="2673469" y="3761223"/>
                <a:ext cx="2046921" cy="2054242"/>
                <a:chOff x="4585096" y="2150063"/>
                <a:chExt cx="2046921" cy="2054242"/>
              </a:xfrm>
              <a:grpFill/>
            </p:grpSpPr>
            <p:grpSp>
              <p:nvGrpSpPr>
                <p:cNvPr id="303" name="Gruppieren 302">
                  <a:extLst>
                    <a:ext uri="{FF2B5EF4-FFF2-40B4-BE49-F238E27FC236}">
                      <a16:creationId xmlns:a16="http://schemas.microsoft.com/office/drawing/2014/main" id="{975075D8-03B6-2130-F012-56B33A2EC9DF}"/>
                    </a:ext>
                  </a:extLst>
                </p:cNvPr>
                <p:cNvGrpSpPr/>
                <p:nvPr/>
              </p:nvGrpSpPr>
              <p:grpSpPr>
                <a:xfrm>
                  <a:off x="4585096" y="2150063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22" name="Rechteck 321">
                    <a:extLst>
                      <a:ext uri="{FF2B5EF4-FFF2-40B4-BE49-F238E27FC236}">
                        <a16:creationId xmlns:a16="http://schemas.microsoft.com/office/drawing/2014/main" id="{808FC0AD-6A83-286C-760B-876005810DD0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23" name="Rechteck 322">
                    <a:extLst>
                      <a:ext uri="{FF2B5EF4-FFF2-40B4-BE49-F238E27FC236}">
                        <a16:creationId xmlns:a16="http://schemas.microsoft.com/office/drawing/2014/main" id="{9C206270-825A-89DD-AFB1-E933C1FB7A71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04" name="Gruppieren 303">
                  <a:extLst>
                    <a:ext uri="{FF2B5EF4-FFF2-40B4-BE49-F238E27FC236}">
                      <a16:creationId xmlns:a16="http://schemas.microsoft.com/office/drawing/2014/main" id="{58561C85-17BB-663A-6932-CE91A655CC14}"/>
                    </a:ext>
                  </a:extLst>
                </p:cNvPr>
                <p:cNvGrpSpPr/>
                <p:nvPr/>
              </p:nvGrpSpPr>
              <p:grpSpPr>
                <a:xfrm rot="900000">
                  <a:off x="5012790" y="2227096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20" name="Rechteck 319">
                    <a:extLst>
                      <a:ext uri="{FF2B5EF4-FFF2-40B4-BE49-F238E27FC236}">
                        <a16:creationId xmlns:a16="http://schemas.microsoft.com/office/drawing/2014/main" id="{30BE1628-7248-435F-8305-E0F8C15A56FA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21" name="Rechteck 320">
                    <a:extLst>
                      <a:ext uri="{FF2B5EF4-FFF2-40B4-BE49-F238E27FC236}">
                        <a16:creationId xmlns:a16="http://schemas.microsoft.com/office/drawing/2014/main" id="{61725261-BCA5-FD34-48B7-14A65BFB772C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05" name="Gruppieren 304">
                  <a:extLst>
                    <a:ext uri="{FF2B5EF4-FFF2-40B4-BE49-F238E27FC236}">
                      <a16:creationId xmlns:a16="http://schemas.microsoft.com/office/drawing/2014/main" id="{935CE299-8FC7-7725-B1B8-8EEAEF266EB5}"/>
                    </a:ext>
                  </a:extLst>
                </p:cNvPr>
                <p:cNvGrpSpPr/>
                <p:nvPr/>
              </p:nvGrpSpPr>
              <p:grpSpPr>
                <a:xfrm rot="1800000">
                  <a:off x="5435950" y="2409517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18" name="Rechteck 317">
                    <a:extLst>
                      <a:ext uri="{FF2B5EF4-FFF2-40B4-BE49-F238E27FC236}">
                        <a16:creationId xmlns:a16="http://schemas.microsoft.com/office/drawing/2014/main" id="{3A236C51-7BE4-AEBC-C2A7-4A69F3C94B9B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19" name="Rechteck 318">
                    <a:extLst>
                      <a:ext uri="{FF2B5EF4-FFF2-40B4-BE49-F238E27FC236}">
                        <a16:creationId xmlns:a16="http://schemas.microsoft.com/office/drawing/2014/main" id="{97606A6B-9682-E87D-88FC-D631ADBB3B0F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06" name="Gruppieren 305">
                  <a:extLst>
                    <a:ext uri="{FF2B5EF4-FFF2-40B4-BE49-F238E27FC236}">
                      <a16:creationId xmlns:a16="http://schemas.microsoft.com/office/drawing/2014/main" id="{1CD248DE-5621-6B3C-C187-D44465DFC977}"/>
                    </a:ext>
                  </a:extLst>
                </p:cNvPr>
                <p:cNvGrpSpPr/>
                <p:nvPr/>
              </p:nvGrpSpPr>
              <p:grpSpPr>
                <a:xfrm rot="2700000">
                  <a:off x="5800043" y="2666101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16" name="Rechteck 315">
                    <a:extLst>
                      <a:ext uri="{FF2B5EF4-FFF2-40B4-BE49-F238E27FC236}">
                        <a16:creationId xmlns:a16="http://schemas.microsoft.com/office/drawing/2014/main" id="{3DB778DF-93C0-9765-5D22-100D91C516CE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17" name="Rechteck 316">
                    <a:extLst>
                      <a:ext uri="{FF2B5EF4-FFF2-40B4-BE49-F238E27FC236}">
                        <a16:creationId xmlns:a16="http://schemas.microsoft.com/office/drawing/2014/main" id="{5E9CA289-18DE-0DF5-CCA5-E7EBB30BDF38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07" name="Gruppieren 306">
                  <a:extLst>
                    <a:ext uri="{FF2B5EF4-FFF2-40B4-BE49-F238E27FC236}">
                      <a16:creationId xmlns:a16="http://schemas.microsoft.com/office/drawing/2014/main" id="{880443D0-AA2A-959D-8BEC-D4548737F4C7}"/>
                    </a:ext>
                  </a:extLst>
                </p:cNvPr>
                <p:cNvGrpSpPr/>
                <p:nvPr/>
              </p:nvGrpSpPr>
              <p:grpSpPr>
                <a:xfrm rot="3600000">
                  <a:off x="6051189" y="2996050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14" name="Rechteck 313">
                    <a:extLst>
                      <a:ext uri="{FF2B5EF4-FFF2-40B4-BE49-F238E27FC236}">
                        <a16:creationId xmlns:a16="http://schemas.microsoft.com/office/drawing/2014/main" id="{EBEA4DDF-93ED-B357-F4F1-182FDBEB8735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15" name="Rechteck 314">
                    <a:extLst>
                      <a:ext uri="{FF2B5EF4-FFF2-40B4-BE49-F238E27FC236}">
                        <a16:creationId xmlns:a16="http://schemas.microsoft.com/office/drawing/2014/main" id="{8854B1DB-AC77-8141-213B-8C6C0C03CD06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08" name="Gruppieren 307">
                  <a:extLst>
                    <a:ext uri="{FF2B5EF4-FFF2-40B4-BE49-F238E27FC236}">
                      <a16:creationId xmlns:a16="http://schemas.microsoft.com/office/drawing/2014/main" id="{2E2A2DEF-8DCC-980F-6E9D-19B4F9AB9EF4}"/>
                    </a:ext>
                  </a:extLst>
                </p:cNvPr>
                <p:cNvGrpSpPr/>
                <p:nvPr/>
              </p:nvGrpSpPr>
              <p:grpSpPr>
                <a:xfrm rot="4500000">
                  <a:off x="6195175" y="3387245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12" name="Rechteck 311">
                    <a:extLst>
                      <a:ext uri="{FF2B5EF4-FFF2-40B4-BE49-F238E27FC236}">
                        <a16:creationId xmlns:a16="http://schemas.microsoft.com/office/drawing/2014/main" id="{C7F5BA1B-D1D5-FBFF-FC5B-561273065BA7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13" name="Rechteck 312">
                    <a:extLst>
                      <a:ext uri="{FF2B5EF4-FFF2-40B4-BE49-F238E27FC236}">
                        <a16:creationId xmlns:a16="http://schemas.microsoft.com/office/drawing/2014/main" id="{F41567EA-0BE4-F10F-4AEC-D7A5834039D4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09" name="Gruppieren 308">
                  <a:extLst>
                    <a:ext uri="{FF2B5EF4-FFF2-40B4-BE49-F238E27FC236}">
                      <a16:creationId xmlns:a16="http://schemas.microsoft.com/office/drawing/2014/main" id="{2924535E-35E9-5AA6-A4D3-D706616CFE01}"/>
                    </a:ext>
                  </a:extLst>
                </p:cNvPr>
                <p:cNvGrpSpPr/>
                <p:nvPr/>
              </p:nvGrpSpPr>
              <p:grpSpPr>
                <a:xfrm rot="5400000">
                  <a:off x="6232951" y="3805238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10" name="Rechteck 309">
                    <a:extLst>
                      <a:ext uri="{FF2B5EF4-FFF2-40B4-BE49-F238E27FC236}">
                        <a16:creationId xmlns:a16="http://schemas.microsoft.com/office/drawing/2014/main" id="{24E9873E-0ED8-F23D-FACA-DA7B0A372ABF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11" name="Rechteck 310">
                    <a:extLst>
                      <a:ext uri="{FF2B5EF4-FFF2-40B4-BE49-F238E27FC236}">
                        <a16:creationId xmlns:a16="http://schemas.microsoft.com/office/drawing/2014/main" id="{5297A30D-3C5D-B879-B40A-78B0760B7BDD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281" name="Gruppieren 280">
                <a:extLst>
                  <a:ext uri="{FF2B5EF4-FFF2-40B4-BE49-F238E27FC236}">
                    <a16:creationId xmlns:a16="http://schemas.microsoft.com/office/drawing/2014/main" id="{413147D5-5057-DD8A-CEE3-F19335DE3F35}"/>
                  </a:ext>
                </a:extLst>
              </p:cNvPr>
              <p:cNvGrpSpPr/>
              <p:nvPr/>
            </p:nvGrpSpPr>
            <p:grpSpPr>
              <a:xfrm rot="16200000">
                <a:off x="2671501" y="1980396"/>
                <a:ext cx="2046921" cy="2054242"/>
                <a:chOff x="4585096" y="2150063"/>
                <a:chExt cx="2046921" cy="2054242"/>
              </a:xfrm>
              <a:grpFill/>
            </p:grpSpPr>
            <p:grpSp>
              <p:nvGrpSpPr>
                <p:cNvPr id="282" name="Gruppieren 281">
                  <a:extLst>
                    <a:ext uri="{FF2B5EF4-FFF2-40B4-BE49-F238E27FC236}">
                      <a16:creationId xmlns:a16="http://schemas.microsoft.com/office/drawing/2014/main" id="{DB5C91AC-4A42-941A-9BC4-30DD9C46E860}"/>
                    </a:ext>
                  </a:extLst>
                </p:cNvPr>
                <p:cNvGrpSpPr/>
                <p:nvPr/>
              </p:nvGrpSpPr>
              <p:grpSpPr>
                <a:xfrm>
                  <a:off x="4585096" y="2150063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301" name="Rechteck 300">
                    <a:extLst>
                      <a:ext uri="{FF2B5EF4-FFF2-40B4-BE49-F238E27FC236}">
                        <a16:creationId xmlns:a16="http://schemas.microsoft.com/office/drawing/2014/main" id="{06EC2C51-508F-F33C-078F-A3C33D4FCA05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02" name="Rechteck 301">
                    <a:extLst>
                      <a:ext uri="{FF2B5EF4-FFF2-40B4-BE49-F238E27FC236}">
                        <a16:creationId xmlns:a16="http://schemas.microsoft.com/office/drawing/2014/main" id="{60B3E099-CC42-4F2E-9A15-F070458FFDC2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283" name="Gruppieren 282">
                  <a:extLst>
                    <a:ext uri="{FF2B5EF4-FFF2-40B4-BE49-F238E27FC236}">
                      <a16:creationId xmlns:a16="http://schemas.microsoft.com/office/drawing/2014/main" id="{C221D4CA-77F6-5D5F-E517-5013D2A03EF7}"/>
                    </a:ext>
                  </a:extLst>
                </p:cNvPr>
                <p:cNvGrpSpPr/>
                <p:nvPr/>
              </p:nvGrpSpPr>
              <p:grpSpPr>
                <a:xfrm rot="900000">
                  <a:off x="5012790" y="2227096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299" name="Rechteck 298">
                    <a:extLst>
                      <a:ext uri="{FF2B5EF4-FFF2-40B4-BE49-F238E27FC236}">
                        <a16:creationId xmlns:a16="http://schemas.microsoft.com/office/drawing/2014/main" id="{1985C34F-3161-6085-C2D2-4279EBDDC631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00" name="Rechteck 299">
                    <a:extLst>
                      <a:ext uri="{FF2B5EF4-FFF2-40B4-BE49-F238E27FC236}">
                        <a16:creationId xmlns:a16="http://schemas.microsoft.com/office/drawing/2014/main" id="{A1A1DD3A-4527-3EBA-743F-D3933F1F98F3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284" name="Gruppieren 283">
                  <a:extLst>
                    <a:ext uri="{FF2B5EF4-FFF2-40B4-BE49-F238E27FC236}">
                      <a16:creationId xmlns:a16="http://schemas.microsoft.com/office/drawing/2014/main" id="{7AB530AF-479D-0639-0327-73FFA8F90B4D}"/>
                    </a:ext>
                  </a:extLst>
                </p:cNvPr>
                <p:cNvGrpSpPr/>
                <p:nvPr/>
              </p:nvGrpSpPr>
              <p:grpSpPr>
                <a:xfrm rot="1800000">
                  <a:off x="5435950" y="2409517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297" name="Rechteck 296">
                    <a:extLst>
                      <a:ext uri="{FF2B5EF4-FFF2-40B4-BE49-F238E27FC236}">
                        <a16:creationId xmlns:a16="http://schemas.microsoft.com/office/drawing/2014/main" id="{F7CF2A46-44B7-8D2D-3C2C-AB635DF5FEA4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98" name="Rechteck 297">
                    <a:extLst>
                      <a:ext uri="{FF2B5EF4-FFF2-40B4-BE49-F238E27FC236}">
                        <a16:creationId xmlns:a16="http://schemas.microsoft.com/office/drawing/2014/main" id="{DC7D1AFC-F5CA-DB94-BA94-B1EE8B291B6A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285" name="Gruppieren 284">
                  <a:extLst>
                    <a:ext uri="{FF2B5EF4-FFF2-40B4-BE49-F238E27FC236}">
                      <a16:creationId xmlns:a16="http://schemas.microsoft.com/office/drawing/2014/main" id="{8E533BC7-6ABE-A13C-1E83-24BC15E9D0FE}"/>
                    </a:ext>
                  </a:extLst>
                </p:cNvPr>
                <p:cNvGrpSpPr/>
                <p:nvPr/>
              </p:nvGrpSpPr>
              <p:grpSpPr>
                <a:xfrm rot="2700000">
                  <a:off x="5800043" y="2666101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295" name="Rechteck 294">
                    <a:extLst>
                      <a:ext uri="{FF2B5EF4-FFF2-40B4-BE49-F238E27FC236}">
                        <a16:creationId xmlns:a16="http://schemas.microsoft.com/office/drawing/2014/main" id="{264BB66A-96BA-91B6-2054-B258F3CAE319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96" name="Rechteck 295">
                    <a:extLst>
                      <a:ext uri="{FF2B5EF4-FFF2-40B4-BE49-F238E27FC236}">
                        <a16:creationId xmlns:a16="http://schemas.microsoft.com/office/drawing/2014/main" id="{C083C74A-1FBD-DC41-E371-FD9CDBADBFC9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286" name="Gruppieren 285">
                  <a:extLst>
                    <a:ext uri="{FF2B5EF4-FFF2-40B4-BE49-F238E27FC236}">
                      <a16:creationId xmlns:a16="http://schemas.microsoft.com/office/drawing/2014/main" id="{860BF547-EFAD-2680-44C0-1B104CE0F70D}"/>
                    </a:ext>
                  </a:extLst>
                </p:cNvPr>
                <p:cNvGrpSpPr/>
                <p:nvPr/>
              </p:nvGrpSpPr>
              <p:grpSpPr>
                <a:xfrm rot="3600000">
                  <a:off x="6051189" y="2996050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293" name="Rechteck 292">
                    <a:extLst>
                      <a:ext uri="{FF2B5EF4-FFF2-40B4-BE49-F238E27FC236}">
                        <a16:creationId xmlns:a16="http://schemas.microsoft.com/office/drawing/2014/main" id="{3565B5AD-8F2E-9610-41E3-B2005A410ED8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94" name="Rechteck 293">
                    <a:extLst>
                      <a:ext uri="{FF2B5EF4-FFF2-40B4-BE49-F238E27FC236}">
                        <a16:creationId xmlns:a16="http://schemas.microsoft.com/office/drawing/2014/main" id="{C461FB19-7DF0-C083-3CE5-31DC465B09EB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287" name="Gruppieren 286">
                  <a:extLst>
                    <a:ext uri="{FF2B5EF4-FFF2-40B4-BE49-F238E27FC236}">
                      <a16:creationId xmlns:a16="http://schemas.microsoft.com/office/drawing/2014/main" id="{5165F74F-A253-267F-E4A8-005D896B0D8F}"/>
                    </a:ext>
                  </a:extLst>
                </p:cNvPr>
                <p:cNvGrpSpPr/>
                <p:nvPr/>
              </p:nvGrpSpPr>
              <p:grpSpPr>
                <a:xfrm rot="4500000">
                  <a:off x="6195175" y="3387245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291" name="Rechteck 290">
                    <a:extLst>
                      <a:ext uri="{FF2B5EF4-FFF2-40B4-BE49-F238E27FC236}">
                        <a16:creationId xmlns:a16="http://schemas.microsoft.com/office/drawing/2014/main" id="{E42257C1-9131-7527-6E6F-FC0D9D930188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92" name="Rechteck 291">
                    <a:extLst>
                      <a:ext uri="{FF2B5EF4-FFF2-40B4-BE49-F238E27FC236}">
                        <a16:creationId xmlns:a16="http://schemas.microsoft.com/office/drawing/2014/main" id="{BDE6326A-04CC-7E13-3D00-0916166D3E01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288" name="Gruppieren 287">
                  <a:extLst>
                    <a:ext uri="{FF2B5EF4-FFF2-40B4-BE49-F238E27FC236}">
                      <a16:creationId xmlns:a16="http://schemas.microsoft.com/office/drawing/2014/main" id="{6B3B32E7-0ACF-2DF1-20A8-4ED19B08A43E}"/>
                    </a:ext>
                  </a:extLst>
                </p:cNvPr>
                <p:cNvGrpSpPr/>
                <p:nvPr/>
              </p:nvGrpSpPr>
              <p:grpSpPr>
                <a:xfrm rot="5400000">
                  <a:off x="6232951" y="3805238"/>
                  <a:ext cx="278608" cy="519525"/>
                  <a:chOff x="4402929" y="1847850"/>
                  <a:chExt cx="338139" cy="771525"/>
                </a:xfrm>
                <a:grpFill/>
              </p:grpSpPr>
              <p:sp>
                <p:nvSpPr>
                  <p:cNvPr id="289" name="Rechteck 288">
                    <a:extLst>
                      <a:ext uri="{FF2B5EF4-FFF2-40B4-BE49-F238E27FC236}">
                        <a16:creationId xmlns:a16="http://schemas.microsoft.com/office/drawing/2014/main" id="{B0BD7CCA-7DE3-B41B-8142-2B649E00C056}"/>
                      </a:ext>
                    </a:extLst>
                  </p:cNvPr>
                  <p:cNvSpPr/>
                  <p:nvPr/>
                </p:nvSpPr>
                <p:spPr>
                  <a:xfrm>
                    <a:off x="4462462" y="1847850"/>
                    <a:ext cx="219075" cy="676275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90" name="Rechteck 289">
                    <a:extLst>
                      <a:ext uri="{FF2B5EF4-FFF2-40B4-BE49-F238E27FC236}">
                        <a16:creationId xmlns:a16="http://schemas.microsoft.com/office/drawing/2014/main" id="{9847CE2D-E1EC-6D81-54D0-2AE5977D528F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491035" y="2369342"/>
                    <a:ext cx="161927" cy="338139"/>
                  </a:xfrm>
                  <a:prstGeom prst="rect">
                    <a:avLst/>
                  </a:prstGeom>
                  <a:grpFill/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</p:grpSp>
        <p:sp>
          <p:nvSpPr>
            <p:cNvPr id="359" name="Textfeld 358">
              <a:extLst>
                <a:ext uri="{FF2B5EF4-FFF2-40B4-BE49-F238E27FC236}">
                  <a16:creationId xmlns:a16="http://schemas.microsoft.com/office/drawing/2014/main" id="{6EA11D6C-2568-277A-20A5-495AD56E0724}"/>
                </a:ext>
              </a:extLst>
            </p:cNvPr>
            <p:cNvSpPr txBox="1"/>
            <p:nvPr/>
          </p:nvSpPr>
          <p:spPr>
            <a:xfrm>
              <a:off x="475831" y="2539286"/>
              <a:ext cx="721949" cy="258896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pPr algn="ctr"/>
              <a:r>
                <a:rPr lang="de-DE" sz="2000" b="1" dirty="0">
                  <a:solidFill>
                    <a:srgbClr val="BCCF00"/>
                  </a:solidFill>
                </a:rPr>
                <a:t>STATOR</a:t>
              </a:r>
              <a:endParaRPr lang="de-DE" sz="1000" b="1" dirty="0">
                <a:solidFill>
                  <a:srgbClr val="BCCF00"/>
                </a:solidFill>
              </a:endParaRPr>
            </a:p>
          </p:txBody>
        </p:sp>
      </p:grpSp>
      <p:grpSp>
        <p:nvGrpSpPr>
          <p:cNvPr id="390" name="Gruppieren 389">
            <a:extLst>
              <a:ext uri="{FF2B5EF4-FFF2-40B4-BE49-F238E27FC236}">
                <a16:creationId xmlns:a16="http://schemas.microsoft.com/office/drawing/2014/main" id="{6EAE8D45-1666-740E-3681-C722F4F4ADC8}"/>
              </a:ext>
            </a:extLst>
          </p:cNvPr>
          <p:cNvGrpSpPr>
            <a:grpSpLocks noChangeAspect="1"/>
          </p:cNvGrpSpPr>
          <p:nvPr/>
        </p:nvGrpSpPr>
        <p:grpSpPr>
          <a:xfrm>
            <a:off x="283218" y="3360512"/>
            <a:ext cx="1440000" cy="1503768"/>
            <a:chOff x="530460" y="2935685"/>
            <a:chExt cx="720794" cy="752713"/>
          </a:xfrm>
        </p:grpSpPr>
        <p:grpSp>
          <p:nvGrpSpPr>
            <p:cNvPr id="361" name="Gruppieren 360">
              <a:extLst>
                <a:ext uri="{FF2B5EF4-FFF2-40B4-BE49-F238E27FC236}">
                  <a16:creationId xmlns:a16="http://schemas.microsoft.com/office/drawing/2014/main" id="{49DCBE95-D3ED-8605-59D7-B81A5E0AB0C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61473" y="2935685"/>
              <a:ext cx="458768" cy="458768"/>
              <a:chOff x="2002225" y="2274719"/>
              <a:chExt cx="4320000" cy="4320000"/>
            </a:xfrm>
          </p:grpSpPr>
          <p:sp>
            <p:nvSpPr>
              <p:cNvPr id="362" name="Kreis: nicht ausgefüllt 361">
                <a:extLst>
                  <a:ext uri="{FF2B5EF4-FFF2-40B4-BE49-F238E27FC236}">
                    <a16:creationId xmlns:a16="http://schemas.microsoft.com/office/drawing/2014/main" id="{AF7A7523-F00C-48AD-D1F6-C8905701C10C}"/>
                  </a:ext>
                </a:extLst>
              </p:cNvPr>
              <p:cNvSpPr/>
              <p:nvPr/>
            </p:nvSpPr>
            <p:spPr>
              <a:xfrm>
                <a:off x="2002225" y="2274719"/>
                <a:ext cx="4320000" cy="4320000"/>
              </a:xfrm>
              <a:prstGeom prst="donut">
                <a:avLst>
                  <a:gd name="adj" fmla="val 21251"/>
                </a:avLst>
              </a:prstGeom>
              <a:solidFill>
                <a:srgbClr val="00ADEE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rmAutofit/>
              </a:bodyPr>
              <a:lstStyle/>
              <a:p>
                <a:pPr algn="ctr"/>
                <a:endParaRPr lang="de-DE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63" name="Gruppieren 362">
                <a:extLst>
                  <a:ext uri="{FF2B5EF4-FFF2-40B4-BE49-F238E27FC236}">
                    <a16:creationId xmlns:a16="http://schemas.microsoft.com/office/drawing/2014/main" id="{C6D5FF1B-C957-F1AF-B221-0A03E48F9511}"/>
                  </a:ext>
                </a:extLst>
              </p:cNvPr>
              <p:cNvGrpSpPr/>
              <p:nvPr/>
            </p:nvGrpSpPr>
            <p:grpSpPr>
              <a:xfrm>
                <a:off x="3225314" y="2752264"/>
                <a:ext cx="1851837" cy="181268"/>
                <a:chOff x="3225314" y="2752264"/>
                <a:chExt cx="1851837" cy="181268"/>
              </a:xfrm>
            </p:grpSpPr>
            <p:sp>
              <p:nvSpPr>
                <p:cNvPr id="387" name="Flussdiagramm: Alternativer Prozess 386">
                  <a:extLst>
                    <a:ext uri="{FF2B5EF4-FFF2-40B4-BE49-F238E27FC236}">
                      <a16:creationId xmlns:a16="http://schemas.microsoft.com/office/drawing/2014/main" id="{5E467D99-4BD2-1969-B486-439BDE62F488}"/>
                    </a:ext>
                  </a:extLst>
                </p:cNvPr>
                <p:cNvSpPr/>
                <p:nvPr/>
              </p:nvSpPr>
              <p:spPr>
                <a:xfrm rot="1800000">
                  <a:off x="3225314" y="2753532"/>
                  <a:ext cx="900000" cy="180000"/>
                </a:xfrm>
                <a:prstGeom prst="flowChartAlternateProcess">
                  <a:avLst/>
                </a:prstGeom>
                <a:solidFill>
                  <a:schemeClr val="bg1"/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/>
                </a:p>
              </p:txBody>
            </p:sp>
            <p:sp>
              <p:nvSpPr>
                <p:cNvPr id="388" name="Flussdiagramm: Alternativer Prozess 387">
                  <a:extLst>
                    <a:ext uri="{FF2B5EF4-FFF2-40B4-BE49-F238E27FC236}">
                      <a16:creationId xmlns:a16="http://schemas.microsoft.com/office/drawing/2014/main" id="{0C498C97-32C5-6BC7-DF0E-3714A94BB683}"/>
                    </a:ext>
                  </a:extLst>
                </p:cNvPr>
                <p:cNvSpPr/>
                <p:nvPr/>
              </p:nvSpPr>
              <p:spPr>
                <a:xfrm rot="19800000" flipH="1">
                  <a:off x="4177151" y="2752264"/>
                  <a:ext cx="900000" cy="180000"/>
                </a:xfrm>
                <a:prstGeom prst="flowChartAlternateProcess">
                  <a:avLst/>
                </a:prstGeom>
                <a:solidFill>
                  <a:schemeClr val="bg1"/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/>
                </a:p>
              </p:txBody>
            </p:sp>
          </p:grpSp>
          <p:grpSp>
            <p:nvGrpSpPr>
              <p:cNvPr id="364" name="Gruppieren 363">
                <a:extLst>
                  <a:ext uri="{FF2B5EF4-FFF2-40B4-BE49-F238E27FC236}">
                    <a16:creationId xmlns:a16="http://schemas.microsoft.com/office/drawing/2014/main" id="{E333CEFE-E0DA-F2EE-FC40-36B42D5A4AE6}"/>
                  </a:ext>
                </a:extLst>
              </p:cNvPr>
              <p:cNvGrpSpPr/>
              <p:nvPr/>
            </p:nvGrpSpPr>
            <p:grpSpPr>
              <a:xfrm rot="10800000">
                <a:off x="3184107" y="5959426"/>
                <a:ext cx="1851837" cy="181268"/>
                <a:chOff x="3225314" y="2752264"/>
                <a:chExt cx="1851837" cy="181268"/>
              </a:xfrm>
            </p:grpSpPr>
            <p:sp>
              <p:nvSpPr>
                <p:cNvPr id="385" name="Flussdiagramm: Alternativer Prozess 384">
                  <a:extLst>
                    <a:ext uri="{FF2B5EF4-FFF2-40B4-BE49-F238E27FC236}">
                      <a16:creationId xmlns:a16="http://schemas.microsoft.com/office/drawing/2014/main" id="{C6F6369A-2A04-A1FA-1CE0-A2F943ED32D8}"/>
                    </a:ext>
                  </a:extLst>
                </p:cNvPr>
                <p:cNvSpPr/>
                <p:nvPr/>
              </p:nvSpPr>
              <p:spPr>
                <a:xfrm rot="1800000">
                  <a:off x="3225314" y="2753532"/>
                  <a:ext cx="900000" cy="180000"/>
                </a:xfrm>
                <a:prstGeom prst="flowChartAlternateProcess">
                  <a:avLst/>
                </a:prstGeom>
                <a:solidFill>
                  <a:schemeClr val="bg1"/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/>
                </a:p>
              </p:txBody>
            </p:sp>
            <p:sp>
              <p:nvSpPr>
                <p:cNvPr id="386" name="Flussdiagramm: Alternativer Prozess 385">
                  <a:extLst>
                    <a:ext uri="{FF2B5EF4-FFF2-40B4-BE49-F238E27FC236}">
                      <a16:creationId xmlns:a16="http://schemas.microsoft.com/office/drawing/2014/main" id="{F896C817-13C7-5D2D-FDD2-994D923ECC06}"/>
                    </a:ext>
                  </a:extLst>
                </p:cNvPr>
                <p:cNvSpPr/>
                <p:nvPr/>
              </p:nvSpPr>
              <p:spPr>
                <a:xfrm rot="19800000" flipH="1">
                  <a:off x="4177151" y="2752264"/>
                  <a:ext cx="900000" cy="180000"/>
                </a:xfrm>
                <a:prstGeom prst="flowChartAlternateProcess">
                  <a:avLst/>
                </a:prstGeom>
                <a:solidFill>
                  <a:schemeClr val="bg1"/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/>
                </a:p>
              </p:txBody>
            </p:sp>
          </p:grpSp>
          <p:grpSp>
            <p:nvGrpSpPr>
              <p:cNvPr id="365" name="Gruppieren 364">
                <a:extLst>
                  <a:ext uri="{FF2B5EF4-FFF2-40B4-BE49-F238E27FC236}">
                    <a16:creationId xmlns:a16="http://schemas.microsoft.com/office/drawing/2014/main" id="{CE38C6DF-F32A-623B-798C-D2F7196894F3}"/>
                  </a:ext>
                </a:extLst>
              </p:cNvPr>
              <p:cNvGrpSpPr/>
              <p:nvPr/>
            </p:nvGrpSpPr>
            <p:grpSpPr>
              <a:xfrm rot="3600000">
                <a:off x="3183222" y="2751630"/>
                <a:ext cx="1893044" cy="3388430"/>
                <a:chOff x="3336507" y="2904664"/>
                <a:chExt cx="1893044" cy="3388430"/>
              </a:xfrm>
            </p:grpSpPr>
            <p:grpSp>
              <p:nvGrpSpPr>
                <p:cNvPr id="379" name="Gruppieren 378">
                  <a:extLst>
                    <a:ext uri="{FF2B5EF4-FFF2-40B4-BE49-F238E27FC236}">
                      <a16:creationId xmlns:a16="http://schemas.microsoft.com/office/drawing/2014/main" id="{9AAE56E9-620E-9207-F28D-199187A45BB6}"/>
                    </a:ext>
                  </a:extLst>
                </p:cNvPr>
                <p:cNvGrpSpPr/>
                <p:nvPr/>
              </p:nvGrpSpPr>
              <p:grpSpPr>
                <a:xfrm>
                  <a:off x="3377714" y="2904664"/>
                  <a:ext cx="1851837" cy="181268"/>
                  <a:chOff x="3225314" y="2752264"/>
                  <a:chExt cx="1851837" cy="181268"/>
                </a:xfrm>
              </p:grpSpPr>
              <p:sp>
                <p:nvSpPr>
                  <p:cNvPr id="383" name="Flussdiagramm: Alternativer Prozess 382">
                    <a:extLst>
                      <a:ext uri="{FF2B5EF4-FFF2-40B4-BE49-F238E27FC236}">
                        <a16:creationId xmlns:a16="http://schemas.microsoft.com/office/drawing/2014/main" id="{9D5C2E3B-9EF1-E659-C044-FCCF091A1309}"/>
                      </a:ext>
                    </a:extLst>
                  </p:cNvPr>
                  <p:cNvSpPr/>
                  <p:nvPr/>
                </p:nvSpPr>
                <p:spPr>
                  <a:xfrm rot="1800000">
                    <a:off x="3225314" y="2753532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  <p:sp>
                <p:nvSpPr>
                  <p:cNvPr id="384" name="Flussdiagramm: Alternativer Prozess 383">
                    <a:extLst>
                      <a:ext uri="{FF2B5EF4-FFF2-40B4-BE49-F238E27FC236}">
                        <a16:creationId xmlns:a16="http://schemas.microsoft.com/office/drawing/2014/main" id="{121248A0-E6D3-B4CA-B9BC-8240387C9D95}"/>
                      </a:ext>
                    </a:extLst>
                  </p:cNvPr>
                  <p:cNvSpPr/>
                  <p:nvPr/>
                </p:nvSpPr>
                <p:spPr>
                  <a:xfrm rot="19800000" flipH="1">
                    <a:off x="4177151" y="2752264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</p:grpSp>
            <p:grpSp>
              <p:nvGrpSpPr>
                <p:cNvPr id="380" name="Gruppieren 379">
                  <a:extLst>
                    <a:ext uri="{FF2B5EF4-FFF2-40B4-BE49-F238E27FC236}">
                      <a16:creationId xmlns:a16="http://schemas.microsoft.com/office/drawing/2014/main" id="{C4EA9801-B97A-03F0-AA37-21A34C709A58}"/>
                    </a:ext>
                  </a:extLst>
                </p:cNvPr>
                <p:cNvGrpSpPr/>
                <p:nvPr/>
              </p:nvGrpSpPr>
              <p:grpSpPr>
                <a:xfrm rot="10800000">
                  <a:off x="3336507" y="6111826"/>
                  <a:ext cx="1851837" cy="181268"/>
                  <a:chOff x="3225314" y="2752264"/>
                  <a:chExt cx="1851837" cy="181268"/>
                </a:xfrm>
              </p:grpSpPr>
              <p:sp>
                <p:nvSpPr>
                  <p:cNvPr id="381" name="Flussdiagramm: Alternativer Prozess 380">
                    <a:extLst>
                      <a:ext uri="{FF2B5EF4-FFF2-40B4-BE49-F238E27FC236}">
                        <a16:creationId xmlns:a16="http://schemas.microsoft.com/office/drawing/2014/main" id="{415CDEC0-8592-E5EE-B39B-43BCBECA8E4F}"/>
                      </a:ext>
                    </a:extLst>
                  </p:cNvPr>
                  <p:cNvSpPr/>
                  <p:nvPr/>
                </p:nvSpPr>
                <p:spPr>
                  <a:xfrm rot="1800000">
                    <a:off x="3225314" y="2753532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  <p:sp>
                <p:nvSpPr>
                  <p:cNvPr id="382" name="Flussdiagramm: Alternativer Prozess 381">
                    <a:extLst>
                      <a:ext uri="{FF2B5EF4-FFF2-40B4-BE49-F238E27FC236}">
                        <a16:creationId xmlns:a16="http://schemas.microsoft.com/office/drawing/2014/main" id="{4063EDCE-53AD-8225-2476-8B1537EDDF4D}"/>
                      </a:ext>
                    </a:extLst>
                  </p:cNvPr>
                  <p:cNvSpPr/>
                  <p:nvPr/>
                </p:nvSpPr>
                <p:spPr>
                  <a:xfrm rot="19800000" flipH="1">
                    <a:off x="4177151" y="2752264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</p:grpSp>
          </p:grpSp>
          <p:grpSp>
            <p:nvGrpSpPr>
              <p:cNvPr id="366" name="Gruppieren 365">
                <a:extLst>
                  <a:ext uri="{FF2B5EF4-FFF2-40B4-BE49-F238E27FC236}">
                    <a16:creationId xmlns:a16="http://schemas.microsoft.com/office/drawing/2014/main" id="{4A7CC053-EB65-9FB9-2AF4-93AD3536EDBD}"/>
                  </a:ext>
                </a:extLst>
              </p:cNvPr>
              <p:cNvGrpSpPr/>
              <p:nvPr/>
            </p:nvGrpSpPr>
            <p:grpSpPr>
              <a:xfrm>
                <a:off x="3199395" y="2751630"/>
                <a:ext cx="1851837" cy="181268"/>
                <a:chOff x="3225314" y="2752264"/>
                <a:chExt cx="1851837" cy="181268"/>
              </a:xfrm>
            </p:grpSpPr>
            <p:sp>
              <p:nvSpPr>
                <p:cNvPr id="377" name="Flussdiagramm: Alternativer Prozess 376">
                  <a:extLst>
                    <a:ext uri="{FF2B5EF4-FFF2-40B4-BE49-F238E27FC236}">
                      <a16:creationId xmlns:a16="http://schemas.microsoft.com/office/drawing/2014/main" id="{A1367847-756A-9BBE-88BE-3216725218FD}"/>
                    </a:ext>
                  </a:extLst>
                </p:cNvPr>
                <p:cNvSpPr/>
                <p:nvPr/>
              </p:nvSpPr>
              <p:spPr>
                <a:xfrm rot="1800000">
                  <a:off x="3225314" y="2753532"/>
                  <a:ext cx="900000" cy="180000"/>
                </a:xfrm>
                <a:prstGeom prst="flowChartAlternateProcess">
                  <a:avLst/>
                </a:prstGeom>
                <a:solidFill>
                  <a:schemeClr val="bg1"/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/>
                </a:p>
              </p:txBody>
            </p:sp>
            <p:sp>
              <p:nvSpPr>
                <p:cNvPr id="378" name="Flussdiagramm: Alternativer Prozess 377">
                  <a:extLst>
                    <a:ext uri="{FF2B5EF4-FFF2-40B4-BE49-F238E27FC236}">
                      <a16:creationId xmlns:a16="http://schemas.microsoft.com/office/drawing/2014/main" id="{F3BB74C2-7BC0-02E8-6A8F-CEB125527D82}"/>
                    </a:ext>
                  </a:extLst>
                </p:cNvPr>
                <p:cNvSpPr/>
                <p:nvPr/>
              </p:nvSpPr>
              <p:spPr>
                <a:xfrm rot="19800000" flipH="1">
                  <a:off x="4177151" y="2752264"/>
                  <a:ext cx="900000" cy="180000"/>
                </a:xfrm>
                <a:prstGeom prst="flowChartAlternateProcess">
                  <a:avLst/>
                </a:prstGeom>
                <a:solidFill>
                  <a:schemeClr val="bg1"/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/>
                </a:p>
              </p:txBody>
            </p:sp>
          </p:grpSp>
          <p:grpSp>
            <p:nvGrpSpPr>
              <p:cNvPr id="367" name="Gruppieren 366">
                <a:extLst>
                  <a:ext uri="{FF2B5EF4-FFF2-40B4-BE49-F238E27FC236}">
                    <a16:creationId xmlns:a16="http://schemas.microsoft.com/office/drawing/2014/main" id="{2C2C92D5-185E-4554-0A07-1BDF254E750C}"/>
                  </a:ext>
                </a:extLst>
              </p:cNvPr>
              <p:cNvGrpSpPr/>
              <p:nvPr/>
            </p:nvGrpSpPr>
            <p:grpSpPr>
              <a:xfrm rot="10800000">
                <a:off x="3158188" y="5958792"/>
                <a:ext cx="1851837" cy="181268"/>
                <a:chOff x="3225314" y="2752264"/>
                <a:chExt cx="1851837" cy="181268"/>
              </a:xfrm>
            </p:grpSpPr>
            <p:sp>
              <p:nvSpPr>
                <p:cNvPr id="375" name="Flussdiagramm: Alternativer Prozess 374">
                  <a:extLst>
                    <a:ext uri="{FF2B5EF4-FFF2-40B4-BE49-F238E27FC236}">
                      <a16:creationId xmlns:a16="http://schemas.microsoft.com/office/drawing/2014/main" id="{345036A4-94F2-0067-7D33-207012BD0D0C}"/>
                    </a:ext>
                  </a:extLst>
                </p:cNvPr>
                <p:cNvSpPr/>
                <p:nvPr/>
              </p:nvSpPr>
              <p:spPr>
                <a:xfrm rot="1800000">
                  <a:off x="3225314" y="2753532"/>
                  <a:ext cx="900000" cy="180000"/>
                </a:xfrm>
                <a:prstGeom prst="flowChartAlternateProcess">
                  <a:avLst/>
                </a:prstGeom>
                <a:solidFill>
                  <a:schemeClr val="bg1"/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/>
                </a:p>
              </p:txBody>
            </p:sp>
            <p:sp>
              <p:nvSpPr>
                <p:cNvPr id="376" name="Flussdiagramm: Alternativer Prozess 375">
                  <a:extLst>
                    <a:ext uri="{FF2B5EF4-FFF2-40B4-BE49-F238E27FC236}">
                      <a16:creationId xmlns:a16="http://schemas.microsoft.com/office/drawing/2014/main" id="{4111C2EE-C3A0-85CB-C79A-BD5995A30C98}"/>
                    </a:ext>
                  </a:extLst>
                </p:cNvPr>
                <p:cNvSpPr/>
                <p:nvPr/>
              </p:nvSpPr>
              <p:spPr>
                <a:xfrm rot="19800000" flipH="1">
                  <a:off x="4177151" y="2752264"/>
                  <a:ext cx="900000" cy="180000"/>
                </a:xfrm>
                <a:prstGeom prst="flowChartAlternateProcess">
                  <a:avLst/>
                </a:prstGeom>
                <a:solidFill>
                  <a:schemeClr val="bg1"/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rmAutofit fontScale="25000" lnSpcReduction="20000"/>
                </a:bodyPr>
                <a:lstStyle/>
                <a:p>
                  <a:pPr algn="ctr"/>
                  <a:endParaRPr lang="de-DE"/>
                </a:p>
              </p:txBody>
            </p:sp>
          </p:grpSp>
          <p:grpSp>
            <p:nvGrpSpPr>
              <p:cNvPr id="368" name="Gruppieren 367">
                <a:extLst>
                  <a:ext uri="{FF2B5EF4-FFF2-40B4-BE49-F238E27FC236}">
                    <a16:creationId xmlns:a16="http://schemas.microsoft.com/office/drawing/2014/main" id="{A8AD9769-EB3B-55E9-7779-B3951B7EDA36}"/>
                  </a:ext>
                </a:extLst>
              </p:cNvPr>
              <p:cNvGrpSpPr/>
              <p:nvPr/>
            </p:nvGrpSpPr>
            <p:grpSpPr>
              <a:xfrm rot="7200000">
                <a:off x="3178791" y="2750678"/>
                <a:ext cx="1893044" cy="3388430"/>
                <a:chOff x="3336507" y="2904664"/>
                <a:chExt cx="1893044" cy="3388430"/>
              </a:xfrm>
            </p:grpSpPr>
            <p:grpSp>
              <p:nvGrpSpPr>
                <p:cNvPr id="369" name="Gruppieren 368">
                  <a:extLst>
                    <a:ext uri="{FF2B5EF4-FFF2-40B4-BE49-F238E27FC236}">
                      <a16:creationId xmlns:a16="http://schemas.microsoft.com/office/drawing/2014/main" id="{C52FFEE4-5064-F2F1-54E3-04AF00FF919D}"/>
                    </a:ext>
                  </a:extLst>
                </p:cNvPr>
                <p:cNvGrpSpPr/>
                <p:nvPr/>
              </p:nvGrpSpPr>
              <p:grpSpPr>
                <a:xfrm>
                  <a:off x="3377714" y="2904664"/>
                  <a:ext cx="1851837" cy="181268"/>
                  <a:chOff x="3225314" y="2752264"/>
                  <a:chExt cx="1851837" cy="181268"/>
                </a:xfrm>
              </p:grpSpPr>
              <p:sp>
                <p:nvSpPr>
                  <p:cNvPr id="373" name="Flussdiagramm: Alternativer Prozess 372">
                    <a:extLst>
                      <a:ext uri="{FF2B5EF4-FFF2-40B4-BE49-F238E27FC236}">
                        <a16:creationId xmlns:a16="http://schemas.microsoft.com/office/drawing/2014/main" id="{F030B790-2178-B147-204E-76F23ABB77DF}"/>
                      </a:ext>
                    </a:extLst>
                  </p:cNvPr>
                  <p:cNvSpPr/>
                  <p:nvPr/>
                </p:nvSpPr>
                <p:spPr>
                  <a:xfrm rot="1800000">
                    <a:off x="3225314" y="2753532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  <p:sp>
                <p:nvSpPr>
                  <p:cNvPr id="374" name="Flussdiagramm: Alternativer Prozess 373">
                    <a:extLst>
                      <a:ext uri="{FF2B5EF4-FFF2-40B4-BE49-F238E27FC236}">
                        <a16:creationId xmlns:a16="http://schemas.microsoft.com/office/drawing/2014/main" id="{08924B0E-C624-B164-8A35-79493F2A1ADD}"/>
                      </a:ext>
                    </a:extLst>
                  </p:cNvPr>
                  <p:cNvSpPr/>
                  <p:nvPr/>
                </p:nvSpPr>
                <p:spPr>
                  <a:xfrm rot="19800000" flipH="1">
                    <a:off x="4177151" y="2752264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</p:grpSp>
            <p:grpSp>
              <p:nvGrpSpPr>
                <p:cNvPr id="370" name="Gruppieren 369">
                  <a:extLst>
                    <a:ext uri="{FF2B5EF4-FFF2-40B4-BE49-F238E27FC236}">
                      <a16:creationId xmlns:a16="http://schemas.microsoft.com/office/drawing/2014/main" id="{13308FDB-E425-1076-2BC6-305C7ACDDE80}"/>
                    </a:ext>
                  </a:extLst>
                </p:cNvPr>
                <p:cNvGrpSpPr/>
                <p:nvPr/>
              </p:nvGrpSpPr>
              <p:grpSpPr>
                <a:xfrm rot="10800000">
                  <a:off x="3336507" y="6111826"/>
                  <a:ext cx="1851837" cy="181268"/>
                  <a:chOff x="3225314" y="2752264"/>
                  <a:chExt cx="1851837" cy="181268"/>
                </a:xfrm>
              </p:grpSpPr>
              <p:sp>
                <p:nvSpPr>
                  <p:cNvPr id="371" name="Flussdiagramm: Alternativer Prozess 370">
                    <a:extLst>
                      <a:ext uri="{FF2B5EF4-FFF2-40B4-BE49-F238E27FC236}">
                        <a16:creationId xmlns:a16="http://schemas.microsoft.com/office/drawing/2014/main" id="{93FBB91A-B154-64D4-001D-BEB0F0E2C8F3}"/>
                      </a:ext>
                    </a:extLst>
                  </p:cNvPr>
                  <p:cNvSpPr/>
                  <p:nvPr/>
                </p:nvSpPr>
                <p:spPr>
                  <a:xfrm rot="1800000">
                    <a:off x="3225314" y="2753532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  <p:sp>
                <p:nvSpPr>
                  <p:cNvPr id="372" name="Flussdiagramm: Alternativer Prozess 371">
                    <a:extLst>
                      <a:ext uri="{FF2B5EF4-FFF2-40B4-BE49-F238E27FC236}">
                        <a16:creationId xmlns:a16="http://schemas.microsoft.com/office/drawing/2014/main" id="{92A0C213-D592-9331-BB3D-3B2DD98039E9}"/>
                      </a:ext>
                    </a:extLst>
                  </p:cNvPr>
                  <p:cNvSpPr/>
                  <p:nvPr/>
                </p:nvSpPr>
                <p:spPr>
                  <a:xfrm rot="19800000" flipH="1">
                    <a:off x="4177151" y="2752264"/>
                    <a:ext cx="900000" cy="180000"/>
                  </a:xfrm>
                  <a:prstGeom prst="flowChartAlternateProcess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>
                    <a:normAutofit fontScale="25000" lnSpcReduction="20000"/>
                  </a:bodyPr>
                  <a:lstStyle/>
                  <a:p>
                    <a:pPr algn="ctr"/>
                    <a:endParaRPr lang="de-DE"/>
                  </a:p>
                </p:txBody>
              </p:sp>
            </p:grpSp>
          </p:grpSp>
        </p:grpSp>
        <p:sp>
          <p:nvSpPr>
            <p:cNvPr id="389" name="Textfeld 388">
              <a:extLst>
                <a:ext uri="{FF2B5EF4-FFF2-40B4-BE49-F238E27FC236}">
                  <a16:creationId xmlns:a16="http://schemas.microsoft.com/office/drawing/2014/main" id="{30AF197C-AC3B-753F-D570-F4C58E1CC17E}"/>
                </a:ext>
              </a:extLst>
            </p:cNvPr>
            <p:cNvSpPr txBox="1"/>
            <p:nvPr/>
          </p:nvSpPr>
          <p:spPr>
            <a:xfrm>
              <a:off x="530460" y="3429502"/>
              <a:ext cx="720794" cy="258896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pPr algn="ctr"/>
              <a:r>
                <a:rPr lang="de-DE" sz="2000" b="1" dirty="0">
                  <a:solidFill>
                    <a:srgbClr val="BCCF00"/>
                  </a:solidFill>
                </a:rPr>
                <a:t>ROTOR</a:t>
              </a:r>
              <a:endParaRPr lang="de-DE" sz="1000" b="1" dirty="0">
                <a:solidFill>
                  <a:srgbClr val="BCCF00"/>
                </a:solidFill>
              </a:endParaRPr>
            </a:p>
          </p:txBody>
        </p:sp>
      </p:grpSp>
      <p:sp>
        <p:nvSpPr>
          <p:cNvPr id="394" name="Freihandform: Form 393">
            <a:extLst>
              <a:ext uri="{FF2B5EF4-FFF2-40B4-BE49-F238E27FC236}">
                <a16:creationId xmlns:a16="http://schemas.microsoft.com/office/drawing/2014/main" id="{395F5134-FD6B-E900-16AA-8B939F859F3A}"/>
              </a:ext>
            </a:extLst>
          </p:cNvPr>
          <p:cNvSpPr/>
          <p:nvPr/>
        </p:nvSpPr>
        <p:spPr>
          <a:xfrm>
            <a:off x="4422942" y="5244058"/>
            <a:ext cx="2276475" cy="1186443"/>
          </a:xfrm>
          <a:custGeom>
            <a:avLst/>
            <a:gdLst>
              <a:gd name="connsiteX0" fmla="*/ 0 w 2276475"/>
              <a:gd name="connsiteY0" fmla="*/ 0 h 1186443"/>
              <a:gd name="connsiteX1" fmla="*/ 2276475 w 2276475"/>
              <a:gd name="connsiteY1" fmla="*/ 0 h 1186443"/>
              <a:gd name="connsiteX2" fmla="*/ 2276475 w 2276475"/>
              <a:gd name="connsiteY2" fmla="*/ 1186443 h 1186443"/>
              <a:gd name="connsiteX3" fmla="*/ 0 w 2276475"/>
              <a:gd name="connsiteY3" fmla="*/ 1186443 h 1186443"/>
              <a:gd name="connsiteX4" fmla="*/ 0 w 2276475"/>
              <a:gd name="connsiteY4" fmla="*/ 771411 h 1186443"/>
              <a:gd name="connsiteX5" fmla="*/ 178190 w 2276475"/>
              <a:gd name="connsiteY5" fmla="*/ 593221 h 1186443"/>
              <a:gd name="connsiteX6" fmla="*/ 0 w 2276475"/>
              <a:gd name="connsiteY6" fmla="*/ 415031 h 11864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76475" h="1186443">
                <a:moveTo>
                  <a:pt x="0" y="0"/>
                </a:moveTo>
                <a:lnTo>
                  <a:pt x="2276475" y="0"/>
                </a:lnTo>
                <a:lnTo>
                  <a:pt x="2276475" y="1186443"/>
                </a:lnTo>
                <a:lnTo>
                  <a:pt x="0" y="1186443"/>
                </a:lnTo>
                <a:lnTo>
                  <a:pt x="0" y="771411"/>
                </a:lnTo>
                <a:lnTo>
                  <a:pt x="178190" y="593221"/>
                </a:lnTo>
                <a:lnTo>
                  <a:pt x="0" y="415031"/>
                </a:lnTo>
                <a:close/>
              </a:path>
            </a:pathLst>
          </a:custGeom>
          <a:solidFill>
            <a:srgbClr val="BCC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de-DE" sz="4000" dirty="0">
                <a:solidFill>
                  <a:srgbClr val="003C69"/>
                </a:solidFill>
              </a:rPr>
              <a:t>7</a:t>
            </a:r>
            <a:endParaRPr lang="de-DE" dirty="0">
              <a:solidFill>
                <a:srgbClr val="003C69"/>
              </a:solidFill>
            </a:endParaRPr>
          </a:p>
          <a:p>
            <a:pPr algn="ctr"/>
            <a:r>
              <a:rPr lang="de-DE" sz="2000" dirty="0">
                <a:solidFill>
                  <a:srgbClr val="003C69"/>
                </a:solidFill>
              </a:rPr>
              <a:t>TESTING</a:t>
            </a:r>
          </a:p>
        </p:txBody>
      </p:sp>
      <p:sp>
        <p:nvSpPr>
          <p:cNvPr id="395" name="Freihandform: Form 394">
            <a:extLst>
              <a:ext uri="{FF2B5EF4-FFF2-40B4-BE49-F238E27FC236}">
                <a16:creationId xmlns:a16="http://schemas.microsoft.com/office/drawing/2014/main" id="{B4D3C6FC-BEEE-4F0E-5F30-573B460CC18C}"/>
              </a:ext>
            </a:extLst>
          </p:cNvPr>
          <p:cNvSpPr/>
          <p:nvPr/>
        </p:nvSpPr>
        <p:spPr>
          <a:xfrm>
            <a:off x="2097825" y="5244058"/>
            <a:ext cx="2454665" cy="1186443"/>
          </a:xfrm>
          <a:custGeom>
            <a:avLst/>
            <a:gdLst>
              <a:gd name="connsiteX0" fmla="*/ 0 w 2454665"/>
              <a:gd name="connsiteY0" fmla="*/ 0 h 1186443"/>
              <a:gd name="connsiteX1" fmla="*/ 2276475 w 2454665"/>
              <a:gd name="connsiteY1" fmla="*/ 0 h 1186443"/>
              <a:gd name="connsiteX2" fmla="*/ 2276475 w 2454665"/>
              <a:gd name="connsiteY2" fmla="*/ 415031 h 1186443"/>
              <a:gd name="connsiteX3" fmla="*/ 2454665 w 2454665"/>
              <a:gd name="connsiteY3" fmla="*/ 593221 h 1186443"/>
              <a:gd name="connsiteX4" fmla="*/ 2276475 w 2454665"/>
              <a:gd name="connsiteY4" fmla="*/ 771411 h 1186443"/>
              <a:gd name="connsiteX5" fmla="*/ 2276475 w 2454665"/>
              <a:gd name="connsiteY5" fmla="*/ 1186443 h 1186443"/>
              <a:gd name="connsiteX6" fmla="*/ 0 w 2454665"/>
              <a:gd name="connsiteY6" fmla="*/ 1186443 h 11864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54665" h="1186443">
                <a:moveTo>
                  <a:pt x="0" y="0"/>
                </a:moveTo>
                <a:lnTo>
                  <a:pt x="2276475" y="0"/>
                </a:lnTo>
                <a:lnTo>
                  <a:pt x="2276475" y="415031"/>
                </a:lnTo>
                <a:lnTo>
                  <a:pt x="2454665" y="593221"/>
                </a:lnTo>
                <a:lnTo>
                  <a:pt x="2276475" y="771411"/>
                </a:lnTo>
                <a:lnTo>
                  <a:pt x="2276475" y="1186443"/>
                </a:lnTo>
                <a:lnTo>
                  <a:pt x="0" y="1186443"/>
                </a:lnTo>
                <a:close/>
              </a:path>
            </a:pathLst>
          </a:custGeom>
          <a:solidFill>
            <a:srgbClr val="BCC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de-DE" sz="4000" dirty="0">
                <a:solidFill>
                  <a:srgbClr val="003C69"/>
                </a:solidFill>
              </a:rPr>
              <a:t>6</a:t>
            </a:r>
          </a:p>
          <a:p>
            <a:pPr algn="ctr"/>
            <a:r>
              <a:rPr lang="de-DE" sz="2000" dirty="0">
                <a:solidFill>
                  <a:srgbClr val="003C69"/>
                </a:solidFill>
              </a:rPr>
              <a:t>ENDMONTAGE</a:t>
            </a:r>
            <a:endParaRPr lang="de-DE" dirty="0">
              <a:solidFill>
                <a:srgbClr val="003C69"/>
              </a:solidFill>
            </a:endParaRPr>
          </a:p>
        </p:txBody>
      </p:sp>
      <p:cxnSp>
        <p:nvCxnSpPr>
          <p:cNvPr id="397" name="Gerader Verbinder 396">
            <a:extLst>
              <a:ext uri="{FF2B5EF4-FFF2-40B4-BE49-F238E27FC236}">
                <a16:creationId xmlns:a16="http://schemas.microsoft.com/office/drawing/2014/main" id="{6E46980A-B9D5-ADA2-5CBD-269EF9ED0CE8}"/>
              </a:ext>
            </a:extLst>
          </p:cNvPr>
          <p:cNvCxnSpPr>
            <a:cxnSpLocks/>
          </p:cNvCxnSpPr>
          <p:nvPr/>
        </p:nvCxnSpPr>
        <p:spPr>
          <a:xfrm>
            <a:off x="2488088" y="5969503"/>
            <a:ext cx="1637166" cy="0"/>
          </a:xfrm>
          <a:prstGeom prst="line">
            <a:avLst/>
          </a:prstGeom>
          <a:ln>
            <a:solidFill>
              <a:srgbClr val="003C6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8" name="Gerader Verbinder 397">
            <a:extLst>
              <a:ext uri="{FF2B5EF4-FFF2-40B4-BE49-F238E27FC236}">
                <a16:creationId xmlns:a16="http://schemas.microsoft.com/office/drawing/2014/main" id="{30114538-5830-58CA-454E-1FFB23692393}"/>
              </a:ext>
            </a:extLst>
          </p:cNvPr>
          <p:cNvCxnSpPr>
            <a:cxnSpLocks/>
          </p:cNvCxnSpPr>
          <p:nvPr/>
        </p:nvCxnSpPr>
        <p:spPr>
          <a:xfrm>
            <a:off x="4649129" y="5969503"/>
            <a:ext cx="1971674" cy="0"/>
          </a:xfrm>
          <a:prstGeom prst="line">
            <a:avLst/>
          </a:prstGeom>
          <a:ln>
            <a:solidFill>
              <a:srgbClr val="003C6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9" name="Gerader Verbinder 398">
            <a:extLst>
              <a:ext uri="{FF2B5EF4-FFF2-40B4-BE49-F238E27FC236}">
                <a16:creationId xmlns:a16="http://schemas.microsoft.com/office/drawing/2014/main" id="{A176E508-1BE3-3056-B4CD-6F6B14CEF0A2}"/>
              </a:ext>
            </a:extLst>
          </p:cNvPr>
          <p:cNvCxnSpPr>
            <a:cxnSpLocks/>
          </p:cNvCxnSpPr>
          <p:nvPr/>
        </p:nvCxnSpPr>
        <p:spPr>
          <a:xfrm>
            <a:off x="7165306" y="5969503"/>
            <a:ext cx="141657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83681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2" name="Rechteck 1041">
            <a:extLst>
              <a:ext uri="{FF2B5EF4-FFF2-40B4-BE49-F238E27FC236}">
                <a16:creationId xmlns:a16="http://schemas.microsoft.com/office/drawing/2014/main" id="{FA8E389B-2881-5B38-4E14-129ABCD49EFF}"/>
              </a:ext>
            </a:extLst>
          </p:cNvPr>
          <p:cNvSpPr/>
          <p:nvPr/>
        </p:nvSpPr>
        <p:spPr>
          <a:xfrm>
            <a:off x="190500" y="1428750"/>
            <a:ext cx="4800526" cy="5320728"/>
          </a:xfrm>
          <a:prstGeom prst="rect">
            <a:avLst/>
          </a:prstGeom>
          <a:solidFill>
            <a:srgbClr val="E4E4E4"/>
          </a:solidFill>
          <a:ln w="76200">
            <a:solidFill>
              <a:srgbClr val="E4E4E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9D54A04A-3E64-CB4B-ABF7-237EABAA6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PROZESS SCHRITTE </a:t>
            </a:r>
            <a:r>
              <a:rPr lang="de-DE" dirty="0">
                <a:solidFill>
                  <a:srgbClr val="00ADEE"/>
                </a:solidFill>
              </a:rPr>
              <a:t>E-ANTRIEB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A81E2440-43C0-F911-B8B2-40FE9F6EBC1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8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5B66E945-5553-DBD5-F728-F07AD800558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3091" name="Grafik 3090">
            <a:extLst>
              <a:ext uri="{FF2B5EF4-FFF2-40B4-BE49-F238E27FC236}">
                <a16:creationId xmlns:a16="http://schemas.microsoft.com/office/drawing/2014/main" id="{D640530C-8D75-3E17-57BA-962F2A7B258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54262" y="3543070"/>
            <a:ext cx="4045952" cy="1032131"/>
          </a:xfrm>
          <a:prstGeom prst="rect">
            <a:avLst/>
          </a:prstGeom>
        </p:spPr>
      </p:pic>
      <p:sp>
        <p:nvSpPr>
          <p:cNvPr id="1046" name="Rechteck 1045">
            <a:extLst>
              <a:ext uri="{FF2B5EF4-FFF2-40B4-BE49-F238E27FC236}">
                <a16:creationId xmlns:a16="http://schemas.microsoft.com/office/drawing/2014/main" id="{9D3C4EC7-1B1B-645D-4159-E4843725717E}"/>
              </a:ext>
            </a:extLst>
          </p:cNvPr>
          <p:cNvSpPr/>
          <p:nvPr/>
        </p:nvSpPr>
        <p:spPr>
          <a:xfrm>
            <a:off x="4991026" y="1428750"/>
            <a:ext cx="7010474" cy="5320730"/>
          </a:xfrm>
          <a:prstGeom prst="rect">
            <a:avLst/>
          </a:prstGeom>
          <a:noFill/>
          <a:ln w="76200">
            <a:solidFill>
              <a:srgbClr val="E4E4E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2FCA48D5-4B06-DA45-07B3-0D29EBD801DE}"/>
              </a:ext>
            </a:extLst>
          </p:cNvPr>
          <p:cNvGrpSpPr/>
          <p:nvPr/>
        </p:nvGrpSpPr>
        <p:grpSpPr>
          <a:xfrm>
            <a:off x="754605" y="1428749"/>
            <a:ext cx="3383589" cy="949671"/>
            <a:chOff x="359200" y="1363599"/>
            <a:chExt cx="3383589" cy="949671"/>
          </a:xfrm>
        </p:grpSpPr>
        <p:sp>
          <p:nvSpPr>
            <p:cNvPr id="6" name="Textfeld 5">
              <a:extLst>
                <a:ext uri="{FF2B5EF4-FFF2-40B4-BE49-F238E27FC236}">
                  <a16:creationId xmlns:a16="http://schemas.microsoft.com/office/drawing/2014/main" id="{8ABCC2B9-6CD8-625F-D6A3-4B92CBE20575}"/>
                </a:ext>
              </a:extLst>
            </p:cNvPr>
            <p:cNvSpPr txBox="1"/>
            <p:nvPr/>
          </p:nvSpPr>
          <p:spPr>
            <a:xfrm>
              <a:off x="35920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4000" b="1" dirty="0">
                  <a:solidFill>
                    <a:srgbClr val="003D6A"/>
                  </a:solidFill>
                </a:rPr>
                <a:t>0</a:t>
              </a: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400" dirty="0">
                  <a:solidFill>
                    <a:srgbClr val="003D6A"/>
                  </a:solidFill>
                </a:rPr>
                <a:t>HAIRPINS SETZEN</a:t>
              </a:r>
              <a:endParaRPr kumimoji="0" lang="de-DE" sz="280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cxnSp>
          <p:nvCxnSpPr>
            <p:cNvPr id="7" name="Gerader Verbinder 6">
              <a:extLst>
                <a:ext uri="{FF2B5EF4-FFF2-40B4-BE49-F238E27FC236}">
                  <a16:creationId xmlns:a16="http://schemas.microsoft.com/office/drawing/2014/main" id="{74B3A0E6-76E5-4FB7-8B40-8E1E4AE048E4}"/>
                </a:ext>
              </a:extLst>
            </p:cNvPr>
            <p:cNvCxnSpPr>
              <a:cxnSpLocks/>
            </p:cNvCxnSpPr>
            <p:nvPr/>
          </p:nvCxnSpPr>
          <p:spPr>
            <a:xfrm>
              <a:off x="1342708" y="1881187"/>
              <a:ext cx="1416573" cy="0"/>
            </a:xfrm>
            <a:prstGeom prst="line">
              <a:avLst/>
            </a:prstGeom>
            <a:ln>
              <a:solidFill>
                <a:srgbClr val="BCC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" name="Grafik 9">
            <a:extLst>
              <a:ext uri="{FF2B5EF4-FFF2-40B4-BE49-F238E27FC236}">
                <a16:creationId xmlns:a16="http://schemas.microsoft.com/office/drawing/2014/main" id="{E9E34743-0A0F-C86E-EEF8-6BBFC62472F0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34282" y="4693161"/>
            <a:ext cx="3421534" cy="1924613"/>
          </a:xfrm>
          <a:prstGeom prst="rect">
            <a:avLst/>
          </a:prstGeom>
        </p:spPr>
      </p:pic>
      <p:pic>
        <p:nvPicPr>
          <p:cNvPr id="15" name="Grafik 14" descr="Ein Bild, das Fräse enthält.&#10;&#10;Automatisch generierte Beschreibung">
            <a:extLst>
              <a:ext uri="{FF2B5EF4-FFF2-40B4-BE49-F238E27FC236}">
                <a16:creationId xmlns:a16="http://schemas.microsoft.com/office/drawing/2014/main" id="{DDC81B05-E145-F173-B446-84EBD8089784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19214" y="1730541"/>
            <a:ext cx="1883584" cy="1705711"/>
          </a:xfrm>
          <a:prstGeom prst="rect">
            <a:avLst/>
          </a:pr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7A07A078-6A75-3CE4-8D4F-7AE666A3744F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9655630" y="1747317"/>
            <a:ext cx="1742001" cy="1614385"/>
          </a:xfrm>
          <a:prstGeom prst="rect">
            <a:avLst/>
          </a:pr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27B585B0-18EB-50BD-01F7-B8CF81FEED9F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463268" y="4636058"/>
            <a:ext cx="2134055" cy="2022018"/>
          </a:xfrm>
          <a:prstGeom prst="rect">
            <a:avLst/>
          </a:pr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DB2A5027-5F3E-F1F6-2832-5FD1088388FA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54615" y="5922691"/>
            <a:ext cx="1970268" cy="635412"/>
          </a:xfrm>
          <a:prstGeom prst="rect">
            <a:avLst/>
          </a:prstGeom>
        </p:spPr>
      </p:pic>
      <p:pic>
        <p:nvPicPr>
          <p:cNvPr id="1053" name="Grafik 1052" descr="Ein Bild, das Maßstabsmodell, Maschine, Bautechnik, draußen enthält.&#10;&#10;Automatisch generierte Beschreibung">
            <a:extLst>
              <a:ext uri="{FF2B5EF4-FFF2-40B4-BE49-F238E27FC236}">
                <a16:creationId xmlns:a16="http://schemas.microsoft.com/office/drawing/2014/main" id="{7D6EEE40-95C0-6A7C-EF3C-7F070617820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6626" y="2567143"/>
            <a:ext cx="3413107" cy="1924613"/>
          </a:xfrm>
          <a:prstGeom prst="rect">
            <a:avLst/>
          </a:prstGeom>
        </p:spPr>
      </p:pic>
      <p:pic>
        <p:nvPicPr>
          <p:cNvPr id="1054" name="Picture 4">
            <a:extLst>
              <a:ext uri="{FF2B5EF4-FFF2-40B4-BE49-F238E27FC236}">
                <a16:creationId xmlns:a16="http://schemas.microsoft.com/office/drawing/2014/main" id="{8A0F7672-5FAD-D587-1F4B-BB29C8EE65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442457" y="3578290"/>
            <a:ext cx="659048" cy="818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5" name="Picture 6">
            <a:extLst>
              <a:ext uri="{FF2B5EF4-FFF2-40B4-BE49-F238E27FC236}">
                <a16:creationId xmlns:a16="http://schemas.microsoft.com/office/drawing/2014/main" id="{829731C4-B3FE-A0B9-29C9-A002F5F7BC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284094" y="2631405"/>
            <a:ext cx="975775" cy="558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2" name="Picture 8">
            <a:extLst>
              <a:ext uri="{FF2B5EF4-FFF2-40B4-BE49-F238E27FC236}">
                <a16:creationId xmlns:a16="http://schemas.microsoft.com/office/drawing/2014/main" id="{DBFD155E-8E8A-D8A1-4EB3-05328B8A74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318748" y="1785583"/>
            <a:ext cx="906467" cy="506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Picture 4">
            <a:extLst>
              <a:ext uri="{FF2B5EF4-FFF2-40B4-BE49-F238E27FC236}">
                <a16:creationId xmlns:a16="http://schemas.microsoft.com/office/drawing/2014/main" id="{C2FEC810-C302-C36E-82DE-7B747D8E9A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448460" y="4943937"/>
            <a:ext cx="1208978" cy="569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14">
            <a:extLst>
              <a:ext uri="{FF2B5EF4-FFF2-40B4-BE49-F238E27FC236}">
                <a16:creationId xmlns:a16="http://schemas.microsoft.com/office/drawing/2014/main" id="{4B5294A2-8841-8846-7911-87970498CB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442457" y="5294199"/>
            <a:ext cx="1218904" cy="492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378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de-DE" sz="3600" b="1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j-ea"/>
                <a:cs typeface="+mj-cs"/>
              </a:rPr>
              <a:t>HAIRPIN GREIFER</a:t>
            </a:r>
            <a:br>
              <a:rPr kumimoji="0" lang="de-DE" sz="3600" b="1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j-ea"/>
                <a:cs typeface="+mj-cs"/>
              </a:rPr>
            </a:br>
            <a:r>
              <a:rPr kumimoji="0" lang="de-DE" sz="2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j-ea"/>
                <a:cs typeface="+mj-cs"/>
              </a:rPr>
              <a:t>HANDLING UNTERSCHIEDLICHER HAIRPINS</a:t>
            </a:r>
            <a:endParaRPr lang="de-DE" b="0" dirty="0"/>
          </a:p>
        </p:txBody>
      </p:sp>
      <p:sp>
        <p:nvSpPr>
          <p:cNvPr id="102" name="Foliennummernplatzhalter 2">
            <a:extLst>
              <a:ext uri="{FF2B5EF4-FFF2-40B4-BE49-F238E27FC236}">
                <a16:creationId xmlns:a16="http://schemas.microsoft.com/office/drawing/2014/main" id="{3BFE4A2D-D368-472C-8DD0-EBC0A0CC98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9</a:t>
            </a:fld>
            <a:endParaRPr lang="de-DE" dirty="0"/>
          </a:p>
        </p:txBody>
      </p:sp>
      <p:sp>
        <p:nvSpPr>
          <p:cNvPr id="95" name="Textfeld 94">
            <a:extLst>
              <a:ext uri="{FF2B5EF4-FFF2-40B4-BE49-F238E27FC236}">
                <a16:creationId xmlns:a16="http://schemas.microsoft.com/office/drawing/2014/main" id="{520F8020-14BD-47CD-B3D2-666A5CD7FFB1}"/>
              </a:ext>
            </a:extLst>
          </p:cNvPr>
          <p:cNvSpPr txBox="1"/>
          <p:nvPr/>
        </p:nvSpPr>
        <p:spPr>
          <a:xfrm>
            <a:off x="7020001" y="1862346"/>
            <a:ext cx="5052026" cy="4584353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Robustheit</a:t>
            </a:r>
          </a:p>
          <a:p>
            <a:pPr marL="342900" indent="-34290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SCHUNK </a:t>
            </a:r>
            <a:r>
              <a:rPr lang="en-US" sz="1400" dirty="0" err="1">
                <a:solidFill>
                  <a:srgbClr val="003D6A"/>
                </a:solidFill>
              </a:rPr>
              <a:t>Greiftechnik</a:t>
            </a:r>
            <a:r>
              <a:rPr lang="en-US" sz="1400" dirty="0">
                <a:solidFill>
                  <a:srgbClr val="003D6A"/>
                </a:solidFill>
              </a:rPr>
              <a:t>= </a:t>
            </a:r>
            <a:r>
              <a:rPr lang="en-US" sz="1400" dirty="0" err="1">
                <a:solidFill>
                  <a:srgbClr val="003D6A"/>
                </a:solidFill>
              </a:rPr>
              <a:t>hohe</a:t>
            </a:r>
            <a:r>
              <a:rPr lang="en-US" sz="1400" dirty="0">
                <a:solidFill>
                  <a:srgbClr val="003D6A"/>
                </a:solidFill>
              </a:rPr>
              <a:t> </a:t>
            </a:r>
            <a:r>
              <a:rPr lang="en-US" sz="1400" dirty="0" err="1">
                <a:solidFill>
                  <a:srgbClr val="003D6A"/>
                </a:solidFill>
              </a:rPr>
              <a:t>Anzahl</a:t>
            </a:r>
            <a:r>
              <a:rPr lang="en-US" sz="1400" dirty="0">
                <a:solidFill>
                  <a:srgbClr val="003D6A"/>
                </a:solidFill>
              </a:rPr>
              <a:t> an Greif-</a:t>
            </a:r>
            <a:r>
              <a:rPr lang="en-US" sz="1400" dirty="0" err="1">
                <a:solidFill>
                  <a:srgbClr val="003D6A"/>
                </a:solidFill>
              </a:rPr>
              <a:t>Zyklen</a:t>
            </a:r>
            <a:endParaRPr lang="en-US" sz="1400" dirty="0">
              <a:solidFill>
                <a:srgbClr val="003D6A"/>
              </a:solidFill>
            </a:endParaRPr>
          </a:p>
          <a:p>
            <a:pPr marL="342900" indent="-34290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endParaRPr lang="de-DE" sz="1400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Flexibilität</a:t>
            </a: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 err="1">
                <a:solidFill>
                  <a:srgbClr val="003D6A"/>
                </a:solidFill>
              </a:rPr>
              <a:t>Servoelektrische</a:t>
            </a:r>
            <a:r>
              <a:rPr lang="de-DE" sz="1400" dirty="0">
                <a:solidFill>
                  <a:srgbClr val="003D6A"/>
                </a:solidFill>
              </a:rPr>
              <a:t> Verstellung mit 3 Freiheitsgraden</a:t>
            </a: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Positionierung der beiden Greifer "on the </a:t>
            </a:r>
            <a:r>
              <a:rPr lang="de-DE" sz="1400" dirty="0" err="1">
                <a:solidFill>
                  <a:srgbClr val="003D6A"/>
                </a:solidFill>
              </a:rPr>
              <a:t>fly</a:t>
            </a:r>
            <a:r>
              <a:rPr lang="de-DE" sz="1400" dirty="0">
                <a:solidFill>
                  <a:srgbClr val="003D6A"/>
                </a:solidFill>
              </a:rPr>
              <a:t>“</a:t>
            </a:r>
            <a:endParaRPr lang="de-DE" sz="1400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endParaRPr lang="de-DE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Hohe Geschwindigkeit</a:t>
            </a: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  <a:latin typeface="Fago Pro" panose="02000506040000020004" pitchFamily="2" charset="0"/>
              </a:rPr>
              <a:t>Geeignet für höchste Dynamik / geringes </a:t>
            </a:r>
            <a:r>
              <a:rPr lang="de-DE" sz="1400" dirty="0" err="1">
                <a:solidFill>
                  <a:srgbClr val="003D6A"/>
                </a:solidFill>
                <a:latin typeface="Fago Pro" panose="02000506040000020004" pitchFamily="2" charset="0"/>
              </a:rPr>
              <a:t>Greifergewicht</a:t>
            </a:r>
            <a:endParaRPr lang="de-DE" sz="1400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  <a:latin typeface="Fago Pro" panose="02000506040000020004" pitchFamily="2" charset="0"/>
              </a:rPr>
              <a:t>Sehr kurze Greifzeiten</a:t>
            </a: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endParaRPr lang="de-DE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Rundum-Sorglos-Paket</a:t>
            </a: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Aufbau &amp; Konstruktion</a:t>
            </a: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Lieferung der komplett montierten Einheit</a:t>
            </a:r>
          </a:p>
          <a:p>
            <a:pPr marL="285750" lvl="1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inkl. Greiffinger, Sensorik, Ventiltechnik...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90C9002A-A7E4-9462-E191-2B4E74052BE9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9931" y="1957986"/>
            <a:ext cx="6346794" cy="4233263"/>
          </a:xfrm>
          <a:prstGeom prst="rect">
            <a:avLst/>
          </a:prstGeom>
        </p:spPr>
      </p:pic>
      <p:sp>
        <p:nvSpPr>
          <p:cNvPr id="3" name="Textplatzhalter 2">
            <a:extLst>
              <a:ext uri="{FF2B5EF4-FFF2-40B4-BE49-F238E27FC236}">
                <a16:creationId xmlns:a16="http://schemas.microsoft.com/office/drawing/2014/main" id="{6BF92BA5-8268-CCA3-800B-CCE1498B9E2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739335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>
            <a:extLst>
              <a:ext uri="{FF2B5EF4-FFF2-40B4-BE49-F238E27FC236}">
                <a16:creationId xmlns:a16="http://schemas.microsoft.com/office/drawing/2014/main" id="{A8E83B15-AC49-22B4-97DA-81B7971D5214}"/>
              </a:ext>
            </a:extLst>
          </p:cNvPr>
          <p:cNvSpPr txBox="1"/>
          <p:nvPr/>
        </p:nvSpPr>
        <p:spPr>
          <a:xfrm>
            <a:off x="7020000" y="1800000"/>
            <a:ext cx="5063225" cy="454439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Lineardirekt Antrieb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 err="1">
                <a:solidFill>
                  <a:srgbClr val="003D6A"/>
                </a:solidFill>
              </a:rPr>
              <a:t>Extrem</a:t>
            </a:r>
            <a:r>
              <a:rPr lang="en-US" sz="1400" dirty="0">
                <a:solidFill>
                  <a:srgbClr val="003D6A"/>
                </a:solidFill>
              </a:rPr>
              <a:t> </a:t>
            </a:r>
            <a:r>
              <a:rPr lang="en-US" sz="1400" dirty="0" err="1">
                <a:solidFill>
                  <a:srgbClr val="003D6A"/>
                </a:solidFill>
              </a:rPr>
              <a:t>schnelle</a:t>
            </a:r>
            <a:r>
              <a:rPr lang="en-US" sz="1400" dirty="0">
                <a:solidFill>
                  <a:srgbClr val="003D6A"/>
                </a:solidFill>
              </a:rPr>
              <a:t> </a:t>
            </a:r>
            <a:r>
              <a:rPr lang="en-US" sz="1400" dirty="0" err="1">
                <a:solidFill>
                  <a:srgbClr val="003D6A"/>
                </a:solidFill>
              </a:rPr>
              <a:t>Zykluszeiten</a:t>
            </a:r>
            <a:r>
              <a:rPr lang="en-US" sz="1400" dirty="0">
                <a:solidFill>
                  <a:srgbClr val="003D6A"/>
                </a:solidFill>
              </a:rPr>
              <a:t> &lt;1 s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Mehrere frei programmierbare Schlitten auf einem Führungsprofil</a:t>
            </a:r>
            <a:endParaRPr lang="en-US" sz="1400" dirty="0">
              <a:solidFill>
                <a:srgbClr val="003D6A"/>
              </a:solidFill>
            </a:endParaRPr>
          </a:p>
          <a:p>
            <a:pPr>
              <a:lnSpc>
                <a:spcPct val="150000"/>
              </a:lnSpc>
              <a:buClr>
                <a:schemeClr val="bg2"/>
              </a:buClr>
              <a:buSzPct val="100000"/>
            </a:pPr>
            <a:endParaRPr lang="de-DE" sz="1400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Absolutes Wegmesssystem  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SIL2/</a:t>
            </a:r>
            <a:r>
              <a:rPr lang="de-DE" sz="1400" dirty="0" err="1">
                <a:solidFill>
                  <a:srgbClr val="003D6A"/>
                </a:solidFill>
              </a:rPr>
              <a:t>PLd</a:t>
            </a:r>
            <a:r>
              <a:rPr lang="de-DE" sz="1400" dirty="0">
                <a:solidFill>
                  <a:srgbClr val="003D6A"/>
                </a:solidFill>
              </a:rPr>
              <a:t> zertifiziert mit  	       </a:t>
            </a:r>
            <a:r>
              <a:rPr lang="de-DE" sz="1400" dirty="0" err="1">
                <a:solidFill>
                  <a:srgbClr val="003D6A"/>
                </a:solidFill>
              </a:rPr>
              <a:t>or</a:t>
            </a:r>
            <a:endParaRPr lang="de-DE" sz="1400" dirty="0">
              <a:solidFill>
                <a:srgbClr val="003D6A"/>
              </a:solidFill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sz="1800" b="1" dirty="0">
                <a:solidFill>
                  <a:srgbClr val="003D6A"/>
                </a:solidFill>
                <a:latin typeface="Fago Pro" panose="02000506040000020004" pitchFamily="2" charset="0"/>
              </a:rPr>
              <a:t>hohe Dynamik &amp; Genauigkeit</a:t>
            </a:r>
            <a:endParaRPr lang="de-DE" b="1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 err="1">
                <a:solidFill>
                  <a:srgbClr val="003D6A"/>
                </a:solidFill>
              </a:rPr>
              <a:t>Hohe</a:t>
            </a:r>
            <a:r>
              <a:rPr lang="en-US" sz="1400" dirty="0">
                <a:solidFill>
                  <a:srgbClr val="003D6A"/>
                </a:solidFill>
              </a:rPr>
              <a:t> </a:t>
            </a:r>
            <a:r>
              <a:rPr lang="en-US" sz="1400" dirty="0" err="1">
                <a:solidFill>
                  <a:srgbClr val="003D6A"/>
                </a:solidFill>
              </a:rPr>
              <a:t>Beschleunigung</a:t>
            </a:r>
            <a:r>
              <a:rPr lang="en-US" sz="1400" dirty="0">
                <a:solidFill>
                  <a:srgbClr val="003D6A"/>
                </a:solidFill>
              </a:rPr>
              <a:t> &amp; </a:t>
            </a:r>
            <a:r>
              <a:rPr lang="en-US" sz="1400" dirty="0" err="1">
                <a:solidFill>
                  <a:srgbClr val="003D6A"/>
                </a:solidFill>
              </a:rPr>
              <a:t>Wiederholgenauigkeit</a:t>
            </a:r>
            <a:r>
              <a:rPr lang="en-US" sz="1400" dirty="0">
                <a:solidFill>
                  <a:srgbClr val="003D6A"/>
                </a:solidFill>
              </a:rPr>
              <a:t> ±0,01 mm</a:t>
            </a:r>
            <a:endParaRPr lang="de-DE" sz="1400" b="1" dirty="0">
              <a:solidFill>
                <a:srgbClr val="003D6A"/>
              </a:solidFill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 dirty="0">
              <a:solidFill>
                <a:srgbClr val="003D6A"/>
              </a:solidFill>
            </a:endParaRP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sz="1400" b="1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Unabhängig vom </a:t>
            </a:r>
            <a:r>
              <a:rPr lang="de-DE" b="1" dirty="0" err="1">
                <a:solidFill>
                  <a:srgbClr val="003D6A"/>
                </a:solidFill>
              </a:rPr>
              <a:t>Servoregler</a:t>
            </a:r>
            <a:endParaRPr lang="de-DE" b="1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Schnelle Lieferung</a:t>
            </a:r>
          </a:p>
          <a:p>
            <a:pPr>
              <a:buClr>
                <a:schemeClr val="bg2"/>
              </a:buClr>
              <a:buSzPct val="100000"/>
            </a:pPr>
            <a:endParaRPr lang="de-DE" sz="1600" dirty="0">
              <a:solidFill>
                <a:srgbClr val="003D6A"/>
              </a:solidFill>
            </a:endParaRPr>
          </a:p>
        </p:txBody>
      </p:sp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MEHRACHS SYSTEME</a:t>
            </a:r>
            <a:br>
              <a:rPr lang="de-DE" dirty="0"/>
            </a:br>
            <a:r>
              <a:rPr lang="de-DE" sz="2400" b="0" dirty="0"/>
              <a:t>HAIRPINS VORSTECKEN</a:t>
            </a:r>
            <a:endParaRPr lang="de-DE" b="0" dirty="0"/>
          </a:p>
        </p:txBody>
      </p:sp>
      <p:sp>
        <p:nvSpPr>
          <p:cNvPr id="102" name="Foliennummernplatzhalter 2">
            <a:extLst>
              <a:ext uri="{FF2B5EF4-FFF2-40B4-BE49-F238E27FC236}">
                <a16:creationId xmlns:a16="http://schemas.microsoft.com/office/drawing/2014/main" id="{3BFE4A2D-D368-472C-8DD0-EBC0A0CC98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10</a:t>
            </a:fld>
            <a:endParaRPr lang="de-DE" dirty="0"/>
          </a:p>
        </p:txBody>
      </p:sp>
      <p:pic>
        <p:nvPicPr>
          <p:cNvPr id="89" name="Picture 2">
            <a:extLst>
              <a:ext uri="{FF2B5EF4-FFF2-40B4-BE49-F238E27FC236}">
                <a16:creationId xmlns:a16="http://schemas.microsoft.com/office/drawing/2014/main" id="{C23D3CB7-2AA8-4752-988A-722FD4B300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334055" y="5998023"/>
            <a:ext cx="1165108" cy="277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8">
            <a:extLst>
              <a:ext uri="{FF2B5EF4-FFF2-40B4-BE49-F238E27FC236}">
                <a16:creationId xmlns:a16="http://schemas.microsoft.com/office/drawing/2014/main" id="{6D3E0AF2-7D6A-492C-9F16-1E49372487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157509" y="5963263"/>
            <a:ext cx="886210" cy="346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10" descr="Beckhoff Automation GmbH &amp;amp; Co. KG WID - Windindustrie in Deutschland">
            <a:extLst>
              <a:ext uri="{FF2B5EF4-FFF2-40B4-BE49-F238E27FC236}">
                <a16:creationId xmlns:a16="http://schemas.microsoft.com/office/drawing/2014/main" id="{232841D4-5D97-41F4-B250-C743BB6EC9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789499" y="5903560"/>
            <a:ext cx="1165108" cy="46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16">
            <a:extLst>
              <a:ext uri="{FF2B5EF4-FFF2-40B4-BE49-F238E27FC236}">
                <a16:creationId xmlns:a16="http://schemas.microsoft.com/office/drawing/2014/main" id="{B5B3BC7B-0C86-4465-B2A3-2598ADC1BD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screen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983070" y="5572383"/>
            <a:ext cx="927942" cy="279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12" descr="B&amp;amp;R Industrial Automation – Wikipedia">
            <a:extLst>
              <a:ext uri="{FF2B5EF4-FFF2-40B4-BE49-F238E27FC236}">
                <a16:creationId xmlns:a16="http://schemas.microsoft.com/office/drawing/2014/main" id="{B9BB56BD-8FF6-46A2-8CCC-A85BCEC36F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244942" y="5983003"/>
            <a:ext cx="541416" cy="307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Motor feedback systems rotary HIPERFACE®">
            <a:extLst>
              <a:ext uri="{FF2B5EF4-FFF2-40B4-BE49-F238E27FC236}">
                <a16:creationId xmlns:a16="http://schemas.microsoft.com/office/drawing/2014/main" id="{C54AC114-C566-7028-A202-528D4D26029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5727"/>
          <a:stretch/>
        </p:blipFill>
        <p:spPr bwMode="auto">
          <a:xfrm>
            <a:off x="9323823" y="3835310"/>
            <a:ext cx="663614" cy="260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RESOLUTE™ absolutes Weg- und Winkelmess-System mit Siemens DRIVE-CLiQ  Schnittstelle">
            <a:extLst>
              <a:ext uri="{FF2B5EF4-FFF2-40B4-BE49-F238E27FC236}">
                <a16:creationId xmlns:a16="http://schemas.microsoft.com/office/drawing/2014/main" id="{9F3E5861-967E-B55F-CECF-F15FBEDA46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839478" y="3746788"/>
            <a:ext cx="391706" cy="391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68F23405-BD18-E53A-EBA2-7A907A2188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58814" y="1866142"/>
            <a:ext cx="5160985" cy="4553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platzhalter 5">
            <a:extLst>
              <a:ext uri="{FF2B5EF4-FFF2-40B4-BE49-F238E27FC236}">
                <a16:creationId xmlns:a16="http://schemas.microsoft.com/office/drawing/2014/main" id="{C4E32BA4-BE92-CCF2-CC03-0D8D300D0F1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045181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4">
            <a:extLst>
              <a:ext uri="{FF2B5EF4-FFF2-40B4-BE49-F238E27FC236}">
                <a16:creationId xmlns:a16="http://schemas.microsoft.com/office/drawing/2014/main" id="{A6714C51-3E7D-B3B1-D142-CAFDEDFFC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ANWENDUNGSBEISPIEL</a:t>
            </a:r>
            <a:br>
              <a:rPr lang="de-DE" dirty="0"/>
            </a:br>
            <a:r>
              <a:rPr lang="de-DE" sz="2400" b="0" dirty="0"/>
              <a:t>HIGHSPEED-HANDLING</a:t>
            </a:r>
            <a:endParaRPr lang="de-DE" b="0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958A2D1C-F58A-D17E-5DF9-8C9A783F8D1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11</a:t>
            </a:fld>
            <a:endParaRPr lang="de-DE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62A63757-3D1C-EFDD-07CC-0ABAE63F62C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8" name="Picture 5">
            <a:extLst>
              <a:ext uri="{FF2B5EF4-FFF2-40B4-BE49-F238E27FC236}">
                <a16:creationId xmlns:a16="http://schemas.microsoft.com/office/drawing/2014/main" id="{E2AF8DE2-6A34-44AE-8F7E-743CF7330C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452623" y="1889709"/>
            <a:ext cx="6404414" cy="382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5">
            <a:extLst>
              <a:ext uri="{FF2B5EF4-FFF2-40B4-BE49-F238E27FC236}">
                <a16:creationId xmlns:a16="http://schemas.microsoft.com/office/drawing/2014/main" id="{8499FD0B-E19B-A138-F513-363E44A643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98025" y="1889709"/>
            <a:ext cx="5106624" cy="382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98411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uppieren 22">
            <a:extLst>
              <a:ext uri="{FF2B5EF4-FFF2-40B4-BE49-F238E27FC236}">
                <a16:creationId xmlns:a16="http://schemas.microsoft.com/office/drawing/2014/main" id="{E8895E61-7BFE-4E73-978B-19BE520C3830}"/>
              </a:ext>
            </a:extLst>
          </p:cNvPr>
          <p:cNvGrpSpPr/>
          <p:nvPr/>
        </p:nvGrpSpPr>
        <p:grpSpPr>
          <a:xfrm>
            <a:off x="565105" y="1369185"/>
            <a:ext cx="11061791" cy="5320728"/>
            <a:chOff x="1182758" y="1369185"/>
            <a:chExt cx="11061791" cy="5320728"/>
          </a:xfrm>
        </p:grpSpPr>
        <p:sp>
          <p:nvSpPr>
            <p:cNvPr id="11" name="Freihandform: Form 10">
              <a:extLst>
                <a:ext uri="{FF2B5EF4-FFF2-40B4-BE49-F238E27FC236}">
                  <a16:creationId xmlns:a16="http://schemas.microsoft.com/office/drawing/2014/main" id="{D668C5BD-D4B8-7AFE-82D9-F7EC809E031F}"/>
                </a:ext>
              </a:extLst>
            </p:cNvPr>
            <p:cNvSpPr/>
            <p:nvPr/>
          </p:nvSpPr>
          <p:spPr>
            <a:xfrm>
              <a:off x="1182758" y="1369185"/>
              <a:ext cx="6120000" cy="5320728"/>
            </a:xfrm>
            <a:custGeom>
              <a:avLst/>
              <a:gdLst>
                <a:gd name="connsiteX0" fmla="*/ 0 w 4430755"/>
                <a:gd name="connsiteY0" fmla="*/ 0 h 5320728"/>
                <a:gd name="connsiteX1" fmla="*/ 3888000 w 4430755"/>
                <a:gd name="connsiteY1" fmla="*/ 0 h 5320728"/>
                <a:gd name="connsiteX2" fmla="*/ 3888000 w 4430755"/>
                <a:gd name="connsiteY2" fmla="*/ 2184885 h 5320728"/>
                <a:gd name="connsiteX3" fmla="*/ 3921638 w 4430755"/>
                <a:gd name="connsiteY3" fmla="*/ 2151247 h 5320728"/>
                <a:gd name="connsiteX4" fmla="*/ 4430755 w 4430755"/>
                <a:gd name="connsiteY4" fmla="*/ 2660364 h 5320728"/>
                <a:gd name="connsiteX5" fmla="*/ 3921638 w 4430755"/>
                <a:gd name="connsiteY5" fmla="*/ 3169481 h 5320728"/>
                <a:gd name="connsiteX6" fmla="*/ 3888000 w 4430755"/>
                <a:gd name="connsiteY6" fmla="*/ 3135843 h 5320728"/>
                <a:gd name="connsiteX7" fmla="*/ 3888000 w 4430755"/>
                <a:gd name="connsiteY7" fmla="*/ 5320728 h 5320728"/>
                <a:gd name="connsiteX8" fmla="*/ 0 w 4430755"/>
                <a:gd name="connsiteY8" fmla="*/ 5320728 h 5320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30755" h="5320728">
                  <a:moveTo>
                    <a:pt x="0" y="0"/>
                  </a:moveTo>
                  <a:lnTo>
                    <a:pt x="3888000" y="0"/>
                  </a:lnTo>
                  <a:lnTo>
                    <a:pt x="3888000" y="2184885"/>
                  </a:lnTo>
                  <a:lnTo>
                    <a:pt x="3921638" y="2151247"/>
                  </a:lnTo>
                  <a:lnTo>
                    <a:pt x="4430755" y="2660364"/>
                  </a:lnTo>
                  <a:lnTo>
                    <a:pt x="3921638" y="3169481"/>
                  </a:lnTo>
                  <a:lnTo>
                    <a:pt x="3888000" y="3135843"/>
                  </a:lnTo>
                  <a:lnTo>
                    <a:pt x="3888000" y="5320728"/>
                  </a:lnTo>
                  <a:lnTo>
                    <a:pt x="0" y="5320728"/>
                  </a:lnTo>
                  <a:close/>
                </a:path>
              </a:pathLst>
            </a:custGeom>
            <a:solidFill>
              <a:srgbClr val="E4E4E4"/>
            </a:solidFill>
            <a:ln w="76200">
              <a:solidFill>
                <a:srgbClr val="E4E4E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de-DE" dirty="0"/>
            </a:p>
          </p:txBody>
        </p:sp>
        <p:sp>
          <p:nvSpPr>
            <p:cNvPr id="12" name="Freihandform: Form 11">
              <a:extLst>
                <a:ext uri="{FF2B5EF4-FFF2-40B4-BE49-F238E27FC236}">
                  <a16:creationId xmlns:a16="http://schemas.microsoft.com/office/drawing/2014/main" id="{09678DDD-47B3-A963-8802-BA6B0A3A82B4}"/>
                </a:ext>
              </a:extLst>
            </p:cNvPr>
            <p:cNvSpPr/>
            <p:nvPr/>
          </p:nvSpPr>
          <p:spPr>
            <a:xfrm>
              <a:off x="6844549" y="1369185"/>
              <a:ext cx="5400000" cy="5320728"/>
            </a:xfrm>
            <a:custGeom>
              <a:avLst/>
              <a:gdLst>
                <a:gd name="connsiteX0" fmla="*/ 0 w 3888000"/>
                <a:gd name="connsiteY0" fmla="*/ 0 h 5320728"/>
                <a:gd name="connsiteX1" fmla="*/ 3888000 w 3888000"/>
                <a:gd name="connsiteY1" fmla="*/ 0 h 5320728"/>
                <a:gd name="connsiteX2" fmla="*/ 3888000 w 3888000"/>
                <a:gd name="connsiteY2" fmla="*/ 5320728 h 5320728"/>
                <a:gd name="connsiteX3" fmla="*/ 0 w 3888000"/>
                <a:gd name="connsiteY3" fmla="*/ 5320728 h 5320728"/>
                <a:gd name="connsiteX4" fmla="*/ 0 w 3888000"/>
                <a:gd name="connsiteY4" fmla="*/ 3198318 h 5320728"/>
                <a:gd name="connsiteX5" fmla="*/ 537954 w 3888000"/>
                <a:gd name="connsiteY5" fmla="*/ 2660364 h 5320728"/>
                <a:gd name="connsiteX6" fmla="*/ 0 w 3888000"/>
                <a:gd name="connsiteY6" fmla="*/ 2122411 h 5320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88000" h="5320728">
                  <a:moveTo>
                    <a:pt x="0" y="0"/>
                  </a:moveTo>
                  <a:lnTo>
                    <a:pt x="3888000" y="0"/>
                  </a:lnTo>
                  <a:lnTo>
                    <a:pt x="3888000" y="5320728"/>
                  </a:lnTo>
                  <a:lnTo>
                    <a:pt x="0" y="5320728"/>
                  </a:lnTo>
                  <a:lnTo>
                    <a:pt x="0" y="3198318"/>
                  </a:lnTo>
                  <a:lnTo>
                    <a:pt x="537954" y="2660364"/>
                  </a:lnTo>
                  <a:lnTo>
                    <a:pt x="0" y="2122411"/>
                  </a:lnTo>
                  <a:close/>
                </a:path>
              </a:pathLst>
            </a:custGeom>
            <a:solidFill>
              <a:srgbClr val="E4E4E4"/>
            </a:solidFill>
            <a:ln w="76200">
              <a:solidFill>
                <a:srgbClr val="E4E4E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de-DE" dirty="0"/>
            </a:p>
          </p:txBody>
        </p:sp>
      </p:grpSp>
      <p:sp>
        <p:nvSpPr>
          <p:cNvPr id="2" name="Titel 1">
            <a:extLst>
              <a:ext uri="{FF2B5EF4-FFF2-40B4-BE49-F238E27FC236}">
                <a16:creationId xmlns:a16="http://schemas.microsoft.com/office/drawing/2014/main" id="{9D54A04A-3E64-CB4B-ABF7-237EABAA6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PROZESS SCHRITTE </a:t>
            </a:r>
            <a:r>
              <a:rPr lang="de-DE" dirty="0">
                <a:solidFill>
                  <a:srgbClr val="00ADEE"/>
                </a:solidFill>
              </a:rPr>
              <a:t>E-ANTRIEB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A81E2440-43C0-F911-B8B2-40FE9F6EBC1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12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5B66E945-5553-DBD5-F728-F07AD800558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80A0F083-E2E6-75C9-C266-7F28E0AFE64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6425" y="5192590"/>
            <a:ext cx="2066245" cy="1367796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3C45DF5E-202C-BDFD-662F-4B0340776D17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804570" y="5521684"/>
            <a:ext cx="1438018" cy="949671"/>
          </a:xfrm>
          <a:prstGeom prst="rect">
            <a:avLst/>
          </a:prstGeom>
        </p:spPr>
      </p:pic>
      <p:grpSp>
        <p:nvGrpSpPr>
          <p:cNvPr id="13" name="Gruppieren 12">
            <a:extLst>
              <a:ext uri="{FF2B5EF4-FFF2-40B4-BE49-F238E27FC236}">
                <a16:creationId xmlns:a16="http://schemas.microsoft.com/office/drawing/2014/main" id="{28A12E2D-CB29-04ED-BE60-39547891F61F}"/>
              </a:ext>
            </a:extLst>
          </p:cNvPr>
          <p:cNvGrpSpPr/>
          <p:nvPr/>
        </p:nvGrpSpPr>
        <p:grpSpPr>
          <a:xfrm>
            <a:off x="1564576" y="1410780"/>
            <a:ext cx="3383589" cy="949671"/>
            <a:chOff x="359200" y="1363599"/>
            <a:chExt cx="3383589" cy="949671"/>
          </a:xfrm>
        </p:grpSpPr>
        <p:sp>
          <p:nvSpPr>
            <p:cNvPr id="14" name="Textfeld 13">
              <a:extLst>
                <a:ext uri="{FF2B5EF4-FFF2-40B4-BE49-F238E27FC236}">
                  <a16:creationId xmlns:a16="http://schemas.microsoft.com/office/drawing/2014/main" id="{F7CE361C-7AAA-D750-7B11-053EC1C2BF4C}"/>
                </a:ext>
              </a:extLst>
            </p:cNvPr>
            <p:cNvSpPr txBox="1"/>
            <p:nvPr/>
          </p:nvSpPr>
          <p:spPr>
            <a:xfrm>
              <a:off x="35920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4000" b="1" dirty="0">
                  <a:solidFill>
                    <a:srgbClr val="003D6A"/>
                  </a:solidFill>
                </a:rPr>
                <a:t>1</a:t>
              </a:r>
              <a:endParaRPr lang="de-DE" sz="3200" b="1" dirty="0">
                <a:solidFill>
                  <a:srgbClr val="003D6A"/>
                </a:solidFill>
              </a:endParaRP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400" dirty="0">
                  <a:solidFill>
                    <a:srgbClr val="003D6A"/>
                  </a:solidFill>
                </a:rPr>
                <a:t>BETRÄUFELN (TRICKLING)</a:t>
              </a:r>
              <a:endParaRPr kumimoji="0" lang="de-DE" sz="280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cxnSp>
          <p:nvCxnSpPr>
            <p:cNvPr id="16" name="Gerader Verbinder 15">
              <a:extLst>
                <a:ext uri="{FF2B5EF4-FFF2-40B4-BE49-F238E27FC236}">
                  <a16:creationId xmlns:a16="http://schemas.microsoft.com/office/drawing/2014/main" id="{28E1E6DD-170B-39FF-CF10-AB9904EB11B7}"/>
                </a:ext>
              </a:extLst>
            </p:cNvPr>
            <p:cNvCxnSpPr>
              <a:cxnSpLocks/>
            </p:cNvCxnSpPr>
            <p:nvPr/>
          </p:nvCxnSpPr>
          <p:spPr>
            <a:xfrm>
              <a:off x="1342708" y="1881187"/>
              <a:ext cx="1416573" cy="0"/>
            </a:xfrm>
            <a:prstGeom prst="line">
              <a:avLst/>
            </a:prstGeom>
            <a:ln>
              <a:solidFill>
                <a:srgbClr val="BCC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uppieren 19">
            <a:extLst>
              <a:ext uri="{FF2B5EF4-FFF2-40B4-BE49-F238E27FC236}">
                <a16:creationId xmlns:a16="http://schemas.microsoft.com/office/drawing/2014/main" id="{828A60C4-4042-E8BC-494A-67DDA534E841}"/>
              </a:ext>
            </a:extLst>
          </p:cNvPr>
          <p:cNvGrpSpPr/>
          <p:nvPr/>
        </p:nvGrpSpPr>
        <p:grpSpPr>
          <a:xfrm>
            <a:off x="7464206" y="1319582"/>
            <a:ext cx="3383589" cy="949671"/>
            <a:chOff x="359200" y="1363599"/>
            <a:chExt cx="3383589" cy="949671"/>
          </a:xfrm>
        </p:grpSpPr>
        <p:sp>
          <p:nvSpPr>
            <p:cNvPr id="21" name="Textfeld 20">
              <a:extLst>
                <a:ext uri="{FF2B5EF4-FFF2-40B4-BE49-F238E27FC236}">
                  <a16:creationId xmlns:a16="http://schemas.microsoft.com/office/drawing/2014/main" id="{44FC5FA8-C2C5-3F5D-ECCC-5B34D00FD7C3}"/>
                </a:ext>
              </a:extLst>
            </p:cNvPr>
            <p:cNvSpPr txBox="1"/>
            <p:nvPr/>
          </p:nvSpPr>
          <p:spPr>
            <a:xfrm>
              <a:off x="35920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4000" b="1" dirty="0">
                  <a:solidFill>
                    <a:srgbClr val="003D6A"/>
                  </a:solidFill>
                </a:rPr>
                <a:t>2</a:t>
              </a:r>
              <a:endParaRPr lang="de-DE" sz="3200" b="1" dirty="0">
                <a:solidFill>
                  <a:srgbClr val="003D6A"/>
                </a:solidFill>
              </a:endParaRP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400" dirty="0">
                  <a:solidFill>
                    <a:srgbClr val="003D6A"/>
                  </a:solidFill>
                </a:rPr>
                <a:t>PULVERBESCHICHTUNG</a:t>
              </a:r>
              <a:endParaRPr kumimoji="0" lang="de-DE" sz="280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cxnSp>
          <p:nvCxnSpPr>
            <p:cNvPr id="22" name="Gerader Verbinder 21">
              <a:extLst>
                <a:ext uri="{FF2B5EF4-FFF2-40B4-BE49-F238E27FC236}">
                  <a16:creationId xmlns:a16="http://schemas.microsoft.com/office/drawing/2014/main" id="{FAAD8665-9739-DE83-318F-F9C1381E70AB}"/>
                </a:ext>
              </a:extLst>
            </p:cNvPr>
            <p:cNvCxnSpPr>
              <a:cxnSpLocks/>
            </p:cNvCxnSpPr>
            <p:nvPr/>
          </p:nvCxnSpPr>
          <p:spPr>
            <a:xfrm>
              <a:off x="1342708" y="1881187"/>
              <a:ext cx="1416573" cy="0"/>
            </a:xfrm>
            <a:prstGeom prst="line">
              <a:avLst/>
            </a:prstGeom>
            <a:ln>
              <a:solidFill>
                <a:srgbClr val="BCC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5" name="Grafik 24" descr="Ein Bild, das Essen, Snack, Donut enthält.&#10;&#10;Automatisch generierte Beschreibung">
            <a:extLst>
              <a:ext uri="{FF2B5EF4-FFF2-40B4-BE49-F238E27FC236}">
                <a16:creationId xmlns:a16="http://schemas.microsoft.com/office/drawing/2014/main" id="{64E12CE1-03D6-ADB5-9EC3-9E90AA643C1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891" r="8409"/>
          <a:stretch/>
        </p:blipFill>
        <p:spPr>
          <a:xfrm>
            <a:off x="1013913" y="2485445"/>
            <a:ext cx="2242457" cy="1606746"/>
          </a:xfrm>
          <a:prstGeom prst="rect">
            <a:avLst/>
          </a:prstGeom>
        </p:spPr>
      </p:pic>
      <p:pic>
        <p:nvPicPr>
          <p:cNvPr id="27" name="Grafik 26">
            <a:extLst>
              <a:ext uri="{FF2B5EF4-FFF2-40B4-BE49-F238E27FC236}">
                <a16:creationId xmlns:a16="http://schemas.microsoft.com/office/drawing/2014/main" id="{B6386624-C10C-217C-B857-B8AB122296C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36557"/>
          <a:stretch/>
        </p:blipFill>
        <p:spPr>
          <a:xfrm>
            <a:off x="3625105" y="2490655"/>
            <a:ext cx="1801880" cy="1601536"/>
          </a:xfrm>
          <a:prstGeom prst="rect">
            <a:avLst/>
          </a:prstGeom>
        </p:spPr>
      </p:pic>
      <p:pic>
        <p:nvPicPr>
          <p:cNvPr id="29" name="Grafik 28">
            <a:extLst>
              <a:ext uri="{FF2B5EF4-FFF2-40B4-BE49-F238E27FC236}">
                <a16:creationId xmlns:a16="http://schemas.microsoft.com/office/drawing/2014/main" id="{84EA3F08-D5F2-44F0-A46E-7307A5E822C5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20000"/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143117" y="4480159"/>
            <a:ext cx="2380462" cy="607262"/>
          </a:xfrm>
          <a:prstGeom prst="rect">
            <a:avLst/>
          </a:prstGeom>
        </p:spPr>
      </p:pic>
      <p:pic>
        <p:nvPicPr>
          <p:cNvPr id="30" name="Grafik 29">
            <a:extLst>
              <a:ext uri="{FF2B5EF4-FFF2-40B4-BE49-F238E27FC236}">
                <a16:creationId xmlns:a16="http://schemas.microsoft.com/office/drawing/2014/main" id="{62E3931D-A888-2E30-1669-1C122A999626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20000"/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965769" y="4480159"/>
            <a:ext cx="2380462" cy="607262"/>
          </a:xfrm>
          <a:prstGeom prst="rect">
            <a:avLst/>
          </a:prstGeom>
        </p:spPr>
      </p:pic>
      <p:pic>
        <p:nvPicPr>
          <p:cNvPr id="31" name="Picture 2">
            <a:extLst>
              <a:ext uri="{FF2B5EF4-FFF2-40B4-BE49-F238E27FC236}">
                <a16:creationId xmlns:a16="http://schemas.microsoft.com/office/drawing/2014/main" id="{B94CAD26-F9CE-964E-5008-9F04066AF0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016425" y="4705704"/>
            <a:ext cx="807740" cy="1984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" name="Grafik 1024" descr="Ein Bild, das Maschine, Bautechnik, Stahl, Im Haus enthält.&#10;&#10;Automatisch generierte Beschreibung">
            <a:extLst>
              <a:ext uri="{FF2B5EF4-FFF2-40B4-BE49-F238E27FC236}">
                <a16:creationId xmlns:a16="http://schemas.microsoft.com/office/drawing/2014/main" id="{72BE696E-BE89-56BA-2645-86698207CF14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555" t="-1" r="16011" b="-2885"/>
          <a:stretch/>
        </p:blipFill>
        <p:spPr>
          <a:xfrm>
            <a:off x="7053840" y="2485445"/>
            <a:ext cx="2022608" cy="1620000"/>
          </a:xfrm>
          <a:prstGeom prst="rect">
            <a:avLst/>
          </a:prstGeom>
        </p:spPr>
      </p:pic>
      <p:pic>
        <p:nvPicPr>
          <p:cNvPr id="1027" name="Grafik 1026">
            <a:extLst>
              <a:ext uri="{FF2B5EF4-FFF2-40B4-BE49-F238E27FC236}">
                <a16:creationId xmlns:a16="http://schemas.microsoft.com/office/drawing/2014/main" id="{0EBE4601-13CB-97D1-0DD5-430D962645C4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464693" y="2460104"/>
            <a:ext cx="1825885" cy="1620000"/>
          </a:xfrm>
          <a:prstGeom prst="rect">
            <a:avLst/>
          </a:prstGeom>
        </p:spPr>
      </p:pic>
      <p:pic>
        <p:nvPicPr>
          <p:cNvPr id="1028" name="Grafik 1027">
            <a:extLst>
              <a:ext uri="{FF2B5EF4-FFF2-40B4-BE49-F238E27FC236}">
                <a16:creationId xmlns:a16="http://schemas.microsoft.com/office/drawing/2014/main" id="{79063072-A454-5EF5-4D4D-13BBD2C06B91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36161" y="5156917"/>
            <a:ext cx="2238938" cy="1679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353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STATOR GREIFER</a:t>
            </a:r>
            <a:br>
              <a:rPr lang="en-US" dirty="0"/>
            </a:br>
            <a:r>
              <a:rPr lang="en-US" sz="2400" b="0" dirty="0"/>
              <a:t>HOCHTEMPERATUR ANWENDUNG</a:t>
            </a:r>
            <a:endParaRPr lang="de-DE" sz="2400" b="0" dirty="0"/>
          </a:p>
        </p:txBody>
      </p:sp>
      <p:sp>
        <p:nvSpPr>
          <p:cNvPr id="102" name="Foliennummernplatzhalter 2">
            <a:extLst>
              <a:ext uri="{FF2B5EF4-FFF2-40B4-BE49-F238E27FC236}">
                <a16:creationId xmlns:a16="http://schemas.microsoft.com/office/drawing/2014/main" id="{3BFE4A2D-D368-472C-8DD0-EBC0A0CC98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13</a:t>
            </a:fld>
            <a:endParaRPr lang="de-DE" dirty="0"/>
          </a:p>
        </p:txBody>
      </p:sp>
      <p:sp>
        <p:nvSpPr>
          <p:cNvPr id="9" name="Textplatzhalter 8">
            <a:extLst>
              <a:ext uri="{FF2B5EF4-FFF2-40B4-BE49-F238E27FC236}">
                <a16:creationId xmlns:a16="http://schemas.microsoft.com/office/drawing/2014/main" id="{1BC94808-AA80-0958-F416-B9190085B1F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0C7AEE52-27A7-40F6-A598-3FA8E7BE62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64740" y="2411037"/>
            <a:ext cx="5331260" cy="3529144"/>
          </a:xfrm>
          <a:prstGeom prst="rect">
            <a:avLst/>
          </a:prstGeom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id="{0977965A-5354-EE0A-2D73-3A5F0F232D39}"/>
              </a:ext>
            </a:extLst>
          </p:cNvPr>
          <p:cNvSpPr txBox="1"/>
          <p:nvPr/>
        </p:nvSpPr>
        <p:spPr>
          <a:xfrm>
            <a:off x="7020000" y="1799999"/>
            <a:ext cx="5061753" cy="4584353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Hohe Haltekräfte (10.000 N)  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für den sicheren Umgang mit großen und schweren Bauteilen</a:t>
            </a:r>
            <a:endParaRPr lang="en-US" sz="1400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endParaRPr lang="de-DE" sz="16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großer Hubbereich (10mm/Backe)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Für Flexibilität und unterschiedliche Werkstücke</a:t>
            </a:r>
          </a:p>
          <a:p>
            <a:pPr>
              <a:buClr>
                <a:schemeClr val="bg2"/>
              </a:buClr>
              <a:buSzPct val="100000"/>
            </a:pPr>
            <a:endParaRPr lang="de-DE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externe Betätigung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mittels Hubzylinder zum Öffnen des Greifers</a:t>
            </a:r>
          </a:p>
          <a:p>
            <a:pPr>
              <a:buClr>
                <a:schemeClr val="bg2"/>
              </a:buClr>
              <a:buSzPct val="100000"/>
            </a:pPr>
            <a:endParaRPr lang="de-DE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Einsatz bis zu 200°C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angepasst an Ihre Prozesse</a:t>
            </a:r>
          </a:p>
          <a:p>
            <a:pPr>
              <a:buClr>
                <a:schemeClr val="bg2"/>
              </a:buClr>
              <a:buSzPct val="100000"/>
            </a:pPr>
            <a:endParaRPr lang="de-DE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Seriennahe Modifikation 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mit kundenspezifischen Fingern für eine einfache Integration</a:t>
            </a:r>
            <a:endParaRPr lang="en-US" sz="1400" dirty="0">
              <a:solidFill>
                <a:srgbClr val="003D6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32378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KRAFTSPANNFUTTER (GROSSER HUB)</a:t>
            </a:r>
            <a:br>
              <a:rPr lang="en-US" dirty="0"/>
            </a:br>
            <a:r>
              <a:rPr lang="en-US" sz="2400" b="0" dirty="0"/>
              <a:t>GREIFEN VON STATOR I ROTOR I MOTOR</a:t>
            </a:r>
            <a:endParaRPr lang="de-DE" sz="2400" b="0" dirty="0"/>
          </a:p>
        </p:txBody>
      </p:sp>
      <p:sp>
        <p:nvSpPr>
          <p:cNvPr id="102" name="Foliennummernplatzhalter 2">
            <a:extLst>
              <a:ext uri="{FF2B5EF4-FFF2-40B4-BE49-F238E27FC236}">
                <a16:creationId xmlns:a16="http://schemas.microsoft.com/office/drawing/2014/main" id="{3BFE4A2D-D368-472C-8DD0-EBC0A0CC98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14</a:t>
            </a:fld>
            <a:endParaRPr lang="de-DE" dirty="0"/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0C7AEE52-27A7-40F6-A598-3FA8E7BE62E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93213" y="2510851"/>
            <a:ext cx="4392789" cy="2901009"/>
          </a:xfrm>
          <a:prstGeom prst="rect">
            <a:avLst/>
          </a:prstGeom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id="{0977965A-5354-EE0A-2D73-3A5F0F232D39}"/>
              </a:ext>
            </a:extLst>
          </p:cNvPr>
          <p:cNvSpPr txBox="1"/>
          <p:nvPr/>
        </p:nvSpPr>
        <p:spPr>
          <a:xfrm>
            <a:off x="7020000" y="1799999"/>
            <a:ext cx="5061753" cy="4584353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en-US" b="1" dirty="0">
                <a:solidFill>
                  <a:srgbClr val="003D6A"/>
                </a:solidFill>
              </a:rPr>
              <a:t>6,4 </a:t>
            </a:r>
            <a:r>
              <a:rPr lang="en-US" b="1" dirty="0" err="1">
                <a:solidFill>
                  <a:srgbClr val="003D6A"/>
                </a:solidFill>
              </a:rPr>
              <a:t>kN</a:t>
            </a:r>
            <a:r>
              <a:rPr lang="en-US" b="1" dirty="0">
                <a:solidFill>
                  <a:srgbClr val="003D6A"/>
                </a:solidFill>
              </a:rPr>
              <a:t> </a:t>
            </a:r>
            <a:r>
              <a:rPr lang="en-US" b="1" dirty="0" err="1">
                <a:solidFill>
                  <a:srgbClr val="003D6A"/>
                </a:solidFill>
              </a:rPr>
              <a:t>Spannkraft</a:t>
            </a:r>
            <a:r>
              <a:rPr lang="en-US" b="1" dirty="0">
                <a:solidFill>
                  <a:srgbClr val="003D6A"/>
                </a:solidFill>
              </a:rPr>
              <a:t> </a:t>
            </a:r>
            <a:r>
              <a:rPr lang="en-US" b="1" dirty="0" err="1">
                <a:solidFill>
                  <a:srgbClr val="003D6A"/>
                </a:solidFill>
              </a:rPr>
              <a:t>mit</a:t>
            </a:r>
            <a:r>
              <a:rPr lang="en-US" b="1" dirty="0">
                <a:solidFill>
                  <a:srgbClr val="003D6A"/>
                </a:solidFill>
              </a:rPr>
              <a:t> </a:t>
            </a:r>
            <a:r>
              <a:rPr lang="en-US" b="1" dirty="0" err="1">
                <a:solidFill>
                  <a:srgbClr val="003D6A"/>
                </a:solidFill>
              </a:rPr>
              <a:t>Spannkraftsicherung</a:t>
            </a:r>
            <a:endParaRPr lang="en-US" b="1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f</a:t>
            </a:r>
            <a:r>
              <a:rPr lang="de-DE" sz="1400" dirty="0" err="1">
                <a:solidFill>
                  <a:srgbClr val="003D6A"/>
                </a:solidFill>
              </a:rPr>
              <a:t>ür</a:t>
            </a:r>
            <a:r>
              <a:rPr lang="de-DE" sz="1400" dirty="0">
                <a:solidFill>
                  <a:srgbClr val="003D6A"/>
                </a:solidFill>
              </a:rPr>
              <a:t> sicheres Spannen Ihres Werkstücks</a:t>
            </a:r>
          </a:p>
          <a:p>
            <a:pPr>
              <a:buClr>
                <a:schemeClr val="bg2"/>
              </a:buClr>
              <a:buSzPct val="100000"/>
            </a:pPr>
            <a:endParaRPr lang="de-DE" sz="16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großer Hubbereich (25mm/Backe)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für Flexibilität und unterschiedliche Werkstücke</a:t>
            </a:r>
          </a:p>
          <a:p>
            <a:pPr>
              <a:buClr>
                <a:schemeClr val="bg2"/>
              </a:buClr>
              <a:buSzPct val="100000"/>
            </a:pP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große Mittenbohrung (d=100mm)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für bessere Zugänglichkeit Ihrer Werkzeuge</a:t>
            </a:r>
          </a:p>
          <a:p>
            <a:pPr>
              <a:buClr>
                <a:schemeClr val="bg2"/>
              </a:buClr>
              <a:buSzPct val="100000"/>
            </a:pP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Einsatz bis zu 200°C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angepasst an Ihre Prozesse</a:t>
            </a:r>
          </a:p>
          <a:p>
            <a:pPr>
              <a:buClr>
                <a:schemeClr val="bg2"/>
              </a:buClr>
              <a:buSzPct val="100000"/>
            </a:pP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externe Betätigung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mittels externer Betätigungsstange</a:t>
            </a:r>
            <a:endParaRPr lang="en-US" sz="1400" dirty="0">
              <a:solidFill>
                <a:srgbClr val="003D6A"/>
              </a:solidFill>
            </a:endParaRPr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9569EA63-FE0A-D078-AC93-268C805BED4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341634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KUNDENSPEZIFISCHE GREIFEINHEIT</a:t>
            </a:r>
            <a:br>
              <a:rPr lang="de-DE" dirty="0"/>
            </a:br>
            <a:r>
              <a:rPr lang="en-US" sz="2400" b="0" dirty="0"/>
              <a:t>HANDLING VON STATOR I ROTOR I MOTOR</a:t>
            </a:r>
            <a:endParaRPr lang="de-DE" sz="2400" b="0" dirty="0"/>
          </a:p>
        </p:txBody>
      </p:sp>
      <p:sp>
        <p:nvSpPr>
          <p:cNvPr id="102" name="Foliennummernplatzhalter 2">
            <a:extLst>
              <a:ext uri="{FF2B5EF4-FFF2-40B4-BE49-F238E27FC236}">
                <a16:creationId xmlns:a16="http://schemas.microsoft.com/office/drawing/2014/main" id="{3BFE4A2D-D368-472C-8DD0-EBC0A0CC98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15</a:t>
            </a:fld>
            <a:endParaRPr lang="de-DE" dirty="0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83C60842-C150-AF7E-E5F6-2CED09893ED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5" name="Textfeld 94">
            <a:extLst>
              <a:ext uri="{FF2B5EF4-FFF2-40B4-BE49-F238E27FC236}">
                <a16:creationId xmlns:a16="http://schemas.microsoft.com/office/drawing/2014/main" id="{520F8020-14BD-47CD-B3D2-666A5CD7FFB1}"/>
              </a:ext>
            </a:extLst>
          </p:cNvPr>
          <p:cNvSpPr txBox="1"/>
          <p:nvPr/>
        </p:nvSpPr>
        <p:spPr>
          <a:xfrm>
            <a:off x="7020000" y="1800000"/>
            <a:ext cx="5061753" cy="4584353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Robustheit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SCHUNK Greiftechnik= hohe Anzahl an Greif-Zyklen</a:t>
            </a:r>
          </a:p>
          <a:p>
            <a:pPr>
              <a:buClr>
                <a:schemeClr val="bg2"/>
              </a:buClr>
              <a:buSzPct val="100000"/>
            </a:pPr>
            <a:endParaRPr lang="de-DE" sz="1400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  <a:latin typeface="Fago Pro" panose="02000506040000020004" pitchFamily="2" charset="0"/>
              </a:rPr>
              <a:t>Flexibilität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 err="1">
                <a:solidFill>
                  <a:srgbClr val="003D6A"/>
                </a:solidFill>
              </a:rPr>
              <a:t>Großer</a:t>
            </a:r>
            <a:r>
              <a:rPr lang="en-US" sz="1400" dirty="0">
                <a:solidFill>
                  <a:srgbClr val="003D6A"/>
                </a:solidFill>
              </a:rPr>
              <a:t> </a:t>
            </a:r>
            <a:r>
              <a:rPr lang="en-US" sz="1400" dirty="0" err="1">
                <a:solidFill>
                  <a:srgbClr val="003D6A"/>
                </a:solidFill>
              </a:rPr>
              <a:t>Hubbereich</a:t>
            </a:r>
            <a:r>
              <a:rPr lang="en-US" sz="1400" dirty="0">
                <a:solidFill>
                  <a:srgbClr val="003D6A"/>
                </a:solidFill>
              </a:rPr>
              <a:t> von 0...400mm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 err="1">
                <a:solidFill>
                  <a:srgbClr val="003D6A"/>
                </a:solidFill>
              </a:rPr>
              <a:t>Elektrisch</a:t>
            </a:r>
            <a:r>
              <a:rPr lang="en-US" sz="1400" dirty="0">
                <a:solidFill>
                  <a:srgbClr val="003D6A"/>
                </a:solidFill>
              </a:rPr>
              <a:t> </a:t>
            </a:r>
            <a:r>
              <a:rPr lang="en-US" sz="1400" dirty="0" err="1">
                <a:solidFill>
                  <a:srgbClr val="003D6A"/>
                </a:solidFill>
              </a:rPr>
              <a:t>schwenkbare</a:t>
            </a:r>
            <a:r>
              <a:rPr lang="en-US" sz="1400" dirty="0">
                <a:solidFill>
                  <a:srgbClr val="003D6A"/>
                </a:solidFill>
              </a:rPr>
              <a:t> Greiferfinger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 err="1">
                <a:solidFill>
                  <a:srgbClr val="003D6A"/>
                </a:solidFill>
              </a:rPr>
              <a:t>Optionen</a:t>
            </a:r>
            <a:r>
              <a:rPr lang="en-US" sz="1400" dirty="0">
                <a:solidFill>
                  <a:srgbClr val="003D6A"/>
                </a:solidFill>
              </a:rPr>
              <a:t> (</a:t>
            </a:r>
            <a:r>
              <a:rPr lang="en-US" sz="1400" dirty="0" err="1">
                <a:solidFill>
                  <a:srgbClr val="003D6A"/>
                </a:solidFill>
              </a:rPr>
              <a:t>Toleranzausgleich</a:t>
            </a:r>
            <a:r>
              <a:rPr lang="en-US" sz="1400" dirty="0">
                <a:solidFill>
                  <a:srgbClr val="003D6A"/>
                </a:solidFill>
              </a:rPr>
              <a:t>, Anti-</a:t>
            </a:r>
            <a:r>
              <a:rPr lang="en-US" sz="1400" dirty="0" err="1">
                <a:solidFill>
                  <a:srgbClr val="003D6A"/>
                </a:solidFill>
              </a:rPr>
              <a:t>Kollisionseinheit</a:t>
            </a:r>
            <a:r>
              <a:rPr lang="en-US" sz="1400" dirty="0">
                <a:solidFill>
                  <a:srgbClr val="003D6A"/>
                </a:solidFill>
              </a:rPr>
              <a:t>, FT-Sensor, ...)</a:t>
            </a:r>
          </a:p>
          <a:p>
            <a:pPr>
              <a:lnSpc>
                <a:spcPct val="150000"/>
              </a:lnSpc>
              <a:buClr>
                <a:schemeClr val="bg2"/>
              </a:buClr>
              <a:buSzPct val="100000"/>
            </a:pPr>
            <a:r>
              <a:rPr lang="en-US" b="1" dirty="0" err="1">
                <a:solidFill>
                  <a:srgbClr val="003D6A"/>
                </a:solidFill>
                <a:latin typeface="Fago Pro" panose="02000506040000020004" pitchFamily="2" charset="0"/>
              </a:rPr>
              <a:t>Rundum-Sorglos-Paket</a:t>
            </a:r>
            <a:endParaRPr lang="en-US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>
                <a:solidFill>
                  <a:srgbClr val="003D6A"/>
                </a:solidFill>
              </a:rPr>
              <a:t>Aufbau &amp; Konstruktion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 err="1">
                <a:solidFill>
                  <a:srgbClr val="003D6A"/>
                </a:solidFill>
              </a:rPr>
              <a:t>Lieferung</a:t>
            </a:r>
            <a:r>
              <a:rPr lang="en-US" sz="1400" dirty="0">
                <a:solidFill>
                  <a:srgbClr val="003D6A"/>
                </a:solidFill>
              </a:rPr>
              <a:t> der </a:t>
            </a:r>
            <a:r>
              <a:rPr lang="en-US" sz="1400" dirty="0" err="1">
                <a:solidFill>
                  <a:srgbClr val="003D6A"/>
                </a:solidFill>
              </a:rPr>
              <a:t>komplett</a:t>
            </a:r>
            <a:r>
              <a:rPr lang="en-US" sz="1400" dirty="0">
                <a:solidFill>
                  <a:srgbClr val="003D6A"/>
                </a:solidFill>
              </a:rPr>
              <a:t> </a:t>
            </a:r>
            <a:r>
              <a:rPr lang="en-US" sz="1400" dirty="0" err="1">
                <a:solidFill>
                  <a:srgbClr val="003D6A"/>
                </a:solidFill>
              </a:rPr>
              <a:t>montierten</a:t>
            </a:r>
            <a:r>
              <a:rPr lang="en-US" sz="1400" dirty="0">
                <a:solidFill>
                  <a:srgbClr val="003D6A"/>
                </a:solidFill>
              </a:rPr>
              <a:t> Einheit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400" dirty="0" err="1">
                <a:solidFill>
                  <a:srgbClr val="003D6A"/>
                </a:solidFill>
              </a:rPr>
              <a:t>inkl</a:t>
            </a:r>
            <a:r>
              <a:rPr lang="en-US" sz="1400" dirty="0">
                <a:solidFill>
                  <a:srgbClr val="003D6A"/>
                </a:solidFill>
              </a:rPr>
              <a:t>. Greiferfinger, </a:t>
            </a:r>
            <a:r>
              <a:rPr lang="en-US" sz="1400" dirty="0" err="1">
                <a:solidFill>
                  <a:srgbClr val="003D6A"/>
                </a:solidFill>
              </a:rPr>
              <a:t>Sensorik</a:t>
            </a:r>
            <a:r>
              <a:rPr lang="en-US" sz="1400" dirty="0">
                <a:solidFill>
                  <a:srgbClr val="003D6A"/>
                </a:solidFill>
              </a:rPr>
              <a:t>, </a:t>
            </a:r>
            <a:r>
              <a:rPr lang="en-US" sz="1400" dirty="0" err="1">
                <a:solidFill>
                  <a:srgbClr val="003D6A"/>
                </a:solidFill>
              </a:rPr>
              <a:t>Ventiltechnik</a:t>
            </a:r>
            <a:r>
              <a:rPr lang="en-US" sz="1400" dirty="0">
                <a:solidFill>
                  <a:srgbClr val="003D6A"/>
                </a:solidFill>
              </a:rPr>
              <a:t>, ...</a:t>
            </a:r>
            <a:endParaRPr lang="de-DE" sz="1400" dirty="0">
              <a:solidFill>
                <a:srgbClr val="003D6A"/>
              </a:solidFill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643217C8-8E56-2FBE-60B0-779D6844BF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45685" y="1806972"/>
            <a:ext cx="4933533" cy="4579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93676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MEHRACHS SYSTEME</a:t>
            </a:r>
            <a:br>
              <a:rPr lang="de-DE" dirty="0"/>
            </a:br>
            <a:r>
              <a:rPr lang="de-DE" sz="2400" b="0" dirty="0"/>
              <a:t>HANDLING VON STATOR I ROTOR I BAUGRUPPEN</a:t>
            </a:r>
            <a:endParaRPr lang="de-DE" b="0" dirty="0"/>
          </a:p>
        </p:txBody>
      </p:sp>
      <p:sp>
        <p:nvSpPr>
          <p:cNvPr id="102" name="Foliennummernplatzhalter 2">
            <a:extLst>
              <a:ext uri="{FF2B5EF4-FFF2-40B4-BE49-F238E27FC236}">
                <a16:creationId xmlns:a16="http://schemas.microsoft.com/office/drawing/2014/main" id="{3BFE4A2D-D368-472C-8DD0-EBC0A0CC98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16</a:t>
            </a:fld>
            <a:endParaRPr lang="de-DE" dirty="0"/>
          </a:p>
        </p:txBody>
      </p:sp>
      <p:grpSp>
        <p:nvGrpSpPr>
          <p:cNvPr id="9" name="Gruppieren 8">
            <a:extLst>
              <a:ext uri="{FF2B5EF4-FFF2-40B4-BE49-F238E27FC236}">
                <a16:creationId xmlns:a16="http://schemas.microsoft.com/office/drawing/2014/main" id="{4E0B2B70-5639-482E-00AE-2FCB7E48A215}"/>
              </a:ext>
            </a:extLst>
          </p:cNvPr>
          <p:cNvGrpSpPr/>
          <p:nvPr/>
        </p:nvGrpSpPr>
        <p:grpSpPr>
          <a:xfrm>
            <a:off x="7294240" y="5438389"/>
            <a:ext cx="4463886" cy="996604"/>
            <a:chOff x="7294240" y="5498837"/>
            <a:chExt cx="4463886" cy="996604"/>
          </a:xfrm>
        </p:grpSpPr>
        <p:pic>
          <p:nvPicPr>
            <p:cNvPr id="94" name="Picture 8" descr="SEW-EURODRIVE GmbH &amp;amp; Co KG | Karrieretag">
              <a:extLst>
                <a:ext uri="{FF2B5EF4-FFF2-40B4-BE49-F238E27FC236}">
                  <a16:creationId xmlns:a16="http://schemas.microsoft.com/office/drawing/2014/main" id="{C0B29CCA-D548-475D-A7DD-E31D3FCE8C5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64475" y="5498837"/>
              <a:ext cx="473187" cy="2839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6" name="Picture 12">
              <a:extLst>
                <a:ext uri="{FF2B5EF4-FFF2-40B4-BE49-F238E27FC236}">
                  <a16:creationId xmlns:a16="http://schemas.microsoft.com/office/drawing/2014/main" id="{F3EB530E-0B16-4AD3-AED0-E3B01C7DD56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94240" y="6285327"/>
              <a:ext cx="847231" cy="144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7" name="Picture 10">
              <a:extLst>
                <a:ext uri="{FF2B5EF4-FFF2-40B4-BE49-F238E27FC236}">
                  <a16:creationId xmlns:a16="http://schemas.microsoft.com/office/drawing/2014/main" id="{1A0CE434-C310-4B90-9640-7FCD29150D3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44800" y="5870218"/>
              <a:ext cx="724999" cy="2152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8" name="Picture 14">
              <a:extLst>
                <a:ext uri="{FF2B5EF4-FFF2-40B4-BE49-F238E27FC236}">
                  <a16:creationId xmlns:a16="http://schemas.microsoft.com/office/drawing/2014/main" id="{F23BC571-785A-46F3-B40A-FABCFF64E02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280886" y="5971775"/>
              <a:ext cx="840364" cy="144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9" name="Picture 18">
              <a:extLst>
                <a:ext uri="{FF2B5EF4-FFF2-40B4-BE49-F238E27FC236}">
                  <a16:creationId xmlns:a16="http://schemas.microsoft.com/office/drawing/2014/main" id="{81BC2B72-6905-406F-B38C-C9E53B533B2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990126" y="5568793"/>
              <a:ext cx="768000" cy="144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1" name="Picture 2">
              <a:extLst>
                <a:ext uri="{FF2B5EF4-FFF2-40B4-BE49-F238E27FC236}">
                  <a16:creationId xmlns:a16="http://schemas.microsoft.com/office/drawing/2014/main" id="{9966B9E9-7070-45D5-9AF1-835538E7A8A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screen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05087" y="5545130"/>
              <a:ext cx="804424" cy="1913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" name="Picture 8">
              <a:extLst>
                <a:ext uri="{FF2B5EF4-FFF2-40B4-BE49-F238E27FC236}">
                  <a16:creationId xmlns:a16="http://schemas.microsoft.com/office/drawing/2014/main" id="{D7FABA66-E810-434D-A8AD-8E62F9ECE6A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10634" y="5520626"/>
              <a:ext cx="614443" cy="2403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" name="Picture 10" descr="Beckhoff Automation GmbH &amp;amp; Co. KG WID - Windindustrie in Deutschland">
              <a:extLst>
                <a:ext uri="{FF2B5EF4-FFF2-40B4-BE49-F238E27FC236}">
                  <a16:creationId xmlns:a16="http://schemas.microsoft.com/office/drawing/2014/main" id="{D06E0589-E63B-4F6E-9FEE-DAF625FFB8B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37636" y="5891689"/>
              <a:ext cx="760439" cy="3041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5" name="Picture 16">
              <a:extLst>
                <a:ext uri="{FF2B5EF4-FFF2-40B4-BE49-F238E27FC236}">
                  <a16:creationId xmlns:a16="http://schemas.microsoft.com/office/drawing/2014/main" id="{430FB432-DA40-4BAA-B6DC-ED7F520203E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 cstate="screen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338569" y="6248012"/>
              <a:ext cx="724999" cy="2186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9" name="Picture 12" descr="B&amp;amp;R Industrial Automation – Wikipedia">
              <a:extLst>
                <a:ext uri="{FF2B5EF4-FFF2-40B4-BE49-F238E27FC236}">
                  <a16:creationId xmlns:a16="http://schemas.microsoft.com/office/drawing/2014/main" id="{4CD04627-1412-4275-99D8-436201FBE72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63848" y="6219213"/>
              <a:ext cx="486903" cy="2762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0" name="Picture 2">
              <a:extLst>
                <a:ext uri="{FF2B5EF4-FFF2-40B4-BE49-F238E27FC236}">
                  <a16:creationId xmlns:a16="http://schemas.microsoft.com/office/drawing/2014/main" id="{B580A5F1-8FFA-45C3-89EF-F7A771372DA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255149" y="5556568"/>
              <a:ext cx="417491" cy="1684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1" name="Picture 16">
              <a:extLst>
                <a:ext uri="{FF2B5EF4-FFF2-40B4-BE49-F238E27FC236}">
                  <a16:creationId xmlns:a16="http://schemas.microsoft.com/office/drawing/2014/main" id="{54124B2E-B7CC-45C5-B2CA-81ED29DC15C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298428" y="5970105"/>
              <a:ext cx="812912" cy="1473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A9E568B9-3448-8E09-0A83-AF2EDDEAF42A}"/>
              </a:ext>
            </a:extLst>
          </p:cNvPr>
          <p:cNvGrpSpPr/>
          <p:nvPr/>
        </p:nvGrpSpPr>
        <p:grpSpPr>
          <a:xfrm>
            <a:off x="7020001" y="3163212"/>
            <a:ext cx="3638115" cy="868757"/>
            <a:chOff x="7020000" y="2992442"/>
            <a:chExt cx="3645108" cy="891776"/>
          </a:xfrm>
        </p:grpSpPr>
        <p:pic>
          <p:nvPicPr>
            <p:cNvPr id="2" name="Picture 4" descr="Zahnriemen Meterware 8M - 20 mm PU/Stahl">
              <a:extLst>
                <a:ext uri="{FF2B5EF4-FFF2-40B4-BE49-F238E27FC236}">
                  <a16:creationId xmlns:a16="http://schemas.microsoft.com/office/drawing/2014/main" id="{D0FC3F6C-FE83-20A3-3684-34367225ECF8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4" cstate="screen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100000" l="4499" r="95910">
                          <a14:foregroundMark x1="8793" y1="26686" x2="7566" y2="56305"/>
                          <a14:foregroundMark x1="4499" y1="36950" x2="5112" y2="47801"/>
                          <a14:foregroundMark x1="95910" y1="82405" x2="92434" y2="91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8536086" y="3133319"/>
              <a:ext cx="876694" cy="6100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" name="Picture 2" descr="Kugelgewindetriebe HSB-kgt®">
              <a:extLst>
                <a:ext uri="{FF2B5EF4-FFF2-40B4-BE49-F238E27FC236}">
                  <a16:creationId xmlns:a16="http://schemas.microsoft.com/office/drawing/2014/main" id="{B790EC40-E688-33CB-6228-14685713B3A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20000" y="3068357"/>
              <a:ext cx="1155534" cy="7399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" name="Picture 6">
              <a:extLst>
                <a:ext uri="{FF2B5EF4-FFF2-40B4-BE49-F238E27FC236}">
                  <a16:creationId xmlns:a16="http://schemas.microsoft.com/office/drawing/2014/main" id="{68D3A957-E540-8E5A-95FA-B12E74275E6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7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73332" y="2992442"/>
              <a:ext cx="891776" cy="8917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" name="Grafik 9" descr="Ein Bild, das Satellit enthält.&#10;&#10;Automatisch generierte Beschreibung">
            <a:extLst>
              <a:ext uri="{FF2B5EF4-FFF2-40B4-BE49-F238E27FC236}">
                <a16:creationId xmlns:a16="http://schemas.microsoft.com/office/drawing/2014/main" id="{BE93CF18-1F43-C9A3-F134-192F1453FF16}"/>
              </a:ext>
            </a:extLst>
          </p:cNvPr>
          <p:cNvPicPr>
            <a:picLocks noChangeAspect="1"/>
          </p:cNvPicPr>
          <p:nvPr/>
        </p:nvPicPr>
        <p:blipFill>
          <a:blip r:embed="rId1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72337" y="2795983"/>
            <a:ext cx="4387803" cy="2441282"/>
          </a:xfrm>
          <a:prstGeom prst="rect">
            <a:avLst/>
          </a:prstGeom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99603685-77DB-C566-199F-14A5C00181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9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29553" y="2534700"/>
            <a:ext cx="1502214" cy="3690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feld 10">
            <a:extLst>
              <a:ext uri="{FF2B5EF4-FFF2-40B4-BE49-F238E27FC236}">
                <a16:creationId xmlns:a16="http://schemas.microsoft.com/office/drawing/2014/main" id="{1D3D050C-3388-98CA-59CA-11A995E18459}"/>
              </a:ext>
            </a:extLst>
          </p:cNvPr>
          <p:cNvSpPr txBox="1"/>
          <p:nvPr/>
        </p:nvSpPr>
        <p:spPr>
          <a:xfrm>
            <a:off x="7020001" y="1982596"/>
            <a:ext cx="5061752" cy="44660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Hohe Belastungen / Steifigkeit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0">
                  <a:extLst>
                    <a:ext uri="{96DAC541-7B7A-43D3-8B79-37D633B846F1}">
                      <asvg:svgBlip xmlns:asvg="http://schemas.microsoft.com/office/drawing/2016/SVG/main" r:embed="rId21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durch Profilschienenführung bis zu einer Länge von 30m</a:t>
            </a:r>
            <a:endParaRPr lang="en-US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Wahl der Antriebstechnik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0">
                  <a:extLst>
                    <a:ext uri="{96DAC541-7B7A-43D3-8B79-37D633B846F1}">
                      <asvg:svgBlip xmlns:asvg="http://schemas.microsoft.com/office/drawing/2016/SVG/main" r:embed="rId21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Spindel-, Zahnriemen- und Ritzelantrieb</a:t>
            </a:r>
          </a:p>
          <a:p>
            <a:pPr>
              <a:buClr>
                <a:schemeClr val="bg2"/>
              </a:buClr>
              <a:buSzPct val="100000"/>
            </a:pPr>
            <a:endParaRPr lang="de-DE" b="1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endParaRPr lang="de-DE" b="1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endParaRPr lang="de-DE" b="1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hohe Dynamik &amp; Genauigkeit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0">
                  <a:extLst>
                    <a:ext uri="{96DAC541-7B7A-43D3-8B79-37D633B846F1}">
                      <asvg:svgBlip xmlns:asvg="http://schemas.microsoft.com/office/drawing/2016/SVG/main" r:embed="rId21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Hohe Beschleunigung &amp; Wiederholgenauigkeit ±0,03mm</a:t>
            </a:r>
          </a:p>
          <a:p>
            <a:pPr>
              <a:buClr>
                <a:schemeClr val="bg2"/>
              </a:buClr>
              <a:buSzPct val="100000"/>
            </a:pPr>
            <a:endParaRPr lang="de-DE" b="1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Unabhängig vom </a:t>
            </a:r>
            <a:r>
              <a:rPr lang="de-DE" b="1" dirty="0" err="1">
                <a:solidFill>
                  <a:srgbClr val="003D6A"/>
                </a:solidFill>
              </a:rPr>
              <a:t>Servoregler</a:t>
            </a:r>
            <a:endParaRPr lang="de-DE" b="1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0">
                  <a:extLst>
                    <a:ext uri="{96DAC541-7B7A-43D3-8B79-37D633B846F1}">
                      <asvg:svgBlip xmlns:asvg="http://schemas.microsoft.com/office/drawing/2016/SVG/main" r:embed="rId21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Schnelle Lieferung</a:t>
            </a:r>
          </a:p>
          <a:p>
            <a:pPr marL="342900" indent="-342900">
              <a:buClr>
                <a:schemeClr val="bg2"/>
              </a:buClr>
              <a:buSzPct val="100000"/>
              <a:buFont typeface="Wingdings" panose="05000000000000000000" pitchFamily="2" charset="2"/>
              <a:buChar char="ü"/>
            </a:pPr>
            <a:endParaRPr lang="de-DE" dirty="0">
              <a:solidFill>
                <a:srgbClr val="003D6A"/>
              </a:solidFill>
            </a:endParaRPr>
          </a:p>
        </p:txBody>
      </p:sp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201BFDE2-1064-0C60-2135-C5CD9F53CFE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999202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84" name="Freihandform: Form 7183">
            <a:extLst>
              <a:ext uri="{FF2B5EF4-FFF2-40B4-BE49-F238E27FC236}">
                <a16:creationId xmlns:a16="http://schemas.microsoft.com/office/drawing/2014/main" id="{28EB7082-2ECD-F101-1A3A-0424F87B66D6}"/>
              </a:ext>
            </a:extLst>
          </p:cNvPr>
          <p:cNvSpPr/>
          <p:nvPr/>
        </p:nvSpPr>
        <p:spPr>
          <a:xfrm>
            <a:off x="8192653" y="1389860"/>
            <a:ext cx="3888000" cy="5320728"/>
          </a:xfrm>
          <a:custGeom>
            <a:avLst/>
            <a:gdLst>
              <a:gd name="connsiteX0" fmla="*/ 0 w 3888000"/>
              <a:gd name="connsiteY0" fmla="*/ 0 h 5320728"/>
              <a:gd name="connsiteX1" fmla="*/ 3888000 w 3888000"/>
              <a:gd name="connsiteY1" fmla="*/ 0 h 5320728"/>
              <a:gd name="connsiteX2" fmla="*/ 3888000 w 3888000"/>
              <a:gd name="connsiteY2" fmla="*/ 5320728 h 5320728"/>
              <a:gd name="connsiteX3" fmla="*/ 0 w 3888000"/>
              <a:gd name="connsiteY3" fmla="*/ 5320728 h 5320728"/>
              <a:gd name="connsiteX4" fmla="*/ 0 w 3888000"/>
              <a:gd name="connsiteY4" fmla="*/ 3198318 h 5320728"/>
              <a:gd name="connsiteX5" fmla="*/ 537954 w 3888000"/>
              <a:gd name="connsiteY5" fmla="*/ 2660364 h 5320728"/>
              <a:gd name="connsiteX6" fmla="*/ 0 w 3888000"/>
              <a:gd name="connsiteY6" fmla="*/ 2122411 h 532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8000" h="5320728">
                <a:moveTo>
                  <a:pt x="0" y="0"/>
                </a:moveTo>
                <a:lnTo>
                  <a:pt x="3888000" y="0"/>
                </a:lnTo>
                <a:lnTo>
                  <a:pt x="3888000" y="5320728"/>
                </a:lnTo>
                <a:lnTo>
                  <a:pt x="0" y="5320728"/>
                </a:lnTo>
                <a:lnTo>
                  <a:pt x="0" y="3198318"/>
                </a:lnTo>
                <a:lnTo>
                  <a:pt x="537954" y="2660364"/>
                </a:lnTo>
                <a:lnTo>
                  <a:pt x="0" y="2122411"/>
                </a:lnTo>
                <a:close/>
              </a:path>
            </a:pathLst>
          </a:custGeom>
          <a:solidFill>
            <a:srgbClr val="E4E4E4"/>
          </a:solidFill>
          <a:ln w="76200">
            <a:solidFill>
              <a:srgbClr val="E4E4E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de-DE" dirty="0"/>
          </a:p>
        </p:txBody>
      </p:sp>
      <p:sp>
        <p:nvSpPr>
          <p:cNvPr id="7182" name="Freihandform: Form 7181">
            <a:extLst>
              <a:ext uri="{FF2B5EF4-FFF2-40B4-BE49-F238E27FC236}">
                <a16:creationId xmlns:a16="http://schemas.microsoft.com/office/drawing/2014/main" id="{5B27B938-06A2-ED3F-0787-083FFA8C4AF9}"/>
              </a:ext>
            </a:extLst>
          </p:cNvPr>
          <p:cNvSpPr/>
          <p:nvPr/>
        </p:nvSpPr>
        <p:spPr>
          <a:xfrm>
            <a:off x="112356" y="1398738"/>
            <a:ext cx="4430755" cy="5320728"/>
          </a:xfrm>
          <a:custGeom>
            <a:avLst/>
            <a:gdLst>
              <a:gd name="connsiteX0" fmla="*/ 0 w 4430755"/>
              <a:gd name="connsiteY0" fmla="*/ 0 h 5320728"/>
              <a:gd name="connsiteX1" fmla="*/ 3888000 w 4430755"/>
              <a:gd name="connsiteY1" fmla="*/ 0 h 5320728"/>
              <a:gd name="connsiteX2" fmla="*/ 3888000 w 4430755"/>
              <a:gd name="connsiteY2" fmla="*/ 2184885 h 5320728"/>
              <a:gd name="connsiteX3" fmla="*/ 3921638 w 4430755"/>
              <a:gd name="connsiteY3" fmla="*/ 2151247 h 5320728"/>
              <a:gd name="connsiteX4" fmla="*/ 4430755 w 4430755"/>
              <a:gd name="connsiteY4" fmla="*/ 2660364 h 5320728"/>
              <a:gd name="connsiteX5" fmla="*/ 3921638 w 4430755"/>
              <a:gd name="connsiteY5" fmla="*/ 3169481 h 5320728"/>
              <a:gd name="connsiteX6" fmla="*/ 3888000 w 4430755"/>
              <a:gd name="connsiteY6" fmla="*/ 3135843 h 5320728"/>
              <a:gd name="connsiteX7" fmla="*/ 3888000 w 4430755"/>
              <a:gd name="connsiteY7" fmla="*/ 5320728 h 5320728"/>
              <a:gd name="connsiteX8" fmla="*/ 0 w 4430755"/>
              <a:gd name="connsiteY8" fmla="*/ 5320728 h 532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30755" h="5320728">
                <a:moveTo>
                  <a:pt x="0" y="0"/>
                </a:moveTo>
                <a:lnTo>
                  <a:pt x="3888000" y="0"/>
                </a:lnTo>
                <a:lnTo>
                  <a:pt x="3888000" y="2184885"/>
                </a:lnTo>
                <a:lnTo>
                  <a:pt x="3921638" y="2151247"/>
                </a:lnTo>
                <a:lnTo>
                  <a:pt x="4430755" y="2660364"/>
                </a:lnTo>
                <a:lnTo>
                  <a:pt x="3921638" y="3169481"/>
                </a:lnTo>
                <a:lnTo>
                  <a:pt x="3888000" y="3135843"/>
                </a:lnTo>
                <a:lnTo>
                  <a:pt x="3888000" y="5320728"/>
                </a:lnTo>
                <a:lnTo>
                  <a:pt x="0" y="5320728"/>
                </a:lnTo>
                <a:close/>
              </a:path>
            </a:pathLst>
          </a:custGeom>
          <a:solidFill>
            <a:srgbClr val="E4E4E4"/>
          </a:solidFill>
          <a:ln w="76200">
            <a:solidFill>
              <a:srgbClr val="E4E4E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de-DE" dirty="0"/>
          </a:p>
        </p:txBody>
      </p:sp>
      <p:sp>
        <p:nvSpPr>
          <p:cNvPr id="7178" name="Freihandform: Form 7177">
            <a:extLst>
              <a:ext uri="{FF2B5EF4-FFF2-40B4-BE49-F238E27FC236}">
                <a16:creationId xmlns:a16="http://schemas.microsoft.com/office/drawing/2014/main" id="{F91FAAF0-40DB-C9E2-BD67-DAE51EAD4125}"/>
              </a:ext>
            </a:extLst>
          </p:cNvPr>
          <p:cNvSpPr/>
          <p:nvPr/>
        </p:nvSpPr>
        <p:spPr>
          <a:xfrm>
            <a:off x="4151597" y="1368729"/>
            <a:ext cx="4413520" cy="5350737"/>
          </a:xfrm>
          <a:custGeom>
            <a:avLst/>
            <a:gdLst>
              <a:gd name="connsiteX0" fmla="*/ 0 w 4413520"/>
              <a:gd name="connsiteY0" fmla="*/ 0 h 5320728"/>
              <a:gd name="connsiteX1" fmla="*/ 3888000 w 4413520"/>
              <a:gd name="connsiteY1" fmla="*/ 0 h 5320728"/>
              <a:gd name="connsiteX2" fmla="*/ 3888000 w 4413520"/>
              <a:gd name="connsiteY2" fmla="*/ 2167650 h 5320728"/>
              <a:gd name="connsiteX3" fmla="*/ 3904403 w 4413520"/>
              <a:gd name="connsiteY3" fmla="*/ 2151247 h 5320728"/>
              <a:gd name="connsiteX4" fmla="*/ 4413520 w 4413520"/>
              <a:gd name="connsiteY4" fmla="*/ 2660364 h 5320728"/>
              <a:gd name="connsiteX5" fmla="*/ 3904403 w 4413520"/>
              <a:gd name="connsiteY5" fmla="*/ 3169481 h 5320728"/>
              <a:gd name="connsiteX6" fmla="*/ 3888000 w 4413520"/>
              <a:gd name="connsiteY6" fmla="*/ 3153078 h 5320728"/>
              <a:gd name="connsiteX7" fmla="*/ 3888000 w 4413520"/>
              <a:gd name="connsiteY7" fmla="*/ 5320728 h 5320728"/>
              <a:gd name="connsiteX8" fmla="*/ 0 w 4413520"/>
              <a:gd name="connsiteY8" fmla="*/ 5320728 h 5320728"/>
              <a:gd name="connsiteX9" fmla="*/ 0 w 4413520"/>
              <a:gd name="connsiteY9" fmla="*/ 3214281 h 5320728"/>
              <a:gd name="connsiteX10" fmla="*/ 6112 w 4413520"/>
              <a:gd name="connsiteY10" fmla="*/ 3220393 h 5320728"/>
              <a:gd name="connsiteX11" fmla="*/ 566141 w 4413520"/>
              <a:gd name="connsiteY11" fmla="*/ 2660364 h 5320728"/>
              <a:gd name="connsiteX12" fmla="*/ 6112 w 4413520"/>
              <a:gd name="connsiteY12" fmla="*/ 2100336 h 5320728"/>
              <a:gd name="connsiteX13" fmla="*/ 0 w 4413520"/>
              <a:gd name="connsiteY13" fmla="*/ 2106448 h 532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413520" h="5320728">
                <a:moveTo>
                  <a:pt x="0" y="0"/>
                </a:moveTo>
                <a:lnTo>
                  <a:pt x="3888000" y="0"/>
                </a:lnTo>
                <a:lnTo>
                  <a:pt x="3888000" y="2167650"/>
                </a:lnTo>
                <a:lnTo>
                  <a:pt x="3904403" y="2151247"/>
                </a:lnTo>
                <a:lnTo>
                  <a:pt x="4413520" y="2660364"/>
                </a:lnTo>
                <a:lnTo>
                  <a:pt x="3904403" y="3169481"/>
                </a:lnTo>
                <a:lnTo>
                  <a:pt x="3888000" y="3153078"/>
                </a:lnTo>
                <a:lnTo>
                  <a:pt x="3888000" y="5320728"/>
                </a:lnTo>
                <a:lnTo>
                  <a:pt x="0" y="5320728"/>
                </a:lnTo>
                <a:lnTo>
                  <a:pt x="0" y="3214281"/>
                </a:lnTo>
                <a:lnTo>
                  <a:pt x="6112" y="3220393"/>
                </a:lnTo>
                <a:lnTo>
                  <a:pt x="566141" y="2660364"/>
                </a:lnTo>
                <a:lnTo>
                  <a:pt x="6112" y="2100336"/>
                </a:lnTo>
                <a:lnTo>
                  <a:pt x="0" y="2106448"/>
                </a:lnTo>
                <a:close/>
              </a:path>
            </a:pathLst>
          </a:custGeom>
          <a:solidFill>
            <a:srgbClr val="F2F2F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9D54A04A-3E64-CB4B-ABF7-237EABAA6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PROZESS SCHRITTE </a:t>
            </a:r>
            <a:r>
              <a:rPr lang="de-DE" dirty="0">
                <a:solidFill>
                  <a:srgbClr val="00ADEE"/>
                </a:solidFill>
              </a:rPr>
              <a:t>E-ANTRIEB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A81E2440-43C0-F911-B8B2-40FE9F6EBC1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244942" y="6112208"/>
            <a:ext cx="612095" cy="365125"/>
          </a:xfrm>
        </p:spPr>
        <p:txBody>
          <a:bodyPr/>
          <a:lstStyle/>
          <a:p>
            <a:fld id="{73F7D4EC-FAF2-48D2-B8E5-457915FC50F3}" type="slidenum">
              <a:rPr lang="de-DE" smtClean="0"/>
              <a:pPr/>
              <a:t>17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5B66E945-5553-DBD5-F728-F07AD800558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grpSp>
        <p:nvGrpSpPr>
          <p:cNvPr id="7186" name="Gruppieren 7185">
            <a:extLst>
              <a:ext uri="{FF2B5EF4-FFF2-40B4-BE49-F238E27FC236}">
                <a16:creationId xmlns:a16="http://schemas.microsoft.com/office/drawing/2014/main" id="{7ECCA9BA-DD33-DE73-3495-4F0DB6A29559}"/>
              </a:ext>
            </a:extLst>
          </p:cNvPr>
          <p:cNvGrpSpPr/>
          <p:nvPr/>
        </p:nvGrpSpPr>
        <p:grpSpPr>
          <a:xfrm>
            <a:off x="359200" y="1500779"/>
            <a:ext cx="3383589" cy="949671"/>
            <a:chOff x="359200" y="1363599"/>
            <a:chExt cx="3383589" cy="949671"/>
          </a:xfrm>
        </p:grpSpPr>
        <p:sp>
          <p:nvSpPr>
            <p:cNvPr id="10244" name="Textfeld 10243">
              <a:extLst>
                <a:ext uri="{FF2B5EF4-FFF2-40B4-BE49-F238E27FC236}">
                  <a16:creationId xmlns:a16="http://schemas.microsoft.com/office/drawing/2014/main" id="{4AEE9D59-8274-81B3-65FC-8F56342AAF44}"/>
                </a:ext>
              </a:extLst>
            </p:cNvPr>
            <p:cNvSpPr txBox="1"/>
            <p:nvPr/>
          </p:nvSpPr>
          <p:spPr>
            <a:xfrm>
              <a:off x="35920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4000" b="1" dirty="0">
                  <a:solidFill>
                    <a:srgbClr val="003D6A"/>
                  </a:solidFill>
                </a:rPr>
                <a:t>3</a:t>
              </a:r>
              <a:endParaRPr lang="de-DE" sz="3200" b="1" dirty="0">
                <a:solidFill>
                  <a:srgbClr val="003D6A"/>
                </a:solidFill>
              </a:endParaRP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400" dirty="0">
                  <a:solidFill>
                    <a:srgbClr val="003D6A"/>
                  </a:solidFill>
                </a:rPr>
                <a:t>MAGNETE SETZEN</a:t>
              </a:r>
              <a:endParaRPr kumimoji="0" lang="de-DE" sz="280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cxnSp>
          <p:nvCxnSpPr>
            <p:cNvPr id="7185" name="Gerader Verbinder 7184">
              <a:extLst>
                <a:ext uri="{FF2B5EF4-FFF2-40B4-BE49-F238E27FC236}">
                  <a16:creationId xmlns:a16="http://schemas.microsoft.com/office/drawing/2014/main" id="{C6756EE4-09E7-4478-EA91-3D5B80A2E854}"/>
                </a:ext>
              </a:extLst>
            </p:cNvPr>
            <p:cNvCxnSpPr>
              <a:cxnSpLocks/>
            </p:cNvCxnSpPr>
            <p:nvPr/>
          </p:nvCxnSpPr>
          <p:spPr>
            <a:xfrm>
              <a:off x="1342708" y="1881187"/>
              <a:ext cx="1416573" cy="0"/>
            </a:xfrm>
            <a:prstGeom prst="line">
              <a:avLst/>
            </a:prstGeom>
            <a:ln>
              <a:solidFill>
                <a:srgbClr val="BCC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87" name="Gruppieren 7186">
            <a:extLst>
              <a:ext uri="{FF2B5EF4-FFF2-40B4-BE49-F238E27FC236}">
                <a16:creationId xmlns:a16="http://schemas.microsoft.com/office/drawing/2014/main" id="{91AA7BBB-AE3A-B8D8-C088-F98806362D09}"/>
              </a:ext>
            </a:extLst>
          </p:cNvPr>
          <p:cNvGrpSpPr/>
          <p:nvPr/>
        </p:nvGrpSpPr>
        <p:grpSpPr>
          <a:xfrm>
            <a:off x="4398441" y="1500779"/>
            <a:ext cx="3383589" cy="949671"/>
            <a:chOff x="359200" y="1363599"/>
            <a:chExt cx="3383589" cy="949671"/>
          </a:xfrm>
        </p:grpSpPr>
        <p:sp>
          <p:nvSpPr>
            <p:cNvPr id="7188" name="Textfeld 7187">
              <a:extLst>
                <a:ext uri="{FF2B5EF4-FFF2-40B4-BE49-F238E27FC236}">
                  <a16:creationId xmlns:a16="http://schemas.microsoft.com/office/drawing/2014/main" id="{91E3FC67-6AFD-8680-AD74-ADEEEB4C8220}"/>
                </a:ext>
              </a:extLst>
            </p:cNvPr>
            <p:cNvSpPr txBox="1"/>
            <p:nvPr/>
          </p:nvSpPr>
          <p:spPr>
            <a:xfrm>
              <a:off x="35920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4000" b="1" dirty="0">
                  <a:solidFill>
                    <a:srgbClr val="003D6A"/>
                  </a:solidFill>
                </a:rPr>
                <a:t>4</a:t>
              </a:r>
              <a:endParaRPr lang="de-DE" sz="3200" b="1" dirty="0">
                <a:solidFill>
                  <a:srgbClr val="003D6A"/>
                </a:solidFill>
              </a:endParaRP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400" dirty="0">
                  <a:solidFill>
                    <a:srgbClr val="003D6A"/>
                  </a:solidFill>
                </a:rPr>
                <a:t>MONTAGE ROTOR+WELLE</a:t>
              </a:r>
              <a:endParaRPr kumimoji="0" lang="de-DE" sz="280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cxnSp>
          <p:nvCxnSpPr>
            <p:cNvPr id="7189" name="Gerader Verbinder 7188">
              <a:extLst>
                <a:ext uri="{FF2B5EF4-FFF2-40B4-BE49-F238E27FC236}">
                  <a16:creationId xmlns:a16="http://schemas.microsoft.com/office/drawing/2014/main" id="{3D7122CD-62A8-4CE9-D248-0E8F7E82DE90}"/>
                </a:ext>
              </a:extLst>
            </p:cNvPr>
            <p:cNvCxnSpPr>
              <a:cxnSpLocks/>
            </p:cNvCxnSpPr>
            <p:nvPr/>
          </p:nvCxnSpPr>
          <p:spPr>
            <a:xfrm>
              <a:off x="1342708" y="1881187"/>
              <a:ext cx="1416573" cy="0"/>
            </a:xfrm>
            <a:prstGeom prst="line">
              <a:avLst/>
            </a:prstGeom>
            <a:ln>
              <a:solidFill>
                <a:srgbClr val="BCC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90" name="Gruppieren 7189">
            <a:extLst>
              <a:ext uri="{FF2B5EF4-FFF2-40B4-BE49-F238E27FC236}">
                <a16:creationId xmlns:a16="http://schemas.microsoft.com/office/drawing/2014/main" id="{57BE6125-ABD8-ED28-405C-04594F03CD16}"/>
              </a:ext>
            </a:extLst>
          </p:cNvPr>
          <p:cNvGrpSpPr/>
          <p:nvPr/>
        </p:nvGrpSpPr>
        <p:grpSpPr>
          <a:xfrm>
            <a:off x="8471526" y="1500779"/>
            <a:ext cx="3383589" cy="949671"/>
            <a:chOff x="359200" y="1363599"/>
            <a:chExt cx="3383589" cy="949671"/>
          </a:xfrm>
        </p:grpSpPr>
        <p:sp>
          <p:nvSpPr>
            <p:cNvPr id="7191" name="Textfeld 7190">
              <a:extLst>
                <a:ext uri="{FF2B5EF4-FFF2-40B4-BE49-F238E27FC236}">
                  <a16:creationId xmlns:a16="http://schemas.microsoft.com/office/drawing/2014/main" id="{8B04644C-89B9-8307-72A9-1B6D1D9726AC}"/>
                </a:ext>
              </a:extLst>
            </p:cNvPr>
            <p:cNvSpPr txBox="1"/>
            <p:nvPr/>
          </p:nvSpPr>
          <p:spPr>
            <a:xfrm>
              <a:off x="35920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3200" b="1" dirty="0">
                  <a:solidFill>
                    <a:srgbClr val="003D6A"/>
                  </a:solidFill>
                </a:rPr>
                <a:t>5</a:t>
              </a: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400" dirty="0">
                  <a:solidFill>
                    <a:srgbClr val="003D6A"/>
                  </a:solidFill>
                </a:rPr>
                <a:t>AUSWUCHTEN</a:t>
              </a:r>
              <a:endParaRPr kumimoji="0" lang="de-DE" sz="280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cxnSp>
          <p:nvCxnSpPr>
            <p:cNvPr id="7192" name="Gerader Verbinder 7191">
              <a:extLst>
                <a:ext uri="{FF2B5EF4-FFF2-40B4-BE49-F238E27FC236}">
                  <a16:creationId xmlns:a16="http://schemas.microsoft.com/office/drawing/2014/main" id="{4CDC5CD4-9CDD-84E1-BABF-E4D7F1EB8386}"/>
                </a:ext>
              </a:extLst>
            </p:cNvPr>
            <p:cNvCxnSpPr>
              <a:cxnSpLocks/>
            </p:cNvCxnSpPr>
            <p:nvPr/>
          </p:nvCxnSpPr>
          <p:spPr>
            <a:xfrm>
              <a:off x="1342708" y="1794100"/>
              <a:ext cx="1416573" cy="0"/>
            </a:xfrm>
            <a:prstGeom prst="line">
              <a:avLst/>
            </a:prstGeom>
            <a:ln>
              <a:solidFill>
                <a:srgbClr val="BCC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" name="Grafik 5">
            <a:extLst>
              <a:ext uri="{FF2B5EF4-FFF2-40B4-BE49-F238E27FC236}">
                <a16:creationId xmlns:a16="http://schemas.microsoft.com/office/drawing/2014/main" id="{6C5827CF-32FF-D752-AD21-E44DA767B2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054" y="2938468"/>
            <a:ext cx="2809064" cy="1584000"/>
          </a:xfrm>
          <a:prstGeom prst="rect">
            <a:avLst/>
          </a:prstGeom>
        </p:spPr>
      </p:pic>
      <p:pic>
        <p:nvPicPr>
          <p:cNvPr id="9" name="Grafik 8" descr="Ein Bild, das drinnen, Küchengerät enthält.&#10;&#10;Automatisch generierte Beschreibung">
            <a:extLst>
              <a:ext uri="{FF2B5EF4-FFF2-40B4-BE49-F238E27FC236}">
                <a16:creationId xmlns:a16="http://schemas.microsoft.com/office/drawing/2014/main" id="{98EEFBBD-3898-5AB1-9D30-63F6BF08759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98215" y="2938468"/>
            <a:ext cx="2816001" cy="1584000"/>
          </a:xfrm>
          <a:prstGeom prst="rect">
            <a:avLst/>
          </a:pr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C03128DC-16DE-46EE-EDAE-2DA18F57E2B3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alphaModFix amt="20000"/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46985" y="5222256"/>
            <a:ext cx="1558759" cy="397643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2E1E9341-8989-DD93-D069-1FEE8E2F60E1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alphaModFix amt="20000"/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352155" y="5289681"/>
            <a:ext cx="1446367" cy="368972"/>
          </a:xfrm>
          <a:prstGeom prst="rect">
            <a:avLst/>
          </a:pr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32EF601C-5520-6975-B979-745579C3C164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20000"/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826432" y="5097770"/>
            <a:ext cx="1798280" cy="458746"/>
          </a:xfrm>
          <a:prstGeom prst="rect">
            <a:avLst/>
          </a:prstGeom>
        </p:spPr>
      </p:pic>
      <p:pic>
        <p:nvPicPr>
          <p:cNvPr id="20" name="Picture 2" descr="eTENO - SCHENCK RoTec GmbH">
            <a:extLst>
              <a:ext uri="{FF2B5EF4-FFF2-40B4-BE49-F238E27FC236}">
                <a16:creationId xmlns:a16="http://schemas.microsoft.com/office/drawing/2014/main" id="{FFEDC1B8-207D-EEA5-8D84-9500025CB8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022116" y="2938468"/>
            <a:ext cx="2376000" cy="15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Grafik 20">
            <a:extLst>
              <a:ext uri="{FF2B5EF4-FFF2-40B4-BE49-F238E27FC236}">
                <a16:creationId xmlns:a16="http://schemas.microsoft.com/office/drawing/2014/main" id="{972C895E-ADAC-BB26-A9D6-066A2C440049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47358" y="5215394"/>
            <a:ext cx="706647" cy="1152538"/>
          </a:xfrm>
          <a:prstGeom prst="rect">
            <a:avLst/>
          </a:prstGeom>
        </p:spPr>
      </p:pic>
      <p:sp>
        <p:nvSpPr>
          <p:cNvPr id="24" name="Textfeld 23">
            <a:extLst>
              <a:ext uri="{FF2B5EF4-FFF2-40B4-BE49-F238E27FC236}">
                <a16:creationId xmlns:a16="http://schemas.microsoft.com/office/drawing/2014/main" id="{CE28A5E8-D5CD-9CF4-3148-B1CB0CF076F4}"/>
              </a:ext>
            </a:extLst>
          </p:cNvPr>
          <p:cNvSpPr txBox="1"/>
          <p:nvPr/>
        </p:nvSpPr>
        <p:spPr>
          <a:xfrm>
            <a:off x="1175388" y="5706706"/>
            <a:ext cx="2086292" cy="60726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STANDARD KOMPONENTEN</a:t>
            </a:r>
          </a:p>
        </p:txBody>
      </p:sp>
      <p:pic>
        <p:nvPicPr>
          <p:cNvPr id="7169" name="Picture 8">
            <a:extLst>
              <a:ext uri="{FF2B5EF4-FFF2-40B4-BE49-F238E27FC236}">
                <a16:creationId xmlns:a16="http://schemas.microsoft.com/office/drawing/2014/main" id="{95FEE0E2-7CC0-EE46-A21E-C04AACF976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56088" y="5415798"/>
            <a:ext cx="1078137" cy="76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Grafik 7169">
            <a:extLst>
              <a:ext uri="{FF2B5EF4-FFF2-40B4-BE49-F238E27FC236}">
                <a16:creationId xmlns:a16="http://schemas.microsoft.com/office/drawing/2014/main" id="{F18DFDA3-5CAA-50F2-3DD3-09649831C818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501502" y="5248726"/>
            <a:ext cx="706647" cy="1152538"/>
          </a:xfrm>
          <a:prstGeom prst="rect">
            <a:avLst/>
          </a:prstGeom>
        </p:spPr>
      </p:pic>
      <p:sp>
        <p:nvSpPr>
          <p:cNvPr id="7172" name="Textfeld 7171">
            <a:extLst>
              <a:ext uri="{FF2B5EF4-FFF2-40B4-BE49-F238E27FC236}">
                <a16:creationId xmlns:a16="http://schemas.microsoft.com/office/drawing/2014/main" id="{75B1A8AF-425A-5D15-1C91-5D5BED68C08A}"/>
              </a:ext>
            </a:extLst>
          </p:cNvPr>
          <p:cNvSpPr txBox="1"/>
          <p:nvPr/>
        </p:nvSpPr>
        <p:spPr>
          <a:xfrm>
            <a:off x="5047089" y="5699608"/>
            <a:ext cx="2086292" cy="60726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STANDARD KOMPONENTEN</a:t>
            </a:r>
          </a:p>
        </p:txBody>
      </p:sp>
      <p:grpSp>
        <p:nvGrpSpPr>
          <p:cNvPr id="7175" name="Gruppieren 7174">
            <a:extLst>
              <a:ext uri="{FF2B5EF4-FFF2-40B4-BE49-F238E27FC236}">
                <a16:creationId xmlns:a16="http://schemas.microsoft.com/office/drawing/2014/main" id="{E9726F4D-BD28-B1AD-BBF8-729BF897781D}"/>
              </a:ext>
            </a:extLst>
          </p:cNvPr>
          <p:cNvGrpSpPr/>
          <p:nvPr/>
        </p:nvGrpSpPr>
        <p:grpSpPr>
          <a:xfrm>
            <a:off x="8037015" y="5119927"/>
            <a:ext cx="3754844" cy="1281338"/>
            <a:chOff x="7775756" y="5392072"/>
            <a:chExt cx="3754844" cy="1281338"/>
          </a:xfrm>
        </p:grpSpPr>
        <p:sp>
          <p:nvSpPr>
            <p:cNvPr id="7173" name="Textfeld 7172">
              <a:extLst>
                <a:ext uri="{FF2B5EF4-FFF2-40B4-BE49-F238E27FC236}">
                  <a16:creationId xmlns:a16="http://schemas.microsoft.com/office/drawing/2014/main" id="{9F4F8B97-3BBC-53B5-4CC4-CDF35C4FDA2E}"/>
                </a:ext>
              </a:extLst>
            </p:cNvPr>
            <p:cNvSpPr txBox="1"/>
            <p:nvPr/>
          </p:nvSpPr>
          <p:spPr>
            <a:xfrm>
              <a:off x="9444308" y="5887618"/>
              <a:ext cx="2086292" cy="607262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22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STANDARD KOMPONENTEN</a:t>
              </a:r>
            </a:p>
          </p:txBody>
        </p:sp>
        <p:pic>
          <p:nvPicPr>
            <p:cNvPr id="7174" name="Grafik 7173">
              <a:extLst>
                <a:ext uri="{FF2B5EF4-FFF2-40B4-BE49-F238E27FC236}">
                  <a16:creationId xmlns:a16="http://schemas.microsoft.com/office/drawing/2014/main" id="{45630D88-C734-822E-20F7-1ACA00885906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775756" y="5392072"/>
              <a:ext cx="2277934" cy="128133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2100700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HYDRODEHNSPANNTECHNIK</a:t>
            </a:r>
            <a:br>
              <a:rPr lang="en-US" dirty="0"/>
            </a:br>
            <a:r>
              <a:rPr lang="de-DE" sz="2400" b="0" dirty="0"/>
              <a:t>SPANNEN VON GEHÄUSEN I STATOREN I MOTOREN</a:t>
            </a:r>
          </a:p>
        </p:txBody>
      </p:sp>
      <p:sp>
        <p:nvSpPr>
          <p:cNvPr id="102" name="Foliennummernplatzhalter 2">
            <a:extLst>
              <a:ext uri="{FF2B5EF4-FFF2-40B4-BE49-F238E27FC236}">
                <a16:creationId xmlns:a16="http://schemas.microsoft.com/office/drawing/2014/main" id="{3BFE4A2D-D368-472C-8DD0-EBC0A0CC98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18</a:t>
            </a:fld>
            <a:endParaRPr lang="de-DE"/>
          </a:p>
        </p:txBody>
      </p:sp>
      <p:sp>
        <p:nvSpPr>
          <p:cNvPr id="95" name="Textfeld 94">
            <a:extLst>
              <a:ext uri="{FF2B5EF4-FFF2-40B4-BE49-F238E27FC236}">
                <a16:creationId xmlns:a16="http://schemas.microsoft.com/office/drawing/2014/main" id="{520F8020-14BD-47CD-B3D2-666A5CD7FFB1}"/>
              </a:ext>
            </a:extLst>
          </p:cNvPr>
          <p:cNvSpPr txBox="1"/>
          <p:nvPr/>
        </p:nvSpPr>
        <p:spPr>
          <a:xfrm>
            <a:off x="7020001" y="1800000"/>
            <a:ext cx="5052026" cy="4584353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Hohe Rundlauf- und Wiederholgenauigkeit 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Spielfreies, gleichmäßiges und absolut zentrisches Spannen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Hohe Spannkräfte &amp; Spannen im µ-Bereich</a:t>
            </a:r>
          </a:p>
          <a:p>
            <a:pPr>
              <a:buClr>
                <a:schemeClr val="bg2"/>
              </a:buClr>
              <a:buSzPct val="100000"/>
            </a:pPr>
            <a:endParaRPr lang="de-DE" b="1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Wartungsarm 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geschlossenes Spannsystem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Spezialdichtung &amp; hochwertige Spezialstähle</a:t>
            </a:r>
          </a:p>
          <a:p>
            <a:pPr>
              <a:buClr>
                <a:schemeClr val="bg2"/>
              </a:buClr>
              <a:buSzPct val="100000"/>
            </a:pP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Flexibilität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Für Durchmesser von 6 mm - 1.000 mm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Spannwellen bis zu 4.000 mm Länge und Werkstücke mit einem Gewicht von über 1 Tonne möglich</a:t>
            </a:r>
          </a:p>
          <a:p>
            <a:pPr>
              <a:buClr>
                <a:schemeClr val="bg2"/>
              </a:buClr>
              <a:buSzPct val="100000"/>
            </a:pP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Rundum-Sorglos-Paket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Auslegung, Konstruktion &amp; Simulation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Lieferung der komplett montierten Vorrichtung</a:t>
            </a:r>
            <a:endParaRPr lang="en-US" sz="1400" dirty="0">
              <a:solidFill>
                <a:srgbClr val="003D6A"/>
              </a:solidFill>
            </a:endParaRPr>
          </a:p>
        </p:txBody>
      </p:sp>
      <p:pic>
        <p:nvPicPr>
          <p:cNvPr id="11" name="Grafik 10" descr="Ein Bild, das Maschine, Im Haus, Roboter, Spielzeug enthält.&#10;&#10;Automatisch generierte Beschreibung">
            <a:extLst>
              <a:ext uri="{FF2B5EF4-FFF2-40B4-BE49-F238E27FC236}">
                <a16:creationId xmlns:a16="http://schemas.microsoft.com/office/drawing/2014/main" id="{1D714B16-601F-ECE3-86F2-8C3D26B4040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973" y="1800000"/>
            <a:ext cx="4715617" cy="3929681"/>
          </a:xfrm>
          <a:prstGeom prst="rect">
            <a:avLst/>
          </a:prstGeom>
        </p:spPr>
      </p:pic>
      <p:pic>
        <p:nvPicPr>
          <p:cNvPr id="3" name="Grafik 2" descr="Ein Bild, das Plastik, Im Haus enthält.&#10;&#10;Automatisch generierte Beschreibung mit mittlerer Zuverlässigkeit">
            <a:extLst>
              <a:ext uri="{FF2B5EF4-FFF2-40B4-BE49-F238E27FC236}">
                <a16:creationId xmlns:a16="http://schemas.microsoft.com/office/drawing/2014/main" id="{3A0BAA5A-6283-59D1-0F95-4FB02D912B8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01857" y="3462950"/>
            <a:ext cx="4287750" cy="3215813"/>
          </a:xfrm>
          <a:prstGeom prst="rect">
            <a:avLst/>
          </a:prstGeom>
        </p:spPr>
      </p:pic>
      <p:pic>
        <p:nvPicPr>
          <p:cNvPr id="2" name="Picture 8">
            <a:extLst>
              <a:ext uri="{FF2B5EF4-FFF2-40B4-BE49-F238E27FC236}">
                <a16:creationId xmlns:a16="http://schemas.microsoft.com/office/drawing/2014/main" id="{23EFE528-3234-A104-4D56-7A92344089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72000" y="2273391"/>
            <a:ext cx="1471483" cy="1045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platzhalter 5">
            <a:extLst>
              <a:ext uri="{FF2B5EF4-FFF2-40B4-BE49-F238E27FC236}">
                <a16:creationId xmlns:a16="http://schemas.microsoft.com/office/drawing/2014/main" id="{DD49EF8B-8519-C5E7-E62C-01484C99B6C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599638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uppieren 22">
            <a:extLst>
              <a:ext uri="{FF2B5EF4-FFF2-40B4-BE49-F238E27FC236}">
                <a16:creationId xmlns:a16="http://schemas.microsoft.com/office/drawing/2014/main" id="{E8895E61-7BFE-4E73-978B-19BE520C3830}"/>
              </a:ext>
            </a:extLst>
          </p:cNvPr>
          <p:cNvGrpSpPr/>
          <p:nvPr/>
        </p:nvGrpSpPr>
        <p:grpSpPr>
          <a:xfrm>
            <a:off x="565105" y="1369185"/>
            <a:ext cx="11061791" cy="5320728"/>
            <a:chOff x="1182758" y="1369185"/>
            <a:chExt cx="11061791" cy="5320728"/>
          </a:xfrm>
        </p:grpSpPr>
        <p:sp>
          <p:nvSpPr>
            <p:cNvPr id="11" name="Freihandform: Form 10">
              <a:extLst>
                <a:ext uri="{FF2B5EF4-FFF2-40B4-BE49-F238E27FC236}">
                  <a16:creationId xmlns:a16="http://schemas.microsoft.com/office/drawing/2014/main" id="{D668C5BD-D4B8-7AFE-82D9-F7EC809E031F}"/>
                </a:ext>
              </a:extLst>
            </p:cNvPr>
            <p:cNvSpPr/>
            <p:nvPr/>
          </p:nvSpPr>
          <p:spPr>
            <a:xfrm>
              <a:off x="1182758" y="1369185"/>
              <a:ext cx="6120000" cy="5320728"/>
            </a:xfrm>
            <a:custGeom>
              <a:avLst/>
              <a:gdLst>
                <a:gd name="connsiteX0" fmla="*/ 0 w 4430755"/>
                <a:gd name="connsiteY0" fmla="*/ 0 h 5320728"/>
                <a:gd name="connsiteX1" fmla="*/ 3888000 w 4430755"/>
                <a:gd name="connsiteY1" fmla="*/ 0 h 5320728"/>
                <a:gd name="connsiteX2" fmla="*/ 3888000 w 4430755"/>
                <a:gd name="connsiteY2" fmla="*/ 2184885 h 5320728"/>
                <a:gd name="connsiteX3" fmla="*/ 3921638 w 4430755"/>
                <a:gd name="connsiteY3" fmla="*/ 2151247 h 5320728"/>
                <a:gd name="connsiteX4" fmla="*/ 4430755 w 4430755"/>
                <a:gd name="connsiteY4" fmla="*/ 2660364 h 5320728"/>
                <a:gd name="connsiteX5" fmla="*/ 3921638 w 4430755"/>
                <a:gd name="connsiteY5" fmla="*/ 3169481 h 5320728"/>
                <a:gd name="connsiteX6" fmla="*/ 3888000 w 4430755"/>
                <a:gd name="connsiteY6" fmla="*/ 3135843 h 5320728"/>
                <a:gd name="connsiteX7" fmla="*/ 3888000 w 4430755"/>
                <a:gd name="connsiteY7" fmla="*/ 5320728 h 5320728"/>
                <a:gd name="connsiteX8" fmla="*/ 0 w 4430755"/>
                <a:gd name="connsiteY8" fmla="*/ 5320728 h 5320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30755" h="5320728">
                  <a:moveTo>
                    <a:pt x="0" y="0"/>
                  </a:moveTo>
                  <a:lnTo>
                    <a:pt x="3888000" y="0"/>
                  </a:lnTo>
                  <a:lnTo>
                    <a:pt x="3888000" y="2184885"/>
                  </a:lnTo>
                  <a:lnTo>
                    <a:pt x="3921638" y="2151247"/>
                  </a:lnTo>
                  <a:lnTo>
                    <a:pt x="4430755" y="2660364"/>
                  </a:lnTo>
                  <a:lnTo>
                    <a:pt x="3921638" y="3169481"/>
                  </a:lnTo>
                  <a:lnTo>
                    <a:pt x="3888000" y="3135843"/>
                  </a:lnTo>
                  <a:lnTo>
                    <a:pt x="3888000" y="5320728"/>
                  </a:lnTo>
                  <a:lnTo>
                    <a:pt x="0" y="5320728"/>
                  </a:lnTo>
                  <a:close/>
                </a:path>
              </a:pathLst>
            </a:custGeom>
            <a:solidFill>
              <a:srgbClr val="E4E4E4"/>
            </a:solidFill>
            <a:ln w="76200">
              <a:solidFill>
                <a:srgbClr val="E4E4E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de-DE" dirty="0"/>
            </a:p>
          </p:txBody>
        </p:sp>
        <p:sp>
          <p:nvSpPr>
            <p:cNvPr id="12" name="Freihandform: Form 11">
              <a:extLst>
                <a:ext uri="{FF2B5EF4-FFF2-40B4-BE49-F238E27FC236}">
                  <a16:creationId xmlns:a16="http://schemas.microsoft.com/office/drawing/2014/main" id="{09678DDD-47B3-A963-8802-BA6B0A3A82B4}"/>
                </a:ext>
              </a:extLst>
            </p:cNvPr>
            <p:cNvSpPr/>
            <p:nvPr/>
          </p:nvSpPr>
          <p:spPr>
            <a:xfrm>
              <a:off x="6844549" y="1369185"/>
              <a:ext cx="5400000" cy="5320728"/>
            </a:xfrm>
            <a:custGeom>
              <a:avLst/>
              <a:gdLst>
                <a:gd name="connsiteX0" fmla="*/ 0 w 3888000"/>
                <a:gd name="connsiteY0" fmla="*/ 0 h 5320728"/>
                <a:gd name="connsiteX1" fmla="*/ 3888000 w 3888000"/>
                <a:gd name="connsiteY1" fmla="*/ 0 h 5320728"/>
                <a:gd name="connsiteX2" fmla="*/ 3888000 w 3888000"/>
                <a:gd name="connsiteY2" fmla="*/ 5320728 h 5320728"/>
                <a:gd name="connsiteX3" fmla="*/ 0 w 3888000"/>
                <a:gd name="connsiteY3" fmla="*/ 5320728 h 5320728"/>
                <a:gd name="connsiteX4" fmla="*/ 0 w 3888000"/>
                <a:gd name="connsiteY4" fmla="*/ 3198318 h 5320728"/>
                <a:gd name="connsiteX5" fmla="*/ 537954 w 3888000"/>
                <a:gd name="connsiteY5" fmla="*/ 2660364 h 5320728"/>
                <a:gd name="connsiteX6" fmla="*/ 0 w 3888000"/>
                <a:gd name="connsiteY6" fmla="*/ 2122411 h 5320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88000" h="5320728">
                  <a:moveTo>
                    <a:pt x="0" y="0"/>
                  </a:moveTo>
                  <a:lnTo>
                    <a:pt x="3888000" y="0"/>
                  </a:lnTo>
                  <a:lnTo>
                    <a:pt x="3888000" y="5320728"/>
                  </a:lnTo>
                  <a:lnTo>
                    <a:pt x="0" y="5320728"/>
                  </a:lnTo>
                  <a:lnTo>
                    <a:pt x="0" y="3198318"/>
                  </a:lnTo>
                  <a:lnTo>
                    <a:pt x="537954" y="2660364"/>
                  </a:lnTo>
                  <a:lnTo>
                    <a:pt x="0" y="2122411"/>
                  </a:lnTo>
                  <a:close/>
                </a:path>
              </a:pathLst>
            </a:custGeom>
            <a:solidFill>
              <a:srgbClr val="E4E4E4"/>
            </a:solidFill>
            <a:ln w="76200">
              <a:solidFill>
                <a:srgbClr val="E4E4E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de-DE" dirty="0"/>
            </a:p>
          </p:txBody>
        </p:sp>
      </p:grpSp>
      <p:sp>
        <p:nvSpPr>
          <p:cNvPr id="2" name="Titel 1">
            <a:extLst>
              <a:ext uri="{FF2B5EF4-FFF2-40B4-BE49-F238E27FC236}">
                <a16:creationId xmlns:a16="http://schemas.microsoft.com/office/drawing/2014/main" id="{9D54A04A-3E64-CB4B-ABF7-237EABAA6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PROZESS SCHRITTE </a:t>
            </a:r>
            <a:r>
              <a:rPr lang="de-DE" dirty="0">
                <a:solidFill>
                  <a:srgbClr val="00ADEE"/>
                </a:solidFill>
              </a:rPr>
              <a:t>E-ANTRIEB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A81E2440-43C0-F911-B8B2-40FE9F6EBC1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19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5B66E945-5553-DBD5-F728-F07AD800558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grpSp>
        <p:nvGrpSpPr>
          <p:cNvPr id="13" name="Gruppieren 12">
            <a:extLst>
              <a:ext uri="{FF2B5EF4-FFF2-40B4-BE49-F238E27FC236}">
                <a16:creationId xmlns:a16="http://schemas.microsoft.com/office/drawing/2014/main" id="{28A12E2D-CB29-04ED-BE60-39547891F61F}"/>
              </a:ext>
            </a:extLst>
          </p:cNvPr>
          <p:cNvGrpSpPr/>
          <p:nvPr/>
        </p:nvGrpSpPr>
        <p:grpSpPr>
          <a:xfrm>
            <a:off x="1564576" y="1410780"/>
            <a:ext cx="3383589" cy="949671"/>
            <a:chOff x="359200" y="1363599"/>
            <a:chExt cx="3383589" cy="949671"/>
          </a:xfrm>
        </p:grpSpPr>
        <p:sp>
          <p:nvSpPr>
            <p:cNvPr id="14" name="Textfeld 13">
              <a:extLst>
                <a:ext uri="{FF2B5EF4-FFF2-40B4-BE49-F238E27FC236}">
                  <a16:creationId xmlns:a16="http://schemas.microsoft.com/office/drawing/2014/main" id="{F7CE361C-7AAA-D750-7B11-053EC1C2BF4C}"/>
                </a:ext>
              </a:extLst>
            </p:cNvPr>
            <p:cNvSpPr txBox="1"/>
            <p:nvPr/>
          </p:nvSpPr>
          <p:spPr>
            <a:xfrm>
              <a:off x="35920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4000" b="1" dirty="0">
                  <a:solidFill>
                    <a:srgbClr val="003D6A"/>
                  </a:solidFill>
                </a:rPr>
                <a:t>6</a:t>
              </a:r>
              <a:endParaRPr lang="de-DE" sz="3200" b="1" dirty="0">
                <a:solidFill>
                  <a:srgbClr val="003D6A"/>
                </a:solidFill>
              </a:endParaRP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400" dirty="0">
                  <a:solidFill>
                    <a:srgbClr val="003D6A"/>
                  </a:solidFill>
                </a:rPr>
                <a:t>ENDMONTAGE</a:t>
              </a:r>
              <a:endParaRPr kumimoji="0" lang="de-DE" sz="280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cxnSp>
          <p:nvCxnSpPr>
            <p:cNvPr id="16" name="Gerader Verbinder 15">
              <a:extLst>
                <a:ext uri="{FF2B5EF4-FFF2-40B4-BE49-F238E27FC236}">
                  <a16:creationId xmlns:a16="http://schemas.microsoft.com/office/drawing/2014/main" id="{28E1E6DD-170B-39FF-CF10-AB9904EB11B7}"/>
                </a:ext>
              </a:extLst>
            </p:cNvPr>
            <p:cNvCxnSpPr>
              <a:cxnSpLocks/>
            </p:cNvCxnSpPr>
            <p:nvPr/>
          </p:nvCxnSpPr>
          <p:spPr>
            <a:xfrm>
              <a:off x="1342708" y="1881187"/>
              <a:ext cx="1416573" cy="0"/>
            </a:xfrm>
            <a:prstGeom prst="line">
              <a:avLst/>
            </a:prstGeom>
            <a:ln>
              <a:solidFill>
                <a:srgbClr val="003C6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uppieren 19">
            <a:extLst>
              <a:ext uri="{FF2B5EF4-FFF2-40B4-BE49-F238E27FC236}">
                <a16:creationId xmlns:a16="http://schemas.microsoft.com/office/drawing/2014/main" id="{828A60C4-4042-E8BC-494A-67DDA534E841}"/>
              </a:ext>
            </a:extLst>
          </p:cNvPr>
          <p:cNvGrpSpPr/>
          <p:nvPr/>
        </p:nvGrpSpPr>
        <p:grpSpPr>
          <a:xfrm>
            <a:off x="7464206" y="1319582"/>
            <a:ext cx="3383589" cy="949671"/>
            <a:chOff x="359200" y="1363599"/>
            <a:chExt cx="3383589" cy="949671"/>
          </a:xfrm>
        </p:grpSpPr>
        <p:sp>
          <p:nvSpPr>
            <p:cNvPr id="21" name="Textfeld 20">
              <a:extLst>
                <a:ext uri="{FF2B5EF4-FFF2-40B4-BE49-F238E27FC236}">
                  <a16:creationId xmlns:a16="http://schemas.microsoft.com/office/drawing/2014/main" id="{44FC5FA8-C2C5-3F5D-ECCC-5B34D00FD7C3}"/>
                </a:ext>
              </a:extLst>
            </p:cNvPr>
            <p:cNvSpPr txBox="1"/>
            <p:nvPr/>
          </p:nvSpPr>
          <p:spPr>
            <a:xfrm>
              <a:off x="359200" y="1363599"/>
              <a:ext cx="3383589" cy="9496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4000" b="1" dirty="0">
                  <a:solidFill>
                    <a:srgbClr val="003D6A"/>
                  </a:solidFill>
                </a:rPr>
                <a:t>7</a:t>
              </a:r>
              <a:endParaRPr lang="de-DE" sz="3200" b="1" dirty="0">
                <a:solidFill>
                  <a:srgbClr val="003D6A"/>
                </a:solidFill>
              </a:endParaRPr>
            </a:p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400" dirty="0">
                  <a:solidFill>
                    <a:srgbClr val="003D6A"/>
                  </a:solidFill>
                </a:rPr>
                <a:t>TESTING</a:t>
              </a:r>
              <a:endParaRPr kumimoji="0" lang="de-DE" sz="280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cxnSp>
          <p:nvCxnSpPr>
            <p:cNvPr id="22" name="Gerader Verbinder 21">
              <a:extLst>
                <a:ext uri="{FF2B5EF4-FFF2-40B4-BE49-F238E27FC236}">
                  <a16:creationId xmlns:a16="http://schemas.microsoft.com/office/drawing/2014/main" id="{FAAD8665-9739-DE83-318F-F9C1381E70AB}"/>
                </a:ext>
              </a:extLst>
            </p:cNvPr>
            <p:cNvCxnSpPr>
              <a:cxnSpLocks/>
            </p:cNvCxnSpPr>
            <p:nvPr/>
          </p:nvCxnSpPr>
          <p:spPr>
            <a:xfrm>
              <a:off x="1342708" y="1881187"/>
              <a:ext cx="1416573" cy="0"/>
            </a:xfrm>
            <a:prstGeom prst="line">
              <a:avLst/>
            </a:prstGeom>
            <a:ln>
              <a:solidFill>
                <a:srgbClr val="003C6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9" name="Grafik 28">
            <a:extLst>
              <a:ext uri="{FF2B5EF4-FFF2-40B4-BE49-F238E27FC236}">
                <a16:creationId xmlns:a16="http://schemas.microsoft.com/office/drawing/2014/main" id="{84EA3F08-D5F2-44F0-A46E-7307A5E822C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145456" y="4659510"/>
            <a:ext cx="2380462" cy="607262"/>
          </a:xfrm>
          <a:prstGeom prst="rect">
            <a:avLst/>
          </a:prstGeom>
        </p:spPr>
      </p:pic>
      <p:pic>
        <p:nvPicPr>
          <p:cNvPr id="30" name="Grafik 29">
            <a:extLst>
              <a:ext uri="{FF2B5EF4-FFF2-40B4-BE49-F238E27FC236}">
                <a16:creationId xmlns:a16="http://schemas.microsoft.com/office/drawing/2014/main" id="{62E3931D-A888-2E30-1669-1C122A99962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65769" y="4480159"/>
            <a:ext cx="2380462" cy="607262"/>
          </a:xfrm>
          <a:prstGeom prst="rect">
            <a:avLst/>
          </a:prstGeom>
        </p:spPr>
      </p:pic>
      <p:pic>
        <p:nvPicPr>
          <p:cNvPr id="5" name="Grafik 4" descr="Ein Bild, das drinnen, Metall enthält.&#10;&#10;Automatisch generierte Beschreibung">
            <a:extLst>
              <a:ext uri="{FF2B5EF4-FFF2-40B4-BE49-F238E27FC236}">
                <a16:creationId xmlns:a16="http://schemas.microsoft.com/office/drawing/2014/main" id="{F167997E-85D3-8A76-C296-0E41E67136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5541" y="2500159"/>
            <a:ext cx="3520001" cy="1980000"/>
          </a:xfrm>
          <a:prstGeom prst="rect">
            <a:avLst/>
          </a:prstGeom>
        </p:spPr>
      </p:pic>
      <p:pic>
        <p:nvPicPr>
          <p:cNvPr id="6" name="Grafik 5" descr="Ein Bild, das Maschine, Nähen, Gerät, Nähmaschinennadel enthält.&#10;&#10;Automatisch generierte Beschreibung">
            <a:extLst>
              <a:ext uri="{FF2B5EF4-FFF2-40B4-BE49-F238E27FC236}">
                <a16:creationId xmlns:a16="http://schemas.microsoft.com/office/drawing/2014/main" id="{8DF58025-6269-D2C2-311B-794D6743C0A6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6527" y="5522480"/>
            <a:ext cx="1843299" cy="1006072"/>
          </a:xfrm>
          <a:prstGeom prst="rect">
            <a:avLst/>
          </a:prstGeom>
        </p:spPr>
      </p:pic>
      <p:pic>
        <p:nvPicPr>
          <p:cNvPr id="7" name="Picture 2">
            <a:extLst>
              <a:ext uri="{FF2B5EF4-FFF2-40B4-BE49-F238E27FC236}">
                <a16:creationId xmlns:a16="http://schemas.microsoft.com/office/drawing/2014/main" id="{6DF9FD40-3E67-F591-13B1-2208075CD7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718798" y="5206632"/>
            <a:ext cx="1715256" cy="1337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>
            <a:extLst>
              <a:ext uri="{FF2B5EF4-FFF2-40B4-BE49-F238E27FC236}">
                <a16:creationId xmlns:a16="http://schemas.microsoft.com/office/drawing/2014/main" id="{3E5FCD40-3955-55B6-3AD0-5171D95865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718196" y="5182925"/>
            <a:ext cx="1751703" cy="1479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Grafik 16" descr="Ein Bild, das Maschine, Bautechnik, Industrie, Fabrik enthält.&#10;&#10;Automatisch generierte Beschreibung">
            <a:extLst>
              <a:ext uri="{FF2B5EF4-FFF2-40B4-BE49-F238E27FC236}">
                <a16:creationId xmlns:a16="http://schemas.microsoft.com/office/drawing/2014/main" id="{C6350CEF-E632-5D4D-4807-86D28D6C904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87862" y="2448604"/>
            <a:ext cx="3429000" cy="1933575"/>
          </a:xfrm>
          <a:prstGeom prst="rect">
            <a:avLst/>
          </a:pr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38D65241-37FD-A3C1-5770-DED8B26715DC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61870" y="5369231"/>
            <a:ext cx="2013513" cy="1312570"/>
          </a:xfrm>
          <a:prstGeom prst="rect">
            <a:avLst/>
          </a:prstGeom>
        </p:spPr>
      </p:pic>
      <p:pic>
        <p:nvPicPr>
          <p:cNvPr id="24" name="Picture 2">
            <a:extLst>
              <a:ext uri="{FF2B5EF4-FFF2-40B4-BE49-F238E27FC236}">
                <a16:creationId xmlns:a16="http://schemas.microsoft.com/office/drawing/2014/main" id="{6FA6FD62-02C1-CB0C-5998-27175E6A4A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2467" y="5673669"/>
            <a:ext cx="924701" cy="73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Grafik 24">
            <a:extLst>
              <a:ext uri="{FF2B5EF4-FFF2-40B4-BE49-F238E27FC236}">
                <a16:creationId xmlns:a16="http://schemas.microsoft.com/office/drawing/2014/main" id="{F6758CB4-89F6-A127-D284-49B9F197B47B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08721" y="5550345"/>
            <a:ext cx="1213201" cy="779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461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PALETTEN HANDLING</a:t>
            </a:r>
            <a:br>
              <a:rPr lang="de-DE" dirty="0"/>
            </a:br>
            <a:r>
              <a:rPr lang="de-DE" sz="2400" b="0" dirty="0" err="1"/>
              <a:t>HANDLING</a:t>
            </a:r>
            <a:r>
              <a:rPr lang="de-DE" sz="2400" b="0" dirty="0"/>
              <a:t> VON STATOR I ROTOR I MOTOR</a:t>
            </a:r>
            <a:endParaRPr lang="de-DE" b="0" dirty="0"/>
          </a:p>
        </p:txBody>
      </p:sp>
      <p:sp>
        <p:nvSpPr>
          <p:cNvPr id="102" name="Foliennummernplatzhalter 2">
            <a:extLst>
              <a:ext uri="{FF2B5EF4-FFF2-40B4-BE49-F238E27FC236}">
                <a16:creationId xmlns:a16="http://schemas.microsoft.com/office/drawing/2014/main" id="{3BFE4A2D-D368-472C-8DD0-EBC0A0CC98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20</a:t>
            </a:fld>
            <a:endParaRPr lang="de-DE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C121E24C-A557-4EE9-8A77-8EC4084E419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E-MOBILITY</a:t>
            </a:r>
          </a:p>
        </p:txBody>
      </p:sp>
      <p:sp>
        <p:nvSpPr>
          <p:cNvPr id="95" name="Textfeld 94">
            <a:extLst>
              <a:ext uri="{FF2B5EF4-FFF2-40B4-BE49-F238E27FC236}">
                <a16:creationId xmlns:a16="http://schemas.microsoft.com/office/drawing/2014/main" id="{520F8020-14BD-47CD-B3D2-666A5CD7FFB1}"/>
              </a:ext>
            </a:extLst>
          </p:cNvPr>
          <p:cNvSpPr txBox="1"/>
          <p:nvPr/>
        </p:nvSpPr>
        <p:spPr>
          <a:xfrm>
            <a:off x="7020001" y="2008227"/>
            <a:ext cx="5052026" cy="4584353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Hohe Präzision beim Wechseln / Einrichten</a:t>
            </a:r>
            <a:endParaRPr lang="en-US" b="1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Wiederholgenauigkeit &lt;5µm</a:t>
            </a:r>
          </a:p>
          <a:p>
            <a:pPr>
              <a:buClr>
                <a:schemeClr val="bg2"/>
              </a:buClr>
              <a:buSzPct val="100000"/>
            </a:pPr>
            <a:endParaRPr lang="de-DE" b="1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Niedriger Systemdruck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Hohe Spannkräfte bei 6 bar</a:t>
            </a:r>
          </a:p>
          <a:p>
            <a:pPr>
              <a:buClr>
                <a:schemeClr val="bg2"/>
              </a:buClr>
              <a:buSzPct val="100000"/>
            </a:pP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Integrierte Medienübertragungseinheit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Zur Übertragung von Flüssigkeiten (bis zu 300 bar) und elektrischen Signalen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Langlebigkeit in widrigen Umgebungen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Modul in Edelstahlausführung / Hochtemperaturausführung bis 200°C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Rundum-Sorglos-Paket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Auslegung, Konstruktion &amp; Simulation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Lieferung der komplett montierten Palette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Inkl. Schnittstelle zum Roboter</a:t>
            </a:r>
            <a:endParaRPr lang="en-US" sz="1400" dirty="0">
              <a:solidFill>
                <a:srgbClr val="003D6A"/>
              </a:solidFill>
            </a:endParaRPr>
          </a:p>
        </p:txBody>
      </p:sp>
      <p:pic>
        <p:nvPicPr>
          <p:cNvPr id="2" name="Grafik 1" descr="Ein Bild, das Maschine, Nähen, Gerät, Nähmaschinennadel enthält.&#10;&#10;Automatisch generierte Beschreibung">
            <a:extLst>
              <a:ext uri="{FF2B5EF4-FFF2-40B4-BE49-F238E27FC236}">
                <a16:creationId xmlns:a16="http://schemas.microsoft.com/office/drawing/2014/main" id="{665A102B-F990-DA43-C0B3-5F03DD11BAF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973" y="1687069"/>
            <a:ext cx="5843434" cy="3189343"/>
          </a:xfrm>
          <a:prstGeom prst="rect">
            <a:avLst/>
          </a:prstGeom>
        </p:spPr>
      </p:pic>
      <p:pic>
        <p:nvPicPr>
          <p:cNvPr id="6" name="Grafik 5" descr="Ein Bild, das Zylinder, Im Haus enthält.&#10;&#10;Automatisch generierte Beschreibung">
            <a:extLst>
              <a:ext uri="{FF2B5EF4-FFF2-40B4-BE49-F238E27FC236}">
                <a16:creationId xmlns:a16="http://schemas.microsoft.com/office/drawing/2014/main" id="{D89EAA03-FFB7-0006-100B-2649F9BF67F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07773" y="4521724"/>
            <a:ext cx="2691991" cy="2227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9867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NULLPUNKT SPANNTECHNIK</a:t>
            </a:r>
            <a:br>
              <a:rPr lang="de-DE" dirty="0"/>
            </a:br>
            <a:r>
              <a:rPr lang="de-DE" sz="2400" b="0" dirty="0"/>
              <a:t>HANDLING VON STATOR I ROTOR I BAUGRUPPEN</a:t>
            </a:r>
            <a:endParaRPr lang="de-DE" b="0" dirty="0"/>
          </a:p>
        </p:txBody>
      </p:sp>
      <p:sp>
        <p:nvSpPr>
          <p:cNvPr id="102" name="Foliennummernplatzhalter 2">
            <a:extLst>
              <a:ext uri="{FF2B5EF4-FFF2-40B4-BE49-F238E27FC236}">
                <a16:creationId xmlns:a16="http://schemas.microsoft.com/office/drawing/2014/main" id="{3BFE4A2D-D368-472C-8DD0-EBC0A0CC98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21</a:t>
            </a:fld>
            <a:endParaRPr lang="de-DE" dirty="0"/>
          </a:p>
        </p:txBody>
      </p:sp>
      <p:sp>
        <p:nvSpPr>
          <p:cNvPr id="95" name="Textfeld 94">
            <a:extLst>
              <a:ext uri="{FF2B5EF4-FFF2-40B4-BE49-F238E27FC236}">
                <a16:creationId xmlns:a16="http://schemas.microsoft.com/office/drawing/2014/main" id="{520F8020-14BD-47CD-B3D2-666A5CD7FFB1}"/>
              </a:ext>
            </a:extLst>
          </p:cNvPr>
          <p:cNvSpPr txBox="1"/>
          <p:nvPr/>
        </p:nvSpPr>
        <p:spPr>
          <a:xfrm>
            <a:off x="7020000" y="2006188"/>
            <a:ext cx="5071481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Hohe Präzision beim Wechseln / Einrichten</a:t>
            </a:r>
            <a:endParaRPr lang="en-US" b="1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Wiederholgenauigkeit &lt;5µm</a:t>
            </a:r>
          </a:p>
          <a:p>
            <a:pPr>
              <a:buClr>
                <a:schemeClr val="bg2"/>
              </a:buClr>
              <a:buSzPct val="100000"/>
            </a:pPr>
            <a:endParaRPr lang="de-DE" b="1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Niedriger Systemdruck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Hohe Spannkräfte bei 6 bar</a:t>
            </a:r>
          </a:p>
          <a:p>
            <a:pPr>
              <a:buClr>
                <a:schemeClr val="bg2"/>
              </a:buClr>
              <a:buSzPct val="100000"/>
            </a:pPr>
            <a:endParaRPr lang="de-DE" sz="1400" b="1" dirty="0">
              <a:solidFill>
                <a:srgbClr val="003D6A"/>
              </a:solidFill>
              <a:latin typeface="Fago Pro" panose="02000506040000020004" pitchFamily="2" charset="0"/>
            </a:endParaRPr>
          </a:p>
          <a:p>
            <a:pPr>
              <a:buClr>
                <a:schemeClr val="bg2"/>
              </a:buClr>
              <a:buSzPct val="100000"/>
            </a:pPr>
            <a:r>
              <a:rPr lang="en-US" b="1" dirty="0" err="1">
                <a:solidFill>
                  <a:srgbClr val="003D6A"/>
                </a:solidFill>
              </a:rPr>
              <a:t>Hohe</a:t>
            </a:r>
            <a:r>
              <a:rPr lang="en-US" b="1" dirty="0">
                <a:solidFill>
                  <a:srgbClr val="003D6A"/>
                </a:solidFill>
              </a:rPr>
              <a:t> </a:t>
            </a:r>
            <a:r>
              <a:rPr lang="en-US" b="1" dirty="0" err="1">
                <a:solidFill>
                  <a:srgbClr val="003D6A"/>
                </a:solidFill>
              </a:rPr>
              <a:t>Wiederholgenauigkeit</a:t>
            </a:r>
            <a:endParaRPr lang="en-US" b="1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0,005mm mit Standardspannstift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Maximale Prozesssicherheit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Selbstsichernder Mechanismus 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Integrierte Elektronik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IO-Link Schnittstelle 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Gleiche Leistungsdichte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1:1 gleiche Haltekraft</a:t>
            </a:r>
            <a:endParaRPr lang="en-US" sz="1400" dirty="0">
              <a:solidFill>
                <a:srgbClr val="003D6A"/>
              </a:solidFill>
            </a:endParaRPr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5046776D-1F7A-30E7-C32C-647184FB67B2}"/>
              </a:ext>
            </a:extLst>
          </p:cNvPr>
          <p:cNvSpPr txBox="1"/>
          <p:nvPr/>
        </p:nvSpPr>
        <p:spPr>
          <a:xfrm>
            <a:off x="0" y="2662515"/>
            <a:ext cx="2053197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2000" b="1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NSE Plus</a:t>
            </a:r>
          </a:p>
          <a:p>
            <a:pPr algn="ctr"/>
            <a:r>
              <a:rPr lang="de-DE" sz="1400" i="1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pneumatisch</a:t>
            </a:r>
            <a:endParaRPr lang="de-DE" sz="1600" i="1" dirty="0">
              <a:solidFill>
                <a:srgbClr val="00446B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6EC1A9C3-A4D3-D614-CB0A-8EC2E94C8A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80309" y="2056727"/>
            <a:ext cx="2612273" cy="1981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547C3A4F-83B0-4541-D820-0B4D0D6379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322877" y="4246875"/>
            <a:ext cx="2865023" cy="2182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id="{44E87EE0-2EC2-C16D-1E60-366AC0D77A6F}"/>
              </a:ext>
            </a:extLst>
          </p:cNvPr>
          <p:cNvSpPr txBox="1"/>
          <p:nvPr/>
        </p:nvSpPr>
        <p:spPr>
          <a:xfrm>
            <a:off x="658814" y="5177870"/>
            <a:ext cx="2053197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2000" b="1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NSE Plus</a:t>
            </a:r>
          </a:p>
          <a:p>
            <a:pPr algn="ctr"/>
            <a:r>
              <a:rPr lang="de-DE" sz="1400" i="1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elektrisch</a:t>
            </a:r>
            <a:endParaRPr lang="de-DE" sz="1600" i="1" dirty="0">
              <a:solidFill>
                <a:srgbClr val="00446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38A44257-7F60-DEB2-A23F-D4F3D6176C7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2917892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6">
            <a:extLst>
              <a:ext uri="{FF2B5EF4-FFF2-40B4-BE49-F238E27FC236}">
                <a16:creationId xmlns:a16="http://schemas.microsoft.com/office/drawing/2014/main" id="{127EEE11-F9FC-4E91-BE6F-40492145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SPANNVORRICHTUNGEN</a:t>
            </a:r>
            <a:br>
              <a:rPr lang="en-US" dirty="0"/>
            </a:br>
            <a:r>
              <a:rPr lang="de-DE" sz="2400" b="0" dirty="0"/>
              <a:t>SPANNEN VON GEHÄUSEN I BAUGRUPPEN</a:t>
            </a:r>
            <a:endParaRPr lang="de-DE" b="0" dirty="0"/>
          </a:p>
        </p:txBody>
      </p:sp>
      <p:sp>
        <p:nvSpPr>
          <p:cNvPr id="102" name="Foliennummernplatzhalter 2">
            <a:extLst>
              <a:ext uri="{FF2B5EF4-FFF2-40B4-BE49-F238E27FC236}">
                <a16:creationId xmlns:a16="http://schemas.microsoft.com/office/drawing/2014/main" id="{3BFE4A2D-D368-472C-8DD0-EBC0A0CC98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22</a:t>
            </a:fld>
            <a:endParaRPr lang="de-DE"/>
          </a:p>
        </p:txBody>
      </p:sp>
      <p:sp>
        <p:nvSpPr>
          <p:cNvPr id="95" name="Textfeld 94">
            <a:extLst>
              <a:ext uri="{FF2B5EF4-FFF2-40B4-BE49-F238E27FC236}">
                <a16:creationId xmlns:a16="http://schemas.microsoft.com/office/drawing/2014/main" id="{520F8020-14BD-47CD-B3D2-666A5CD7FFB1}"/>
              </a:ext>
            </a:extLst>
          </p:cNvPr>
          <p:cNvSpPr txBox="1"/>
          <p:nvPr/>
        </p:nvSpPr>
        <p:spPr>
          <a:xfrm>
            <a:off x="7020001" y="1800000"/>
            <a:ext cx="5052026" cy="4584353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Hohe Präzision beim Wechseln / Einrichten</a:t>
            </a:r>
            <a:endParaRPr lang="en-US" b="1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Wiederholgenauigkeit &lt;5µm</a:t>
            </a:r>
          </a:p>
          <a:p>
            <a:pPr>
              <a:buClr>
                <a:schemeClr val="bg2"/>
              </a:buClr>
              <a:buSzPct val="100000"/>
            </a:pPr>
            <a:endParaRPr lang="de-DE" b="1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Niedriger Systemdruck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Hohe Spannkräfte bei 6 bar</a:t>
            </a:r>
          </a:p>
          <a:p>
            <a:pPr>
              <a:buClr>
                <a:schemeClr val="bg2"/>
              </a:buClr>
              <a:buSzPct val="100000"/>
            </a:pPr>
            <a:endParaRPr lang="de-DE" b="1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en-US" sz="1800" b="1" dirty="0" err="1">
                <a:solidFill>
                  <a:srgbClr val="003D6A"/>
                </a:solidFill>
              </a:rPr>
              <a:t>Integrierte</a:t>
            </a:r>
            <a:r>
              <a:rPr lang="en-US" sz="1800" b="1" dirty="0">
                <a:solidFill>
                  <a:srgbClr val="003D6A"/>
                </a:solidFill>
              </a:rPr>
              <a:t> </a:t>
            </a:r>
            <a:r>
              <a:rPr lang="en-US" sz="1800" b="1" dirty="0" err="1">
                <a:solidFill>
                  <a:srgbClr val="003D6A"/>
                </a:solidFill>
              </a:rPr>
              <a:t>Medienübertragung</a:t>
            </a:r>
            <a:r>
              <a:rPr lang="en-US" sz="1800" b="1" dirty="0">
                <a:solidFill>
                  <a:srgbClr val="003D6A"/>
                </a:solidFill>
              </a:rPr>
              <a:t>  </a:t>
            </a:r>
            <a:endParaRPr lang="de-DE" b="1" dirty="0">
              <a:solidFill>
                <a:srgbClr val="003D6A"/>
              </a:solidFill>
            </a:endParaRP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Für die Übertragung von Fluiden (bis zu 300 bar) und elektrischen Signalen</a:t>
            </a:r>
          </a:p>
          <a:p>
            <a:pPr>
              <a:buClr>
                <a:schemeClr val="bg2"/>
              </a:buClr>
              <a:buSzPct val="100000"/>
            </a:pP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Langlebigkeit in widriger Umgebung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Modul in Edelstahlausführung/ Hochtemperaturausführung bis 200°C</a:t>
            </a:r>
          </a:p>
          <a:p>
            <a:pPr>
              <a:buClr>
                <a:schemeClr val="bg2"/>
              </a:buClr>
              <a:buSzPct val="100000"/>
            </a:pPr>
            <a:endParaRPr lang="de-DE" sz="1400" dirty="0">
              <a:solidFill>
                <a:srgbClr val="003D6A"/>
              </a:solidFill>
            </a:endParaRPr>
          </a:p>
          <a:p>
            <a:pPr>
              <a:buClr>
                <a:schemeClr val="bg2"/>
              </a:buClr>
              <a:buSzPct val="100000"/>
            </a:pPr>
            <a:r>
              <a:rPr lang="de-DE" b="1" dirty="0">
                <a:solidFill>
                  <a:srgbClr val="003D6A"/>
                </a:solidFill>
              </a:rPr>
              <a:t>Verformungsfreie Klemmung </a:t>
            </a:r>
          </a:p>
          <a:p>
            <a:pPr marL="285750" indent="-285750">
              <a:buClr>
                <a:schemeClr val="bg2"/>
              </a:buClr>
              <a:buSzPct val="100000"/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de-DE" sz="1400" dirty="0">
                <a:solidFill>
                  <a:srgbClr val="003D6A"/>
                </a:solidFill>
              </a:rPr>
              <a:t>mit dem VERO-S "Aviation Module" und integrierter XYZ-Kompensation</a:t>
            </a:r>
            <a:endParaRPr lang="de-DE" sz="1400" b="1" dirty="0">
              <a:solidFill>
                <a:srgbClr val="003D6A"/>
              </a:solidFill>
              <a:latin typeface="Fago Pro" panose="02000506040000020004" pitchFamily="2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CC49F91-AAE8-4089-9311-59E4AED154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4038" y="1915590"/>
            <a:ext cx="4523361" cy="2877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Gruppieren 14">
            <a:extLst>
              <a:ext uri="{FF2B5EF4-FFF2-40B4-BE49-F238E27FC236}">
                <a16:creationId xmlns:a16="http://schemas.microsoft.com/office/drawing/2014/main" id="{288D02C3-3EA8-D611-D45D-48C24AB3A1B2}"/>
              </a:ext>
            </a:extLst>
          </p:cNvPr>
          <p:cNvGrpSpPr/>
          <p:nvPr/>
        </p:nvGrpSpPr>
        <p:grpSpPr>
          <a:xfrm>
            <a:off x="119973" y="4681621"/>
            <a:ext cx="3449673" cy="2085197"/>
            <a:chOff x="-145150" y="4451563"/>
            <a:chExt cx="3449673" cy="2085197"/>
          </a:xfrm>
        </p:grpSpPr>
        <p:pic>
          <p:nvPicPr>
            <p:cNvPr id="12" name="Grafik 11">
              <a:extLst>
                <a:ext uri="{FF2B5EF4-FFF2-40B4-BE49-F238E27FC236}">
                  <a16:creationId xmlns:a16="http://schemas.microsoft.com/office/drawing/2014/main" id="{BBE17786-31F6-E32A-90C2-B79BE9668DD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336849" y="5450093"/>
              <a:ext cx="1967674" cy="1086667"/>
            </a:xfrm>
            <a:prstGeom prst="rect">
              <a:avLst/>
            </a:prstGeom>
          </p:spPr>
        </p:pic>
        <p:pic>
          <p:nvPicPr>
            <p:cNvPr id="14" name="Grafik 13">
              <a:extLst>
                <a:ext uri="{FF2B5EF4-FFF2-40B4-BE49-F238E27FC236}">
                  <a16:creationId xmlns:a16="http://schemas.microsoft.com/office/drawing/2014/main" id="{0A3ED0A9-EDA2-A471-BB31-3EFB6DF52D4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-145150" y="4451563"/>
              <a:ext cx="2537601" cy="1343623"/>
            </a:xfrm>
            <a:prstGeom prst="rect">
              <a:avLst/>
            </a:prstGeom>
          </p:spPr>
        </p:pic>
      </p:grpSp>
      <p:pic>
        <p:nvPicPr>
          <p:cNvPr id="6" name="Grafik 5">
            <a:extLst>
              <a:ext uri="{FF2B5EF4-FFF2-40B4-BE49-F238E27FC236}">
                <a16:creationId xmlns:a16="http://schemas.microsoft.com/office/drawing/2014/main" id="{45695D62-3A6E-E1B4-D1AC-634C7A3B369D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76660" y="3642706"/>
            <a:ext cx="3749969" cy="2037445"/>
          </a:xfrm>
          <a:prstGeom prst="rect">
            <a:avLst/>
          </a:prstGeom>
        </p:spPr>
      </p:pic>
      <p:sp>
        <p:nvSpPr>
          <p:cNvPr id="3" name="Textplatzhalter 2">
            <a:extLst>
              <a:ext uri="{FF2B5EF4-FFF2-40B4-BE49-F238E27FC236}">
                <a16:creationId xmlns:a16="http://schemas.microsoft.com/office/drawing/2014/main" id="{92ADE599-A256-2A56-40C5-7165B7721C0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5088419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4">
            <a:extLst>
              <a:ext uri="{FF2B5EF4-FFF2-40B4-BE49-F238E27FC236}">
                <a16:creationId xmlns:a16="http://schemas.microsoft.com/office/drawing/2014/main" id="{3F9065DC-4A4E-9A4A-9BEE-9EC3DF4BB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ANWENDUNGSBEISPIEL</a:t>
            </a:r>
            <a:br>
              <a:rPr lang="de-DE" dirty="0"/>
            </a:br>
            <a:r>
              <a:rPr lang="de-DE" sz="2400" b="0" dirty="0"/>
              <a:t>GIESSEREI / ZERSPANUNG / TRANSFER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096F8B26-79D5-629F-F24C-095770DF226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23</a:t>
            </a:fld>
            <a:endParaRPr lang="de-DE"/>
          </a:p>
        </p:txBody>
      </p:sp>
      <p:pic>
        <p:nvPicPr>
          <p:cNvPr id="9" name="Grafik 8" descr="Ein Bild, das Im Haus, elektrische Säge, Fräsmaschine enthält.&#10;&#10;Automatisch generierte Beschreibung">
            <a:extLst>
              <a:ext uri="{FF2B5EF4-FFF2-40B4-BE49-F238E27FC236}">
                <a16:creationId xmlns:a16="http://schemas.microsoft.com/office/drawing/2014/main" id="{F495648D-6442-5C8B-E1D7-D2CABA0398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2299" y="2374492"/>
            <a:ext cx="6253237" cy="3517446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D15BE362-BEB5-CCAC-79CE-69D4019112A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6861" y="2084157"/>
            <a:ext cx="4608512" cy="3004199"/>
          </a:xfrm>
          <a:prstGeom prst="rect">
            <a:avLst/>
          </a:prstGeom>
        </p:spPr>
      </p:pic>
      <p:sp>
        <p:nvSpPr>
          <p:cNvPr id="4" name="Textplatzhalter 3">
            <a:extLst>
              <a:ext uri="{FF2B5EF4-FFF2-40B4-BE49-F238E27FC236}">
                <a16:creationId xmlns:a16="http://schemas.microsoft.com/office/drawing/2014/main" id="{6BE4F2A3-BB2C-1E6B-192D-B1AAC902169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81E0D6D6-0D6F-2E19-EEC7-EC9140B1586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0402" y="5287224"/>
            <a:ext cx="1942326" cy="1424719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EE893A4A-CF78-FF83-996E-F6E37782C016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59654" y="5088356"/>
            <a:ext cx="2399430" cy="1402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7721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el 9">
            <a:extLst>
              <a:ext uri="{FF2B5EF4-FFF2-40B4-BE49-F238E27FC236}">
                <a16:creationId xmlns:a16="http://schemas.microsoft.com/office/drawing/2014/main" id="{8C1F2822-228D-5D50-3F98-75D4D6EE2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ANWENDUNGSBEISPIEL</a:t>
            </a:r>
            <a:br>
              <a:rPr lang="de-DE" dirty="0"/>
            </a:br>
            <a:r>
              <a:rPr lang="de-DE" sz="2400" b="0" dirty="0"/>
              <a:t>E-ANTRIEB HANDLING</a:t>
            </a:r>
            <a:endParaRPr lang="de-DE" sz="2400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9E628A4-2449-E499-9703-B47F493CBD9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24</a:t>
            </a:fld>
            <a:endParaRPr lang="de-DE"/>
          </a:p>
        </p:txBody>
      </p:sp>
      <p:sp>
        <p:nvSpPr>
          <p:cNvPr id="12" name="Textplatzhalter 11">
            <a:extLst>
              <a:ext uri="{FF2B5EF4-FFF2-40B4-BE49-F238E27FC236}">
                <a16:creationId xmlns:a16="http://schemas.microsoft.com/office/drawing/2014/main" id="{F2C12723-C419-5A9E-818B-C3F857B7351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21" name="Grafik 20">
            <a:extLst>
              <a:ext uri="{FF2B5EF4-FFF2-40B4-BE49-F238E27FC236}">
                <a16:creationId xmlns:a16="http://schemas.microsoft.com/office/drawing/2014/main" id="{A358D0AA-0BF1-A4AA-0F04-C46FC1D4809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7201" y="1687069"/>
            <a:ext cx="5586605" cy="3909176"/>
          </a:xfrm>
          <a:prstGeom prst="rect">
            <a:avLst/>
          </a:prstGeom>
        </p:spPr>
      </p:pic>
      <p:pic>
        <p:nvPicPr>
          <p:cNvPr id="7" name="Grafik 6" descr="Ein Bild, das Maschine, Bautechnik, Autoteile, Elektrische Leitungen enthält.&#10;&#10;Automatisch generierte Beschreibung">
            <a:extLst>
              <a:ext uri="{FF2B5EF4-FFF2-40B4-BE49-F238E27FC236}">
                <a16:creationId xmlns:a16="http://schemas.microsoft.com/office/drawing/2014/main" id="{0733D6E7-9849-520E-CAE0-F49F5A63E60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45419" y="1687069"/>
            <a:ext cx="4959151" cy="3323642"/>
          </a:xfrm>
          <a:prstGeom prst="rect">
            <a:avLst/>
          </a:prstGeom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0DBD30E8-3234-A621-91E4-0E735013BD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384090" y="5226423"/>
            <a:ext cx="1968956" cy="1534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09601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el 9">
            <a:extLst>
              <a:ext uri="{FF2B5EF4-FFF2-40B4-BE49-F238E27FC236}">
                <a16:creationId xmlns:a16="http://schemas.microsoft.com/office/drawing/2014/main" id="{8C1F2822-228D-5D50-3F98-75D4D6EE2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35552"/>
            <a:ext cx="8996816" cy="1020318"/>
          </a:xfrm>
        </p:spPr>
        <p:txBody>
          <a:bodyPr/>
          <a:lstStyle/>
          <a:p>
            <a:r>
              <a:rPr lang="de-DE" dirty="0"/>
              <a:t>ANWENDUNGSBEISPIEL</a:t>
            </a:r>
            <a:br>
              <a:rPr lang="de-DE" dirty="0"/>
            </a:br>
            <a:r>
              <a:rPr lang="de-DE" sz="2400" b="0" dirty="0"/>
              <a:t>GREIFER FÜR E-ANTRIEB</a:t>
            </a:r>
            <a:br>
              <a:rPr lang="de-DE" dirty="0"/>
            </a:b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9E628A4-2449-E499-9703-B47F493CBD9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25</a:t>
            </a:fld>
            <a:endParaRPr lang="de-DE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0FE99782-4378-4CD3-A24A-6E4BAE9BF7F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56AF52E4-6613-EE52-58A5-AD2FC3C9ED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44766" y="2197092"/>
            <a:ext cx="7012271" cy="3826886"/>
          </a:xfrm>
          <a:prstGeom prst="rect">
            <a:avLst/>
          </a:prstGeo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A06D7BE0-7A26-43BD-C18B-BB3B8795EC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1512" y="2233079"/>
            <a:ext cx="4305962" cy="3635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68144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el 9">
            <a:extLst>
              <a:ext uri="{FF2B5EF4-FFF2-40B4-BE49-F238E27FC236}">
                <a16:creationId xmlns:a16="http://schemas.microsoft.com/office/drawing/2014/main" id="{8C1F2822-228D-5D50-3F98-75D4D6EE2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ANWENDUNGSBEISPIEL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9E628A4-2449-E499-9703-B47F493CBD9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26</a:t>
            </a:fld>
            <a:endParaRPr lang="de-DE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946E5199-F295-E260-7DE2-1287BC3AAE6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grpSp>
        <p:nvGrpSpPr>
          <p:cNvPr id="2" name="Gruppieren 1">
            <a:extLst>
              <a:ext uri="{FF2B5EF4-FFF2-40B4-BE49-F238E27FC236}">
                <a16:creationId xmlns:a16="http://schemas.microsoft.com/office/drawing/2014/main" id="{27AC303F-F455-33A4-FCE5-53E8D61D0A58}"/>
              </a:ext>
            </a:extLst>
          </p:cNvPr>
          <p:cNvGrpSpPr/>
          <p:nvPr/>
        </p:nvGrpSpPr>
        <p:grpSpPr>
          <a:xfrm>
            <a:off x="233314" y="1622591"/>
            <a:ext cx="11725372" cy="4834032"/>
            <a:chOff x="336000" y="1622591"/>
            <a:chExt cx="11725372" cy="4834032"/>
          </a:xfrm>
        </p:grpSpPr>
        <p:pic>
          <p:nvPicPr>
            <p:cNvPr id="21" name="Grafik 20" descr="Ein Bild, das Maschine, Autoteile, Bautechnik, Motor enthält.&#10;&#10;Automatisch generierte Beschreibung">
              <a:extLst>
                <a:ext uri="{FF2B5EF4-FFF2-40B4-BE49-F238E27FC236}">
                  <a16:creationId xmlns:a16="http://schemas.microsoft.com/office/drawing/2014/main" id="{A358D0AA-0BF1-A4AA-0F04-C46FC1D4809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36000" y="1622591"/>
              <a:ext cx="5760000" cy="3612817"/>
            </a:xfrm>
            <a:prstGeom prst="rect">
              <a:avLst/>
            </a:prstGeom>
          </p:spPr>
        </p:pic>
        <p:pic>
          <p:nvPicPr>
            <p:cNvPr id="25" name="Grafik 24" descr="Ein Bild, das Maschine, Bautechnik, Im Haus, Industrie enthält.&#10;&#10;Automatisch generierte Beschreibung">
              <a:extLst>
                <a:ext uri="{FF2B5EF4-FFF2-40B4-BE49-F238E27FC236}">
                  <a16:creationId xmlns:a16="http://schemas.microsoft.com/office/drawing/2014/main" id="{7AD02D56-D3D3-869F-F084-72543D902E3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301372" y="2668395"/>
              <a:ext cx="5760000" cy="37882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075974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el 9">
            <a:extLst>
              <a:ext uri="{FF2B5EF4-FFF2-40B4-BE49-F238E27FC236}">
                <a16:creationId xmlns:a16="http://schemas.microsoft.com/office/drawing/2014/main" id="{8C1F2822-228D-5D50-3F98-75D4D6EE2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ANWENDUNGSBEISPIEL</a:t>
            </a:r>
            <a:br>
              <a:rPr lang="de-DE" dirty="0"/>
            </a:br>
            <a:r>
              <a:rPr lang="de-DE" sz="2400" b="0" dirty="0"/>
              <a:t>MEHRFACH GREIFEINHEIT MIT ABSTANDSVERSTELLUNG</a:t>
            </a:r>
            <a:endParaRPr lang="de-DE" b="0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9E628A4-2449-E499-9703-B47F493CBD9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27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C80BACB2-F429-B080-9F56-F915392B4AF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56AF52E4-6613-EE52-58A5-AD2FC3C9EDE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37215" y="2181120"/>
            <a:ext cx="4440587" cy="3231160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AD6D1D92-8368-F203-9045-AD5AD9F3D83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81470" y="2765551"/>
            <a:ext cx="5290493" cy="3485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0206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353619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">
  <a:themeElements>
    <a:clrScheme name="SCHUNK">
      <a:dk1>
        <a:sysClr val="windowText" lastClr="000000"/>
      </a:dk1>
      <a:lt1>
        <a:sysClr val="window" lastClr="FFFFFF"/>
      </a:lt1>
      <a:dk2>
        <a:srgbClr val="003D6A"/>
      </a:dk2>
      <a:lt2>
        <a:srgbClr val="009EE0"/>
      </a:lt2>
      <a:accent1>
        <a:srgbClr val="003D6A"/>
      </a:accent1>
      <a:accent2>
        <a:srgbClr val="009EE0"/>
      </a:accent2>
      <a:accent3>
        <a:srgbClr val="BCCF00"/>
      </a:accent3>
      <a:accent4>
        <a:srgbClr val="D2006F"/>
      </a:accent4>
      <a:accent5>
        <a:srgbClr val="009263"/>
      </a:accent5>
      <a:accent6>
        <a:srgbClr val="D8BA22"/>
      </a:accent6>
      <a:hlink>
        <a:srgbClr val="009EE0"/>
      </a:hlink>
      <a:folHlink>
        <a:srgbClr val="A4A4A4"/>
      </a:folHlink>
    </a:clrScheme>
    <a:fontScheme name="Schunk Fago">
      <a:majorFont>
        <a:latin typeface="Fago Pro"/>
        <a:ea typeface=""/>
        <a:cs typeface=""/>
      </a:majorFont>
      <a:minorFont>
        <a:latin typeface="Fago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lIns="0" tIns="0" rIns="0" bIns="0" rtlCol="0">
        <a:noAutofit/>
      </a:bodyPr>
      <a:lstStyle>
        <a:defPPr marR="0" algn="l" defTabSz="914400" rtl="0" eaLnBrk="1" fontAlgn="auto" latinLnBrk="0" hangingPunct="1">
          <a:lnSpc>
            <a:spcPct val="90000"/>
          </a:lnSpc>
          <a:spcBef>
            <a:spcPts val="300"/>
          </a:spcBef>
          <a:spcAft>
            <a:spcPts val="0"/>
          </a:spcAft>
          <a:buClr>
            <a:srgbClr val="009EE0"/>
          </a:buClr>
          <a:buSzTx/>
          <a:tabLst/>
          <a:defRPr kumimoji="0" sz="2200" b="0" i="0" u="none" strike="noStrike" kern="1200" cap="none" spc="0" normalizeH="0" baseline="0" noProof="0" dirty="0" err="1" smtClean="0">
            <a:ln>
              <a:noFill/>
            </a:ln>
            <a:solidFill>
              <a:srgbClr val="003D6A"/>
            </a:solidFill>
            <a:effectLst/>
            <a:uLnTx/>
            <a:uFillTx/>
            <a:ea typeface="+mn-ea"/>
            <a:cs typeface="+mn-cs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Schunk_PPT-Vorlage" id="{A8C4038B-76C2-4EBC-A343-95BEF1E9D335}" vid="{599FDBFE-3F17-4C71-94E8-AE3D5255641F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6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3DB7AF56-F83C-4C41-9BB2-5985911C5F61}">
  <we:reference id="ea4a38c2-de38-11e9-a1c6-00155de8db01" version="1.2.0.2" store="EXCatalog" storeType="EXCatalog"/>
  <we:alternateReferences/>
  <we:properties>
    <we:property name="CantoAssets" value="&quot;[{\&quot;scheme\&quot;:\&quot;image\&quot;,\&quot;id\&quot;:\&quot;42uomgidqt5gt6gtlebsd2b67k\&quot;,\&quot;tenant\&quot;:\&quot;schunk.canto.de\&quot;,\&quot;time\&quot;:\&quot;20220809171302000\&quot;,\&quot;name\&quot;:\&quot;SWS-046 Produktbild.PSD\&quot;,\&quot;addedby\&quot;:\&quot;test\&quot;},{\&quot;scheme\&quot;:\&quot;image\&quot;,\&quot;id\&quot;:\&quot;pvjt972r3h71ndfntj4dil3a6s\&quot;,\&quot;tenant\&quot;:\&quot;schunk.canto.de\&quot;,\&quot;time\&quot;:\&quot;20220808155224000\&quot;,\&quot;name\&quot;:\&quot;Beta Spindel Produktbild.PSD\&quot;,\&quot;addedby\&quot;:\&quot;test\&quot;},{\&quot;scheme\&quot;:\&quot;image\&quot;,\&quot;id\&quot;:\&quot;s2quq4458947l9168jg76fsc1s\&quot;,\&quot;tenant\&quot;:\&quot;schunk.canto.de\&quot;,\&quot;time\&quot;:\&quot;20220809142301000\&quot;,\&quot;name\&quot;:\&quot;MPG-plus 64 Produktbild.PSD\&quot;,\&quot;addedby\&quot;:\&quot;test\&quot;},{\&quot;scheme\&quot;:\&quot;image\&quot;,\&quot;id\&quot;:\&quot;julemc46b52kt5gahlac2btp1n\&quot;,\&quot;tenant\&quot;:\&quot;schunk.canto.de\&quot;,\&quot;time\&quot;:\&quot;20220809171735000\&quot;,\&quot;name\&quot;:\&quot;SRM 32 Produktbild Baugröße.PSD\&quot;,\&quot;addedby\&quot;:\&quot;test\&quot;},{\&quot;scheme\&quot;:\&quot;image\&quot;,\&quot;id\&quot;:\&quot;5db2delt2930d3mp0igi33kp3r\&quot;,\&quot;tenant\&quot;:\&quot;schunk.canto.de\&quot;,\&quot;time\&quot;:\&quot;20220809172418000\&quot;,\&quot;name\&quot;:\&quot;ERT 300 Produktbild.PSD\&quot;,\&quot;addedby\&quot;:\&quot;test\&quot;},{\&quot;scheme\&quot;:\&quot;image\&quot;,\&quot;id\&quot;:\&quot;tq47t2ovsp6dd1im8eashd9912\&quot;,\&quot;tenant\&quot;:\&quot;schunk.canto.de\&quot;,\&quot;time\&quot;:\&quot;20220809150316000\&quot;,\&quot;name\&quot;:\&quot;SWS-L 310 Produktbild.PSD\&quot;,\&quot;addedby\&quot;:\&quot;test\&quot;},{\&quot;scheme\&quot;:\&quot;image\&quot;,\&quot;id\&quot;:\&quot;f9pa07qgm143dcu6vtokjqdt7o\&quot;,\&quot;tenant\&quot;:\&quot;schunk.canto.de\&quot;,\&quot;time\&quot;:\&quot;20220808152931000\&quot;,\&quot;name\&quot;:\&quot;AGE-S Produktbild.PSD\&quot;,\&quot;addedby\&quot;:\&quot;test\&quot;},{\&quot;scheme\&quot;:\&quot;image\&quot;,\&quot;id\&quot;:\&quot;8ndkq1iobp411a6i75ir6ika66\&quot;,\&quot;tenant\&quot;:\&quot;schunk.canto.de\&quot;,\&quot;time\&quot;:\&quot;20220809164652000\&quot;,\&quot;name\&quot;:\&quot;ELP 50 Produktbild.PSD\&quot;,\&quot;addedby\&quot;:\&quot;test\&quot;},{\&quot;scheme\&quot;:\&quot;image\&quot;,\&quot;id\&quot;:\&quot;ei74l0321d35d4dlivvumnch4e\&quot;,\&quot;tenant\&quot;:\&quot;schunk.canto.de\&quot;,\&quot;time\&quot;:\&quot;20210810115311000\&quot;,\&quot;name\&quot;:\&quot;PGN-plus_Anwendungsbild_04.tif\&quot;,\&quot;addedby\&quot;:\&quot;test\&quot;},{\&quot;scheme\&quot;:\&quot;image\&quot;,\&quot;id\&quot;:\&quot;93c8qjpgd5421enjn05k41vu0r\&quot;,\&quot;tenant\&quot;:\&quot;schunk.canto.de\&quot;,\&quot;time\&quot;:\&quot;20230214084741000\&quot;,\&quot;name\&quot;:\&quot;ERT_EGK_Anwendungsbild_Elektronik_01_2023.tif\&quot;,\&quot;addedby\&quot;:\&quot;test\&quot;},{\&quot;scheme\&quot;:\&quot;image\&quot;,\&quot;id\&quot;:\&quot;fo4mlvct4d7dvaeu4ih92v2367\&quot;,\&quot;tenant\&quot;:\&quot;schunk.canto.de\&quot;,\&quot;time\&quot;:\&quot;20230308162442000\&quot;,\&quot;name\&quot;:\&quot;VERO-S_NSA_PGN-plus_ROTA-S_plus_Anwendungsbild_08_2016_16zu9.tif\&quot;,\&quot;addedby\&quot;:\&quot;test\&quot;},{\&quot;scheme\&quot;:\&quot;image\&quot;,\&quot;id\&quot;:\&quot;0uk3frgmdd2i5a4neenlj89t4v\&quot;,\&quot;tenant\&quot;:\&quot;schunk.canto.de\&quot;,\&quot;time\&quot;:\&quot;20220525084543000\&quot;,\&quot;name\&quot;:\&quot;VERO-S_KONTEC_KSC-3_TENDO_E_compact_Anwendungsbild_01_05_2018.tif\&quot;,\&quot;addedby\&quot;:\&quot;test\&quot;},{\&quot;scheme\&quot;:\&quot;image\&quot;,\&quot;id\&quot;:\&quot;3cibdcd8ih5k59mrsv2pv1ih3b\&quot;,\&quot;tenant\&quot;:\&quot;schunk.canto.de\&quot;,\&quot;time\&quot;:\&quot;20210810115200000\&quot;,\&quot;name\&quot;:\&quot;ELG_EGS_Anwendungsbild_10_2015_CMYK.tif\&quot;,\&quot;addedby\&quot;:\&quot;test\&quot;},{\&quot;scheme\&quot;:\&quot;image\&quot;,\&quot;id\&quot;:\&quot;au2uv843at46j6tigsfbkdaj2r\&quot;,\&quot;tenant\&quot;:\&quot;schunk.canto.de\&quot;,\&quot;time\&quot;:\&quot;20220419095825000\&quot;,\&quot;name\&quot;:\&quot;PGN-plus-P_SWS_Anwendungsbild_04.tif\&quot;,\&quot;addedby\&quot;:\&quot;test\&quot;},{\&quot;scheme\&quot;:\&quot;image\&quot;,\&quot;id\&quot;:\&quot;k4i5kgqojp7tn715b8tg4jp824\&quot;,\&quot;tenant\&quot;:\&quot;schunk.canto.de\&quot;,\&quot;time\&quot;:\&quot;20220419082309000\&quot;,\&quot;name\&quot;:\&quot;PGN-plus-P_SWS_Anwendungsbild_03_11_2018.tif\&quot;,\&quot;addedby\&quot;:\&quot;test\&quot;},{\&quot;scheme\&quot;:\&quot;image\&quot;,\&quot;id\&quot;:\&quot;4m7cn6huh92md916ei4ie3l849\&quot;,\&quot;tenant\&quot;:\&quot;schunk.canto.de\&quot;,\&quot;time\&quot;:\&quot;20220809164544000\&quot;,\&quot;name\&quot;:\&quot;PGN-plus-P 100 Produktbild.PSD\&quot;,\&quot;addedby\&quot;:\&quot;test\&quot;},{\&quot;scheme\&quot;:\&quot;image\&quot;,\&quot;id\&quot;:\&quot;k99jgqiic561b6q9u1q6h6a454\&quot;,\&quot;tenant\&quot;:\&quot;schunk.canto.de\&quot;,\&quot;time\&quot;:\&quot;20220809164224000\&quot;,\&quot;name\&quot;:\&quot;Produktbild  SWS_046.PSD\&quot;,\&quot;addedby\&quot;:\&quot;test\&quot;},{\&quot;scheme\&quot;:\&quot;image\&quot;,\&quot;id\&quot;:\&quot;3avcvl8ca579p4j22ocpq97q2r\&quot;,\&quot;tenant\&quot;:\&quot;schunk.canto.de\&quot;,\&quot;time\&quot;:\&quot;20220809161035000\&quot;,\&quot;name\&quot;:\&quot;AGE-S-125 Produktbild.PSD\&quot;,\&quot;addedby\&quot;:\&quot;test\&quot;},{\&quot;scheme\&quot;:\&quot;image\&quot;,\&quot;id\&quot;:\&quot;5k8upaod8l37v6n81km6gjp21c\&quot;,\&quot;tenant\&quot;:\&quot;schunk.canto.de\&quot;,\&quot;time\&quot;:\&quot;20220809142301000\&quot;,\&quot;name\&quot;:\&quot;DDF 2-125 Produktbild.PSD\&quot;,\&quot;addedby\&quot;:\&quot;test\&quot;},{\&quot;scheme\&quot;:\&quot;image\&quot;,\&quot;id\&quot;:\&quot;mndcnp4kb91vn81qffjf6hj36c\&quot;,\&quot;tenant\&quot;:\&quot;schunk.canto.de\&quot;,\&quot;time\&quot;:\&quot;20220809142301000\&quot;,\&quot;name\&quot;:\&quot;OPR-176 Produktbild.PSD\&quot;,\&quot;addedby\&quot;:\&quot;test\&quot;},{\&quot;scheme\&quot;:\&quot;image\&quot;,\&quot;id\&quot;:\&quot;j821km4kr501tamh2b3pdham0s\&quot;,\&quot;tenant\&quot;:\&quot;schunk.canto.de\&quot;,\&quot;time\&quot;:\&quot;20220809140627000\&quot;,\&quot;name\&quot;:\&quot;PZN-plus 100 Produktbild.PSD\&quot;,\&quot;addedby\&quot;:\&quot;test\&quot;},{\&quot;scheme\&quot;:\&quot;image\&quot;,\&quot;id\&quot;:\&quot;u3bnrrkrt54h9fmaqk8q0kjt22\&quot;,\&quot;tenant\&quot;:\&quot;schunk.canto.de\&quot;,\&quot;time\&quot;:\&quot;20220808155332000\&quot;,\&quot;name\&quot;:\&quot;SDV-P-E Produktbild.PSD\&quot;,\&quot;addedby\&quot;:\&quot;test\&quot;},{\&quot;scheme\&quot;:\&quot;image\&quot;,\&quot;id\&quot;:\&quot;ef4kblf7rp13v4rtd73ee0484v\&quot;,\&quot;tenant\&quot;:\&quot;schunk.canto.de\&quot;,\&quot;time\&quot;:\&quot;20220809164330000\&quot;,\&quot;name\&quot;:\&quot;Induktiver Sensor Produktbild Baugroesse.PSD\&quot;,\&quot;addedby\&quot;:\&quot;test\&quot;},{\&quot;scheme\&quot;:\&quot;image\&quot;,\&quot;id\&quot;:\&quot;n5tl1g36eh7pr92ct9022iqh7l\&quot;,\&quot;tenant\&quot;:\&quot;schunk.canto.de\&quot;,\&quot;time\&quot;:\&quot;20220808155440000\&quot;,\&quot;name\&quot;:\&quot;SRM Produktbild.PSD\&quot;,\&quot;addedby\&quot;:\&quot;test\&quot;},{\&quot;scheme\&quot;:\&quot;image\&quot;,\&quot;id\&quot;:\&quot;5cu6qo1j991c9220tsfl3mml0f\&quot;,\&quot;tenant\&quot;:\&quot;schunk.canto.de\&quot;,\&quot;time\&quot;:\&quot;20220809172418000\&quot;,\&quot;name\&quot;:\&quot;ERT 50 Produktbild.PSD\&quot;,\&quot;addedby\&quot;:\&quot;test\&quot;},{\&quot;scheme\&quot;:\&quot;image\&quot;,\&quot;id\&quot;:\&quot;n6vetpcus13bp0vk5ivc7tu74g\&quot;,\&quot;tenant\&quot;:\&quot;schunk.canto.de\&quot;,\&quot;time\&quot;:\&quot;20220808151736000\&quot;,\&quot;name\&quot;:\&quot;PWG Produktbild mit Finger.PSD\&quot;,\&quot;addedby\&quot;:\&quot;test\&quot;},{\&quot;scheme\&quot;:\&quot;image\&quot;,\&quot;id\&quot;:\&quot;180p4shh3h0bl8dkph4e0kn34u\&quot;,\&quot;tenant\&quot;:\&quot;schunk.canto.de\&quot;,\&quot;time\&quot;:\&quot;20220808155117000\&quot;,\&quot;name\&quot;:\&quot;PWG-plus Produktbild mit Finger.PSD\&quot;,\&quot;addedby\&quot;:\&quot;test\&quot;},{\&quot;scheme\&quot;:\&quot;image\&quot;,\&quot;id\&quot;:\&quot;032diit6rl0hb8natdv6ek7746\&quot;,\&quot;tenant\&quot;:\&quot;schunk.canto.de\&quot;,\&quot;time\&quot;:\&quot;20220808162749000\&quot;,\&quot;name\&quot;:\&quot;FGR Produktbild Stellvertreter.PSD\&quot;,\&quot;addedby\&quot;:\&quot;test\&quot;},{\&quot;scheme\&quot;:\&quot;image\&quot;,\&quot;id\&quot;:\&quot;j8ena6a1ih5it2ghnpul0fic6m\&quot;,\&quot;tenant\&quot;:\&quot;schunk.canto.de\&quot;,\&quot;time\&quot;:\&quot;20230831180635000\&quot;,\&quot;name\&quot;:\&quot;BSWS-R 240 Produktbild Baugröße.PSD\&quot;,\&quot;addedby\&quot;:\&quot;test\&quot;},{\&quot;scheme\&quot;:\&quot;image\&quot;,\&quot;id\&quot;:\&quot;t6c0f1hgll7bt0qdlvvel7jl7a\&quot;,\&quot;tenant\&quot;:\&quot;schunk.canto.de\&quot;,\&quot;time\&quot;:\&quot;20220809150316000\&quot;,\&quot;name\&quot;:\&quot;SWS-L 510 Produktbild.PSD\&quot;,\&quot;addedby\&quot;:\&quot;test\&quot;},{\&quot;scheme\&quot;:\&quot;image\&quot;,\&quot;id\&quot;:\&quot;59g7sf95m508p1025a4v6fjf51\&quot;,\&quot;tenant\&quot;:\&quot;schunk.canto.de\&quot;,\&quot;time\&quot;:\&quot;20230801180639000\&quot;,\&quot;name\&quot;:\&quot;VERO-S NSE-S mini 90-25-IOL Produktbild Stellvertreter.PSD\&quot;,\&quot;addedby\&quot;:\&quot;test\&quot;},{\&quot;scheme\&quot;:\&quot;image\&quot;,\&quot;id\&quot;:\&quot;7jbsfu46096rn6nq9ssprgic1t\&quot;,\&quot;tenant\&quot;:\&quot;schunk.canto.de\&quot;,\&quot;time\&quot;:\&quot;20220809161823000\&quot;,\&quot;name\&quot;:\&quot;EGM M-Q 70 Produktbild Variante.PSD\&quot;,\&quot;addedby\&quot;:\&quot;test\&quot;},{\&quot;scheme\&quot;:\&quot;image\&quot;,\&quot;id\&quot;:\&quot;l91cvtkff56fr3a3tfppskqb6l\&quot;,\&quot;tenant\&quot;:\&quot;schunk.canto.de\&quot;,\&quot;time\&quot;:\&quot;20220809161822000\&quot;,\&quot;name\&quot;:\&quot;EGM B-Q-30-1x2 Produktbild Variante.PSD\&quot;,\&quot;addedby\&quot;:\&quot;test\&quot;},{\&quot;scheme\&quot;:\&quot;image\&quot;,\&quot;id\&quot;:\&quot;sen5bdh3bl54j7sntbid3br75v\&quot;,\&quot;tenant\&quot;:\&quot;schunk.canto.de\&quot;,\&quot;time\&quot;:\&quot;20220809161822000\&quot;,\&quot;name\&quot;:\&quot;EGM M-L 08 Produktbild Baugröße.PSD\&quot;,\&quot;addedby\&quot;:\&quot;test\&quot;},{\&quot;scheme\&quot;:\&quot;image\&quot;,\&quot;id\&quot;:\&quot;dmnm54qool7g784p8791jaic6d\&quot;,\&quot;tenant\&quot;:\&quot;schunk.canto.de\&quot;,\&quot;time\&quot;:\&quot;20220808161955000\&quot;,\&quot;name\&quot;:\&quot;Profinet Kabel Produktbild.PSD\&quot;,\&quot;addedby\&quot;:\&quot;test\&quot;},{\&quot;scheme\&quot;:\&quot;image\&quot;,\&quot;id\&quot;:\&quot;p8p13vlbnl3lpbkkop993fq100\&quot;,\&quot;tenant\&quot;:\&quot;schunk.canto.de\&quot;,\&quot;time\&quot;:\&quot;20220808155439000\&quot;,\&quot;name\&quot;:\&quot;PG Kabel Produktbild.PSD\&quot;,\&quot;addedby\&quot;:\&quot;test\&quot;},{\&quot;scheme\&quot;:\&quot;image\&quot;,\&quot;id\&quot;:\&quot;8ocv0k67797g3bovpnalc5l33h\&quot;,\&quot;tenant\&quot;:\&quot;schunk.canto.de\&quot;,\&quot;time\&quot;:\&quot;20220809163757000\&quot;,\&quot;name\&quot;:\&quot;FT-Axia 80 Produktbild.PSD\&quot;,\&quot;addedby\&quot;:\&quot;test\&quot;},{\&quot;scheme\&quot;:\&quot;image\&quot;,\&quot;id\&quot;:\&quot;25lddb1iul75v7hj65phs7vm0u\&quot;,\&quot;tenant\&quot;:\&quot;schunk.canto.de\&quot;,\&quot;time\&quot;:\&quot;20221109181722000\&quot;,\&quot;name\&quot;:\&quot;Produktbild EGU SG.PSD\&quot;,\&quot;addedby\&quot;:\&quot;test\&quot;},{\&quot;scheme\&quot;:\&quot;image\&quot;,\&quot;id\&quot;:\&quot;s9ipic02q10jn9cklh50d1p27i\&quot;,\&quot;tenant\&quot;:\&quot;schunk.canto.de\&quot;,\&quot;time\&quot;:\&quot;20220809174525000\&quot;,\&quot;name\&quot;:\&quot;EGU 80 Produktbild.PSD\&quot;,\&quot;addedby\&quot;:\&quot;test\&quot;},{\&quot;scheme\&quot;:\&quot;image\&quot;,\&quot;id\&quot;:\&quot;1m12korbm52hh8uucv6lf6ov29\&quot;,\&quot;tenant\&quot;:\&quot;schunk.canto.de\&quot;,\&quot;time\&quot;:\&quot;20220809173833000\&quot;,\&quot;name\&quot;:\&quot;ELG 30 Produktbild Baugröße .PSD\&quot;,\&quot;addedby\&quot;:\&quot;test\&quot;},{\&quot;scheme\&quot;:\&quot;image\&quot;,\&quot;id\&quot;:\&quot;n34nkvvu8p0l11i0efhdp45v3u\&quot;,\&quot;tenant\&quot;:\&quot;schunk.canto.de\&quot;,\&quot;time\&quot;:\&quot;20220809174305000\&quot;,\&quot;name\&quot;:\&quot;PGL-plus-P 13-IOL Produktbild Baugröße.PSD\&quot;,\&quot;addedby\&quot;:\&quot;test\&quot;},{\&quot;scheme\&quot;:\&quot;image\&quot;,\&quot;id\&quot;:\&quot;2mea5cltjd61d2jo5i07lmrs01\&quot;,\&quot;tenant\&quot;:\&quot;schunk.canto.de\&quot;,\&quot;time\&quot;:\&quot;20220809164331000\&quot;,\&quot;name\&quot;:\&quot;ERM 160 Produktbild.PSD\&quot;,\&quot;addedby\&quot;:\&quot;test\&quot;},{\&quot;scheme\&quot;:\&quot;image\&quot;,\&quot;id\&quot;:\&quot;pin46c0tmt4dpc1ple539f923e\&quot;,\&quot;tenant\&quot;:\&quot;schunk.canto.de\&quot;,\&quot;time\&quot;:\&quot;20220809150529000\&quot;,\&quot;name\&quot;:\&quot;ERD 04 Produktbild.PSD\&quot;,\&quot;addedby\&quot;:\&quot;test\&quot;},{\&quot;scheme\&quot;:\&quot;image\&quot;,\&quot;id\&quot;:\&quot;osta6f2vql60j68csm173m821i\&quot;,\&quot;tenant\&quot;:\&quot;schunk.canto.de\&quot;,\&quot;time\&quot;:\&quot;20220523151649000\&quot;,\&quot;name\&quot;:\&quot;icon_dokument_05_2022_RGB.svg\&quot;,\&quot;addedby\&quot;:\&quot;test\&quot;},{\&quot;scheme\&quot;:\&quot;image\&quot;,\&quot;id\&quot;:\&quot;d8t331rgop079datk1auu0cv2u\&quot;,\&quot;tenant\&quot;:\&quot;schunk.canto.de\&quot;,\&quot;time\&quot;:\&quot;20230818180602000\&quot;,\&quot;name\&quot;:\&quot;TANDEM KSP-S3 Produktbild Stellvertreter.PSD\&quot;,\&quot;addedby\&quot;:\&quot;test\&quot;},{\&quot;scheme\&quot;:\&quot;image\&quot;,\&quot;id\&quot;:\&quot;puah8q2q696grchki2uflopt0d\&quot;,\&quot;tenant\&quot;:\&quot;schunk.canto.de\&quot;,\&quot;time\&quot;:\&quot;20230825180544000\&quot;,\&quot;name\&quot;:\&quot;KSC3 grip 80-130 Produktbild Baugroesse.PSD\&quot;,\&quot;addedby\&quot;:\&quot;test\&quot;},{\&quot;scheme\&quot;:\&quot;image\&quot;,\&quot;id\&quot;:\&quot;ksbq81ncvp0ilfg5rl7eve4j1g\&quot;,\&quot;tenant\&quot;:\&quot;schunk.canto.de\&quot;,\&quot;time\&quot;:\&quot;20230331180633000\&quot;,\&quot;name\&quot;:\&quot;SWM-B-SWS Anwendungsbeispiel.PSD\&quot;,\&quot;addedby\&quot;:\&quot;test\&quot;},{\&quot;scheme\&quot;:\&quot;image\&quot;,\&quot;id\&quot;:\&quot;2l84shrhgh6h3allh5lbnhaa3c\&quot;,\&quot;tenant\&quot;:\&quot;schunk.canto.de\&quot;,\&quot;time\&quot;:\&quot;20220808155439000\&quot;,\&quot;name\&quot;:\&quot;Schnellwechselmagazin SWM-S.PSD\&quot;,\&quot;addedby\&quot;:\&quot;test\&quot;},{\&quot;scheme\&quot;:\&quot;image\&quot;,\&quot;id\&quot;:\&quot;029dseh1ml2qjclvvicnlqvh3g\&quot;,\&quot;tenant\&quot;:\&quot;schunk.canto.de\&quot;,\&quot;time\&quot;:\&quot;20220808155659000\&quot;,\&quot;name\&quot;:\&quot;LDN Produktbild chemisch vernickelt.PSD\&quot;,\&quot;addedby\&quot;:\&quot;test\&quot;},{\&quot;scheme\&quot;:\&quot;image\&quot;,\&quot;id\&quot;:\&quot;12pahtgcmh26fdsn7ofklmsn23\&quot;,\&quot;tenant\&quot;:\&quot;schunk.canto.de\&quot;,\&quot;time\&quot;:\&quot;20220809164012000\&quot;,\&quot;name\&quot;:\&quot;Delta 110-C Produktbild.PSD\&quot;,\&quot;addedby\&quot;:\&quot;test\&quot;},{\&quot;scheme\&quot;:\&quot;image\&quot;,\&quot;id\&quot;:\&quot;l4l8g63er92jjbpfd9glq59p5m\&quot;,\&quot;tenant\&quot;:\&quot;schunk.canto.de\&quot;,\&quot;time\&quot;:\&quot;20230316141456000\&quot;,\&quot;name\&quot;:\&quot;SLD 2 Produktbild Baugröße.PSD\&quot;,\&quot;addedby\&quot;:\&quot;test\&quot;},{\&quot;scheme\&quot;:\&quot;image\&quot;,\&quot;id\&quot;:\&quot;08rg3ktgst7ep6ggc2cs00mu06\&quot;,\&quot;tenant\&quot;:\&quot;schunk.canto.de\&quot;,\&quot;time\&quot;:\&quot;20220808155659000\&quot;,\&quot;name\&quot;:\&quot;LDM Produktbild chemisch vernickelt.PSD\&quot;,\&quot;addedby\&quot;:\&quot;test\&quot;},{\&quot;scheme\&quot;:\&quot;image\&quot;,\&quot;id\&quot;:\&quot;if82scpuil0d52s07lq6o23k3u\&quot;,\&quot;tenant\&quot;:\&quot;schunk.canto.de\&quot;,\&quot;time\&quot;:\&quot;20220808155117000\&quot;,\&quot;name\&quot;:\&quot;LDK Produktbild.PSD\&quot;,\&quot;addedby\&quot;:\&quot;test\&quot;},{\&quot;scheme\&quot;:\&quot;image\&quot;,\&quot;id\&quot;:\&quot;vc6ff0sg0p2fp0p7bkj3ru2a74\&quot;,\&quot;tenant\&quot;:\&quot;schunk.canto.de\&quot;,\&quot;time\&quot;:\&quot;20220808162859000\&quot;,\&quot;name\&quot;:\&quot;Roboter Verbindungspaket Produktbild Stellvertreter.PSD\&quot;,\&quot;addedby\&quot;:\&quot;test\&quot;},{\&quot;scheme\&quot;:\&quot;image\&quot;,\&quot;id\&quot;:\&quot;3eqksul0q17cp6fgji6hbm2m3i\&quot;,\&quot;tenant\&quot;:\&quot;schunk.canto.de\&quot;,\&quot;time\&quot;:\&quot;20220809121203000\&quot;,\&quot;name\&quot;:\&quot;Roboter Verbindungspaket FANUC.PSD\&quot;,\&quot;addedby\&quot;:\&quot;test\&quot;},{\&quot;scheme\&quot;:\&quot;image\&quot;,\&quot;id\&quot;:\&quot;gui869j3oh4n1ae74j5loon269\&quot;,\&quot;tenant\&quot;:\&quot;schunk.canto.de\&quot;,\&quot;time\&quot;:\&quot;20220812142754000\&quot;,\&quot;name\&quot;:\&quot;LDT-LDN Anwendungsbeispiel.TIF\&quot;,\&quot;addedby\&quot;:\&quot;test\&quot;},{\&quot;scheme\&quot;:\&quot;image\&quot;,\&quot;id\&quot;:\&quot;3oc5jn4k312fp7nvcuemrcnm12\&quot;,\&quot;tenant\&quot;:\&quot;schunk.canto.de\&quot;,\&quot;time\&quot;:\&quot;20230517152922000\&quot;,\&quot;name\&quot;:\&quot;SLD_EGK_Nutzentrenner_Anwendungsbild_02_16zu9_0323.tif\&quot;,\&quot;addedby\&quot;:\&quot;test\&quot;},{\&quot;scheme\&quot;:\&quot;image\&quot;,\&quot;id\&quot;:\&quot;hvjohl6hfl63j3mo8tc99g436c\&quot;,\&quot;tenant\&quot;:\&quot;schunk.canto.de\&quot;,\&quot;time\&quot;:\&quot;20230322110227000\&quot;,\&quot;name\&quot;:\&quot;SLD_EGK_Nutzentrenner_Anwendungsbild_01_0323.tif\&quot;,\&quot;addedby\&quot;:\&quot;test\&quot;},{\&quot;scheme\&quot;:\&quot;image\&quot;,\&quot;id\&quot;:\&quot;lgsrm079jp4qdbf5bojrt9ag50\&quot;,\&quot;tenant\&quot;:\&quot;schunk.canto.de\&quot;,\&quot;time\&quot;:\&quot;20230630151348000\&quot;,\&quot;name\&quot;:\&quot;SCHUNK_Typenschild_Descriptive_Noun_Portrait_DE_06_2023_CMYK.eps\&quot;,\&quot;addedby\&quot;:\&quot;test\&quot;},{\&quot;scheme\&quot;:\&quot;image\&quot;,\&quot;id\&quot;:\&quot;noeqtu48pl7mhe88m7hkodi80p\&quot;,\&quot;tenant\&quot;:\&quot;schunk.canto.de\&quot;,\&quot;time\&quot;:\&quot;20220413140942000\&quot;,\&quot;name\&quot;:\&quot;ROTA-S_flex_TENDO_Platinum_Anwendungsbild_02_09_2016.tif\&quot;,\&quot;addedby\&quot;:\&quot;test\&quot;},{\&quot;scheme\&quot;:\&quot;image\&quot;,\&quot;id\&quot;:\&quot;893mgccgc90gvef9nu6i66vp64\&quot;,\&quot;tenant\&quot;:\&quot;schunk.canto.de\&quot;,\&quot;time\&quot;:\&quot;20210810115052000\&quot;,\&quot;name\&quot;:\&quot;PZN-plus_AGE-F_SWS_Anwendungsbild_05_2014.tif\&quot;,\&quot;addedby\&quot;:\&quot;test\&quot;},{\&quot;scheme\&quot;:\&quot;image\&quot;,\&quot;id\&quot;:\&quot;8doml7o9551g99apgnkqd5ru07\&quot;,\&quot;tenant\&quot;:\&quot;schunk.canto.de\&quot;,\&quot;time\&quot;:\&quot;20230630151347000\&quot;,\&quot;name\&quot;:\&quot;SCHUNK_Typenschild_Descriptive_Noun_Portrait_EN_06_2023_CMYK.eps\&quot;,\&quot;addedby\&quot;:\&quot;test\&quot;},{\&quot;scheme\&quot;:\&quot;image\&quot;,\&quot;id\&quot;:\&quot;295h678bmp3gtd7920hdookl5e\&quot;,\&quot;tenant\&quot;:\&quot;schunk.canto.de\&quot;,\&quot;time\&quot;:\&quot;20231023080556000\&quot;,\&quot;name\&quot;:\&quot;E-Mobility_RCG_aus Anwendung_09_2023.png\&quot;,\&quot;addedby\&quot;:\&quot;test\&quot;},{\&quot;scheme\&quot;:\&quot;image\&quot;,\&quot;id\&quot;:\&quot;80tnqrn3013br3vjk8o612c32t\&quot;,\&quot;tenant\&quot;:\&quot;schunk.canto.de\&quot;,\&quot;time\&quot;:\&quot;20230515141829000\&quot;,\&quot;name\&quot;:\&quot;16zu9_AdobeStock_434639782_Batterie_E-Mobilit.png\&quot;,\&quot;addedby\&quot;:\&quot;test\&quot;},{\&quot;scheme\&quot;:\&quot;image\&quot;,\&quot;id\&quot;:\&quot;61ggmv7ast3vfcvojvpba2h40u\&quot;,\&quot;tenant\&quot;:\&quot;schunk.canto.de\&quot;,\&quot;time\&quot;:\&quot;20231023080556000\&quot;,\&quot;name\&quot;:\&quot;E-Mobility_Raffgreifer_Ausgleichseinheit_RCG_09_2023.png\&quot;,\&quot;addedby\&quot;:\&quot;test\&quot;},{\&quot;scheme\&quot;:\&quot;image\&quot;,\&quot;id\&quot;:\&quot;4ii4n2drcp5ohdgi9m5j56g42h\&quot;,\&quot;tenant\&quot;:\&quot;schunk.canto.de\&quot;,\&quot;time\&quot;:\&quot;20210810115922000\&quot;,\&quot;name\&quot;:\&quot;Icon_Energiemessung_10_2019_CMYK.eps\&quot;,\&quot;addedby\&quot;:\&quot;test\&quot;},{\&quot;scheme\&quot;:\&quot;image\&quot;,\&quot;id\&quot;:\&quot;ktvflmff7d06f5fmib7v0dgl37\&quot;,\&quot;tenant\&quot;:\&quot;schunk.canto.de\&quot;,\&quot;time\&quot;:\&quot;20231026180918000\&quot;,\&quot;name\&quot;:\&quot;Produktbild Stellvertreter Linearmodulkonfigurator.PSD\&quot;,\&quot;addedby\&quot;:\&quot;test\&quot;},{\&quot;scheme\&quot;:\&quot;image\&quot;,\&quot;id\&quot;:\&quot;2l9kqeu6c569vfo8k6v964hi50\&quot;,\&quot;tenant\&quot;:\&quot;schunk.canto.de\&quot;,\&quot;time\&quot;:\&quot;20231023080556000\&quot;,\&quot;name\&quot;:\&quot;E-Mobility_RCG_SLD_Anwendungsrendering_09_2023.png\&quot;,\&quot;addedby\&quot;:\&quot;test\&quot;},{\&quot;scheme\&quot;:\&quot;image\&quot;,\&quot;id\&quot;:\&quot;3uusbuj5p95mv2vrai55m8bm3r\&quot;,\&quot;tenant\&quot;:\&quot;schunk.canto.de\&quot;,\&quot;time\&quot;:\&quot;20220912180947000\&quot;,\&quot;name\&quot;:\&quot;ELG Detailansicht Positionsklemmung.PSD\&quot;,\&quot;addedby\&quot;:\&quot;test\&quot;},{\&quot;scheme\&quot;:\&quot;image\&quot;,\&quot;id\&quot;:\&quot;v8j4fr3qd13s714fadgc5fd562\&quot;,\&quot;tenant\&quot;:\&quot;schunk.canto.de\&quot;,\&quot;time\&quot;:\&quot;20230125163934000\&quot;,\&quot;name\&quot;:\&quot;Rendering_ELG_Variante_2.psd\&quot;,\&quot;addedby\&quot;:\&quot;test\&quot;},{\&quot;scheme\&quot;:\&quot;image\&quot;,\&quot;id\&quot;:\&quot;q6ukqb3lg92dvd5mmqco1oa757\&quot;,\&quot;tenant\&quot;:\&quot;schunk.canto.de\&quot;,\&quot;time\&quot;:\&quot;20220811104301000\&quot;,\&quot;name\&quot;:\&quot;KSC-F Funktionsschnittbild Allgemein.PSD\&quot;,\&quot;addedby\&quot;:\&quot;test\&quot;},{\&quot;scheme\&quot;:\&quot;image\&quot;,\&quot;id\&quot;:\&quot;7mv7rfcskt5oh6qad85jlj8q6h\&quot;,\&quot;tenant\&quot;:\&quot;schunk.canto.de\&quot;,\&quot;time\&quot;:\&quot;20220811114734000\&quot;,\&quot;name\&quot;:\&quot;KSC-F Highlight Krafteinleitung über Feingewinde.PSD\&quot;,\&quot;addedby\&quot;:\&quot;test\&quot;},{\&quot;scheme\&quot;:\&quot;image\&quot;,\&quot;id\&quot;:\&quot;9k8d17k7h56ub9ohhta84ha03m\&quot;,\&quot;tenant\&quot;:\&quot;schunk.canto.de\&quot;,\&quot;time\&quot;:\&quot;20220811114735000\&quot;,\&quot;name\&quot;:\&quot;KSC-F Highlight Befestigungsmöglichkeiten.PSD\&quot;,\&quot;addedby\&quot;:\&quot;test\&quot;},{\&quot;scheme\&quot;:\&quot;image\&quot;,\&quot;id\&quot;:\&quot;1cipcm879h22n72kvdr3o6hs3k\&quot;,\&quot;tenant\&quot;:\&quot;schunk.canto.de\&quot;,\&quot;time\&quot;:\&quot;20220809150316000\&quot;,\&quot;name\&quot;:\&quot;SWS-L-1210 Produktbild.PSD\&quot;,\&quot;addedby\&quot;:\&quot;test\&quot;},{\&quot;scheme\&quot;:\&quot;image\&quot;,\&quot;id\&quot;:\&quot;mutlg41sa50d593notbj8iau1n\&quot;,\&quot;tenant\&quot;:\&quot;schunk.canto.de\&quot;,\&quot;time\&quot;:\&quot;20220809150316000\&quot;,\&quot;name\&quot;:\&quot;SWS-L 210 Produktbild.PSD\&quot;,\&quot;addedby\&quot;:\&quot;test\&quot;},{\&quot;scheme\&quot;:\&quot;image\&quot;,\&quot;id\&quot;:\&quot;njd0rgrb6l63lasptl8rovub10\&quot;,\&quot;tenant\&quot;:\&quot;schunk.canto.de\&quot;,\&quot;time\&quot;:\&quot;20230504180600000\&quot;,\&quot;name\&quot;:\&quot;SLD Anwendungsbeispiel.PSD\&quot;,\&quot;addedby\&quot;:\&quot;test\&quot;},{\&quot;scheme\&quot;:\&quot;image\&quot;,\&quot;id\&quot;:\&quot;v0vr26ifp96k771jasi6sv152a\&quot;,\&quot;tenant\&quot;:\&quot;schunk.canto.de\&quot;,\&quot;time\&quot;:\&quot;20230316141456000\&quot;,\&quot;name\&quot;:\&quot;SLD 1 Produktbild Baugröße.PSD\&quot;,\&quot;addedby\&quot;:\&quot;test\&quot;},{\&quot;scheme\&quot;:\&quot;image\&quot;,\&quot;id\&quot;:\&quot;ofhqq593hd0j3fe3hvbei5526h\&quot;,\&quot;tenant\&quot;:\&quot;schunk.canto.de\&quot;,\&quot;time\&quot;:\&quot;20220928074130000\&quot;,\&quot;name\&quot;:\&quot;SCHUNK_1343645_sgei_apl_leg1220_4zu3.psd\&quot;,\&quot;addedby\&quot;:\&quot;test\&quot;},{\&quot;scheme\&quot;:\&quot;image\&quot;,\&quot;id\&quot;:\&quot;2cvuh3eom51uh2429upc9aaf62\&quot;,\&quot;tenant\&quot;:\&quot;schunk.canto.de\&quot;,\&quot;time\&quot;:\&quot;20220812143007000\&quot;,\&quot;name\&quot;:\&quot;LEG Anwendungsbeispiel.PSD\&quot;,\&quot;addedby\&quot;:\&quot;test\&quot;},{\&quot;scheme\&quot;:\&quot;image\&quot;,\&quot;id\&quot;:\&quot;2rfv3e4u7l3o38af7fa21hf326\&quot;,\&quot;tenant\&quot;:\&quot;schunk.canto.de\&quot;,\&quot;time\&quot;:\&quot;20220930150757000\&quot;,\&quot;name\&quot;:\&quot;WZH_TENDO-Platinum_16-9.png\&quot;,\&quot;addedby\&quot;:\&quot;test\&quot;}]&quot;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5a026d41-25d0-4f85-a130-2709d5dcdf86" xsi:nil="true"/>
    <Hyperlink xmlns="50f14b97-30cc-44a4-a78f-dff451dd69d0">
      <Url xsi:nil="true"/>
      <Description xsi:nil="true"/>
    </Hyperlink>
    <lcf76f155ced4ddcb4097134ff3c332f xmlns="50f14b97-30cc-44a4-a78f-dff451dd69d0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7EAE3D09428564296C2ABB11D604599" ma:contentTypeVersion="15" ma:contentTypeDescription="Create a new document." ma:contentTypeScope="" ma:versionID="5421f1064ce9302ffbf5734656fad9af">
  <xsd:schema xmlns:xsd="http://www.w3.org/2001/XMLSchema" xmlns:xs="http://www.w3.org/2001/XMLSchema" xmlns:p="http://schemas.microsoft.com/office/2006/metadata/properties" xmlns:ns2="50f14b97-30cc-44a4-a78f-dff451dd69d0" xmlns:ns3="5a026d41-25d0-4f85-a130-2709d5dcdf86" targetNamespace="http://schemas.microsoft.com/office/2006/metadata/properties" ma:root="true" ma:fieldsID="bc88b8b2aaa8b349b1a6490b7bb5d148" ns2:_="" ns3:_="">
    <xsd:import namespace="50f14b97-30cc-44a4-a78f-dff451dd69d0"/>
    <xsd:import namespace="5a026d41-25d0-4f85-a130-2709d5dcdf8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Hyperlink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0f14b97-30cc-44a4-a78f-dff451dd69d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8a6b1c68-4591-4071-a616-a400c595fe7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  <xsd:element name="Hyperlink" ma:index="21" nillable="true" ma:displayName="Hyperlink" ma:format="Hyperlink" ma:internalName="Hyperlink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026d41-25d0-4f85-a130-2709d5dcdf86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6" nillable="true" ma:displayName="Taxonomy Catch All Column" ma:hidden="true" ma:list="{8b5f4f8c-2d38-4717-8ef3-ccbae8afdef6}" ma:internalName="TaxCatchAll" ma:showField="CatchAllData" ma:web="5a026d41-25d0-4f85-a130-2709d5dcdf8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07C7C7-693A-4E56-83FD-14CEEAAE11EE}">
  <ds:schemaRefs>
    <ds:schemaRef ds:uri="http://purl.org/dc/dcmitype/"/>
    <ds:schemaRef ds:uri="http://schemas.microsoft.com/office/infopath/2007/PartnerControls"/>
    <ds:schemaRef ds:uri="50f14b97-30cc-44a4-a78f-dff451dd69d0"/>
    <ds:schemaRef ds:uri="http://purl.org/dc/elements/1.1/"/>
    <ds:schemaRef ds:uri="http://schemas.microsoft.com/office/2006/documentManagement/types"/>
    <ds:schemaRef ds:uri="5a026d41-25d0-4f85-a130-2709d5dcdf86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5B5C56E-10BE-4E40-ACB4-2A5743DD59F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F7C575-EF86-4316-9785-7ECB8049AB2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0f14b97-30cc-44a4-a78f-dff451dd69d0"/>
    <ds:schemaRef ds:uri="5a026d41-25d0-4f85-a130-2709d5dcdf8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Schunk_PPT-Vorlage_neu</Template>
  <TotalTime>0</TotalTime>
  <Words>774</Words>
  <Application>Microsoft Office PowerPoint</Application>
  <PresentationFormat>Breitbild</PresentationFormat>
  <Paragraphs>276</Paragraphs>
  <Slides>28</Slides>
  <Notes>3</Notes>
  <HiddenSlides>0</HiddenSlides>
  <MMClips>0</MMClips>
  <ScaleCrop>false</ScaleCrop>
  <HeadingPairs>
    <vt:vector size="6" baseType="variant">
      <vt:variant>
        <vt:lpstr>Verwendete Schriftarten</vt:lpstr>
      </vt:variant>
      <vt:variant>
        <vt:i4>6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28</vt:i4>
      </vt:variant>
    </vt:vector>
  </HeadingPairs>
  <TitlesOfParts>
    <vt:vector size="35" baseType="lpstr">
      <vt:lpstr>Wingdings</vt:lpstr>
      <vt:lpstr>Fago Pro</vt:lpstr>
      <vt:lpstr>Courier New</vt:lpstr>
      <vt:lpstr>Arial</vt:lpstr>
      <vt:lpstr>Symbol</vt:lpstr>
      <vt:lpstr>Calibri</vt:lpstr>
      <vt:lpstr>Office</vt:lpstr>
      <vt:lpstr>PowerPoint-Präsentation</vt:lpstr>
      <vt:lpstr>UNSER FOKUS</vt:lpstr>
      <vt:lpstr>ANFORDERUNGEN AN SYSTEMINTEGRATOREN</vt:lpstr>
      <vt:lpstr>HAND IN HAND!</vt:lpstr>
      <vt:lpstr>HAND IN HAND!</vt:lpstr>
      <vt:lpstr>KOMPONENTEN EINES E-ANTRIEB</vt:lpstr>
      <vt:lpstr>PROZESS SCHRITTE E-ANTRIEB</vt:lpstr>
      <vt:lpstr>PROZESS SCHRITTE E-ANTRIEB</vt:lpstr>
      <vt:lpstr>HAIRPIN GREIFER HANDLING UNTERSCHIEDLICHER HAIRPINS</vt:lpstr>
      <vt:lpstr>MEHRACHS SYSTEME HAIRPINS VORSTECKEN</vt:lpstr>
      <vt:lpstr>ANWENDUNGSBEISPIEL HIGHSPEED-HANDLING</vt:lpstr>
      <vt:lpstr>PROZESS SCHRITTE E-ANTRIEB</vt:lpstr>
      <vt:lpstr>STATOR GREIFER HOCHTEMPERATUR ANWENDUNG</vt:lpstr>
      <vt:lpstr>KRAFTSPANNFUTTER (GROSSER HUB) GREIFEN VON STATOR I ROTOR I MOTOR</vt:lpstr>
      <vt:lpstr>KUNDENSPEZIFISCHE GREIFEINHEIT HANDLING VON STATOR I ROTOR I MOTOR</vt:lpstr>
      <vt:lpstr>MEHRACHS SYSTEME HANDLING VON STATOR I ROTOR I BAUGRUPPEN</vt:lpstr>
      <vt:lpstr>PROZESS SCHRITTE E-ANTRIEB</vt:lpstr>
      <vt:lpstr>HYDRODEHNSPANNTECHNIK SPANNEN VON GEHÄUSEN I STATOREN I MOTOREN</vt:lpstr>
      <vt:lpstr>PROZESS SCHRITTE E-ANTRIEB</vt:lpstr>
      <vt:lpstr>PALETTEN HANDLING HANDLING VON STATOR I ROTOR I MOTOR</vt:lpstr>
      <vt:lpstr>NULLPUNKT SPANNTECHNIK HANDLING VON STATOR I ROTOR I BAUGRUPPEN</vt:lpstr>
      <vt:lpstr>SPANNVORRICHTUNGEN SPANNEN VON GEHÄUSEN I BAUGRUPPEN</vt:lpstr>
      <vt:lpstr>ANWENDUNGSBEISPIEL GIESSEREI / ZERSPANUNG / TRANSFER</vt:lpstr>
      <vt:lpstr>ANWENDUNGSBEISPIEL E-ANTRIEB HANDLING</vt:lpstr>
      <vt:lpstr>ANWENDUNGSBEISPIEL GREIFER FÜR E-ANTRIEB </vt:lpstr>
      <vt:lpstr>ANWENDUNGSBEISPIEL</vt:lpstr>
      <vt:lpstr>ANWENDUNGSBEISPIEL MEHRFACH GREIFEINHEIT MIT ABSTANDSVERSTELLUNG</vt:lpstr>
      <vt:lpstr>PowerPoint-Präsentation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Hier steht der Titel der Präsentation auch zweizeilig</dc:title>
  <dc:creator>Pfeifer, Alexander</dc:creator>
  <cp:lastModifiedBy>Wütherich, Samuel</cp:lastModifiedBy>
  <cp:revision>67</cp:revision>
  <dcterms:created xsi:type="dcterms:W3CDTF">2022-07-14T15:38:34Z</dcterms:created>
  <dcterms:modified xsi:type="dcterms:W3CDTF">2023-12-13T11:58:24Z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ediaServiceImageTags">
    <vt:lpwstr/>
  </property>
  <property fmtid="{D5CDD505-2E9C-101B-9397-08002B2CF9AE}" pid="3" name="ContentTypeId">
    <vt:lpwstr>0x010100A7EAE3D09428564296C2ABB11D604599</vt:lpwstr>
  </property>
</Properties>
</file>