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sldIdLst>
    <p:sldId id="6128" r:id="rId5"/>
    <p:sldId id="6155" r:id="rId6"/>
    <p:sldId id="6156" r:id="rId7"/>
    <p:sldId id="6151" r:id="rId8"/>
    <p:sldId id="6153" r:id="rId9"/>
    <p:sldId id="6225" r:id="rId10"/>
    <p:sldId id="6230" r:id="rId11"/>
    <p:sldId id="6236" r:id="rId12"/>
    <p:sldId id="6229" r:id="rId13"/>
    <p:sldId id="6220" r:id="rId14"/>
    <p:sldId id="6199" r:id="rId15"/>
    <p:sldId id="6200" r:id="rId16"/>
    <p:sldId id="6231" r:id="rId17"/>
    <p:sldId id="6201" r:id="rId18"/>
    <p:sldId id="6202" r:id="rId19"/>
    <p:sldId id="6235" r:id="rId20"/>
    <p:sldId id="6207" r:id="rId21"/>
    <p:sldId id="6193" r:id="rId22"/>
    <p:sldId id="6233" r:id="rId23"/>
    <p:sldId id="6203" r:id="rId24"/>
    <p:sldId id="6234" r:id="rId25"/>
    <p:sldId id="6204" r:id="rId26"/>
    <p:sldId id="6184" r:id="rId27"/>
    <p:sldId id="6140" r:id="rId28"/>
    <p:sldId id="6130" r:id="rId29"/>
    <p:sldId id="6237" r:id="rId30"/>
    <p:sldId id="6158" r:id="rId31"/>
    <p:sldId id="6205" r:id="rId32"/>
    <p:sldId id="5981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ago Pro" panose="02000506040000020004" pitchFamily="2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E"/>
    <a:srgbClr val="003C69"/>
    <a:srgbClr val="BCCF00"/>
    <a:srgbClr val="009EE0"/>
    <a:srgbClr val="003D6A"/>
    <a:srgbClr val="E4E4E4"/>
    <a:srgbClr val="F2F2F2"/>
    <a:srgbClr val="D9D9D9"/>
    <a:srgbClr val="BFBFBF"/>
    <a:srgbClr val="2153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964D66-2169-4B71-B576-6CEE32473482}" v="48" dt="2023-12-12T09:01:02.6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ütherich, Samuel" userId="647a3ee6-d9d4-48f2-aece-e02a20a2fdb2" providerId="ADAL" clId="{31964D66-2169-4B71-B576-6CEE32473482}"/>
    <pc:docChg chg="undo redo custSel modSld">
      <pc:chgData name="Wütherich, Samuel" userId="647a3ee6-d9d4-48f2-aece-e02a20a2fdb2" providerId="ADAL" clId="{31964D66-2169-4B71-B576-6CEE32473482}" dt="2023-12-12T12:13:36.166" v="2048" actId="1037"/>
      <pc:docMkLst>
        <pc:docMk/>
      </pc:docMkLst>
      <pc:sldChg chg="modSp mod">
        <pc:chgData name="Wütherich, Samuel" userId="647a3ee6-d9d4-48f2-aece-e02a20a2fdb2" providerId="ADAL" clId="{31964D66-2169-4B71-B576-6CEE32473482}" dt="2023-12-12T12:13:36.166" v="2048" actId="1037"/>
        <pc:sldMkLst>
          <pc:docMk/>
          <pc:sldMk cId="3401821257" sldId="6128"/>
        </pc:sldMkLst>
        <pc:spChg chg="mod">
          <ac:chgData name="Wütherich, Samuel" userId="647a3ee6-d9d4-48f2-aece-e02a20a2fdb2" providerId="ADAL" clId="{31964D66-2169-4B71-B576-6CEE32473482}" dt="2023-12-12T07:48:56.305" v="7" actId="20577"/>
          <ac:spMkLst>
            <pc:docMk/>
            <pc:sldMk cId="3401821257" sldId="6128"/>
            <ac:spMk id="4" creationId="{01FC99F9-D66F-F987-8CBC-758C11D65547}"/>
          </ac:spMkLst>
        </pc:spChg>
        <pc:spChg chg="mod">
          <ac:chgData name="Wütherich, Samuel" userId="647a3ee6-d9d4-48f2-aece-e02a20a2fdb2" providerId="ADAL" clId="{31964D66-2169-4B71-B576-6CEE32473482}" dt="2023-12-12T07:49:44.788" v="15" actId="20577"/>
          <ac:spMkLst>
            <pc:docMk/>
            <pc:sldMk cId="3401821257" sldId="6128"/>
            <ac:spMk id="6" creationId="{42C69C8A-05CB-6235-C6B8-6071AF8FA8EA}"/>
          </ac:spMkLst>
        </pc:spChg>
        <pc:spChg chg="mod">
          <ac:chgData name="Wütherich, Samuel" userId="647a3ee6-d9d4-48f2-aece-e02a20a2fdb2" providerId="ADAL" clId="{31964D66-2169-4B71-B576-6CEE32473482}" dt="2023-12-12T07:50:28.179" v="21" actId="1076"/>
          <ac:spMkLst>
            <pc:docMk/>
            <pc:sldMk cId="3401821257" sldId="6128"/>
            <ac:spMk id="10" creationId="{D8A775A5-CE0C-21DB-51C8-E4CF9CDBD5A8}"/>
          </ac:spMkLst>
        </pc:spChg>
        <pc:picChg chg="mod">
          <ac:chgData name="Wütherich, Samuel" userId="647a3ee6-d9d4-48f2-aece-e02a20a2fdb2" providerId="ADAL" clId="{31964D66-2169-4B71-B576-6CEE32473482}" dt="2023-12-12T12:13:36.166" v="2048" actId="1037"/>
          <ac:picMkLst>
            <pc:docMk/>
            <pc:sldMk cId="3401821257" sldId="6128"/>
            <ac:picMk id="9" creationId="{1CFB7A17-60E1-1F24-B9A6-9F6CFB48E50D}"/>
          </ac:picMkLst>
        </pc:picChg>
      </pc:sldChg>
      <pc:sldChg chg="modSp mod">
        <pc:chgData name="Wütherich, Samuel" userId="647a3ee6-d9d4-48f2-aece-e02a20a2fdb2" providerId="ADAL" clId="{31964D66-2169-4B71-B576-6CEE32473482}" dt="2023-12-12T09:03:15.585" v="1852" actId="14100"/>
        <pc:sldMkLst>
          <pc:docMk/>
          <pc:sldMk cId="1090290614" sldId="6130"/>
        </pc:sldMkLst>
        <pc:spChg chg="mod">
          <ac:chgData name="Wütherich, Samuel" userId="647a3ee6-d9d4-48f2-aece-e02a20a2fdb2" providerId="ADAL" clId="{31964D66-2169-4B71-B576-6CEE32473482}" dt="2023-12-12T09:01:44.827" v="1847" actId="6549"/>
          <ac:spMkLst>
            <pc:docMk/>
            <pc:sldMk cId="1090290614" sldId="6130"/>
            <ac:spMk id="5" creationId="{A6714C51-3E7D-B3B1-D142-CAFDEDFFC762}"/>
          </ac:spMkLst>
        </pc:spChg>
        <pc:spChg chg="mod">
          <ac:chgData name="Wütherich, Samuel" userId="647a3ee6-d9d4-48f2-aece-e02a20a2fdb2" providerId="ADAL" clId="{31964D66-2169-4B71-B576-6CEE32473482}" dt="2023-12-12T09:02:40.303" v="1848"/>
          <ac:spMkLst>
            <pc:docMk/>
            <pc:sldMk cId="1090290614" sldId="6130"/>
            <ac:spMk id="8" creationId="{58E5F5DA-12FC-CB38-E100-0FCD1D79788F}"/>
          </ac:spMkLst>
        </pc:spChg>
        <pc:spChg chg="mod">
          <ac:chgData name="Wütherich, Samuel" userId="647a3ee6-d9d4-48f2-aece-e02a20a2fdb2" providerId="ADAL" clId="{31964D66-2169-4B71-B576-6CEE32473482}" dt="2023-12-12T09:03:15.585" v="1852" actId="14100"/>
          <ac:spMkLst>
            <pc:docMk/>
            <pc:sldMk cId="1090290614" sldId="6130"/>
            <ac:spMk id="10" creationId="{273E4FFC-D701-2492-30AE-89EDF65A7572}"/>
          </ac:spMkLst>
        </pc:spChg>
      </pc:sldChg>
      <pc:sldChg chg="modSp mod">
        <pc:chgData name="Wütherich, Samuel" userId="647a3ee6-d9d4-48f2-aece-e02a20a2fdb2" providerId="ADAL" clId="{31964D66-2169-4B71-B576-6CEE32473482}" dt="2023-12-12T09:01:20.992" v="1836" actId="6549"/>
        <pc:sldMkLst>
          <pc:docMk/>
          <pc:sldMk cId="317389157" sldId="6140"/>
        </pc:sldMkLst>
        <pc:spChg chg="mod">
          <ac:chgData name="Wütherich, Samuel" userId="647a3ee6-d9d4-48f2-aece-e02a20a2fdb2" providerId="ADAL" clId="{31964D66-2169-4B71-B576-6CEE32473482}" dt="2023-12-12T08:57:48.453" v="1710" actId="20577"/>
          <ac:spMkLst>
            <pc:docMk/>
            <pc:sldMk cId="317389157" sldId="6140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9:01:02.658" v="1822" actId="1036"/>
          <ac:spMkLst>
            <pc:docMk/>
            <pc:sldMk cId="317389157" sldId="6140"/>
            <ac:spMk id="10" creationId="{8528FFE9-B35C-FABD-438D-C0CA7B6D6E79}"/>
          </ac:spMkLst>
        </pc:spChg>
        <pc:spChg chg="mod">
          <ac:chgData name="Wütherich, Samuel" userId="647a3ee6-d9d4-48f2-aece-e02a20a2fdb2" providerId="ADAL" clId="{31964D66-2169-4B71-B576-6CEE32473482}" dt="2023-12-12T09:01:02.658" v="1822" actId="1036"/>
          <ac:spMkLst>
            <pc:docMk/>
            <pc:sldMk cId="317389157" sldId="6140"/>
            <ac:spMk id="12" creationId="{8E7974B8-BC5E-C4F2-0D60-3875E84D7FF7}"/>
          </ac:spMkLst>
        </pc:spChg>
        <pc:spChg chg="mod">
          <ac:chgData name="Wütherich, Samuel" userId="647a3ee6-d9d4-48f2-aece-e02a20a2fdb2" providerId="ADAL" clId="{31964D66-2169-4B71-B576-6CEE32473482}" dt="2023-12-12T09:01:20.992" v="1836" actId="6549"/>
          <ac:spMkLst>
            <pc:docMk/>
            <pc:sldMk cId="317389157" sldId="6140"/>
            <ac:spMk id="143" creationId="{2A0D1126-D289-4E00-A010-5C8B92B0722F}"/>
          </ac:spMkLst>
        </pc:spChg>
        <pc:grpChg chg="mod">
          <ac:chgData name="Wütherich, Samuel" userId="647a3ee6-d9d4-48f2-aece-e02a20a2fdb2" providerId="ADAL" clId="{31964D66-2169-4B71-B576-6CEE32473482}" dt="2023-12-12T09:01:02.658" v="1822" actId="1036"/>
          <ac:grpSpMkLst>
            <pc:docMk/>
            <pc:sldMk cId="317389157" sldId="6140"/>
            <ac:grpSpMk id="4" creationId="{3D0C2F64-E085-45FD-F480-C8A1FC095A34}"/>
          </ac:grpSpMkLst>
        </pc:grpChg>
        <pc:picChg chg="mod">
          <ac:chgData name="Wütherich, Samuel" userId="647a3ee6-d9d4-48f2-aece-e02a20a2fdb2" providerId="ADAL" clId="{31964D66-2169-4B71-B576-6CEE32473482}" dt="2023-12-12T09:01:02.658" v="1822" actId="1036"/>
          <ac:picMkLst>
            <pc:docMk/>
            <pc:sldMk cId="317389157" sldId="6140"/>
            <ac:picMk id="6" creationId="{0334FB05-1BDE-5CAB-C54D-3EA7C03C6260}"/>
          </ac:picMkLst>
        </pc:picChg>
        <pc:picChg chg="mod">
          <ac:chgData name="Wütherich, Samuel" userId="647a3ee6-d9d4-48f2-aece-e02a20a2fdb2" providerId="ADAL" clId="{31964D66-2169-4B71-B576-6CEE32473482}" dt="2023-12-12T09:01:02.658" v="1822" actId="1036"/>
          <ac:picMkLst>
            <pc:docMk/>
            <pc:sldMk cId="317389157" sldId="6140"/>
            <ac:picMk id="8" creationId="{155C4218-EB6B-B5EF-7114-0EB076F5670E}"/>
          </ac:picMkLst>
        </pc:picChg>
        <pc:picChg chg="mod">
          <ac:chgData name="Wütherich, Samuel" userId="647a3ee6-d9d4-48f2-aece-e02a20a2fdb2" providerId="ADAL" clId="{31964D66-2169-4B71-B576-6CEE32473482}" dt="2023-12-12T09:01:02.658" v="1822" actId="1036"/>
          <ac:picMkLst>
            <pc:docMk/>
            <pc:sldMk cId="317389157" sldId="6140"/>
            <ac:picMk id="9" creationId="{A6642CAF-6E13-14A1-2576-1EB46DD351DD}"/>
          </ac:picMkLst>
        </pc:picChg>
        <pc:picChg chg="mod">
          <ac:chgData name="Wütherich, Samuel" userId="647a3ee6-d9d4-48f2-aece-e02a20a2fdb2" providerId="ADAL" clId="{31964D66-2169-4B71-B576-6CEE32473482}" dt="2023-12-12T09:01:02.658" v="1822" actId="1036"/>
          <ac:picMkLst>
            <pc:docMk/>
            <pc:sldMk cId="317389157" sldId="6140"/>
            <ac:picMk id="11" creationId="{39B1AD4C-C49B-4426-3A9E-7CD38E6EED01}"/>
          </ac:picMkLst>
        </pc:picChg>
      </pc:sldChg>
      <pc:sldChg chg="modSp mod">
        <pc:chgData name="Wütherich, Samuel" userId="647a3ee6-d9d4-48f2-aece-e02a20a2fdb2" providerId="ADAL" clId="{31964D66-2169-4B71-B576-6CEE32473482}" dt="2023-12-12T07:59:26.778" v="165" actId="20577"/>
        <pc:sldMkLst>
          <pc:docMk/>
          <pc:sldMk cId="3014317159" sldId="6151"/>
        </pc:sldMkLst>
        <pc:spChg chg="mod">
          <ac:chgData name="Wütherich, Samuel" userId="647a3ee6-d9d4-48f2-aece-e02a20a2fdb2" providerId="ADAL" clId="{31964D66-2169-4B71-B576-6CEE32473482}" dt="2023-12-12T07:57:43.012" v="78" actId="20577"/>
          <ac:spMkLst>
            <pc:docMk/>
            <pc:sldMk cId="3014317159" sldId="6151"/>
            <ac:spMk id="502" creationId="{98451A1F-59B9-B188-E00A-9C4E75F2951F}"/>
          </ac:spMkLst>
        </pc:spChg>
        <pc:spChg chg="mod">
          <ac:chgData name="Wütherich, Samuel" userId="647a3ee6-d9d4-48f2-aece-e02a20a2fdb2" providerId="ADAL" clId="{31964D66-2169-4B71-B576-6CEE32473482}" dt="2023-12-12T07:57:51.865" v="93" actId="20577"/>
          <ac:spMkLst>
            <pc:docMk/>
            <pc:sldMk cId="3014317159" sldId="6151"/>
            <ac:spMk id="529" creationId="{87DD3E48-7A5F-9F17-20ED-5C1267573DA3}"/>
          </ac:spMkLst>
        </pc:spChg>
        <pc:spChg chg="mod">
          <ac:chgData name="Wütherich, Samuel" userId="647a3ee6-d9d4-48f2-aece-e02a20a2fdb2" providerId="ADAL" clId="{31964D66-2169-4B71-B576-6CEE32473482}" dt="2023-12-12T07:59:26.402" v="163" actId="20577"/>
          <ac:spMkLst>
            <pc:docMk/>
            <pc:sldMk cId="3014317159" sldId="6151"/>
            <ac:spMk id="530" creationId="{CB6C870D-EEBE-4216-4FE3-F748A388B191}"/>
          </ac:spMkLst>
        </pc:spChg>
        <pc:spChg chg="mod">
          <ac:chgData name="Wütherich, Samuel" userId="647a3ee6-d9d4-48f2-aece-e02a20a2fdb2" providerId="ADAL" clId="{31964D66-2169-4B71-B576-6CEE32473482}" dt="2023-12-12T07:59:26.611" v="164" actId="20577"/>
          <ac:spMkLst>
            <pc:docMk/>
            <pc:sldMk cId="3014317159" sldId="6151"/>
            <ac:spMk id="533" creationId="{B645DDF4-1EA9-1DE5-F8AA-CF19B7E3AC87}"/>
          </ac:spMkLst>
        </pc:spChg>
        <pc:spChg chg="mod">
          <ac:chgData name="Wütherich, Samuel" userId="647a3ee6-d9d4-48f2-aece-e02a20a2fdb2" providerId="ADAL" clId="{31964D66-2169-4B71-B576-6CEE32473482}" dt="2023-12-12T07:58:50.093" v="137" actId="20577"/>
          <ac:spMkLst>
            <pc:docMk/>
            <pc:sldMk cId="3014317159" sldId="6151"/>
            <ac:spMk id="535" creationId="{A4177450-C4A1-DF63-7F9C-B64234152A8B}"/>
          </ac:spMkLst>
        </pc:spChg>
        <pc:spChg chg="mod">
          <ac:chgData name="Wütherich, Samuel" userId="647a3ee6-d9d4-48f2-aece-e02a20a2fdb2" providerId="ADAL" clId="{31964D66-2169-4B71-B576-6CEE32473482}" dt="2023-12-12T07:59:26.778" v="165" actId="20577"/>
          <ac:spMkLst>
            <pc:docMk/>
            <pc:sldMk cId="3014317159" sldId="6151"/>
            <ac:spMk id="537" creationId="{6CC34978-5C42-EB72-BE56-7FB9C80EA64F}"/>
          </ac:spMkLst>
        </pc:spChg>
      </pc:sldChg>
      <pc:sldChg chg="modSp mod">
        <pc:chgData name="Wütherich, Samuel" userId="647a3ee6-d9d4-48f2-aece-e02a20a2fdb2" providerId="ADAL" clId="{31964D66-2169-4B71-B576-6CEE32473482}" dt="2023-12-12T07:59:45.423" v="169"/>
        <pc:sldMkLst>
          <pc:docMk/>
          <pc:sldMk cId="2002999173" sldId="6153"/>
        </pc:sldMkLst>
        <pc:spChg chg="mod">
          <ac:chgData name="Wütherich, Samuel" userId="647a3ee6-d9d4-48f2-aece-e02a20a2fdb2" providerId="ADAL" clId="{31964D66-2169-4B71-B576-6CEE32473482}" dt="2023-12-12T07:57:46.429" v="86" actId="20577"/>
          <ac:spMkLst>
            <pc:docMk/>
            <pc:sldMk cId="2002999173" sldId="6153"/>
            <ac:spMk id="20" creationId="{EF5401CD-CF8A-2DA0-AE01-C38F3FE5238F}"/>
          </ac:spMkLst>
        </pc:spChg>
        <pc:spChg chg="mod">
          <ac:chgData name="Wütherich, Samuel" userId="647a3ee6-d9d4-48f2-aece-e02a20a2fdb2" providerId="ADAL" clId="{31964D66-2169-4B71-B576-6CEE32473482}" dt="2023-12-12T07:59:26.966" v="166"/>
          <ac:spMkLst>
            <pc:docMk/>
            <pc:sldMk cId="2002999173" sldId="6153"/>
            <ac:spMk id="529" creationId="{87DD3E48-7A5F-9F17-20ED-5C1267573DA3}"/>
          </ac:spMkLst>
        </pc:spChg>
        <pc:spChg chg="mod">
          <ac:chgData name="Wütherich, Samuel" userId="647a3ee6-d9d4-48f2-aece-e02a20a2fdb2" providerId="ADAL" clId="{31964D66-2169-4B71-B576-6CEE32473482}" dt="2023-12-12T07:59:27.649" v="167" actId="20577"/>
          <ac:spMkLst>
            <pc:docMk/>
            <pc:sldMk cId="2002999173" sldId="6153"/>
            <ac:spMk id="530" creationId="{CB6C870D-EEBE-4216-4FE3-F748A388B191}"/>
          </ac:spMkLst>
        </pc:spChg>
        <pc:spChg chg="mod">
          <ac:chgData name="Wütherich, Samuel" userId="647a3ee6-d9d4-48f2-aece-e02a20a2fdb2" providerId="ADAL" clId="{31964D66-2169-4B71-B576-6CEE32473482}" dt="2023-12-12T07:59:45.423" v="169"/>
          <ac:spMkLst>
            <pc:docMk/>
            <pc:sldMk cId="2002999173" sldId="6153"/>
            <ac:spMk id="537" creationId="{6CC34978-5C42-EB72-BE56-7FB9C80EA64F}"/>
          </ac:spMkLst>
        </pc:spChg>
      </pc:sldChg>
      <pc:sldChg chg="modSp mod">
        <pc:chgData name="Wütherich, Samuel" userId="647a3ee6-d9d4-48f2-aece-e02a20a2fdb2" providerId="ADAL" clId="{31964D66-2169-4B71-B576-6CEE32473482}" dt="2023-12-12T07:56:44.998" v="50" actId="20577"/>
        <pc:sldMkLst>
          <pc:docMk/>
          <pc:sldMk cId="2253546960" sldId="6155"/>
        </pc:sldMkLst>
        <pc:spChg chg="mod">
          <ac:chgData name="Wütherich, Samuel" userId="647a3ee6-d9d4-48f2-aece-e02a20a2fdb2" providerId="ADAL" clId="{31964D66-2169-4B71-B576-6CEE32473482}" dt="2023-12-12T07:56:19.453" v="37" actId="20577"/>
          <ac:spMkLst>
            <pc:docMk/>
            <pc:sldMk cId="2253546960" sldId="6155"/>
            <ac:spMk id="529" creationId="{87DD3E48-7A5F-9F17-20ED-5C1267573DA3}"/>
          </ac:spMkLst>
        </pc:spChg>
        <pc:spChg chg="mod">
          <ac:chgData name="Wütherich, Samuel" userId="647a3ee6-d9d4-48f2-aece-e02a20a2fdb2" providerId="ADAL" clId="{31964D66-2169-4B71-B576-6CEE32473482}" dt="2023-12-12T07:56:28.164" v="38" actId="6549"/>
          <ac:spMkLst>
            <pc:docMk/>
            <pc:sldMk cId="2253546960" sldId="6155"/>
            <ac:spMk id="530" creationId="{CB6C870D-EEBE-4216-4FE3-F748A388B191}"/>
          </ac:spMkLst>
        </pc:spChg>
        <pc:spChg chg="mod">
          <ac:chgData name="Wütherich, Samuel" userId="647a3ee6-d9d4-48f2-aece-e02a20a2fdb2" providerId="ADAL" clId="{31964D66-2169-4B71-B576-6CEE32473482}" dt="2023-12-12T07:56:44.998" v="50" actId="20577"/>
          <ac:spMkLst>
            <pc:docMk/>
            <pc:sldMk cId="2253546960" sldId="6155"/>
            <ac:spMk id="537" creationId="{6CC34978-5C42-EB72-BE56-7FB9C80EA64F}"/>
          </ac:spMkLst>
        </pc:spChg>
        <pc:spChg chg="mod">
          <ac:chgData name="Wütherich, Samuel" userId="647a3ee6-d9d4-48f2-aece-e02a20a2fdb2" providerId="ADAL" clId="{31964D66-2169-4B71-B576-6CEE32473482}" dt="2023-12-12T07:56:09.390" v="32" actId="20577"/>
          <ac:spMkLst>
            <pc:docMk/>
            <pc:sldMk cId="2253546960" sldId="6155"/>
            <ac:spMk id="540" creationId="{E22B6A9B-FA73-5110-B47D-62909D82B978}"/>
          </ac:spMkLst>
        </pc:spChg>
      </pc:sldChg>
      <pc:sldChg chg="modSp mod">
        <pc:chgData name="Wütherich, Samuel" userId="647a3ee6-d9d4-48f2-aece-e02a20a2fdb2" providerId="ADAL" clId="{31964D66-2169-4B71-B576-6CEE32473482}" dt="2023-12-12T07:57:14.134" v="67" actId="20577"/>
        <pc:sldMkLst>
          <pc:docMk/>
          <pc:sldMk cId="3252877181" sldId="6156"/>
        </pc:sldMkLst>
        <pc:spChg chg="mod">
          <ac:chgData name="Wütherich, Samuel" userId="647a3ee6-d9d4-48f2-aece-e02a20a2fdb2" providerId="ADAL" clId="{31964D66-2169-4B71-B576-6CEE32473482}" dt="2023-12-12T07:56:57.056" v="51"/>
          <ac:spMkLst>
            <pc:docMk/>
            <pc:sldMk cId="3252877181" sldId="6156"/>
            <ac:spMk id="2" creationId="{EEC01A36-7E4C-281A-2478-92512215A58A}"/>
          </ac:spMkLst>
        </pc:spChg>
        <pc:spChg chg="mod">
          <ac:chgData name="Wütherich, Samuel" userId="647a3ee6-d9d4-48f2-aece-e02a20a2fdb2" providerId="ADAL" clId="{31964D66-2169-4B71-B576-6CEE32473482}" dt="2023-12-12T07:57:14.134" v="67" actId="20577"/>
          <ac:spMkLst>
            <pc:docMk/>
            <pc:sldMk cId="3252877181" sldId="6156"/>
            <ac:spMk id="75" creationId="{7E8DB528-5903-2580-6449-734230A1671A}"/>
          </ac:spMkLst>
        </pc:spChg>
      </pc:sldChg>
      <pc:sldChg chg="modSp mod">
        <pc:chgData name="Wütherich, Samuel" userId="647a3ee6-d9d4-48f2-aece-e02a20a2fdb2" providerId="ADAL" clId="{31964D66-2169-4B71-B576-6CEE32473482}" dt="2023-12-12T09:06:51.588" v="2010" actId="6549"/>
        <pc:sldMkLst>
          <pc:docMk/>
          <pc:sldMk cId="212298937" sldId="6158"/>
        </pc:sldMkLst>
        <pc:spChg chg="mod">
          <ac:chgData name="Wütherich, Samuel" userId="647a3ee6-d9d4-48f2-aece-e02a20a2fdb2" providerId="ADAL" clId="{31964D66-2169-4B71-B576-6CEE32473482}" dt="2023-12-12T09:06:51.588" v="2010" actId="6549"/>
          <ac:spMkLst>
            <pc:docMk/>
            <pc:sldMk cId="212298937" sldId="6158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9:06:39.171" v="2008" actId="20577"/>
          <ac:spMkLst>
            <pc:docMk/>
            <pc:sldMk cId="212298937" sldId="6158"/>
            <ac:spMk id="95" creationId="{520F8020-14BD-47CD-B3D2-666A5CD7FFB1}"/>
          </ac:spMkLst>
        </pc:spChg>
      </pc:sldChg>
      <pc:sldChg chg="modSp mod">
        <pc:chgData name="Wütherich, Samuel" userId="647a3ee6-d9d4-48f2-aece-e02a20a2fdb2" providerId="ADAL" clId="{31964D66-2169-4B71-B576-6CEE32473482}" dt="2023-12-12T08:56:39.226" v="1635" actId="20577"/>
        <pc:sldMkLst>
          <pc:docMk/>
          <pc:sldMk cId="807182445" sldId="6184"/>
        </pc:sldMkLst>
        <pc:spChg chg="mod">
          <ac:chgData name="Wütherich, Samuel" userId="647a3ee6-d9d4-48f2-aece-e02a20a2fdb2" providerId="ADAL" clId="{31964D66-2169-4B71-B576-6CEE32473482}" dt="2023-12-12T08:53:27.475" v="1456" actId="20577"/>
          <ac:spMkLst>
            <pc:docMk/>
            <pc:sldMk cId="807182445" sldId="6184"/>
            <ac:spMk id="5" creationId="{A6714C51-3E7D-B3B1-D142-CAFDEDFFC762}"/>
          </ac:spMkLst>
        </pc:spChg>
        <pc:spChg chg="mod">
          <ac:chgData name="Wütherich, Samuel" userId="647a3ee6-d9d4-48f2-aece-e02a20a2fdb2" providerId="ADAL" clId="{31964D66-2169-4B71-B576-6CEE32473482}" dt="2023-12-12T08:56:39.226" v="1635" actId="20577"/>
          <ac:spMkLst>
            <pc:docMk/>
            <pc:sldMk cId="807182445" sldId="6184"/>
            <ac:spMk id="7" creationId="{21A58D75-4BC5-2CAB-1FCE-B16382C1A5BC}"/>
          </ac:spMkLst>
        </pc:spChg>
        <pc:spChg chg="mod">
          <ac:chgData name="Wütherich, Samuel" userId="647a3ee6-d9d4-48f2-aece-e02a20a2fdb2" providerId="ADAL" clId="{31964D66-2169-4B71-B576-6CEE32473482}" dt="2023-12-12T08:54:06.090" v="1502" actId="20577"/>
          <ac:spMkLst>
            <pc:docMk/>
            <pc:sldMk cId="807182445" sldId="6184"/>
            <ac:spMk id="14" creationId="{61663D85-587C-B7CA-1A76-EED52BB6BB94}"/>
          </ac:spMkLst>
        </pc:spChg>
      </pc:sldChg>
      <pc:sldChg chg="modSp mod">
        <pc:chgData name="Wütherich, Samuel" userId="647a3ee6-d9d4-48f2-aece-e02a20a2fdb2" providerId="ADAL" clId="{31964D66-2169-4B71-B576-6CEE32473482}" dt="2023-12-12T08:36:24.059" v="1179" actId="20577"/>
        <pc:sldMkLst>
          <pc:docMk/>
          <pc:sldMk cId="3072931613" sldId="6193"/>
        </pc:sldMkLst>
        <pc:spChg chg="mod">
          <ac:chgData name="Wütherich, Samuel" userId="647a3ee6-d9d4-48f2-aece-e02a20a2fdb2" providerId="ADAL" clId="{31964D66-2169-4B71-B576-6CEE32473482}" dt="2023-12-12T08:36:24.059" v="1179" actId="20577"/>
          <ac:spMkLst>
            <pc:docMk/>
            <pc:sldMk cId="3072931613" sldId="6193"/>
            <ac:spMk id="5" creationId="{A6714C51-3E7D-B3B1-D142-CAFDEDFFC762}"/>
          </ac:spMkLst>
        </pc:spChg>
      </pc:sldChg>
      <pc:sldChg chg="modSp mod">
        <pc:chgData name="Wütherich, Samuel" userId="647a3ee6-d9d4-48f2-aece-e02a20a2fdb2" providerId="ADAL" clId="{31964D66-2169-4B71-B576-6CEE32473482}" dt="2023-12-12T08:23:33.968" v="763" actId="313"/>
        <pc:sldMkLst>
          <pc:docMk/>
          <pc:sldMk cId="1417092161" sldId="6199"/>
        </pc:sldMkLst>
        <pc:spChg chg="mod">
          <ac:chgData name="Wütherich, Samuel" userId="647a3ee6-d9d4-48f2-aece-e02a20a2fdb2" providerId="ADAL" clId="{31964D66-2169-4B71-B576-6CEE32473482}" dt="2023-12-12T08:13:42.432" v="484" actId="20577"/>
          <ac:spMkLst>
            <pc:docMk/>
            <pc:sldMk cId="1417092161" sldId="6199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23:33.968" v="763" actId="313"/>
          <ac:spMkLst>
            <pc:docMk/>
            <pc:sldMk cId="1417092161" sldId="6199"/>
            <ac:spMk id="95" creationId="{520F8020-14BD-47CD-B3D2-666A5CD7FFB1}"/>
          </ac:spMkLst>
        </pc:spChg>
      </pc:sldChg>
      <pc:sldChg chg="modSp mod">
        <pc:chgData name="Wütherich, Samuel" userId="647a3ee6-d9d4-48f2-aece-e02a20a2fdb2" providerId="ADAL" clId="{31964D66-2169-4B71-B576-6CEE32473482}" dt="2023-12-12T08:18:56.302" v="688" actId="5793"/>
        <pc:sldMkLst>
          <pc:docMk/>
          <pc:sldMk cId="4272734461" sldId="6200"/>
        </pc:sldMkLst>
        <pc:spChg chg="mod">
          <ac:chgData name="Wütherich, Samuel" userId="647a3ee6-d9d4-48f2-aece-e02a20a2fdb2" providerId="ADAL" clId="{31964D66-2169-4B71-B576-6CEE32473482}" dt="2023-12-12T08:16:50.104" v="632" actId="20577"/>
          <ac:spMkLst>
            <pc:docMk/>
            <pc:sldMk cId="4272734461" sldId="6200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18:56.302" v="688" actId="5793"/>
          <ac:spMkLst>
            <pc:docMk/>
            <pc:sldMk cId="4272734461" sldId="6200"/>
            <ac:spMk id="95" creationId="{520F8020-14BD-47CD-B3D2-666A5CD7FFB1}"/>
          </ac:spMkLst>
        </pc:spChg>
      </pc:sldChg>
      <pc:sldChg chg="modSp mod">
        <pc:chgData name="Wütherich, Samuel" userId="647a3ee6-d9d4-48f2-aece-e02a20a2fdb2" providerId="ADAL" clId="{31964D66-2169-4B71-B576-6CEE32473482}" dt="2023-12-12T08:24:42.884" v="857" actId="20577"/>
        <pc:sldMkLst>
          <pc:docMk/>
          <pc:sldMk cId="2247464776" sldId="6201"/>
        </pc:sldMkLst>
        <pc:spChg chg="mod">
          <ac:chgData name="Wütherich, Samuel" userId="647a3ee6-d9d4-48f2-aece-e02a20a2fdb2" providerId="ADAL" clId="{31964D66-2169-4B71-B576-6CEE32473482}" dt="2023-12-12T08:22:16.209" v="743" actId="20577"/>
          <ac:spMkLst>
            <pc:docMk/>
            <pc:sldMk cId="2247464776" sldId="6201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24:42.884" v="857" actId="20577"/>
          <ac:spMkLst>
            <pc:docMk/>
            <pc:sldMk cId="2247464776" sldId="6201"/>
            <ac:spMk id="95" creationId="{520F8020-14BD-47CD-B3D2-666A5CD7FFB1}"/>
          </ac:spMkLst>
        </pc:spChg>
      </pc:sldChg>
      <pc:sldChg chg="modSp mod">
        <pc:chgData name="Wütherich, Samuel" userId="647a3ee6-d9d4-48f2-aece-e02a20a2fdb2" providerId="ADAL" clId="{31964D66-2169-4B71-B576-6CEE32473482}" dt="2023-12-12T08:29:21.460" v="950" actId="20577"/>
        <pc:sldMkLst>
          <pc:docMk/>
          <pc:sldMk cId="923563814" sldId="6202"/>
        </pc:sldMkLst>
        <pc:spChg chg="mod">
          <ac:chgData name="Wütherich, Samuel" userId="647a3ee6-d9d4-48f2-aece-e02a20a2fdb2" providerId="ADAL" clId="{31964D66-2169-4B71-B576-6CEE32473482}" dt="2023-12-12T08:29:21.460" v="950" actId="20577"/>
          <ac:spMkLst>
            <pc:docMk/>
            <pc:sldMk cId="923563814" sldId="6202"/>
            <ac:spMk id="3" creationId="{675D303D-AA6A-E226-238B-A286DB7DF945}"/>
          </ac:spMkLst>
        </pc:spChg>
        <pc:spChg chg="mod">
          <ac:chgData name="Wütherich, Samuel" userId="647a3ee6-d9d4-48f2-aece-e02a20a2fdb2" providerId="ADAL" clId="{31964D66-2169-4B71-B576-6CEE32473482}" dt="2023-12-12T08:26:26.088" v="892" actId="20577"/>
          <ac:spMkLst>
            <pc:docMk/>
            <pc:sldMk cId="923563814" sldId="6202"/>
            <ac:spMk id="7" creationId="{127EEE11-F9FC-4E91-BE6F-4049214575D2}"/>
          </ac:spMkLst>
        </pc:spChg>
      </pc:sldChg>
      <pc:sldChg chg="modSp mod">
        <pc:chgData name="Wütherich, Samuel" userId="647a3ee6-d9d4-48f2-aece-e02a20a2fdb2" providerId="ADAL" clId="{31964D66-2169-4B71-B576-6CEE32473482}" dt="2023-12-12T08:47:21.891" v="1252"/>
        <pc:sldMkLst>
          <pc:docMk/>
          <pc:sldMk cId="2611715442" sldId="6203"/>
        </pc:sldMkLst>
        <pc:spChg chg="mod">
          <ac:chgData name="Wütherich, Samuel" userId="647a3ee6-d9d4-48f2-aece-e02a20a2fdb2" providerId="ADAL" clId="{31964D66-2169-4B71-B576-6CEE32473482}" dt="2023-12-12T08:38:01.760" v="1224" actId="20577"/>
          <ac:spMkLst>
            <pc:docMk/>
            <pc:sldMk cId="2611715442" sldId="6203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47:21.891" v="1252"/>
          <ac:spMkLst>
            <pc:docMk/>
            <pc:sldMk cId="2611715442" sldId="6203"/>
            <ac:spMk id="146" creationId="{78BAED30-14C9-4397-8A36-7A083293C04F}"/>
          </ac:spMkLst>
        </pc:spChg>
      </pc:sldChg>
      <pc:sldChg chg="modSp mod">
        <pc:chgData name="Wütherich, Samuel" userId="647a3ee6-d9d4-48f2-aece-e02a20a2fdb2" providerId="ADAL" clId="{31964D66-2169-4B71-B576-6CEE32473482}" dt="2023-12-12T08:52:30.715" v="1438"/>
        <pc:sldMkLst>
          <pc:docMk/>
          <pc:sldMk cId="2620089318" sldId="6204"/>
        </pc:sldMkLst>
        <pc:spChg chg="mod">
          <ac:chgData name="Wütherich, Samuel" userId="647a3ee6-d9d4-48f2-aece-e02a20a2fdb2" providerId="ADAL" clId="{31964D66-2169-4B71-B576-6CEE32473482}" dt="2023-12-12T08:50:11.872" v="1324" actId="14100"/>
          <ac:spMkLst>
            <pc:docMk/>
            <pc:sldMk cId="2620089318" sldId="6204"/>
            <ac:spMk id="6" creationId="{E5475E08-7705-CBED-C894-08F90DC70A1F}"/>
          </ac:spMkLst>
        </pc:spChg>
        <pc:spChg chg="mod">
          <ac:chgData name="Wütherich, Samuel" userId="647a3ee6-d9d4-48f2-aece-e02a20a2fdb2" providerId="ADAL" clId="{31964D66-2169-4B71-B576-6CEE32473482}" dt="2023-12-12T08:49:57.013" v="1322" actId="20577"/>
          <ac:spMkLst>
            <pc:docMk/>
            <pc:sldMk cId="2620089318" sldId="6204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50:22.813" v="1338" actId="20577"/>
          <ac:spMkLst>
            <pc:docMk/>
            <pc:sldMk cId="2620089318" sldId="6204"/>
            <ac:spMk id="10" creationId="{B19A23FB-36FD-0A22-F033-88458EE94A88}"/>
          </ac:spMkLst>
        </pc:spChg>
        <pc:spChg chg="mod">
          <ac:chgData name="Wütherich, Samuel" userId="647a3ee6-d9d4-48f2-aece-e02a20a2fdb2" providerId="ADAL" clId="{31964D66-2169-4B71-B576-6CEE32473482}" dt="2023-12-12T08:52:30.715" v="1438"/>
          <ac:spMkLst>
            <pc:docMk/>
            <pc:sldMk cId="2620089318" sldId="6204"/>
            <ac:spMk id="146" creationId="{78BAED30-14C9-4397-8A36-7A083293C04F}"/>
          </ac:spMkLst>
        </pc:spChg>
      </pc:sldChg>
      <pc:sldChg chg="modSp mod">
        <pc:chgData name="Wütherich, Samuel" userId="647a3ee6-d9d4-48f2-aece-e02a20a2fdb2" providerId="ADAL" clId="{31964D66-2169-4B71-B576-6CEE32473482}" dt="2023-12-12T09:10:04.207" v="2046"/>
        <pc:sldMkLst>
          <pc:docMk/>
          <pc:sldMk cId="3996722109" sldId="6205"/>
        </pc:sldMkLst>
        <pc:spChg chg="mod">
          <ac:chgData name="Wütherich, Samuel" userId="647a3ee6-d9d4-48f2-aece-e02a20a2fdb2" providerId="ADAL" clId="{31964D66-2169-4B71-B576-6CEE32473482}" dt="2023-12-12T09:07:41.798" v="2023" actId="20577"/>
          <ac:spMkLst>
            <pc:docMk/>
            <pc:sldMk cId="3996722109" sldId="6205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9:10:04.207" v="2046"/>
          <ac:spMkLst>
            <pc:docMk/>
            <pc:sldMk cId="3996722109" sldId="6205"/>
            <ac:spMk id="95" creationId="{520F8020-14BD-47CD-B3D2-666A5CD7FFB1}"/>
          </ac:spMkLst>
        </pc:spChg>
      </pc:sldChg>
      <pc:sldChg chg="addSp modSp mod">
        <pc:chgData name="Wütherich, Samuel" userId="647a3ee6-d9d4-48f2-aece-e02a20a2fdb2" providerId="ADAL" clId="{31964D66-2169-4B71-B576-6CEE32473482}" dt="2023-12-12T08:35:12.271" v="1141" actId="5793"/>
        <pc:sldMkLst>
          <pc:docMk/>
          <pc:sldMk cId="2969628940" sldId="6207"/>
        </pc:sldMkLst>
        <pc:spChg chg="add mod">
          <ac:chgData name="Wütherich, Samuel" userId="647a3ee6-d9d4-48f2-aece-e02a20a2fdb2" providerId="ADAL" clId="{31964D66-2169-4B71-B576-6CEE32473482}" dt="2023-12-12T08:34:45.778" v="1128" actId="571"/>
          <ac:spMkLst>
            <pc:docMk/>
            <pc:sldMk cId="2969628940" sldId="6207"/>
            <ac:spMk id="2" creationId="{494AC5EB-F71D-FD25-043B-D888F58B1A59}"/>
          </ac:spMkLst>
        </pc:spChg>
        <pc:spChg chg="mod">
          <ac:chgData name="Wütherich, Samuel" userId="647a3ee6-d9d4-48f2-aece-e02a20a2fdb2" providerId="ADAL" clId="{31964D66-2169-4B71-B576-6CEE32473482}" dt="2023-12-12T08:33:00.497" v="1075" actId="20577"/>
          <ac:spMkLst>
            <pc:docMk/>
            <pc:sldMk cId="2969628940" sldId="6207"/>
            <ac:spMk id="7" creationId="{127EEE11-F9FC-4E91-BE6F-4049214575D2}"/>
          </ac:spMkLst>
        </pc:spChg>
        <pc:spChg chg="mod">
          <ac:chgData name="Wütherich, Samuel" userId="647a3ee6-d9d4-48f2-aece-e02a20a2fdb2" providerId="ADAL" clId="{31964D66-2169-4B71-B576-6CEE32473482}" dt="2023-12-12T08:35:12.271" v="1141" actId="5793"/>
          <ac:spMkLst>
            <pc:docMk/>
            <pc:sldMk cId="2969628940" sldId="6207"/>
            <ac:spMk id="88" creationId="{5E0A9E6E-A1C9-4D11-ABC4-59A64758F230}"/>
          </ac:spMkLst>
        </pc:spChg>
      </pc:sldChg>
      <pc:sldChg chg="modSp mod">
        <pc:chgData name="Wütherich, Samuel" userId="647a3ee6-d9d4-48f2-aece-e02a20a2fdb2" providerId="ADAL" clId="{31964D66-2169-4B71-B576-6CEE32473482}" dt="2023-12-12T08:12:36.520" v="419"/>
        <pc:sldMkLst>
          <pc:docMk/>
          <pc:sldMk cId="3262305409" sldId="6220"/>
        </pc:sldMkLst>
        <pc:spChg chg="mod">
          <ac:chgData name="Wütherich, Samuel" userId="647a3ee6-d9d4-48f2-aece-e02a20a2fdb2" providerId="ADAL" clId="{31964D66-2169-4B71-B576-6CEE32473482}" dt="2023-12-12T08:10:24.118" v="396"/>
          <ac:spMkLst>
            <pc:docMk/>
            <pc:sldMk cId="3262305409" sldId="6220"/>
            <ac:spMk id="8" creationId="{AE892E28-198B-5184-B6E6-642744D56000}"/>
          </ac:spMkLst>
        </pc:spChg>
        <pc:spChg chg="mod">
          <ac:chgData name="Wütherich, Samuel" userId="647a3ee6-d9d4-48f2-aece-e02a20a2fdb2" providerId="ADAL" clId="{31964D66-2169-4B71-B576-6CEE32473482}" dt="2023-12-12T08:12:36.520" v="419"/>
          <ac:spMkLst>
            <pc:docMk/>
            <pc:sldMk cId="3262305409" sldId="6220"/>
            <ac:spMk id="31" creationId="{449FC449-80B1-0037-9F6E-F42E75087C1E}"/>
          </ac:spMkLst>
        </pc:spChg>
      </pc:sldChg>
      <pc:sldChg chg="modSp mod">
        <pc:chgData name="Wütherich, Samuel" userId="647a3ee6-d9d4-48f2-aece-e02a20a2fdb2" providerId="ADAL" clId="{31964D66-2169-4B71-B576-6CEE32473482}" dt="2023-12-12T08:05:53.974" v="266" actId="14100"/>
        <pc:sldMkLst>
          <pc:docMk/>
          <pc:sldMk cId="811596228" sldId="6225"/>
        </pc:sldMkLst>
        <pc:spChg chg="mod">
          <ac:chgData name="Wütherich, Samuel" userId="647a3ee6-d9d4-48f2-aece-e02a20a2fdb2" providerId="ADAL" clId="{31964D66-2169-4B71-B576-6CEE32473482}" dt="2023-12-12T08:00:28.771" v="170"/>
          <ac:spMkLst>
            <pc:docMk/>
            <pc:sldMk cId="811596228" sldId="6225"/>
            <ac:spMk id="2" creationId="{1C7338B7-A249-8E79-13FB-56B496B63CF3}"/>
          </ac:spMkLst>
        </pc:spChg>
        <pc:spChg chg="mod">
          <ac:chgData name="Wütherich, Samuel" userId="647a3ee6-d9d4-48f2-aece-e02a20a2fdb2" providerId="ADAL" clId="{31964D66-2169-4B71-B576-6CEE32473482}" dt="2023-12-12T08:00:46.803" v="175"/>
          <ac:spMkLst>
            <pc:docMk/>
            <pc:sldMk cId="811596228" sldId="6225"/>
            <ac:spMk id="6" creationId="{E2E82807-E6B6-3B3B-FC83-2E59E3DA63FE}"/>
          </ac:spMkLst>
        </pc:spChg>
        <pc:spChg chg="mod">
          <ac:chgData name="Wütherich, Samuel" userId="647a3ee6-d9d4-48f2-aece-e02a20a2fdb2" providerId="ADAL" clId="{31964D66-2169-4B71-B576-6CEE32473482}" dt="2023-12-12T08:00:57.615" v="180" actId="1076"/>
          <ac:spMkLst>
            <pc:docMk/>
            <pc:sldMk cId="811596228" sldId="6225"/>
            <ac:spMk id="7" creationId="{4DE20D19-19B6-CDB2-77A6-934F6A3ED65E}"/>
          </ac:spMkLst>
        </pc:spChg>
        <pc:spChg chg="mod">
          <ac:chgData name="Wütherich, Samuel" userId="647a3ee6-d9d4-48f2-aece-e02a20a2fdb2" providerId="ADAL" clId="{31964D66-2169-4B71-B576-6CEE32473482}" dt="2023-12-12T08:01:07.527" v="183"/>
          <ac:spMkLst>
            <pc:docMk/>
            <pc:sldMk cId="811596228" sldId="6225"/>
            <ac:spMk id="10" creationId="{96157282-9453-486C-1AEA-D7F9CCEA8F9F}"/>
          </ac:spMkLst>
        </pc:spChg>
        <pc:spChg chg="mod">
          <ac:chgData name="Wütherich, Samuel" userId="647a3ee6-d9d4-48f2-aece-e02a20a2fdb2" providerId="ADAL" clId="{31964D66-2169-4B71-B576-6CEE32473482}" dt="2023-12-12T08:01:50.748" v="203" actId="20577"/>
          <ac:spMkLst>
            <pc:docMk/>
            <pc:sldMk cId="811596228" sldId="6225"/>
            <ac:spMk id="61" creationId="{B5E7C7A6-8E0F-842B-812B-D0241C33D971}"/>
          </ac:spMkLst>
        </pc:spChg>
        <pc:spChg chg="mod">
          <ac:chgData name="Wütherich, Samuel" userId="647a3ee6-d9d4-48f2-aece-e02a20a2fdb2" providerId="ADAL" clId="{31964D66-2169-4B71-B576-6CEE32473482}" dt="2023-12-12T08:03:05.485" v="234" actId="20577"/>
          <ac:spMkLst>
            <pc:docMk/>
            <pc:sldMk cId="811596228" sldId="6225"/>
            <ac:spMk id="1027" creationId="{C61C05E6-1D2C-E4EF-DDE1-84AB899D48A8}"/>
          </ac:spMkLst>
        </pc:spChg>
        <pc:spChg chg="mod">
          <ac:chgData name="Wütherich, Samuel" userId="647a3ee6-d9d4-48f2-aece-e02a20a2fdb2" providerId="ADAL" clId="{31964D66-2169-4B71-B576-6CEE32473482}" dt="2023-12-12T08:02:45.591" v="220" actId="20577"/>
          <ac:spMkLst>
            <pc:docMk/>
            <pc:sldMk cId="811596228" sldId="6225"/>
            <ac:spMk id="1045" creationId="{532E6E2E-EBF6-3E6D-5A27-840E5AAE3BBC}"/>
          </ac:spMkLst>
        </pc:spChg>
        <pc:spChg chg="mod">
          <ac:chgData name="Wütherich, Samuel" userId="647a3ee6-d9d4-48f2-aece-e02a20a2fdb2" providerId="ADAL" clId="{31964D66-2169-4B71-B576-6CEE32473482}" dt="2023-12-12T08:02:10.086" v="209" actId="20577"/>
          <ac:spMkLst>
            <pc:docMk/>
            <pc:sldMk cId="811596228" sldId="6225"/>
            <ac:spMk id="3081" creationId="{E3D0A232-85F2-B35B-9D49-EF9887120971}"/>
          </ac:spMkLst>
        </pc:spChg>
        <pc:spChg chg="mod">
          <ac:chgData name="Wütherich, Samuel" userId="647a3ee6-d9d4-48f2-aece-e02a20a2fdb2" providerId="ADAL" clId="{31964D66-2169-4B71-B576-6CEE32473482}" dt="2023-12-12T08:02:14.397" v="211" actId="20577"/>
          <ac:spMkLst>
            <pc:docMk/>
            <pc:sldMk cId="811596228" sldId="6225"/>
            <ac:spMk id="3102" creationId="{CE1AD387-F7D9-44A2-A65C-247CC64EB6A9}"/>
          </ac:spMkLst>
        </pc:spChg>
        <pc:spChg chg="mod">
          <ac:chgData name="Wütherich, Samuel" userId="647a3ee6-d9d4-48f2-aece-e02a20a2fdb2" providerId="ADAL" clId="{31964D66-2169-4B71-B576-6CEE32473482}" dt="2023-12-12T08:01:37.933" v="190" actId="20577"/>
          <ac:spMkLst>
            <pc:docMk/>
            <pc:sldMk cId="811596228" sldId="6225"/>
            <ac:spMk id="3118" creationId="{6A63D479-AF65-A139-EAD2-8738D44CE9C6}"/>
          </ac:spMkLst>
        </pc:spChg>
        <pc:spChg chg="mod">
          <ac:chgData name="Wütherich, Samuel" userId="647a3ee6-d9d4-48f2-aece-e02a20a2fdb2" providerId="ADAL" clId="{31964D66-2169-4B71-B576-6CEE32473482}" dt="2023-12-12T08:05:53.974" v="266" actId="14100"/>
          <ac:spMkLst>
            <pc:docMk/>
            <pc:sldMk cId="811596228" sldId="6225"/>
            <ac:spMk id="3125" creationId="{F67C0EAF-BEF5-991C-CA2B-DE7190E2E2F8}"/>
          </ac:spMkLst>
        </pc:spChg>
        <pc:spChg chg="mod">
          <ac:chgData name="Wütherich, Samuel" userId="647a3ee6-d9d4-48f2-aece-e02a20a2fdb2" providerId="ADAL" clId="{31964D66-2169-4B71-B576-6CEE32473482}" dt="2023-12-12T08:05:49.171" v="252" actId="14100"/>
          <ac:spMkLst>
            <pc:docMk/>
            <pc:sldMk cId="811596228" sldId="6225"/>
            <ac:spMk id="3127" creationId="{3C267593-A488-8731-1F43-0E10B26FBDEE}"/>
          </ac:spMkLst>
        </pc:spChg>
        <pc:spChg chg="mod">
          <ac:chgData name="Wütherich, Samuel" userId="647a3ee6-d9d4-48f2-aece-e02a20a2fdb2" providerId="ADAL" clId="{31964D66-2169-4B71-B576-6CEE32473482}" dt="2023-12-12T08:03:11.373" v="240" actId="20577"/>
          <ac:spMkLst>
            <pc:docMk/>
            <pc:sldMk cId="811596228" sldId="6225"/>
            <ac:spMk id="3137" creationId="{A1C73629-9513-1CAB-820B-BB308B189C26}"/>
          </ac:spMkLst>
        </pc:spChg>
        <pc:spChg chg="mod">
          <ac:chgData name="Wütherich, Samuel" userId="647a3ee6-d9d4-48f2-aece-e02a20a2fdb2" providerId="ADAL" clId="{31964D66-2169-4B71-B576-6CEE32473482}" dt="2023-12-12T08:01:28.656" v="185" actId="14100"/>
          <ac:spMkLst>
            <pc:docMk/>
            <pc:sldMk cId="811596228" sldId="6225"/>
            <ac:spMk id="3188" creationId="{EF0A3E03-C8EC-91AC-641D-FA065CF93615}"/>
          </ac:spMkLst>
        </pc:spChg>
      </pc:sldChg>
      <pc:sldChg chg="modSp mod">
        <pc:chgData name="Wütherich, Samuel" userId="647a3ee6-d9d4-48f2-aece-e02a20a2fdb2" providerId="ADAL" clId="{31964D66-2169-4B71-B576-6CEE32473482}" dt="2023-12-12T08:09:22.183" v="395" actId="20577"/>
        <pc:sldMkLst>
          <pc:docMk/>
          <pc:sldMk cId="1090525604" sldId="6229"/>
        </pc:sldMkLst>
        <pc:spChg chg="mod">
          <ac:chgData name="Wütherich, Samuel" userId="647a3ee6-d9d4-48f2-aece-e02a20a2fdb2" providerId="ADAL" clId="{31964D66-2169-4B71-B576-6CEE32473482}" dt="2023-12-12T08:08:29.514" v="369"/>
          <ac:spMkLst>
            <pc:docMk/>
            <pc:sldMk cId="1090525604" sldId="6229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8:09:22.183" v="395" actId="20577"/>
          <ac:spMkLst>
            <pc:docMk/>
            <pc:sldMk cId="1090525604" sldId="6229"/>
            <ac:spMk id="6" creationId="{893D1E65-8AE1-97B8-F110-C03D288738EE}"/>
          </ac:spMkLst>
        </pc:spChg>
      </pc:sldChg>
      <pc:sldChg chg="modSp mod">
        <pc:chgData name="Wütherich, Samuel" userId="647a3ee6-d9d4-48f2-aece-e02a20a2fdb2" providerId="ADAL" clId="{31964D66-2169-4B71-B576-6CEE32473482}" dt="2023-12-12T08:07:25.942" v="343" actId="1038"/>
        <pc:sldMkLst>
          <pc:docMk/>
          <pc:sldMk cId="3081688765" sldId="6230"/>
        </pc:sldMkLst>
        <pc:spChg chg="mod">
          <ac:chgData name="Wütherich, Samuel" userId="647a3ee6-d9d4-48f2-aece-e02a20a2fdb2" providerId="ADAL" clId="{31964D66-2169-4B71-B576-6CEE32473482}" dt="2023-12-12T08:06:23.178" v="269"/>
          <ac:spMkLst>
            <pc:docMk/>
            <pc:sldMk cId="3081688765" sldId="6230"/>
            <ac:spMk id="2" creationId="{1C7338B7-A249-8E79-13FB-56B496B63CF3}"/>
          </ac:spMkLst>
        </pc:spChg>
        <pc:spChg chg="mod">
          <ac:chgData name="Wütherich, Samuel" userId="647a3ee6-d9d4-48f2-aece-e02a20a2fdb2" providerId="ADAL" clId="{31964D66-2169-4B71-B576-6CEE32473482}" dt="2023-12-12T08:06:46.441" v="286" actId="1037"/>
          <ac:spMkLst>
            <pc:docMk/>
            <pc:sldMk cId="3081688765" sldId="6230"/>
            <ac:spMk id="1038" creationId="{3A4078AF-B45F-9A6F-E917-901B3105E1ED}"/>
          </ac:spMkLst>
        </pc:spChg>
        <pc:spChg chg="mod">
          <ac:chgData name="Wütherich, Samuel" userId="647a3ee6-d9d4-48f2-aece-e02a20a2fdb2" providerId="ADAL" clId="{31964D66-2169-4B71-B576-6CEE32473482}" dt="2023-12-12T08:06:49.825" v="291" actId="20577"/>
          <ac:spMkLst>
            <pc:docMk/>
            <pc:sldMk cId="3081688765" sldId="6230"/>
            <ac:spMk id="1039" creationId="{7EF290C7-1489-FC49-0921-30F7C935598F}"/>
          </ac:spMkLst>
        </pc:spChg>
        <pc:spChg chg="mod">
          <ac:chgData name="Wütherich, Samuel" userId="647a3ee6-d9d4-48f2-aece-e02a20a2fdb2" providerId="ADAL" clId="{31964D66-2169-4B71-B576-6CEE32473482}" dt="2023-12-12T08:07:05.750" v="305" actId="20577"/>
          <ac:spMkLst>
            <pc:docMk/>
            <pc:sldMk cId="3081688765" sldId="6230"/>
            <ac:spMk id="1048" creationId="{E7D30DD8-73C9-1803-09CB-D5BA2FEFB1AF}"/>
          </ac:spMkLst>
        </pc:spChg>
        <pc:spChg chg="mod">
          <ac:chgData name="Wütherich, Samuel" userId="647a3ee6-d9d4-48f2-aece-e02a20a2fdb2" providerId="ADAL" clId="{31964D66-2169-4B71-B576-6CEE32473482}" dt="2023-12-12T08:07:07.993" v="306" actId="20577"/>
          <ac:spMkLst>
            <pc:docMk/>
            <pc:sldMk cId="3081688765" sldId="6230"/>
            <ac:spMk id="1049" creationId="{0EDF5FBC-9F59-F8AE-35F7-3F6FA058796C}"/>
          </ac:spMkLst>
        </pc:spChg>
        <pc:spChg chg="mod">
          <ac:chgData name="Wütherich, Samuel" userId="647a3ee6-d9d4-48f2-aece-e02a20a2fdb2" providerId="ADAL" clId="{31964D66-2169-4B71-B576-6CEE32473482}" dt="2023-12-12T08:07:23.575" v="333" actId="1038"/>
          <ac:spMkLst>
            <pc:docMk/>
            <pc:sldMk cId="3081688765" sldId="6230"/>
            <ac:spMk id="1052" creationId="{D8C55CBE-6BAA-3C32-4A45-F0D040DD427B}"/>
          </ac:spMkLst>
        </pc:spChg>
        <pc:picChg chg="mod">
          <ac:chgData name="Wütherich, Samuel" userId="647a3ee6-d9d4-48f2-aece-e02a20a2fdb2" providerId="ADAL" clId="{31964D66-2169-4B71-B576-6CEE32473482}" dt="2023-12-12T08:07:25.942" v="343" actId="1038"/>
          <ac:picMkLst>
            <pc:docMk/>
            <pc:sldMk cId="3081688765" sldId="6230"/>
            <ac:picMk id="3130" creationId="{F4DBC175-9801-AB04-D974-FEB317A01223}"/>
          </ac:picMkLst>
        </pc:picChg>
      </pc:sldChg>
      <pc:sldChg chg="modSp mod">
        <pc:chgData name="Wütherich, Samuel" userId="647a3ee6-d9d4-48f2-aece-e02a20a2fdb2" providerId="ADAL" clId="{31964D66-2169-4B71-B576-6CEE32473482}" dt="2023-12-12T08:21:35.210" v="730" actId="20577"/>
        <pc:sldMkLst>
          <pc:docMk/>
          <pc:sldMk cId="3975611604" sldId="6231"/>
        </pc:sldMkLst>
        <pc:spChg chg="mod">
          <ac:chgData name="Wütherich, Samuel" userId="647a3ee6-d9d4-48f2-aece-e02a20a2fdb2" providerId="ADAL" clId="{31964D66-2169-4B71-B576-6CEE32473482}" dt="2023-12-12T08:19:12.526" v="689"/>
          <ac:spMkLst>
            <pc:docMk/>
            <pc:sldMk cId="3975611604" sldId="6231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8:19:58.686" v="700" actId="20577"/>
          <ac:spMkLst>
            <pc:docMk/>
            <pc:sldMk cId="3975611604" sldId="6231"/>
            <ac:spMk id="13" creationId="{74249E45-DDB4-F8D7-DEAB-D4AAAA8FECB4}"/>
          </ac:spMkLst>
        </pc:spChg>
        <pc:spChg chg="mod">
          <ac:chgData name="Wütherich, Samuel" userId="647a3ee6-d9d4-48f2-aece-e02a20a2fdb2" providerId="ADAL" clId="{31964D66-2169-4B71-B576-6CEE32473482}" dt="2023-12-12T08:20:01.311" v="707" actId="20577"/>
          <ac:spMkLst>
            <pc:docMk/>
            <pc:sldMk cId="3975611604" sldId="6231"/>
            <ac:spMk id="31" creationId="{0EDC6672-03D5-36DD-DC58-55BC30761F96}"/>
          </ac:spMkLst>
        </pc:spChg>
        <pc:spChg chg="mod">
          <ac:chgData name="Wütherich, Samuel" userId="647a3ee6-d9d4-48f2-aece-e02a20a2fdb2" providerId="ADAL" clId="{31964D66-2169-4B71-B576-6CEE32473482}" dt="2023-12-12T08:21:35.210" v="730" actId="20577"/>
          <ac:spMkLst>
            <pc:docMk/>
            <pc:sldMk cId="3975611604" sldId="6231"/>
            <ac:spMk id="10244" creationId="{4AEE9D59-8274-81B3-65FC-8F56342AAF44}"/>
          </ac:spMkLst>
        </pc:spChg>
      </pc:sldChg>
      <pc:sldChg chg="modSp mod">
        <pc:chgData name="Wütherich, Samuel" userId="647a3ee6-d9d4-48f2-aece-e02a20a2fdb2" providerId="ADAL" clId="{31964D66-2169-4B71-B576-6CEE32473482}" dt="2023-12-12T08:37:14.779" v="1196" actId="20577"/>
        <pc:sldMkLst>
          <pc:docMk/>
          <pc:sldMk cId="2731392957" sldId="6233"/>
        </pc:sldMkLst>
        <pc:spChg chg="mod">
          <ac:chgData name="Wütherich, Samuel" userId="647a3ee6-d9d4-48f2-aece-e02a20a2fdb2" providerId="ADAL" clId="{31964D66-2169-4B71-B576-6CEE32473482}" dt="2023-12-12T08:19:20.396" v="691"/>
          <ac:spMkLst>
            <pc:docMk/>
            <pc:sldMk cId="2731392957" sldId="6233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8:37:14.779" v="1196" actId="20577"/>
          <ac:spMkLst>
            <pc:docMk/>
            <pc:sldMk cId="2731392957" sldId="6233"/>
            <ac:spMk id="10244" creationId="{4AEE9D59-8274-81B3-65FC-8F56342AAF44}"/>
          </ac:spMkLst>
        </pc:spChg>
      </pc:sldChg>
      <pc:sldChg chg="modSp mod">
        <pc:chgData name="Wütherich, Samuel" userId="647a3ee6-d9d4-48f2-aece-e02a20a2fdb2" providerId="ADAL" clId="{31964D66-2169-4B71-B576-6CEE32473482}" dt="2023-12-12T08:49:36.378" v="1288" actId="20577"/>
        <pc:sldMkLst>
          <pc:docMk/>
          <pc:sldMk cId="639788885" sldId="6234"/>
        </pc:sldMkLst>
        <pc:spChg chg="mod">
          <ac:chgData name="Wütherich, Samuel" userId="647a3ee6-d9d4-48f2-aece-e02a20a2fdb2" providerId="ADAL" clId="{31964D66-2169-4B71-B576-6CEE32473482}" dt="2023-12-12T08:19:23.426" v="692"/>
          <ac:spMkLst>
            <pc:docMk/>
            <pc:sldMk cId="639788885" sldId="6234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8:49:36.378" v="1288" actId="20577"/>
          <ac:spMkLst>
            <pc:docMk/>
            <pc:sldMk cId="639788885" sldId="6234"/>
            <ac:spMk id="6" creationId="{8ABCC2B9-6CD8-625F-D6A3-4B92CBE20575}"/>
          </ac:spMkLst>
        </pc:spChg>
      </pc:sldChg>
      <pc:sldChg chg="modSp mod">
        <pc:chgData name="Wütherich, Samuel" userId="647a3ee6-d9d4-48f2-aece-e02a20a2fdb2" providerId="ADAL" clId="{31964D66-2169-4B71-B576-6CEE32473482}" dt="2023-12-12T08:32:21.391" v="1042"/>
        <pc:sldMkLst>
          <pc:docMk/>
          <pc:sldMk cId="675630355" sldId="6235"/>
        </pc:sldMkLst>
        <pc:spChg chg="mod">
          <ac:chgData name="Wütherich, Samuel" userId="647a3ee6-d9d4-48f2-aece-e02a20a2fdb2" providerId="ADAL" clId="{31964D66-2169-4B71-B576-6CEE32473482}" dt="2023-12-12T08:19:16.906" v="690"/>
          <ac:spMkLst>
            <pc:docMk/>
            <pc:sldMk cId="675630355" sldId="6235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8:32:18.354" v="1041" actId="20577"/>
          <ac:spMkLst>
            <pc:docMk/>
            <pc:sldMk cId="675630355" sldId="6235"/>
            <ac:spMk id="6" creationId="{106552A3-BA0A-2491-30DE-6DAEF195ACF9}"/>
          </ac:spMkLst>
        </pc:spChg>
        <pc:spChg chg="mod">
          <ac:chgData name="Wütherich, Samuel" userId="647a3ee6-d9d4-48f2-aece-e02a20a2fdb2" providerId="ADAL" clId="{31964D66-2169-4B71-B576-6CEE32473482}" dt="2023-12-12T08:32:21.391" v="1042"/>
          <ac:spMkLst>
            <pc:docMk/>
            <pc:sldMk cId="675630355" sldId="6235"/>
            <ac:spMk id="9" creationId="{40469BAE-4E15-9A17-5596-85E37AADDDB4}"/>
          </ac:spMkLst>
        </pc:spChg>
        <pc:spChg chg="mod">
          <ac:chgData name="Wütherich, Samuel" userId="647a3ee6-d9d4-48f2-aece-e02a20a2fdb2" providerId="ADAL" clId="{31964D66-2169-4B71-B576-6CEE32473482}" dt="2023-12-12T08:30:14.743" v="981" actId="20577"/>
          <ac:spMkLst>
            <pc:docMk/>
            <pc:sldMk cId="675630355" sldId="6235"/>
            <ac:spMk id="13" creationId="{38C58134-7CB8-9C54-AB29-19EC252537A2}"/>
          </ac:spMkLst>
        </pc:spChg>
        <pc:spChg chg="mod">
          <ac:chgData name="Wütherich, Samuel" userId="647a3ee6-d9d4-48f2-aece-e02a20a2fdb2" providerId="ADAL" clId="{31964D66-2169-4B71-B576-6CEE32473482}" dt="2023-12-12T08:31:23.586" v="1015" actId="20577"/>
          <ac:spMkLst>
            <pc:docMk/>
            <pc:sldMk cId="675630355" sldId="6235"/>
            <ac:spMk id="4115" creationId="{A2377F50-5397-A762-48EB-7C488012B4FC}"/>
          </ac:spMkLst>
        </pc:spChg>
        <pc:spChg chg="mod">
          <ac:chgData name="Wütherich, Samuel" userId="647a3ee6-d9d4-48f2-aece-e02a20a2fdb2" providerId="ADAL" clId="{31964D66-2169-4B71-B576-6CEE32473482}" dt="2023-12-12T08:31:26.162" v="1022" actId="20577"/>
          <ac:spMkLst>
            <pc:docMk/>
            <pc:sldMk cId="675630355" sldId="6235"/>
            <ac:spMk id="4116" creationId="{26960506-FC3A-EEA2-A66F-C70208A27E53}"/>
          </ac:spMkLst>
        </pc:spChg>
        <pc:spChg chg="mod">
          <ac:chgData name="Wütherich, Samuel" userId="647a3ee6-d9d4-48f2-aece-e02a20a2fdb2" providerId="ADAL" clId="{31964D66-2169-4B71-B576-6CEE32473482}" dt="2023-12-12T08:31:42.930" v="1032" actId="20577"/>
          <ac:spMkLst>
            <pc:docMk/>
            <pc:sldMk cId="675630355" sldId="6235"/>
            <ac:spMk id="4117" creationId="{5525E2AA-1D9C-EC4B-C9E6-8857C7E14C02}"/>
          </ac:spMkLst>
        </pc:spChg>
        <pc:spChg chg="mod">
          <ac:chgData name="Wütherich, Samuel" userId="647a3ee6-d9d4-48f2-aece-e02a20a2fdb2" providerId="ADAL" clId="{31964D66-2169-4B71-B576-6CEE32473482}" dt="2023-12-12T08:30:20.057" v="989" actId="20577"/>
          <ac:spMkLst>
            <pc:docMk/>
            <pc:sldMk cId="675630355" sldId="6235"/>
            <ac:spMk id="7188" creationId="{91E3FC67-6AFD-8680-AD74-ADEEEB4C8220}"/>
          </ac:spMkLst>
        </pc:spChg>
        <pc:spChg chg="mod">
          <ac:chgData name="Wütherich, Samuel" userId="647a3ee6-d9d4-48f2-aece-e02a20a2fdb2" providerId="ADAL" clId="{31964D66-2169-4B71-B576-6CEE32473482}" dt="2023-12-12T08:31:18.642" v="1009" actId="20577"/>
          <ac:spMkLst>
            <pc:docMk/>
            <pc:sldMk cId="675630355" sldId="6235"/>
            <ac:spMk id="7191" creationId="{8B04644C-89B9-8307-72A9-1B6D1D9726AC}"/>
          </ac:spMkLst>
        </pc:spChg>
        <pc:spChg chg="mod">
          <ac:chgData name="Wütherich, Samuel" userId="647a3ee6-d9d4-48f2-aece-e02a20a2fdb2" providerId="ADAL" clId="{31964D66-2169-4B71-B576-6CEE32473482}" dt="2023-12-12T08:30:06.320" v="970" actId="20577"/>
          <ac:spMkLst>
            <pc:docMk/>
            <pc:sldMk cId="675630355" sldId="6235"/>
            <ac:spMk id="10244" creationId="{4AEE9D59-8274-81B3-65FC-8F56342AAF44}"/>
          </ac:spMkLst>
        </pc:spChg>
      </pc:sldChg>
      <pc:sldChg chg="modSp mod">
        <pc:chgData name="Wütherich, Samuel" userId="647a3ee6-d9d4-48f2-aece-e02a20a2fdb2" providerId="ADAL" clId="{31964D66-2169-4B71-B576-6CEE32473482}" dt="2023-12-12T08:49:17.947" v="1281" actId="20577"/>
        <pc:sldMkLst>
          <pc:docMk/>
          <pc:sldMk cId="1803584147" sldId="6236"/>
        </pc:sldMkLst>
        <pc:spChg chg="mod">
          <ac:chgData name="Wütherich, Samuel" userId="647a3ee6-d9d4-48f2-aece-e02a20a2fdb2" providerId="ADAL" clId="{31964D66-2169-4B71-B576-6CEE32473482}" dt="2023-12-12T08:07:39.357" v="368" actId="20577"/>
          <ac:spMkLst>
            <pc:docMk/>
            <pc:sldMk cId="1803584147" sldId="6236"/>
            <ac:spMk id="2" creationId="{477EA789-C5CE-ADE8-D0C5-FF90927E1313}"/>
          </ac:spMkLst>
        </pc:spChg>
        <pc:spChg chg="mod">
          <ac:chgData name="Wütherich, Samuel" userId="647a3ee6-d9d4-48f2-aece-e02a20a2fdb2" providerId="ADAL" clId="{31964D66-2169-4B71-B576-6CEE32473482}" dt="2023-12-12T08:09:12.784" v="378" actId="20577"/>
          <ac:spMkLst>
            <pc:docMk/>
            <pc:sldMk cId="1803584147" sldId="6236"/>
            <ac:spMk id="30" creationId="{FAE32482-20ED-B2C8-41CA-A4CC2D7FA9DF}"/>
          </ac:spMkLst>
        </pc:spChg>
        <pc:spChg chg="mod">
          <ac:chgData name="Wütherich, Samuel" userId="647a3ee6-d9d4-48f2-aece-e02a20a2fdb2" providerId="ADAL" clId="{31964D66-2169-4B71-B576-6CEE32473482}" dt="2023-12-12T08:29:59.784" v="960" actId="20577"/>
          <ac:spMkLst>
            <pc:docMk/>
            <pc:sldMk cId="1803584147" sldId="6236"/>
            <ac:spMk id="33" creationId="{F399EE70-5CAA-61B1-C588-845190A927AF}"/>
          </ac:spMkLst>
        </pc:spChg>
        <pc:spChg chg="mod">
          <ac:chgData name="Wütherich, Samuel" userId="647a3ee6-d9d4-48f2-aece-e02a20a2fdb2" providerId="ADAL" clId="{31964D66-2169-4B71-B576-6CEE32473482}" dt="2023-12-12T08:30:26.283" v="997" actId="20577"/>
          <ac:spMkLst>
            <pc:docMk/>
            <pc:sldMk cId="1803584147" sldId="6236"/>
            <ac:spMk id="34" creationId="{F705D432-B5BD-CBF5-1543-5668B68418FA}"/>
          </ac:spMkLst>
        </pc:spChg>
        <pc:spChg chg="mod">
          <ac:chgData name="Wütherich, Samuel" userId="647a3ee6-d9d4-48f2-aece-e02a20a2fdb2" providerId="ADAL" clId="{31964D66-2169-4B71-B576-6CEE32473482}" dt="2023-12-12T08:49:14.544" v="1274" actId="20577"/>
          <ac:spMkLst>
            <pc:docMk/>
            <pc:sldMk cId="1803584147" sldId="6236"/>
            <ac:spMk id="38" creationId="{5C18D779-CD1C-A8F3-0AE6-CE858A7C9162}"/>
          </ac:spMkLst>
        </pc:spChg>
        <pc:spChg chg="mod">
          <ac:chgData name="Wütherich, Samuel" userId="647a3ee6-d9d4-48f2-aece-e02a20a2fdb2" providerId="ADAL" clId="{31964D66-2169-4B71-B576-6CEE32473482}" dt="2023-12-12T08:31:04.505" v="1003" actId="20577"/>
          <ac:spMkLst>
            <pc:docMk/>
            <pc:sldMk cId="1803584147" sldId="6236"/>
            <ac:spMk id="48" creationId="{6FE98EA1-8BD8-BA78-158A-F54B838FD84E}"/>
          </ac:spMkLst>
        </pc:spChg>
        <pc:spChg chg="mod">
          <ac:chgData name="Wütherich, Samuel" userId="647a3ee6-d9d4-48f2-aece-e02a20a2fdb2" providerId="ADAL" clId="{31964D66-2169-4B71-B576-6CEE32473482}" dt="2023-12-12T08:49:17.947" v="1281" actId="20577"/>
          <ac:spMkLst>
            <pc:docMk/>
            <pc:sldMk cId="1803584147" sldId="6236"/>
            <ac:spMk id="52" creationId="{089ECB91-997B-4B42-B25F-1A33BCC17179}"/>
          </ac:spMkLst>
        </pc:spChg>
        <pc:spChg chg="mod">
          <ac:chgData name="Wütherich, Samuel" userId="647a3ee6-d9d4-48f2-aece-e02a20a2fdb2" providerId="ADAL" clId="{31964D66-2169-4B71-B576-6CEE32473482}" dt="2023-12-12T08:49:06.709" v="1260" actId="20577"/>
          <ac:spMkLst>
            <pc:docMk/>
            <pc:sldMk cId="1803584147" sldId="6236"/>
            <ac:spMk id="53" creationId="{D46A8F8D-D07D-5B61-45FE-2DDC85859C37}"/>
          </ac:spMkLst>
        </pc:spChg>
        <pc:spChg chg="mod">
          <ac:chgData name="Wütherich, Samuel" userId="647a3ee6-d9d4-48f2-aece-e02a20a2fdb2" providerId="ADAL" clId="{31964D66-2169-4B71-B576-6CEE32473482}" dt="2023-12-12T08:49:09.473" v="1267" actId="20577"/>
          <ac:spMkLst>
            <pc:docMk/>
            <pc:sldMk cId="1803584147" sldId="6236"/>
            <ac:spMk id="67" creationId="{D9FEB948-6EDD-2152-6939-F12F1B508F18}"/>
          </ac:spMkLst>
        </pc:spChg>
      </pc:sldChg>
      <pc:sldChg chg="modSp mod">
        <pc:chgData name="Wütherich, Samuel" userId="647a3ee6-d9d4-48f2-aece-e02a20a2fdb2" providerId="ADAL" clId="{31964D66-2169-4B71-B576-6CEE32473482}" dt="2023-12-12T09:03:31.516" v="1867" actId="20577"/>
        <pc:sldMkLst>
          <pc:docMk/>
          <pc:sldMk cId="300807959" sldId="6237"/>
        </pc:sldMkLst>
        <pc:spChg chg="mod">
          <ac:chgData name="Wütherich, Samuel" userId="647a3ee6-d9d4-48f2-aece-e02a20a2fdb2" providerId="ADAL" clId="{31964D66-2169-4B71-B576-6CEE32473482}" dt="2023-12-12T08:19:28.100" v="693"/>
          <ac:spMkLst>
            <pc:docMk/>
            <pc:sldMk cId="300807959" sldId="6237"/>
            <ac:spMk id="2" creationId="{9D54A04A-3E64-CB4B-ABF7-237EABAA6A0F}"/>
          </ac:spMkLst>
        </pc:spChg>
        <pc:spChg chg="mod">
          <ac:chgData name="Wütherich, Samuel" userId="647a3ee6-d9d4-48f2-aece-e02a20a2fdb2" providerId="ADAL" clId="{31964D66-2169-4B71-B576-6CEE32473482}" dt="2023-12-12T09:03:31.516" v="1867" actId="20577"/>
          <ac:spMkLst>
            <pc:docMk/>
            <pc:sldMk cId="300807959" sldId="6237"/>
            <ac:spMk id="6" creationId="{8ABCC2B9-6CD8-625F-D6A3-4B92CBE20575}"/>
          </ac:spMkLst>
        </pc:spChg>
        <pc:spChg chg="mod">
          <ac:chgData name="Wütherich, Samuel" userId="647a3ee6-d9d4-48f2-aece-e02a20a2fdb2" providerId="ADAL" clId="{31964D66-2169-4B71-B576-6CEE32473482}" dt="2023-12-12T09:03:25.626" v="1866" actId="20577"/>
          <ac:spMkLst>
            <pc:docMk/>
            <pc:sldMk cId="300807959" sldId="6237"/>
            <ac:spMk id="17" creationId="{45F7E45D-114F-7A46-E8DA-9EA5DE5F67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12.12.2023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98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26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51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CLAMPING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4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SOLUTION I HANDLING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044F18-9F1F-7F79-EA6E-578006EAA8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003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CLAMPING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E46C190-4D4D-8B55-950C-FDE17ACAC0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1415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MP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GRIPPING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0470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WEN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COMPONENTS I SWIVEL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78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BOTERZUBEH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ROBOT ACCESSORIES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742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w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HANDLING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8494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N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COMPONENTS I CLAMPING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B205A7-39AC-2352-E7CD-3E18B668E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465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00C425-11C5-2FF1-E68E-13A7125350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475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2E31844-DE83-FDED-205E-DAF8FD95621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14848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19A6F7C-6AB8-0875-38D7-C872450248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44942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555C073-060C-361F-4234-ABE3DB4BDB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4563" y="1116000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3408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09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123825" y="2235772"/>
            <a:ext cx="5126555" cy="4504181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PROCESS STEP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58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800000"/>
            <a:ext cx="5135051" cy="4584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SOLUTION I GRIPPING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36DCEE-E93B-0776-B368-839FAC2EF5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9" r="189"/>
          <a:stretch/>
        </p:blipFill>
        <p:spPr>
          <a:xfrm>
            <a:off x="7127445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4AA5BCD-0E0A-8F7D-7AE7-C1166F1B89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207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SOLUTION I COMPENSATION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18D598D-4CE7-D697-E890-4BE696E93A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04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F12B11F5-BAA9-52BB-7F3B-69FB72783371}"/>
              </a:ext>
            </a:extLst>
          </p:cNvPr>
          <p:cNvSpPr/>
          <p:nvPr userDrawn="1"/>
        </p:nvSpPr>
        <p:spPr>
          <a:xfrm>
            <a:off x="6954279" y="1034980"/>
            <a:ext cx="5135051" cy="5714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EOAT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grpSp>
        <p:nvGrpSpPr>
          <p:cNvPr id="12" name="Grafik 3">
            <a:extLst>
              <a:ext uri="{FF2B5EF4-FFF2-40B4-BE49-F238E27FC236}">
                <a16:creationId xmlns:a16="http://schemas.microsoft.com/office/drawing/2014/main" id="{F5AD1709-421B-1B2A-4867-5ACCD3260F63}"/>
              </a:ext>
            </a:extLst>
          </p:cNvPr>
          <p:cNvGrpSpPr/>
          <p:nvPr/>
        </p:nvGrpSpPr>
        <p:grpSpPr>
          <a:xfrm>
            <a:off x="7127445" y="1115759"/>
            <a:ext cx="798021" cy="792000"/>
            <a:chOff x="7127445" y="1115759"/>
            <a:chExt cx="798021" cy="792000"/>
          </a:xfrm>
          <a:solidFill>
            <a:srgbClr val="F2F2F2">
              <a:alpha val="34902"/>
            </a:srgbClr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BA24AB0-11FB-E7D5-9417-D04CD7388374}"/>
                </a:ext>
              </a:extLst>
            </p:cNvPr>
            <p:cNvSpPr/>
            <p:nvPr/>
          </p:nvSpPr>
          <p:spPr>
            <a:xfrm>
              <a:off x="7127445" y="1115759"/>
              <a:ext cx="795005" cy="792000"/>
            </a:xfrm>
            <a:custGeom>
              <a:avLst/>
              <a:gdLst>
                <a:gd name="connsiteX0" fmla="*/ -69 w 795005"/>
                <a:gd name="connsiteY0" fmla="*/ 395577 h 792000"/>
                <a:gd name="connsiteX1" fmla="*/ 397434 w 795005"/>
                <a:gd name="connsiteY1" fmla="*/ -423 h 792000"/>
                <a:gd name="connsiteX2" fmla="*/ 794936 w 795005"/>
                <a:gd name="connsiteY2" fmla="*/ 395577 h 792000"/>
                <a:gd name="connsiteX3" fmla="*/ 397434 w 795005"/>
                <a:gd name="connsiteY3" fmla="*/ 791577 h 792000"/>
                <a:gd name="connsiteX4" fmla="*/ -69 w 795005"/>
                <a:gd name="connsiteY4" fmla="*/ 395577 h 7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005" h="792000">
                  <a:moveTo>
                    <a:pt x="-69" y="395577"/>
                  </a:moveTo>
                  <a:cubicBezTo>
                    <a:pt x="-69" y="176871"/>
                    <a:pt x="177898" y="-423"/>
                    <a:pt x="397434" y="-423"/>
                  </a:cubicBezTo>
                  <a:cubicBezTo>
                    <a:pt x="616969" y="-423"/>
                    <a:pt x="794936" y="176871"/>
                    <a:pt x="794936" y="395577"/>
                  </a:cubicBezTo>
                  <a:cubicBezTo>
                    <a:pt x="794936" y="614283"/>
                    <a:pt x="616969" y="791577"/>
                    <a:pt x="397434" y="791577"/>
                  </a:cubicBezTo>
                  <a:cubicBezTo>
                    <a:pt x="177898" y="791577"/>
                    <a:pt x="-69" y="614283"/>
                    <a:pt x="-69" y="395577"/>
                  </a:cubicBezTo>
                  <a:close/>
                </a:path>
              </a:pathLst>
            </a:custGeom>
            <a:grpFill/>
            <a:ln w="2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BADAA32-DEAE-D431-D97A-AF5D78BB4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2445" y="1226758"/>
              <a:ext cx="642004" cy="603000"/>
            </a:xfrm>
            <a:custGeom>
              <a:avLst/>
              <a:gdLst>
                <a:gd name="connsiteX0" fmla="*/ 14 w 642004"/>
                <a:gd name="connsiteY0" fmla="*/ 35 h 603000"/>
                <a:gd name="connsiteX1" fmla="*/ 642018 w 642004"/>
                <a:gd name="connsiteY1" fmla="*/ 35 h 603000"/>
                <a:gd name="connsiteX2" fmla="*/ 642018 w 642004"/>
                <a:gd name="connsiteY2" fmla="*/ 603036 h 603000"/>
                <a:gd name="connsiteX3" fmla="*/ 14 w 642004"/>
                <a:gd name="connsiteY3" fmla="*/ 603036 h 60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2004" h="603000">
                  <a:moveTo>
                    <a:pt x="14" y="35"/>
                  </a:moveTo>
                  <a:lnTo>
                    <a:pt x="642018" y="35"/>
                  </a:lnTo>
                  <a:lnTo>
                    <a:pt x="642018" y="603036"/>
                  </a:lnTo>
                  <a:lnTo>
                    <a:pt x="14" y="603036"/>
                  </a:lnTo>
                  <a:close/>
                </a:path>
              </a:pathLst>
            </a:custGeom>
            <a:grpFill/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309D090-AC35-25D0-7168-93BCC4ED6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6193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1D5356-3484-B7D2-B66C-A597DB51703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5567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6EC0A8C-26B7-0548-62AA-466EDABDAA9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942" y="1117437"/>
            <a:ext cx="792000" cy="788644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D9E4AF2-E907-A184-2759-DF9CBCE2868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011" y="1115759"/>
            <a:ext cx="792000" cy="792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22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HAND IN HAND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9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SOLUTION I GRIPPING</a:t>
            </a:r>
          </a:p>
          <a:p>
            <a:pPr lvl="0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7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EOAT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OA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SOLUTION I HANDLING</a:t>
            </a:r>
          </a:p>
          <a:p>
            <a:pPr lvl="0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8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73" r:id="rId3"/>
    <p:sldLayoutId id="2147483658" r:id="rId4"/>
    <p:sldLayoutId id="2147483659" r:id="rId5"/>
    <p:sldLayoutId id="2147483667" r:id="rId6"/>
    <p:sldLayoutId id="2147483671" r:id="rId7"/>
    <p:sldLayoutId id="2147483668" r:id="rId8"/>
    <p:sldLayoutId id="2147483669" r:id="rId9"/>
    <p:sldLayoutId id="2147483672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55" r:id="rId18"/>
    <p:sldLayoutId id="2147483654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svg"/><Relationship Id="rId11" Type="http://schemas.openxmlformats.org/officeDocument/2006/relationships/image" Target="../media/image94.jpeg"/><Relationship Id="rId5" Type="http://schemas.openxmlformats.org/officeDocument/2006/relationships/image" Target="../media/image89.png"/><Relationship Id="rId10" Type="http://schemas.microsoft.com/office/2007/relationships/hdphoto" Target="../media/hdphoto9.wdp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2.png"/><Relationship Id="rId12" Type="http://schemas.microsoft.com/office/2007/relationships/hdphoto" Target="../media/hdphoto10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2.svg"/><Relationship Id="rId10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28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2.png"/><Relationship Id="rId11" Type="http://schemas.openxmlformats.org/officeDocument/2006/relationships/image" Target="../media/image126.png"/><Relationship Id="rId5" Type="http://schemas.microsoft.com/office/2007/relationships/hdphoto" Target="../media/hdphoto11.wdp"/><Relationship Id="rId10" Type="http://schemas.openxmlformats.org/officeDocument/2006/relationships/image" Target="../media/image125.jpeg"/><Relationship Id="rId4" Type="http://schemas.openxmlformats.org/officeDocument/2006/relationships/image" Target="../media/image121.png"/><Relationship Id="rId9" Type="http://schemas.openxmlformats.org/officeDocument/2006/relationships/image" Target="../media/image124.png"/><Relationship Id="rId14" Type="http://schemas.openxmlformats.org/officeDocument/2006/relationships/image" Target="../media/image1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08.svg"/><Relationship Id="rId7" Type="http://schemas.openxmlformats.org/officeDocument/2006/relationships/image" Target="../media/image13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jpeg"/><Relationship Id="rId18" Type="http://schemas.openxmlformats.org/officeDocument/2006/relationships/image" Target="../media/image15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9.jpeg"/><Relationship Id="rId2" Type="http://schemas.openxmlformats.org/officeDocument/2006/relationships/video" Target="../media/media4.mp4"/><Relationship Id="rId16" Type="http://schemas.openxmlformats.org/officeDocument/2006/relationships/image" Target="../media/image148.jpeg"/><Relationship Id="rId1" Type="http://schemas.microsoft.com/office/2007/relationships/media" Target="../media/media4.mp4"/><Relationship Id="rId6" Type="http://schemas.openxmlformats.org/officeDocument/2006/relationships/image" Target="../media/image138.png"/><Relationship Id="rId11" Type="http://schemas.openxmlformats.org/officeDocument/2006/relationships/image" Target="../media/image143.jpeg"/><Relationship Id="rId5" Type="http://schemas.openxmlformats.org/officeDocument/2006/relationships/image" Target="../media/image2.sv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.png"/><Relationship Id="rId9" Type="http://schemas.openxmlformats.org/officeDocument/2006/relationships/image" Target="../media/image141.jpeg"/><Relationship Id="rId14" Type="http://schemas.openxmlformats.org/officeDocument/2006/relationships/image" Target="../media/image1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39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2.svg"/><Relationship Id="rId10" Type="http://schemas.openxmlformats.org/officeDocument/2006/relationships/image" Target="../media/image158.jpeg"/><Relationship Id="rId4" Type="http://schemas.openxmlformats.org/officeDocument/2006/relationships/image" Target="../media/image1.png"/><Relationship Id="rId9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7" Type="http://schemas.openxmlformats.org/officeDocument/2006/relationships/image" Target="../media/image16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png"/><Relationship Id="rId5" Type="http://schemas.microsoft.com/office/2007/relationships/hdphoto" Target="../media/hdphoto13.wdp"/><Relationship Id="rId4" Type="http://schemas.openxmlformats.org/officeDocument/2006/relationships/image" Target="../media/image1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microsoft.com/office/2007/relationships/hdphoto" Target="../media/hdphoto1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0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08.svg"/><Relationship Id="rId7" Type="http://schemas.openxmlformats.org/officeDocument/2006/relationships/image" Target="../media/image170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gif"/><Relationship Id="rId3" Type="http://schemas.openxmlformats.org/officeDocument/2006/relationships/image" Target="../media/image2.svg"/><Relationship Id="rId7" Type="http://schemas.openxmlformats.org/officeDocument/2006/relationships/image" Target="../media/image1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2.png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2.svg"/><Relationship Id="rId9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1.sv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2.svg"/><Relationship Id="rId5" Type="http://schemas.openxmlformats.org/officeDocument/2006/relationships/image" Target="../media/image47.jpeg"/><Relationship Id="rId10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microsoft.com/office/2007/relationships/hdphoto" Target="../media/hdphoto1.wdp"/><Relationship Id="rId21" Type="http://schemas.openxmlformats.org/officeDocument/2006/relationships/image" Target="../media/image65.jpeg"/><Relationship Id="rId7" Type="http://schemas.microsoft.com/office/2007/relationships/hdphoto" Target="../media/hdphoto3.wdp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image" Target="../media/image51.png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59.jpeg"/><Relationship Id="rId23" Type="http://schemas.openxmlformats.org/officeDocument/2006/relationships/image" Target="../media/image67.jpe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microsoft.com/office/2007/relationships/hdphoto" Target="../media/hdphoto4.wdp"/><Relationship Id="rId14" Type="http://schemas.openxmlformats.org/officeDocument/2006/relationships/image" Target="../media/image58.png"/><Relationship Id="rId2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2.jpeg"/><Relationship Id="rId12" Type="http://schemas.microsoft.com/office/2007/relationships/hdphoto" Target="../media/hdphoto7.wdp"/><Relationship Id="rId17" Type="http://schemas.openxmlformats.org/officeDocument/2006/relationships/image" Target="../media/image80.png"/><Relationship Id="rId2" Type="http://schemas.openxmlformats.org/officeDocument/2006/relationships/image" Target="../media/image68.png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jpeg"/><Relationship Id="rId1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2.png"/><Relationship Id="rId7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8.wdp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9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99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" Type="http://schemas.openxmlformats.org/officeDocument/2006/relationships/video" Target="../media/media1.mp4"/><Relationship Id="rId16" Type="http://schemas.openxmlformats.org/officeDocument/2006/relationships/image" Target="../media/image94.jpeg"/><Relationship Id="rId20" Type="http://schemas.openxmlformats.org/officeDocument/2006/relationships/image" Target="../media/image98.png"/><Relationship Id="rId1" Type="http://schemas.microsoft.com/office/2007/relationships/media" Target="../media/media1.mp4"/><Relationship Id="rId6" Type="http://schemas.openxmlformats.org/officeDocument/2006/relationships/image" Target="../media/image85.jpeg"/><Relationship Id="rId11" Type="http://schemas.openxmlformats.org/officeDocument/2006/relationships/image" Target="../media/image90.svg"/><Relationship Id="rId24" Type="http://schemas.openxmlformats.org/officeDocument/2006/relationships/image" Target="../media/image102.png"/><Relationship Id="rId5" Type="http://schemas.openxmlformats.org/officeDocument/2006/relationships/image" Target="../media/image2.svg"/><Relationship Id="rId15" Type="http://schemas.microsoft.com/office/2007/relationships/hdphoto" Target="../media/hdphoto9.wdp"/><Relationship Id="rId23" Type="http://schemas.openxmlformats.org/officeDocument/2006/relationships/image" Target="../media/image101.png"/><Relationship Id="rId10" Type="http://schemas.openxmlformats.org/officeDocument/2006/relationships/image" Target="../media/image89.png"/><Relationship Id="rId19" Type="http://schemas.openxmlformats.org/officeDocument/2006/relationships/image" Target="../media/image97.jpeg"/><Relationship Id="rId4" Type="http://schemas.openxmlformats.org/officeDocument/2006/relationships/image" Target="../media/image1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CFB7A17-60E1-1F24-B9A6-9F6CFB48E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013"/>
            <a:ext cx="12192000" cy="68780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6C319E44-B961-116E-4F88-2D5F0A5240A1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21BE4BC9-5164-163E-24C6-399E57057DE7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8563F6D-C5C9-7039-7077-9D07D5EE0D1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47C53C49-58E0-FE00-1EE6-BF77C2A440ED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585B0180-7C00-DC76-301D-9B2F6A56970B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71A97521-8F52-33E0-B222-6EEB14E457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C99FDD14-9304-716F-316E-C52A87B51171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D2537D-311A-9E8E-5E9F-CBC06BD9C9D9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B51CE9A0-58D5-64ED-A942-ACA13AB07B37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1441EDB3-4C40-8910-F93C-49010DD07667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548B70EC-0286-6C89-B19A-14365BF4687F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18D8BA80-4F3C-01E3-B5B0-9C4B27D8DA02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5278E807-1E7F-6480-50B3-319270DDC4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5CD388E5-0532-4479-DD48-B3A6E9F79879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80C34041-7FFD-8714-DE18-35701C00E518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C9993599-8175-523D-1A5B-A1D2A147F303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3CE7C2BD-1342-94B3-E0FE-81AC2C04E50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F4D79846-D9E2-2F18-5BEE-62557C8403F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F04E0A63-870C-78FB-E6C5-2CA6F15BDEA5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9374803B-DF87-AF47-1755-861E3F7CA7AB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FB270EE0-E7A4-2C33-558B-D85540326A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778716B0-882F-B009-2C1C-BDDD8BD73EE6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10" name="Titel 11">
            <a:extLst>
              <a:ext uri="{FF2B5EF4-FFF2-40B4-BE49-F238E27FC236}">
                <a16:creationId xmlns:a16="http://schemas.microsoft.com/office/drawing/2014/main" id="{D8A775A5-CE0C-21DB-51C8-E4CF9CDB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952" y="5784420"/>
            <a:ext cx="5046593" cy="438362"/>
          </a:xfrm>
        </p:spPr>
        <p:txBody>
          <a:bodyPr lIns="504000"/>
          <a:lstStyle/>
          <a:p>
            <a:r>
              <a:rPr lang="de-DE" sz="2800" dirty="0">
                <a:solidFill>
                  <a:schemeClr val="bg1"/>
                </a:solidFill>
              </a:rPr>
              <a:t>DRIVING YOUR CHANGE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1800" b="0" i="0" u="none" strike="noStrike" baseline="0" dirty="0">
                <a:solidFill>
                  <a:srgbClr val="00ADEE"/>
                </a:solidFill>
                <a:latin typeface="Fago Pro" panose="02000506040000020004" pitchFamily="2" charset="0"/>
              </a:rPr>
              <a:t>Gestalten Sie mit SCHUNK als Partner Ihren Umstieg in die </a:t>
            </a:r>
            <a:r>
              <a:rPr lang="de-DE" sz="1800" b="0" i="0" u="none" strike="noStrike" baseline="0" dirty="0" err="1">
                <a:solidFill>
                  <a:srgbClr val="00ADEE"/>
                </a:solidFill>
                <a:latin typeface="Fago Pro" panose="02000506040000020004" pitchFamily="2" charset="0"/>
              </a:rPr>
              <a:t>Elektromobiliät</a:t>
            </a:r>
            <a:endParaRPr lang="de-DE" sz="2800" dirty="0">
              <a:solidFill>
                <a:srgbClr val="00ADEE"/>
              </a:solidFill>
            </a:endParaRPr>
          </a:p>
        </p:txBody>
      </p:sp>
      <p:sp>
        <p:nvSpPr>
          <p:cNvPr id="3" name="Grafik 8">
            <a:extLst>
              <a:ext uri="{FF2B5EF4-FFF2-40B4-BE49-F238E27FC236}">
                <a16:creationId xmlns:a16="http://schemas.microsoft.com/office/drawing/2014/main" id="{80CE37D5-A245-2233-87EC-70BFC29DC34B}"/>
              </a:ext>
            </a:extLst>
          </p:cNvPr>
          <p:cNvSpPr/>
          <p:nvPr/>
        </p:nvSpPr>
        <p:spPr>
          <a:xfrm>
            <a:off x="349849" y="1086998"/>
            <a:ext cx="3474005" cy="1731264"/>
          </a:xfrm>
          <a:custGeom>
            <a:avLst/>
            <a:gdLst>
              <a:gd name="connsiteX0" fmla="*/ 0 w 4881267"/>
              <a:gd name="connsiteY0" fmla="*/ 0 h 4669871"/>
              <a:gd name="connsiteX1" fmla="*/ 0 w 4881267"/>
              <a:gd name="connsiteY1" fmla="*/ 4669872 h 4669871"/>
              <a:gd name="connsiteX2" fmla="*/ 3988574 w 4881267"/>
              <a:gd name="connsiteY2" fmla="*/ 4669872 h 4669871"/>
              <a:gd name="connsiteX3" fmla="*/ 4881268 w 4881267"/>
              <a:gd name="connsiteY3" fmla="*/ 4201133 h 4669871"/>
              <a:gd name="connsiteX4" fmla="*/ 4881268 w 4881267"/>
              <a:gd name="connsiteY4" fmla="*/ 0 h 466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1267" h="4669871">
                <a:moveTo>
                  <a:pt x="0" y="0"/>
                </a:moveTo>
                <a:lnTo>
                  <a:pt x="0" y="4669872"/>
                </a:lnTo>
                <a:lnTo>
                  <a:pt x="3988574" y="4669872"/>
                </a:lnTo>
                <a:lnTo>
                  <a:pt x="4881268" y="4201133"/>
                </a:lnTo>
                <a:lnTo>
                  <a:pt x="4881268" y="0"/>
                </a:lnTo>
                <a:close/>
              </a:path>
            </a:pathLst>
          </a:custGeom>
          <a:solidFill>
            <a:schemeClr val="bg2"/>
          </a:solidFill>
          <a:ln w="1707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1FC99F9-D66F-F987-8CBC-758C11D65547}"/>
              </a:ext>
            </a:extLst>
          </p:cNvPr>
          <p:cNvSpPr txBox="1">
            <a:spLocks/>
          </p:cNvSpPr>
          <p:nvPr/>
        </p:nvSpPr>
        <p:spPr>
          <a:xfrm>
            <a:off x="-99558" y="1234553"/>
            <a:ext cx="4200506" cy="1583616"/>
          </a:xfrm>
          <a:prstGeom prst="rect">
            <a:avLst/>
          </a:prstGeom>
        </p:spPr>
        <p:txBody>
          <a:bodyPr vert="horz" lIns="50400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de-DE" sz="2800" dirty="0">
                <a:solidFill>
                  <a:schemeClr val="bg1"/>
                </a:solidFill>
              </a:rPr>
              <a:t>E-Mobility</a:t>
            </a:r>
          </a:p>
          <a:p>
            <a:r>
              <a:rPr lang="de-DE" sz="2800" dirty="0">
                <a:solidFill>
                  <a:schemeClr val="bg1"/>
                </a:solidFill>
              </a:rPr>
              <a:t>Portfolio &amp; Lösungen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42C69C8A-05CB-6235-C6B8-6071AF8FA8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267" y="2203929"/>
            <a:ext cx="2212368" cy="687904"/>
          </a:xfrm>
        </p:spPr>
        <p:txBody>
          <a:bodyPr lIns="504000"/>
          <a:lstStyle/>
          <a:p>
            <a:pPr marL="0" indent="0">
              <a:buNone/>
            </a:pPr>
            <a:r>
              <a:rPr lang="de-DE" sz="2800" b="1" dirty="0"/>
              <a:t>Batterie</a:t>
            </a:r>
          </a:p>
        </p:txBody>
      </p:sp>
    </p:spTree>
    <p:extLst>
      <p:ext uri="{BB962C8B-B14F-4D97-AF65-F5344CB8AC3E}">
        <p14:creationId xmlns:p14="http://schemas.microsoft.com/office/powerpoint/2010/main" val="34018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E892E28-198B-5184-B6E6-642744D5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ZELLEN-AUSPACKSTATION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35F0AE-8CE7-DE7D-4C4F-CB9F147909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81D19B2C-4683-063F-03F8-72D73F2A9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 descr="Inline-Nutzentrenner ILR-2200">
            <a:extLst>
              <a:ext uri="{FF2B5EF4-FFF2-40B4-BE49-F238E27FC236}">
                <a16:creationId xmlns:a16="http://schemas.microsoft.com/office/drawing/2014/main" id="{47974D3C-A8E6-D1BA-93A1-A7A04B278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182" y="1743379"/>
            <a:ext cx="4921933" cy="35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49FC449-80B1-0037-9F6E-F42E75087C1E}"/>
              </a:ext>
            </a:extLst>
          </p:cNvPr>
          <p:cNvSpPr txBox="1"/>
          <p:nvPr/>
        </p:nvSpPr>
        <p:spPr>
          <a:xfrm>
            <a:off x="7056949" y="1965100"/>
            <a:ext cx="51350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Inline </a:t>
            </a:r>
            <a:r>
              <a:rPr lang="en-US" sz="2000" b="1" dirty="0" err="1">
                <a:solidFill>
                  <a:srgbClr val="003D6A"/>
                </a:solidFill>
              </a:rPr>
              <a:t>oder</a:t>
            </a:r>
            <a:r>
              <a:rPr lang="en-US" sz="2000" b="1" dirty="0">
                <a:solidFill>
                  <a:srgbClr val="003D6A"/>
                </a:solidFill>
              </a:rPr>
              <a:t> stand alone system 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 err="1">
                <a:solidFill>
                  <a:srgbClr val="003D6A"/>
                </a:solidFill>
              </a:rPr>
              <a:t>anpassbar</a:t>
            </a:r>
            <a:r>
              <a:rPr lang="en-US" sz="1600" dirty="0">
                <a:solidFill>
                  <a:srgbClr val="003D6A"/>
                </a:solidFill>
              </a:rPr>
              <a:t> an </a:t>
            </a:r>
            <a:r>
              <a:rPr lang="en-US" sz="1600" dirty="0" err="1">
                <a:solidFill>
                  <a:srgbClr val="003D6A"/>
                </a:solidFill>
              </a:rPr>
              <a:t>Ihre</a:t>
            </a:r>
            <a:r>
              <a:rPr lang="en-US" sz="1600" dirty="0">
                <a:solidFill>
                  <a:srgbClr val="003D6A"/>
                </a:solidFill>
              </a:rPr>
              <a:t> </a:t>
            </a:r>
            <a:r>
              <a:rPr lang="en-US" sz="1600" dirty="0" err="1">
                <a:solidFill>
                  <a:srgbClr val="003D6A"/>
                </a:solidFill>
              </a:rPr>
              <a:t>Anforderungen</a:t>
            </a: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Alles in </a:t>
            </a:r>
            <a:r>
              <a:rPr lang="en-US" sz="2000" b="1" dirty="0" err="1">
                <a:solidFill>
                  <a:srgbClr val="003D6A"/>
                </a:solidFill>
              </a:rPr>
              <a:t>einem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inkl. Schneideeinrichtungen, Fördertechnik, Achsportale und </a:t>
            </a:r>
            <a:r>
              <a:rPr lang="de-DE" sz="1600" dirty="0" err="1">
                <a:solidFill>
                  <a:srgbClr val="003D6A"/>
                </a:solidFill>
              </a:rPr>
              <a:t>Greifersysteme</a:t>
            </a:r>
            <a:endParaRPr lang="en-US" sz="2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3D6A"/>
                </a:solidFill>
              </a:rPr>
              <a:t>Produktionsfertiges</a:t>
            </a:r>
            <a:r>
              <a:rPr lang="en-US" sz="2000" b="1" dirty="0">
                <a:solidFill>
                  <a:srgbClr val="003D6A"/>
                </a:solidFill>
              </a:rPr>
              <a:t> </a:t>
            </a:r>
            <a:r>
              <a:rPr lang="en-US" sz="2000" b="1" dirty="0" err="1">
                <a:solidFill>
                  <a:srgbClr val="003D6A"/>
                </a:solidFill>
              </a:rPr>
              <a:t>Komplettsystem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 err="1">
                <a:solidFill>
                  <a:srgbClr val="003D6A"/>
                </a:solidFill>
              </a:rPr>
              <a:t>inkl</a:t>
            </a:r>
            <a:r>
              <a:rPr lang="en-US" sz="1600" dirty="0">
                <a:solidFill>
                  <a:srgbClr val="003D6A"/>
                </a:solidFill>
              </a:rPr>
              <a:t>. Software und CE-</a:t>
            </a:r>
            <a:r>
              <a:rPr lang="en-US" sz="1600" dirty="0" err="1">
                <a:solidFill>
                  <a:srgbClr val="003D6A"/>
                </a:solidFill>
              </a:rPr>
              <a:t>Kennzeichnung</a:t>
            </a: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3D6A"/>
                </a:solidFill>
              </a:rPr>
              <a:t>Hohe</a:t>
            </a:r>
            <a:r>
              <a:rPr lang="en-US" sz="2000" b="1" dirty="0">
                <a:solidFill>
                  <a:srgbClr val="003D6A"/>
                </a:solidFill>
              </a:rPr>
              <a:t> </a:t>
            </a:r>
            <a:r>
              <a:rPr lang="en-US" sz="2000" b="1" dirty="0" err="1">
                <a:solidFill>
                  <a:srgbClr val="003D6A"/>
                </a:solidFill>
              </a:rPr>
              <a:t>Anlagenverfügbarkeit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de-DE" sz="1600" dirty="0">
                <a:solidFill>
                  <a:srgbClr val="003D6A"/>
                </a:solidFill>
              </a:rPr>
              <a:t>Einsatz von Linear Direktantrieben (a=40ms² / Wiederholgenauigkeit ±0,01mm)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State of the art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de-DE" sz="1600" dirty="0" err="1">
                <a:solidFill>
                  <a:srgbClr val="003D6A"/>
                </a:solidFill>
              </a:rPr>
              <a:t>Know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How</a:t>
            </a:r>
            <a:r>
              <a:rPr lang="de-DE" sz="1600" dirty="0">
                <a:solidFill>
                  <a:srgbClr val="003D6A"/>
                </a:solidFill>
              </a:rPr>
              <a:t> aus dem Bereich Nutzentrenner</a:t>
            </a:r>
            <a:endParaRPr lang="de-DE" sz="2000" dirty="0">
              <a:solidFill>
                <a:srgbClr val="003D6A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09DA8F3-6A63-2180-F91E-3368E2BDD6F5}"/>
              </a:ext>
            </a:extLst>
          </p:cNvPr>
          <p:cNvGrpSpPr>
            <a:grpSpLocks noChangeAspect="1"/>
          </p:cNvGrpSpPr>
          <p:nvPr/>
        </p:nvGrpSpPr>
        <p:grpSpPr>
          <a:xfrm>
            <a:off x="1215500" y="5305681"/>
            <a:ext cx="4328315" cy="972000"/>
            <a:chOff x="148655" y="5463133"/>
            <a:chExt cx="4978195" cy="1117942"/>
          </a:xfrm>
        </p:grpSpPr>
        <p:pic>
          <p:nvPicPr>
            <p:cNvPr id="4" name="Grafik 3" descr="Karton geöffnet Silhouette">
              <a:extLst>
                <a:ext uri="{FF2B5EF4-FFF2-40B4-BE49-F238E27FC236}">
                  <a16:creationId xmlns:a16="http://schemas.microsoft.com/office/drawing/2014/main" id="{6B17CF38-B7A7-5EF5-C97B-5B4827CFA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64271" y="5608104"/>
              <a:ext cx="827999" cy="828000"/>
            </a:xfrm>
            <a:prstGeom prst="rect">
              <a:avLst/>
            </a:prstGeom>
          </p:spPr>
        </p:pic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E7560FDC-15D5-99F6-5429-33F48C81C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8476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FA2C306-F2CA-425D-C6D6-27F18CAB81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5538" y="5608104"/>
              <a:ext cx="907101" cy="828000"/>
              <a:chOff x="2612551" y="5276850"/>
              <a:chExt cx="1001756" cy="914400"/>
            </a:xfrm>
          </p:grpSpPr>
          <p:pic>
            <p:nvPicPr>
              <p:cNvPr id="15" name="Grafik 14" descr="Schachtel Silhouette">
                <a:extLst>
                  <a:ext uri="{FF2B5EF4-FFF2-40B4-BE49-F238E27FC236}">
                    <a16:creationId xmlns:a16="http://schemas.microsoft.com/office/drawing/2014/main" id="{EFA2E8F1-5B45-5774-011D-87CC9D0C7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99907" y="52768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fik 15" descr="Schere Silhouette">
                <a:extLst>
                  <a:ext uri="{FF2B5EF4-FFF2-40B4-BE49-F238E27FC236}">
                    <a16:creationId xmlns:a16="http://schemas.microsoft.com/office/drawing/2014/main" id="{307ABDB1-2F81-1FDB-5EF3-AD08723B9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3699883">
                <a:off x="2612551" y="5684187"/>
                <a:ext cx="228823" cy="228823"/>
              </a:xfrm>
              <a:prstGeom prst="rect">
                <a:avLst/>
              </a:prstGeom>
            </p:spPr>
          </p:pic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F7EAFF1C-1381-3684-3DE5-FF9A5FB9F161}"/>
                  </a:ext>
                </a:extLst>
              </p:cNvPr>
              <p:cNvCxnSpPr/>
              <p:nvPr/>
            </p:nvCxnSpPr>
            <p:spPr>
              <a:xfrm>
                <a:off x="2857500" y="5791201"/>
                <a:ext cx="299607" cy="15954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0E48CBBD-76A0-69CB-76C2-46FE167B4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107" y="5750721"/>
                <a:ext cx="326662" cy="20002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70CE0559-9D9D-7189-74D7-6C9D0D6AF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7209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F6011B7F-B836-AF53-9B7D-5F92E3ED55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840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81DD1B8E-4E2D-5852-B902-83942E0E3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8594" y1="44531" x2="61719" y2="52148"/>
                          <a14:foregroundMark x1="84375" y1="43359" x2="58984" y2="55469"/>
                          <a14:foregroundMark x1="58984" y1="55469" x2="51367" y2="56836"/>
                          <a14:foregroundMark x1="59570" y1="47070" x2="79297" y2="52148"/>
                          <a14:foregroundMark x1="75195" y1="45508" x2="75195" y2="45508"/>
                          <a14:foregroundMark x1="58008" y1="60547" x2="58008" y2="60547"/>
                          <a14:foregroundMark x1="55859" y1="62109" x2="55859" y2="62109"/>
                          <a14:foregroundMark x1="57422" y1="51172" x2="55859" y2="42383"/>
                          <a14:foregroundMark x1="58008" y1="55273" x2="57422" y2="47070"/>
                          <a14:foregroundMark x1="61719" y1="53320" x2="55469" y2="49023"/>
                          <a14:foregroundMark x1="66797" y1="53320" x2="56445" y2="59570"/>
                          <a14:foregroundMark x1="54883" y1="59961" x2="54297" y2="63672"/>
                          <a14:foregroundMark x1="54297" y1="63672" x2="54297" y2="63672"/>
                          <a14:foregroundMark x1="50781" y1="58984" x2="50781" y2="58984"/>
                          <a14:foregroundMark x1="56445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6445" x2="58008" y2="56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655" y="5511945"/>
              <a:ext cx="1020318" cy="102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2154014-AC9D-3FAC-81DB-B916230A6BC1}"/>
                </a:ext>
              </a:extLst>
            </p:cNvPr>
            <p:cNvGrpSpPr/>
            <p:nvPr/>
          </p:nvGrpSpPr>
          <p:grpSpPr>
            <a:xfrm>
              <a:off x="4297066" y="5463133"/>
              <a:ext cx="829784" cy="1117942"/>
              <a:chOff x="6113942" y="4718188"/>
              <a:chExt cx="829784" cy="1117942"/>
            </a:xfrm>
          </p:grpSpPr>
          <p:pic>
            <p:nvPicPr>
              <p:cNvPr id="13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D131E18A-295E-2CDB-EA2A-33FF803339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75810" y="4718189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EEFD9780-6F71-EB39-171B-F1512FD29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3942" y="4718188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2305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GREIFER FÜR BATTERIEZELLEN</a:t>
            </a:r>
            <a:br>
              <a:rPr lang="de-DE" dirty="0"/>
            </a:br>
            <a:r>
              <a:rPr lang="en-US" sz="2400" b="0" dirty="0"/>
              <a:t>GREIFEN MEHRERER ZELLEN AUF EIN MAL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B38884A-BE30-C2B2-77BC-FA5E58975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7" name="Picture 8">
            <a:extLst>
              <a:ext uri="{FF2B5EF4-FFF2-40B4-BE49-F238E27FC236}">
                <a16:creationId xmlns:a16="http://schemas.microsoft.com/office/drawing/2014/main" id="{B83483B6-8664-4EBA-9152-48A00155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420" y="4845068"/>
            <a:ext cx="14222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0">
            <a:extLst>
              <a:ext uri="{FF2B5EF4-FFF2-40B4-BE49-F238E27FC236}">
                <a16:creationId xmlns:a16="http://schemas.microsoft.com/office/drawing/2014/main" id="{F93EB4FB-B816-4E11-96A6-E49E52FA9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07564">
            <a:off x="888309" y="4923221"/>
            <a:ext cx="182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>
            <a:extLst>
              <a:ext uri="{FF2B5EF4-FFF2-40B4-BE49-F238E27FC236}">
                <a16:creationId xmlns:a16="http://schemas.microsoft.com/office/drawing/2014/main" id="{961DFBDE-C3B0-48BD-A278-0CC9620C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99" y="1866386"/>
            <a:ext cx="2587193" cy="244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1" y="1800000"/>
            <a:ext cx="5052026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Verschiedene Greiftechniken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Elektrisch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Magnetisch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Vacuum</a:t>
            </a: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Flexible Anzahl von Zellen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Anzahl der Zellen frei konfigurierbar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Flexibilität</a:t>
            </a:r>
          </a:p>
          <a:p>
            <a:pPr marL="285750" lvl="1" indent="-285750"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Greifen von einzelnen Zellen oder mehrere gleichzeitig</a:t>
            </a:r>
          </a:p>
          <a:p>
            <a:pPr marL="0" lvl="1"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Vom Roboter bis zur Zelle</a:t>
            </a:r>
            <a:endParaRPr lang="de-DE" sz="1400" dirty="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Lieferung des kompletten Systems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inkl. Roboteranbindung &amp; Sensorik</a:t>
            </a:r>
          </a:p>
        </p:txBody>
      </p:sp>
      <p:pic>
        <p:nvPicPr>
          <p:cNvPr id="3" name="Grafik 2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7E3410F8-B026-19CB-1B82-CB447103F8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054" y="1866386"/>
            <a:ext cx="2261410" cy="274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 GREIFER</a:t>
            </a:r>
            <a:br>
              <a:rPr lang="de-DE" dirty="0"/>
            </a:br>
            <a:r>
              <a:rPr lang="de-DE" sz="2400" b="0" dirty="0"/>
              <a:t>GREIFEN VON ZELLCLUSTERN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D1CA03-E115-CED4-F756-3BEEE921D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1" y="1800000"/>
            <a:ext cx="5042298" cy="45497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Vielfältige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Greiftechniken</a:t>
            </a:r>
            <a:endParaRPr lang="en-US" sz="1800" b="1" dirty="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Pneumatisch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Elektrisch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Magnetisch</a:t>
            </a: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Skalierbare Lösung für Ihre Anforderungen</a:t>
            </a:r>
            <a:endParaRPr lang="en-US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flexible Anzahl von Zellen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Ihre Zellenabstände und Zellentypen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Optional mit Ausgleichseinheiten in Z-Richtung</a:t>
            </a:r>
          </a:p>
          <a:p>
            <a:pPr marL="0" lvl="1">
              <a:lnSpc>
                <a:spcPct val="150000"/>
              </a:lnSpc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Vom Roboter bis zur Zelle</a:t>
            </a:r>
            <a:endParaRPr lang="de-DE" sz="1400" dirty="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Lieferung des kompletten Systems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inkl. Roboteranbindung &amp; Sensorik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1F039E7-4793-832A-A1AD-C74321081B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1984443"/>
            <a:ext cx="5981376" cy="405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34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pic>
        <p:nvPicPr>
          <p:cNvPr id="4" name="2023-09_Animation_E-Mobility_RCG_kurz">
            <a:hlinkClick r:id="" action="ppaction://media"/>
            <a:extLst>
              <a:ext uri="{FF2B5EF4-FFF2-40B4-BE49-F238E27FC236}">
                <a16:creationId xmlns:a16="http://schemas.microsoft.com/office/drawing/2014/main" id="{07A64370-B315-4026-6C57-4D35582DD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025" y="3807611"/>
            <a:ext cx="4621494" cy="259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44" name="Textfeld 10243">
            <a:extLst>
              <a:ext uri="{FF2B5EF4-FFF2-40B4-BE49-F238E27FC236}">
                <a16:creationId xmlns:a16="http://schemas.microsoft.com/office/drawing/2014/main" id="{4AEE9D59-8274-81B3-65FC-8F56342AAF44}"/>
              </a:ext>
            </a:extLst>
          </p:cNvPr>
          <p:cNvSpPr txBox="1"/>
          <p:nvPr/>
        </p:nvSpPr>
        <p:spPr>
          <a:xfrm>
            <a:off x="190500" y="1756922"/>
            <a:ext cx="4800525" cy="315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ZELL ABSTAND EINSTELLEN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Grafik 4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DD35980B-2AF9-2321-A7E8-F3BBF2AE16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177" y="4379762"/>
            <a:ext cx="3371828" cy="25288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D0E537-A6B8-7430-DB96-7A7FC9BF69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504" y="1685138"/>
            <a:ext cx="1768268" cy="1456508"/>
          </a:xfrm>
          <a:prstGeom prst="rect">
            <a:avLst/>
          </a:prstGeom>
        </p:spPr>
      </p:pic>
      <p:pic>
        <p:nvPicPr>
          <p:cNvPr id="7" name="Grafik 6" descr="Ein Bild, das Büroausstattung, Zylinder, Schreibmaschine, Im Haus enthält.&#10;&#10;Automatisch generierte Beschreibung">
            <a:extLst>
              <a:ext uri="{FF2B5EF4-FFF2-40B4-BE49-F238E27FC236}">
                <a16:creationId xmlns:a16="http://schemas.microsoft.com/office/drawing/2014/main" id="{CBED9B22-B200-038E-7F02-EDD25B986BF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599" y="1890919"/>
            <a:ext cx="1392377" cy="134294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7ED804-447C-0CA6-1A07-9FDD52F1B3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0268" y="4726904"/>
            <a:ext cx="2201407" cy="1859209"/>
          </a:xfrm>
          <a:prstGeom prst="rect">
            <a:avLst/>
          </a:prstGeom>
        </p:spPr>
      </p:pic>
      <p:grpSp>
        <p:nvGrpSpPr>
          <p:cNvPr id="1030" name="Gruppieren 1029">
            <a:extLst>
              <a:ext uri="{FF2B5EF4-FFF2-40B4-BE49-F238E27FC236}">
                <a16:creationId xmlns:a16="http://schemas.microsoft.com/office/drawing/2014/main" id="{FBAB82B7-CBAE-86FD-C593-8FFCDCE4EA5A}"/>
              </a:ext>
            </a:extLst>
          </p:cNvPr>
          <p:cNvGrpSpPr/>
          <p:nvPr/>
        </p:nvGrpSpPr>
        <p:grpSpPr>
          <a:xfrm>
            <a:off x="402623" y="1914721"/>
            <a:ext cx="1505023" cy="1619265"/>
            <a:chOff x="326423" y="1914721"/>
            <a:chExt cx="1505023" cy="1619265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4249E45-DDB4-F8D7-DEAB-D4AAAA8FECB4}"/>
                </a:ext>
              </a:extLst>
            </p:cNvPr>
            <p:cNvSpPr txBox="1"/>
            <p:nvPr/>
          </p:nvSpPr>
          <p:spPr>
            <a:xfrm>
              <a:off x="326423" y="3185823"/>
              <a:ext cx="1505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ABSTAND </a:t>
              </a:r>
              <a:r>
                <a:rPr lang="de-DE" sz="1600" b="1" dirty="0">
                  <a:solidFill>
                    <a:srgbClr val="009EE0"/>
                  </a:solidFill>
                  <a:latin typeface="+mj-lt"/>
                  <a:ea typeface="+mj-ea"/>
                  <a:cs typeface="+mj-cs"/>
                </a:rPr>
                <a:t>A</a:t>
              </a:r>
              <a:endParaRPr lang="de-DE" sz="1200" b="1" dirty="0">
                <a:solidFill>
                  <a:srgbClr val="009EE0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D126B43-6F05-346A-665C-17777A1A82B9}"/>
                </a:ext>
              </a:extLst>
            </p:cNvPr>
            <p:cNvGrpSpPr/>
            <p:nvPr/>
          </p:nvGrpSpPr>
          <p:grpSpPr>
            <a:xfrm>
              <a:off x="357573" y="1914721"/>
              <a:ext cx="1442722" cy="1619265"/>
              <a:chOff x="1810976" y="1825030"/>
              <a:chExt cx="1442722" cy="1619265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DA1158FA-E673-5693-59B3-EED2E35CBE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10976" y="1836141"/>
                <a:ext cx="518089" cy="1608154"/>
              </a:xfrm>
              <a:prstGeom prst="rect">
                <a:avLst/>
              </a:prstGeom>
            </p:spPr>
          </p:pic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4A7FA74E-F6C1-09C7-C8CC-E5BF990E86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35609" y="1825030"/>
                <a:ext cx="518089" cy="1608154"/>
              </a:xfrm>
              <a:prstGeom prst="rect">
                <a:avLst/>
              </a:prstGeom>
            </p:spPr>
          </p:pic>
          <p:sp>
            <p:nvSpPr>
              <p:cNvPr id="12" name="Pfeil: nach links und rechts 11">
                <a:extLst>
                  <a:ext uri="{FF2B5EF4-FFF2-40B4-BE49-F238E27FC236}">
                    <a16:creationId xmlns:a16="http://schemas.microsoft.com/office/drawing/2014/main" id="{77CBFEFD-E270-B155-A09D-D70888022159}"/>
                  </a:ext>
                </a:extLst>
              </p:cNvPr>
              <p:cNvSpPr/>
              <p:nvPr/>
            </p:nvSpPr>
            <p:spPr>
              <a:xfrm>
                <a:off x="2272264" y="2669379"/>
                <a:ext cx="518089" cy="217699"/>
              </a:xfrm>
              <a:prstGeom prst="leftRightArrow">
                <a:avLst/>
              </a:prstGeom>
              <a:solidFill>
                <a:srgbClr val="003D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1D19EE14-214A-69F0-643F-F335F763360A}"/>
                  </a:ext>
                </a:extLst>
              </p:cNvPr>
              <p:cNvSpPr txBox="1"/>
              <p:nvPr/>
            </p:nvSpPr>
            <p:spPr>
              <a:xfrm>
                <a:off x="2407804" y="2413392"/>
                <a:ext cx="247008" cy="25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kumimoji="0" lang="de-DE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grpSp>
        <p:nvGrpSpPr>
          <p:cNvPr id="1025" name="Gruppieren 1024">
            <a:extLst>
              <a:ext uri="{FF2B5EF4-FFF2-40B4-BE49-F238E27FC236}">
                <a16:creationId xmlns:a16="http://schemas.microsoft.com/office/drawing/2014/main" id="{7F07707F-D9D2-23B3-5B30-E01E7B0C603C}"/>
              </a:ext>
            </a:extLst>
          </p:cNvPr>
          <p:cNvGrpSpPr/>
          <p:nvPr/>
        </p:nvGrpSpPr>
        <p:grpSpPr>
          <a:xfrm>
            <a:off x="2842222" y="1914721"/>
            <a:ext cx="1747527" cy="1619265"/>
            <a:chOff x="2590762" y="1914721"/>
            <a:chExt cx="1747527" cy="1619265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0B6843E7-511C-F548-7AD3-50EED4D99B6A}"/>
                </a:ext>
              </a:extLst>
            </p:cNvPr>
            <p:cNvGrpSpPr/>
            <p:nvPr/>
          </p:nvGrpSpPr>
          <p:grpSpPr>
            <a:xfrm>
              <a:off x="2590762" y="1914721"/>
              <a:ext cx="1747527" cy="1619265"/>
              <a:chOff x="2590762" y="1895623"/>
              <a:chExt cx="1747527" cy="1619265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B18886BD-302D-B243-AD27-F0BC85C0A7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90762" y="1906734"/>
                <a:ext cx="518089" cy="1608154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BD18179F-07C6-DF6A-03E1-AC87EBE02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8" b="89925" l="9714" r="8971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20200" y="1895623"/>
                <a:ext cx="518089" cy="1608154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7F7F6C6-9E08-B236-0AC0-68D265BFAC1C}"/>
                  </a:ext>
                </a:extLst>
              </p:cNvPr>
              <p:cNvSpPr txBox="1"/>
              <p:nvPr/>
            </p:nvSpPr>
            <p:spPr>
              <a:xfrm>
                <a:off x="3329599" y="2483985"/>
                <a:ext cx="247008" cy="2508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sz="2200" b="1" dirty="0">
                    <a:solidFill>
                      <a:srgbClr val="BCCF00"/>
                    </a:solidFill>
                  </a:rPr>
                  <a:t>B</a:t>
                </a:r>
                <a:endPara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BCCF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5" name="Gruppieren 24">
                <a:extLst>
                  <a:ext uri="{FF2B5EF4-FFF2-40B4-BE49-F238E27FC236}">
                    <a16:creationId xmlns:a16="http://schemas.microsoft.com/office/drawing/2014/main" id="{0035729E-36F0-2220-1690-B55AC168B03D}"/>
                  </a:ext>
                </a:extLst>
              </p:cNvPr>
              <p:cNvGrpSpPr/>
              <p:nvPr/>
            </p:nvGrpSpPr>
            <p:grpSpPr>
              <a:xfrm>
                <a:off x="3052050" y="2733706"/>
                <a:ext cx="802107" cy="228709"/>
                <a:chOff x="3052050" y="2733706"/>
                <a:chExt cx="802107" cy="228709"/>
              </a:xfrm>
            </p:grpSpPr>
            <p:sp>
              <p:nvSpPr>
                <p:cNvPr id="19" name="Pfeil: nach links 18">
                  <a:extLst>
                    <a:ext uri="{FF2B5EF4-FFF2-40B4-BE49-F238E27FC236}">
                      <a16:creationId xmlns:a16="http://schemas.microsoft.com/office/drawing/2014/main" id="{DB5D1EBB-DBD3-366C-FA01-9C10F7367550}"/>
                    </a:ext>
                  </a:extLst>
                </p:cNvPr>
                <p:cNvSpPr/>
                <p:nvPr/>
              </p:nvSpPr>
              <p:spPr>
                <a:xfrm>
                  <a:off x="3052050" y="2739211"/>
                  <a:ext cx="518089" cy="217699"/>
                </a:xfrm>
                <a:prstGeom prst="leftArrow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4" name="Pfeil: nach rechts 23">
                  <a:extLst>
                    <a:ext uri="{FF2B5EF4-FFF2-40B4-BE49-F238E27FC236}">
                      <a16:creationId xmlns:a16="http://schemas.microsoft.com/office/drawing/2014/main" id="{6DC30792-9DC9-1EFF-B5F3-0D5F9F9D644D}"/>
                    </a:ext>
                  </a:extLst>
                </p:cNvPr>
                <p:cNvSpPr/>
                <p:nvPr/>
              </p:nvSpPr>
              <p:spPr>
                <a:xfrm>
                  <a:off x="3565185" y="2733706"/>
                  <a:ext cx="288972" cy="228709"/>
                </a:xfrm>
                <a:prstGeom prst="rightArrow">
                  <a:avLst/>
                </a:prstGeom>
                <a:solidFill>
                  <a:srgbClr val="BCC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EDC6672-03D5-36DD-DC58-55BC30761F96}"/>
                </a:ext>
              </a:extLst>
            </p:cNvPr>
            <p:cNvSpPr txBox="1"/>
            <p:nvPr/>
          </p:nvSpPr>
          <p:spPr>
            <a:xfrm>
              <a:off x="2699416" y="3185823"/>
              <a:ext cx="15050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ABSTAND </a:t>
              </a:r>
              <a:r>
                <a:rPr lang="de-DE" sz="1600" b="1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B</a:t>
              </a:r>
              <a:endParaRPr lang="de-DE" sz="1200" b="1" dirty="0">
                <a:solidFill>
                  <a:srgbClr val="BCCF00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033" name="Pfeil: nach rechts 1032">
            <a:extLst>
              <a:ext uri="{FF2B5EF4-FFF2-40B4-BE49-F238E27FC236}">
                <a16:creationId xmlns:a16="http://schemas.microsoft.com/office/drawing/2014/main" id="{AE2F36C5-32FF-0DC8-529D-2DB1895CF079}"/>
              </a:ext>
            </a:extLst>
          </p:cNvPr>
          <p:cNvSpPr>
            <a:spLocks noChangeAspect="1"/>
          </p:cNvSpPr>
          <p:nvPr/>
        </p:nvSpPr>
        <p:spPr>
          <a:xfrm>
            <a:off x="2189216" y="2718798"/>
            <a:ext cx="371435" cy="374035"/>
          </a:xfrm>
          <a:prstGeom prst="rightArrow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6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RAFF GREIFER</a:t>
            </a:r>
            <a:br>
              <a:rPr lang="de-DE" dirty="0"/>
            </a:br>
            <a:r>
              <a:rPr lang="de-DE" sz="2400" b="0" dirty="0"/>
              <a:t>EINSTELLEN DES ZELLENABSTANDES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E69BE9A-6645-38B5-84C6-858421FAC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799999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Verschiedene Greiftechniken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Pneumatisch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Elektrisch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Magnetisch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Vacuum</a:t>
            </a: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Flexibilität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 err="1">
                <a:solidFill>
                  <a:srgbClr val="003D6A"/>
                </a:solidFill>
              </a:rPr>
              <a:t>Zellenabstände</a:t>
            </a:r>
            <a:r>
              <a:rPr lang="en-US" sz="1400" dirty="0">
                <a:solidFill>
                  <a:srgbClr val="003D6A"/>
                </a:solidFill>
              </a:rPr>
              <a:t> und </a:t>
            </a:r>
            <a:r>
              <a:rPr lang="en-US" sz="1400" dirty="0" err="1">
                <a:solidFill>
                  <a:srgbClr val="003D6A"/>
                </a:solidFill>
              </a:rPr>
              <a:t>Anzahl</a:t>
            </a:r>
            <a:r>
              <a:rPr lang="en-US" sz="1400" dirty="0">
                <a:solidFill>
                  <a:srgbClr val="003D6A"/>
                </a:solidFill>
              </a:rPr>
              <a:t> der Zellen </a:t>
            </a:r>
            <a:r>
              <a:rPr lang="en-US" sz="1400" dirty="0" err="1">
                <a:solidFill>
                  <a:srgbClr val="003D6A"/>
                </a:solidFill>
              </a:rPr>
              <a:t>sind</a:t>
            </a:r>
            <a:r>
              <a:rPr lang="en-US" sz="1400" dirty="0">
                <a:solidFill>
                  <a:srgbClr val="003D6A"/>
                </a:solidFill>
              </a:rPr>
              <a:t> </a:t>
            </a:r>
            <a:r>
              <a:rPr lang="en-US" sz="1400" dirty="0" err="1">
                <a:solidFill>
                  <a:srgbClr val="003D6A"/>
                </a:solidFill>
              </a:rPr>
              <a:t>frei</a:t>
            </a:r>
            <a:r>
              <a:rPr lang="en-US" sz="1400" dirty="0">
                <a:solidFill>
                  <a:srgbClr val="003D6A"/>
                </a:solidFill>
              </a:rPr>
              <a:t> </a:t>
            </a:r>
            <a:r>
              <a:rPr lang="en-US" sz="1400" dirty="0" err="1">
                <a:solidFill>
                  <a:srgbClr val="003D6A"/>
                </a:solidFill>
              </a:rPr>
              <a:t>konfigurierbar</a:t>
            </a:r>
            <a:br>
              <a:rPr lang="de-DE" sz="1400" dirty="0">
                <a:solidFill>
                  <a:srgbClr val="003D6A"/>
                </a:solidFill>
              </a:rPr>
            </a:b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Abstands Einstellung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Pneumatisch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Elektrisch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 err="1">
                <a:solidFill>
                  <a:srgbClr val="003D6A"/>
                </a:solidFill>
              </a:rPr>
              <a:t>Servo</a:t>
            </a:r>
            <a:r>
              <a:rPr lang="de-DE" sz="1400" dirty="0">
                <a:solidFill>
                  <a:srgbClr val="003D6A"/>
                </a:solidFill>
              </a:rPr>
              <a:t> elektrisch</a:t>
            </a: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15F49781-2180-41FD-8FDE-D354D0DD6F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07" y="2366775"/>
            <a:ext cx="2810200" cy="2314739"/>
          </a:xfrm>
          <a:prstGeom prst="rect">
            <a:avLst/>
          </a:prstGeom>
        </p:spPr>
      </p:pic>
      <p:pic>
        <p:nvPicPr>
          <p:cNvPr id="4098" name="Picture 2" descr="MTM Basics - Learn More About Our Modules For Manufacturing ...">
            <a:extLst>
              <a:ext uri="{FF2B5EF4-FFF2-40B4-BE49-F238E27FC236}">
                <a16:creationId xmlns:a16="http://schemas.microsoft.com/office/drawing/2014/main" id="{79DFC92C-0812-4CE7-A11A-3AD1E0C3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4583" y="5270506"/>
            <a:ext cx="454729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Ein Bild, das Büroausstattung, Zylinder, Schreibmaschine, Im Haus enthält.&#10;&#10;Automatisch generierte Beschreibung">
            <a:extLst>
              <a:ext uri="{FF2B5EF4-FFF2-40B4-BE49-F238E27FC236}">
                <a16:creationId xmlns:a16="http://schemas.microsoft.com/office/drawing/2014/main" id="{25E09FDA-7CEA-2557-61BA-7BB9551E9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314" y="3860597"/>
            <a:ext cx="2692431" cy="25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6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GREIFER FÜR MEHRERE BATTERIEZELLEN</a:t>
            </a:r>
            <a:br>
              <a:rPr lang="de-DE" dirty="0"/>
            </a:br>
            <a:r>
              <a:rPr lang="de-DE" sz="2400" b="0" dirty="0"/>
              <a:t>HANDHABUNG VON PRISMATISCHEN ZELLEN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828A5B4-695E-7FF9-44B1-BFC5A415C5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75D303D-AA6A-E226-238B-A286DB7DF945}"/>
              </a:ext>
            </a:extLst>
          </p:cNvPr>
          <p:cNvSpPr txBox="1"/>
          <p:nvPr/>
        </p:nvSpPr>
        <p:spPr>
          <a:xfrm>
            <a:off x="7020000" y="1799999"/>
            <a:ext cx="5080996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Verschiedene Greiftechniken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Pneumatisch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Elektrisch</a:t>
            </a:r>
          </a:p>
          <a:p>
            <a:pPr lvl="1"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 lvl="1"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Skalierbare Lösung für Ihre Anforderungen</a:t>
            </a:r>
            <a:endParaRPr lang="en-US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flexible Anzahl von Zellen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Ihre Zellenabstände und Zellenformate</a:t>
            </a: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Optional </a:t>
            </a:r>
            <a:r>
              <a:rPr lang="en-US" sz="1400" dirty="0" err="1">
                <a:solidFill>
                  <a:srgbClr val="003D6A"/>
                </a:solidFill>
              </a:rPr>
              <a:t>mit</a:t>
            </a:r>
            <a:r>
              <a:rPr lang="en-US" sz="1400" dirty="0">
                <a:solidFill>
                  <a:srgbClr val="003D6A"/>
                </a:solidFill>
              </a:rPr>
              <a:t> Zell-</a:t>
            </a:r>
            <a:r>
              <a:rPr lang="en-US" sz="1400" dirty="0" err="1">
                <a:solidFill>
                  <a:srgbClr val="003D6A"/>
                </a:solidFill>
              </a:rPr>
              <a:t>Abstandsverstellung</a:t>
            </a:r>
            <a:endParaRPr lang="en-US" sz="1400" dirty="0">
              <a:solidFill>
                <a:srgbClr val="003D6A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Optional mit Ausgleichseinheit</a:t>
            </a:r>
            <a:br>
              <a:rPr lang="de-DE" sz="1400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sz="1400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Vom Roboter bis zur Zelle</a:t>
            </a:r>
            <a:endParaRPr lang="de-DE" sz="1400" dirty="0">
              <a:solidFill>
                <a:srgbClr val="003D6A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Lieferung des kompletten Systems</a:t>
            </a:r>
          </a:p>
          <a:p>
            <a:pPr marL="342900" lvl="1" indent="-34290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inkl. Roboteranbindung &amp; Sensorik</a:t>
            </a:r>
          </a:p>
        </p:txBody>
      </p:sp>
      <p:pic>
        <p:nvPicPr>
          <p:cNvPr id="13" name="Grafik 12" descr="Ein Bild, das Maßstabsmodell enthält.&#10;&#10;Automatisch generierte Beschreibung">
            <a:extLst>
              <a:ext uri="{FF2B5EF4-FFF2-40B4-BE49-F238E27FC236}">
                <a16:creationId xmlns:a16="http://schemas.microsoft.com/office/drawing/2014/main" id="{3F761B9E-87E8-90AA-1A49-AA332305DB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28" y="1799999"/>
            <a:ext cx="6112471" cy="45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3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2" name="Freihandform: Form 7181">
            <a:extLst>
              <a:ext uri="{FF2B5EF4-FFF2-40B4-BE49-F238E27FC236}">
                <a16:creationId xmlns:a16="http://schemas.microsoft.com/office/drawing/2014/main" id="{5B27B938-06A2-ED3F-0787-083FFA8C4AF9}"/>
              </a:ext>
            </a:extLst>
          </p:cNvPr>
          <p:cNvSpPr/>
          <p:nvPr/>
        </p:nvSpPr>
        <p:spPr>
          <a:xfrm>
            <a:off x="112356" y="1398738"/>
            <a:ext cx="4430755" cy="5320728"/>
          </a:xfrm>
          <a:custGeom>
            <a:avLst/>
            <a:gdLst>
              <a:gd name="connsiteX0" fmla="*/ 0 w 4430755"/>
              <a:gd name="connsiteY0" fmla="*/ 0 h 5320728"/>
              <a:gd name="connsiteX1" fmla="*/ 3888000 w 4430755"/>
              <a:gd name="connsiteY1" fmla="*/ 0 h 5320728"/>
              <a:gd name="connsiteX2" fmla="*/ 3888000 w 4430755"/>
              <a:gd name="connsiteY2" fmla="*/ 2184885 h 5320728"/>
              <a:gd name="connsiteX3" fmla="*/ 3921638 w 4430755"/>
              <a:gd name="connsiteY3" fmla="*/ 2151247 h 5320728"/>
              <a:gd name="connsiteX4" fmla="*/ 4430755 w 4430755"/>
              <a:gd name="connsiteY4" fmla="*/ 2660364 h 5320728"/>
              <a:gd name="connsiteX5" fmla="*/ 3921638 w 4430755"/>
              <a:gd name="connsiteY5" fmla="*/ 3169481 h 5320728"/>
              <a:gd name="connsiteX6" fmla="*/ 3888000 w 4430755"/>
              <a:gd name="connsiteY6" fmla="*/ 3135843 h 5320728"/>
              <a:gd name="connsiteX7" fmla="*/ 3888000 w 4430755"/>
              <a:gd name="connsiteY7" fmla="*/ 5320728 h 5320728"/>
              <a:gd name="connsiteX8" fmla="*/ 0 w 4430755"/>
              <a:gd name="connsiteY8" fmla="*/ 5320728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0755" h="5320728">
                <a:moveTo>
                  <a:pt x="0" y="0"/>
                </a:moveTo>
                <a:lnTo>
                  <a:pt x="3888000" y="0"/>
                </a:lnTo>
                <a:lnTo>
                  <a:pt x="3888000" y="2184885"/>
                </a:lnTo>
                <a:lnTo>
                  <a:pt x="3921638" y="2151247"/>
                </a:lnTo>
                <a:lnTo>
                  <a:pt x="4430755" y="2660364"/>
                </a:lnTo>
                <a:lnTo>
                  <a:pt x="3921638" y="3169481"/>
                </a:lnTo>
                <a:lnTo>
                  <a:pt x="3888000" y="3135843"/>
                </a:lnTo>
                <a:lnTo>
                  <a:pt x="3888000" y="5320728"/>
                </a:lnTo>
                <a:lnTo>
                  <a:pt x="0" y="5320728"/>
                </a:lnTo>
                <a:close/>
              </a:path>
            </a:pathLst>
          </a:cu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7178" name="Freihandform: Form 7177">
            <a:extLst>
              <a:ext uri="{FF2B5EF4-FFF2-40B4-BE49-F238E27FC236}">
                <a16:creationId xmlns:a16="http://schemas.microsoft.com/office/drawing/2014/main" id="{F91FAAF0-40DB-C9E2-BD67-DAE51EAD4125}"/>
              </a:ext>
            </a:extLst>
          </p:cNvPr>
          <p:cNvSpPr/>
          <p:nvPr/>
        </p:nvSpPr>
        <p:spPr>
          <a:xfrm>
            <a:off x="4151597" y="1368729"/>
            <a:ext cx="4413520" cy="5350737"/>
          </a:xfrm>
          <a:custGeom>
            <a:avLst/>
            <a:gdLst>
              <a:gd name="connsiteX0" fmla="*/ 0 w 4413520"/>
              <a:gd name="connsiteY0" fmla="*/ 0 h 5320728"/>
              <a:gd name="connsiteX1" fmla="*/ 3888000 w 4413520"/>
              <a:gd name="connsiteY1" fmla="*/ 0 h 5320728"/>
              <a:gd name="connsiteX2" fmla="*/ 3888000 w 4413520"/>
              <a:gd name="connsiteY2" fmla="*/ 2167650 h 5320728"/>
              <a:gd name="connsiteX3" fmla="*/ 3904403 w 4413520"/>
              <a:gd name="connsiteY3" fmla="*/ 2151247 h 5320728"/>
              <a:gd name="connsiteX4" fmla="*/ 4413520 w 4413520"/>
              <a:gd name="connsiteY4" fmla="*/ 2660364 h 5320728"/>
              <a:gd name="connsiteX5" fmla="*/ 3904403 w 4413520"/>
              <a:gd name="connsiteY5" fmla="*/ 3169481 h 5320728"/>
              <a:gd name="connsiteX6" fmla="*/ 3888000 w 4413520"/>
              <a:gd name="connsiteY6" fmla="*/ 3153078 h 5320728"/>
              <a:gd name="connsiteX7" fmla="*/ 3888000 w 4413520"/>
              <a:gd name="connsiteY7" fmla="*/ 5320728 h 5320728"/>
              <a:gd name="connsiteX8" fmla="*/ 0 w 4413520"/>
              <a:gd name="connsiteY8" fmla="*/ 5320728 h 5320728"/>
              <a:gd name="connsiteX9" fmla="*/ 0 w 4413520"/>
              <a:gd name="connsiteY9" fmla="*/ 3214281 h 5320728"/>
              <a:gd name="connsiteX10" fmla="*/ 6112 w 4413520"/>
              <a:gd name="connsiteY10" fmla="*/ 3220393 h 5320728"/>
              <a:gd name="connsiteX11" fmla="*/ 566141 w 4413520"/>
              <a:gd name="connsiteY11" fmla="*/ 2660364 h 5320728"/>
              <a:gd name="connsiteX12" fmla="*/ 6112 w 4413520"/>
              <a:gd name="connsiteY12" fmla="*/ 2100336 h 5320728"/>
              <a:gd name="connsiteX13" fmla="*/ 0 w 4413520"/>
              <a:gd name="connsiteY13" fmla="*/ 2106448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3520" h="5320728">
                <a:moveTo>
                  <a:pt x="0" y="0"/>
                </a:moveTo>
                <a:lnTo>
                  <a:pt x="3888000" y="0"/>
                </a:lnTo>
                <a:lnTo>
                  <a:pt x="3888000" y="2167650"/>
                </a:lnTo>
                <a:lnTo>
                  <a:pt x="3904403" y="2151247"/>
                </a:lnTo>
                <a:lnTo>
                  <a:pt x="4413520" y="2660364"/>
                </a:lnTo>
                <a:lnTo>
                  <a:pt x="3904403" y="3169481"/>
                </a:lnTo>
                <a:lnTo>
                  <a:pt x="3888000" y="3153078"/>
                </a:lnTo>
                <a:lnTo>
                  <a:pt x="3888000" y="5320728"/>
                </a:lnTo>
                <a:lnTo>
                  <a:pt x="0" y="5320728"/>
                </a:lnTo>
                <a:lnTo>
                  <a:pt x="0" y="3214281"/>
                </a:lnTo>
                <a:lnTo>
                  <a:pt x="6112" y="3220393"/>
                </a:lnTo>
                <a:lnTo>
                  <a:pt x="566141" y="2660364"/>
                </a:lnTo>
                <a:lnTo>
                  <a:pt x="6112" y="2100336"/>
                </a:lnTo>
                <a:lnTo>
                  <a:pt x="0" y="2106448"/>
                </a:lnTo>
                <a:close/>
              </a:path>
            </a:pathLst>
          </a:custGeom>
          <a:solidFill>
            <a:srgbClr val="F2F2F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D6B00C1-2A33-3B91-0655-37CBB6B632BC}"/>
              </a:ext>
            </a:extLst>
          </p:cNvPr>
          <p:cNvGrpSpPr/>
          <p:nvPr/>
        </p:nvGrpSpPr>
        <p:grpSpPr>
          <a:xfrm>
            <a:off x="168497" y="2301405"/>
            <a:ext cx="3809991" cy="1238661"/>
            <a:chOff x="168497" y="2301405"/>
            <a:chExt cx="3809991" cy="1238661"/>
          </a:xfrm>
        </p:grpSpPr>
        <p:grpSp>
          <p:nvGrpSpPr>
            <p:cNvPr id="4103" name="Gruppieren 4102">
              <a:extLst>
                <a:ext uri="{FF2B5EF4-FFF2-40B4-BE49-F238E27FC236}">
                  <a16:creationId xmlns:a16="http://schemas.microsoft.com/office/drawing/2014/main" id="{391E7594-0228-AC6F-D683-AD9182C69720}"/>
                </a:ext>
              </a:extLst>
            </p:cNvPr>
            <p:cNvGrpSpPr/>
            <p:nvPr/>
          </p:nvGrpSpPr>
          <p:grpSpPr>
            <a:xfrm>
              <a:off x="168497" y="2301405"/>
              <a:ext cx="1299906" cy="1238661"/>
              <a:chOff x="130397" y="2482380"/>
              <a:chExt cx="1299906" cy="1238661"/>
            </a:xfrm>
          </p:grpSpPr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8C58134-7CB8-9C54-AB29-19EC252537A2}"/>
                  </a:ext>
                </a:extLst>
              </p:cNvPr>
              <p:cNvSpPr txBox="1"/>
              <p:nvPr/>
            </p:nvSpPr>
            <p:spPr>
              <a:xfrm>
                <a:off x="130397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ABMESSUNG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9256F5B7-7AEB-738C-C28C-B788F95D53ED}"/>
                  </a:ext>
                </a:extLst>
              </p:cNvPr>
              <p:cNvGrpSpPr/>
              <p:nvPr/>
            </p:nvGrpSpPr>
            <p:grpSpPr>
              <a:xfrm>
                <a:off x="486744" y="2482380"/>
                <a:ext cx="587212" cy="791479"/>
                <a:chOff x="847726" y="2806779"/>
                <a:chExt cx="587212" cy="791479"/>
              </a:xfrm>
            </p:grpSpPr>
            <p:pic>
              <p:nvPicPr>
                <p:cNvPr id="12" name="Grafik 11">
                  <a:extLst>
                    <a:ext uri="{FF2B5EF4-FFF2-40B4-BE49-F238E27FC236}">
                      <a16:creationId xmlns:a16="http://schemas.microsoft.com/office/drawing/2014/main" id="{BFA6244A-FD79-3907-1FA8-E91B37310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9178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7726" y="2806779"/>
                  <a:ext cx="434974" cy="675977"/>
                </a:xfrm>
                <a:prstGeom prst="rect">
                  <a:avLst/>
                </a:prstGeom>
              </p:spPr>
            </p:pic>
            <p:cxnSp>
              <p:nvCxnSpPr>
                <p:cNvPr id="15" name="Gerader Verbinder 14">
                  <a:extLst>
                    <a:ext uri="{FF2B5EF4-FFF2-40B4-BE49-F238E27FC236}">
                      <a16:creationId xmlns:a16="http://schemas.microsoft.com/office/drawing/2014/main" id="{2616A4B9-9AB5-3179-A2E2-BA3554618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100" y="3429000"/>
                  <a:ext cx="119018" cy="0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Gerader Verbinder 15">
                  <a:extLst>
                    <a:ext uri="{FF2B5EF4-FFF2-40B4-BE49-F238E27FC236}">
                      <a16:creationId xmlns:a16="http://schemas.microsoft.com/office/drawing/2014/main" id="{C34A3B10-971E-EDC9-8F0B-672515423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5700" y="2828925"/>
                  <a:ext cx="144418" cy="0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Gerader Verbinder 16">
                  <a:extLst>
                    <a:ext uri="{FF2B5EF4-FFF2-40B4-BE49-F238E27FC236}">
                      <a16:creationId xmlns:a16="http://schemas.microsoft.com/office/drawing/2014/main" id="{603998CE-6CDB-C94E-CDC3-E0FC21BCF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82700" y="2867025"/>
                  <a:ext cx="0" cy="537731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0F573B21-0BAB-CBE2-FE03-E2FF02A741E0}"/>
                    </a:ext>
                  </a:extLst>
                </p:cNvPr>
                <p:cNvSpPr txBox="1"/>
                <p:nvPr/>
              </p:nvSpPr>
              <p:spPr>
                <a:xfrm>
                  <a:off x="1328129" y="3043461"/>
                  <a:ext cx="106809" cy="18761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CCF00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x</a:t>
                  </a:r>
                </a:p>
              </p:txBody>
            </p: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613C70DB-BCE0-C639-7CDB-0A8AA15482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1550" y="3404756"/>
                  <a:ext cx="0" cy="163944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r Verbinder 25">
                  <a:extLst>
                    <a:ext uri="{FF2B5EF4-FFF2-40B4-BE49-F238E27FC236}">
                      <a16:creationId xmlns:a16="http://schemas.microsoft.com/office/drawing/2014/main" id="{059AE2AD-5FCD-EEB3-D111-7BED5FC86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5700" y="3395568"/>
                  <a:ext cx="0" cy="163944"/>
                </a:xfrm>
                <a:prstGeom prst="line">
                  <a:avLst/>
                </a:prstGeom>
                <a:ln>
                  <a:solidFill>
                    <a:srgbClr val="009EE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6F948F5-7F5C-336E-3A30-B72AFF08E26A}"/>
                    </a:ext>
                  </a:extLst>
                </p:cNvPr>
                <p:cNvSpPr txBox="1"/>
                <p:nvPr/>
              </p:nvSpPr>
              <p:spPr>
                <a:xfrm>
                  <a:off x="1011282" y="3482757"/>
                  <a:ext cx="105747" cy="1155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D6A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Ø</a:t>
                  </a:r>
                </a:p>
              </p:txBody>
            </p:sp>
          </p:grpSp>
        </p:grpSp>
        <p:grpSp>
          <p:nvGrpSpPr>
            <p:cNvPr id="4104" name="Gruppieren 4103">
              <a:extLst>
                <a:ext uri="{FF2B5EF4-FFF2-40B4-BE49-F238E27FC236}">
                  <a16:creationId xmlns:a16="http://schemas.microsoft.com/office/drawing/2014/main" id="{FBD00CC0-5D41-DAC2-497F-BE40F96D11D5}"/>
                </a:ext>
              </a:extLst>
            </p:cNvPr>
            <p:cNvGrpSpPr/>
            <p:nvPr/>
          </p:nvGrpSpPr>
          <p:grpSpPr>
            <a:xfrm>
              <a:off x="1423539" y="2323388"/>
              <a:ext cx="1299906" cy="1216678"/>
              <a:chOff x="1873147" y="2504363"/>
              <a:chExt cx="1299906" cy="1216678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ECE0E3FA-F59C-D22A-86EE-91F3838F6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29763" y="2504363"/>
                <a:ext cx="729142" cy="803449"/>
              </a:xfrm>
              <a:prstGeom prst="rect">
                <a:avLst/>
              </a:prstGeom>
            </p:spPr>
          </p:pic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9519B5FE-890A-A224-7B3A-1042BE2738A7}"/>
                  </a:ext>
                </a:extLst>
              </p:cNvPr>
              <p:cNvSpPr txBox="1"/>
              <p:nvPr/>
            </p:nvSpPr>
            <p:spPr>
              <a:xfrm>
                <a:off x="1873147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CODE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105" name="Gruppieren 4104">
              <a:extLst>
                <a:ext uri="{FF2B5EF4-FFF2-40B4-BE49-F238E27FC236}">
                  <a16:creationId xmlns:a16="http://schemas.microsoft.com/office/drawing/2014/main" id="{EB3C263F-465D-31BD-3F32-19B6E07C4E10}"/>
                </a:ext>
              </a:extLst>
            </p:cNvPr>
            <p:cNvGrpSpPr/>
            <p:nvPr/>
          </p:nvGrpSpPr>
          <p:grpSpPr>
            <a:xfrm>
              <a:off x="2678582" y="2331659"/>
              <a:ext cx="1299906" cy="1208407"/>
              <a:chOff x="3726332" y="2512634"/>
              <a:chExt cx="1299906" cy="1208407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73C1F89-FDFC-1CF0-F446-060DAD7D3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1714" y="2512634"/>
                <a:ext cx="729143" cy="730970"/>
              </a:xfrm>
              <a:prstGeom prst="rect">
                <a:avLst/>
              </a:prstGeom>
            </p:spPr>
          </p:pic>
          <p:sp>
            <p:nvSpPr>
              <p:cNvPr id="4096" name="Textfeld 4095">
                <a:extLst>
                  <a:ext uri="{FF2B5EF4-FFF2-40B4-BE49-F238E27FC236}">
                    <a16:creationId xmlns:a16="http://schemas.microsoft.com/office/drawing/2014/main" id="{FF21C193-E271-2312-BD2B-7753A1C251B6}"/>
                  </a:ext>
                </a:extLst>
              </p:cNvPr>
              <p:cNvSpPr txBox="1"/>
              <p:nvPr/>
            </p:nvSpPr>
            <p:spPr>
              <a:xfrm>
                <a:off x="3726332" y="3360838"/>
                <a:ext cx="1299906" cy="360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de-DE" dirty="0">
                    <a:solidFill>
                      <a:srgbClr val="003D6A"/>
                    </a:solidFill>
                  </a:rPr>
                  <a:t>OCV</a:t>
                </a:r>
                <a:endPara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098" name="VSDE_225_Animation_Battery_1 (1)">
            <a:hlinkClick r:id="" action="ppaction://media"/>
            <a:extLst>
              <a:ext uri="{FF2B5EF4-FFF2-40B4-BE49-F238E27FC236}">
                <a16:creationId xmlns:a16="http://schemas.microsoft.com/office/drawing/2014/main" id="{02F3A75D-4153-1FF4-6981-69A2D4203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88127" y="4638189"/>
            <a:ext cx="3542724" cy="1988156"/>
          </a:xfrm>
          <a:prstGeom prst="rect">
            <a:avLst/>
          </a:prstGeom>
        </p:spPr>
      </p:pic>
      <p:sp>
        <p:nvSpPr>
          <p:cNvPr id="7184" name="Freihandform: Form 7183">
            <a:extLst>
              <a:ext uri="{FF2B5EF4-FFF2-40B4-BE49-F238E27FC236}">
                <a16:creationId xmlns:a16="http://schemas.microsoft.com/office/drawing/2014/main" id="{28EB7082-2ECD-F101-1A3A-0424F87B66D6}"/>
              </a:ext>
            </a:extLst>
          </p:cNvPr>
          <p:cNvSpPr/>
          <p:nvPr/>
        </p:nvSpPr>
        <p:spPr>
          <a:xfrm>
            <a:off x="8192653" y="1389860"/>
            <a:ext cx="3888000" cy="5320728"/>
          </a:xfrm>
          <a:custGeom>
            <a:avLst/>
            <a:gdLst>
              <a:gd name="connsiteX0" fmla="*/ 0 w 3888000"/>
              <a:gd name="connsiteY0" fmla="*/ 0 h 5320728"/>
              <a:gd name="connsiteX1" fmla="*/ 3888000 w 3888000"/>
              <a:gd name="connsiteY1" fmla="*/ 0 h 5320728"/>
              <a:gd name="connsiteX2" fmla="*/ 3888000 w 3888000"/>
              <a:gd name="connsiteY2" fmla="*/ 5320728 h 5320728"/>
              <a:gd name="connsiteX3" fmla="*/ 0 w 3888000"/>
              <a:gd name="connsiteY3" fmla="*/ 5320728 h 5320728"/>
              <a:gd name="connsiteX4" fmla="*/ 0 w 3888000"/>
              <a:gd name="connsiteY4" fmla="*/ 3198318 h 5320728"/>
              <a:gd name="connsiteX5" fmla="*/ 537954 w 3888000"/>
              <a:gd name="connsiteY5" fmla="*/ 2660364 h 5320728"/>
              <a:gd name="connsiteX6" fmla="*/ 0 w 3888000"/>
              <a:gd name="connsiteY6" fmla="*/ 2122411 h 53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8000" h="5320728">
                <a:moveTo>
                  <a:pt x="0" y="0"/>
                </a:moveTo>
                <a:lnTo>
                  <a:pt x="3888000" y="0"/>
                </a:lnTo>
                <a:lnTo>
                  <a:pt x="3888000" y="5320728"/>
                </a:lnTo>
                <a:lnTo>
                  <a:pt x="0" y="5320728"/>
                </a:lnTo>
                <a:lnTo>
                  <a:pt x="0" y="3198318"/>
                </a:lnTo>
                <a:lnTo>
                  <a:pt x="537954" y="2660364"/>
                </a:lnTo>
                <a:lnTo>
                  <a:pt x="0" y="2122411"/>
                </a:lnTo>
                <a:close/>
              </a:path>
            </a:pathLst>
          </a:cu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4112" name="Grafik 4111">
            <a:extLst>
              <a:ext uri="{FF2B5EF4-FFF2-40B4-BE49-F238E27FC236}">
                <a16:creationId xmlns:a16="http://schemas.microsoft.com/office/drawing/2014/main" id="{5E2CA0E1-5000-F0DB-1279-6FFA3B5C49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4" y="4085411"/>
            <a:ext cx="2456621" cy="249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Bildverarbeitungssysteme | KEYENCE Deutschland">
            <a:extLst>
              <a:ext uri="{FF2B5EF4-FFF2-40B4-BE49-F238E27FC236}">
                <a16:creationId xmlns:a16="http://schemas.microsoft.com/office/drawing/2014/main" id="{80A844C6-4914-1289-2C49-45750E3B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413" y="3576638"/>
            <a:ext cx="1828367" cy="14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8" name="Gruppieren 4117">
            <a:extLst>
              <a:ext uri="{FF2B5EF4-FFF2-40B4-BE49-F238E27FC236}">
                <a16:creationId xmlns:a16="http://schemas.microsoft.com/office/drawing/2014/main" id="{6DEF53AA-8540-F0E4-738D-63C70579B3A6}"/>
              </a:ext>
            </a:extLst>
          </p:cNvPr>
          <p:cNvGrpSpPr/>
          <p:nvPr/>
        </p:nvGrpSpPr>
        <p:grpSpPr>
          <a:xfrm>
            <a:off x="4229820" y="2642145"/>
            <a:ext cx="3825278" cy="1147691"/>
            <a:chOff x="4229820" y="1979877"/>
            <a:chExt cx="3825278" cy="1147691"/>
          </a:xfrm>
        </p:grpSpPr>
        <p:pic>
          <p:nvPicPr>
            <p:cNvPr id="4114" name="Grafik 4113">
              <a:extLst>
                <a:ext uri="{FF2B5EF4-FFF2-40B4-BE49-F238E27FC236}">
                  <a16:creationId xmlns:a16="http://schemas.microsoft.com/office/drawing/2014/main" id="{5C8F4BCB-46F5-C58A-C998-CF49F7802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4638" y="2405542"/>
              <a:ext cx="3594115" cy="722026"/>
            </a:xfrm>
            <a:prstGeom prst="rect">
              <a:avLst/>
            </a:prstGeom>
          </p:spPr>
        </p:pic>
        <p:sp>
          <p:nvSpPr>
            <p:cNvPr id="4115" name="Textfeld 4114">
              <a:extLst>
                <a:ext uri="{FF2B5EF4-FFF2-40B4-BE49-F238E27FC236}">
                  <a16:creationId xmlns:a16="http://schemas.microsoft.com/office/drawing/2014/main" id="{A2377F50-5397-A762-48EB-7C488012B4FC}"/>
                </a:ext>
              </a:extLst>
            </p:cNvPr>
            <p:cNvSpPr txBox="1"/>
            <p:nvPr/>
          </p:nvSpPr>
          <p:spPr>
            <a:xfrm>
              <a:off x="4229820" y="1979877"/>
              <a:ext cx="1299906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i="1" dirty="0">
                  <a:solidFill>
                    <a:srgbClr val="003D6A"/>
                  </a:solidFill>
                </a:rPr>
                <a:t>VORHER</a:t>
              </a:r>
              <a:endParaRPr kumimoji="0" lang="de-DE" sz="240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16" name="Textfeld 4115">
              <a:extLst>
                <a:ext uri="{FF2B5EF4-FFF2-40B4-BE49-F238E27FC236}">
                  <a16:creationId xmlns:a16="http://schemas.microsoft.com/office/drawing/2014/main" id="{26960506-FC3A-EEA2-A66F-C70208A27E53}"/>
                </a:ext>
              </a:extLst>
            </p:cNvPr>
            <p:cNvSpPr txBox="1"/>
            <p:nvPr/>
          </p:nvSpPr>
          <p:spPr>
            <a:xfrm>
              <a:off x="6755192" y="1979877"/>
              <a:ext cx="1299906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 i="1" dirty="0">
                  <a:solidFill>
                    <a:srgbClr val="003D6A"/>
                  </a:solidFill>
                </a:rPr>
                <a:t>NACHHER</a:t>
              </a:r>
              <a:endParaRPr kumimoji="0" lang="de-DE" sz="2400" i="1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17" name="Textfeld 4116">
              <a:extLst>
                <a:ext uri="{FF2B5EF4-FFF2-40B4-BE49-F238E27FC236}">
                  <a16:creationId xmlns:a16="http://schemas.microsoft.com/office/drawing/2014/main" id="{5525E2AA-1D9C-EC4B-C9E6-8857C7E14C02}"/>
                </a:ext>
              </a:extLst>
            </p:cNvPr>
            <p:cNvSpPr txBox="1"/>
            <p:nvPr/>
          </p:nvSpPr>
          <p:spPr>
            <a:xfrm>
              <a:off x="5398289" y="1979877"/>
              <a:ext cx="1459578" cy="3602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400" dirty="0">
                  <a:solidFill>
                    <a:srgbClr val="003D6A"/>
                  </a:solidFill>
                </a:rPr>
                <a:t>PLASMAREINIGUNG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7171" name="Grafik 7170">
            <a:extLst>
              <a:ext uri="{FF2B5EF4-FFF2-40B4-BE49-F238E27FC236}">
                <a16:creationId xmlns:a16="http://schemas.microsoft.com/office/drawing/2014/main" id="{CF6AE702-27FC-00A5-06EC-7595C1567B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563" y="4743449"/>
            <a:ext cx="3050287" cy="1720023"/>
          </a:xfrm>
          <a:prstGeom prst="rect">
            <a:avLst/>
          </a:prstGeom>
        </p:spPr>
      </p:pic>
      <p:grpSp>
        <p:nvGrpSpPr>
          <p:cNvPr id="7186" name="Gruppieren 7185">
            <a:extLst>
              <a:ext uri="{FF2B5EF4-FFF2-40B4-BE49-F238E27FC236}">
                <a16:creationId xmlns:a16="http://schemas.microsoft.com/office/drawing/2014/main" id="{7ECCA9BA-DD33-DE73-3495-4F0DB6A29559}"/>
              </a:ext>
            </a:extLst>
          </p:cNvPr>
          <p:cNvGrpSpPr/>
          <p:nvPr/>
        </p:nvGrpSpPr>
        <p:grpSpPr>
          <a:xfrm>
            <a:off x="359200" y="1363599"/>
            <a:ext cx="3383589" cy="949671"/>
            <a:chOff x="359200" y="1363599"/>
            <a:chExt cx="3383589" cy="949671"/>
          </a:xfrm>
        </p:grpSpPr>
        <p:sp>
          <p:nvSpPr>
            <p:cNvPr id="10244" name="Textfeld 10243">
              <a:extLst>
                <a:ext uri="{FF2B5EF4-FFF2-40B4-BE49-F238E27FC236}">
                  <a16:creationId xmlns:a16="http://schemas.microsoft.com/office/drawing/2014/main" id="{4AEE9D59-8274-81B3-65FC-8F56342AAF44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1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ÜBERPRÜFEN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85" name="Gerader Verbinder 7184">
              <a:extLst>
                <a:ext uri="{FF2B5EF4-FFF2-40B4-BE49-F238E27FC236}">
                  <a16:creationId xmlns:a16="http://schemas.microsoft.com/office/drawing/2014/main" id="{C6756EE4-09E7-4478-EA91-3D5B80A2E854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7" name="Gruppieren 7186">
            <a:extLst>
              <a:ext uri="{FF2B5EF4-FFF2-40B4-BE49-F238E27FC236}">
                <a16:creationId xmlns:a16="http://schemas.microsoft.com/office/drawing/2014/main" id="{91AA7BBB-AE3A-B8D8-C088-F98806362D09}"/>
              </a:ext>
            </a:extLst>
          </p:cNvPr>
          <p:cNvGrpSpPr/>
          <p:nvPr/>
        </p:nvGrpSpPr>
        <p:grpSpPr>
          <a:xfrm>
            <a:off x="4398441" y="1373880"/>
            <a:ext cx="3383589" cy="949671"/>
            <a:chOff x="359200" y="1363599"/>
            <a:chExt cx="3383589" cy="949671"/>
          </a:xfrm>
        </p:grpSpPr>
        <p:sp>
          <p:nvSpPr>
            <p:cNvPr id="7188" name="Textfeld 7187">
              <a:extLst>
                <a:ext uri="{FF2B5EF4-FFF2-40B4-BE49-F238E27FC236}">
                  <a16:creationId xmlns:a16="http://schemas.microsoft.com/office/drawing/2014/main" id="{91E3FC67-6AFD-8680-AD74-ADEEEB4C8220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2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REINIGEN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89" name="Gerader Verbinder 7188">
              <a:extLst>
                <a:ext uri="{FF2B5EF4-FFF2-40B4-BE49-F238E27FC236}">
                  <a16:creationId xmlns:a16="http://schemas.microsoft.com/office/drawing/2014/main" id="{3D7122CD-62A8-4CE9-D248-0E8F7E82DE90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0" name="Gruppieren 7189">
            <a:extLst>
              <a:ext uri="{FF2B5EF4-FFF2-40B4-BE49-F238E27FC236}">
                <a16:creationId xmlns:a16="http://schemas.microsoft.com/office/drawing/2014/main" id="{57BE6125-ABD8-ED28-405C-04594F03CD16}"/>
              </a:ext>
            </a:extLst>
          </p:cNvPr>
          <p:cNvGrpSpPr/>
          <p:nvPr/>
        </p:nvGrpSpPr>
        <p:grpSpPr>
          <a:xfrm>
            <a:off x="8471526" y="1463783"/>
            <a:ext cx="3383589" cy="949671"/>
            <a:chOff x="359200" y="1363599"/>
            <a:chExt cx="3383589" cy="949671"/>
          </a:xfrm>
        </p:grpSpPr>
        <p:sp>
          <p:nvSpPr>
            <p:cNvPr id="7191" name="Textfeld 7190">
              <a:extLst>
                <a:ext uri="{FF2B5EF4-FFF2-40B4-BE49-F238E27FC236}">
                  <a16:creationId xmlns:a16="http://schemas.microsoft.com/office/drawing/2014/main" id="{8B04644C-89B9-8307-72A9-1B6D1D9726AC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3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KLEBEN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192" name="Gerader Verbinder 7191">
              <a:extLst>
                <a:ext uri="{FF2B5EF4-FFF2-40B4-BE49-F238E27FC236}">
                  <a16:creationId xmlns:a16="http://schemas.microsoft.com/office/drawing/2014/main" id="{4CDC5CD4-9CDD-84E1-BABF-E4D7F1EB8386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94" name="Grafik 7193" descr="Ein Bild, das Stahl, Maschine, Bautechnik, draußen enthält.&#10;&#10;Automatisch generierte Beschreibung">
            <a:extLst>
              <a:ext uri="{FF2B5EF4-FFF2-40B4-BE49-F238E27FC236}">
                <a16:creationId xmlns:a16="http://schemas.microsoft.com/office/drawing/2014/main" id="{A08A6B05-6308-7B63-CFA3-F477DEF312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844" y="2698234"/>
            <a:ext cx="2825724" cy="15933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6552A3-BA0A-2491-30DE-6DAEF195ACF9}"/>
              </a:ext>
            </a:extLst>
          </p:cNvPr>
          <p:cNvSpPr txBox="1"/>
          <p:nvPr/>
        </p:nvSpPr>
        <p:spPr>
          <a:xfrm>
            <a:off x="4223174" y="2998177"/>
            <a:ext cx="1299906" cy="360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200" i="1" dirty="0">
                <a:solidFill>
                  <a:srgbClr val="00ADEE"/>
                </a:solidFill>
              </a:rPr>
              <a:t>FLÜSSIG</a:t>
            </a:r>
            <a:endParaRPr kumimoji="0" lang="de-DE" sz="2400" i="1" u="none" strike="noStrike" kern="1200" cap="none" spc="0" normalizeH="0" baseline="0" noProof="0" dirty="0">
              <a:ln>
                <a:noFill/>
              </a:ln>
              <a:solidFill>
                <a:srgbClr val="00ADE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469BAE-4E15-9A17-5596-85E37AADDDB4}"/>
              </a:ext>
            </a:extLst>
          </p:cNvPr>
          <p:cNvSpPr txBox="1"/>
          <p:nvPr/>
        </p:nvSpPr>
        <p:spPr>
          <a:xfrm>
            <a:off x="6720311" y="2998177"/>
            <a:ext cx="1299906" cy="360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200" i="1" dirty="0">
                <a:solidFill>
                  <a:srgbClr val="00ADEE"/>
                </a:solidFill>
              </a:rPr>
              <a:t>FLÜSSIG</a:t>
            </a:r>
            <a:endParaRPr kumimoji="0" lang="de-DE" sz="2400" i="1" u="none" strike="noStrike" kern="1200" cap="none" spc="0" normalizeH="0" baseline="0" noProof="0" dirty="0">
              <a:ln>
                <a:noFill/>
              </a:ln>
              <a:solidFill>
                <a:srgbClr val="00ADE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098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MEHRACHS SYSTEME</a:t>
            </a:r>
            <a:br>
              <a:rPr lang="de-DE" dirty="0"/>
            </a:br>
            <a:r>
              <a:rPr lang="de-DE" sz="2400" b="0" dirty="0"/>
              <a:t>ÜBERPRÜFEN / REINIGEN / KLEBEN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5E0A9E6E-A1C9-4D11-ABC4-59A64758F230}"/>
              </a:ext>
            </a:extLst>
          </p:cNvPr>
          <p:cNvSpPr txBox="1"/>
          <p:nvPr/>
        </p:nvSpPr>
        <p:spPr>
          <a:xfrm>
            <a:off x="7020000" y="1917689"/>
            <a:ext cx="5063225" cy="454439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Hohe Dynamik und Genauigkeit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Beschleunigung bis zu 100m/s²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Geschwindigkeit von 5m/s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Wiederholgenauigkeit ±0,01mm</a:t>
            </a:r>
            <a:r>
              <a:rPr lang="de-DE" b="1" dirty="0">
                <a:solidFill>
                  <a:srgbClr val="003D6A"/>
                </a:solidFill>
                <a:latin typeface="Fago Pro"/>
              </a:rPr>
              <a:t>	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400" b="1" dirty="0">
                <a:solidFill>
                  <a:srgbClr val="003D6A"/>
                </a:solidFill>
                <a:latin typeface="Fago Pro"/>
              </a:rPr>
              <a:t>	Mehr Zeit für Ihren Prozess!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Kleiner Footprint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Nutzung des gesamten Hubbereiches der Achse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Motor im Schlitten integriert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Optionen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 dirty="0">
                <a:solidFill>
                  <a:srgbClr val="003D6A"/>
                </a:solidFill>
                <a:latin typeface="Fago Pro"/>
              </a:rPr>
              <a:t>Stahlkonstruktion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 dirty="0">
                <a:solidFill>
                  <a:srgbClr val="003D6A"/>
                </a:solidFill>
                <a:latin typeface="Fago Pro"/>
              </a:rPr>
              <a:t>Energieführungsketten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sz="1400" dirty="0">
                <a:solidFill>
                  <a:srgbClr val="003D6A"/>
                </a:solidFill>
                <a:latin typeface="Fago Pro"/>
              </a:rPr>
              <a:t>Komplette Baugruppe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lang="de-DE" sz="14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Unabhängig vom </a:t>
            </a:r>
            <a:r>
              <a:rPr lang="de-DE" b="1" dirty="0" err="1">
                <a:solidFill>
                  <a:srgbClr val="003D6A"/>
                </a:solidFill>
              </a:rPr>
              <a:t>Servoregler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Schnelle Lieferung</a:t>
            </a:r>
          </a:p>
          <a:p>
            <a:pPr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</p:txBody>
      </p:sp>
      <p:pic>
        <p:nvPicPr>
          <p:cNvPr id="89" name="Picture 2">
            <a:extLst>
              <a:ext uri="{FF2B5EF4-FFF2-40B4-BE49-F238E27FC236}">
                <a16:creationId xmlns:a16="http://schemas.microsoft.com/office/drawing/2014/main" id="{C23D3CB7-2AA8-4752-988A-722FD4B30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055" y="6115712"/>
            <a:ext cx="1165108" cy="27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>
            <a:extLst>
              <a:ext uri="{FF2B5EF4-FFF2-40B4-BE49-F238E27FC236}">
                <a16:creationId xmlns:a16="http://schemas.microsoft.com/office/drawing/2014/main" id="{6D3E0AF2-7D6A-492C-9F16-1E493724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509" y="6080952"/>
            <a:ext cx="886210" cy="3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Beckhoff Automation GmbH &amp;amp; Co. KG WID - Windindustrie in Deutschland">
            <a:extLst>
              <a:ext uri="{FF2B5EF4-FFF2-40B4-BE49-F238E27FC236}">
                <a16:creationId xmlns:a16="http://schemas.microsoft.com/office/drawing/2014/main" id="{232841D4-5D97-41F4-B250-C743BB6E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9499" y="6021249"/>
            <a:ext cx="1165108" cy="4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6">
            <a:extLst>
              <a:ext uri="{FF2B5EF4-FFF2-40B4-BE49-F238E27FC236}">
                <a16:creationId xmlns:a16="http://schemas.microsoft.com/office/drawing/2014/main" id="{B5B3BC7B-0C86-4465-B2A3-2598ADC1B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3070" y="5690072"/>
            <a:ext cx="927942" cy="27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2" descr="B&amp;amp;R Industrial Automation – Wikipedia">
            <a:extLst>
              <a:ext uri="{FF2B5EF4-FFF2-40B4-BE49-F238E27FC236}">
                <a16:creationId xmlns:a16="http://schemas.microsoft.com/office/drawing/2014/main" id="{B9BB56BD-8FF6-46A2-8CCC-A85BCEC3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4942" y="6100692"/>
            <a:ext cx="541416" cy="3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252835-8A1B-CF1A-8901-3AFF1FEDBA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20111"/>
            <a:ext cx="5744512" cy="3960841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3310AF-D5A4-960B-A771-B0DB72C84B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28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MEHRACHS SYSTEME</a:t>
            </a:r>
            <a:br>
              <a:rPr lang="de-DE" dirty="0"/>
            </a:br>
            <a:r>
              <a:rPr lang="de-DE" sz="2400" b="0" dirty="0"/>
              <a:t>ANWENDUNGSBEISPIELE</a:t>
            </a: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A63757-3D1C-EFDD-07CC-0ABAE63F6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8640A0-E32E-8977-B374-AB754B94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52" y="2160340"/>
            <a:ext cx="5061030" cy="37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368428_2">
            <a:extLst>
              <a:ext uri="{FF2B5EF4-FFF2-40B4-BE49-F238E27FC236}">
                <a16:creationId xmlns:a16="http://schemas.microsoft.com/office/drawing/2014/main" id="{F0C74DB9-24BE-535F-1CAE-8A5DDF4A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763" y="1819274"/>
            <a:ext cx="489743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31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44" name="Textfeld 10243">
            <a:extLst>
              <a:ext uri="{FF2B5EF4-FFF2-40B4-BE49-F238E27FC236}">
                <a16:creationId xmlns:a16="http://schemas.microsoft.com/office/drawing/2014/main" id="{4AEE9D59-8274-81B3-65FC-8F56342AAF44}"/>
              </a:ext>
            </a:extLst>
          </p:cNvPr>
          <p:cNvSpPr txBox="1"/>
          <p:nvPr/>
        </p:nvSpPr>
        <p:spPr>
          <a:xfrm>
            <a:off x="190501" y="1593059"/>
            <a:ext cx="4800525" cy="315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 dirty="0">
                <a:solidFill>
                  <a:srgbClr val="003D6A"/>
                </a:solidFill>
              </a:rPr>
              <a:t>ZELLE EINSETZEN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Mein Film 1">
            <a:hlinkClick r:id="" action="ppaction://media"/>
            <a:extLst>
              <a:ext uri="{FF2B5EF4-FFF2-40B4-BE49-F238E27FC236}">
                <a16:creationId xmlns:a16="http://schemas.microsoft.com/office/drawing/2014/main" id="{750DC1B6-5396-6373-2E16-CE00DA53D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008" t="5668" r="5735"/>
          <a:stretch>
            <a:fillRect/>
          </a:stretch>
        </p:blipFill>
        <p:spPr>
          <a:xfrm>
            <a:off x="568641" y="3568044"/>
            <a:ext cx="3977381" cy="292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5F64163-27BA-277A-E8FD-EC75C46109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146" y="1606732"/>
            <a:ext cx="1493837" cy="9598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C90256-64EE-D189-04D2-8D52C08C1B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224" y="5128761"/>
            <a:ext cx="1727707" cy="11246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A68A8E6-CADC-9DEB-1C82-AA1B861D7F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3986" y="4950569"/>
            <a:ext cx="2603051" cy="1608198"/>
          </a:xfrm>
          <a:prstGeom prst="rect">
            <a:avLst/>
          </a:prstGeom>
        </p:spPr>
      </p:pic>
      <p:pic>
        <p:nvPicPr>
          <p:cNvPr id="19" name="Grafik 18" descr="Ein Bild, das Haushaltsgerät, Zylinder, Gerät, Design enthält.&#10;&#10;Automatisch generierte Beschreibung">
            <a:extLst>
              <a:ext uri="{FF2B5EF4-FFF2-40B4-BE49-F238E27FC236}">
                <a16:creationId xmlns:a16="http://schemas.microsoft.com/office/drawing/2014/main" id="{C49E903D-A935-B3B8-B9C6-F0622B1F5A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725" y="3685844"/>
            <a:ext cx="690517" cy="81606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45B6AE0-C3EC-D1F8-3901-65A57878CC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272" y="2500491"/>
            <a:ext cx="773700" cy="970683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E8466C2-AC09-4F96-D396-E4B23CBAD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7222" y="5194063"/>
            <a:ext cx="1695202" cy="1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187A83A-26D2-F84A-1583-E753E51D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316" y="3832349"/>
            <a:ext cx="743516" cy="6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443BF02-42F9-5573-680A-8995D438019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398" y="1693428"/>
            <a:ext cx="1485900" cy="88460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C1C1233-2481-B1F8-F180-98E2A735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332" y="2409051"/>
            <a:ext cx="856795" cy="7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EFCD9E4-C83D-8EE6-5A76-360CB958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578" y="1711985"/>
            <a:ext cx="880742" cy="9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C57D48B-CDEE-56B2-803C-A34026A8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5223" y="2612321"/>
            <a:ext cx="1025708" cy="87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3" name="Gruppieren 3082">
            <a:extLst>
              <a:ext uri="{FF2B5EF4-FFF2-40B4-BE49-F238E27FC236}">
                <a16:creationId xmlns:a16="http://schemas.microsoft.com/office/drawing/2014/main" id="{6A8FCD7D-6F2C-E1AF-EF03-7666D8975E06}"/>
              </a:ext>
            </a:extLst>
          </p:cNvPr>
          <p:cNvGrpSpPr>
            <a:grpSpLocks noChangeAspect="1"/>
          </p:cNvGrpSpPr>
          <p:nvPr/>
        </p:nvGrpSpPr>
        <p:grpSpPr>
          <a:xfrm>
            <a:off x="1663719" y="2062445"/>
            <a:ext cx="1847247" cy="995493"/>
            <a:chOff x="1455152" y="2133188"/>
            <a:chExt cx="1543753" cy="831938"/>
          </a:xfrm>
        </p:grpSpPr>
        <p:sp>
          <p:nvSpPr>
            <p:cNvPr id="3073" name="Textfeld 3072">
              <a:extLst>
                <a:ext uri="{FF2B5EF4-FFF2-40B4-BE49-F238E27FC236}">
                  <a16:creationId xmlns:a16="http://schemas.microsoft.com/office/drawing/2014/main" id="{A91033DA-8443-029A-22F4-091101E09EC2}"/>
                </a:ext>
              </a:extLst>
            </p:cNvPr>
            <p:cNvSpPr txBox="1"/>
            <p:nvPr/>
          </p:nvSpPr>
          <p:spPr>
            <a:xfrm>
              <a:off x="2352022" y="237431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± </a:t>
              </a:r>
              <a:r>
                <a:rPr kumimoji="0" lang="el-GR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075" name="Grafik 3074">
              <a:extLst>
                <a:ext uri="{FF2B5EF4-FFF2-40B4-BE49-F238E27FC236}">
                  <a16:creationId xmlns:a16="http://schemas.microsoft.com/office/drawing/2014/main" id="{CC18209A-9013-407F-EBCA-64981F78F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5152" y="2133188"/>
              <a:ext cx="961649" cy="831938"/>
            </a:xfrm>
            <a:prstGeom prst="rect">
              <a:avLst/>
            </a:prstGeom>
          </p:spPr>
        </p:pic>
      </p:grpSp>
      <p:grpSp>
        <p:nvGrpSpPr>
          <p:cNvPr id="3082" name="Gruppieren 3081">
            <a:extLst>
              <a:ext uri="{FF2B5EF4-FFF2-40B4-BE49-F238E27FC236}">
                <a16:creationId xmlns:a16="http://schemas.microsoft.com/office/drawing/2014/main" id="{77A041EF-715C-CE85-016B-256CEE19201E}"/>
              </a:ext>
            </a:extLst>
          </p:cNvPr>
          <p:cNvGrpSpPr/>
          <p:nvPr/>
        </p:nvGrpSpPr>
        <p:grpSpPr>
          <a:xfrm>
            <a:off x="235577" y="2029239"/>
            <a:ext cx="1256576" cy="1017981"/>
            <a:chOff x="64493" y="1991538"/>
            <a:chExt cx="1359536" cy="944153"/>
          </a:xfrm>
        </p:grpSpPr>
        <p:grpSp>
          <p:nvGrpSpPr>
            <p:cNvPr id="1055" name="Gruppieren 1054">
              <a:extLst>
                <a:ext uri="{FF2B5EF4-FFF2-40B4-BE49-F238E27FC236}">
                  <a16:creationId xmlns:a16="http://schemas.microsoft.com/office/drawing/2014/main" id="{E35C8A5D-76E7-AB1D-598E-2061F0DD6D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8932" y="2276184"/>
              <a:ext cx="475763" cy="409456"/>
              <a:chOff x="3378922" y="2096531"/>
              <a:chExt cx="762000" cy="668273"/>
            </a:xfrm>
          </p:grpSpPr>
          <p:cxnSp>
            <p:nvCxnSpPr>
              <p:cNvPr id="1039" name="Gerade Verbindung mit Pfeil 1038">
                <a:extLst>
                  <a:ext uri="{FF2B5EF4-FFF2-40B4-BE49-F238E27FC236}">
                    <a16:creationId xmlns:a16="http://schemas.microsoft.com/office/drawing/2014/main" id="{35342AB9-54B5-A712-74A7-2C27DDE8ED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50397" y="2096531"/>
                <a:ext cx="0" cy="388054"/>
              </a:xfrm>
              <a:prstGeom prst="straightConnector1">
                <a:avLst/>
              </a:prstGeom>
              <a:ln w="28575">
                <a:solidFill>
                  <a:srgbClr val="BCC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Gerade Verbindung mit Pfeil 1039">
                <a:extLst>
                  <a:ext uri="{FF2B5EF4-FFF2-40B4-BE49-F238E27FC236}">
                    <a16:creationId xmlns:a16="http://schemas.microsoft.com/office/drawing/2014/main" id="{08874862-9CA8-B05F-DC42-7B51EF3588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0397" y="2484585"/>
                <a:ext cx="390525" cy="280219"/>
              </a:xfrm>
              <a:prstGeom prst="straightConnector1">
                <a:avLst/>
              </a:prstGeom>
              <a:ln w="28575">
                <a:solidFill>
                  <a:srgbClr val="009EE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Gerade Verbindung mit Pfeil 1044">
                <a:extLst>
                  <a:ext uri="{FF2B5EF4-FFF2-40B4-BE49-F238E27FC236}">
                    <a16:creationId xmlns:a16="http://schemas.microsoft.com/office/drawing/2014/main" id="{90B23263-C296-AF25-8131-C0D7D1AC82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8922" y="2484585"/>
                <a:ext cx="371475" cy="280219"/>
              </a:xfrm>
              <a:prstGeom prst="straightConnector1">
                <a:avLst/>
              </a:prstGeom>
              <a:ln w="28575">
                <a:solidFill>
                  <a:srgbClr val="003D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76" name="Textfeld 3075">
              <a:extLst>
                <a:ext uri="{FF2B5EF4-FFF2-40B4-BE49-F238E27FC236}">
                  <a16:creationId xmlns:a16="http://schemas.microsoft.com/office/drawing/2014/main" id="{E5F329AF-4050-27C2-9DDB-3AB1FBB777C7}"/>
                </a:ext>
              </a:extLst>
            </p:cNvPr>
            <p:cNvSpPr txBox="1"/>
            <p:nvPr/>
          </p:nvSpPr>
          <p:spPr>
            <a:xfrm>
              <a:off x="404625" y="1991538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800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Z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7" name="Textfeld 3076">
              <a:extLst>
                <a:ext uri="{FF2B5EF4-FFF2-40B4-BE49-F238E27FC236}">
                  <a16:creationId xmlns:a16="http://schemas.microsoft.com/office/drawing/2014/main" id="{EAD765C4-244C-F251-66AB-392DE219E15E}"/>
                </a:ext>
              </a:extLst>
            </p:cNvPr>
            <p:cNvSpPr txBox="1"/>
            <p:nvPr/>
          </p:nvSpPr>
          <p:spPr>
            <a:xfrm>
              <a:off x="777146" y="2584865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800" dirty="0">
                  <a:solidFill>
                    <a:srgbClr val="009EE0"/>
                  </a:solidFill>
                  <a:latin typeface="+mj-lt"/>
                  <a:ea typeface="+mj-ea"/>
                  <a:cs typeface="+mj-cs"/>
                </a:rPr>
                <a:t>Y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8" name="Textfeld 3077">
              <a:extLst>
                <a:ext uri="{FF2B5EF4-FFF2-40B4-BE49-F238E27FC236}">
                  <a16:creationId xmlns:a16="http://schemas.microsoft.com/office/drawing/2014/main" id="{C7E4C044-58DE-5BCF-8914-CB043770B121}"/>
                </a:ext>
              </a:extLst>
            </p:cNvPr>
            <p:cNvSpPr txBox="1"/>
            <p:nvPr/>
          </p:nvSpPr>
          <p:spPr>
            <a:xfrm>
              <a:off x="64493" y="258600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X</a:t>
              </a:r>
              <a:endParaRPr kumimoji="0" lang="de-DE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84" name="Gruppieren 3083">
            <a:extLst>
              <a:ext uri="{FF2B5EF4-FFF2-40B4-BE49-F238E27FC236}">
                <a16:creationId xmlns:a16="http://schemas.microsoft.com/office/drawing/2014/main" id="{CED92A6D-2566-CCE3-18A3-A007F3836B9F}"/>
              </a:ext>
            </a:extLst>
          </p:cNvPr>
          <p:cNvGrpSpPr/>
          <p:nvPr/>
        </p:nvGrpSpPr>
        <p:grpSpPr>
          <a:xfrm>
            <a:off x="3477251" y="2063772"/>
            <a:ext cx="1510653" cy="973972"/>
            <a:chOff x="3171084" y="2111890"/>
            <a:chExt cx="1609575" cy="925854"/>
          </a:xfrm>
        </p:grpSpPr>
        <p:pic>
          <p:nvPicPr>
            <p:cNvPr id="3080" name="Grafik 3079">
              <a:extLst>
                <a:ext uri="{FF2B5EF4-FFF2-40B4-BE49-F238E27FC236}">
                  <a16:creationId xmlns:a16="http://schemas.microsoft.com/office/drawing/2014/main" id="{0462AB14-9E98-E9B2-FF61-C85D263DA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1084" y="2111890"/>
              <a:ext cx="1089240" cy="925854"/>
            </a:xfrm>
            <a:prstGeom prst="rect">
              <a:avLst/>
            </a:prstGeom>
          </p:spPr>
        </p:pic>
        <p:sp>
          <p:nvSpPr>
            <p:cNvPr id="3081" name="Textfeld 3080">
              <a:extLst>
                <a:ext uri="{FF2B5EF4-FFF2-40B4-BE49-F238E27FC236}">
                  <a16:creationId xmlns:a16="http://schemas.microsoft.com/office/drawing/2014/main" id="{0872F005-FC99-FEB4-1F31-F69AF1175687}"/>
                </a:ext>
              </a:extLst>
            </p:cNvPr>
            <p:cNvSpPr txBox="1"/>
            <p:nvPr/>
          </p:nvSpPr>
          <p:spPr>
            <a:xfrm>
              <a:off x="4133776" y="2399973"/>
              <a:ext cx="646883" cy="3496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± </a:t>
              </a:r>
              <a:r>
                <a:rPr lang="el-GR" dirty="0">
                  <a:solidFill>
                    <a:srgbClr val="003D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kumimoji="0" lang="de-DE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3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E7BAC30-7F62-07D8-0E58-2B0146A09C1F}"/>
              </a:ext>
            </a:extLst>
          </p:cNvPr>
          <p:cNvGrpSpPr/>
          <p:nvPr/>
        </p:nvGrpSpPr>
        <p:grpSpPr>
          <a:xfrm>
            <a:off x="360000" y="4320000"/>
            <a:ext cx="1810315" cy="2387171"/>
            <a:chOff x="360000" y="3876186"/>
            <a:chExt cx="1810315" cy="2387171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4419" b="4419"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ZELLE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B7ECD2F-FBEF-9998-8478-2256F3ED9138}"/>
              </a:ext>
            </a:extLst>
          </p:cNvPr>
          <p:cNvGrpSpPr/>
          <p:nvPr/>
        </p:nvGrpSpPr>
        <p:grpSpPr>
          <a:xfrm>
            <a:off x="2751421" y="4320000"/>
            <a:ext cx="1810315" cy="2387171"/>
            <a:chOff x="2751421" y="3876186"/>
            <a:chExt cx="1810315" cy="2387171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MODUL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525" name="Grafik 524">
            <a:extLst>
              <a:ext uri="{FF2B5EF4-FFF2-40B4-BE49-F238E27FC236}">
                <a16:creationId xmlns:a16="http://schemas.microsoft.com/office/drawing/2014/main" id="{B231FD08-A255-B504-C85F-1440170CC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42842" y="4320000"/>
            <a:ext cx="1800000" cy="180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</p:pic>
      <p:sp>
        <p:nvSpPr>
          <p:cNvPr id="533" name="Textfeld 532">
            <a:extLst>
              <a:ext uri="{FF2B5EF4-FFF2-40B4-BE49-F238E27FC236}">
                <a16:creationId xmlns:a16="http://schemas.microsoft.com/office/drawing/2014/main" id="{B645DDF4-1EA9-1DE5-F8AA-CF19B7E3AC87}"/>
              </a:ext>
            </a:extLst>
          </p:cNvPr>
          <p:cNvSpPr txBox="1"/>
          <p:nvPr/>
        </p:nvSpPr>
        <p:spPr>
          <a:xfrm>
            <a:off x="5153158" y="6307061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>
                <a:solidFill>
                  <a:srgbClr val="00446B"/>
                </a:solidFill>
                <a:latin typeface="+mj-lt"/>
                <a:ea typeface="+mj-ea"/>
                <a:cs typeface="+mj-cs"/>
              </a:rPr>
              <a:t>PACK</a:t>
            </a:r>
            <a:endParaRPr lang="de-DE" sz="1600" b="1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4AF655-AE69-DCA4-A52F-31B2397781E5}"/>
              </a:ext>
            </a:extLst>
          </p:cNvPr>
          <p:cNvGrpSpPr/>
          <p:nvPr/>
        </p:nvGrpSpPr>
        <p:grpSpPr>
          <a:xfrm>
            <a:off x="7454745" y="4320000"/>
            <a:ext cx="1979667" cy="2371782"/>
            <a:chOff x="7454745" y="3876186"/>
            <a:chExt cx="1979667" cy="2371782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454745" y="5878636"/>
              <a:ext cx="197966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ROTOR </a:t>
              </a:r>
              <a:r>
                <a:rPr lang="de-DE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I</a:t>
              </a:r>
              <a:r>
                <a:rPr lang="de-DE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 STATOR</a:t>
              </a:r>
              <a:endParaRPr lang="de-DE" sz="14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37" name="Textfeld 536">
            <a:extLst>
              <a:ext uri="{FF2B5EF4-FFF2-40B4-BE49-F238E27FC236}">
                <a16:creationId xmlns:a16="http://schemas.microsoft.com/office/drawing/2014/main" id="{6CC34978-5C42-EB72-BE56-7FB9C80EA64F}"/>
              </a:ext>
            </a:extLst>
          </p:cNvPr>
          <p:cNvSpPr txBox="1"/>
          <p:nvPr/>
        </p:nvSpPr>
        <p:spPr>
          <a:xfrm>
            <a:off x="9936000" y="6307061"/>
            <a:ext cx="181031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000" b="1" dirty="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E-ANTRIEB</a:t>
            </a:r>
            <a:endParaRPr lang="de-DE" sz="1600" b="1" dirty="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 dirty="0"/>
              <a:t>UNSER FOKUS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F1E0B49-9FD3-C23E-6410-F6CDD9C6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545" y="1170412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2CDA41E-86A5-9FBB-1D00-5A8B9C7D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464" y="1265261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0AEACD-92FF-0323-5F9C-239D8470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383" y="1360110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3164FD4-EEE8-DB3F-0323-D5EAC48E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302" y="1454959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6AF82CA-4326-5BE7-8590-B08C5793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221" y="1549808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FB33CE4-10EA-772E-1254-AB25AEBD6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142" y="1644655"/>
            <a:ext cx="4534314" cy="25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CD869A7-439E-1678-AA5B-4B562A8A76F0}"/>
              </a:ext>
            </a:extLst>
          </p:cNvPr>
          <p:cNvSpPr/>
          <p:nvPr/>
        </p:nvSpPr>
        <p:spPr>
          <a:xfrm>
            <a:off x="9949796" y="4329274"/>
            <a:ext cx="1790507" cy="1790526"/>
          </a:xfrm>
          <a:custGeom>
            <a:avLst/>
            <a:gdLst>
              <a:gd name="connsiteX0" fmla="*/ -961 w 1790507"/>
              <a:gd name="connsiteY0" fmla="*/ 894946 h 1790526"/>
              <a:gd name="connsiteX1" fmla="*/ 894284 w 1790507"/>
              <a:gd name="connsiteY1" fmla="*/ -317 h 1790526"/>
              <a:gd name="connsiteX2" fmla="*/ 1789547 w 1790507"/>
              <a:gd name="connsiteY2" fmla="*/ 894946 h 1790526"/>
              <a:gd name="connsiteX3" fmla="*/ 894284 w 1790507"/>
              <a:gd name="connsiteY3" fmla="*/ 1790209 h 1790526"/>
              <a:gd name="connsiteX4" fmla="*/ -961 w 1790507"/>
              <a:gd name="connsiteY4" fmla="*/ 894946 h 17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0507" h="1790526">
                <a:moveTo>
                  <a:pt x="-961" y="894946"/>
                </a:moveTo>
                <a:cubicBezTo>
                  <a:pt x="-961" y="400505"/>
                  <a:pt x="399851" y="-317"/>
                  <a:pt x="894284" y="-317"/>
                </a:cubicBezTo>
                <a:cubicBezTo>
                  <a:pt x="1388715" y="-317"/>
                  <a:pt x="1789547" y="400505"/>
                  <a:pt x="1789547" y="894946"/>
                </a:cubicBezTo>
                <a:cubicBezTo>
                  <a:pt x="1789547" y="1389387"/>
                  <a:pt x="1388715" y="1790209"/>
                  <a:pt x="894284" y="1790209"/>
                </a:cubicBezTo>
                <a:cubicBezTo>
                  <a:pt x="399851" y="1790209"/>
                  <a:pt x="-961" y="1389387"/>
                  <a:pt x="-961" y="894946"/>
                </a:cubicBezTo>
                <a:close/>
              </a:path>
            </a:pathLst>
          </a:custGeom>
          <a:solidFill>
            <a:srgbClr val="F2F2F2"/>
          </a:solidFill>
          <a:ln w="94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597" name="Grafik 596">
            <a:extLst>
              <a:ext uri="{FF2B5EF4-FFF2-40B4-BE49-F238E27FC236}">
                <a16:creationId xmlns:a16="http://schemas.microsoft.com/office/drawing/2014/main" id="{91B7416E-1E12-D1E7-8665-F9126C8FD7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841" y="4644252"/>
            <a:ext cx="1338632" cy="11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AUSGLEICHSEINHEITEN</a:t>
            </a:r>
            <a:br>
              <a:rPr lang="de-DE" dirty="0"/>
            </a:br>
            <a:r>
              <a:rPr lang="de-DE" sz="2400" b="0" dirty="0"/>
              <a:t>HANDHABUNG VON STACKS / MODULEN / PACKS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78BAED30-14C9-4397-8A36-7A083293C04F}"/>
              </a:ext>
            </a:extLst>
          </p:cNvPr>
          <p:cNvSpPr txBox="1"/>
          <p:nvPr/>
        </p:nvSpPr>
        <p:spPr>
          <a:xfrm>
            <a:off x="7019999" y="1800000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Kundenspezifische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Schnittstellen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die Montage mit Ihrem Roboter oder Portalsystem</a:t>
            </a:r>
          </a:p>
          <a:p>
            <a:pPr>
              <a:buClr>
                <a:schemeClr val="bg2"/>
              </a:buClr>
              <a:buSzPct val="100000"/>
            </a:pP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Kompakt und robust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hohe Lasten und Geschwindigkeiten, auch mit Not-Aus</a:t>
            </a:r>
            <a:b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Toleranzausgleich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Fügeprozesse und schnellere Roboterprogrammierung</a:t>
            </a:r>
          </a:p>
          <a:p>
            <a:pPr>
              <a:buClr>
                <a:schemeClr val="bg2"/>
              </a:buClr>
              <a:buSzPct val="100000"/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Kundenspezifische Ausgleichsabstände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X-,Y- und Z-Kompensationseinheit frei konfigurierbar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Vielfältige Optionen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Positionsspeicher, Verriegelung, Gewichtsausgleich, Sensorik, etc.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86AE069-B5FA-967A-515F-E64D86198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31" y="2201554"/>
            <a:ext cx="5411366" cy="3343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14E6A-4995-3DA1-F97E-507BB50F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564" y="5604405"/>
            <a:ext cx="1353634" cy="10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33FCA4-77CB-87FB-CA3B-35FE7FAD98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11" y="5604405"/>
            <a:ext cx="1727707" cy="11246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D0A222-AB94-22B4-E8B7-031B4057CF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5664047"/>
            <a:ext cx="1493837" cy="959895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1783638-6F34-879C-D23C-97567077E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715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0" y="1428750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28750"/>
            <a:ext cx="7010474" cy="5320730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SLD-Axis system">
            <a:hlinkClick r:id="" action="ppaction://media"/>
            <a:extLst>
              <a:ext uri="{FF2B5EF4-FFF2-40B4-BE49-F238E27FC236}">
                <a16:creationId xmlns:a16="http://schemas.microsoft.com/office/drawing/2014/main" id="{F74DB1F5-8FDA-5EE1-049E-A634BD2A9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628" y="3999274"/>
            <a:ext cx="4367549" cy="245674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DDA44651-E98E-BB11-CC4F-39CD7EDEF9A7}"/>
              </a:ext>
            </a:extLst>
          </p:cNvPr>
          <p:cNvGrpSpPr/>
          <p:nvPr/>
        </p:nvGrpSpPr>
        <p:grpSpPr>
          <a:xfrm>
            <a:off x="2451612" y="2931136"/>
            <a:ext cx="1502984" cy="660273"/>
            <a:chOff x="2106483" y="2283647"/>
            <a:chExt cx="1502984" cy="660273"/>
          </a:xfrm>
        </p:grpSpPr>
        <p:sp>
          <p:nvSpPr>
            <p:cNvPr id="4120" name="Textfeld 4119">
              <a:extLst>
                <a:ext uri="{FF2B5EF4-FFF2-40B4-BE49-F238E27FC236}">
                  <a16:creationId xmlns:a16="http://schemas.microsoft.com/office/drawing/2014/main" id="{C257D925-A494-F881-112B-7065C23B5C22}"/>
                </a:ext>
              </a:extLst>
            </p:cNvPr>
            <p:cNvSpPr txBox="1"/>
            <p:nvPr/>
          </p:nvSpPr>
          <p:spPr>
            <a:xfrm>
              <a:off x="2106483" y="2636143"/>
              <a:ext cx="1502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1...50kN…100kN</a:t>
              </a:r>
            </a:p>
          </p:txBody>
        </p:sp>
        <p:grpSp>
          <p:nvGrpSpPr>
            <p:cNvPr id="1028" name="Gruppieren 1027">
              <a:extLst>
                <a:ext uri="{FF2B5EF4-FFF2-40B4-BE49-F238E27FC236}">
                  <a16:creationId xmlns:a16="http://schemas.microsoft.com/office/drawing/2014/main" id="{7B8F603B-80D8-CC8C-57D2-D3CCACB79139}"/>
                </a:ext>
              </a:extLst>
            </p:cNvPr>
            <p:cNvGrpSpPr/>
            <p:nvPr/>
          </p:nvGrpSpPr>
          <p:grpSpPr>
            <a:xfrm>
              <a:off x="2193750" y="2283647"/>
              <a:ext cx="1328450" cy="370504"/>
              <a:chOff x="2230941" y="2266810"/>
              <a:chExt cx="1328450" cy="370504"/>
            </a:xfrm>
          </p:grpSpPr>
          <p:sp>
            <p:nvSpPr>
              <p:cNvPr id="4122" name="Rechteck 4121">
                <a:extLst>
                  <a:ext uri="{FF2B5EF4-FFF2-40B4-BE49-F238E27FC236}">
                    <a16:creationId xmlns:a16="http://schemas.microsoft.com/office/drawing/2014/main" id="{A5560D51-8899-6A1F-179F-3C67AA7B1F37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553918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3" name="Rechteck 4122">
                <a:extLst>
                  <a:ext uri="{FF2B5EF4-FFF2-40B4-BE49-F238E27FC236}">
                    <a16:creationId xmlns:a16="http://schemas.microsoft.com/office/drawing/2014/main" id="{A18D267E-E09C-95FD-8FBB-A3C7238EB10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637642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4" name="Rechteck 4123">
                <a:extLst>
                  <a:ext uri="{FF2B5EF4-FFF2-40B4-BE49-F238E27FC236}">
                    <a16:creationId xmlns:a16="http://schemas.microsoft.com/office/drawing/2014/main" id="{C58BDA98-FA37-4260-5B59-1CF92566195D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726129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5" name="Rechteck 4124">
                <a:extLst>
                  <a:ext uri="{FF2B5EF4-FFF2-40B4-BE49-F238E27FC236}">
                    <a16:creationId xmlns:a16="http://schemas.microsoft.com/office/drawing/2014/main" id="{FF17C4D6-B2B9-0998-3989-5113E63D77B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14616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6" name="Rechteck 4125">
                <a:extLst>
                  <a:ext uri="{FF2B5EF4-FFF2-40B4-BE49-F238E27FC236}">
                    <a16:creationId xmlns:a16="http://schemas.microsoft.com/office/drawing/2014/main" id="{4E3EA268-CD09-722A-2B40-5D787205954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98340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127" name="Rechteck 4126">
                <a:extLst>
                  <a:ext uri="{FF2B5EF4-FFF2-40B4-BE49-F238E27FC236}">
                    <a16:creationId xmlns:a16="http://schemas.microsoft.com/office/drawing/2014/main" id="{E4918C09-502B-EF58-DE47-3B048A8B0990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986827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4" name="Rechteck 1023">
                <a:extLst>
                  <a:ext uri="{FF2B5EF4-FFF2-40B4-BE49-F238E27FC236}">
                    <a16:creationId xmlns:a16="http://schemas.microsoft.com/office/drawing/2014/main" id="{1D97A018-94E7-83E4-A2DE-9F457619F7D9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070551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5" name="Rechteck 1024">
                <a:extLst>
                  <a:ext uri="{FF2B5EF4-FFF2-40B4-BE49-F238E27FC236}">
                    <a16:creationId xmlns:a16="http://schemas.microsoft.com/office/drawing/2014/main" id="{EE493082-AD83-7B4C-76AF-06C45342CE0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159040" y="2266810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6" name="Pfeil: nach rechts 1025">
                <a:extLst>
                  <a:ext uri="{FF2B5EF4-FFF2-40B4-BE49-F238E27FC236}">
                    <a16:creationId xmlns:a16="http://schemas.microsoft.com/office/drawing/2014/main" id="{A69CC76F-5F6B-D7BF-91E8-95C1872305C1}"/>
                  </a:ext>
                </a:extLst>
              </p:cNvPr>
              <p:cNvSpPr/>
              <p:nvPr/>
            </p:nvSpPr>
            <p:spPr>
              <a:xfrm>
                <a:off x="2230941" y="2337121"/>
                <a:ext cx="288972" cy="228709"/>
              </a:xfrm>
              <a:prstGeom prst="rightArrow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27" name="Pfeil: nach rechts 1026">
                <a:extLst>
                  <a:ext uri="{FF2B5EF4-FFF2-40B4-BE49-F238E27FC236}">
                    <a16:creationId xmlns:a16="http://schemas.microsoft.com/office/drawing/2014/main" id="{CCBBC474-4105-C20B-2D64-5FF2813B612C}"/>
                  </a:ext>
                </a:extLst>
              </p:cNvPr>
              <p:cNvSpPr/>
              <p:nvPr/>
            </p:nvSpPr>
            <p:spPr>
              <a:xfrm rot="10800000">
                <a:off x="3270419" y="2344239"/>
                <a:ext cx="288972" cy="228709"/>
              </a:xfrm>
              <a:prstGeom prst="rightArrow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1044" name="Gruppieren 1043">
            <a:extLst>
              <a:ext uri="{FF2B5EF4-FFF2-40B4-BE49-F238E27FC236}">
                <a16:creationId xmlns:a16="http://schemas.microsoft.com/office/drawing/2014/main" id="{3D4423FA-D151-971A-3E1E-4C2B55F8D62D}"/>
              </a:ext>
            </a:extLst>
          </p:cNvPr>
          <p:cNvGrpSpPr/>
          <p:nvPr/>
        </p:nvGrpSpPr>
        <p:grpSpPr>
          <a:xfrm>
            <a:off x="854725" y="2931136"/>
            <a:ext cx="1502984" cy="660273"/>
            <a:chOff x="190500" y="2283647"/>
            <a:chExt cx="1502984" cy="660273"/>
          </a:xfrm>
        </p:grpSpPr>
        <p:sp>
          <p:nvSpPr>
            <p:cNvPr id="4101" name="Textfeld 4100">
              <a:extLst>
                <a:ext uri="{FF2B5EF4-FFF2-40B4-BE49-F238E27FC236}">
                  <a16:creationId xmlns:a16="http://schemas.microsoft.com/office/drawing/2014/main" id="{CAFD5E8A-933A-B672-47B4-509C1356DD96}"/>
                </a:ext>
              </a:extLst>
            </p:cNvPr>
            <p:cNvSpPr txBox="1"/>
            <p:nvPr/>
          </p:nvSpPr>
          <p:spPr>
            <a:xfrm>
              <a:off x="190500" y="2636143"/>
              <a:ext cx="15029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#1,2,3,4,5,6,</a:t>
              </a:r>
              <a:r>
                <a:rPr lang="de-DE" sz="1400" b="1" dirty="0">
                  <a:solidFill>
                    <a:srgbClr val="BCCF00"/>
                  </a:solidFill>
                  <a:latin typeface="+mj-lt"/>
                  <a:ea typeface="+mj-ea"/>
                  <a:cs typeface="+mj-cs"/>
                </a:rPr>
                <a:t>n</a:t>
              </a:r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…</a:t>
              </a:r>
            </a:p>
          </p:txBody>
        </p:sp>
        <p:grpSp>
          <p:nvGrpSpPr>
            <p:cNvPr id="1030" name="Gruppieren 1029">
              <a:extLst>
                <a:ext uri="{FF2B5EF4-FFF2-40B4-BE49-F238E27FC236}">
                  <a16:creationId xmlns:a16="http://schemas.microsoft.com/office/drawing/2014/main" id="{90DE80F4-9545-FAC7-CB28-2203AB27C8CE}"/>
                </a:ext>
              </a:extLst>
            </p:cNvPr>
            <p:cNvGrpSpPr/>
            <p:nvPr/>
          </p:nvGrpSpPr>
          <p:grpSpPr>
            <a:xfrm>
              <a:off x="603431" y="2283647"/>
              <a:ext cx="677122" cy="370504"/>
              <a:chOff x="2553918" y="2266810"/>
              <a:chExt cx="677122" cy="370504"/>
            </a:xfrm>
          </p:grpSpPr>
          <p:sp>
            <p:nvSpPr>
              <p:cNvPr id="1031" name="Rechteck 1030">
                <a:extLst>
                  <a:ext uri="{FF2B5EF4-FFF2-40B4-BE49-F238E27FC236}">
                    <a16:creationId xmlns:a16="http://schemas.microsoft.com/office/drawing/2014/main" id="{51B0FA6C-6AC0-4236-C038-F1AB607E6B9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553918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2" name="Rechteck 1031">
                <a:extLst>
                  <a:ext uri="{FF2B5EF4-FFF2-40B4-BE49-F238E27FC236}">
                    <a16:creationId xmlns:a16="http://schemas.microsoft.com/office/drawing/2014/main" id="{1AB68792-2EA1-D904-D233-5036819D29B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637642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3" name="Rechteck 1032">
                <a:extLst>
                  <a:ext uri="{FF2B5EF4-FFF2-40B4-BE49-F238E27FC236}">
                    <a16:creationId xmlns:a16="http://schemas.microsoft.com/office/drawing/2014/main" id="{675F398A-08FA-F370-95C6-BA67741815E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726129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4" name="Rechteck 1033">
                <a:extLst>
                  <a:ext uri="{FF2B5EF4-FFF2-40B4-BE49-F238E27FC236}">
                    <a16:creationId xmlns:a16="http://schemas.microsoft.com/office/drawing/2014/main" id="{D31249B8-92A3-0914-4642-C4843170080A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14616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5" name="Rechteck 1034">
                <a:extLst>
                  <a:ext uri="{FF2B5EF4-FFF2-40B4-BE49-F238E27FC236}">
                    <a16:creationId xmlns:a16="http://schemas.microsoft.com/office/drawing/2014/main" id="{4D197724-BCCD-4673-D138-964CC2A5F141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898340" y="2267981"/>
                <a:ext cx="72000" cy="36933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6" name="Rechteck 1035">
                <a:extLst>
                  <a:ext uri="{FF2B5EF4-FFF2-40B4-BE49-F238E27FC236}">
                    <a16:creationId xmlns:a16="http://schemas.microsoft.com/office/drawing/2014/main" id="{86395369-838F-03D8-3EB6-84B866846482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2986827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7" name="Rechteck 1036">
                <a:extLst>
                  <a:ext uri="{FF2B5EF4-FFF2-40B4-BE49-F238E27FC236}">
                    <a16:creationId xmlns:a16="http://schemas.microsoft.com/office/drawing/2014/main" id="{87970D35-160F-1541-6B53-CE5F7F3C7996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070551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8" name="Rechteck 1037">
                <a:extLst>
                  <a:ext uri="{FF2B5EF4-FFF2-40B4-BE49-F238E27FC236}">
                    <a16:creationId xmlns:a16="http://schemas.microsoft.com/office/drawing/2014/main" id="{B480C289-5E96-F93E-7C0C-7D02A74CAF5C}"/>
                  </a:ext>
                </a:extLst>
              </p:cNvPr>
              <p:cNvSpPr>
                <a:spLocks/>
              </p:cNvSpPr>
              <p:nvPr/>
            </p:nvSpPr>
            <p:spPr>
              <a:xfrm flipH="1">
                <a:off x="3159040" y="2266810"/>
                <a:ext cx="72000" cy="369333"/>
              </a:xfrm>
              <a:prstGeom prst="rect">
                <a:avLst/>
              </a:prstGeom>
              <a:solidFill>
                <a:srgbClr val="BCC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pic>
        <p:nvPicPr>
          <p:cNvPr id="8194" name="Picture 2" descr="Bild">
            <a:extLst>
              <a:ext uri="{FF2B5EF4-FFF2-40B4-BE49-F238E27FC236}">
                <a16:creationId xmlns:a16="http://schemas.microsoft.com/office/drawing/2014/main" id="{B4617AE3-4E4B-701F-AAB8-D1A18F32B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7087" y="1618509"/>
            <a:ext cx="2519026" cy="13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CA48D5-4B06-DA45-07B3-0D29EBD801DE}"/>
              </a:ext>
            </a:extLst>
          </p:cNvPr>
          <p:cNvGrpSpPr/>
          <p:nvPr/>
        </p:nvGrpSpPr>
        <p:grpSpPr>
          <a:xfrm>
            <a:off x="754605" y="1428749"/>
            <a:ext cx="3383589" cy="949671"/>
            <a:chOff x="359200" y="1363599"/>
            <a:chExt cx="3383589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BCC2B9-6CD8-625F-D6A3-4B92CBE20575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4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STACK MONTAGE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74B3A0E6-76E5-4FB7-8B40-8E1E4AE048E4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D9CDF2AC-4C9F-3E91-52F9-A7D4C05F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6294" y="1879525"/>
            <a:ext cx="2222331" cy="127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B0420F-118F-2EE5-AADD-326DC07FC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703" y="3860898"/>
            <a:ext cx="1635593" cy="93166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8E4AED6-926C-1DED-5036-009BB27F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0547" y="4547672"/>
            <a:ext cx="3463770" cy="19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E2C5F0-A390-0B46-EBF9-28A4853DA8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3912" y="2482884"/>
            <a:ext cx="2649560" cy="98255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2542205-2408-0953-DE0F-66609425BDC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15" y="4910099"/>
            <a:ext cx="1632279" cy="171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ELG Großhubgreifer</a:t>
            </a:r>
            <a:br>
              <a:rPr lang="de-DE" dirty="0"/>
            </a:br>
            <a:r>
              <a:rPr lang="de-DE" sz="2400" b="0" dirty="0"/>
              <a:t>HANDHABUNG VON STACKS / MODULEN / PACKS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78BAED30-14C9-4397-8A36-7A083293C04F}"/>
              </a:ext>
            </a:extLst>
          </p:cNvPr>
          <p:cNvSpPr txBox="1"/>
          <p:nvPr/>
        </p:nvSpPr>
        <p:spPr>
          <a:xfrm>
            <a:off x="7020000" y="1989477"/>
            <a:ext cx="5061753" cy="450691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kraftvoll</a:t>
            </a:r>
            <a:r>
              <a:rPr lang="en-US" sz="1800" b="1" dirty="0">
                <a:solidFill>
                  <a:srgbClr val="003D6A"/>
                </a:solidFill>
              </a:rPr>
              <a:t> und </a:t>
            </a:r>
            <a:r>
              <a:rPr lang="en-US" sz="1800" b="1" dirty="0" err="1">
                <a:solidFill>
                  <a:srgbClr val="003D6A"/>
                </a:solidFill>
              </a:rPr>
              <a:t>präzise</a:t>
            </a:r>
            <a:r>
              <a:rPr lang="en-US" sz="1800" b="1" dirty="0">
                <a:solidFill>
                  <a:srgbClr val="003D6A"/>
                </a:solidFill>
              </a:rPr>
              <a:t> 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Bis zu 12.000N Greifkraft bei frei wählbarem Hub von 100...400mm / Backe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800" b="1" dirty="0">
                <a:solidFill>
                  <a:srgbClr val="003D6A"/>
                </a:solidFill>
              </a:rPr>
              <a:t>Schlanke Bauweise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 err="1">
                <a:solidFill>
                  <a:srgbClr val="003D6A"/>
                </a:solidFill>
              </a:rPr>
              <a:t>Servoantrieb</a:t>
            </a:r>
            <a:r>
              <a:rPr lang="en-US" sz="1400" dirty="0">
                <a:solidFill>
                  <a:srgbClr val="003D6A"/>
                </a:solidFill>
              </a:rPr>
              <a:t> im </a:t>
            </a:r>
            <a:r>
              <a:rPr lang="en-US" sz="1400" dirty="0" err="1">
                <a:solidFill>
                  <a:srgbClr val="003D6A"/>
                </a:solidFill>
              </a:rPr>
              <a:t>Greifer</a:t>
            </a:r>
            <a:endParaRPr lang="en-US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800" b="1" dirty="0">
                <a:solidFill>
                  <a:srgbClr val="003D6A"/>
                </a:solidFill>
              </a:rPr>
              <a:t>Hohe </a:t>
            </a:r>
            <a:r>
              <a:rPr lang="de-DE" sz="1800" b="1" dirty="0" err="1">
                <a:solidFill>
                  <a:srgbClr val="003D6A"/>
                </a:solidFill>
              </a:rPr>
              <a:t>Momentenbelastbarkeit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Greiffinger bis zu 800mm Länge</a:t>
            </a:r>
          </a:p>
          <a:p>
            <a:pPr>
              <a:buClr>
                <a:schemeClr val="bg2"/>
              </a:buClr>
              <a:buSzPct val="100000"/>
            </a:pPr>
            <a:endParaRPr lang="en-US" sz="1400" dirty="0">
              <a:solidFill>
                <a:srgbClr val="003D6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Positionsklemmung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elektrische Haltebremse verhindert die Bewegung der Spindel</a:t>
            </a: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asynchrone Backenbewegung möglich 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Positionierung des Bauteils im gegriffenen Zustand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6A70947-4DBC-0259-2998-06B6EFD2F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99" b="98601" l="940" r="99732">
                        <a14:foregroundMark x1="86711" y1="1573" x2="9396" y2="1748"/>
                        <a14:foregroundMark x1="9396" y1="1748" x2="1879" y2="24126"/>
                        <a14:foregroundMark x1="1879" y1="24126" x2="3490" y2="74301"/>
                        <a14:foregroundMark x1="3490" y1="74301" x2="46577" y2="78497"/>
                        <a14:foregroundMark x1="46577" y1="78497" x2="75973" y2="75000"/>
                        <a14:foregroundMark x1="75973" y1="75000" x2="88456" y2="75524"/>
                        <a14:foregroundMark x1="88456" y1="75524" x2="97450" y2="62238"/>
                        <a14:foregroundMark x1="97450" y1="62238" x2="98121" y2="15909"/>
                        <a14:foregroundMark x1="98121" y1="15909" x2="89530" y2="2273"/>
                        <a14:foregroundMark x1="89530" y1="2273" x2="86846" y2="1573"/>
                        <a14:foregroundMark x1="97181" y1="1399" x2="99732" y2="48951"/>
                        <a14:foregroundMark x1="95034" y1="38636" x2="79463" y2="65210"/>
                        <a14:foregroundMark x1="79463" y1="65210" x2="10470" y2="70979"/>
                        <a14:foregroundMark x1="24564" y1="63462" x2="32886" y2="42308"/>
                        <a14:foregroundMark x1="32886" y1="42308" x2="51812" y2="16434"/>
                        <a14:foregroundMark x1="51812" y1="16434" x2="64564" y2="14510"/>
                        <a14:foregroundMark x1="64564" y1="14510" x2="67383" y2="15385"/>
                        <a14:foregroundMark x1="95436" y1="37762" x2="76376" y2="15734"/>
                        <a14:foregroundMark x1="76376" y1="15734" x2="37315" y2="11189"/>
                        <a14:foregroundMark x1="37315" y1="11189" x2="20671" y2="15035"/>
                        <a14:foregroundMark x1="20671" y1="15035" x2="5235" y2="49476"/>
                        <a14:foregroundMark x1="19597" y1="17832" x2="33423" y2="20979"/>
                        <a14:foregroundMark x1="26711" y1="40909" x2="20268" y2="52622"/>
                        <a14:foregroundMark x1="1611" y1="66259" x2="2148" y2="8566"/>
                        <a14:foregroundMark x1="2148" y1="8566" x2="8591" y2="3147"/>
                        <a14:foregroundMark x1="58792" y1="46154" x2="82416" y2="57692"/>
                        <a14:foregroundMark x1="60671" y1="46154" x2="56107" y2="56119"/>
                        <a14:foregroundMark x1="5235" y1="2622" x2="5235" y2="2622"/>
                        <a14:foregroundMark x1="1208" y1="4196" x2="2416" y2="9790"/>
                        <a14:foregroundMark x1="940" y1="2972" x2="7651" y2="2622"/>
                        <a14:foregroundMark x1="1477" y1="66259" x2="1208" y2="73427"/>
                        <a14:foregroundMark x1="2416" y1="76573" x2="13154" y2="76923"/>
                        <a14:foregroundMark x1="51812" y1="77448" x2="52215" y2="96853"/>
                        <a14:foregroundMark x1="57584" y1="81294" x2="58792" y2="96853"/>
                        <a14:foregroundMark x1="49128" y1="82168" x2="43221" y2="97028"/>
                        <a14:foregroundMark x1="43221" y1="82168" x2="38255" y2="98601"/>
                        <a14:foregroundMark x1="90738" y1="1399" x2="93826" y2="2622"/>
                        <a14:foregroundMark x1="80268" y1="77273" x2="93826" y2="76049"/>
                        <a14:foregroundMark x1="93826" y1="76049" x2="95034" y2="76049"/>
                        <a14:foregroundMark x1="97181" y1="77273" x2="97181" y2="77273"/>
                        <a14:foregroundMark x1="98658" y1="73427" x2="98658" y2="73427"/>
                        <a14:backgroundMark x1="74899" y1="94930" x2="68054" y2="84441"/>
                        <a14:backgroundMark x1="21074" y1="87762" x2="10738" y2="94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5290" y="5929745"/>
            <a:ext cx="1001147" cy="7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19A23FB-36FD-0A22-F033-88458EE94A88}"/>
              </a:ext>
            </a:extLst>
          </p:cNvPr>
          <p:cNvSpPr txBox="1"/>
          <p:nvPr/>
        </p:nvSpPr>
        <p:spPr>
          <a:xfrm>
            <a:off x="8346437" y="5798629"/>
            <a:ext cx="3228603" cy="91106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200" b="1" dirty="0">
                <a:solidFill>
                  <a:srgbClr val="003D6A"/>
                </a:solidFill>
              </a:rPr>
              <a:t>Online konfigurierbar!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9D2379-BBB0-CFC1-A3B4-0305666227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" name="Picture 2" descr="Bild">
            <a:extLst>
              <a:ext uri="{FF2B5EF4-FFF2-40B4-BE49-F238E27FC236}">
                <a16:creationId xmlns:a16="http://schemas.microsoft.com/office/drawing/2014/main" id="{6DA73134-ED27-F89C-FFCC-E04CA10C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08" y="2302358"/>
            <a:ext cx="6184305" cy="34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4CB3B8-9282-798C-C4BB-10084E986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47" y="5283200"/>
            <a:ext cx="1884480" cy="1574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475E08-7705-CBED-C894-08F90DC70A1F}"/>
              </a:ext>
            </a:extLst>
          </p:cNvPr>
          <p:cNvSpPr txBox="1"/>
          <p:nvPr/>
        </p:nvSpPr>
        <p:spPr>
          <a:xfrm>
            <a:off x="2075332" y="6056730"/>
            <a:ext cx="1155548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ELEKTRISCHE HALTEBREMSE</a:t>
            </a:r>
            <a:endParaRPr kumimoji="0" lang="de-DE" sz="220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9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</a:t>
            </a:r>
            <a:br>
              <a:rPr lang="de-DE" dirty="0"/>
            </a:br>
            <a:r>
              <a:rPr lang="de-DE" sz="2400" b="0" dirty="0"/>
              <a:t>WERKSTÜCKTRÄGER FÜR BATTERIE STACK</a:t>
            </a: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ACC749D-6E2A-CC4D-8670-8EDBAA7B16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7341A4-49AA-DE58-E038-4407368A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148" y="2144895"/>
            <a:ext cx="5397663" cy="20016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1A58D75-4BC5-2CAB-1FCE-B16382C1A5BC}"/>
              </a:ext>
            </a:extLst>
          </p:cNvPr>
          <p:cNvSpPr txBox="1"/>
          <p:nvPr/>
        </p:nvSpPr>
        <p:spPr>
          <a:xfrm>
            <a:off x="7184617" y="2247760"/>
            <a:ext cx="46724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2000" b="1" dirty="0" err="1">
                <a:solidFill>
                  <a:srgbClr val="003D6A"/>
                </a:solidFill>
              </a:rPr>
              <a:t>Technische</a:t>
            </a:r>
            <a:r>
              <a:rPr lang="en-US" sz="2000" b="1" dirty="0">
                <a:solidFill>
                  <a:srgbClr val="003D6A"/>
                </a:solidFill>
              </a:rPr>
              <a:t> </a:t>
            </a:r>
            <a:r>
              <a:rPr lang="en-US" sz="2000" b="1" dirty="0" err="1">
                <a:solidFill>
                  <a:srgbClr val="003D6A"/>
                </a:solidFill>
              </a:rPr>
              <a:t>Daten</a:t>
            </a:r>
            <a:endParaRPr lang="en-US" sz="20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2000" b="1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Länge: </a:t>
            </a:r>
            <a:r>
              <a:rPr lang="de-DE" sz="1600" b="1" dirty="0">
                <a:solidFill>
                  <a:srgbClr val="003D6A"/>
                </a:solidFill>
              </a:rPr>
              <a:t>1600 mm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Breite: 250 mm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Höhe des Grundkörper: 160 mm</a:t>
            </a: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Spannkraft: </a:t>
            </a:r>
            <a:r>
              <a:rPr lang="de-DE" sz="1600" b="1" dirty="0">
                <a:solidFill>
                  <a:srgbClr val="003D6A"/>
                </a:solidFill>
              </a:rPr>
              <a:t>7000 N</a:t>
            </a:r>
          </a:p>
          <a:p>
            <a:pPr>
              <a:buClr>
                <a:schemeClr val="bg2"/>
              </a:buClr>
              <a:buSzPct val="100000"/>
            </a:pPr>
            <a:r>
              <a:rPr lang="de-DE" sz="1600" dirty="0">
                <a:solidFill>
                  <a:srgbClr val="003D6A"/>
                </a:solidFill>
              </a:rPr>
              <a:t>Gesamthub: ca. 300 mm</a:t>
            </a: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Spindel komplett gekapselt und mit Abstreifer gegen Schmutz geschützt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600" dirty="0">
                <a:solidFill>
                  <a:srgbClr val="003D6A"/>
                </a:solidFill>
              </a:rPr>
              <a:t>Schmiernippel für Service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600" dirty="0">
                <a:solidFill>
                  <a:srgbClr val="003D6A"/>
                </a:solidFill>
              </a:rPr>
              <a:t>Laufplatte aus Stahl: 400 x 250 mm; in der Längsführung ungehärtet und in der Mitte gehärtet</a:t>
            </a:r>
            <a:endParaRPr lang="de-DE" sz="1600" dirty="0">
              <a:solidFill>
                <a:srgbClr val="003D6A"/>
              </a:solidFill>
              <a:latin typeface="Fago Pro" panose="02000506040000020004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BB3828-F074-7173-6032-20EFE25E0B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722" y="5043743"/>
            <a:ext cx="2755075" cy="15979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A2858D1-3AE9-C45D-6DE3-9D2CBEC4E2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5" b="100000" l="5596" r="100000">
                        <a14:foregroundMark x1="17518" y1="25000" x2="63260" y2="46032"/>
                        <a14:foregroundMark x1="63260" y1="46032" x2="79805" y2="60317"/>
                        <a14:foregroundMark x1="79805" y1="60317" x2="79805" y2="60317"/>
                        <a14:foregroundMark x1="84915" y1="40079" x2="84915" y2="40079"/>
                        <a14:foregroundMark x1="30657" y1="4365" x2="30657" y2="4365"/>
                        <a14:foregroundMark x1="31873" y1="9127" x2="31873" y2="9127"/>
                        <a14:foregroundMark x1="20195" y1="13492" x2="20195" y2="13492"/>
                        <a14:foregroundMark x1="5596" y1="26984" x2="5596" y2="26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76" y="4643214"/>
            <a:ext cx="2842716" cy="17411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BB877B6-9813-BFA9-0769-870E606CB219}"/>
              </a:ext>
            </a:extLst>
          </p:cNvPr>
          <p:cNvSpPr txBox="1"/>
          <p:nvPr/>
        </p:nvSpPr>
        <p:spPr>
          <a:xfrm>
            <a:off x="5050418" y="6444254"/>
            <a:ext cx="712393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KSC-F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1663D85-587C-B7CA-1A76-EED52BB6BB94}"/>
              </a:ext>
            </a:extLst>
          </p:cNvPr>
          <p:cNvSpPr txBox="1"/>
          <p:nvPr/>
        </p:nvSpPr>
        <p:spPr>
          <a:xfrm>
            <a:off x="975580" y="6369483"/>
            <a:ext cx="1941791" cy="394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SCHNITTSTELLE FÜR NULL-PUNKT-SPANNSYSTEME</a:t>
            </a:r>
          </a:p>
        </p:txBody>
      </p:sp>
    </p:spTree>
    <p:extLst>
      <p:ext uri="{BB962C8B-B14F-4D97-AF65-F5344CB8AC3E}">
        <p14:creationId xmlns:p14="http://schemas.microsoft.com/office/powerpoint/2010/main" val="807182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SLD-ACHSSYSTEME</a:t>
            </a:r>
            <a:br>
              <a:rPr lang="de-DE" dirty="0"/>
            </a:br>
            <a:r>
              <a:rPr lang="de-DE" sz="2400" b="0" dirty="0"/>
              <a:t>HANDHABUNG VON BATTERIE ZELLEN UND STACKS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E9FF0E1-8FF2-0EF9-BC05-63774E04E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2A0D1126-D289-4E00-A010-5C8B92B0722F}"/>
              </a:ext>
            </a:extLst>
          </p:cNvPr>
          <p:cNvSpPr txBox="1"/>
          <p:nvPr/>
        </p:nvSpPr>
        <p:spPr>
          <a:xfrm>
            <a:off x="7020000" y="2090949"/>
            <a:ext cx="5081209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Hohe Kräfte und Lasten 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 err="1">
                <a:solidFill>
                  <a:srgbClr val="003D6A"/>
                </a:solidFill>
              </a:rPr>
              <a:t>Lineardirektmotoren</a:t>
            </a:r>
            <a:r>
              <a:rPr lang="en-US" sz="1400" dirty="0">
                <a:solidFill>
                  <a:srgbClr val="003D6A"/>
                </a:solidFill>
              </a:rPr>
              <a:t> und </a:t>
            </a:r>
            <a:r>
              <a:rPr lang="en-US" sz="1400" dirty="0" err="1">
                <a:solidFill>
                  <a:srgbClr val="003D6A"/>
                </a:solidFill>
              </a:rPr>
              <a:t>Profilschienenführungen</a:t>
            </a:r>
            <a:b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  <a:t>Modulares Gebersystem </a:t>
            </a:r>
            <a:r>
              <a:rPr lang="de-DE" sz="1400" dirty="0">
                <a:solidFill>
                  <a:srgbClr val="003D6A"/>
                </a:solidFill>
                <a:latin typeface="Fago Pro" panose="02000506040000020004" pitchFamily="2" charset="0"/>
              </a:rPr>
              <a:t>(Absolutwertgeber)</a:t>
            </a:r>
          </a:p>
          <a:p>
            <a:pPr>
              <a:buClr>
                <a:schemeClr val="bg2"/>
              </a:buClr>
              <a:buSzPct val="100000"/>
            </a:pPr>
            <a:br>
              <a:rPr lang="de-DE" b="1" dirty="0">
                <a:solidFill>
                  <a:srgbClr val="003D6A"/>
                </a:solidFill>
                <a:latin typeface="Fago Pro" panose="02000506040000020004" pitchFamily="2" charset="0"/>
              </a:rPr>
            </a:b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lnSpc>
                <a:spcPct val="150000"/>
              </a:lnSpc>
              <a:buClr>
                <a:schemeClr val="bg2"/>
              </a:buClr>
              <a:buSzPct val="100000"/>
            </a:pPr>
            <a:r>
              <a:rPr lang="de-DE" sz="1400" b="1" dirty="0">
                <a:solidFill>
                  <a:srgbClr val="003D6A"/>
                </a:solidFill>
              </a:rPr>
              <a:t>hohe Dynamik &amp; Genauigkeit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Beschleunigung bis zu 100m/s²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Geschwindigkeit von 5m/s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Wiederholgenauigkeit ±0,01mm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sz="14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b="1" dirty="0">
                <a:solidFill>
                  <a:srgbClr val="003D6A"/>
                </a:solidFill>
              </a:rPr>
              <a:t>Optionen</a:t>
            </a:r>
            <a:endParaRPr lang="de-DE" sz="1400" b="1" dirty="0">
              <a:solidFill>
                <a:srgbClr val="003D6A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1400" dirty="0" err="1">
                <a:solidFill>
                  <a:srgbClr val="003D6A"/>
                </a:solidFill>
              </a:rPr>
              <a:t>Haltebremse</a:t>
            </a:r>
            <a:r>
              <a:rPr lang="en-US" sz="1400" dirty="0">
                <a:solidFill>
                  <a:srgbClr val="003D6A"/>
                </a:solidFill>
              </a:rPr>
              <a:t>, </a:t>
            </a:r>
            <a:r>
              <a:rPr lang="en-US" sz="1400" dirty="0" err="1">
                <a:solidFill>
                  <a:srgbClr val="003D6A"/>
                </a:solidFill>
              </a:rPr>
              <a:t>Abdeckband</a:t>
            </a:r>
            <a:r>
              <a:rPr lang="en-US" sz="1400" dirty="0">
                <a:solidFill>
                  <a:srgbClr val="003D6A"/>
                </a:solidFill>
              </a:rPr>
              <a:t>, </a:t>
            </a:r>
            <a:r>
              <a:rPr lang="en-US" sz="1400" dirty="0" err="1">
                <a:solidFill>
                  <a:srgbClr val="003D6A"/>
                </a:solidFill>
              </a:rPr>
              <a:t>Schmieradapter</a:t>
            </a:r>
            <a:r>
              <a:rPr lang="en-US" sz="1400" dirty="0">
                <a:solidFill>
                  <a:srgbClr val="003D6A"/>
                </a:solidFill>
              </a:rPr>
              <a:t>...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D0C2F64-E085-45FD-F480-C8A1FC095A34}"/>
              </a:ext>
            </a:extLst>
          </p:cNvPr>
          <p:cNvGrpSpPr>
            <a:grpSpLocks noChangeAspect="1"/>
          </p:cNvGrpSpPr>
          <p:nvPr/>
        </p:nvGrpSpPr>
        <p:grpSpPr>
          <a:xfrm>
            <a:off x="7560315" y="3440922"/>
            <a:ext cx="3844335" cy="1139865"/>
            <a:chOff x="1177506" y="3057337"/>
            <a:chExt cx="5358628" cy="158886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334FB05-1BDE-5CAB-C54D-3EA7C03C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7742" y="3309342"/>
              <a:ext cx="1148838" cy="372884"/>
            </a:xfrm>
            <a:prstGeom prst="rect">
              <a:avLst/>
            </a:prstGeom>
          </p:spPr>
        </p:pic>
        <p:pic>
          <p:nvPicPr>
            <p:cNvPr id="8" name="Picture 2" descr="Motor feedback systems rotary HIPERFACE®">
              <a:extLst>
                <a:ext uri="{FF2B5EF4-FFF2-40B4-BE49-F238E27FC236}">
                  <a16:creationId xmlns:a16="http://schemas.microsoft.com/office/drawing/2014/main" id="{155C4218-EB6B-B5EF-7114-0EB076F56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727"/>
            <a:stretch/>
          </p:blipFill>
          <p:spPr bwMode="auto">
            <a:xfrm>
              <a:off x="1362593" y="3243996"/>
              <a:ext cx="925013" cy="362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ESOLUTE™ absolutes Weg- und Winkelmess-System mit Siemens DRIVE-CLiQ  Schnittstelle">
              <a:extLst>
                <a:ext uri="{FF2B5EF4-FFF2-40B4-BE49-F238E27FC236}">
                  <a16:creationId xmlns:a16="http://schemas.microsoft.com/office/drawing/2014/main" id="{A6642CAF-6E13-14A1-2576-1EB46DD35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27" y="3057337"/>
              <a:ext cx="657640" cy="65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528FFE9-B35C-FABD-438D-C0CA7B6D6E79}"/>
                </a:ext>
              </a:extLst>
            </p:cNvPr>
            <p:cNvSpPr/>
            <p:nvPr/>
          </p:nvSpPr>
          <p:spPr>
            <a:xfrm>
              <a:off x="5426925" y="3227053"/>
              <a:ext cx="781254" cy="429011"/>
            </a:xfrm>
            <a:prstGeom prst="rect">
              <a:avLst/>
            </a:prstGeom>
            <a:ln w="19050">
              <a:solidFill>
                <a:srgbClr val="00446B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17385F"/>
                  </a:solidFill>
                </a:rPr>
                <a:t>1Vss</a:t>
              </a:r>
              <a:endParaRPr lang="de-DE" sz="1400" dirty="0"/>
            </a:p>
          </p:txBody>
        </p:sp>
        <p:pic>
          <p:nvPicPr>
            <p:cNvPr id="11" name="Picture 2" descr="Incremental SIL2/PLd optic, Sendix SIL 5814 FS2 - Duranmatic">
              <a:extLst>
                <a:ext uri="{FF2B5EF4-FFF2-40B4-BE49-F238E27FC236}">
                  <a16:creationId xmlns:a16="http://schemas.microsoft.com/office/drawing/2014/main" id="{39B1AD4C-C49B-4426-3A9E-7CD38E6EE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91583" y="4065248"/>
              <a:ext cx="736843" cy="58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eschweifte Klammer rechts 11">
              <a:extLst>
                <a:ext uri="{FF2B5EF4-FFF2-40B4-BE49-F238E27FC236}">
                  <a16:creationId xmlns:a16="http://schemas.microsoft.com/office/drawing/2014/main" id="{8E7974B8-BC5E-C4F2-0D60-3875E84D7FF7}"/>
                </a:ext>
              </a:extLst>
            </p:cNvPr>
            <p:cNvSpPr/>
            <p:nvPr/>
          </p:nvSpPr>
          <p:spPr>
            <a:xfrm rot="5400000">
              <a:off x="3684467" y="1153218"/>
              <a:ext cx="344706" cy="5358628"/>
            </a:xfrm>
            <a:prstGeom prst="rightBrace">
              <a:avLst/>
            </a:prstGeom>
            <a:ln w="190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568B6F4F-D551-48BF-5F4D-FC8C91333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15781"/>
            <a:ext cx="6509322" cy="3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714C51-3E7D-B3B1-D142-CAFDEDF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</a:t>
            </a:r>
            <a:br>
              <a:rPr lang="de-DE" dirty="0"/>
            </a:br>
            <a:r>
              <a:rPr lang="de-DE" sz="2400" b="0" dirty="0"/>
              <a:t>DEPANELING</a:t>
            </a:r>
            <a:br>
              <a:rPr lang="de-DE" dirty="0"/>
            </a:br>
            <a:endParaRPr lang="de-DE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8A2D1C-F58A-D17E-5DF9-8C9A783F8D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A63757-3D1C-EFDD-07CC-0ABAE63F62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3F0E463-8742-A394-BFE4-8400912F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6" y="2217034"/>
            <a:ext cx="6094834" cy="342834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9189A1-86E5-E8E9-39B3-B5C77B281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3929" y="2217034"/>
            <a:ext cx="5483215" cy="342834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8E5F5DA-12FC-CB38-E100-0FCD1D79788F}"/>
              </a:ext>
            </a:extLst>
          </p:cNvPr>
          <p:cNvSpPr txBox="1"/>
          <p:nvPr/>
        </p:nvSpPr>
        <p:spPr>
          <a:xfrm>
            <a:off x="178676" y="5806011"/>
            <a:ext cx="959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dirty="0"/>
              <a:t>Trennen von Leiterplatten für das Batteriemanagementsystem (DEPANELING)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3E4FFC-D701-2492-30AE-89EDF65A7572}"/>
              </a:ext>
            </a:extLst>
          </p:cNvPr>
          <p:cNvSpPr txBox="1"/>
          <p:nvPr/>
        </p:nvSpPr>
        <p:spPr>
          <a:xfrm>
            <a:off x="6727258" y="1213388"/>
            <a:ext cx="52398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3D6A"/>
                </a:solidFill>
              </a:rPr>
              <a:t>Inline </a:t>
            </a:r>
            <a:r>
              <a:rPr lang="en-US" sz="2400" b="1" dirty="0" err="1">
                <a:solidFill>
                  <a:srgbClr val="003D6A"/>
                </a:solidFill>
              </a:rPr>
              <a:t>oder</a:t>
            </a:r>
            <a:r>
              <a:rPr lang="en-US" sz="2400" b="1" dirty="0">
                <a:solidFill>
                  <a:srgbClr val="003D6A"/>
                </a:solidFill>
              </a:rPr>
              <a:t> stand alone system </a:t>
            </a:r>
            <a:br>
              <a:rPr lang="en-US" sz="2400" b="1" dirty="0">
                <a:solidFill>
                  <a:srgbClr val="003D6A"/>
                </a:solidFill>
              </a:rPr>
            </a:br>
            <a:r>
              <a:rPr lang="en-US" sz="1800" dirty="0" err="1">
                <a:solidFill>
                  <a:srgbClr val="003D6A"/>
                </a:solidFill>
              </a:rPr>
              <a:t>anpassbar</a:t>
            </a:r>
            <a:r>
              <a:rPr lang="en-US" sz="1800" dirty="0">
                <a:solidFill>
                  <a:srgbClr val="003D6A"/>
                </a:solidFill>
              </a:rPr>
              <a:t> an </a:t>
            </a:r>
            <a:r>
              <a:rPr lang="en-US" sz="1800" dirty="0" err="1">
                <a:solidFill>
                  <a:srgbClr val="003D6A"/>
                </a:solidFill>
              </a:rPr>
              <a:t>Ihre</a:t>
            </a:r>
            <a:r>
              <a:rPr lang="en-US" sz="1800" dirty="0">
                <a:solidFill>
                  <a:srgbClr val="003D6A"/>
                </a:solidFill>
              </a:rPr>
              <a:t> </a:t>
            </a:r>
            <a:r>
              <a:rPr lang="en-US" sz="1800" dirty="0" err="1">
                <a:solidFill>
                  <a:srgbClr val="003D6A"/>
                </a:solidFill>
              </a:rPr>
              <a:t>Anforderungen</a:t>
            </a:r>
            <a:endParaRPr lang="en-US" sz="18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90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0" y="1428750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28750"/>
            <a:ext cx="7010474" cy="5320730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FCA48D5-4B06-DA45-07B3-0D29EBD801DE}"/>
              </a:ext>
            </a:extLst>
          </p:cNvPr>
          <p:cNvGrpSpPr/>
          <p:nvPr/>
        </p:nvGrpSpPr>
        <p:grpSpPr>
          <a:xfrm>
            <a:off x="196793" y="1518754"/>
            <a:ext cx="2339577" cy="845184"/>
            <a:chOff x="359200" y="1363599"/>
            <a:chExt cx="3383589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BCC2B9-6CD8-625F-D6A3-4B92CBE20575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5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MODUL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MONTAGE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74B3A0E6-76E5-4FB7-8B40-8E1E4AE048E4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67" y="1974591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E8ACD115-03C2-D3FA-4BAA-601143A5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2973" y="2069178"/>
            <a:ext cx="1244332" cy="9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 descr="Ein Bild, das Maschine enthält.&#10;&#10;Automatisch generierte Beschreibung">
            <a:extLst>
              <a:ext uri="{FF2B5EF4-FFF2-40B4-BE49-F238E27FC236}">
                <a16:creationId xmlns:a16="http://schemas.microsoft.com/office/drawing/2014/main" id="{F01C94D1-1F12-B540-6DBA-9BFA78A24D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649" y="4628242"/>
            <a:ext cx="2788663" cy="2091497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F89F499-AB36-B0A3-6A53-7A8F13AB943A}"/>
              </a:ext>
            </a:extLst>
          </p:cNvPr>
          <p:cNvGrpSpPr/>
          <p:nvPr/>
        </p:nvGrpSpPr>
        <p:grpSpPr>
          <a:xfrm>
            <a:off x="2483037" y="1518754"/>
            <a:ext cx="2339577" cy="845184"/>
            <a:chOff x="359200" y="1363599"/>
            <a:chExt cx="3383589" cy="949671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45F7E45D-114F-7A46-E8DA-9EA5DE5F670F}"/>
                </a:ext>
              </a:extLst>
            </p:cNvPr>
            <p:cNvSpPr txBox="1"/>
            <p:nvPr/>
          </p:nvSpPr>
          <p:spPr>
            <a:xfrm>
              <a:off x="359200" y="1363599"/>
              <a:ext cx="3383589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6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PACK</a:t>
              </a: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400" dirty="0">
                  <a:solidFill>
                    <a:srgbClr val="003D6A"/>
                  </a:solidFill>
                </a:rPr>
                <a:t> MONTAGE</a:t>
              </a: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00C325A-A5BF-59E7-5DDE-A09FAE99628F}"/>
                </a:ext>
              </a:extLst>
            </p:cNvPr>
            <p:cNvCxnSpPr>
              <a:cxnSpLocks/>
            </p:cNvCxnSpPr>
            <p:nvPr/>
          </p:nvCxnSpPr>
          <p:spPr>
            <a:xfrm>
              <a:off x="1356067" y="1974591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0CA61DF2-6309-E2E0-D094-DE962ADF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8500" y="1649562"/>
            <a:ext cx="3664048" cy="19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66332E5-F5BC-FB59-639B-E7552F52DE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200" y="4758916"/>
            <a:ext cx="1867986" cy="196402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4BA3009-CFE8-9870-5F02-6B145886C3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2177" y="4877255"/>
            <a:ext cx="3070844" cy="172735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5CC6648-E0E2-0C89-46FE-35F67871AB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62177" y="2970793"/>
            <a:ext cx="3070844" cy="172735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055A232-B9BC-8DDD-E3C6-501C111BB6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588" y="4980500"/>
            <a:ext cx="2272296" cy="140385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4EACDAF-6689-CC05-8447-43A5B790DF7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462" y="1745685"/>
            <a:ext cx="1355353" cy="1555642"/>
          </a:xfrm>
          <a:prstGeom prst="rect">
            <a:avLst/>
          </a:prstGeom>
        </p:spPr>
      </p:pic>
      <p:sp>
        <p:nvSpPr>
          <p:cNvPr id="29" name="Additionszeichen 28">
            <a:extLst>
              <a:ext uri="{FF2B5EF4-FFF2-40B4-BE49-F238E27FC236}">
                <a16:creationId xmlns:a16="http://schemas.microsoft.com/office/drawing/2014/main" id="{911946E3-4068-91AF-FC79-CCAFE7D82D5C}"/>
              </a:ext>
            </a:extLst>
          </p:cNvPr>
          <p:cNvSpPr/>
          <p:nvPr/>
        </p:nvSpPr>
        <p:spPr>
          <a:xfrm>
            <a:off x="2242457" y="1905000"/>
            <a:ext cx="570598" cy="544068"/>
          </a:xfrm>
          <a:prstGeom prst="mathPlu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0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KRAFT-MOMENTEN-SENSOR</a:t>
            </a:r>
            <a:br>
              <a:rPr lang="de-DE" dirty="0"/>
            </a:br>
            <a:r>
              <a:rPr lang="de-DE" sz="2400" b="0" dirty="0"/>
              <a:t>KONTROLLE / ANALYSE VON PROZESS DATEN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125909C-7AC1-1599-A6AC-E83AE056CA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799999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Prozessdaten</a:t>
            </a:r>
            <a:r>
              <a:rPr lang="en-US" sz="1800" b="1" dirty="0">
                <a:solidFill>
                  <a:srgbClr val="003D6A"/>
                </a:solidFill>
              </a:rPr>
              <a:t> in 6 </a:t>
            </a:r>
            <a:r>
              <a:rPr lang="en-US" sz="1800" b="1" dirty="0" err="1">
                <a:solidFill>
                  <a:srgbClr val="003D6A"/>
                </a:solidFill>
              </a:rPr>
              <a:t>Richtungen</a:t>
            </a:r>
            <a:r>
              <a:rPr lang="en-US" sz="1800" b="1" dirty="0">
                <a:solidFill>
                  <a:srgbClr val="003D6A"/>
                </a:solidFill>
              </a:rPr>
              <a:t> 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Sowohl Kräfte als auch Momente</a:t>
            </a: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Integrierte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Temperaturkompensation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präzise Ergebnisse</a:t>
            </a:r>
          </a:p>
          <a:p>
            <a:pPr>
              <a:buClr>
                <a:schemeClr val="bg2"/>
              </a:buClr>
              <a:buSzPct val="100000"/>
            </a:pPr>
            <a:endParaRPr lang="de-DE" sz="1600" dirty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800" b="1" dirty="0">
                <a:solidFill>
                  <a:srgbClr val="003D6A"/>
                </a:solidFill>
              </a:rPr>
              <a:t>Rotation und Translation des Koordinatensystems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In allen 3 Richtungen</a:t>
            </a:r>
          </a:p>
          <a:p>
            <a:pPr>
              <a:buClr>
                <a:schemeClr val="bg2"/>
              </a:buClr>
              <a:buSzPct val="100000"/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Robuste</a:t>
            </a:r>
            <a:r>
              <a:rPr lang="en-US" sz="1800" b="1" dirty="0">
                <a:solidFill>
                  <a:srgbClr val="003D6A"/>
                </a:solidFill>
              </a:rPr>
              <a:t> Konstruktion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Lange Lebensdauer durch robuste Bauweise</a:t>
            </a:r>
          </a:p>
          <a:p>
            <a:pPr>
              <a:buClr>
                <a:schemeClr val="bg2"/>
              </a:buClr>
              <a:buSzPct val="100000"/>
            </a:pPr>
            <a:endParaRPr lang="de-DE" sz="16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>
                <a:solidFill>
                  <a:srgbClr val="003D6A"/>
                </a:solidFill>
              </a:rPr>
              <a:t>IP </a:t>
            </a:r>
            <a:r>
              <a:rPr lang="en-US" sz="1800" b="1" dirty="0" err="1">
                <a:solidFill>
                  <a:srgbClr val="003D6A"/>
                </a:solidFill>
              </a:rPr>
              <a:t>Schutzklasse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1400" dirty="0">
                <a:solidFill>
                  <a:srgbClr val="003D6A"/>
                </a:solidFill>
              </a:rPr>
              <a:t>IP60, 65, 68 optional </a:t>
            </a:r>
            <a:r>
              <a:rPr lang="en-US" sz="1400" dirty="0" err="1">
                <a:solidFill>
                  <a:srgbClr val="003D6A"/>
                </a:solidFill>
              </a:rPr>
              <a:t>erhältlich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12" name="V0000253 (2)">
            <a:hlinkClick r:id="" action="ppaction://media"/>
            <a:extLst>
              <a:ext uri="{FF2B5EF4-FFF2-40B4-BE49-F238E27FC236}">
                <a16:creationId xmlns:a16="http://schemas.microsoft.com/office/drawing/2014/main" id="{75029BF5-FAB1-1158-7695-2E2B3BD5E0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89" b="-344"/>
          <a:stretch>
            <a:fillRect/>
          </a:stretch>
        </p:blipFill>
        <p:spPr>
          <a:xfrm>
            <a:off x="739011" y="1924055"/>
            <a:ext cx="5648084" cy="42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27EEE11-F9FC-4E91-BE6F-40492145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KUNDENSPEZIFISCHE GREIFEINHEIT</a:t>
            </a:r>
            <a:br>
              <a:rPr lang="de-DE" dirty="0"/>
            </a:br>
            <a:r>
              <a:rPr lang="de-DE" sz="2400" b="0" dirty="0"/>
              <a:t>HANDHABUNG VON BATTERIEGEHÄUSE / PACK</a:t>
            </a:r>
            <a:endParaRPr lang="de-DE" b="0" dirty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BFE4A2D-D368-472C-8DD0-EBC0A0CC9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520F8020-14BD-47CD-B3D2-666A5CD7FFB1}"/>
              </a:ext>
            </a:extLst>
          </p:cNvPr>
          <p:cNvSpPr txBox="1"/>
          <p:nvPr/>
        </p:nvSpPr>
        <p:spPr>
          <a:xfrm>
            <a:off x="7020000" y="1800000"/>
            <a:ext cx="5061753" cy="45843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Kurze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Projektvorlaufzeit</a:t>
            </a:r>
            <a:r>
              <a:rPr lang="en-US" sz="1800" b="1" dirty="0">
                <a:solidFill>
                  <a:srgbClr val="003D6A"/>
                </a:solidFill>
              </a:rPr>
              <a:t> 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Planung, Konstruktion und Montage durch SCHUNK</a:t>
            </a: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Kundenspezifische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Schnittstellen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die Montage mit Ihrem Roboter oder Portalsystem</a:t>
            </a: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Toleranzausgleich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endParaRPr lang="de-DE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Für Fügeprozesse und schnellere Roboterprogrammierung</a:t>
            </a: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endParaRPr lang="de-DE" sz="1400" b="1" dirty="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>
              <a:buClr>
                <a:schemeClr val="bg2"/>
              </a:buClr>
              <a:buSzPct val="100000"/>
            </a:pPr>
            <a:r>
              <a:rPr lang="en-US" sz="1800" b="1" dirty="0" err="1">
                <a:solidFill>
                  <a:srgbClr val="003D6A"/>
                </a:solidFill>
              </a:rPr>
              <a:t>Kundenspezifische</a:t>
            </a:r>
            <a:r>
              <a:rPr lang="en-US" sz="1800" b="1" dirty="0">
                <a:solidFill>
                  <a:srgbClr val="003D6A"/>
                </a:solidFill>
              </a:rPr>
              <a:t> </a:t>
            </a:r>
            <a:r>
              <a:rPr lang="en-US" sz="1800" b="1" dirty="0" err="1">
                <a:solidFill>
                  <a:srgbClr val="003D6A"/>
                </a:solidFill>
              </a:rPr>
              <a:t>Ausgleichsabstände</a:t>
            </a:r>
            <a:r>
              <a:rPr lang="en-US" sz="1800" b="1" dirty="0">
                <a:solidFill>
                  <a:srgbClr val="003D6A"/>
                </a:solidFill>
              </a:rPr>
              <a:t>  </a:t>
            </a:r>
            <a:endParaRPr lang="de-DE" b="1" dirty="0">
              <a:solidFill>
                <a:srgbClr val="003D6A"/>
              </a:solidFill>
            </a:endParaRPr>
          </a:p>
          <a:p>
            <a:pPr marL="285750" indent="-285750">
              <a:buClr>
                <a:schemeClr val="bg2"/>
              </a:buClr>
              <a:buSzPct val="10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400" dirty="0">
                <a:solidFill>
                  <a:srgbClr val="003D6A"/>
                </a:solidFill>
              </a:rPr>
              <a:t>X-,Y- und Z-Ausgleich frei konfigurierbar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C49F91-AAE8-4089-9311-59E4AED1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716" y="2526728"/>
            <a:ext cx="6034368" cy="31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ABE830-8BF7-1748-B1C3-14D4C0F64C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722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361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C56ECA73-3062-4DC6-AF79-459BC811C33F}"/>
              </a:ext>
            </a:extLst>
          </p:cNvPr>
          <p:cNvSpPr/>
          <p:nvPr/>
        </p:nvSpPr>
        <p:spPr>
          <a:xfrm>
            <a:off x="149290" y="1704036"/>
            <a:ext cx="5434194" cy="211939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ANFORDERUNGEN AN SYSTEMINTEGRATOREN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  <a:endParaRPr lang="de-DE" b="1"/>
          </a:p>
        </p:txBody>
      </p:sp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/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BF389065-CF54-AD77-1084-F508B02C3C09}"/>
              </a:ext>
            </a:extLst>
          </p:cNvPr>
          <p:cNvGrpSpPr/>
          <p:nvPr/>
        </p:nvGrpSpPr>
        <p:grpSpPr>
          <a:xfrm>
            <a:off x="360000" y="4319249"/>
            <a:ext cx="1810315" cy="2355717"/>
            <a:chOff x="360000" y="3876186"/>
            <a:chExt cx="1810315" cy="2355717"/>
          </a:xfrm>
        </p:grpSpPr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32B702D1-5AF3-4180-4A9C-75097F94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7E8DB528-5903-2580-6449-734230A1671A}"/>
                </a:ext>
              </a:extLst>
            </p:cNvPr>
            <p:cNvSpPr txBox="1"/>
            <p:nvPr/>
          </p:nvSpPr>
          <p:spPr>
            <a:xfrm>
              <a:off x="360000" y="58317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SPEED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D1207DDE-5D9B-E980-A5EC-DB03E88D1D4A}"/>
              </a:ext>
            </a:extLst>
          </p:cNvPr>
          <p:cNvGrpSpPr/>
          <p:nvPr/>
        </p:nvGrpSpPr>
        <p:grpSpPr>
          <a:xfrm>
            <a:off x="2751421" y="4319249"/>
            <a:ext cx="1810315" cy="2350188"/>
            <a:chOff x="2751421" y="3876186"/>
            <a:chExt cx="1810315" cy="2350188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DAF90C4A-E1EF-BC11-55E5-7839FB8A1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8F47F643-16B4-6B84-8099-F32FF9575664}"/>
                </a:ext>
              </a:extLst>
            </p:cNvPr>
            <p:cNvSpPr txBox="1"/>
            <p:nvPr/>
          </p:nvSpPr>
          <p:spPr>
            <a:xfrm>
              <a:off x="2751421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TURNKEY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16D80857-03D8-C14D-2D20-1D9F87A4C98C}"/>
              </a:ext>
            </a:extLst>
          </p:cNvPr>
          <p:cNvGrpSpPr/>
          <p:nvPr/>
        </p:nvGrpSpPr>
        <p:grpSpPr>
          <a:xfrm>
            <a:off x="5142842" y="4319249"/>
            <a:ext cx="1820631" cy="2356104"/>
            <a:chOff x="5142842" y="3876186"/>
            <a:chExt cx="1820631" cy="2356104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5E277DE2-9A40-1F93-06C7-57590B5D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4F836936-A25E-2589-AD7C-7542EF82C40D}"/>
                </a:ext>
              </a:extLst>
            </p:cNvPr>
            <p:cNvSpPr txBox="1"/>
            <p:nvPr/>
          </p:nvSpPr>
          <p:spPr>
            <a:xfrm>
              <a:off x="5153158" y="5832180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COSTS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37F7EFA-EDD7-BA79-328C-548C18C99C7F}"/>
              </a:ext>
            </a:extLst>
          </p:cNvPr>
          <p:cNvGrpSpPr/>
          <p:nvPr/>
        </p:nvGrpSpPr>
        <p:grpSpPr>
          <a:xfrm>
            <a:off x="7544579" y="4319249"/>
            <a:ext cx="1810315" cy="2350188"/>
            <a:chOff x="7544579" y="4319249"/>
            <a:chExt cx="1810315" cy="2350188"/>
          </a:xfrm>
        </p:grpSpPr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91D90F9D-858D-3EE4-36F8-5CB42AC6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544579" y="4319249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F1FB0724-D760-0657-656E-4FDF1A4981D4}"/>
                </a:ext>
              </a:extLst>
            </p:cNvPr>
            <p:cNvSpPr txBox="1"/>
            <p:nvPr/>
          </p:nvSpPr>
          <p:spPr>
            <a:xfrm>
              <a:off x="7544579" y="626932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REFERENCES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98334BD1-FEB5-4CF6-83E5-BD34871EB51F}"/>
              </a:ext>
            </a:extLst>
          </p:cNvPr>
          <p:cNvGrpSpPr/>
          <p:nvPr/>
        </p:nvGrpSpPr>
        <p:grpSpPr>
          <a:xfrm>
            <a:off x="9936000" y="4319249"/>
            <a:ext cx="1810315" cy="2343317"/>
            <a:chOff x="9936000" y="3876186"/>
            <a:chExt cx="1810315" cy="2343317"/>
          </a:xfrm>
        </p:grpSpPr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887326CD-9FDC-8E93-36E9-119045EA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9941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79BF2EE4-F175-22CD-C2EB-E1F99F373163}"/>
                </a:ext>
              </a:extLst>
            </p:cNvPr>
            <p:cNvSpPr txBox="1"/>
            <p:nvPr/>
          </p:nvSpPr>
          <p:spPr>
            <a:xfrm>
              <a:off x="9936000" y="58193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TECHNOLOGY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94" name="Freihandform: Form 93">
            <a:extLst>
              <a:ext uri="{FF2B5EF4-FFF2-40B4-BE49-F238E27FC236}">
                <a16:creationId xmlns:a16="http://schemas.microsoft.com/office/drawing/2014/main" id="{8A6AF00A-10A7-1A4D-2105-5D25750F29B9}"/>
              </a:ext>
            </a:extLst>
          </p:cNvPr>
          <p:cNvSpPr/>
          <p:nvPr/>
        </p:nvSpPr>
        <p:spPr>
          <a:xfrm>
            <a:off x="8627058" y="1923641"/>
            <a:ext cx="419047" cy="199999"/>
          </a:xfrm>
          <a:custGeom>
            <a:avLst/>
            <a:gdLst>
              <a:gd name="connsiteX0" fmla="*/ 287259 w 419047"/>
              <a:gd name="connsiteY0" fmla="*/ 116451 h 199999"/>
              <a:gd name="connsiteX1" fmla="*/ 318212 w 419047"/>
              <a:gd name="connsiteY1" fmla="*/ 147404 h 199999"/>
              <a:gd name="connsiteX2" fmla="*/ 349164 w 419047"/>
              <a:gd name="connsiteY2" fmla="*/ 116451 h 199999"/>
              <a:gd name="connsiteX3" fmla="*/ 380116 w 419047"/>
              <a:gd name="connsiteY3" fmla="*/ 147404 h 199999"/>
              <a:gd name="connsiteX4" fmla="*/ 418212 w 419047"/>
              <a:gd name="connsiteY4" fmla="*/ 99785 h 199999"/>
              <a:gd name="connsiteX5" fmla="*/ 380116 w 419047"/>
              <a:gd name="connsiteY5" fmla="*/ 52166 h 199999"/>
              <a:gd name="connsiteX6" fmla="*/ 187259 w 419047"/>
              <a:gd name="connsiteY6" fmla="*/ 52166 h 199999"/>
              <a:gd name="connsiteX7" fmla="*/ 99164 w 419047"/>
              <a:gd name="connsiteY7" fmla="*/ -215 h 199999"/>
              <a:gd name="connsiteX8" fmla="*/ -836 w 419047"/>
              <a:gd name="connsiteY8" fmla="*/ 99785 h 199999"/>
              <a:gd name="connsiteX9" fmla="*/ 99164 w 419047"/>
              <a:gd name="connsiteY9" fmla="*/ 199784 h 199999"/>
              <a:gd name="connsiteX10" fmla="*/ 187259 w 419047"/>
              <a:gd name="connsiteY10" fmla="*/ 147404 h 199999"/>
              <a:gd name="connsiteX11" fmla="*/ 218212 w 419047"/>
              <a:gd name="connsiteY11" fmla="*/ 147404 h 199999"/>
              <a:gd name="connsiteX12" fmla="*/ 237259 w 419047"/>
              <a:gd name="connsiteY12" fmla="*/ 128356 h 199999"/>
              <a:gd name="connsiteX13" fmla="*/ 256307 w 419047"/>
              <a:gd name="connsiteY13" fmla="*/ 147404 h 199999"/>
              <a:gd name="connsiteX14" fmla="*/ 287259 w 419047"/>
              <a:gd name="connsiteY14" fmla="*/ 116451 h 199999"/>
              <a:gd name="connsiteX15" fmla="*/ 56307 w 419047"/>
              <a:gd name="connsiteY15" fmla="*/ 128356 h 199999"/>
              <a:gd name="connsiteX16" fmla="*/ 27735 w 419047"/>
              <a:gd name="connsiteY16" fmla="*/ 99785 h 199999"/>
              <a:gd name="connsiteX17" fmla="*/ 56307 w 419047"/>
              <a:gd name="connsiteY17" fmla="*/ 71213 h 199999"/>
              <a:gd name="connsiteX18" fmla="*/ 84878 w 419047"/>
              <a:gd name="connsiteY18" fmla="*/ 99785 h 199999"/>
              <a:gd name="connsiteX19" fmla="*/ 56307 w 419047"/>
              <a:gd name="connsiteY19" fmla="*/ 128356 h 19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9047" h="199999">
                <a:moveTo>
                  <a:pt x="287259" y="116451"/>
                </a:moveTo>
                <a:lnTo>
                  <a:pt x="318212" y="147404"/>
                </a:lnTo>
                <a:lnTo>
                  <a:pt x="349164" y="116451"/>
                </a:lnTo>
                <a:lnTo>
                  <a:pt x="380116" y="147404"/>
                </a:lnTo>
                <a:lnTo>
                  <a:pt x="418212" y="99785"/>
                </a:lnTo>
                <a:lnTo>
                  <a:pt x="380116" y="52166"/>
                </a:lnTo>
                <a:lnTo>
                  <a:pt x="187259" y="52166"/>
                </a:lnTo>
                <a:cubicBezTo>
                  <a:pt x="170117" y="20737"/>
                  <a:pt x="137259" y="-215"/>
                  <a:pt x="99164" y="-215"/>
                </a:cubicBezTo>
                <a:cubicBezTo>
                  <a:pt x="43926" y="-215"/>
                  <a:pt x="-836" y="44547"/>
                  <a:pt x="-836" y="99785"/>
                </a:cubicBezTo>
                <a:cubicBezTo>
                  <a:pt x="-836" y="155022"/>
                  <a:pt x="43926" y="199784"/>
                  <a:pt x="99164" y="199784"/>
                </a:cubicBezTo>
                <a:cubicBezTo>
                  <a:pt x="137259" y="199784"/>
                  <a:pt x="170117" y="178832"/>
                  <a:pt x="187259" y="147404"/>
                </a:cubicBezTo>
                <a:lnTo>
                  <a:pt x="218212" y="147404"/>
                </a:lnTo>
                <a:lnTo>
                  <a:pt x="237259" y="128356"/>
                </a:lnTo>
                <a:lnTo>
                  <a:pt x="256307" y="147404"/>
                </a:lnTo>
                <a:lnTo>
                  <a:pt x="287259" y="116451"/>
                </a:lnTo>
                <a:close/>
                <a:moveTo>
                  <a:pt x="56307" y="128356"/>
                </a:moveTo>
                <a:cubicBezTo>
                  <a:pt x="40592" y="128356"/>
                  <a:pt x="27735" y="115499"/>
                  <a:pt x="27735" y="99785"/>
                </a:cubicBezTo>
                <a:cubicBezTo>
                  <a:pt x="27735" y="84071"/>
                  <a:pt x="40592" y="71213"/>
                  <a:pt x="56307" y="71213"/>
                </a:cubicBezTo>
                <a:cubicBezTo>
                  <a:pt x="72021" y="71213"/>
                  <a:pt x="84878" y="84071"/>
                  <a:pt x="84878" y="99785"/>
                </a:cubicBezTo>
                <a:cubicBezTo>
                  <a:pt x="84878" y="115499"/>
                  <a:pt x="72021" y="128356"/>
                  <a:pt x="56307" y="128356"/>
                </a:cubicBezTo>
                <a:close/>
              </a:path>
            </a:pathLst>
          </a:custGeom>
          <a:solidFill>
            <a:srgbClr val="FFFFFF"/>
          </a:solidFill>
          <a:ln w="947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2052" name="Picture 2">
            <a:extLst>
              <a:ext uri="{FF2B5EF4-FFF2-40B4-BE49-F238E27FC236}">
                <a16:creationId xmlns:a16="http://schemas.microsoft.com/office/drawing/2014/main" id="{F4DD23A7-3B05-CCCF-3CC9-3F70F081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Grafik 2053" descr="Klemmbrett abgehakt mit einfarbiger Füllung">
            <a:extLst>
              <a:ext uri="{FF2B5EF4-FFF2-40B4-BE49-F238E27FC236}">
                <a16:creationId xmlns:a16="http://schemas.microsoft.com/office/drawing/2014/main" id="{B61C97BB-BE7D-737D-34A8-0BACA65391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00000" y="1172609"/>
            <a:ext cx="2996562" cy="299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501" name="Gruppieren 500">
            <a:extLst>
              <a:ext uri="{FF2B5EF4-FFF2-40B4-BE49-F238E27FC236}">
                <a16:creationId xmlns:a16="http://schemas.microsoft.com/office/drawing/2014/main" id="{2C6A567F-25DB-EB3B-C9BD-81577B0F9D5A}"/>
              </a:ext>
            </a:extLst>
          </p:cNvPr>
          <p:cNvGrpSpPr>
            <a:grpSpLocks noChangeAspect="1"/>
          </p:cNvGrpSpPr>
          <p:nvPr/>
        </p:nvGrpSpPr>
        <p:grpSpPr>
          <a:xfrm>
            <a:off x="6291369" y="2324717"/>
            <a:ext cx="4646323" cy="864000"/>
            <a:chOff x="2043674" y="1955455"/>
            <a:chExt cx="8360040" cy="1554578"/>
          </a:xfrm>
        </p:grpSpPr>
        <p:grpSp>
          <p:nvGrpSpPr>
            <p:cNvPr id="498" name="Gruppieren 497">
              <a:extLst>
                <a:ext uri="{FF2B5EF4-FFF2-40B4-BE49-F238E27FC236}">
                  <a16:creationId xmlns:a16="http://schemas.microsoft.com/office/drawing/2014/main" id="{D68D69E2-A6BA-BC7A-AF93-F839ECD019AD}"/>
                </a:ext>
              </a:extLst>
            </p:cNvPr>
            <p:cNvGrpSpPr/>
            <p:nvPr/>
          </p:nvGrpSpPr>
          <p:grpSpPr>
            <a:xfrm>
              <a:off x="2043674" y="1955455"/>
              <a:ext cx="8360040" cy="1554578"/>
              <a:chOff x="2246874" y="2504872"/>
              <a:chExt cx="8360040" cy="1554578"/>
            </a:xfrm>
          </p:grpSpPr>
          <p:grpSp>
            <p:nvGrpSpPr>
              <p:cNvPr id="495" name="Gruppieren 494">
                <a:extLst>
                  <a:ext uri="{FF2B5EF4-FFF2-40B4-BE49-F238E27FC236}">
                    <a16:creationId xmlns:a16="http://schemas.microsoft.com/office/drawing/2014/main" id="{D61BD573-B8DE-71A6-E088-BAA1077D0897}"/>
                  </a:ext>
                </a:extLst>
              </p:cNvPr>
              <p:cNvGrpSpPr/>
              <p:nvPr/>
            </p:nvGrpSpPr>
            <p:grpSpPr>
              <a:xfrm>
                <a:off x="2246874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496" name="Grafik 495">
                  <a:extLst>
                    <a:ext uri="{FF2B5EF4-FFF2-40B4-BE49-F238E27FC236}">
                      <a16:creationId xmlns:a16="http://schemas.microsoft.com/office/drawing/2014/main" id="{2081A535-CA2F-5A98-8C9C-F77088D43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497" name="Rechteck 496">
                  <a:extLst>
                    <a:ext uri="{FF2B5EF4-FFF2-40B4-BE49-F238E27FC236}">
                      <a16:creationId xmlns:a16="http://schemas.microsoft.com/office/drawing/2014/main" id="{16119B87-CEBA-4314-4460-BAE915B98D51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94" name="Gruppieren 493">
                <a:extLst>
                  <a:ext uri="{FF2B5EF4-FFF2-40B4-BE49-F238E27FC236}">
                    <a16:creationId xmlns:a16="http://schemas.microsoft.com/office/drawing/2014/main" id="{620AB120-1094-50FF-CABA-A586900C216C}"/>
                  </a:ext>
                </a:extLst>
              </p:cNvPr>
              <p:cNvGrpSpPr/>
              <p:nvPr/>
            </p:nvGrpSpPr>
            <p:grpSpPr>
              <a:xfrm>
                <a:off x="4512979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491" name="Grafik 490">
                  <a:extLst>
                    <a:ext uri="{FF2B5EF4-FFF2-40B4-BE49-F238E27FC236}">
                      <a16:creationId xmlns:a16="http://schemas.microsoft.com/office/drawing/2014/main" id="{469D7897-0B40-B9D4-4065-090731E1E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493" name="Rechteck 492">
                  <a:extLst>
                    <a:ext uri="{FF2B5EF4-FFF2-40B4-BE49-F238E27FC236}">
                      <a16:creationId xmlns:a16="http://schemas.microsoft.com/office/drawing/2014/main" id="{CCBAAD90-FDFC-4728-0604-1F30F0C0B3D6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pic>
          <p:nvPicPr>
            <p:cNvPr id="490" name="Grafik 489" descr="Lupe mit einfarbiger Füllung">
              <a:extLst>
                <a:ext uri="{FF2B5EF4-FFF2-40B4-BE49-F238E27FC236}">
                  <a16:creationId xmlns:a16="http://schemas.microsoft.com/office/drawing/2014/main" id="{F5F78BBF-527D-1C64-48C4-FD2804DD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86000" y="2232196"/>
              <a:ext cx="1056510" cy="1056510"/>
            </a:xfrm>
            <a:prstGeom prst="rect">
              <a:avLst/>
            </a:prstGeom>
          </p:spPr>
        </p:pic>
      </p:grpSp>
      <p:sp>
        <p:nvSpPr>
          <p:cNvPr id="502" name="Textfeld 501">
            <a:extLst>
              <a:ext uri="{FF2B5EF4-FFF2-40B4-BE49-F238E27FC236}">
                <a16:creationId xmlns:a16="http://schemas.microsoft.com/office/drawing/2014/main" id="{98451A1F-59B9-B188-E00A-9C4E75F2951F}"/>
              </a:ext>
            </a:extLst>
          </p:cNvPr>
          <p:cNvSpPr txBox="1">
            <a:spLocks noChangeAspect="1"/>
          </p:cNvSpPr>
          <p:nvPr/>
        </p:nvSpPr>
        <p:spPr>
          <a:xfrm>
            <a:off x="7147913" y="2411057"/>
            <a:ext cx="2665009" cy="6913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 dirty="0">
                <a:solidFill>
                  <a:schemeClr val="bg1"/>
                </a:solidFill>
              </a:rPr>
              <a:t>KOMPONENTEN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3A8E4FD-BC89-0794-E8B2-3E40CB41C50C}"/>
              </a:ext>
            </a:extLst>
          </p:cNvPr>
          <p:cNvGrpSpPr/>
          <p:nvPr/>
        </p:nvGrpSpPr>
        <p:grpSpPr>
          <a:xfrm>
            <a:off x="360000" y="4319249"/>
            <a:ext cx="1810315" cy="2355717"/>
            <a:chOff x="360000" y="3876186"/>
            <a:chExt cx="1810315" cy="2355717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317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GREIFEN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1D3AE70-A184-F22C-DA38-78AB2BFCEC37}"/>
              </a:ext>
            </a:extLst>
          </p:cNvPr>
          <p:cNvGrpSpPr/>
          <p:nvPr/>
        </p:nvGrpSpPr>
        <p:grpSpPr>
          <a:xfrm>
            <a:off x="2751421" y="4319249"/>
            <a:ext cx="1810315" cy="2350188"/>
            <a:chOff x="2751421" y="3876186"/>
            <a:chExt cx="1810315" cy="2350188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DREHEN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7A0A6E1-462C-2930-0952-869C67BD68F7}"/>
              </a:ext>
            </a:extLst>
          </p:cNvPr>
          <p:cNvGrpSpPr/>
          <p:nvPr/>
        </p:nvGrpSpPr>
        <p:grpSpPr>
          <a:xfrm>
            <a:off x="4943790" y="4319249"/>
            <a:ext cx="2204124" cy="2509992"/>
            <a:chOff x="4943790" y="3876186"/>
            <a:chExt cx="2204124" cy="2509992"/>
          </a:xfrm>
        </p:grpSpPr>
        <p:pic>
          <p:nvPicPr>
            <p:cNvPr id="525" name="Grafik 524">
              <a:extLst>
                <a:ext uri="{FF2B5EF4-FFF2-40B4-BE49-F238E27FC236}">
                  <a16:creationId xmlns:a16="http://schemas.microsoft.com/office/drawing/2014/main" id="{B231FD08-A255-B504-C85F-1440170C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3" name="Textfeld 532">
              <a:extLst>
                <a:ext uri="{FF2B5EF4-FFF2-40B4-BE49-F238E27FC236}">
                  <a16:creationId xmlns:a16="http://schemas.microsoft.com/office/drawing/2014/main" id="{B645DDF4-1EA9-1DE5-F8AA-CF19B7E3AC87}"/>
                </a:ext>
              </a:extLst>
            </p:cNvPr>
            <p:cNvSpPr txBox="1"/>
            <p:nvPr/>
          </p:nvSpPr>
          <p:spPr>
            <a:xfrm>
              <a:off x="4943790" y="5678292"/>
              <a:ext cx="220412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ROBOTER ZUBEHÖR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C877C6B-CED0-B9B9-2F9D-4CE6F0DA6C84}"/>
              </a:ext>
            </a:extLst>
          </p:cNvPr>
          <p:cNvGrpSpPr/>
          <p:nvPr/>
        </p:nvGrpSpPr>
        <p:grpSpPr>
          <a:xfrm>
            <a:off x="7544579" y="4319249"/>
            <a:ext cx="1810315" cy="2350188"/>
            <a:chOff x="7544579" y="3876186"/>
            <a:chExt cx="1810315" cy="2350188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544579" y="5826264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HANDLING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303A23-0706-5CE9-F7A1-627EC433C2E3}"/>
              </a:ext>
            </a:extLst>
          </p:cNvPr>
          <p:cNvGrpSpPr/>
          <p:nvPr/>
        </p:nvGrpSpPr>
        <p:grpSpPr>
          <a:xfrm>
            <a:off x="9936000" y="4319249"/>
            <a:ext cx="1810315" cy="2343317"/>
            <a:chOff x="9936000" y="3876186"/>
            <a:chExt cx="1810315" cy="2343317"/>
          </a:xfrm>
        </p:grpSpPr>
        <p:pic>
          <p:nvPicPr>
            <p:cNvPr id="510" name="Grafik 509">
              <a:extLst>
                <a:ext uri="{FF2B5EF4-FFF2-40B4-BE49-F238E27FC236}">
                  <a16:creationId xmlns:a16="http://schemas.microsoft.com/office/drawing/2014/main" id="{3F8E7B26-E14E-50CE-5823-9E08C0F9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941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7" name="Textfeld 536">
              <a:extLst>
                <a:ext uri="{FF2B5EF4-FFF2-40B4-BE49-F238E27FC236}">
                  <a16:creationId xmlns:a16="http://schemas.microsoft.com/office/drawing/2014/main" id="{6CC34978-5C42-EB72-BE56-7FB9C80EA64F}"/>
                </a:ext>
              </a:extLst>
            </p:cNvPr>
            <p:cNvSpPr txBox="1"/>
            <p:nvPr/>
          </p:nvSpPr>
          <p:spPr>
            <a:xfrm>
              <a:off x="9936000" y="5819393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SPANNTECHNIK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HAND IN HAND!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83E6DC-D581-AC65-1A36-B50A45E2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Foliennummernplatzhalter 2">
            <a:extLst>
              <a:ext uri="{FF2B5EF4-FFF2-40B4-BE49-F238E27FC236}">
                <a16:creationId xmlns:a16="http://schemas.microsoft.com/office/drawing/2014/main" id="{CCAB0C04-B26D-4312-AFBD-EB98106A9C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E-MOBILITY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E7BAC30-7F62-07D8-0E58-2B0146A09C1F}"/>
              </a:ext>
            </a:extLst>
          </p:cNvPr>
          <p:cNvGrpSpPr/>
          <p:nvPr/>
        </p:nvGrpSpPr>
        <p:grpSpPr>
          <a:xfrm>
            <a:off x="360000" y="4320000"/>
            <a:ext cx="1810315" cy="2387171"/>
            <a:chOff x="360000" y="3876186"/>
            <a:chExt cx="1810315" cy="2387171"/>
          </a:xfrm>
        </p:grpSpPr>
        <p:pic>
          <p:nvPicPr>
            <p:cNvPr id="507" name="Grafik 506">
              <a:extLst>
                <a:ext uri="{FF2B5EF4-FFF2-40B4-BE49-F238E27FC236}">
                  <a16:creationId xmlns:a16="http://schemas.microsoft.com/office/drawing/2014/main" id="{68B46CD2-AA81-2D0C-F591-A1FD77E2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89" r="189"/>
            <a:stretch/>
          </p:blipFill>
          <p:spPr>
            <a:xfrm>
              <a:off x="365157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29" name="Textfeld 528">
              <a:extLst>
                <a:ext uri="{FF2B5EF4-FFF2-40B4-BE49-F238E27FC236}">
                  <a16:creationId xmlns:a16="http://schemas.microsoft.com/office/drawing/2014/main" id="{87DD3E48-7A5F-9F17-20ED-5C1267573DA3}"/>
                </a:ext>
              </a:extLst>
            </p:cNvPr>
            <p:cNvSpPr txBox="1"/>
            <p:nvPr/>
          </p:nvSpPr>
          <p:spPr>
            <a:xfrm>
              <a:off x="360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GREIFEN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B7ECD2F-FBEF-9998-8478-2256F3ED9138}"/>
              </a:ext>
            </a:extLst>
          </p:cNvPr>
          <p:cNvGrpSpPr/>
          <p:nvPr/>
        </p:nvGrpSpPr>
        <p:grpSpPr>
          <a:xfrm>
            <a:off x="2751421" y="4320000"/>
            <a:ext cx="1900149" cy="2387171"/>
            <a:chOff x="2751421" y="3876186"/>
            <a:chExt cx="1900149" cy="2387171"/>
          </a:xfrm>
        </p:grpSpPr>
        <p:pic>
          <p:nvPicPr>
            <p:cNvPr id="504" name="Grafik 503">
              <a:extLst>
                <a:ext uri="{FF2B5EF4-FFF2-40B4-BE49-F238E27FC236}">
                  <a16:creationId xmlns:a16="http://schemas.microsoft.com/office/drawing/2014/main" id="{2134A10E-A152-B247-9645-0B07404E26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578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0" name="Textfeld 529">
              <a:extLst>
                <a:ext uri="{FF2B5EF4-FFF2-40B4-BE49-F238E27FC236}">
                  <a16:creationId xmlns:a16="http://schemas.microsoft.com/office/drawing/2014/main" id="{CB6C870D-EEBE-4216-4FE3-F748A388B191}"/>
                </a:ext>
              </a:extLst>
            </p:cNvPr>
            <p:cNvSpPr txBox="1"/>
            <p:nvPr/>
          </p:nvSpPr>
          <p:spPr>
            <a:xfrm>
              <a:off x="2751421" y="5863247"/>
              <a:ext cx="190014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AUSGLEICHEN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4610007-4058-F245-5815-DA78E39C3754}"/>
              </a:ext>
            </a:extLst>
          </p:cNvPr>
          <p:cNvGrpSpPr/>
          <p:nvPr/>
        </p:nvGrpSpPr>
        <p:grpSpPr>
          <a:xfrm>
            <a:off x="5142842" y="4320000"/>
            <a:ext cx="1820631" cy="2387171"/>
            <a:chOff x="5142842" y="3876186"/>
            <a:chExt cx="1820631" cy="2387171"/>
          </a:xfrm>
        </p:grpSpPr>
        <p:pic>
          <p:nvPicPr>
            <p:cNvPr id="525" name="Grafik 524">
              <a:extLst>
                <a:ext uri="{FF2B5EF4-FFF2-40B4-BE49-F238E27FC236}">
                  <a16:creationId xmlns:a16="http://schemas.microsoft.com/office/drawing/2014/main" id="{B231FD08-A255-B504-C85F-1440170CC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42842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3" name="Textfeld 532">
              <a:extLst>
                <a:ext uri="{FF2B5EF4-FFF2-40B4-BE49-F238E27FC236}">
                  <a16:creationId xmlns:a16="http://schemas.microsoft.com/office/drawing/2014/main" id="{B645DDF4-1EA9-1DE5-F8AA-CF19B7E3AC87}"/>
                </a:ext>
              </a:extLst>
            </p:cNvPr>
            <p:cNvSpPr txBox="1"/>
            <p:nvPr/>
          </p:nvSpPr>
          <p:spPr>
            <a:xfrm>
              <a:off x="5153158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EOAT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14AF655-AE69-DCA4-A52F-31B2397781E5}"/>
              </a:ext>
            </a:extLst>
          </p:cNvPr>
          <p:cNvGrpSpPr/>
          <p:nvPr/>
        </p:nvGrpSpPr>
        <p:grpSpPr>
          <a:xfrm>
            <a:off x="7454745" y="4320000"/>
            <a:ext cx="1979667" cy="2387171"/>
            <a:chOff x="7454745" y="3876186"/>
            <a:chExt cx="1979667" cy="2387171"/>
          </a:xfrm>
        </p:grpSpPr>
        <p:pic>
          <p:nvPicPr>
            <p:cNvPr id="517" name="Grafik 516">
              <a:extLst>
                <a:ext uri="{FF2B5EF4-FFF2-40B4-BE49-F238E27FC236}">
                  <a16:creationId xmlns:a16="http://schemas.microsoft.com/office/drawing/2014/main" id="{E1AFCF47-D322-87ED-E3F6-C4A895173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4579" y="3876186"/>
              <a:ext cx="1800000" cy="180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5" name="Textfeld 534">
              <a:extLst>
                <a:ext uri="{FF2B5EF4-FFF2-40B4-BE49-F238E27FC236}">
                  <a16:creationId xmlns:a16="http://schemas.microsoft.com/office/drawing/2014/main" id="{A4177450-C4A1-DF63-7F9C-B64234152A8B}"/>
                </a:ext>
              </a:extLst>
            </p:cNvPr>
            <p:cNvSpPr txBox="1"/>
            <p:nvPr/>
          </p:nvSpPr>
          <p:spPr>
            <a:xfrm>
              <a:off x="7454745" y="5863247"/>
              <a:ext cx="1979667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HANDLING</a:t>
              </a:r>
              <a:endParaRPr lang="de-DE" sz="1600" b="1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72DD85C-C16C-770B-6D0A-AE878BD6B649}"/>
              </a:ext>
            </a:extLst>
          </p:cNvPr>
          <p:cNvGrpSpPr/>
          <p:nvPr/>
        </p:nvGrpSpPr>
        <p:grpSpPr>
          <a:xfrm>
            <a:off x="9936000" y="4322719"/>
            <a:ext cx="1810315" cy="2384452"/>
            <a:chOff x="9936000" y="3878905"/>
            <a:chExt cx="1810315" cy="2384452"/>
          </a:xfrm>
        </p:grpSpPr>
        <p:pic>
          <p:nvPicPr>
            <p:cNvPr id="510" name="Grafik 509">
              <a:extLst>
                <a:ext uri="{FF2B5EF4-FFF2-40B4-BE49-F238E27FC236}">
                  <a16:creationId xmlns:a16="http://schemas.microsoft.com/office/drawing/2014/main" id="{3F8E7B26-E14E-50CE-5823-9E08C0F9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41157" y="3878905"/>
              <a:ext cx="1800000" cy="1794561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2520000 w 2520000"/>
                <a:gd name="connsiteY1" fmla="*/ 1260000 h 2520000"/>
                <a:gd name="connsiteX2" fmla="*/ 1260000 w 2520000"/>
                <a:gd name="connsiteY2" fmla="*/ 2520000 h 2520000"/>
                <a:gd name="connsiteX3" fmla="*/ 0 w 2520000"/>
                <a:gd name="connsiteY3" fmla="*/ 1260000 h 2520000"/>
                <a:gd name="connsiteX4" fmla="*/ 1260000 w 2520000"/>
                <a:gd name="connsiteY4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cubicBezTo>
                    <a:pt x="1955879" y="0"/>
                    <a:pt x="2520000" y="564121"/>
                    <a:pt x="2520000" y="1260000"/>
                  </a:cubicBezTo>
                  <a:cubicBezTo>
                    <a:pt x="2520000" y="1955879"/>
                    <a:pt x="1955879" y="2520000"/>
                    <a:pt x="1260000" y="2520000"/>
                  </a:cubicBezTo>
                  <a:cubicBezTo>
                    <a:pt x="564121" y="2520000"/>
                    <a:pt x="0" y="1955879"/>
                    <a:pt x="0" y="1260000"/>
                  </a:cubicBezTo>
                  <a:cubicBezTo>
                    <a:pt x="0" y="564121"/>
                    <a:pt x="564121" y="0"/>
                    <a:pt x="1260000" y="0"/>
                  </a:cubicBezTo>
                  <a:close/>
                </a:path>
              </a:pathLst>
            </a:custGeom>
          </p:spPr>
        </p:pic>
        <p:sp>
          <p:nvSpPr>
            <p:cNvPr id="537" name="Textfeld 536">
              <a:extLst>
                <a:ext uri="{FF2B5EF4-FFF2-40B4-BE49-F238E27FC236}">
                  <a16:creationId xmlns:a16="http://schemas.microsoft.com/office/drawing/2014/main" id="{6CC34978-5C42-EB72-BE56-7FB9C80EA64F}"/>
                </a:ext>
              </a:extLst>
            </p:cNvPr>
            <p:cNvSpPr txBox="1"/>
            <p:nvPr/>
          </p:nvSpPr>
          <p:spPr>
            <a:xfrm>
              <a:off x="9936000" y="5863247"/>
              <a:ext cx="181031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SPANNTECHNIK</a:t>
              </a:r>
              <a:endParaRPr lang="de-DE" sz="16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540" name="Titel 1">
            <a:extLst>
              <a:ext uri="{FF2B5EF4-FFF2-40B4-BE49-F238E27FC236}">
                <a16:creationId xmlns:a16="http://schemas.microsoft.com/office/drawing/2014/main" id="{E22B6A9B-FA73-5110-B47D-62909D82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de-DE"/>
              <a:t>HAND IN HAND!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19F13A-7AE5-7ED0-25E8-8EFEE269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22" y="1176910"/>
            <a:ext cx="5331282" cy="299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880C52B-5429-4FF3-6478-F88550534E03}"/>
              </a:ext>
            </a:extLst>
          </p:cNvPr>
          <p:cNvGrpSpPr>
            <a:grpSpLocks noChangeAspect="1"/>
          </p:cNvGrpSpPr>
          <p:nvPr/>
        </p:nvGrpSpPr>
        <p:grpSpPr>
          <a:xfrm>
            <a:off x="6291369" y="2324717"/>
            <a:ext cx="4646323" cy="864000"/>
            <a:chOff x="2043674" y="1955455"/>
            <a:chExt cx="8360040" cy="1554578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62FC14A-7436-BEAB-CCB2-E5C01BA9DC9B}"/>
                </a:ext>
              </a:extLst>
            </p:cNvPr>
            <p:cNvGrpSpPr/>
            <p:nvPr/>
          </p:nvGrpSpPr>
          <p:grpSpPr>
            <a:xfrm>
              <a:off x="2043674" y="1955455"/>
              <a:ext cx="8360040" cy="1554578"/>
              <a:chOff x="2246874" y="2504872"/>
              <a:chExt cx="8360040" cy="1554578"/>
            </a:xfrm>
          </p:grpSpPr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63210257-6AA0-826A-4B23-D6C8139AB075}"/>
                  </a:ext>
                </a:extLst>
              </p:cNvPr>
              <p:cNvGrpSpPr/>
              <p:nvPr/>
            </p:nvGrpSpPr>
            <p:grpSpPr>
              <a:xfrm>
                <a:off x="2246874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84645DBC-1AD3-686D-444B-95FEC7710F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B01ED5A7-0999-CBDD-0C0A-E2F79C169321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5D5B5A7-9D83-F8E5-C7D3-82E628F154DA}"/>
                  </a:ext>
                </a:extLst>
              </p:cNvPr>
              <p:cNvGrpSpPr/>
              <p:nvPr/>
            </p:nvGrpSpPr>
            <p:grpSpPr>
              <a:xfrm>
                <a:off x="4512979" y="2504872"/>
                <a:ext cx="6093935" cy="1554578"/>
                <a:chOff x="3404025" y="3030035"/>
                <a:chExt cx="6093935" cy="1554578"/>
              </a:xfrm>
            </p:grpSpPr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78B5A0B3-8FC6-3885-88CF-C385C5603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04025" y="3030035"/>
                  <a:ext cx="6093935" cy="1554578"/>
                </a:xfrm>
                <a:prstGeom prst="rect">
                  <a:avLst/>
                </a:prstGeom>
              </p:spPr>
            </p:pic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A09F33F2-453E-CDB9-DBE7-35E8EA5B60D8}"/>
                    </a:ext>
                  </a:extLst>
                </p:cNvPr>
                <p:cNvSpPr/>
                <p:nvPr/>
              </p:nvSpPr>
              <p:spPr>
                <a:xfrm>
                  <a:off x="4050890" y="3342968"/>
                  <a:ext cx="3480620" cy="1020318"/>
                </a:xfrm>
                <a:prstGeom prst="rect">
                  <a:avLst/>
                </a:prstGeom>
                <a:solidFill>
                  <a:srgbClr val="003D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pic>
          <p:nvPicPr>
            <p:cNvPr id="13" name="Grafik 12" descr="Lupe mit einfarbiger Füllung">
              <a:extLst>
                <a:ext uri="{FF2B5EF4-FFF2-40B4-BE49-F238E27FC236}">
                  <a16:creationId xmlns:a16="http://schemas.microsoft.com/office/drawing/2014/main" id="{36BFB180-7B4B-8E03-06E6-8461552B4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286000" y="2232196"/>
              <a:ext cx="1056510" cy="1056510"/>
            </a:xfrm>
            <a:prstGeom prst="rect">
              <a:avLst/>
            </a:prstGeom>
          </p:spPr>
        </p:pic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EF5401CD-CF8A-2DA0-AE01-C38F3FE5238F}"/>
              </a:ext>
            </a:extLst>
          </p:cNvPr>
          <p:cNvSpPr txBox="1">
            <a:spLocks noChangeAspect="1"/>
          </p:cNvSpPr>
          <p:nvPr/>
        </p:nvSpPr>
        <p:spPr>
          <a:xfrm>
            <a:off x="7147913" y="2411057"/>
            <a:ext cx="2665009" cy="6913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3200" b="1" dirty="0">
                <a:solidFill>
                  <a:schemeClr val="bg1"/>
                </a:solidFill>
              </a:rPr>
              <a:t>LÖSUNGEN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338B7-A249-8E79-13FB-56B496B6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BATTERIEZELLEN-TYPEN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9D7F02-CBBE-432C-7678-9B26B5DF0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43D5B7-476C-6360-73A8-4F8CC680D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567A78-2BEF-6FB6-567B-C06780EA783B}"/>
              </a:ext>
            </a:extLst>
          </p:cNvPr>
          <p:cNvGrpSpPr/>
          <p:nvPr/>
        </p:nvGrpSpPr>
        <p:grpSpPr>
          <a:xfrm>
            <a:off x="86113" y="1201251"/>
            <a:ext cx="3933002" cy="2523395"/>
            <a:chOff x="552487" y="1788973"/>
            <a:chExt cx="3933002" cy="252339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D97D3D2-8F71-D208-2248-60ECDC976468}"/>
                </a:ext>
              </a:extLst>
            </p:cNvPr>
            <p:cNvGrpSpPr/>
            <p:nvPr/>
          </p:nvGrpSpPr>
          <p:grpSpPr>
            <a:xfrm>
              <a:off x="552487" y="2191969"/>
              <a:ext cx="3933002" cy="2120399"/>
              <a:chOff x="658814" y="2202602"/>
              <a:chExt cx="3933002" cy="2120399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87E6DC80-773B-C60F-BB9F-5A951C42B43E}"/>
                  </a:ext>
                </a:extLst>
              </p:cNvPr>
              <p:cNvGrpSpPr/>
              <p:nvPr/>
            </p:nvGrpSpPr>
            <p:grpSpPr>
              <a:xfrm>
                <a:off x="658814" y="3173560"/>
                <a:ext cx="756318" cy="1149434"/>
                <a:chOff x="949865" y="3023560"/>
                <a:chExt cx="756318" cy="1149434"/>
              </a:xfrm>
            </p:grpSpPr>
            <p:pic>
              <p:nvPicPr>
                <p:cNvPr id="44" name="Grafik 43">
                  <a:extLst>
                    <a:ext uri="{FF2B5EF4-FFF2-40B4-BE49-F238E27FC236}">
                      <a16:creationId xmlns:a16="http://schemas.microsoft.com/office/drawing/2014/main" id="{00A91266-F065-E9FD-09AB-C5D4FC875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151444" y="3023560"/>
                  <a:ext cx="353161" cy="769142"/>
                </a:xfrm>
                <a:prstGeom prst="rect">
                  <a:avLst/>
                </a:prstGeom>
              </p:spPr>
            </p:pic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0C32A186-AE34-BC46-370A-F10B8D723873}"/>
                    </a:ext>
                  </a:extLst>
                </p:cNvPr>
                <p:cNvSpPr txBox="1"/>
                <p:nvPr/>
              </p:nvSpPr>
              <p:spPr>
                <a:xfrm>
                  <a:off x="949865" y="3834440"/>
                  <a:ext cx="7563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18650</a:t>
                  </a:r>
                </a:p>
              </p:txBody>
            </p:sp>
          </p:grpSp>
          <p:grpSp>
            <p:nvGrpSpPr>
              <p:cNvPr id="59" name="Gruppieren 58">
                <a:extLst>
                  <a:ext uri="{FF2B5EF4-FFF2-40B4-BE49-F238E27FC236}">
                    <a16:creationId xmlns:a16="http://schemas.microsoft.com/office/drawing/2014/main" id="{4F72A1C2-BDF2-D8D7-7F15-D14BFA3C72F9}"/>
                  </a:ext>
                </a:extLst>
              </p:cNvPr>
              <p:cNvGrpSpPr/>
              <p:nvPr/>
            </p:nvGrpSpPr>
            <p:grpSpPr>
              <a:xfrm>
                <a:off x="1489232" y="2922383"/>
                <a:ext cx="664962" cy="1400611"/>
                <a:chOff x="1768176" y="2772383"/>
                <a:chExt cx="664962" cy="1400611"/>
              </a:xfrm>
            </p:grpSpPr>
            <p:pic>
              <p:nvPicPr>
                <p:cNvPr id="42" name="Grafik 41">
                  <a:extLst>
                    <a:ext uri="{FF2B5EF4-FFF2-40B4-BE49-F238E27FC236}">
                      <a16:creationId xmlns:a16="http://schemas.microsoft.com/office/drawing/2014/main" id="{F1E3ED74-0295-06D4-D057-2479B207C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45155" y="2772383"/>
                  <a:ext cx="491458" cy="1020318"/>
                </a:xfrm>
                <a:prstGeom prst="rect">
                  <a:avLst/>
                </a:prstGeom>
              </p:spPr>
            </p:pic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AFC781D3-93DE-46B4-0F3D-2B8201962C94}"/>
                    </a:ext>
                  </a:extLst>
                </p:cNvPr>
                <p:cNvSpPr txBox="1"/>
                <p:nvPr/>
              </p:nvSpPr>
              <p:spPr>
                <a:xfrm>
                  <a:off x="1768176" y="3834440"/>
                  <a:ext cx="6649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21700</a:t>
                  </a:r>
                </a:p>
              </p:txBody>
            </p:sp>
          </p:grpSp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C2FAC957-3696-942C-DED0-B091870CF2A4}"/>
                  </a:ext>
                </a:extLst>
              </p:cNvPr>
              <p:cNvGrpSpPr/>
              <p:nvPr/>
            </p:nvGrpSpPr>
            <p:grpSpPr>
              <a:xfrm>
                <a:off x="2228294" y="2649372"/>
                <a:ext cx="756317" cy="1673626"/>
                <a:chOff x="3065107" y="2499372"/>
                <a:chExt cx="756317" cy="1673626"/>
              </a:xfrm>
            </p:grpSpPr>
            <p:pic>
              <p:nvPicPr>
                <p:cNvPr id="40" name="Grafik 39">
                  <a:extLst>
                    <a:ext uri="{FF2B5EF4-FFF2-40B4-BE49-F238E27FC236}">
                      <a16:creationId xmlns:a16="http://schemas.microsoft.com/office/drawing/2014/main" id="{76D1CFCE-E1F4-F58F-7748-DE2AFE5CB4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161919" y="2499372"/>
                  <a:ext cx="562692" cy="1344791"/>
                </a:xfrm>
                <a:prstGeom prst="rect">
                  <a:avLst/>
                </a:prstGeom>
              </p:spPr>
            </p:pic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B01F93FD-9CA8-9997-6B4D-2E5128DF5947}"/>
                    </a:ext>
                  </a:extLst>
                </p:cNvPr>
                <p:cNvSpPr txBox="1"/>
                <p:nvPr/>
              </p:nvSpPr>
              <p:spPr>
                <a:xfrm>
                  <a:off x="3065107" y="3834444"/>
                  <a:ext cx="7563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4680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F024E745-86E5-31D8-01A9-D60BB1695C07}"/>
                  </a:ext>
                </a:extLst>
              </p:cNvPr>
              <p:cNvGrpSpPr/>
              <p:nvPr/>
            </p:nvGrpSpPr>
            <p:grpSpPr>
              <a:xfrm>
                <a:off x="3058711" y="2455455"/>
                <a:ext cx="715641" cy="1867546"/>
                <a:chOff x="3843486" y="2305455"/>
                <a:chExt cx="715641" cy="1867546"/>
              </a:xfrm>
            </p:grpSpPr>
            <p:pic>
              <p:nvPicPr>
                <p:cNvPr id="48" name="Grafik 47">
                  <a:extLst>
                    <a:ext uri="{FF2B5EF4-FFF2-40B4-BE49-F238E27FC236}">
                      <a16:creationId xmlns:a16="http://schemas.microsoft.com/office/drawing/2014/main" id="{FD54659F-1322-1F66-C98A-38830B2D063F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935068" y="2305455"/>
                  <a:ext cx="532477" cy="1528980"/>
                </a:xfrm>
                <a:prstGeom prst="rect">
                  <a:avLst/>
                </a:prstGeom>
              </p:spPr>
            </p:pic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8038572A-C841-973C-6E86-07959A6F9E44}"/>
                    </a:ext>
                  </a:extLst>
                </p:cNvPr>
                <p:cNvSpPr txBox="1"/>
                <p:nvPr/>
              </p:nvSpPr>
              <p:spPr>
                <a:xfrm>
                  <a:off x="3843486" y="3834447"/>
                  <a:ext cx="71564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4695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56" name="Gruppieren 55">
                <a:extLst>
                  <a:ext uri="{FF2B5EF4-FFF2-40B4-BE49-F238E27FC236}">
                    <a16:creationId xmlns:a16="http://schemas.microsoft.com/office/drawing/2014/main" id="{97E8353B-93A4-9C0B-452D-3775753D8489}"/>
                  </a:ext>
                </a:extLst>
              </p:cNvPr>
              <p:cNvGrpSpPr/>
              <p:nvPr/>
            </p:nvGrpSpPr>
            <p:grpSpPr>
              <a:xfrm>
                <a:off x="3848451" y="2202602"/>
                <a:ext cx="743365" cy="2120392"/>
                <a:chOff x="4926085" y="2052602"/>
                <a:chExt cx="743365" cy="2120392"/>
              </a:xfrm>
            </p:grpSpPr>
            <p:pic>
              <p:nvPicPr>
                <p:cNvPr id="51" name="Grafik 50">
                  <a:extLst>
                    <a:ext uri="{FF2B5EF4-FFF2-40B4-BE49-F238E27FC236}">
                      <a16:creationId xmlns:a16="http://schemas.microsoft.com/office/drawing/2014/main" id="{1875B039-D65A-6BB9-4C4C-2D09E4997EA1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926085" y="2052602"/>
                  <a:ext cx="715640" cy="1781833"/>
                </a:xfrm>
                <a:prstGeom prst="rect">
                  <a:avLst/>
                </a:prstGeom>
              </p:spPr>
            </p:pic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D1DAB33E-9C42-8E50-9625-CE4F6488B28D}"/>
                    </a:ext>
                  </a:extLst>
                </p:cNvPr>
                <p:cNvSpPr txBox="1"/>
                <p:nvPr/>
              </p:nvSpPr>
              <p:spPr>
                <a:xfrm>
                  <a:off x="4953810" y="3834440"/>
                  <a:ext cx="71564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46120</a:t>
                  </a:r>
                  <a:endParaRPr lang="de-DE" sz="12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2E82807-E6B6-3B3B-FC83-2E59E3DA63FE}"/>
                </a:ext>
              </a:extLst>
            </p:cNvPr>
            <p:cNvSpPr txBox="1"/>
            <p:nvPr/>
          </p:nvSpPr>
          <p:spPr>
            <a:xfrm>
              <a:off x="1370611" y="1788973"/>
              <a:ext cx="229675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Rundzellen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60D70E-CA40-B39F-5DD6-E84586750789}"/>
              </a:ext>
            </a:extLst>
          </p:cNvPr>
          <p:cNvGrpSpPr/>
          <p:nvPr/>
        </p:nvGrpSpPr>
        <p:grpSpPr>
          <a:xfrm>
            <a:off x="4667115" y="1201251"/>
            <a:ext cx="3210161" cy="2450105"/>
            <a:chOff x="5814118" y="1511788"/>
            <a:chExt cx="3210161" cy="2450105"/>
          </a:xfrm>
        </p:grpSpPr>
        <p:pic>
          <p:nvPicPr>
            <p:cNvPr id="1032" name="Picture 8" descr="Green batteries for a blue planet | Northvolt">
              <a:extLst>
                <a:ext uri="{FF2B5EF4-FFF2-40B4-BE49-F238E27FC236}">
                  <a16:creationId xmlns:a16="http://schemas.microsoft.com/office/drawing/2014/main" id="{FD3BD560-CB99-E070-845F-8D7D46F86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4118" y="2360825"/>
              <a:ext cx="3210161" cy="1601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DE20D19-19B6-CDB2-77A6-934F6A3ED65E}"/>
                </a:ext>
              </a:extLst>
            </p:cNvPr>
            <p:cNvSpPr txBox="1"/>
            <p:nvPr/>
          </p:nvSpPr>
          <p:spPr>
            <a:xfrm>
              <a:off x="6117640" y="1511788"/>
              <a:ext cx="2679063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Prismatische Zellen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F99156F-FE6F-5BCD-0888-71872CD8F324}"/>
              </a:ext>
            </a:extLst>
          </p:cNvPr>
          <p:cNvGrpSpPr/>
          <p:nvPr/>
        </p:nvGrpSpPr>
        <p:grpSpPr>
          <a:xfrm>
            <a:off x="8525275" y="1201251"/>
            <a:ext cx="3563665" cy="2450105"/>
            <a:chOff x="4306793" y="3906586"/>
            <a:chExt cx="3563665" cy="2450105"/>
          </a:xfrm>
        </p:grpSpPr>
        <p:pic>
          <p:nvPicPr>
            <p:cNvPr id="1040" name="Picture 16" descr="Northvolt subsidiary Cuberg achieves 672 cycles with lithium metal cells -  electrive.com">
              <a:extLst>
                <a:ext uri="{FF2B5EF4-FFF2-40B4-BE49-F238E27FC236}">
                  <a16:creationId xmlns:a16="http://schemas.microsoft.com/office/drawing/2014/main" id="{46C2218A-6D8F-9955-54DB-DBB663407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793" y="4574858"/>
              <a:ext cx="3563665" cy="1781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6157282-9453-486C-1AEA-D7F9CCEA8F9F}"/>
                </a:ext>
              </a:extLst>
            </p:cNvPr>
            <p:cNvSpPr txBox="1"/>
            <p:nvPr/>
          </p:nvSpPr>
          <p:spPr>
            <a:xfrm>
              <a:off x="4950624" y="3906586"/>
              <a:ext cx="2296755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2000" b="1" dirty="0" err="1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Pouchzellen</a:t>
              </a:r>
              <a:endParaRPr lang="de-DE" sz="20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095" name="Gruppieren 3094">
            <a:extLst>
              <a:ext uri="{FF2B5EF4-FFF2-40B4-BE49-F238E27FC236}">
                <a16:creationId xmlns:a16="http://schemas.microsoft.com/office/drawing/2014/main" id="{D1ECBA05-A86A-206A-9463-76BD13A6F202}"/>
              </a:ext>
            </a:extLst>
          </p:cNvPr>
          <p:cNvGrpSpPr/>
          <p:nvPr/>
        </p:nvGrpSpPr>
        <p:grpSpPr>
          <a:xfrm>
            <a:off x="1405207" y="5025060"/>
            <a:ext cx="1298081" cy="1667070"/>
            <a:chOff x="514395" y="5158410"/>
            <a:chExt cx="1298081" cy="1667070"/>
          </a:xfrm>
        </p:grpSpPr>
        <p:grpSp>
          <p:nvGrpSpPr>
            <p:cNvPr id="3094" name="Gruppieren 3093">
              <a:extLst>
                <a:ext uri="{FF2B5EF4-FFF2-40B4-BE49-F238E27FC236}">
                  <a16:creationId xmlns:a16="http://schemas.microsoft.com/office/drawing/2014/main" id="{E00DCE67-F1E0-1A70-E8CE-66346B328A8A}"/>
                </a:ext>
              </a:extLst>
            </p:cNvPr>
            <p:cNvGrpSpPr/>
            <p:nvPr/>
          </p:nvGrpSpPr>
          <p:grpSpPr>
            <a:xfrm>
              <a:off x="617051" y="5659806"/>
              <a:ext cx="1124949" cy="1165674"/>
              <a:chOff x="523776" y="5659806"/>
              <a:chExt cx="1124949" cy="1165674"/>
            </a:xfrm>
          </p:grpSpPr>
          <p:pic>
            <p:nvPicPr>
              <p:cNvPr id="1042" name="Grafik 1041">
                <a:extLst>
                  <a:ext uri="{FF2B5EF4-FFF2-40B4-BE49-F238E27FC236}">
                    <a16:creationId xmlns:a16="http://schemas.microsoft.com/office/drawing/2014/main" id="{5357739B-8DA3-97B1-AA2E-BEBF66BC2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3266" y="5659806"/>
                <a:ext cx="1075459" cy="819398"/>
              </a:xfrm>
              <a:prstGeom prst="rect">
                <a:avLst/>
              </a:prstGeom>
            </p:spPr>
          </p:pic>
          <p:sp>
            <p:nvSpPr>
              <p:cNvPr id="1043" name="Textfeld 1042">
                <a:extLst>
                  <a:ext uri="{FF2B5EF4-FFF2-40B4-BE49-F238E27FC236}">
                    <a16:creationId xmlns:a16="http://schemas.microsoft.com/office/drawing/2014/main" id="{DF2B4A36-130B-DCA9-1559-7108804C31EA}"/>
                  </a:ext>
                </a:extLst>
              </p:cNvPr>
              <p:cNvSpPr txBox="1"/>
              <p:nvPr/>
            </p:nvSpPr>
            <p:spPr>
              <a:xfrm>
                <a:off x="523776" y="6517703"/>
                <a:ext cx="10773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ALUMINIUM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044" name="Textfeld 1043">
              <a:extLst>
                <a:ext uri="{FF2B5EF4-FFF2-40B4-BE49-F238E27FC236}">
                  <a16:creationId xmlns:a16="http://schemas.microsoft.com/office/drawing/2014/main" id="{B9C07862-BFED-FB74-4196-303F97D2E115}"/>
                </a:ext>
              </a:extLst>
            </p:cNvPr>
            <p:cNvSpPr txBox="1"/>
            <p:nvPr/>
          </p:nvSpPr>
          <p:spPr>
            <a:xfrm>
              <a:off x="514395" y="5158410"/>
              <a:ext cx="12980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MATERIAL </a:t>
              </a:r>
            </a:p>
          </p:txBody>
        </p:sp>
      </p:grpSp>
      <p:grpSp>
        <p:nvGrpSpPr>
          <p:cNvPr id="3093" name="Gruppieren 3092">
            <a:extLst>
              <a:ext uri="{FF2B5EF4-FFF2-40B4-BE49-F238E27FC236}">
                <a16:creationId xmlns:a16="http://schemas.microsoft.com/office/drawing/2014/main" id="{069E7B9D-A53B-A3F9-0B5D-07952BD25F3F}"/>
              </a:ext>
            </a:extLst>
          </p:cNvPr>
          <p:cNvGrpSpPr/>
          <p:nvPr/>
        </p:nvGrpSpPr>
        <p:grpSpPr>
          <a:xfrm>
            <a:off x="3029587" y="5025060"/>
            <a:ext cx="2296754" cy="1627745"/>
            <a:chOff x="2718354" y="5158410"/>
            <a:chExt cx="2296754" cy="1627745"/>
          </a:xfrm>
        </p:grpSpPr>
        <p:grpSp>
          <p:nvGrpSpPr>
            <p:cNvPr id="3090" name="Gruppieren 3089">
              <a:extLst>
                <a:ext uri="{FF2B5EF4-FFF2-40B4-BE49-F238E27FC236}">
                  <a16:creationId xmlns:a16="http://schemas.microsoft.com/office/drawing/2014/main" id="{40BC9519-72E6-FEFE-2A8B-4D8B1243AC4B}"/>
                </a:ext>
              </a:extLst>
            </p:cNvPr>
            <p:cNvGrpSpPr/>
            <p:nvPr/>
          </p:nvGrpSpPr>
          <p:grpSpPr>
            <a:xfrm>
              <a:off x="3119830" y="5523123"/>
              <a:ext cx="1505175" cy="1263032"/>
              <a:chOff x="3072172" y="5523123"/>
              <a:chExt cx="1505175" cy="1263032"/>
            </a:xfrm>
          </p:grpSpPr>
          <p:pic>
            <p:nvPicPr>
              <p:cNvPr id="55" name="Picture 14">
                <a:extLst>
                  <a:ext uri="{FF2B5EF4-FFF2-40B4-BE49-F238E27FC236}">
                    <a16:creationId xmlns:a16="http://schemas.microsoft.com/office/drawing/2014/main" id="{0480F10E-0DD7-2057-C092-33AFA4CFD9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72172" y="5523123"/>
                <a:ext cx="1505175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feld 60">
                <a:extLst>
                  <a:ext uri="{FF2B5EF4-FFF2-40B4-BE49-F238E27FC236}">
                    <a16:creationId xmlns:a16="http://schemas.microsoft.com/office/drawing/2014/main" id="{B5E7C7A6-8E0F-842B-812B-D0241C33D971}"/>
                  </a:ext>
                </a:extLst>
              </p:cNvPr>
              <p:cNvSpPr txBox="1"/>
              <p:nvPr/>
            </p:nvSpPr>
            <p:spPr>
              <a:xfrm>
                <a:off x="3081144" y="6478378"/>
                <a:ext cx="1475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ABMESSUNGEN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sp>
          <p:nvSpPr>
            <p:cNvPr id="1045" name="Textfeld 1044">
              <a:extLst>
                <a:ext uri="{FF2B5EF4-FFF2-40B4-BE49-F238E27FC236}">
                  <a16:creationId xmlns:a16="http://schemas.microsoft.com/office/drawing/2014/main" id="{532E6E2E-EBF6-3E6D-5A27-840E5AAE3BBC}"/>
                </a:ext>
              </a:extLst>
            </p:cNvPr>
            <p:cNvSpPr txBox="1"/>
            <p:nvPr/>
          </p:nvSpPr>
          <p:spPr>
            <a:xfrm>
              <a:off x="2718354" y="5158410"/>
              <a:ext cx="2296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VARIANTEN</a:t>
              </a:r>
              <a:endParaRPr lang="de-DE" sz="12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108" name="Gruppieren 3107">
            <a:extLst>
              <a:ext uri="{FF2B5EF4-FFF2-40B4-BE49-F238E27FC236}">
                <a16:creationId xmlns:a16="http://schemas.microsoft.com/office/drawing/2014/main" id="{AA271E6F-93B7-B6C5-F53B-17836A82C6B7}"/>
              </a:ext>
            </a:extLst>
          </p:cNvPr>
          <p:cNvGrpSpPr/>
          <p:nvPr/>
        </p:nvGrpSpPr>
        <p:grpSpPr>
          <a:xfrm>
            <a:off x="5652639" y="5025060"/>
            <a:ext cx="5154114" cy="1638485"/>
            <a:chOff x="6371731" y="5025060"/>
            <a:chExt cx="5154114" cy="1638485"/>
          </a:xfrm>
        </p:grpSpPr>
        <p:sp>
          <p:nvSpPr>
            <p:cNvPr id="1027" name="Textfeld 1026">
              <a:extLst>
                <a:ext uri="{FF2B5EF4-FFF2-40B4-BE49-F238E27FC236}">
                  <a16:creationId xmlns:a16="http://schemas.microsoft.com/office/drawing/2014/main" id="{C61C05E6-1D2C-E4EF-DDE1-84AB899D48A8}"/>
                </a:ext>
              </a:extLst>
            </p:cNvPr>
            <p:cNvSpPr txBox="1"/>
            <p:nvPr/>
          </p:nvSpPr>
          <p:spPr>
            <a:xfrm>
              <a:off x="7924588" y="5025060"/>
              <a:ext cx="2198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LIEFER ZUSTAND</a:t>
              </a:r>
              <a:endParaRPr lang="de-DE" sz="1100" b="1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3107" name="Gruppieren 3106">
              <a:extLst>
                <a:ext uri="{FF2B5EF4-FFF2-40B4-BE49-F238E27FC236}">
                  <a16:creationId xmlns:a16="http://schemas.microsoft.com/office/drawing/2014/main" id="{E7536552-3B82-0C21-99BE-2B4A898CF311}"/>
                </a:ext>
              </a:extLst>
            </p:cNvPr>
            <p:cNvGrpSpPr/>
            <p:nvPr/>
          </p:nvGrpSpPr>
          <p:grpSpPr>
            <a:xfrm>
              <a:off x="6371731" y="5356043"/>
              <a:ext cx="5154114" cy="1307502"/>
              <a:chOff x="6371731" y="5356043"/>
              <a:chExt cx="5154114" cy="1307502"/>
            </a:xfrm>
          </p:grpSpPr>
          <p:grpSp>
            <p:nvGrpSpPr>
              <p:cNvPr id="3083" name="Gruppieren 3082">
                <a:extLst>
                  <a:ext uri="{FF2B5EF4-FFF2-40B4-BE49-F238E27FC236}">
                    <a16:creationId xmlns:a16="http://schemas.microsoft.com/office/drawing/2014/main" id="{B0B9A899-1286-8DD9-2437-20F9CBCC5894}"/>
                  </a:ext>
                </a:extLst>
              </p:cNvPr>
              <p:cNvGrpSpPr/>
              <p:nvPr/>
            </p:nvGrpSpPr>
            <p:grpSpPr>
              <a:xfrm>
                <a:off x="6371731" y="5492639"/>
                <a:ext cx="1775321" cy="1160166"/>
                <a:chOff x="5837820" y="5625989"/>
                <a:chExt cx="1775321" cy="1160166"/>
              </a:xfrm>
            </p:grpSpPr>
            <p:pic>
              <p:nvPicPr>
                <p:cNvPr id="3084" name="Picture 12">
                  <a:extLst>
                    <a:ext uri="{FF2B5EF4-FFF2-40B4-BE49-F238E27FC236}">
                      <a16:creationId xmlns:a16="http://schemas.microsoft.com/office/drawing/2014/main" id="{E3864904-5038-895C-990A-2B7C6F59F5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6296954" y="5625989"/>
                  <a:ext cx="796598" cy="7965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81" name="Textfeld 3080">
                  <a:extLst>
                    <a:ext uri="{FF2B5EF4-FFF2-40B4-BE49-F238E27FC236}">
                      <a16:creationId xmlns:a16="http://schemas.microsoft.com/office/drawing/2014/main" id="{E3D0A232-85F2-B35B-9D49-EF9887120971}"/>
                    </a:ext>
                  </a:extLst>
                </p:cNvPr>
                <p:cNvSpPr txBox="1"/>
                <p:nvPr/>
              </p:nvSpPr>
              <p:spPr>
                <a:xfrm>
                  <a:off x="5837820" y="6478378"/>
                  <a:ext cx="177532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KARTON</a:t>
                  </a:r>
                  <a:endParaRPr lang="de-DE" sz="11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3100" name="Gruppieren 3099">
                <a:extLst>
                  <a:ext uri="{FF2B5EF4-FFF2-40B4-BE49-F238E27FC236}">
                    <a16:creationId xmlns:a16="http://schemas.microsoft.com/office/drawing/2014/main" id="{B3ACD1AA-5A2F-8E69-CB18-CF977656726B}"/>
                  </a:ext>
                </a:extLst>
              </p:cNvPr>
              <p:cNvGrpSpPr/>
              <p:nvPr/>
            </p:nvGrpSpPr>
            <p:grpSpPr>
              <a:xfrm>
                <a:off x="10596748" y="5566821"/>
                <a:ext cx="929097" cy="1096724"/>
                <a:chOff x="9379486" y="5566821"/>
                <a:chExt cx="929097" cy="1096724"/>
              </a:xfrm>
            </p:grpSpPr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339DD63B-B47C-7616-808F-80DEB49442BE}"/>
                    </a:ext>
                  </a:extLst>
                </p:cNvPr>
                <p:cNvSpPr txBox="1"/>
                <p:nvPr/>
              </p:nvSpPr>
              <p:spPr>
                <a:xfrm>
                  <a:off x="9379486" y="6355768"/>
                  <a:ext cx="9290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LAYOUT</a:t>
                  </a:r>
                  <a:endParaRPr lang="de-DE" sz="12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  <p:grpSp>
              <p:nvGrpSpPr>
                <p:cNvPr id="3099" name="Gruppieren 3098">
                  <a:extLst>
                    <a:ext uri="{FF2B5EF4-FFF2-40B4-BE49-F238E27FC236}">
                      <a16:creationId xmlns:a16="http://schemas.microsoft.com/office/drawing/2014/main" id="{72515FE0-3404-274A-F0CA-04DE7113367B}"/>
                    </a:ext>
                  </a:extLst>
                </p:cNvPr>
                <p:cNvGrpSpPr/>
                <p:nvPr/>
              </p:nvGrpSpPr>
              <p:grpSpPr>
                <a:xfrm>
                  <a:off x="9510208" y="5566821"/>
                  <a:ext cx="659952" cy="794952"/>
                  <a:chOff x="9578740" y="5566821"/>
                  <a:chExt cx="659952" cy="794952"/>
                </a:xfrm>
              </p:grpSpPr>
              <p:grpSp>
                <p:nvGrpSpPr>
                  <p:cNvPr id="3086" name="Gruppieren 3085">
                    <a:extLst>
                      <a:ext uri="{FF2B5EF4-FFF2-40B4-BE49-F238E27FC236}">
                        <a16:creationId xmlns:a16="http://schemas.microsoft.com/office/drawing/2014/main" id="{7AD54AB1-0DF4-E2E4-7978-2A5860203FB5}"/>
                      </a:ext>
                    </a:extLst>
                  </p:cNvPr>
                  <p:cNvGrpSpPr/>
                  <p:nvPr/>
                </p:nvGrpSpPr>
                <p:grpSpPr>
                  <a:xfrm>
                    <a:off x="9578740" y="5566821"/>
                    <a:ext cx="659952" cy="369333"/>
                    <a:chOff x="9578740" y="5566821"/>
                    <a:chExt cx="659952" cy="369333"/>
                  </a:xfrm>
                </p:grpSpPr>
                <p:sp>
                  <p:nvSpPr>
                    <p:cNvPr id="1025" name="Rechteck 1024">
                      <a:extLst>
                        <a:ext uri="{FF2B5EF4-FFF2-40B4-BE49-F238E27FC236}">
                          <a16:creationId xmlns:a16="http://schemas.microsoft.com/office/drawing/2014/main" id="{E19B023D-BF17-08D2-8AFA-F8FDBDAB3D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578740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28" name="Rechteck 1027">
                      <a:extLst>
                        <a:ext uri="{FF2B5EF4-FFF2-40B4-BE49-F238E27FC236}">
                          <a16:creationId xmlns:a16="http://schemas.microsoft.com/office/drawing/2014/main" id="{4746D505-AF6A-1B1E-9D9B-03AEAE92AB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725728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1" name="Rechteck 1040">
                      <a:extLst>
                        <a:ext uri="{FF2B5EF4-FFF2-40B4-BE49-F238E27FC236}">
                          <a16:creationId xmlns:a16="http://schemas.microsoft.com/office/drawing/2014/main" id="{16615C1E-2E48-D934-F7BA-CCC1DAB1D2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872716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6" name="Rechteck 1045">
                      <a:extLst>
                        <a:ext uri="{FF2B5EF4-FFF2-40B4-BE49-F238E27FC236}">
                          <a16:creationId xmlns:a16="http://schemas.microsoft.com/office/drawing/2014/main" id="{7D1B41C1-54CD-01FD-281B-A07BB0EA33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019704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047" name="Rechteck 1046">
                      <a:extLst>
                        <a:ext uri="{FF2B5EF4-FFF2-40B4-BE49-F238E27FC236}">
                          <a16:creationId xmlns:a16="http://schemas.microsoft.com/office/drawing/2014/main" id="{573CEDBB-3A99-656E-6E86-815FB55074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166692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087" name="Gruppieren 3086">
                    <a:extLst>
                      <a:ext uri="{FF2B5EF4-FFF2-40B4-BE49-F238E27FC236}">
                        <a16:creationId xmlns:a16="http://schemas.microsoft.com/office/drawing/2014/main" id="{99E9B3F5-BE5E-0037-7AA6-630547C00AD4}"/>
                      </a:ext>
                    </a:extLst>
                  </p:cNvPr>
                  <p:cNvGrpSpPr/>
                  <p:nvPr/>
                </p:nvGrpSpPr>
                <p:grpSpPr>
                  <a:xfrm>
                    <a:off x="9578740" y="5992440"/>
                    <a:ext cx="659952" cy="369333"/>
                    <a:chOff x="9578740" y="5566821"/>
                    <a:chExt cx="659952" cy="369333"/>
                  </a:xfrm>
                </p:grpSpPr>
                <p:sp>
                  <p:nvSpPr>
                    <p:cNvPr id="3088" name="Rechteck 3087">
                      <a:extLst>
                        <a:ext uri="{FF2B5EF4-FFF2-40B4-BE49-F238E27FC236}">
                          <a16:creationId xmlns:a16="http://schemas.microsoft.com/office/drawing/2014/main" id="{4ECAC451-2ECF-494D-5596-16E1B2481E2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578740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89" name="Rechteck 3088">
                      <a:extLst>
                        <a:ext uri="{FF2B5EF4-FFF2-40B4-BE49-F238E27FC236}">
                          <a16:creationId xmlns:a16="http://schemas.microsoft.com/office/drawing/2014/main" id="{CC68E912-8024-CD5D-3F74-81CB5697AEA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725728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6" name="Rechteck 3095">
                      <a:extLst>
                        <a:ext uri="{FF2B5EF4-FFF2-40B4-BE49-F238E27FC236}">
                          <a16:creationId xmlns:a16="http://schemas.microsoft.com/office/drawing/2014/main" id="{BCAF965F-4ADA-2D21-03BC-635E507B40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9872716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7" name="Rechteck 3096">
                      <a:extLst>
                        <a:ext uri="{FF2B5EF4-FFF2-40B4-BE49-F238E27FC236}">
                          <a16:creationId xmlns:a16="http://schemas.microsoft.com/office/drawing/2014/main" id="{D1441582-7E54-8947-D9AB-79BEF55456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019704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098" name="Rechteck 3097">
                      <a:extLst>
                        <a:ext uri="{FF2B5EF4-FFF2-40B4-BE49-F238E27FC236}">
                          <a16:creationId xmlns:a16="http://schemas.microsoft.com/office/drawing/2014/main" id="{0E7FCEBB-196A-8D21-C57B-7FAB9C8F7F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flipH="1">
                      <a:off x="10166692" y="5566821"/>
                      <a:ext cx="72000" cy="369333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  <p:grpSp>
            <p:nvGrpSpPr>
              <p:cNvPr id="3106" name="Gruppieren 3105">
                <a:extLst>
                  <a:ext uri="{FF2B5EF4-FFF2-40B4-BE49-F238E27FC236}">
                    <a16:creationId xmlns:a16="http://schemas.microsoft.com/office/drawing/2014/main" id="{AD8BF80D-70C3-EB0E-DFA2-41D8AA5BA5EA}"/>
                  </a:ext>
                </a:extLst>
              </p:cNvPr>
              <p:cNvGrpSpPr/>
              <p:nvPr/>
            </p:nvGrpSpPr>
            <p:grpSpPr>
              <a:xfrm>
                <a:off x="7796370" y="5356043"/>
                <a:ext cx="1775321" cy="1296762"/>
                <a:chOff x="7796370" y="5356043"/>
                <a:chExt cx="1775321" cy="1296762"/>
              </a:xfrm>
            </p:grpSpPr>
            <p:pic>
              <p:nvPicPr>
                <p:cNvPr id="3101" name="Picture 10" descr="Batterien mit Mehrwegverpackungen sicher und nachhaltig befördern">
                  <a:extLst>
                    <a:ext uri="{FF2B5EF4-FFF2-40B4-BE49-F238E27FC236}">
                      <a16:creationId xmlns:a16="http://schemas.microsoft.com/office/drawing/2014/main" id="{61CD6561-48DA-EA59-B153-3EE9FA5364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05679" y="5356043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02" name="Textfeld 3101">
                  <a:extLst>
                    <a:ext uri="{FF2B5EF4-FFF2-40B4-BE49-F238E27FC236}">
                      <a16:creationId xmlns:a16="http://schemas.microsoft.com/office/drawing/2014/main" id="{CE1AD387-F7D9-44A2-A65C-247CC64EB6A9}"/>
                    </a:ext>
                  </a:extLst>
                </p:cNvPr>
                <p:cNvSpPr txBox="1"/>
                <p:nvPr/>
              </p:nvSpPr>
              <p:spPr>
                <a:xfrm>
                  <a:off x="7796370" y="6345028"/>
                  <a:ext cx="177532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PLASTIK BOX</a:t>
                  </a:r>
                  <a:endParaRPr lang="de-DE" sz="11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  <p:grpSp>
            <p:nvGrpSpPr>
              <p:cNvPr id="3105" name="Gruppieren 3104">
                <a:extLst>
                  <a:ext uri="{FF2B5EF4-FFF2-40B4-BE49-F238E27FC236}">
                    <a16:creationId xmlns:a16="http://schemas.microsoft.com/office/drawing/2014/main" id="{35978351-6DDA-9909-95D8-700A8583E2D6}"/>
                  </a:ext>
                </a:extLst>
              </p:cNvPr>
              <p:cNvGrpSpPr/>
              <p:nvPr/>
            </p:nvGrpSpPr>
            <p:grpSpPr>
              <a:xfrm>
                <a:off x="9206990" y="5600890"/>
                <a:ext cx="1353921" cy="1051915"/>
                <a:chOff x="9206990" y="5600890"/>
                <a:chExt cx="1353921" cy="1051915"/>
              </a:xfrm>
            </p:grpSpPr>
            <p:pic>
              <p:nvPicPr>
                <p:cNvPr id="3103" name="Picture 12" descr="Tiefziehen Kunststoff | DE-PACK">
                  <a:extLst>
                    <a:ext uri="{FF2B5EF4-FFF2-40B4-BE49-F238E27FC236}">
                      <a16:creationId xmlns:a16="http://schemas.microsoft.com/office/drawing/2014/main" id="{06973E87-CFEA-1690-B9D1-18BE238F3B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06990" y="5600890"/>
                  <a:ext cx="1353921" cy="7335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04" name="Textfeld 3103">
                  <a:extLst>
                    <a:ext uri="{FF2B5EF4-FFF2-40B4-BE49-F238E27FC236}">
                      <a16:creationId xmlns:a16="http://schemas.microsoft.com/office/drawing/2014/main" id="{7483EE39-73E5-6D68-E03E-5ED1A4AA15A2}"/>
                    </a:ext>
                  </a:extLst>
                </p:cNvPr>
                <p:cNvSpPr txBox="1"/>
                <p:nvPr/>
              </p:nvSpPr>
              <p:spPr>
                <a:xfrm>
                  <a:off x="9265124" y="6345028"/>
                  <a:ext cx="12376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TRAY</a:t>
                  </a:r>
                  <a:endParaRPr lang="de-DE" sz="12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endParaRPr>
                </a:p>
              </p:txBody>
            </p:sp>
          </p:grpSp>
        </p:grpSp>
      </p:grpSp>
      <p:cxnSp>
        <p:nvCxnSpPr>
          <p:cNvPr id="3110" name="Gerader Verbinder 3109">
            <a:extLst>
              <a:ext uri="{FF2B5EF4-FFF2-40B4-BE49-F238E27FC236}">
                <a16:creationId xmlns:a16="http://schemas.microsoft.com/office/drawing/2014/main" id="{53C0F4C7-9339-DCCD-4640-4630C18767E4}"/>
              </a:ext>
            </a:extLst>
          </p:cNvPr>
          <p:cNvCxnSpPr>
            <a:cxnSpLocks/>
          </p:cNvCxnSpPr>
          <p:nvPr/>
        </p:nvCxnSpPr>
        <p:spPr>
          <a:xfrm>
            <a:off x="214544" y="3782619"/>
            <a:ext cx="11762913" cy="0"/>
          </a:xfrm>
          <a:prstGeom prst="line">
            <a:avLst/>
          </a:prstGeom>
          <a:ln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15" name="Gruppieren 3114">
            <a:extLst>
              <a:ext uri="{FF2B5EF4-FFF2-40B4-BE49-F238E27FC236}">
                <a16:creationId xmlns:a16="http://schemas.microsoft.com/office/drawing/2014/main" id="{A266D3B1-8FA0-17DE-F9B5-BB4A42AA96E2}"/>
              </a:ext>
            </a:extLst>
          </p:cNvPr>
          <p:cNvGrpSpPr/>
          <p:nvPr/>
        </p:nvGrpSpPr>
        <p:grpSpPr>
          <a:xfrm>
            <a:off x="1361513" y="3836357"/>
            <a:ext cx="1244516" cy="1204900"/>
            <a:chOff x="447902" y="5614589"/>
            <a:chExt cx="1244516" cy="1204900"/>
          </a:xfrm>
        </p:grpSpPr>
        <p:pic>
          <p:nvPicPr>
            <p:cNvPr id="3117" name="Grafik 3116">
              <a:extLst>
                <a:ext uri="{FF2B5EF4-FFF2-40B4-BE49-F238E27FC236}">
                  <a16:creationId xmlns:a16="http://schemas.microsoft.com/office/drawing/2014/main" id="{F1683008-4390-F355-85F3-217A0397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902" y="5614589"/>
              <a:ext cx="1244516" cy="819398"/>
            </a:xfrm>
            <a:prstGeom prst="rect">
              <a:avLst/>
            </a:prstGeom>
          </p:spPr>
        </p:pic>
        <p:sp>
          <p:nvSpPr>
            <p:cNvPr id="3118" name="Textfeld 3117">
              <a:extLst>
                <a:ext uri="{FF2B5EF4-FFF2-40B4-BE49-F238E27FC236}">
                  <a16:creationId xmlns:a16="http://schemas.microsoft.com/office/drawing/2014/main" id="{6A63D479-AF65-A139-EAD2-8738D44CE9C6}"/>
                </a:ext>
              </a:extLst>
            </p:cNvPr>
            <p:cNvSpPr txBox="1"/>
            <p:nvPr/>
          </p:nvSpPr>
          <p:spPr>
            <a:xfrm>
              <a:off x="658642" y="6511712"/>
              <a:ext cx="823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STAHL</a:t>
              </a:r>
              <a:endParaRPr lang="de-DE" sz="1200" dirty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3120" name="Gruppieren 3119">
            <a:extLst>
              <a:ext uri="{FF2B5EF4-FFF2-40B4-BE49-F238E27FC236}">
                <a16:creationId xmlns:a16="http://schemas.microsoft.com/office/drawing/2014/main" id="{34A4724D-67D8-FF8D-C5DD-9054A4EDAA81}"/>
              </a:ext>
            </a:extLst>
          </p:cNvPr>
          <p:cNvGrpSpPr/>
          <p:nvPr/>
        </p:nvGrpSpPr>
        <p:grpSpPr>
          <a:xfrm>
            <a:off x="2908080" y="3699807"/>
            <a:ext cx="2745048" cy="1326588"/>
            <a:chOff x="2446549" y="5459567"/>
            <a:chExt cx="2745048" cy="1326588"/>
          </a:xfrm>
        </p:grpSpPr>
        <p:grpSp>
          <p:nvGrpSpPr>
            <p:cNvPr id="3122" name="Gruppieren 3121">
              <a:extLst>
                <a:ext uri="{FF2B5EF4-FFF2-40B4-BE49-F238E27FC236}">
                  <a16:creationId xmlns:a16="http://schemas.microsoft.com/office/drawing/2014/main" id="{103B4E51-AB07-2D57-05ED-31F33799B46A}"/>
                </a:ext>
              </a:extLst>
            </p:cNvPr>
            <p:cNvGrpSpPr/>
            <p:nvPr/>
          </p:nvGrpSpPr>
          <p:grpSpPr>
            <a:xfrm>
              <a:off x="2446549" y="5465318"/>
              <a:ext cx="1180608" cy="1320837"/>
              <a:chOff x="2446549" y="5465318"/>
              <a:chExt cx="1180608" cy="1320837"/>
            </a:xfrm>
          </p:grpSpPr>
          <p:pic>
            <p:nvPicPr>
              <p:cNvPr id="3126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5AA8755D-923C-4D28-520D-01E161A6E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549" y="5465318"/>
                <a:ext cx="1117941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27" name="Textfeld 3126">
                <a:extLst>
                  <a:ext uri="{FF2B5EF4-FFF2-40B4-BE49-F238E27FC236}">
                    <a16:creationId xmlns:a16="http://schemas.microsoft.com/office/drawing/2014/main" id="{3C267593-A488-8731-1F43-0E10B26FBDEE}"/>
                  </a:ext>
                </a:extLst>
              </p:cNvPr>
              <p:cNvSpPr txBox="1"/>
              <p:nvPr/>
            </p:nvSpPr>
            <p:spPr>
              <a:xfrm>
                <a:off x="2476444" y="6478378"/>
                <a:ext cx="11507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BESCHICHTET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3123" name="Gruppieren 3122">
              <a:extLst>
                <a:ext uri="{FF2B5EF4-FFF2-40B4-BE49-F238E27FC236}">
                  <a16:creationId xmlns:a16="http://schemas.microsoft.com/office/drawing/2014/main" id="{F864EEFC-58C8-51B5-7198-09CEAE56827F}"/>
                </a:ext>
              </a:extLst>
            </p:cNvPr>
            <p:cNvGrpSpPr/>
            <p:nvPr/>
          </p:nvGrpSpPr>
          <p:grpSpPr>
            <a:xfrm>
              <a:off x="3499549" y="5459567"/>
              <a:ext cx="1692048" cy="1326588"/>
              <a:chOff x="3499549" y="5459567"/>
              <a:chExt cx="1692048" cy="1326588"/>
            </a:xfrm>
          </p:grpSpPr>
          <p:pic>
            <p:nvPicPr>
              <p:cNvPr id="3124" name="Picture 14" descr="21700 Pre-Clamped Empty Cylinder Cell Case with Anti-Explosive Cap 100  Pcs/package - EQ-Lib-21700C">
                <a:extLst>
                  <a:ext uri="{FF2B5EF4-FFF2-40B4-BE49-F238E27FC236}">
                    <a16:creationId xmlns:a16="http://schemas.microsoft.com/office/drawing/2014/main" id="{4024DCA4-8DA2-7FC2-12FB-06222531A7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9549" y="5459567"/>
                <a:ext cx="1692048" cy="1129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25" name="Textfeld 3124">
                <a:extLst>
                  <a:ext uri="{FF2B5EF4-FFF2-40B4-BE49-F238E27FC236}">
                    <a16:creationId xmlns:a16="http://schemas.microsoft.com/office/drawing/2014/main" id="{F67C0EAF-BEF5-991C-CA2B-DE7190E2E2F8}"/>
                  </a:ext>
                </a:extLst>
              </p:cNvPr>
              <p:cNvSpPr txBox="1"/>
              <p:nvPr/>
            </p:nvSpPr>
            <p:spPr>
              <a:xfrm>
                <a:off x="3726747" y="6478378"/>
                <a:ext cx="14603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UNBESCHICHTET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</p:grpSp>
      <p:grpSp>
        <p:nvGrpSpPr>
          <p:cNvPr id="3130" name="Gruppieren 3129">
            <a:extLst>
              <a:ext uri="{FF2B5EF4-FFF2-40B4-BE49-F238E27FC236}">
                <a16:creationId xmlns:a16="http://schemas.microsoft.com/office/drawing/2014/main" id="{657E2955-8DF4-DEDA-FCFC-4C6A1FC5DDD1}"/>
              </a:ext>
            </a:extLst>
          </p:cNvPr>
          <p:cNvGrpSpPr/>
          <p:nvPr/>
        </p:nvGrpSpPr>
        <p:grpSpPr>
          <a:xfrm>
            <a:off x="5928397" y="3866229"/>
            <a:ext cx="4781659" cy="1160166"/>
            <a:chOff x="6762350" y="5492639"/>
            <a:chExt cx="4781659" cy="1160166"/>
          </a:xfrm>
        </p:grpSpPr>
        <p:grpSp>
          <p:nvGrpSpPr>
            <p:cNvPr id="3131" name="Gruppieren 3130">
              <a:extLst>
                <a:ext uri="{FF2B5EF4-FFF2-40B4-BE49-F238E27FC236}">
                  <a16:creationId xmlns:a16="http://schemas.microsoft.com/office/drawing/2014/main" id="{B116157A-38B5-6D1B-A125-743170CC2F7C}"/>
                </a:ext>
              </a:extLst>
            </p:cNvPr>
            <p:cNvGrpSpPr/>
            <p:nvPr/>
          </p:nvGrpSpPr>
          <p:grpSpPr>
            <a:xfrm>
              <a:off x="9888926" y="5712188"/>
              <a:ext cx="1655083" cy="940617"/>
              <a:chOff x="8450743" y="5712188"/>
              <a:chExt cx="1655083" cy="940617"/>
            </a:xfrm>
          </p:grpSpPr>
          <p:sp>
            <p:nvSpPr>
              <p:cNvPr id="3138" name="Textfeld 3137">
                <a:extLst>
                  <a:ext uri="{FF2B5EF4-FFF2-40B4-BE49-F238E27FC236}">
                    <a16:creationId xmlns:a16="http://schemas.microsoft.com/office/drawing/2014/main" id="{CE8CE08B-F4AF-C2A7-2E27-C7BBFA60178B}"/>
                  </a:ext>
                </a:extLst>
              </p:cNvPr>
              <p:cNvSpPr txBox="1"/>
              <p:nvPr/>
            </p:nvSpPr>
            <p:spPr>
              <a:xfrm>
                <a:off x="8659458" y="6345028"/>
                <a:ext cx="1237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LAYOUT</a:t>
                </a:r>
                <a:endParaRPr lang="de-DE" sz="11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  <p:grpSp>
            <p:nvGrpSpPr>
              <p:cNvPr id="3139" name="Gruppieren 3138">
                <a:extLst>
                  <a:ext uri="{FF2B5EF4-FFF2-40B4-BE49-F238E27FC236}">
                    <a16:creationId xmlns:a16="http://schemas.microsoft.com/office/drawing/2014/main" id="{95C96F8C-3C58-0916-01C2-AA813EE769D5}"/>
                  </a:ext>
                </a:extLst>
              </p:cNvPr>
              <p:cNvGrpSpPr/>
              <p:nvPr/>
            </p:nvGrpSpPr>
            <p:grpSpPr>
              <a:xfrm>
                <a:off x="8450743" y="5712188"/>
                <a:ext cx="1655083" cy="576000"/>
                <a:chOff x="8450743" y="5712188"/>
                <a:chExt cx="1655083" cy="576000"/>
              </a:xfrm>
            </p:grpSpPr>
            <p:grpSp>
              <p:nvGrpSpPr>
                <p:cNvPr id="3140" name="Gruppieren 3139">
                  <a:extLst>
                    <a:ext uri="{FF2B5EF4-FFF2-40B4-BE49-F238E27FC236}">
                      <a16:creationId xmlns:a16="http://schemas.microsoft.com/office/drawing/2014/main" id="{76636187-BDF1-EABD-D516-438B9AC82D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067172" y="5712188"/>
                  <a:ext cx="382761" cy="576000"/>
                  <a:chOff x="4959918" y="2664101"/>
                  <a:chExt cx="748141" cy="1178612"/>
                </a:xfrm>
              </p:grpSpPr>
              <p:sp>
                <p:nvSpPr>
                  <p:cNvPr id="3173" name="Ellipse 3172">
                    <a:extLst>
                      <a:ext uri="{FF2B5EF4-FFF2-40B4-BE49-F238E27FC236}">
                        <a16:creationId xmlns:a16="http://schemas.microsoft.com/office/drawing/2014/main" id="{4482E947-FCD0-5585-CD3C-611ABB0D69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2664101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4" name="Ellipse 3173">
                    <a:extLst>
                      <a:ext uri="{FF2B5EF4-FFF2-40B4-BE49-F238E27FC236}">
                        <a16:creationId xmlns:a16="http://schemas.microsoft.com/office/drawing/2014/main" id="{B02E3809-FF6C-E826-583F-43542E398D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292601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5" name="Ellipse 3174">
                    <a:extLst>
                      <a:ext uri="{FF2B5EF4-FFF2-40B4-BE49-F238E27FC236}">
                        <a16:creationId xmlns:a16="http://schemas.microsoft.com/office/drawing/2014/main" id="{F6471973-EE55-CE8E-DA56-57406A9064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3187929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6" name="Ellipse 3175">
                    <a:extLst>
                      <a:ext uri="{FF2B5EF4-FFF2-40B4-BE49-F238E27FC236}">
                        <a16:creationId xmlns:a16="http://schemas.microsoft.com/office/drawing/2014/main" id="{C212CC99-6CE2-8C29-8AD6-BBFA7D853F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59918" y="3449842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7" name="Ellipse 3176">
                    <a:extLst>
                      <a:ext uri="{FF2B5EF4-FFF2-40B4-BE49-F238E27FC236}">
                        <a16:creationId xmlns:a16="http://schemas.microsoft.com/office/drawing/2014/main" id="{60224B98-5D11-6619-5EFD-FF16ACEF01D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2795058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8" name="Ellipse 3177">
                    <a:extLst>
                      <a:ext uri="{FF2B5EF4-FFF2-40B4-BE49-F238E27FC236}">
                        <a16:creationId xmlns:a16="http://schemas.microsoft.com/office/drawing/2014/main" id="{01FB4D44-7B23-9B34-0BB1-49BD4872A4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056972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79" name="Ellipse 3178">
                    <a:extLst>
                      <a:ext uri="{FF2B5EF4-FFF2-40B4-BE49-F238E27FC236}">
                        <a16:creationId xmlns:a16="http://schemas.microsoft.com/office/drawing/2014/main" id="{7CC45053-5069-C690-8984-C396CECFF2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31888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0" name="Ellipse 3179">
                    <a:extLst>
                      <a:ext uri="{FF2B5EF4-FFF2-40B4-BE49-F238E27FC236}">
                        <a16:creationId xmlns:a16="http://schemas.microsoft.com/office/drawing/2014/main" id="{FCF7EE2A-266D-466E-1F15-3474950866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02621" y="3580799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1" name="Ellipse 3180">
                    <a:extLst>
                      <a:ext uri="{FF2B5EF4-FFF2-40B4-BE49-F238E27FC236}">
                        <a16:creationId xmlns:a16="http://schemas.microsoft.com/office/drawing/2014/main" id="{A5132CE1-9EAF-2027-A1B3-8D4FED0A58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2686503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2" name="Ellipse 3181">
                    <a:extLst>
                      <a:ext uri="{FF2B5EF4-FFF2-40B4-BE49-F238E27FC236}">
                        <a16:creationId xmlns:a16="http://schemas.microsoft.com/office/drawing/2014/main" id="{360A2E14-7F10-CD51-3662-ADE2231494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2948417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3" name="Ellipse 3182">
                    <a:extLst>
                      <a:ext uri="{FF2B5EF4-FFF2-40B4-BE49-F238E27FC236}">
                        <a16:creationId xmlns:a16="http://schemas.microsoft.com/office/drawing/2014/main" id="{53DDE2A7-206B-049A-8F94-EDE646AA11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3210331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3184" name="Ellipse 3183">
                    <a:extLst>
                      <a:ext uri="{FF2B5EF4-FFF2-40B4-BE49-F238E27FC236}">
                        <a16:creationId xmlns:a16="http://schemas.microsoft.com/office/drawing/2014/main" id="{A444A686-7AA4-CE94-1F58-0785BF15A9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42796" y="3472245"/>
                    <a:ext cx="265263" cy="261914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3141" name="Gruppieren 3140">
                  <a:extLst>
                    <a:ext uri="{FF2B5EF4-FFF2-40B4-BE49-F238E27FC236}">
                      <a16:creationId xmlns:a16="http://schemas.microsoft.com/office/drawing/2014/main" id="{D271413E-3044-4204-443C-72742B177C2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450743" y="5730188"/>
                  <a:ext cx="404663" cy="540000"/>
                  <a:chOff x="7835753" y="5462046"/>
                  <a:chExt cx="647465" cy="860093"/>
                </a:xfrm>
              </p:grpSpPr>
              <p:grpSp>
                <p:nvGrpSpPr>
                  <p:cNvPr id="3158" name="Gruppieren 3157">
                    <a:extLst>
                      <a:ext uri="{FF2B5EF4-FFF2-40B4-BE49-F238E27FC236}">
                        <a16:creationId xmlns:a16="http://schemas.microsoft.com/office/drawing/2014/main" id="{522D61D6-8C67-3C81-234F-34A8FE790EB7}"/>
                      </a:ext>
                    </a:extLst>
                  </p:cNvPr>
                  <p:cNvGrpSpPr/>
                  <p:nvPr/>
                </p:nvGrpSpPr>
                <p:grpSpPr>
                  <a:xfrm>
                    <a:off x="7835753" y="5471571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9" name="Ellipse 3168">
                      <a:extLst>
                        <a:ext uri="{FF2B5EF4-FFF2-40B4-BE49-F238E27FC236}">
                          <a16:creationId xmlns:a16="http://schemas.microsoft.com/office/drawing/2014/main" id="{EB57F754-D571-A441-8CEB-0DDADF4689F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0" name="Ellipse 3169">
                      <a:extLst>
                        <a:ext uri="{FF2B5EF4-FFF2-40B4-BE49-F238E27FC236}">
                          <a16:creationId xmlns:a16="http://schemas.microsoft.com/office/drawing/2014/main" id="{DA44C263-E39B-8C97-A4FA-C1F99094A3F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1" name="Ellipse 3170">
                      <a:extLst>
                        <a:ext uri="{FF2B5EF4-FFF2-40B4-BE49-F238E27FC236}">
                          <a16:creationId xmlns:a16="http://schemas.microsoft.com/office/drawing/2014/main" id="{11307F90-ADBD-0DBC-31D6-7DB37C057E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72" name="Ellipse 3171">
                      <a:extLst>
                        <a:ext uri="{FF2B5EF4-FFF2-40B4-BE49-F238E27FC236}">
                          <a16:creationId xmlns:a16="http://schemas.microsoft.com/office/drawing/2014/main" id="{71F2DEAB-ACA6-4D3E-6200-A8C306EE1D7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59" name="Gruppieren 3158">
                    <a:extLst>
                      <a:ext uri="{FF2B5EF4-FFF2-40B4-BE49-F238E27FC236}">
                        <a16:creationId xmlns:a16="http://schemas.microsoft.com/office/drawing/2014/main" id="{D4FA8D46-DBAE-0BEA-84E1-E1F039137E86}"/>
                      </a:ext>
                    </a:extLst>
                  </p:cNvPr>
                  <p:cNvGrpSpPr/>
                  <p:nvPr/>
                </p:nvGrpSpPr>
                <p:grpSpPr>
                  <a:xfrm>
                    <a:off x="8051076" y="5471571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5" name="Ellipse 3164">
                      <a:extLst>
                        <a:ext uri="{FF2B5EF4-FFF2-40B4-BE49-F238E27FC236}">
                          <a16:creationId xmlns:a16="http://schemas.microsoft.com/office/drawing/2014/main" id="{84C43737-7F0A-42B2-9910-C5965D0B5FF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6" name="Ellipse 3165">
                      <a:extLst>
                        <a:ext uri="{FF2B5EF4-FFF2-40B4-BE49-F238E27FC236}">
                          <a16:creationId xmlns:a16="http://schemas.microsoft.com/office/drawing/2014/main" id="{1F468A36-2BB0-D464-8DF9-4BA41C2B536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7" name="Ellipse 3166">
                      <a:extLst>
                        <a:ext uri="{FF2B5EF4-FFF2-40B4-BE49-F238E27FC236}">
                          <a16:creationId xmlns:a16="http://schemas.microsoft.com/office/drawing/2014/main" id="{E4DE1BE4-F7D6-C6AA-215D-006909B16F4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8" name="Ellipse 3167">
                      <a:extLst>
                        <a:ext uri="{FF2B5EF4-FFF2-40B4-BE49-F238E27FC236}">
                          <a16:creationId xmlns:a16="http://schemas.microsoft.com/office/drawing/2014/main" id="{5C018DD3-92EB-51B2-93BD-6C332BA426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60" name="Gruppieren 3159">
                    <a:extLst>
                      <a:ext uri="{FF2B5EF4-FFF2-40B4-BE49-F238E27FC236}">
                        <a16:creationId xmlns:a16="http://schemas.microsoft.com/office/drawing/2014/main" id="{E847877E-5075-EB7C-B476-6FFA6FB4F740}"/>
                      </a:ext>
                    </a:extLst>
                  </p:cNvPr>
                  <p:cNvGrpSpPr/>
                  <p:nvPr/>
                </p:nvGrpSpPr>
                <p:grpSpPr>
                  <a:xfrm>
                    <a:off x="8271166" y="5462046"/>
                    <a:ext cx="212052" cy="850568"/>
                    <a:chOff x="3150740" y="2423604"/>
                    <a:chExt cx="360000" cy="1440000"/>
                  </a:xfrm>
                </p:grpSpPr>
                <p:sp>
                  <p:nvSpPr>
                    <p:cNvPr id="3161" name="Ellipse 3160">
                      <a:extLst>
                        <a:ext uri="{FF2B5EF4-FFF2-40B4-BE49-F238E27FC236}">
                          <a16:creationId xmlns:a16="http://schemas.microsoft.com/office/drawing/2014/main" id="{79A15F70-058A-809F-27B3-D787859030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42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2" name="Ellipse 3161">
                      <a:extLst>
                        <a:ext uri="{FF2B5EF4-FFF2-40B4-BE49-F238E27FC236}">
                          <a16:creationId xmlns:a16="http://schemas.microsoft.com/office/drawing/2014/main" id="{752C49E7-9ED4-A1A9-35E3-E58A6BDB046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278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3" name="Ellipse 3162">
                      <a:extLst>
                        <a:ext uri="{FF2B5EF4-FFF2-40B4-BE49-F238E27FC236}">
                          <a16:creationId xmlns:a16="http://schemas.microsoft.com/office/drawing/2014/main" id="{AED3AFC0-71B7-6673-8C4D-74F44538E7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14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64" name="Ellipse 3163">
                      <a:extLst>
                        <a:ext uri="{FF2B5EF4-FFF2-40B4-BE49-F238E27FC236}">
                          <a16:creationId xmlns:a16="http://schemas.microsoft.com/office/drawing/2014/main" id="{DB51C779-6781-06DC-D990-A5240C2E3D4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3150740" y="3503604"/>
                      <a:ext cx="360000" cy="360000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3142" name="Gruppieren 3141">
                  <a:extLst>
                    <a:ext uri="{FF2B5EF4-FFF2-40B4-BE49-F238E27FC236}">
                      <a16:creationId xmlns:a16="http://schemas.microsoft.com/office/drawing/2014/main" id="{E4528396-C4B1-D003-7C8A-45E4E456A7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9661698" y="5730188"/>
                  <a:ext cx="444128" cy="540000"/>
                  <a:chOff x="10229219" y="5142530"/>
                  <a:chExt cx="856966" cy="1041954"/>
                </a:xfrm>
              </p:grpSpPr>
              <p:grpSp>
                <p:nvGrpSpPr>
                  <p:cNvPr id="3143" name="Gruppieren 3142">
                    <a:extLst>
                      <a:ext uri="{FF2B5EF4-FFF2-40B4-BE49-F238E27FC236}">
                        <a16:creationId xmlns:a16="http://schemas.microsoft.com/office/drawing/2014/main" id="{584B8F47-F55F-E28F-17AA-D7D8C1880AB8}"/>
                      </a:ext>
                    </a:extLst>
                  </p:cNvPr>
                  <p:cNvGrpSpPr/>
                  <p:nvPr/>
                </p:nvGrpSpPr>
                <p:grpSpPr>
                  <a:xfrm>
                    <a:off x="10229219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54" name="Ellipse 3153">
                      <a:extLst>
                        <a:ext uri="{FF2B5EF4-FFF2-40B4-BE49-F238E27FC236}">
                          <a16:creationId xmlns:a16="http://schemas.microsoft.com/office/drawing/2014/main" id="{B5AD0CF7-DBDC-E904-8DFD-2390621631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5" name="Ellipse 3154">
                      <a:extLst>
                        <a:ext uri="{FF2B5EF4-FFF2-40B4-BE49-F238E27FC236}">
                          <a16:creationId xmlns:a16="http://schemas.microsoft.com/office/drawing/2014/main" id="{E14CA580-7939-0C13-2AC2-B6EEDE09337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6" name="Ellipse 3155">
                      <a:extLst>
                        <a:ext uri="{FF2B5EF4-FFF2-40B4-BE49-F238E27FC236}">
                          <a16:creationId xmlns:a16="http://schemas.microsoft.com/office/drawing/2014/main" id="{D67A5A67-6756-2A1E-E05C-85BE82C9BEA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7" name="Ellipse 3156">
                      <a:extLst>
                        <a:ext uri="{FF2B5EF4-FFF2-40B4-BE49-F238E27FC236}">
                          <a16:creationId xmlns:a16="http://schemas.microsoft.com/office/drawing/2014/main" id="{7756725A-B076-D6FE-E895-6224BEFAC1D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44" name="Gruppieren 3143">
                    <a:extLst>
                      <a:ext uri="{FF2B5EF4-FFF2-40B4-BE49-F238E27FC236}">
                        <a16:creationId xmlns:a16="http://schemas.microsoft.com/office/drawing/2014/main" id="{028E0F87-4439-61E7-62A3-3D73573EA33A}"/>
                      </a:ext>
                    </a:extLst>
                  </p:cNvPr>
                  <p:cNvGrpSpPr/>
                  <p:nvPr/>
                </p:nvGrpSpPr>
                <p:grpSpPr>
                  <a:xfrm>
                    <a:off x="10551676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50" name="Ellipse 3149">
                      <a:extLst>
                        <a:ext uri="{FF2B5EF4-FFF2-40B4-BE49-F238E27FC236}">
                          <a16:creationId xmlns:a16="http://schemas.microsoft.com/office/drawing/2014/main" id="{77C3BACC-C663-5E3E-1EA0-BCD3D997A9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1" name="Ellipse 3150">
                      <a:extLst>
                        <a:ext uri="{FF2B5EF4-FFF2-40B4-BE49-F238E27FC236}">
                          <a16:creationId xmlns:a16="http://schemas.microsoft.com/office/drawing/2014/main" id="{6AEB70AD-1064-CF6C-C66B-0DBC0F4EED9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2" name="Ellipse 3151">
                      <a:extLst>
                        <a:ext uri="{FF2B5EF4-FFF2-40B4-BE49-F238E27FC236}">
                          <a16:creationId xmlns:a16="http://schemas.microsoft.com/office/drawing/2014/main" id="{85250CEF-70F4-B5AD-8E48-C1BF6E8B9C5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53" name="Ellipse 3152">
                      <a:extLst>
                        <a:ext uri="{FF2B5EF4-FFF2-40B4-BE49-F238E27FC236}">
                          <a16:creationId xmlns:a16="http://schemas.microsoft.com/office/drawing/2014/main" id="{416047B1-981E-2B2D-7674-E1A21B496D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grpSp>
                <p:nvGrpSpPr>
                  <p:cNvPr id="3145" name="Gruppieren 3144">
                    <a:extLst>
                      <a:ext uri="{FF2B5EF4-FFF2-40B4-BE49-F238E27FC236}">
                        <a16:creationId xmlns:a16="http://schemas.microsoft.com/office/drawing/2014/main" id="{422D4087-4D13-0E1D-444D-591B3E3FC15E}"/>
                      </a:ext>
                    </a:extLst>
                  </p:cNvPr>
                  <p:cNvGrpSpPr/>
                  <p:nvPr/>
                </p:nvGrpSpPr>
                <p:grpSpPr>
                  <a:xfrm>
                    <a:off x="10874133" y="5142530"/>
                    <a:ext cx="212052" cy="1041954"/>
                    <a:chOff x="9858021" y="4934123"/>
                    <a:chExt cx="212052" cy="1041954"/>
                  </a:xfrm>
                </p:grpSpPr>
                <p:sp>
                  <p:nvSpPr>
                    <p:cNvPr id="3146" name="Ellipse 3145">
                      <a:extLst>
                        <a:ext uri="{FF2B5EF4-FFF2-40B4-BE49-F238E27FC236}">
                          <a16:creationId xmlns:a16="http://schemas.microsoft.com/office/drawing/2014/main" id="{CA04114C-1034-5808-6CB5-E6ABB20813B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4934123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7" name="Ellipse 3146">
                      <a:extLst>
                        <a:ext uri="{FF2B5EF4-FFF2-40B4-BE49-F238E27FC236}">
                          <a16:creationId xmlns:a16="http://schemas.microsoft.com/office/drawing/2014/main" id="{9042CD78-F93A-30A5-347A-9D83E4FCA8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210560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8" name="Ellipse 3147">
                      <a:extLst>
                        <a:ext uri="{FF2B5EF4-FFF2-40B4-BE49-F238E27FC236}">
                          <a16:creationId xmlns:a16="http://schemas.microsoft.com/office/drawing/2014/main" id="{1B91702A-BA2E-E204-32B5-54F4DF0EC0D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486997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3149" name="Ellipse 3148">
                      <a:extLst>
                        <a:ext uri="{FF2B5EF4-FFF2-40B4-BE49-F238E27FC236}">
                          <a16:creationId xmlns:a16="http://schemas.microsoft.com/office/drawing/2014/main" id="{2FFF5168-BB04-3543-8652-AAB513362B5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9858021" y="5763435"/>
                      <a:ext cx="212052" cy="212642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</p:grpSp>
        </p:grpSp>
        <p:grpSp>
          <p:nvGrpSpPr>
            <p:cNvPr id="3132" name="Gruppieren 3131">
              <a:extLst>
                <a:ext uri="{FF2B5EF4-FFF2-40B4-BE49-F238E27FC236}">
                  <a16:creationId xmlns:a16="http://schemas.microsoft.com/office/drawing/2014/main" id="{D5FCCE6B-428A-F9C3-BE24-9911E23B79D0}"/>
                </a:ext>
              </a:extLst>
            </p:cNvPr>
            <p:cNvGrpSpPr/>
            <p:nvPr/>
          </p:nvGrpSpPr>
          <p:grpSpPr>
            <a:xfrm>
              <a:off x="6762350" y="5492639"/>
              <a:ext cx="1775321" cy="1160166"/>
              <a:chOff x="6228439" y="5625989"/>
              <a:chExt cx="1775321" cy="1160166"/>
            </a:xfrm>
          </p:grpSpPr>
          <p:pic>
            <p:nvPicPr>
              <p:cNvPr id="3136" name="Picture 12" descr="GBOX Extra Dangerous Goods Packaging for Lithium Batteries -  Gefahrgutverpackungen ALEX BREUER GmbH">
                <a:extLst>
                  <a:ext uri="{FF2B5EF4-FFF2-40B4-BE49-F238E27FC236}">
                    <a16:creationId xmlns:a16="http://schemas.microsoft.com/office/drawing/2014/main" id="{11AA8C4B-A766-E384-5248-801114847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365" y="5625989"/>
                <a:ext cx="1171468" cy="796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37" name="Textfeld 3136">
                <a:extLst>
                  <a:ext uri="{FF2B5EF4-FFF2-40B4-BE49-F238E27FC236}">
                    <a16:creationId xmlns:a16="http://schemas.microsoft.com/office/drawing/2014/main" id="{A1C73629-9513-1CAB-820B-BB308B189C26}"/>
                  </a:ext>
                </a:extLst>
              </p:cNvPr>
              <p:cNvSpPr txBox="1"/>
              <p:nvPr/>
            </p:nvSpPr>
            <p:spPr>
              <a:xfrm>
                <a:off x="6228439" y="6478378"/>
                <a:ext cx="17753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KARTON</a:t>
                </a:r>
                <a:endParaRPr lang="de-DE" sz="11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</p:grpSp>
        <p:grpSp>
          <p:nvGrpSpPr>
            <p:cNvPr id="3133" name="Gruppieren 3132">
              <a:extLst>
                <a:ext uri="{FF2B5EF4-FFF2-40B4-BE49-F238E27FC236}">
                  <a16:creationId xmlns:a16="http://schemas.microsoft.com/office/drawing/2014/main" id="{259FAABF-9104-CAC8-D4C7-184FA7B89295}"/>
                </a:ext>
              </a:extLst>
            </p:cNvPr>
            <p:cNvGrpSpPr/>
            <p:nvPr/>
          </p:nvGrpSpPr>
          <p:grpSpPr>
            <a:xfrm>
              <a:off x="8399163" y="5628848"/>
              <a:ext cx="1237653" cy="1016966"/>
              <a:chOff x="10349427" y="5635839"/>
              <a:chExt cx="1237653" cy="1016966"/>
            </a:xfrm>
          </p:grpSpPr>
          <p:sp>
            <p:nvSpPr>
              <p:cNvPr id="3134" name="Textfeld 3133">
                <a:extLst>
                  <a:ext uri="{FF2B5EF4-FFF2-40B4-BE49-F238E27FC236}">
                    <a16:creationId xmlns:a16="http://schemas.microsoft.com/office/drawing/2014/main" id="{3A237D45-E22E-C012-5E4A-66CDE2C775C0}"/>
                  </a:ext>
                </a:extLst>
              </p:cNvPr>
              <p:cNvSpPr txBox="1"/>
              <p:nvPr/>
            </p:nvSpPr>
            <p:spPr>
              <a:xfrm>
                <a:off x="10349427" y="6345028"/>
                <a:ext cx="12376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TRAY</a:t>
                </a:r>
                <a:endParaRPr lang="de-DE" sz="1200" dirty="0">
                  <a:solidFill>
                    <a:srgbClr val="00446B"/>
                  </a:solidFill>
                  <a:latin typeface="+mj-lt"/>
                  <a:ea typeface="+mj-ea"/>
                  <a:cs typeface="+mj-cs"/>
                </a:endParaRPr>
              </a:p>
            </p:txBody>
          </p:sp>
          <p:pic>
            <p:nvPicPr>
              <p:cNvPr id="3135" name="Picture 4" descr="Standard-Tiefziehtray | DE-PACK">
                <a:extLst>
                  <a:ext uri="{FF2B5EF4-FFF2-40B4-BE49-F238E27FC236}">
                    <a16:creationId xmlns:a16="http://schemas.microsoft.com/office/drawing/2014/main" id="{32FE4271-15F2-E1B9-5C3E-F82DDD0004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1517" y="5635839"/>
                <a:ext cx="1128757" cy="610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85" name="Textfeld 3184">
            <a:extLst>
              <a:ext uri="{FF2B5EF4-FFF2-40B4-BE49-F238E27FC236}">
                <a16:creationId xmlns:a16="http://schemas.microsoft.com/office/drawing/2014/main" id="{49971131-6D57-A638-D503-12C1919EDAC3}"/>
              </a:ext>
            </a:extLst>
          </p:cNvPr>
          <p:cNvSpPr txBox="1"/>
          <p:nvPr/>
        </p:nvSpPr>
        <p:spPr>
          <a:xfrm>
            <a:off x="1637395" y="1572630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24 %</a:t>
            </a:r>
          </a:p>
        </p:txBody>
      </p:sp>
      <p:sp>
        <p:nvSpPr>
          <p:cNvPr id="3186" name="Textfeld 3185">
            <a:extLst>
              <a:ext uri="{FF2B5EF4-FFF2-40B4-BE49-F238E27FC236}">
                <a16:creationId xmlns:a16="http://schemas.microsoft.com/office/drawing/2014/main" id="{58E69ACA-FB35-4914-878A-0A10F9B01C31}"/>
              </a:ext>
            </a:extLst>
          </p:cNvPr>
          <p:cNvSpPr txBox="1"/>
          <p:nvPr/>
        </p:nvSpPr>
        <p:spPr>
          <a:xfrm>
            <a:off x="5856976" y="1566374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55 %</a:t>
            </a:r>
          </a:p>
        </p:txBody>
      </p:sp>
      <p:sp>
        <p:nvSpPr>
          <p:cNvPr id="3187" name="Textfeld 3186">
            <a:extLst>
              <a:ext uri="{FF2B5EF4-FFF2-40B4-BE49-F238E27FC236}">
                <a16:creationId xmlns:a16="http://schemas.microsoft.com/office/drawing/2014/main" id="{3913070C-661F-D3CF-AAFC-879A595D078B}"/>
              </a:ext>
            </a:extLst>
          </p:cNvPr>
          <p:cNvSpPr txBox="1"/>
          <p:nvPr/>
        </p:nvSpPr>
        <p:spPr>
          <a:xfrm>
            <a:off x="9891888" y="1574022"/>
            <a:ext cx="968634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21 %</a:t>
            </a:r>
          </a:p>
        </p:txBody>
      </p:sp>
      <p:sp>
        <p:nvSpPr>
          <p:cNvPr id="3188" name="Textfeld 3187">
            <a:extLst>
              <a:ext uri="{FF2B5EF4-FFF2-40B4-BE49-F238E27FC236}">
                <a16:creationId xmlns:a16="http://schemas.microsoft.com/office/drawing/2014/main" id="{EF0A3E03-C8EC-91AC-641D-FA065CF93615}"/>
              </a:ext>
            </a:extLst>
          </p:cNvPr>
          <p:cNvSpPr txBox="1"/>
          <p:nvPr/>
        </p:nvSpPr>
        <p:spPr>
          <a:xfrm>
            <a:off x="7649700" y="3566167"/>
            <a:ext cx="4707472" cy="3115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In BEV und PHEV verwendete Zellformate im Jahr 2021</a:t>
            </a:r>
          </a:p>
        </p:txBody>
      </p:sp>
    </p:spTree>
    <p:extLst>
      <p:ext uri="{BB962C8B-B14F-4D97-AF65-F5344CB8AC3E}">
        <p14:creationId xmlns:p14="http://schemas.microsoft.com/office/powerpoint/2010/main" val="811596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9" name="Picture 2">
            <a:extLst>
              <a:ext uri="{FF2B5EF4-FFF2-40B4-BE49-F238E27FC236}">
                <a16:creationId xmlns:a16="http://schemas.microsoft.com/office/drawing/2014/main" id="{90ECA47B-E50A-FE46-3AFC-C2F12987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549" y="3016488"/>
            <a:ext cx="6529224" cy="32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5C91EB3-9983-5AC1-C20E-439FE242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08" y="1868237"/>
            <a:ext cx="8877192" cy="4313835"/>
          </a:xfrm>
          <a:prstGeom prst="rect">
            <a:avLst/>
          </a:prstGeom>
        </p:spPr>
      </p:pic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BEAA3CA2-74B7-97CA-A317-064ADB35D939}"/>
              </a:ext>
            </a:extLst>
          </p:cNvPr>
          <p:cNvGrpSpPr/>
          <p:nvPr/>
        </p:nvGrpSpPr>
        <p:grpSpPr>
          <a:xfrm>
            <a:off x="2357167" y="4229484"/>
            <a:ext cx="7414275" cy="1577326"/>
            <a:chOff x="2271539" y="3667509"/>
            <a:chExt cx="7414275" cy="1577326"/>
          </a:xfrm>
        </p:grpSpPr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9B946F50-661A-E4E9-C15F-3E25E65D77A8}"/>
                </a:ext>
              </a:extLst>
            </p:cNvPr>
            <p:cNvSpPr/>
            <p:nvPr/>
          </p:nvSpPr>
          <p:spPr>
            <a:xfrm>
              <a:off x="3387267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53817BDB-16B9-269C-BE75-CA254D00D10D}"/>
                </a:ext>
              </a:extLst>
            </p:cNvPr>
            <p:cNvSpPr/>
            <p:nvPr/>
          </p:nvSpPr>
          <p:spPr>
            <a:xfrm>
              <a:off x="5754851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075" name="Gruppieren 3074">
              <a:extLst>
                <a:ext uri="{FF2B5EF4-FFF2-40B4-BE49-F238E27FC236}">
                  <a16:creationId xmlns:a16="http://schemas.microsoft.com/office/drawing/2014/main" id="{EC2A8952-DBC6-5E8F-712D-FDD7E7EB0A54}"/>
                </a:ext>
              </a:extLst>
            </p:cNvPr>
            <p:cNvGrpSpPr/>
            <p:nvPr/>
          </p:nvGrpSpPr>
          <p:grpSpPr>
            <a:xfrm>
              <a:off x="2271539" y="3718844"/>
              <a:ext cx="987353" cy="1422927"/>
              <a:chOff x="2074217" y="1957334"/>
              <a:chExt cx="1298081" cy="1760810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16A830B7-2485-CCBD-A810-300D7DB0C0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226026" y="1957334"/>
                <a:ext cx="994462" cy="1008000"/>
                <a:chOff x="2968566" y="1845113"/>
                <a:chExt cx="1286301" cy="1303811"/>
              </a:xfrm>
            </p:grpSpPr>
            <p:pic>
              <p:nvPicPr>
                <p:cNvPr id="3074" name="Picture 2">
                  <a:extLst>
                    <a:ext uri="{FF2B5EF4-FFF2-40B4-BE49-F238E27FC236}">
                      <a16:creationId xmlns:a16="http://schemas.microsoft.com/office/drawing/2014/main" id="{E15833CB-7FA9-1AEF-2390-8C66C6FD1F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968566" y="1845113"/>
                  <a:ext cx="1286301" cy="12863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58F951B1-88CC-52D3-0586-91201A996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11717" y="2291969"/>
                  <a:ext cx="358570" cy="856955"/>
                </a:xfrm>
                <a:prstGeom prst="rect">
                  <a:avLst/>
                </a:prstGeom>
              </p:spPr>
            </p:pic>
            <p:pic>
              <p:nvPicPr>
                <p:cNvPr id="3078" name="Picture 6" descr="14500A3 - 1100mAh 3,6V - 3,7V Lithium-Ionen-Zelle (ohne Schutzelektronik) |  akkuteile.de">
                  <a:extLst>
                    <a:ext uri="{FF2B5EF4-FFF2-40B4-BE49-F238E27FC236}">
                      <a16:creationId xmlns:a16="http://schemas.microsoft.com/office/drawing/2014/main" id="{B76D17D9-A4EE-04E9-FBBA-E15FD0BBCD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090469" y="2228898"/>
                  <a:ext cx="477310" cy="9112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39" name="Textfeld 1038">
                <a:extLst>
                  <a:ext uri="{FF2B5EF4-FFF2-40B4-BE49-F238E27FC236}">
                    <a16:creationId xmlns:a16="http://schemas.microsoft.com/office/drawing/2014/main" id="{7EF290C7-1489-FC49-0921-30F7C935598F}"/>
                  </a:ext>
                </a:extLst>
              </p:cNvPr>
              <p:cNvSpPr txBox="1"/>
              <p:nvPr/>
            </p:nvSpPr>
            <p:spPr>
              <a:xfrm>
                <a:off x="2074217" y="3261112"/>
                <a:ext cx="1298081" cy="457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ZELLE </a:t>
                </a:r>
              </a:p>
            </p:txBody>
          </p:sp>
        </p:grpSp>
        <p:grpSp>
          <p:nvGrpSpPr>
            <p:cNvPr id="3073" name="Gruppieren 3072">
              <a:extLst>
                <a:ext uri="{FF2B5EF4-FFF2-40B4-BE49-F238E27FC236}">
                  <a16:creationId xmlns:a16="http://schemas.microsoft.com/office/drawing/2014/main" id="{9A47529F-83CD-9B5C-746D-8A5CBEEAA4BE}"/>
                </a:ext>
              </a:extLst>
            </p:cNvPr>
            <p:cNvGrpSpPr/>
            <p:nvPr/>
          </p:nvGrpSpPr>
          <p:grpSpPr>
            <a:xfrm>
              <a:off x="3855009" y="3667509"/>
              <a:ext cx="1679045" cy="1577326"/>
              <a:chOff x="4132477" y="1870053"/>
              <a:chExt cx="1879517" cy="2060936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AA1D4AF6-AECB-CCAA-DF74-504F47AF692D}"/>
                  </a:ext>
                </a:extLst>
              </p:cNvPr>
              <p:cNvGrpSpPr/>
              <p:nvPr/>
            </p:nvGrpSpPr>
            <p:grpSpPr>
              <a:xfrm>
                <a:off x="4223796" y="1870053"/>
                <a:ext cx="1788198" cy="1182562"/>
                <a:chOff x="4512128" y="2179269"/>
                <a:chExt cx="1788198" cy="1182562"/>
              </a:xfrm>
            </p:grpSpPr>
            <p:pic>
              <p:nvPicPr>
                <p:cNvPr id="3082" name="Picture 10" descr="Amazon.com: Jutagoss 20Pcs 4x6 Lithium Cell Spacer Battery Holder 18650  Battery Pack Bracket for DIY Fixed Battery 18.5mm/0.73 inch Hole Dia :  Tools &amp; Home Improvement">
                  <a:extLst>
                    <a:ext uri="{FF2B5EF4-FFF2-40B4-BE49-F238E27FC236}">
                      <a16:creationId xmlns:a16="http://schemas.microsoft.com/office/drawing/2014/main" id="{86C3F33B-4D5E-6B5E-9D3C-9D81AC0F84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12128" y="2179269"/>
                  <a:ext cx="858715" cy="7261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12" descr="Sorgfältiges Lesen Zähnung Fußball prismatic battery module Literatur  Einfach Matte">
                  <a:extLst>
                    <a:ext uri="{FF2B5EF4-FFF2-40B4-BE49-F238E27FC236}">
                      <a16:creationId xmlns:a16="http://schemas.microsoft.com/office/drawing/2014/main" id="{BB0D6F3D-8557-9E58-0573-35506B5CEA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7764" y="2179269"/>
                  <a:ext cx="1182562" cy="11825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48" name="Textfeld 1047">
                <a:extLst>
                  <a:ext uri="{FF2B5EF4-FFF2-40B4-BE49-F238E27FC236}">
                    <a16:creationId xmlns:a16="http://schemas.microsoft.com/office/drawing/2014/main" id="{E7D30DD8-73C9-1803-09CB-D5BA2FEFB1AF}"/>
                  </a:ext>
                </a:extLst>
              </p:cNvPr>
              <p:cNvSpPr txBox="1"/>
              <p:nvPr/>
            </p:nvSpPr>
            <p:spPr>
              <a:xfrm>
                <a:off x="4132477" y="3086492"/>
                <a:ext cx="1790300" cy="84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ZELLSTAPEL ZELLCLUSTER </a:t>
                </a:r>
              </a:p>
            </p:txBody>
          </p:sp>
        </p:grpSp>
        <p:grpSp>
          <p:nvGrpSpPr>
            <p:cNvPr id="1053" name="Gruppieren 1052">
              <a:extLst>
                <a:ext uri="{FF2B5EF4-FFF2-40B4-BE49-F238E27FC236}">
                  <a16:creationId xmlns:a16="http://schemas.microsoft.com/office/drawing/2014/main" id="{FE932EC0-AA1D-3D3B-DF03-AAB4936FB58E}"/>
                </a:ext>
              </a:extLst>
            </p:cNvPr>
            <p:cNvGrpSpPr/>
            <p:nvPr/>
          </p:nvGrpSpPr>
          <p:grpSpPr>
            <a:xfrm>
              <a:off x="8152618" y="3798815"/>
              <a:ext cx="1533196" cy="1280417"/>
              <a:chOff x="7073526" y="4497870"/>
              <a:chExt cx="1583685" cy="1500678"/>
            </a:xfrm>
          </p:grpSpPr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ED30DA62-A3B9-E434-DDE9-A51E892E0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3526" y="4497870"/>
                <a:ext cx="1583685" cy="890823"/>
              </a:xfrm>
              <a:prstGeom prst="rect">
                <a:avLst/>
              </a:prstGeom>
            </p:spPr>
          </p:pic>
          <p:sp>
            <p:nvSpPr>
              <p:cNvPr id="1050" name="Textfeld 1049">
                <a:extLst>
                  <a:ext uri="{FF2B5EF4-FFF2-40B4-BE49-F238E27FC236}">
                    <a16:creationId xmlns:a16="http://schemas.microsoft.com/office/drawing/2014/main" id="{60FD5526-ED3E-6AD5-D53C-5B3D4F8D9BC5}"/>
                  </a:ext>
                </a:extLst>
              </p:cNvPr>
              <p:cNvSpPr txBox="1"/>
              <p:nvPr/>
            </p:nvSpPr>
            <p:spPr>
              <a:xfrm>
                <a:off x="7216328" y="5629217"/>
                <a:ext cx="1298081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PACK </a:t>
                </a:r>
              </a:p>
            </p:txBody>
          </p:sp>
        </p:grpSp>
        <p:grpSp>
          <p:nvGrpSpPr>
            <p:cNvPr id="3072" name="Gruppieren 3071">
              <a:extLst>
                <a:ext uri="{FF2B5EF4-FFF2-40B4-BE49-F238E27FC236}">
                  <a16:creationId xmlns:a16="http://schemas.microsoft.com/office/drawing/2014/main" id="{AD972DB5-4FBD-4952-F536-A8CA30BE69A4}"/>
                </a:ext>
              </a:extLst>
            </p:cNvPr>
            <p:cNvGrpSpPr/>
            <p:nvPr/>
          </p:nvGrpSpPr>
          <p:grpSpPr>
            <a:xfrm>
              <a:off x="6211750" y="3674509"/>
              <a:ext cx="1280263" cy="1458930"/>
              <a:chOff x="7015301" y="1940125"/>
              <a:chExt cx="1322423" cy="1709899"/>
            </a:xfrm>
          </p:grpSpPr>
          <p:pic>
            <p:nvPicPr>
              <p:cNvPr id="35" name="Picture 14" descr="Rundzellen versus Prisma und Pouch - e-move">
                <a:extLst>
                  <a:ext uri="{FF2B5EF4-FFF2-40B4-BE49-F238E27FC236}">
                    <a16:creationId xmlns:a16="http://schemas.microsoft.com/office/drawing/2014/main" id="{829851E2-DD11-1FB5-463A-ACA145CB0A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89459" l="0" r="100000">
                            <a14:foregroundMark x1="29212" y1="88627" x2="30088" y2="895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015301" y="1940125"/>
                <a:ext cx="1322423" cy="1042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9" name="Textfeld 1048">
                <a:extLst>
                  <a:ext uri="{FF2B5EF4-FFF2-40B4-BE49-F238E27FC236}">
                    <a16:creationId xmlns:a16="http://schemas.microsoft.com/office/drawing/2014/main" id="{0EDF5FBC-9F59-F8AE-35F7-3F6FA058796C}"/>
                  </a:ext>
                </a:extLst>
              </p:cNvPr>
              <p:cNvSpPr txBox="1"/>
              <p:nvPr/>
            </p:nvSpPr>
            <p:spPr>
              <a:xfrm>
                <a:off x="7027472" y="3217159"/>
                <a:ext cx="1298081" cy="43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MODUL </a:t>
                </a:r>
              </a:p>
            </p:txBody>
          </p:sp>
        </p:grpSp>
        <p:sp>
          <p:nvSpPr>
            <p:cNvPr id="37" name="Pfeil: nach rechts 36">
              <a:extLst>
                <a:ext uri="{FF2B5EF4-FFF2-40B4-BE49-F238E27FC236}">
                  <a16:creationId xmlns:a16="http://schemas.microsoft.com/office/drawing/2014/main" id="{8FC1913C-2A28-FDFA-7EEC-25A6B72E99AA}"/>
                </a:ext>
              </a:extLst>
            </p:cNvPr>
            <p:cNvSpPr/>
            <p:nvPr/>
          </p:nvSpPr>
          <p:spPr>
            <a:xfrm>
              <a:off x="7694349" y="4245112"/>
              <a:ext cx="422100" cy="272688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C7338B7-A249-8E79-13FB-56B496B6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ZUSTAND DER BATTERIEKOMPONENTEN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9D7F02-CBBE-432C-7678-9B26B5DF0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43D5B7-476C-6360-73A8-4F8CC680D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D61303E1-34B9-A808-7475-C344BD37C3DF}"/>
              </a:ext>
            </a:extLst>
          </p:cNvPr>
          <p:cNvSpPr/>
          <p:nvPr/>
        </p:nvSpPr>
        <p:spPr>
          <a:xfrm>
            <a:off x="1484063" y="4785576"/>
            <a:ext cx="436000" cy="319596"/>
          </a:xfrm>
          <a:prstGeom prst="rightArrow">
            <a:avLst/>
          </a:prstGeom>
          <a:solidFill>
            <a:srgbClr val="003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8D95E318-4AA8-F1F1-681D-E7525340D31E}"/>
              </a:ext>
            </a:extLst>
          </p:cNvPr>
          <p:cNvGrpSpPr/>
          <p:nvPr/>
        </p:nvGrpSpPr>
        <p:grpSpPr>
          <a:xfrm>
            <a:off x="-34836" y="3932371"/>
            <a:ext cx="1858052" cy="2010785"/>
            <a:chOff x="-86139" y="2674152"/>
            <a:chExt cx="1858052" cy="2010785"/>
          </a:xfrm>
        </p:grpSpPr>
        <p:grpSp>
          <p:nvGrpSpPr>
            <p:cNvPr id="3076" name="Gruppieren 3075">
              <a:extLst>
                <a:ext uri="{FF2B5EF4-FFF2-40B4-BE49-F238E27FC236}">
                  <a16:creationId xmlns:a16="http://schemas.microsoft.com/office/drawing/2014/main" id="{E274BD47-535B-6773-8134-C29222909663}"/>
                </a:ext>
              </a:extLst>
            </p:cNvPr>
            <p:cNvGrpSpPr/>
            <p:nvPr/>
          </p:nvGrpSpPr>
          <p:grpSpPr>
            <a:xfrm>
              <a:off x="-86139" y="2761214"/>
              <a:ext cx="1481002" cy="1923723"/>
              <a:chOff x="-57662" y="1337150"/>
              <a:chExt cx="1481002" cy="1923723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3503A589-EBF4-7A47-216B-F812F56D7B93}"/>
                  </a:ext>
                </a:extLst>
              </p:cNvPr>
              <p:cNvGrpSpPr/>
              <p:nvPr/>
            </p:nvGrpSpPr>
            <p:grpSpPr>
              <a:xfrm>
                <a:off x="214019" y="1664775"/>
                <a:ext cx="1209321" cy="1596098"/>
                <a:chOff x="1144385" y="1669152"/>
                <a:chExt cx="1209321" cy="1596098"/>
              </a:xfrm>
            </p:grpSpPr>
            <p:pic>
              <p:nvPicPr>
                <p:cNvPr id="15" name="Picture 12">
                  <a:extLst>
                    <a:ext uri="{FF2B5EF4-FFF2-40B4-BE49-F238E27FC236}">
                      <a16:creationId xmlns:a16="http://schemas.microsoft.com/office/drawing/2014/main" id="{33CECFFA-F4F9-7A12-4FE2-C5DDF889C7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44385" y="1669152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10" descr="Batterien mit Mehrwegverpackungen sicher und nachhaltig befördern">
                  <a:extLst>
                    <a:ext uri="{FF2B5EF4-FFF2-40B4-BE49-F238E27FC236}">
                      <a16:creationId xmlns:a16="http://schemas.microsoft.com/office/drawing/2014/main" id="{368092C4-3F74-6B58-15FA-2E6953EBE1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53981" y="2265525"/>
                  <a:ext cx="999725" cy="9997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38" name="Textfeld 1037">
                <a:extLst>
                  <a:ext uri="{FF2B5EF4-FFF2-40B4-BE49-F238E27FC236}">
                    <a16:creationId xmlns:a16="http://schemas.microsoft.com/office/drawing/2014/main" id="{3A4078AF-B45F-9A6F-E917-901B3105E1ED}"/>
                  </a:ext>
                </a:extLst>
              </p:cNvPr>
              <p:cNvSpPr txBox="1"/>
              <p:nvPr/>
            </p:nvSpPr>
            <p:spPr>
              <a:xfrm>
                <a:off x="-57662" y="1337150"/>
                <a:ext cx="14311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b="1" dirty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ANLIEFERUNG </a:t>
                </a:r>
              </a:p>
            </p:txBody>
          </p:sp>
        </p:grpSp>
        <p:pic>
          <p:nvPicPr>
            <p:cNvPr id="3129" name="Grafik 3128" descr="LKW mit einfarbiger Füllung">
              <a:extLst>
                <a:ext uri="{FF2B5EF4-FFF2-40B4-BE49-F238E27FC236}">
                  <a16:creationId xmlns:a16="http://schemas.microsoft.com/office/drawing/2014/main" id="{22FA3285-0AE8-DE25-CC24-FA1D9F60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64709" y="2674152"/>
              <a:ext cx="507204" cy="507204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8EC6448-B10D-5977-716D-C13F2D28884D}"/>
              </a:ext>
            </a:extLst>
          </p:cNvPr>
          <p:cNvGrpSpPr/>
          <p:nvPr/>
        </p:nvGrpSpPr>
        <p:grpSpPr>
          <a:xfrm>
            <a:off x="10023135" y="4021806"/>
            <a:ext cx="1998939" cy="1820057"/>
            <a:chOff x="10023135" y="3817877"/>
            <a:chExt cx="1998939" cy="1820057"/>
          </a:xfrm>
        </p:grpSpPr>
        <p:sp>
          <p:nvSpPr>
            <p:cNvPr id="3124" name="Pfeil: nach rechts 3123">
              <a:extLst>
                <a:ext uri="{FF2B5EF4-FFF2-40B4-BE49-F238E27FC236}">
                  <a16:creationId xmlns:a16="http://schemas.microsoft.com/office/drawing/2014/main" id="{47C123FA-C440-56C7-18A6-BB0EDB1A65A0}"/>
                </a:ext>
              </a:extLst>
            </p:cNvPr>
            <p:cNvSpPr/>
            <p:nvPr/>
          </p:nvSpPr>
          <p:spPr>
            <a:xfrm>
              <a:off x="10168068" y="4568107"/>
              <a:ext cx="436000" cy="319596"/>
            </a:xfrm>
            <a:prstGeom prst="rightArrow">
              <a:avLst/>
            </a:prstGeom>
            <a:solidFill>
              <a:srgbClr val="003D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1868D77-4BF9-106F-F93B-70FA47FA5DAA}"/>
                </a:ext>
              </a:extLst>
            </p:cNvPr>
            <p:cNvGrpSpPr/>
            <p:nvPr/>
          </p:nvGrpSpPr>
          <p:grpSpPr>
            <a:xfrm>
              <a:off x="10023135" y="3817877"/>
              <a:ext cx="1998939" cy="1820057"/>
              <a:chOff x="10023135" y="2717755"/>
              <a:chExt cx="1998939" cy="1820057"/>
            </a:xfrm>
          </p:grpSpPr>
          <p:grpSp>
            <p:nvGrpSpPr>
              <p:cNvPr id="1055" name="Gruppieren 1054">
                <a:extLst>
                  <a:ext uri="{FF2B5EF4-FFF2-40B4-BE49-F238E27FC236}">
                    <a16:creationId xmlns:a16="http://schemas.microsoft.com/office/drawing/2014/main" id="{5AF23B71-AD35-1332-632D-894A7F1F2A76}"/>
                  </a:ext>
                </a:extLst>
              </p:cNvPr>
              <p:cNvGrpSpPr/>
              <p:nvPr/>
            </p:nvGrpSpPr>
            <p:grpSpPr>
              <a:xfrm>
                <a:off x="10023135" y="2810554"/>
                <a:ext cx="1998939" cy="1727258"/>
                <a:chOff x="8850503" y="1472870"/>
                <a:chExt cx="1998939" cy="1727258"/>
              </a:xfrm>
            </p:grpSpPr>
            <p:pic>
              <p:nvPicPr>
                <p:cNvPr id="1051" name="Picture 16" descr="IonPak® UN-Approved Lithium Ion Battery Packaging | ORBIS">
                  <a:extLst>
                    <a:ext uri="{FF2B5EF4-FFF2-40B4-BE49-F238E27FC236}">
                      <a16:creationId xmlns:a16="http://schemas.microsoft.com/office/drawing/2014/main" id="{A7454348-AF61-BACE-4E4F-E316C25EF7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68743" y="1819429"/>
                  <a:ext cx="1380699" cy="1380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52" name="Textfeld 1051">
                  <a:extLst>
                    <a:ext uri="{FF2B5EF4-FFF2-40B4-BE49-F238E27FC236}">
                      <a16:creationId xmlns:a16="http://schemas.microsoft.com/office/drawing/2014/main" id="{D8C55CBE-6BAA-3C32-4A45-F0D040DD427B}"/>
                    </a:ext>
                  </a:extLst>
                </p:cNvPr>
                <p:cNvSpPr txBox="1"/>
                <p:nvPr/>
              </p:nvSpPr>
              <p:spPr>
                <a:xfrm>
                  <a:off x="8850503" y="1472870"/>
                  <a:ext cx="15392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b="1" dirty="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AUSLIEFERUNG </a:t>
                  </a:r>
                </a:p>
              </p:txBody>
            </p:sp>
          </p:grpSp>
          <p:pic>
            <p:nvPicPr>
              <p:cNvPr id="3130" name="Grafik 3129" descr="LKW mit einfarbiger Füllung">
                <a:extLst>
                  <a:ext uri="{FF2B5EF4-FFF2-40B4-BE49-F238E27FC236}">
                    <a16:creationId xmlns:a16="http://schemas.microsoft.com/office/drawing/2014/main" id="{F4DBC175-9801-AB04-D974-FEB317A01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1501627" y="2717755"/>
                <a:ext cx="507204" cy="5072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8168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ihandform: Form 66">
            <a:extLst>
              <a:ext uri="{FF2B5EF4-FFF2-40B4-BE49-F238E27FC236}">
                <a16:creationId xmlns:a16="http://schemas.microsoft.com/office/drawing/2014/main" id="{D9FEB948-6EDD-2152-6939-F12F1B508F18}"/>
              </a:ext>
            </a:extLst>
          </p:cNvPr>
          <p:cNvSpPr/>
          <p:nvPr/>
        </p:nvSpPr>
        <p:spPr>
          <a:xfrm>
            <a:off x="7259942" y="4937866"/>
            <a:ext cx="2276475" cy="1186443"/>
          </a:xfrm>
          <a:custGeom>
            <a:avLst/>
            <a:gdLst>
              <a:gd name="connsiteX0" fmla="*/ 0 w 2276475"/>
              <a:gd name="connsiteY0" fmla="*/ 0 h 1186443"/>
              <a:gd name="connsiteX1" fmla="*/ 2276475 w 2276475"/>
              <a:gd name="connsiteY1" fmla="*/ 0 h 1186443"/>
              <a:gd name="connsiteX2" fmla="*/ 2276475 w 2276475"/>
              <a:gd name="connsiteY2" fmla="*/ 1186443 h 1186443"/>
              <a:gd name="connsiteX3" fmla="*/ 0 w 2276475"/>
              <a:gd name="connsiteY3" fmla="*/ 1186443 h 1186443"/>
              <a:gd name="connsiteX4" fmla="*/ 0 w 2276475"/>
              <a:gd name="connsiteY4" fmla="*/ 771411 h 1186443"/>
              <a:gd name="connsiteX5" fmla="*/ 178190 w 2276475"/>
              <a:gd name="connsiteY5" fmla="*/ 593221 h 1186443"/>
              <a:gd name="connsiteX6" fmla="*/ 0 w 2276475"/>
              <a:gd name="connsiteY6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475" h="1186443">
                <a:moveTo>
                  <a:pt x="0" y="0"/>
                </a:moveTo>
                <a:lnTo>
                  <a:pt x="2276475" y="0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1"/>
                </a:lnTo>
                <a:lnTo>
                  <a:pt x="178190" y="593221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6</a:t>
            </a:r>
            <a:endParaRPr lang="de-DE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PACK MONTAGE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7EA789-C5CE-ADE8-D0C5-FF90927E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4ADFE0-72A4-B579-A306-84CCCA1213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43BA8E-591B-9449-BFCF-1D554DC8A9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FAE32482-20ED-B2C8-41CA-A4CC2D7FA9DF}"/>
              </a:ext>
            </a:extLst>
          </p:cNvPr>
          <p:cNvSpPr/>
          <p:nvPr/>
        </p:nvSpPr>
        <p:spPr>
          <a:xfrm>
            <a:off x="320232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5031 h 1186443"/>
              <a:gd name="connsiteX3" fmla="*/ 2454665 w 2454665"/>
              <a:gd name="connsiteY3" fmla="*/ 593221 h 1186443"/>
              <a:gd name="connsiteX4" fmla="*/ 2276475 w 2454665"/>
              <a:gd name="connsiteY4" fmla="*/ 771411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5031"/>
                </a:lnTo>
                <a:lnTo>
                  <a:pt x="2454665" y="593221"/>
                </a:lnTo>
                <a:lnTo>
                  <a:pt x="2276475" y="771411"/>
                </a:lnTo>
                <a:lnTo>
                  <a:pt x="2276475" y="1186443"/>
                </a:lnTo>
                <a:lnTo>
                  <a:pt x="0" y="1186443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400" dirty="0">
                <a:solidFill>
                  <a:srgbClr val="003D6A"/>
                </a:solidFill>
              </a:rPr>
              <a:t>0</a:t>
            </a:r>
            <a:endParaRPr lang="de-DE" sz="32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AUSPACKEN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F399EE70-5CAA-61B1-C588-845190A927AF}"/>
              </a:ext>
            </a:extLst>
          </p:cNvPr>
          <p:cNvSpPr/>
          <p:nvPr/>
        </p:nvSpPr>
        <p:spPr>
          <a:xfrm>
            <a:off x="2641378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400" dirty="0">
                <a:solidFill>
                  <a:srgbClr val="003D6A"/>
                </a:solidFill>
              </a:rPr>
              <a:t>1</a:t>
            </a:r>
            <a:endParaRPr lang="de-DE" sz="28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ÜBERPRÜFEN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5C18D779-CD1C-A8F3-0AE6-CE858A7C9162}"/>
              </a:ext>
            </a:extLst>
          </p:cNvPr>
          <p:cNvSpPr/>
          <p:nvPr/>
        </p:nvSpPr>
        <p:spPr>
          <a:xfrm>
            <a:off x="9595293" y="1584367"/>
            <a:ext cx="2276475" cy="1186443"/>
          </a:xfrm>
          <a:custGeom>
            <a:avLst/>
            <a:gdLst>
              <a:gd name="connsiteX0" fmla="*/ 0 w 2276475"/>
              <a:gd name="connsiteY0" fmla="*/ 0 h 1186443"/>
              <a:gd name="connsiteX1" fmla="*/ 2276475 w 2276475"/>
              <a:gd name="connsiteY1" fmla="*/ 0 h 1186443"/>
              <a:gd name="connsiteX2" fmla="*/ 2276475 w 2276475"/>
              <a:gd name="connsiteY2" fmla="*/ 1186443 h 1186443"/>
              <a:gd name="connsiteX3" fmla="*/ 0 w 2276475"/>
              <a:gd name="connsiteY3" fmla="*/ 1186443 h 1186443"/>
              <a:gd name="connsiteX4" fmla="*/ 0 w 2276475"/>
              <a:gd name="connsiteY4" fmla="*/ 771411 h 1186443"/>
              <a:gd name="connsiteX5" fmla="*/ 178190 w 2276475"/>
              <a:gd name="connsiteY5" fmla="*/ 593221 h 1186443"/>
              <a:gd name="connsiteX6" fmla="*/ 0 w 2276475"/>
              <a:gd name="connsiteY6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475" h="1186443">
                <a:moveTo>
                  <a:pt x="0" y="0"/>
                </a:moveTo>
                <a:lnTo>
                  <a:pt x="2276475" y="0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1"/>
                </a:lnTo>
                <a:lnTo>
                  <a:pt x="178190" y="593221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4</a:t>
            </a:r>
            <a:endParaRPr lang="de-DE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STACK MONTAGE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F705D432-B5BD-CBF5-1543-5668B68418FA}"/>
              </a:ext>
            </a:extLst>
          </p:cNvPr>
          <p:cNvSpPr/>
          <p:nvPr/>
        </p:nvSpPr>
        <p:spPr>
          <a:xfrm>
            <a:off x="4952999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REINIGEN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87DEF1E7-18B6-22DC-4C32-BB7468F2C7A2}"/>
              </a:ext>
            </a:extLst>
          </p:cNvPr>
          <p:cNvGrpSpPr/>
          <p:nvPr/>
        </p:nvGrpSpPr>
        <p:grpSpPr>
          <a:xfrm>
            <a:off x="79573" y="2328076"/>
            <a:ext cx="1158482" cy="1065477"/>
            <a:chOff x="2356825" y="3480335"/>
            <a:chExt cx="756413" cy="81457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B4A9180-AB2D-0BAF-F398-754F6573B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56825" y="3480335"/>
              <a:ext cx="756413" cy="80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914A438-8606-4A7A-2C24-151BD734A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35032" y="3759514"/>
              <a:ext cx="210858" cy="535395"/>
            </a:xfrm>
            <a:prstGeom prst="rect">
              <a:avLst/>
            </a:prstGeom>
          </p:spPr>
        </p:pic>
        <p:pic>
          <p:nvPicPr>
            <p:cNvPr id="9" name="Picture 6" descr="14500A3 - 1100mAh 3,6V - 3,7V Lithium-Ionen-Zelle (ohne Schutzelektronik) |  akkuteile.de">
              <a:extLst>
                <a:ext uri="{FF2B5EF4-FFF2-40B4-BE49-F238E27FC236}">
                  <a16:creationId xmlns:a16="http://schemas.microsoft.com/office/drawing/2014/main" id="{2306D8E2-32B2-7734-0074-FCF88EF583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28510" y="3720110"/>
              <a:ext cx="280684" cy="569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2" descr="Sorgfältiges Lesen Zähnung Fußball prismatic battery module Literatur  Einfach Matte">
            <a:extLst>
              <a:ext uri="{FF2B5EF4-FFF2-40B4-BE49-F238E27FC236}">
                <a16:creationId xmlns:a16="http://schemas.microsoft.com/office/drawing/2014/main" id="{43368798-A82E-2C89-6D28-50E932F0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8307" y="2436501"/>
            <a:ext cx="1158482" cy="9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E6A52875-C38F-B8CA-2223-441E95783011}"/>
              </a:ext>
            </a:extLst>
          </p:cNvPr>
          <p:cNvCxnSpPr>
            <a:cxnSpLocks/>
          </p:cNvCxnSpPr>
          <p:nvPr/>
        </p:nvCxnSpPr>
        <p:spPr>
          <a:xfrm>
            <a:off x="839278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C9F4CA95-2733-900F-E75D-E860E87C6981}"/>
              </a:ext>
            </a:extLst>
          </p:cNvPr>
          <p:cNvCxnSpPr>
            <a:cxnSpLocks/>
          </p:cNvCxnSpPr>
          <p:nvPr/>
        </p:nvCxnSpPr>
        <p:spPr>
          <a:xfrm>
            <a:off x="3160424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833A383-51A7-8393-6FD7-4439C56EC825}"/>
              </a:ext>
            </a:extLst>
          </p:cNvPr>
          <p:cNvCxnSpPr>
            <a:cxnSpLocks/>
          </p:cNvCxnSpPr>
          <p:nvPr/>
        </p:nvCxnSpPr>
        <p:spPr>
          <a:xfrm>
            <a:off x="5387713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ihandform: Form 47">
            <a:extLst>
              <a:ext uri="{FF2B5EF4-FFF2-40B4-BE49-F238E27FC236}">
                <a16:creationId xmlns:a16="http://schemas.microsoft.com/office/drawing/2014/main" id="{6FE98EA1-8BD8-BA78-158A-F54B838FD84E}"/>
              </a:ext>
            </a:extLst>
          </p:cNvPr>
          <p:cNvSpPr/>
          <p:nvPr/>
        </p:nvSpPr>
        <p:spPr>
          <a:xfrm>
            <a:off x="7272269" y="1584367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dirty="0">
                <a:solidFill>
                  <a:srgbClr val="003D6A"/>
                </a:solidFill>
                <a:latin typeface="Fago Pro"/>
              </a:rPr>
              <a:t>3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KLEBEN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F6AF481-53B2-C43D-6642-B6C3DC4F649B}"/>
              </a:ext>
            </a:extLst>
          </p:cNvPr>
          <p:cNvCxnSpPr>
            <a:cxnSpLocks/>
          </p:cNvCxnSpPr>
          <p:nvPr/>
        </p:nvCxnSpPr>
        <p:spPr>
          <a:xfrm>
            <a:off x="7764681" y="2309812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AE1C2CCE-75EE-5916-62B1-6220FBCA7F23}"/>
              </a:ext>
            </a:extLst>
          </p:cNvPr>
          <p:cNvCxnSpPr>
            <a:cxnSpLocks/>
          </p:cNvCxnSpPr>
          <p:nvPr/>
        </p:nvCxnSpPr>
        <p:spPr>
          <a:xfrm>
            <a:off x="9896748" y="2309812"/>
            <a:ext cx="16735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ihandform: Form 51">
            <a:extLst>
              <a:ext uri="{FF2B5EF4-FFF2-40B4-BE49-F238E27FC236}">
                <a16:creationId xmlns:a16="http://schemas.microsoft.com/office/drawing/2014/main" id="{089ECB91-997B-4B42-B25F-1A33BCC17179}"/>
              </a:ext>
            </a:extLst>
          </p:cNvPr>
          <p:cNvSpPr/>
          <p:nvPr/>
        </p:nvSpPr>
        <p:spPr>
          <a:xfrm>
            <a:off x="2617650" y="4937866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5031 h 1186443"/>
              <a:gd name="connsiteX3" fmla="*/ 2454665 w 2454665"/>
              <a:gd name="connsiteY3" fmla="*/ 593221 h 1186443"/>
              <a:gd name="connsiteX4" fmla="*/ 2276475 w 2454665"/>
              <a:gd name="connsiteY4" fmla="*/ 771411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5031"/>
                </a:lnTo>
                <a:lnTo>
                  <a:pt x="2454665" y="593221"/>
                </a:lnTo>
                <a:lnTo>
                  <a:pt x="2276475" y="771411"/>
                </a:lnTo>
                <a:lnTo>
                  <a:pt x="2276475" y="1186443"/>
                </a:lnTo>
                <a:lnTo>
                  <a:pt x="0" y="1186443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4</a:t>
            </a: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STACK MONTAGE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53" name="Freihandform: Form 52">
            <a:extLst>
              <a:ext uri="{FF2B5EF4-FFF2-40B4-BE49-F238E27FC236}">
                <a16:creationId xmlns:a16="http://schemas.microsoft.com/office/drawing/2014/main" id="{D46A8F8D-D07D-5B61-45FE-2DDC85859C37}"/>
              </a:ext>
            </a:extLst>
          </p:cNvPr>
          <p:cNvSpPr/>
          <p:nvPr/>
        </p:nvSpPr>
        <p:spPr>
          <a:xfrm>
            <a:off x="4938796" y="4937866"/>
            <a:ext cx="2454665" cy="1186443"/>
          </a:xfrm>
          <a:custGeom>
            <a:avLst/>
            <a:gdLst>
              <a:gd name="connsiteX0" fmla="*/ 0 w 2454665"/>
              <a:gd name="connsiteY0" fmla="*/ 0 h 1186443"/>
              <a:gd name="connsiteX1" fmla="*/ 2276475 w 2454665"/>
              <a:gd name="connsiteY1" fmla="*/ 0 h 1186443"/>
              <a:gd name="connsiteX2" fmla="*/ 2276475 w 2454665"/>
              <a:gd name="connsiteY2" fmla="*/ 410344 h 1186443"/>
              <a:gd name="connsiteX3" fmla="*/ 2454665 w 2454665"/>
              <a:gd name="connsiteY3" fmla="*/ 588534 h 1186443"/>
              <a:gd name="connsiteX4" fmla="*/ 2276475 w 2454665"/>
              <a:gd name="connsiteY4" fmla="*/ 766724 h 1186443"/>
              <a:gd name="connsiteX5" fmla="*/ 2276475 w 2454665"/>
              <a:gd name="connsiteY5" fmla="*/ 1186443 h 1186443"/>
              <a:gd name="connsiteX6" fmla="*/ 0 w 2454665"/>
              <a:gd name="connsiteY6" fmla="*/ 1186443 h 1186443"/>
              <a:gd name="connsiteX7" fmla="*/ 0 w 2454665"/>
              <a:gd name="connsiteY7" fmla="*/ 771413 h 1186443"/>
              <a:gd name="connsiteX8" fmla="*/ 178191 w 2454665"/>
              <a:gd name="connsiteY8" fmla="*/ 593222 h 1186443"/>
              <a:gd name="connsiteX9" fmla="*/ 0 w 2454665"/>
              <a:gd name="connsiteY9" fmla="*/ 415031 h 118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4665" h="1186443">
                <a:moveTo>
                  <a:pt x="0" y="0"/>
                </a:moveTo>
                <a:lnTo>
                  <a:pt x="2276475" y="0"/>
                </a:lnTo>
                <a:lnTo>
                  <a:pt x="2276475" y="410344"/>
                </a:lnTo>
                <a:lnTo>
                  <a:pt x="2454665" y="588534"/>
                </a:lnTo>
                <a:lnTo>
                  <a:pt x="2276475" y="766724"/>
                </a:lnTo>
                <a:lnTo>
                  <a:pt x="2276475" y="1186443"/>
                </a:lnTo>
                <a:lnTo>
                  <a:pt x="0" y="1186443"/>
                </a:lnTo>
                <a:lnTo>
                  <a:pt x="0" y="771413"/>
                </a:lnTo>
                <a:lnTo>
                  <a:pt x="178191" y="593222"/>
                </a:lnTo>
                <a:lnTo>
                  <a:pt x="0" y="415031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4000" dirty="0">
                <a:solidFill>
                  <a:srgbClr val="003D6A"/>
                </a:solidFill>
              </a:rPr>
              <a:t>5</a:t>
            </a:r>
            <a:endParaRPr lang="de-DE" sz="2800" dirty="0">
              <a:solidFill>
                <a:srgbClr val="003D6A"/>
              </a:solidFill>
            </a:endParaRPr>
          </a:p>
          <a:p>
            <a:pPr algn="ctr"/>
            <a:r>
              <a:rPr lang="de-DE" sz="2000" dirty="0">
                <a:solidFill>
                  <a:srgbClr val="003D6A"/>
                </a:solidFill>
              </a:rPr>
              <a:t>MODUL MONTAGE</a:t>
            </a:r>
            <a:endParaRPr lang="de-DE" dirty="0">
              <a:solidFill>
                <a:srgbClr val="003D6A"/>
              </a:solidFill>
            </a:endParaRPr>
          </a:p>
        </p:txBody>
      </p:sp>
      <p:pic>
        <p:nvPicPr>
          <p:cNvPr id="60" name="Picture 12" descr="Sorgfältiges Lesen Zähnung Fußball prismatic battery module Literatur  Einfach Matte">
            <a:extLst>
              <a:ext uri="{FF2B5EF4-FFF2-40B4-BE49-F238E27FC236}">
                <a16:creationId xmlns:a16="http://schemas.microsoft.com/office/drawing/2014/main" id="{D9B790BF-B8BE-74B0-FBF6-FC9821A68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69031" y="5758507"/>
            <a:ext cx="1158482" cy="9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13893EE3-C20C-9F26-D420-CB2D4116806A}"/>
              </a:ext>
            </a:extLst>
          </p:cNvPr>
          <p:cNvCxnSpPr>
            <a:cxnSpLocks/>
          </p:cNvCxnSpPr>
          <p:nvPr/>
        </p:nvCxnSpPr>
        <p:spPr>
          <a:xfrm>
            <a:off x="3007913" y="5663311"/>
            <a:ext cx="16371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68EA6188-79F0-3628-B643-63EF8F5354E8}"/>
              </a:ext>
            </a:extLst>
          </p:cNvPr>
          <p:cNvCxnSpPr>
            <a:cxnSpLocks/>
          </p:cNvCxnSpPr>
          <p:nvPr/>
        </p:nvCxnSpPr>
        <p:spPr>
          <a:xfrm>
            <a:off x="5168954" y="5663311"/>
            <a:ext cx="19716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F7FFE8FF-8BC9-F4AA-2C94-EB2C06455D75}"/>
              </a:ext>
            </a:extLst>
          </p:cNvPr>
          <p:cNvCxnSpPr>
            <a:cxnSpLocks/>
          </p:cNvCxnSpPr>
          <p:nvPr/>
        </p:nvCxnSpPr>
        <p:spPr>
          <a:xfrm>
            <a:off x="7685131" y="5663311"/>
            <a:ext cx="14165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Grafik 71">
            <a:extLst>
              <a:ext uri="{FF2B5EF4-FFF2-40B4-BE49-F238E27FC236}">
                <a16:creationId xmlns:a16="http://schemas.microsoft.com/office/drawing/2014/main" id="{EFA7C5B6-4BE5-C13B-E2DA-7EC3B8FDAE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28695" y="5811212"/>
            <a:ext cx="1533196" cy="760073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99AA81DA-0908-D684-D0D9-BED42361B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30A2D3D-1F38-BEE4-4F04-E12BAB1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70578" y="3290427"/>
            <a:ext cx="4650844" cy="118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84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hteck 1041">
            <a:extLst>
              <a:ext uri="{FF2B5EF4-FFF2-40B4-BE49-F238E27FC236}">
                <a16:creationId xmlns:a16="http://schemas.microsoft.com/office/drawing/2014/main" id="{FA8E389B-2881-5B38-4E14-129ABCD49EFF}"/>
              </a:ext>
            </a:extLst>
          </p:cNvPr>
          <p:cNvSpPr/>
          <p:nvPr/>
        </p:nvSpPr>
        <p:spPr>
          <a:xfrm>
            <a:off x="190501" y="1438276"/>
            <a:ext cx="4800526" cy="5320728"/>
          </a:xfrm>
          <a:prstGeom prst="rect">
            <a:avLst/>
          </a:prstGeom>
          <a:solidFill>
            <a:srgbClr val="E4E4E4"/>
          </a:solidFill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4A04A-3E64-CB4B-ABF7-237EABAA6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PROZESS SCHRITTE </a:t>
            </a:r>
            <a:r>
              <a:rPr lang="de-DE" dirty="0">
                <a:solidFill>
                  <a:srgbClr val="00ADEE"/>
                </a:solidFill>
              </a:rPr>
              <a:t>BATTERIE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1E2440-43C0-F911-B8B2-40FE9F6EBC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66E945-5553-DBD5-F728-F07AD800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91" name="Grafik 3090">
            <a:extLst>
              <a:ext uri="{FF2B5EF4-FFF2-40B4-BE49-F238E27FC236}">
                <a16:creationId xmlns:a16="http://schemas.microsoft.com/office/drawing/2014/main" id="{D640530C-8D75-3E17-57BA-962F2A7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1554" y="3559512"/>
            <a:ext cx="4189418" cy="1068730"/>
          </a:xfrm>
          <a:prstGeom prst="rect">
            <a:avLst/>
          </a:prstGeom>
        </p:spPr>
      </p:pic>
      <p:pic>
        <p:nvPicPr>
          <p:cNvPr id="1043" name="Picture 4" descr="Inline-Nutzentrenner ILR-2200">
            <a:extLst>
              <a:ext uri="{FF2B5EF4-FFF2-40B4-BE49-F238E27FC236}">
                <a16:creationId xmlns:a16="http://schemas.microsoft.com/office/drawing/2014/main" id="{F0117D4B-1015-3D8D-6750-C271BB989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42492" y="5010038"/>
            <a:ext cx="2168657" cy="15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023-09_Animation_E-Mobility_RCG_kurz">
            <a:hlinkClick r:id="" action="ppaction://media"/>
            <a:extLst>
              <a:ext uri="{FF2B5EF4-FFF2-40B4-BE49-F238E27FC236}">
                <a16:creationId xmlns:a16="http://schemas.microsoft.com/office/drawing/2014/main" id="{07A64370-B315-4026-6C57-4D35582DD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0025" y="3807611"/>
            <a:ext cx="4621494" cy="259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50A9829-5D81-09CA-8DA6-99B47A9E677F}"/>
              </a:ext>
            </a:extLst>
          </p:cNvPr>
          <p:cNvGrpSpPr>
            <a:grpSpLocks noChangeAspect="1"/>
          </p:cNvGrpSpPr>
          <p:nvPr/>
        </p:nvGrpSpPr>
        <p:grpSpPr>
          <a:xfrm>
            <a:off x="426606" y="2840839"/>
            <a:ext cx="4328315" cy="972000"/>
            <a:chOff x="148655" y="5463133"/>
            <a:chExt cx="4978195" cy="1117942"/>
          </a:xfrm>
        </p:grpSpPr>
        <p:pic>
          <p:nvPicPr>
            <p:cNvPr id="23" name="Grafik 22" descr="Karton geöffnet Silhouette">
              <a:extLst>
                <a:ext uri="{FF2B5EF4-FFF2-40B4-BE49-F238E27FC236}">
                  <a16:creationId xmlns:a16="http://schemas.microsoft.com/office/drawing/2014/main" id="{6AE8311A-39EE-7067-141E-0781D1736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64271" y="5608104"/>
              <a:ext cx="827999" cy="828000"/>
            </a:xfrm>
            <a:prstGeom prst="rect">
              <a:avLst/>
            </a:prstGeom>
          </p:spPr>
        </p:pic>
        <p:sp>
          <p:nvSpPr>
            <p:cNvPr id="26" name="Pfeil: nach rechts 25">
              <a:extLst>
                <a:ext uri="{FF2B5EF4-FFF2-40B4-BE49-F238E27FC236}">
                  <a16:creationId xmlns:a16="http://schemas.microsoft.com/office/drawing/2014/main" id="{E2BBE43D-CDBE-68C2-3465-E1101B468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8476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179A05B-FC53-FCE1-5AAF-5FD964A650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5538" y="5608104"/>
              <a:ext cx="907101" cy="828000"/>
              <a:chOff x="2612551" y="5276850"/>
              <a:chExt cx="1001756" cy="914400"/>
            </a:xfrm>
          </p:grpSpPr>
          <p:pic>
            <p:nvPicPr>
              <p:cNvPr id="1029" name="Grafik 1028" descr="Schachtel Silhouette">
                <a:extLst>
                  <a:ext uri="{FF2B5EF4-FFF2-40B4-BE49-F238E27FC236}">
                    <a16:creationId xmlns:a16="http://schemas.microsoft.com/office/drawing/2014/main" id="{0DA522AB-B686-DFE1-CA7C-2FF3E166C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99907" y="527685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31" name="Grafik 1030" descr="Schere Silhouette">
                <a:extLst>
                  <a:ext uri="{FF2B5EF4-FFF2-40B4-BE49-F238E27FC236}">
                    <a16:creationId xmlns:a16="http://schemas.microsoft.com/office/drawing/2014/main" id="{7C872A9A-EF7A-B17A-752C-C04E41DFF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 rot="13699883">
                <a:off x="2612551" y="5684187"/>
                <a:ext cx="228823" cy="228823"/>
              </a:xfrm>
              <a:prstGeom prst="rect">
                <a:avLst/>
              </a:prstGeom>
            </p:spPr>
          </p:pic>
          <p:cxnSp>
            <p:nvCxnSpPr>
              <p:cNvPr id="1032" name="Gerader Verbinder 1031">
                <a:extLst>
                  <a:ext uri="{FF2B5EF4-FFF2-40B4-BE49-F238E27FC236}">
                    <a16:creationId xmlns:a16="http://schemas.microsoft.com/office/drawing/2014/main" id="{7A924EFB-23B2-5899-DEFA-D0F7563332CC}"/>
                  </a:ext>
                </a:extLst>
              </p:cNvPr>
              <p:cNvCxnSpPr/>
              <p:nvPr/>
            </p:nvCxnSpPr>
            <p:spPr>
              <a:xfrm>
                <a:off x="2857500" y="5791201"/>
                <a:ext cx="299607" cy="15954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Gerader Verbinder 1033">
                <a:extLst>
                  <a:ext uri="{FF2B5EF4-FFF2-40B4-BE49-F238E27FC236}">
                    <a16:creationId xmlns:a16="http://schemas.microsoft.com/office/drawing/2014/main" id="{D792EABF-EAF7-B778-97EF-81B8FB7C78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7107" y="5750721"/>
                <a:ext cx="326662" cy="200025"/>
              </a:xfrm>
              <a:prstGeom prst="line">
                <a:avLst/>
              </a:prstGeom>
              <a:ln>
                <a:solidFill>
                  <a:srgbClr val="009EE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Pfeil: nach rechts 28">
              <a:extLst>
                <a:ext uri="{FF2B5EF4-FFF2-40B4-BE49-F238E27FC236}">
                  <a16:creationId xmlns:a16="http://schemas.microsoft.com/office/drawing/2014/main" id="{AD668720-3081-7F44-FA66-348474D37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37209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21AC38BC-DCD7-DB28-F29C-52385FB908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840" y="5909523"/>
              <a:ext cx="312492" cy="225162"/>
            </a:xfrm>
            <a:prstGeom prst="rightArrow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024" name="Picture 12">
              <a:extLst>
                <a:ext uri="{FF2B5EF4-FFF2-40B4-BE49-F238E27FC236}">
                  <a16:creationId xmlns:a16="http://schemas.microsoft.com/office/drawing/2014/main" id="{A66A003D-D3FE-0F9C-06E3-672A92F68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58594" y1="44531" x2="61719" y2="52148"/>
                          <a14:foregroundMark x1="84375" y1="43359" x2="58984" y2="55469"/>
                          <a14:foregroundMark x1="58984" y1="55469" x2="51367" y2="56836"/>
                          <a14:foregroundMark x1="59570" y1="47070" x2="79297" y2="52148"/>
                          <a14:foregroundMark x1="75195" y1="45508" x2="75195" y2="45508"/>
                          <a14:foregroundMark x1="58008" y1="60547" x2="58008" y2="60547"/>
                          <a14:foregroundMark x1="55859" y1="62109" x2="55859" y2="62109"/>
                          <a14:foregroundMark x1="57422" y1="51172" x2="55859" y2="42383"/>
                          <a14:foregroundMark x1="58008" y1="55273" x2="57422" y2="47070"/>
                          <a14:foregroundMark x1="61719" y1="53320" x2="55469" y2="49023"/>
                          <a14:foregroundMark x1="66797" y1="53320" x2="56445" y2="59570"/>
                          <a14:foregroundMark x1="54883" y1="59961" x2="54297" y2="63672"/>
                          <a14:foregroundMark x1="54297" y1="63672" x2="54297" y2="63672"/>
                          <a14:foregroundMark x1="50781" y1="58984" x2="50781" y2="58984"/>
                          <a14:foregroundMark x1="56445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5273" x2="58008" y2="55273"/>
                          <a14:foregroundMark x1="58008" y1="56445" x2="58008" y2="564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8655" y="5511945"/>
              <a:ext cx="1020318" cy="102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6" name="Gruppieren 1025">
              <a:extLst>
                <a:ext uri="{FF2B5EF4-FFF2-40B4-BE49-F238E27FC236}">
                  <a16:creationId xmlns:a16="http://schemas.microsoft.com/office/drawing/2014/main" id="{98AB0D64-CF8A-41CF-4BCF-BCD82EFA9B01}"/>
                </a:ext>
              </a:extLst>
            </p:cNvPr>
            <p:cNvGrpSpPr/>
            <p:nvPr/>
          </p:nvGrpSpPr>
          <p:grpSpPr>
            <a:xfrm>
              <a:off x="4297066" y="5463133"/>
              <a:ext cx="829784" cy="1117942"/>
              <a:chOff x="6113942" y="4718188"/>
              <a:chExt cx="829784" cy="1117942"/>
            </a:xfrm>
          </p:grpSpPr>
          <p:pic>
            <p:nvPicPr>
              <p:cNvPr id="1027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36331460-6348-97AD-9517-AD46E97315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475810" y="4718189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12" descr="18650 Polymer Lithium Ion Battery (LiPo) (3.7V 2600mAh)">
                <a:extLst>
                  <a:ext uri="{FF2B5EF4-FFF2-40B4-BE49-F238E27FC236}">
                    <a16:creationId xmlns:a16="http://schemas.microsoft.com/office/drawing/2014/main" id="{FC2FF775-09E5-A818-04CC-1D1565B28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screen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3942" y="4718188"/>
                <a:ext cx="467916" cy="111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46" name="Rechteck 1045">
            <a:extLst>
              <a:ext uri="{FF2B5EF4-FFF2-40B4-BE49-F238E27FC236}">
                <a16:creationId xmlns:a16="http://schemas.microsoft.com/office/drawing/2014/main" id="{9D3C4EC7-1B1B-645D-4159-E4843725717E}"/>
              </a:ext>
            </a:extLst>
          </p:cNvPr>
          <p:cNvSpPr/>
          <p:nvPr/>
        </p:nvSpPr>
        <p:spPr>
          <a:xfrm>
            <a:off x="4991026" y="1438276"/>
            <a:ext cx="7010474" cy="5311203"/>
          </a:xfrm>
          <a:prstGeom prst="rect">
            <a:avLst/>
          </a:prstGeom>
          <a:noFill/>
          <a:ln w="76200">
            <a:solidFill>
              <a:srgbClr val="E4E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49" name="Picture 10">
            <a:extLst>
              <a:ext uri="{FF2B5EF4-FFF2-40B4-BE49-F238E27FC236}">
                <a16:creationId xmlns:a16="http://schemas.microsoft.com/office/drawing/2014/main" id="{14A269F8-C971-7D73-D232-AC604491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07564">
            <a:off x="8347633" y="1812856"/>
            <a:ext cx="1309706" cy="128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Grafik 1049">
            <a:extLst>
              <a:ext uri="{FF2B5EF4-FFF2-40B4-BE49-F238E27FC236}">
                <a16:creationId xmlns:a16="http://schemas.microsoft.com/office/drawing/2014/main" id="{232337CA-0B96-5AE0-F996-1E8EB63A2F8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363" y="2349809"/>
            <a:ext cx="729770" cy="1157313"/>
          </a:xfrm>
          <a:prstGeom prst="rect">
            <a:avLst/>
          </a:prstGeom>
        </p:spPr>
      </p:pic>
      <p:pic>
        <p:nvPicPr>
          <p:cNvPr id="10240" name="Picture 8">
            <a:extLst>
              <a:ext uri="{FF2B5EF4-FFF2-40B4-BE49-F238E27FC236}">
                <a16:creationId xmlns:a16="http://schemas.microsoft.com/office/drawing/2014/main" id="{5873364F-ECC6-BAC4-CFB9-B316A684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913" y="1606295"/>
            <a:ext cx="1113951" cy="14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Grafik 10240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D56FC300-58E4-389F-6D9F-E6F3CE11C03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524" y="3371835"/>
            <a:ext cx="1123380" cy="1363222"/>
          </a:xfrm>
          <a:prstGeom prst="rect">
            <a:avLst/>
          </a:prstGeom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3DA31130-2DE5-C7A3-8CA3-A54EC136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9222" y="5154575"/>
            <a:ext cx="2779964" cy="9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Grafik 10244">
            <a:extLst>
              <a:ext uri="{FF2B5EF4-FFF2-40B4-BE49-F238E27FC236}">
                <a16:creationId xmlns:a16="http://schemas.microsoft.com/office/drawing/2014/main" id="{D1C1BC1A-071F-1E26-53E2-5821F873B9E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320" y="3725434"/>
            <a:ext cx="1940290" cy="1363222"/>
          </a:xfrm>
          <a:prstGeom prst="rect">
            <a:avLst/>
          </a:prstGeom>
        </p:spPr>
      </p:pic>
      <p:pic>
        <p:nvPicPr>
          <p:cNvPr id="10246" name="Grafik 10245">
            <a:extLst>
              <a:ext uri="{FF2B5EF4-FFF2-40B4-BE49-F238E27FC236}">
                <a16:creationId xmlns:a16="http://schemas.microsoft.com/office/drawing/2014/main" id="{C5CD6963-6FBD-E31E-A9F2-CAB7D540404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2398" y="1630941"/>
            <a:ext cx="2350161" cy="16511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229DEDD-6946-CD86-E48F-357CBC5F34C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736" y="5093976"/>
            <a:ext cx="1920107" cy="1387278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3E33DED-4ACC-FB06-F430-A36D5E7D1AA7}"/>
              </a:ext>
            </a:extLst>
          </p:cNvPr>
          <p:cNvGrpSpPr/>
          <p:nvPr/>
        </p:nvGrpSpPr>
        <p:grpSpPr>
          <a:xfrm>
            <a:off x="190499" y="1561566"/>
            <a:ext cx="4800526" cy="949671"/>
            <a:chOff x="-223736" y="1363599"/>
            <a:chExt cx="4800526" cy="9496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93D1E65-8AE1-97B8-F110-C03D288738EE}"/>
                </a:ext>
              </a:extLst>
            </p:cNvPr>
            <p:cNvSpPr txBox="1"/>
            <p:nvPr/>
          </p:nvSpPr>
          <p:spPr>
            <a:xfrm>
              <a:off x="-223736" y="1363599"/>
              <a:ext cx="4800526" cy="9496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4000" b="1" dirty="0">
                  <a:solidFill>
                    <a:srgbClr val="003D6A"/>
                  </a:solidFill>
                </a:rPr>
                <a:t>0</a:t>
              </a:r>
              <a:endParaRPr lang="de-DE" sz="3200" b="1" dirty="0">
                <a:solidFill>
                  <a:srgbClr val="003D6A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AUSPACKEN I </a:t>
              </a:r>
              <a:r>
                <a:rPr kumimoji="0" lang="de-DE" sz="2400" i="0" u="none" strike="noStrike" kern="1200" cap="none" spc="0" normalizeH="0" baseline="0" noProof="0" dirty="0">
                  <a:ln>
                    <a:noFill/>
                  </a:ln>
                  <a:solidFill>
                    <a:srgbClr val="BCCF00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ENTLADEN</a:t>
              </a:r>
              <a:endParaRPr kumimoji="0" lang="de-DE" sz="2000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endParaRPr kumimoji="0" lang="de-DE" sz="28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8E8F8F6D-3B68-E2FE-0EDB-6C8ACA4982BE}"/>
                </a:ext>
              </a:extLst>
            </p:cNvPr>
            <p:cNvCxnSpPr>
              <a:cxnSpLocks/>
            </p:cNvCxnSpPr>
            <p:nvPr/>
          </p:nvCxnSpPr>
          <p:spPr>
            <a:xfrm>
              <a:off x="1342708" y="1881187"/>
              <a:ext cx="1416573" cy="0"/>
            </a:xfrm>
            <a:prstGeom prst="line">
              <a:avLst/>
            </a:prstGeom>
            <a:ln>
              <a:solidFill>
                <a:srgbClr val="BCC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052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DB7AF56-F83C-4C41-9BB2-5985911C5F61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42uomgidqt5gt6gtlebsd2b67k\&quot;,\&quot;tenant\&quot;:\&quot;schunk.canto.de\&quot;,\&quot;time\&quot;:\&quot;20220809171302000\&quot;,\&quot;name\&quot;:\&quot;SWS-046 Produktbild.PSD\&quot;,\&quot;addedby\&quot;:\&quot;test\&quot;},{\&quot;scheme\&quot;:\&quot;image\&quot;,\&quot;id\&quot;:\&quot;pvjt972r3h71ndfntj4dil3a6s\&quot;,\&quot;tenant\&quot;:\&quot;schunk.canto.de\&quot;,\&quot;time\&quot;:\&quot;20220808155224000\&quot;,\&quot;name\&quot;:\&quot;Beta Spindel Produktbild.PSD\&quot;,\&quot;addedby\&quot;:\&quot;test\&quot;},{\&quot;scheme\&quot;:\&quot;image\&quot;,\&quot;id\&quot;:\&quot;s2quq4458947l9168jg76fsc1s\&quot;,\&quot;tenant\&quot;:\&quot;schunk.canto.de\&quot;,\&quot;time\&quot;:\&quot;20220809142301000\&quot;,\&quot;name\&quot;:\&quot;MPG-plus 64 Produktbild.PSD\&quot;,\&quot;addedby\&quot;:\&quot;test\&quot;},{\&quot;scheme\&quot;:\&quot;image\&quot;,\&quot;id\&quot;:\&quot;julemc46b52kt5gahlac2btp1n\&quot;,\&quot;tenant\&quot;:\&quot;schunk.canto.de\&quot;,\&quot;time\&quot;:\&quot;20220809171735000\&quot;,\&quot;name\&quot;:\&quot;SRM 32 Produktbild Baugröße.PSD\&quot;,\&quot;addedby\&quot;:\&quot;test\&quot;},{\&quot;scheme\&quot;:\&quot;image\&quot;,\&quot;id\&quot;:\&quot;5db2delt2930d3mp0igi33kp3r\&quot;,\&quot;tenant\&quot;:\&quot;schunk.canto.de\&quot;,\&quot;time\&quot;:\&quot;20220809172418000\&quot;,\&quot;name\&quot;:\&quot;ERT 300 Produktbild.PSD\&quot;,\&quot;addedby\&quot;:\&quot;test\&quot;},{\&quot;scheme\&quot;:\&quot;image\&quot;,\&quot;id\&quot;:\&quot;tq47t2ovsp6dd1im8eashd9912\&quot;,\&quot;tenant\&quot;:\&quot;schunk.canto.de\&quot;,\&quot;time\&quot;:\&quot;20220809150316000\&quot;,\&quot;name\&quot;:\&quot;SWS-L 310 Produktbild.PSD\&quot;,\&quot;addedby\&quot;:\&quot;test\&quot;},{\&quot;scheme\&quot;:\&quot;image\&quot;,\&quot;id\&quot;:\&quot;f9pa07qgm143dcu6vtokjqdt7o\&quot;,\&quot;tenant\&quot;:\&quot;schunk.canto.de\&quot;,\&quot;time\&quot;:\&quot;20220808152931000\&quot;,\&quot;name\&quot;:\&quot;AGE-S Produktbild.PSD\&quot;,\&quot;addedby\&quot;:\&quot;test\&quot;},{\&quot;scheme\&quot;:\&quot;image\&quot;,\&quot;id\&quot;:\&quot;8ndkq1iobp411a6i75ir6ika66\&quot;,\&quot;tenant\&quot;:\&quot;schunk.canto.de\&quot;,\&quot;time\&quot;:\&quot;20220809164652000\&quot;,\&quot;name\&quot;:\&quot;ELP 50 Produktbild.PSD\&quot;,\&quot;addedby\&quot;:\&quot;test\&quot;},{\&quot;scheme\&quot;:\&quot;image\&quot;,\&quot;id\&quot;:\&quot;ei74l0321d35d4dlivvumnch4e\&quot;,\&quot;tenant\&quot;:\&quot;schunk.canto.de\&quot;,\&quot;time\&quot;:\&quot;20210810115311000\&quot;,\&quot;name\&quot;:\&quot;PGN-plus_Anwendungsbild_04.tif\&quot;,\&quot;addedby\&quot;:\&quot;test\&quot;},{\&quot;scheme\&quot;:\&quot;image\&quot;,\&quot;id\&quot;:\&quot;93c8qjpgd5421enjn05k41vu0r\&quot;,\&quot;tenant\&quot;:\&quot;schunk.canto.de\&quot;,\&quot;time\&quot;:\&quot;20230214084741000\&quot;,\&quot;name\&quot;:\&quot;ERT_EGK_Anwendungsbild_Elektronik_01_2023.tif\&quot;,\&quot;addedby\&quot;:\&quot;test\&quot;},{\&quot;scheme\&quot;:\&quot;image\&quot;,\&quot;id\&quot;:\&quot;fo4mlvct4d7dvaeu4ih92v2367\&quot;,\&quot;tenant\&quot;:\&quot;schunk.canto.de\&quot;,\&quot;time\&quot;:\&quot;20230308162442000\&quot;,\&quot;name\&quot;:\&quot;VERO-S_NSA_PGN-plus_ROTA-S_plus_Anwendungsbild_08_2016_16zu9.tif\&quot;,\&quot;addedby\&quot;:\&quot;test\&quot;},{\&quot;scheme\&quot;:\&quot;image\&quot;,\&quot;id\&quot;:\&quot;0uk3frgmdd2i5a4neenlj89t4v\&quot;,\&quot;tenant\&quot;:\&quot;schunk.canto.de\&quot;,\&quot;time\&quot;:\&quot;20220525084543000\&quot;,\&quot;name\&quot;:\&quot;VERO-S_KONTEC_KSC-3_TENDO_E_compact_Anwendungsbild_01_05_2018.tif\&quot;,\&quot;addedby\&quot;:\&quot;test\&quot;},{\&quot;scheme\&quot;:\&quot;image\&quot;,\&quot;id\&quot;:\&quot;3cibdcd8ih5k59mrsv2pv1ih3b\&quot;,\&quot;tenant\&quot;:\&quot;schunk.canto.de\&quot;,\&quot;time\&quot;:\&quot;20210810115200000\&quot;,\&quot;name\&quot;:\&quot;ELG_EGS_Anwendungsbild_10_2015_CMYK.tif\&quot;,\&quot;addedby\&quot;:\&quot;test\&quot;},{\&quot;scheme\&quot;:\&quot;image\&quot;,\&quot;id\&quot;:\&quot;au2uv843at46j6tigsfbkdaj2r\&quot;,\&quot;tenant\&quot;:\&quot;schunk.canto.de\&quot;,\&quot;time\&quot;:\&quot;20220419095825000\&quot;,\&quot;name\&quot;:\&quot;PGN-plus-P_SWS_Anwendungsbild_04.tif\&quot;,\&quot;addedby\&quot;:\&quot;test\&quot;},{\&quot;scheme\&quot;:\&quot;image\&quot;,\&quot;id\&quot;:\&quot;k4i5kgqojp7tn715b8tg4jp824\&quot;,\&quot;tenant\&quot;:\&quot;schunk.canto.de\&quot;,\&quot;time\&quot;:\&quot;20220419082309000\&quot;,\&quot;name\&quot;:\&quot;PGN-plus-P_SWS_Anwendungsbild_03_11_2018.tif\&quot;,\&quot;addedby\&quot;:\&quot;test\&quot;},{\&quot;scheme\&quot;:\&quot;image\&quot;,\&quot;id\&quot;:\&quot;4m7cn6huh92md916ei4ie3l849\&quot;,\&quot;tenant\&quot;:\&quot;schunk.canto.de\&quot;,\&quot;time\&quot;:\&quot;20220809164544000\&quot;,\&quot;name\&quot;:\&quot;PGN-plus-P 100 Produktbild.PSD\&quot;,\&quot;addedby\&quot;:\&quot;test\&quot;},{\&quot;scheme\&quot;:\&quot;image\&quot;,\&quot;id\&quot;:\&quot;k99jgqiic561b6q9u1q6h6a454\&quot;,\&quot;tenant\&quot;:\&quot;schunk.canto.de\&quot;,\&quot;time\&quot;:\&quot;20220809164224000\&quot;,\&quot;name\&quot;:\&quot;Produktbild  SWS_046.PSD\&quot;,\&quot;addedby\&quot;:\&quot;test\&quot;},{\&quot;scheme\&quot;:\&quot;image\&quot;,\&quot;id\&quot;:\&quot;3avcvl8ca579p4j22ocpq97q2r\&quot;,\&quot;tenant\&quot;:\&quot;schunk.canto.de\&quot;,\&quot;time\&quot;:\&quot;20220809161035000\&quot;,\&quot;name\&quot;:\&quot;AGE-S-125 Produktbild.PSD\&quot;,\&quot;addedby\&quot;:\&quot;test\&quot;},{\&quot;scheme\&quot;:\&quot;image\&quot;,\&quot;id\&quot;:\&quot;5k8upaod8l37v6n81km6gjp21c\&quot;,\&quot;tenant\&quot;:\&quot;schunk.canto.de\&quot;,\&quot;time\&quot;:\&quot;20220809142301000\&quot;,\&quot;name\&quot;:\&quot;DDF 2-125 Produktbild.PSD\&quot;,\&quot;addedby\&quot;:\&quot;test\&quot;},{\&quot;scheme\&quot;:\&quot;image\&quot;,\&quot;id\&quot;:\&quot;mndcnp4kb91vn81qffjf6hj36c\&quot;,\&quot;tenant\&quot;:\&quot;schunk.canto.de\&quot;,\&quot;time\&quot;:\&quot;20220809142301000\&quot;,\&quot;name\&quot;:\&quot;OPR-176 Produktbild.PSD\&quot;,\&quot;addedby\&quot;:\&quot;test\&quot;},{\&quot;scheme\&quot;:\&quot;image\&quot;,\&quot;id\&quot;:\&quot;j821km4kr501tamh2b3pdham0s\&quot;,\&quot;tenant\&quot;:\&quot;schunk.canto.de\&quot;,\&quot;time\&quot;:\&quot;20220809140627000\&quot;,\&quot;name\&quot;:\&quot;PZN-plus 100 Produktbild.PSD\&quot;,\&quot;addedby\&quot;:\&quot;test\&quot;},{\&quot;scheme\&quot;:\&quot;image\&quot;,\&quot;id\&quot;:\&quot;u3bnrrkrt54h9fmaqk8q0kjt22\&quot;,\&quot;tenant\&quot;:\&quot;schunk.canto.de\&quot;,\&quot;time\&quot;:\&quot;20220808155332000\&quot;,\&quot;name\&quot;:\&quot;SDV-P-E Produktbild.PSD\&quot;,\&quot;addedby\&quot;:\&quot;test\&quot;},{\&quot;scheme\&quot;:\&quot;image\&quot;,\&quot;id\&quot;:\&quot;ef4kblf7rp13v4rtd73ee0484v\&quot;,\&quot;tenant\&quot;:\&quot;schunk.canto.de\&quot;,\&quot;time\&quot;:\&quot;20220809164330000\&quot;,\&quot;name\&quot;:\&quot;Induktiver Sensor Produktbild Baugroesse.PSD\&quot;,\&quot;addedby\&quot;:\&quot;test\&quot;},{\&quot;scheme\&quot;:\&quot;image\&quot;,\&quot;id\&quot;:\&quot;n5tl1g36eh7pr92ct9022iqh7l\&quot;,\&quot;tenant\&quot;:\&quot;schunk.canto.de\&quot;,\&quot;time\&quot;:\&quot;20220808155440000\&quot;,\&quot;name\&quot;:\&quot;SRM Produktbild.PSD\&quot;,\&quot;addedby\&quot;:\&quot;test\&quot;},{\&quot;scheme\&quot;:\&quot;image\&quot;,\&quot;id\&quot;:\&quot;5cu6qo1j991c9220tsfl3mml0f\&quot;,\&quot;tenant\&quot;:\&quot;schunk.canto.de\&quot;,\&quot;time\&quot;:\&quot;20220809172418000\&quot;,\&quot;name\&quot;:\&quot;ERT 50 Produktbild.PSD\&quot;,\&quot;addedby\&quot;:\&quot;test\&quot;},{\&quot;scheme\&quot;:\&quot;image\&quot;,\&quot;id\&quot;:\&quot;n6vetpcus13bp0vk5ivc7tu74g\&quot;,\&quot;tenant\&quot;:\&quot;schunk.canto.de\&quot;,\&quot;time\&quot;:\&quot;20220808151736000\&quot;,\&quot;name\&quot;:\&quot;PWG Produktbild mit Finger.PSD\&quot;,\&quot;addedby\&quot;:\&quot;test\&quot;},{\&quot;scheme\&quot;:\&quot;image\&quot;,\&quot;id\&quot;:\&quot;180p4shh3h0bl8dkph4e0kn34u\&quot;,\&quot;tenant\&quot;:\&quot;schunk.canto.de\&quot;,\&quot;time\&quot;:\&quot;20220808155117000\&quot;,\&quot;name\&quot;:\&quot;PWG-plus Produktbild mit Finger.PSD\&quot;,\&quot;addedby\&quot;:\&quot;test\&quot;},{\&quot;scheme\&quot;:\&quot;image\&quot;,\&quot;id\&quot;:\&quot;032diit6rl0hb8natdv6ek7746\&quot;,\&quot;tenant\&quot;:\&quot;schunk.canto.de\&quot;,\&quot;time\&quot;:\&quot;20220808162749000\&quot;,\&quot;name\&quot;:\&quot;FGR Produktbild Stellvertreter.PSD\&quot;,\&quot;addedby\&quot;:\&quot;test\&quot;},{\&quot;scheme\&quot;:\&quot;image\&quot;,\&quot;id\&quot;:\&quot;j8ena6a1ih5it2ghnpul0fic6m\&quot;,\&quot;tenant\&quot;:\&quot;schunk.canto.de\&quot;,\&quot;time\&quot;:\&quot;20230831180635000\&quot;,\&quot;name\&quot;:\&quot;BSWS-R 240 Produktbild Baugröße.PSD\&quot;,\&quot;addedby\&quot;:\&quot;test\&quot;},{\&quot;scheme\&quot;:\&quot;image\&quot;,\&quot;id\&quot;:\&quot;t6c0f1hgll7bt0qdlvvel7jl7a\&quot;,\&quot;tenant\&quot;:\&quot;schunk.canto.de\&quot;,\&quot;time\&quot;:\&quot;20220809150316000\&quot;,\&quot;name\&quot;:\&quot;SWS-L 510 Produktbild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7jbsfu46096rn6nq9ssprgic1t\&quot;,\&quot;tenant\&quot;:\&quot;schunk.canto.de\&quot;,\&quot;time\&quot;:\&quot;20220809161823000\&quot;,\&quot;name\&quot;:\&quot;EGM M-Q 70 Produktbild Variante.PSD\&quot;,\&quot;addedby\&quot;:\&quot;test\&quot;},{\&quot;scheme\&quot;:\&quot;image\&quot;,\&quot;id\&quot;:\&quot;l91cvtkff56fr3a3tfppskqb6l\&quot;,\&quot;tenant\&quot;:\&quot;schunk.canto.de\&quot;,\&quot;time\&quot;:\&quot;20220809161822000\&quot;,\&quot;name\&quot;:\&quot;EGM B-Q-30-1x2 Produktbild Variante.PSD\&quot;,\&quot;addedby\&quot;:\&quot;test\&quot;},{\&quot;scheme\&quot;:\&quot;image\&quot;,\&quot;id\&quot;:\&quot;sen5bdh3bl54j7sntbid3br75v\&quot;,\&quot;tenant\&quot;:\&quot;schunk.canto.de\&quot;,\&quot;time\&quot;:\&quot;20220809161822000\&quot;,\&quot;name\&quot;:\&quot;EGM M-L 08 Produktbild Baugröße.PSD\&quot;,\&quot;addedby\&quot;:\&quot;test\&quot;},{\&quot;scheme\&quot;:\&quot;image\&quot;,\&quot;id\&quot;:\&quot;dmnm54qool7g784p8791jaic6d\&quot;,\&quot;tenant\&quot;:\&quot;schunk.canto.de\&quot;,\&quot;time\&quot;:\&quot;20220808161955000\&quot;,\&quot;name\&quot;:\&quot;Profinet Kabel Produktbild.PSD\&quot;,\&quot;addedby\&quot;:\&quot;test\&quot;},{\&quot;scheme\&quot;:\&quot;image\&quot;,\&quot;id\&quot;:\&quot;p8p13vlbnl3lpbkkop993fq100\&quot;,\&quot;tenant\&quot;:\&quot;schunk.canto.de\&quot;,\&quot;time\&quot;:\&quot;20220808155439000\&quot;,\&quot;name\&quot;:\&quot;PG Kabel Produktbild.PSD\&quot;,\&quot;addedby\&quot;:\&quot;test\&quot;},{\&quot;scheme\&quot;:\&quot;image\&quot;,\&quot;id\&quot;:\&quot;8ocv0k67797g3bovpnalc5l33h\&quot;,\&quot;tenant\&quot;:\&quot;schunk.canto.de\&quot;,\&quot;time\&quot;:\&quot;20220809163757000\&quot;,\&quot;name\&quot;:\&quot;FT-Axia 80 Produktbild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s9ipic02q10jn9cklh50d1p27i\&quot;,\&quot;tenant\&quot;:\&quot;schunk.canto.de\&quot;,\&quot;time\&quot;:\&quot;20220809174525000\&quot;,\&quot;name\&quot;:\&quot;EGU 80 Produktbild.PSD\&quot;,\&quot;addedby\&quot;:\&quot;test\&quot;},{\&quot;scheme\&quot;:\&quot;image\&quot;,\&quot;id\&quot;:\&quot;1m12korbm52hh8uucv6lf6ov29\&quot;,\&quot;tenant\&quot;:\&quot;schunk.canto.de\&quot;,\&quot;time\&quot;:\&quot;20220809173833000\&quot;,\&quot;name\&quot;:\&quot;ELG 30 Produktbild Baugröße .PSD\&quot;,\&quot;addedby\&quot;:\&quot;test\&quot;},{\&quot;scheme\&quot;:\&quot;image\&quot;,\&quot;id\&quot;:\&quot;n34nkvvu8p0l11i0efhdp45v3u\&quot;,\&quot;tenant\&quot;:\&quot;schunk.canto.de\&quot;,\&quot;time\&quot;:\&quot;20220809174305000\&quot;,\&quot;name\&quot;:\&quot;PGL-plus-P 13-IOL Produktbild Baugröße.PSD\&quot;,\&quot;addedby\&quot;:\&quot;test\&quot;},{\&quot;scheme\&quot;:\&quot;image\&quot;,\&quot;id\&quot;:\&quot;2mea5cltjd61d2jo5i07lmrs01\&quot;,\&quot;tenant\&quot;:\&quot;schunk.canto.de\&quot;,\&quot;time\&quot;:\&quot;20220809164331000\&quot;,\&quot;name\&quot;:\&quot;ERM 160 Produktbild.PSD\&quot;,\&quot;addedby\&quot;:\&quot;test\&quot;},{\&quot;scheme\&quot;:\&quot;image\&quot;,\&quot;id\&quot;:\&quot;pin46c0tmt4dpc1ple539f923e\&quot;,\&quot;tenant\&quot;:\&quot;schunk.canto.de\&quot;,\&quot;time\&quot;:\&quot;20220809150529000\&quot;,\&quot;name\&quot;:\&quot;ERD 04 Produktbild.PSD\&quot;,\&quot;addedby\&quot;:\&quot;test\&quot;},{\&quot;scheme\&quot;:\&quot;image\&quot;,\&quot;id\&quot;:\&quot;osta6f2vql60j68csm173m821i\&quot;,\&quot;tenant\&quot;:\&quot;schunk.canto.de\&quot;,\&quot;time\&quot;:\&quot;20220523151649000\&quot;,\&quot;name\&quot;:\&quot;icon_dokument_05_2022_RGB.svg\&quot;,\&quot;addedby\&quot;:\&quot;test\&quot;},{\&quot;scheme\&quot;:\&quot;image\&quot;,\&quot;id\&quot;:\&quot;d8t331rgop079datk1auu0cv2u\&quot;,\&quot;tenant\&quot;:\&quot;schunk.canto.de\&quot;,\&quot;time\&quot;:\&quot;20230818180602000\&quot;,\&quot;name\&quot;:\&quot;TANDEM KSP-S3 Produktbild Stellvertreter.PSD\&quot;,\&quot;addedby\&quot;:\&quot;test\&quot;},{\&quot;scheme\&quot;:\&quot;image\&quot;,\&quot;id\&quot;:\&quot;puah8q2q696grchki2uflopt0d\&quot;,\&quot;tenant\&quot;:\&quot;schunk.canto.de\&quot;,\&quot;time\&quot;:\&quot;20230825180544000\&quot;,\&quot;name\&quot;:\&quot;KSC3 grip 80-130 Produktbild Baugroesse.PSD\&quot;,\&quot;addedby\&quot;:\&quot;test\&quot;},{\&quot;scheme\&quot;:\&quot;image\&quot;,\&quot;id\&quot;:\&quot;ksbq81ncvp0ilfg5rl7eve4j1g\&quot;,\&quot;tenant\&quot;:\&quot;schunk.canto.de\&quot;,\&quot;time\&quot;:\&quot;20230331180633000\&quot;,\&quot;name\&quot;:\&quot;SWM-B-SWS Anwendungsbeispiel.PSD\&quot;,\&quot;addedby\&quot;:\&quot;test\&quot;},{\&quot;scheme\&quot;:\&quot;image\&quot;,\&quot;id\&quot;:\&quot;2l84shrhgh6h3allh5lbnhaa3c\&quot;,\&quot;tenant\&quot;:\&quot;schunk.canto.de\&quot;,\&quot;time\&quot;:\&quot;20220808155439000\&quot;,\&quot;name\&quot;:\&quot;Schnellwechselmagazin SWM-S.PSD\&quot;,\&quot;addedby\&quot;:\&quot;test\&quot;},{\&quot;scheme\&quot;:\&quot;image\&quot;,\&quot;id\&quot;:\&quot;029dseh1ml2qjclvvicnlqvh3g\&quot;,\&quot;tenant\&quot;:\&quot;schunk.canto.de\&quot;,\&quot;time\&quot;:\&quot;20220808155659000\&quot;,\&quot;name\&quot;:\&quot;LDN Produktbild chemisch vernickelt.PSD\&quot;,\&quot;addedby\&quot;:\&quot;test\&quot;},{\&quot;scheme\&quot;:\&quot;image\&quot;,\&quot;id\&quot;:\&quot;12pahtgcmh26fdsn7ofklmsn23\&quot;,\&quot;tenant\&quot;:\&quot;schunk.canto.de\&quot;,\&quot;time\&quot;:\&quot;20220809164012000\&quot;,\&quot;name\&quot;:\&quot;Delta 110-C Produktbild.PSD\&quot;,\&quot;addedby\&quot;:\&quot;test\&quot;},{\&quot;scheme\&quot;:\&quot;image\&quot;,\&quot;id\&quot;:\&quot;l4l8g63er92jjbpfd9glq59p5m\&quot;,\&quot;tenant\&quot;:\&quot;schunk.canto.de\&quot;,\&quot;time\&quot;:\&quot;20230316141456000\&quot;,\&quot;name\&quot;:\&quot;SLD 2 Produktbild Baugröße.PSD\&quot;,\&quot;addedby\&quot;:\&quot;test\&quot;},{\&quot;scheme\&quot;:\&quot;image\&quot;,\&quot;id\&quot;:\&quot;08rg3ktgst7ep6ggc2cs00mu06\&quot;,\&quot;tenant\&quot;:\&quot;schunk.canto.de\&quot;,\&quot;time\&quot;:\&quot;20220808155659000\&quot;,\&quot;name\&quot;:\&quot;LDM Produktbild chemisch vernickelt.PSD\&quot;,\&quot;addedby\&quot;:\&quot;test\&quot;},{\&quot;scheme\&quot;:\&quot;image\&quot;,\&quot;id\&quot;:\&quot;if82scpuil0d52s07lq6o23k3u\&quot;,\&quot;tenant\&quot;:\&quot;schunk.canto.de\&quot;,\&quot;time\&quot;:\&quot;20220808155117000\&quot;,\&quot;name\&quot;:\&quot;LDK Produktbild.PSD\&quot;,\&quot;addedby\&quot;:\&quot;test\&quot;},{\&quot;scheme\&quot;:\&quot;image\&quot;,\&quot;id\&quot;:\&quot;vc6ff0sg0p2fp0p7bkj3ru2a74\&quot;,\&quot;tenant\&quot;:\&quot;schunk.canto.de\&quot;,\&quot;time\&quot;:\&quot;20220808162859000\&quot;,\&quot;name\&quot;:\&quot;Roboter Verbindungspaket Produktbild Stellvertreter.PSD\&quot;,\&quot;addedby\&quot;:\&quot;test\&quot;},{\&quot;scheme\&quot;:\&quot;image\&quot;,\&quot;id\&quot;:\&quot;3eqksul0q17cp6fgji6hbm2m3i\&quot;,\&quot;tenant\&quot;:\&quot;schunk.canto.de\&quot;,\&quot;time\&quot;:\&quot;20220809121203000\&quot;,\&quot;name\&quot;:\&quot;Roboter Verbindungspaket FANUC.PSD\&quot;,\&quot;addedby\&quot;:\&quot;test\&quot;},{\&quot;scheme\&quot;:\&quot;image\&quot;,\&quot;id\&quot;:\&quot;gui869j3oh4n1ae74j5loon269\&quot;,\&quot;tenant\&quot;:\&quot;schunk.canto.de\&quot;,\&quot;time\&quot;:\&quot;20220812142754000\&quot;,\&quot;name\&quot;:\&quot;LDT-LDN Anwendungsbeispiel.TIF\&quot;,\&quot;addedby\&quot;:\&quot;test\&quot;},{\&quot;scheme\&quot;:\&quot;image\&quot;,\&quot;id\&quot;:\&quot;3oc5jn4k312fp7nvcuemrcnm12\&quot;,\&quot;tenant\&quot;:\&quot;schunk.canto.de\&quot;,\&quot;time\&quot;:\&quot;20230517152922000\&quot;,\&quot;name\&quot;:\&quot;SLD_EGK_Nutzentrenner_Anwendungsbild_02_16zu9_0323.tif\&quot;,\&quot;addedby\&quot;:\&quot;test\&quot;},{\&quot;scheme\&quot;:\&quot;image\&quot;,\&quot;id\&quot;:\&quot;hvjohl6hfl63j3mo8tc99g436c\&quot;,\&quot;tenant\&quot;:\&quot;schunk.canto.de\&quot;,\&quot;time\&quot;:\&quot;20230322110227000\&quot;,\&quot;name\&quot;:\&quot;SLD_EGK_Nutzentrenner_Anwendungsbild_01_0323.tif\&quot;,\&quot;addedby\&quot;:\&quot;test\&quot;},{\&quot;scheme\&quot;:\&quot;image\&quot;,\&quot;id\&quot;:\&quot;lgsrm079jp4qdbf5bojrt9ag50\&quot;,\&quot;tenant\&quot;:\&quot;schunk.canto.de\&quot;,\&quot;time\&quot;:\&quot;20230630151348000\&quot;,\&quot;name\&quot;:\&quot;SCHUNK_Typenschild_Descriptive_Noun_Portrait_DE_06_2023_CMYK.eps\&quot;,\&quot;addedby\&quot;:\&quot;test\&quot;},{\&quot;scheme\&quot;:\&quot;image\&quot;,\&quot;id\&quot;:\&quot;noeqtu48pl7mhe88m7hkodi80p\&quot;,\&quot;tenant\&quot;:\&quot;schunk.canto.de\&quot;,\&quot;time\&quot;:\&quot;20220413140942000\&quot;,\&quot;name\&quot;:\&quot;ROTA-S_flex_TENDO_Platinum_Anwendungsbild_02_09_2016.tif\&quot;,\&quot;addedby\&quot;:\&quot;test\&quot;},{\&quot;scheme\&quot;:\&quot;image\&quot;,\&quot;id\&quot;:\&quot;893mgccgc90gvef9nu6i66vp64\&quot;,\&quot;tenant\&quot;:\&quot;schunk.canto.de\&quot;,\&quot;time\&quot;:\&quot;20210810115052000\&quot;,\&quot;name\&quot;:\&quot;PZN-plus_AGE-F_SWS_Anwendungsbild_05_2014.tif\&quot;,\&quot;addedby\&quot;:\&quot;test\&quot;},{\&quot;scheme\&quot;:\&quot;image\&quot;,\&quot;id\&quot;:\&quot;8doml7o9551g99apgnkqd5ru07\&quot;,\&quot;tenant\&quot;:\&quot;schunk.canto.de\&quot;,\&quot;time\&quot;:\&quot;20230630151347000\&quot;,\&quot;name\&quot;:\&quot;SCHUNK_Typenschild_Descriptive_Noun_Portrait_EN_06_2023_CMYK.eps\&quot;,\&quot;addedby\&quot;:\&quot;test\&quot;},{\&quot;scheme\&quot;:\&quot;image\&quot;,\&quot;id\&quot;:\&quot;295h678bmp3gtd7920hdookl5e\&quot;,\&quot;tenant\&quot;:\&quot;schunk.canto.de\&quot;,\&quot;time\&quot;:\&quot;20231023080556000\&quot;,\&quot;name\&quot;:\&quot;E-Mobility_RCG_aus Anwendung_09_2023.png\&quot;,\&quot;addedby\&quot;:\&quot;test\&quot;},{\&quot;scheme\&quot;:\&quot;image\&quot;,\&quot;id\&quot;:\&quot;80tnqrn3013br3vjk8o612c32t\&quot;,\&quot;tenant\&quot;:\&quot;schunk.canto.de\&quot;,\&quot;time\&quot;:\&quot;20230515141829000\&quot;,\&quot;name\&quot;:\&quot;16zu9_AdobeStock_434639782_Batterie_E-Mobilit.png\&quot;,\&quot;addedby\&quot;:\&quot;test\&quot;},{\&quot;scheme\&quot;:\&quot;image\&quot;,\&quot;id\&quot;:\&quot;61ggmv7ast3vfcvojvpba2h40u\&quot;,\&quot;tenant\&quot;:\&quot;schunk.canto.de\&quot;,\&quot;time\&quot;:\&quot;20231023080556000\&quot;,\&quot;name\&quot;:\&quot;E-Mobility_Raffgreifer_Ausgleichseinheit_RCG_09_2023.png\&quot;,\&quot;addedby\&quot;:\&quot;test\&quot;},{\&quot;scheme\&quot;:\&quot;image\&quot;,\&quot;id\&quot;:\&quot;4ii4n2drcp5ohdgi9m5j56g42h\&quot;,\&quot;tenant\&quot;:\&quot;schunk.canto.de\&quot;,\&quot;time\&quot;:\&quot;20210810115922000\&quot;,\&quot;name\&quot;:\&quot;Icon_Energiemessung_10_2019_CMYK.eps\&quot;,\&quot;addedby\&quot;:\&quot;test\&quot;},{\&quot;scheme\&quot;:\&quot;image\&quot;,\&quot;id\&quot;:\&quot;ktvflmff7d06f5fmib7v0dgl37\&quot;,\&quot;tenant\&quot;:\&quot;schunk.canto.de\&quot;,\&quot;time\&quot;:\&quot;20231026180918000\&quot;,\&quot;name\&quot;:\&quot;Produktbild Stellvertreter Linearmodulkonfigurator.PSD\&quot;,\&quot;addedby\&quot;:\&quot;test\&quot;},{\&quot;scheme\&quot;:\&quot;image\&quot;,\&quot;id\&quot;:\&quot;2l9kqeu6c569vfo8k6v964hi50\&quot;,\&quot;tenant\&quot;:\&quot;schunk.canto.de\&quot;,\&quot;time\&quot;:\&quot;20231023080556000\&quot;,\&quot;name\&quot;:\&quot;E-Mobility_RCG_SLD_Anwendungsrendering_09_2023.png\&quot;,\&quot;addedby\&quot;:\&quot;test\&quot;},{\&quot;scheme\&quot;:\&quot;image\&quot;,\&quot;id\&quot;:\&quot;3uusbuj5p95mv2vrai55m8bm3r\&quot;,\&quot;tenant\&quot;:\&quot;schunk.canto.de\&quot;,\&quot;time\&quot;:\&quot;20220912180947000\&quot;,\&quot;name\&quot;:\&quot;ELG Detailansicht Positionsklemmung.PSD\&quot;,\&quot;addedby\&quot;:\&quot;test\&quot;},{\&quot;scheme\&quot;:\&quot;image\&quot;,\&quot;id\&quot;:\&quot;v8j4fr3qd13s714fadgc5fd562\&quot;,\&quot;tenant\&quot;:\&quot;schunk.canto.de\&quot;,\&quot;time\&quot;:\&quot;20230125163934000\&quot;,\&quot;name\&quot;:\&quot;Rendering_ELG_Variante_2.psd\&quot;,\&quot;addedby\&quot;:\&quot;test\&quot;},{\&quot;scheme\&quot;:\&quot;image\&quot;,\&quot;id\&quot;:\&quot;q6ukqb3lg92dvd5mmqco1oa757\&quot;,\&quot;tenant\&quot;:\&quot;schunk.canto.de\&quot;,\&quot;time\&quot;:\&quot;20220811104301000\&quot;,\&quot;name\&quot;:\&quot;KSC-F Funktionsschnittbild Allgemein.PSD\&quot;,\&quot;addedby\&quot;:\&quot;test\&quot;},{\&quot;scheme\&quot;:\&quot;image\&quot;,\&quot;id\&quot;:\&quot;7mv7rfcskt5oh6qad85jlj8q6h\&quot;,\&quot;tenant\&quot;:\&quot;schunk.canto.de\&quot;,\&quot;time\&quot;:\&quot;20220811114734000\&quot;,\&quot;name\&quot;:\&quot;KSC-F Highlight Krafteinleitung über Feingewinde.PSD\&quot;,\&quot;addedby\&quot;:\&quot;test\&quot;},{\&quot;scheme\&quot;:\&quot;image\&quot;,\&quot;id\&quot;:\&quot;9k8d17k7h56ub9ohhta84ha03m\&quot;,\&quot;tenant\&quot;:\&quot;schunk.canto.de\&quot;,\&quot;time\&quot;:\&quot;20220811114735000\&quot;,\&quot;name\&quot;:\&quot;KSC-F Highlight Befestigungsmöglichkeiten.PSD\&quot;,\&quot;addedby\&quot;:\&quot;test\&quot;},{\&quot;scheme\&quot;:\&quot;image\&quot;,\&quot;id\&quot;:\&quot;1cipcm879h22n72kvdr3o6hs3k\&quot;,\&quot;tenant\&quot;:\&quot;schunk.canto.de\&quot;,\&quot;time\&quot;:\&quot;20220809150316000\&quot;,\&quot;name\&quot;:\&quot;SWS-L-1210 Produktbild.PSD\&quot;,\&quot;addedby\&quot;:\&quot;test\&quot;},{\&quot;scheme\&quot;:\&quot;image\&quot;,\&quot;id\&quot;:\&quot;mutlg41sa50d593notbj8iau1n\&quot;,\&quot;tenant\&quot;:\&quot;schunk.canto.de\&quot;,\&quot;time\&quot;:\&quot;20220809150316000\&quot;,\&quot;name\&quot;:\&quot;SWS-L 210 Produktbild.PSD\&quot;,\&quot;addedby\&quot;:\&quot;test\&quot;},{\&quot;scheme\&quot;:\&quot;image\&quot;,\&quot;id\&quot;:\&quot;njd0rgrb6l63lasptl8rovub10\&quot;,\&quot;tenant\&quot;:\&quot;schunk.canto.de\&quot;,\&quot;time\&quot;:\&quot;20230504180600000\&quot;,\&quot;name\&quot;:\&quot;SLD Anwendungsbeispiel.PSD\&quot;,\&quot;addedby\&quot;:\&quot;test\&quot;},{\&quot;scheme\&quot;:\&quot;image\&quot;,\&quot;id\&quot;:\&quot;v0vr26ifp96k771jasi6sv152a\&quot;,\&quot;tenant\&quot;:\&quot;schunk.canto.de\&quot;,\&quot;time\&quot;:\&quot;20230316141456000\&quot;,\&quot;name\&quot;:\&quot;SLD 1 Produktbild Baugröße.PSD\&quot;,\&quot;addedby\&quot;:\&quot;test\&quot;},{\&quot;scheme\&quot;:\&quot;image\&quot;,\&quot;id\&quot;:\&quot;ofhqq593hd0j3fe3hvbei5526h\&quot;,\&quot;tenant\&quot;:\&quot;schunk.canto.de\&quot;,\&quot;time\&quot;:\&quot;20220928074130000\&quot;,\&quot;name\&quot;:\&quot;SCHUNK_1343645_sgei_apl_leg1220_4zu3.psd\&quot;,\&quot;addedby\&quot;:\&quot;test\&quot;},{\&quot;scheme\&quot;:\&quot;image\&quot;,\&quot;id\&quot;:\&quot;2cvuh3eom51uh2429upc9aaf62\&quot;,\&quot;tenant\&quot;:\&quot;schunk.canto.de\&quot;,\&quot;time\&quot;:\&quot;20220812143007000\&quot;,\&quot;name\&quot;:\&quot;LEG Anwendungsbeispiel.PSD\&quot;,\&quot;addedby\&quot;:\&quot;test\&quot;},{\&quot;scheme\&quot;:\&quot;image\&quot;,\&quot;id\&quot;:\&quot;2rfv3e4u7l3o38af7fa21hf326\&quot;,\&quot;tenant\&quot;:\&quot;schunk.canto.de\&quot;,\&quot;time\&quot;:\&quot;20220930150757000\&quot;,\&quot;name\&quot;:\&quot;WZH_TENDO-Platinum_16-9.png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7EAE3D09428564296C2ABB11D604599" ma:contentTypeVersion="15" ma:contentTypeDescription="Ein neues Dokument erstellen." ma:contentTypeScope="" ma:versionID="c6b045034b66c683519ff48db75f0909">
  <xsd:schema xmlns:xsd="http://www.w3.org/2001/XMLSchema" xmlns:xs="http://www.w3.org/2001/XMLSchema" xmlns:p="http://schemas.microsoft.com/office/2006/metadata/properties" xmlns:ns2="50f14b97-30cc-44a4-a78f-dff451dd69d0" xmlns:ns3="5a026d41-25d0-4f85-a130-2709d5dcdf86" targetNamespace="http://schemas.microsoft.com/office/2006/metadata/properties" ma:root="true" ma:fieldsID="7b8648cc5af102b12a18c6143fce690a" ns2:_="" ns3:_="">
    <xsd:import namespace="50f14b97-30cc-44a4-a78f-dff451dd69d0"/>
    <xsd:import namespace="5a026d41-25d0-4f85-a130-2709d5dcdf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Hyperlink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14b97-30cc-44a4-a78f-dff451dd6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Hyperlink" ma:index="21" nillable="true" ma:displayName="Hyperlink" ma:format="Hyperlink" ma:internalName="Hyper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26d41-25d0-4f85-a130-2709d5dcdf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b5f4f8c-2d38-4717-8ef3-ccbae8afdef6}" ma:internalName="TaxCatchAll" ma:showField="CatchAllData" ma:web="5a026d41-25d0-4f85-a130-2709d5dcdf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026d41-25d0-4f85-a130-2709d5dcdf86" xsi:nil="true"/>
    <Hyperlink xmlns="50f14b97-30cc-44a4-a78f-dff451dd69d0">
      <Url xsi:nil="true"/>
      <Description xsi:nil="true"/>
    </Hyperlink>
    <lcf76f155ced4ddcb4097134ff3c332f xmlns="50f14b97-30cc-44a4-a78f-dff451dd69d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884D3-C341-45B8-BA9C-3A3DA86A2556}"/>
</file>

<file path=customXml/itemProps2.xml><?xml version="1.0" encoding="utf-8"?>
<ds:datastoreItem xmlns:ds="http://schemas.openxmlformats.org/officeDocument/2006/customXml" ds:itemID="{6907C7C7-693A-4E56-83FD-14CEEAAE11EE}">
  <ds:schemaRefs>
    <ds:schemaRef ds:uri="5a026d41-25d0-4f85-a130-2709d5dcdf8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0f14b97-30cc-44a4-a78f-dff451dd69d0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B5C56E-10BE-4E40-ACB4-2A5743DD59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877</Words>
  <Application>Microsoft Office PowerPoint</Application>
  <PresentationFormat>Breitbild</PresentationFormat>
  <Paragraphs>341</Paragraphs>
  <Slides>29</Slides>
  <Notes>3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Fago Pro</vt:lpstr>
      <vt:lpstr>Wingdings</vt:lpstr>
      <vt:lpstr>Times New Roman</vt:lpstr>
      <vt:lpstr>Courier New</vt:lpstr>
      <vt:lpstr>Arial</vt:lpstr>
      <vt:lpstr>Symbol</vt:lpstr>
      <vt:lpstr>Calibri</vt:lpstr>
      <vt:lpstr>Office</vt:lpstr>
      <vt:lpstr>DRIVING YOUR CHANGE Gestalten Sie mit SCHUNK als Partner Ihren Umstieg in die Elektromobiliät</vt:lpstr>
      <vt:lpstr>UNSER FOKUS</vt:lpstr>
      <vt:lpstr>ANFORDERUNGEN AN SYSTEMINTEGRATOREN</vt:lpstr>
      <vt:lpstr>HAND IN HAND!</vt:lpstr>
      <vt:lpstr>HAND IN HAND!</vt:lpstr>
      <vt:lpstr>BATTERIEZELLEN-TYPEN</vt:lpstr>
      <vt:lpstr>ZUSTAND DER BATTERIEKOMPONENTEN</vt:lpstr>
      <vt:lpstr>PROZESS SCHRITTE BATTERIE</vt:lpstr>
      <vt:lpstr>PROZESS SCHRITTE BATTERIE</vt:lpstr>
      <vt:lpstr>ZELLEN-AUSPACKSTATION</vt:lpstr>
      <vt:lpstr>GREIFER FÜR BATTERIEZELLEN GREIFEN MEHRERER ZELLEN AUF EIN MAL</vt:lpstr>
      <vt:lpstr>MAGNET GREIFER GREIFEN VON ZELLCLUSTERN</vt:lpstr>
      <vt:lpstr>PROZESS SCHRITTE BATTERIE</vt:lpstr>
      <vt:lpstr>RAFF GREIFER EINSTELLEN DES ZELLENABSTANDES</vt:lpstr>
      <vt:lpstr>GREIFER FÜR MEHRERE BATTERIEZELLEN HANDHABUNG VON PRISMATISCHEN ZELLEN</vt:lpstr>
      <vt:lpstr>PROZESS SCHRITTE BATTERIE</vt:lpstr>
      <vt:lpstr>MEHRACHS SYSTEME ÜBERPRÜFEN / REINIGEN / KLEBEN</vt:lpstr>
      <vt:lpstr>MEHRACHS SYSTEME ANWENDUNGSBEISPIELE</vt:lpstr>
      <vt:lpstr>PROZESS SCHRITTE BATTERIE</vt:lpstr>
      <vt:lpstr>AUSGLEICHSEINHEITEN HANDHABUNG VON STACKS / MODULEN / PACKS</vt:lpstr>
      <vt:lpstr>PROZESS SCHRITTE BATTERIE</vt:lpstr>
      <vt:lpstr>ELG Großhubgreifer HANDHABUNG VON STACKS / MODULEN / PACKS</vt:lpstr>
      <vt:lpstr>ANWENDUNG WERKSTÜCKTRÄGER FÜR BATTERIE STACK</vt:lpstr>
      <vt:lpstr>SLD-ACHSSYSTEME HANDHABUNG VON BATTERIE ZELLEN UND STACKS</vt:lpstr>
      <vt:lpstr>ANWENDUNG DEPANELING </vt:lpstr>
      <vt:lpstr>PROZESS SCHRITTE BATTERIE</vt:lpstr>
      <vt:lpstr>KRAFT-MOMENTEN-SENSOR KONTROLLE / ANALYSE VON PROZESS DATEN</vt:lpstr>
      <vt:lpstr>KUNDENSPEZIFISCHE GREIFEINHEIT HANDHABUNG VON BATTERIEGEHÄUSE / PACK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Wütherich, Samuel</cp:lastModifiedBy>
  <cp:revision>70</cp:revision>
  <dcterms:created xsi:type="dcterms:W3CDTF">2022-07-14T15:38:34Z</dcterms:created>
  <dcterms:modified xsi:type="dcterms:W3CDTF">2023-12-12T12:13:46Z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0x010100A7EAE3D09428564296C2ABB11D604599</vt:lpwstr>
  </property>
</Properties>
</file>