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58"/>
  </p:notesMasterIdLst>
  <p:sldIdLst>
    <p:sldId id="258" r:id="rId5"/>
    <p:sldId id="5951" r:id="rId6"/>
    <p:sldId id="5969" r:id="rId7"/>
    <p:sldId id="5958" r:id="rId8"/>
    <p:sldId id="5974" r:id="rId9"/>
    <p:sldId id="5975" r:id="rId10"/>
    <p:sldId id="5977" r:id="rId11"/>
    <p:sldId id="5976" r:id="rId12"/>
    <p:sldId id="5959" r:id="rId13"/>
    <p:sldId id="5961" r:id="rId14"/>
    <p:sldId id="5971" r:id="rId15"/>
    <p:sldId id="5972" r:id="rId16"/>
    <p:sldId id="5962" r:id="rId17"/>
    <p:sldId id="5965" r:id="rId18"/>
    <p:sldId id="5966" r:id="rId19"/>
    <p:sldId id="268" r:id="rId20"/>
    <p:sldId id="322" r:id="rId21"/>
    <p:sldId id="323" r:id="rId22"/>
    <p:sldId id="1239" r:id="rId23"/>
    <p:sldId id="298" r:id="rId24"/>
    <p:sldId id="715" r:id="rId25"/>
    <p:sldId id="700" r:id="rId26"/>
    <p:sldId id="714" r:id="rId27"/>
    <p:sldId id="296" r:id="rId28"/>
    <p:sldId id="713" r:id="rId29"/>
    <p:sldId id="683" r:id="rId30"/>
    <p:sldId id="684" r:id="rId31"/>
    <p:sldId id="685" r:id="rId32"/>
    <p:sldId id="686" r:id="rId33"/>
    <p:sldId id="712" r:id="rId34"/>
    <p:sldId id="697" r:id="rId35"/>
    <p:sldId id="276" r:id="rId36"/>
    <p:sldId id="257" r:id="rId37"/>
    <p:sldId id="277" r:id="rId38"/>
    <p:sldId id="256" r:id="rId39"/>
    <p:sldId id="278" r:id="rId40"/>
    <p:sldId id="279" r:id="rId41"/>
    <p:sldId id="274" r:id="rId42"/>
    <p:sldId id="275" r:id="rId43"/>
    <p:sldId id="272" r:id="rId44"/>
    <p:sldId id="273" r:id="rId45"/>
    <p:sldId id="259" r:id="rId46"/>
    <p:sldId id="260" r:id="rId47"/>
    <p:sldId id="261" r:id="rId48"/>
    <p:sldId id="262" r:id="rId49"/>
    <p:sldId id="263" r:id="rId50"/>
    <p:sldId id="264" r:id="rId51"/>
    <p:sldId id="265" r:id="rId52"/>
    <p:sldId id="266" r:id="rId53"/>
    <p:sldId id="267" r:id="rId54"/>
    <p:sldId id="269" r:id="rId55"/>
    <p:sldId id="270" r:id="rId56"/>
    <p:sldId id="271" r:id="rId57"/>
  </p:sldIdLst>
  <p:sldSz cx="12192000" cy="6858000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Fago Pro" panose="02000506040000020004" pitchFamily="2" charset="0"/>
      <p:regular r:id="rId63"/>
      <p:bold r:id="rId64"/>
      <p:italic r:id="rId65"/>
      <p:boldItalic r:id="rId6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F00"/>
    <a:srgbClr val="2DC6F4"/>
    <a:srgbClr val="009EE0"/>
    <a:srgbClr val="00AEEF"/>
    <a:srgbClr val="1ACBF7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1" autoAdjust="0"/>
    <p:restoredTop sz="91774" autoAdjust="0"/>
  </p:normalViewPr>
  <p:slideViewPr>
    <p:cSldViewPr snapToGrid="0">
      <p:cViewPr varScale="1">
        <p:scale>
          <a:sx n="104" d="100"/>
          <a:sy n="104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ell, Benjamin" userId="f9e67e3d-e662-49bf-b5ba-a1e4014e19f0" providerId="ADAL" clId="{3E636816-8376-46DA-918D-DE78B14C9C43}"/>
    <pc:docChg chg="undo custSel modSld">
      <pc:chgData name="Schell, Benjamin" userId="f9e67e3d-e662-49bf-b5ba-a1e4014e19f0" providerId="ADAL" clId="{3E636816-8376-46DA-918D-DE78B14C9C43}" dt="2022-10-21T13:08:03.991" v="3"/>
      <pc:docMkLst>
        <pc:docMk/>
      </pc:docMkLst>
      <pc:sldChg chg="modSp mod">
        <pc:chgData name="Schell, Benjamin" userId="f9e67e3d-e662-49bf-b5ba-a1e4014e19f0" providerId="ADAL" clId="{3E636816-8376-46DA-918D-DE78B14C9C43}" dt="2022-10-21T12:11:43.843" v="1" actId="1076"/>
        <pc:sldMkLst>
          <pc:docMk/>
          <pc:sldMk cId="1635837460" sldId="290"/>
        </pc:sldMkLst>
        <pc:spChg chg="mod">
          <ac:chgData name="Schell, Benjamin" userId="f9e67e3d-e662-49bf-b5ba-a1e4014e19f0" providerId="ADAL" clId="{3E636816-8376-46DA-918D-DE78B14C9C43}" dt="2022-10-21T12:11:43.843" v="1" actId="1076"/>
          <ac:spMkLst>
            <pc:docMk/>
            <pc:sldMk cId="1635837460" sldId="290"/>
            <ac:spMk id="5" creationId="{13892B26-E44F-4E57-BC14-CF20F1AAF2AB}"/>
          </ac:spMkLst>
        </pc:spChg>
      </pc:sldChg>
      <pc:sldChg chg="modSp mod">
        <pc:chgData name="Schell, Benjamin" userId="f9e67e3d-e662-49bf-b5ba-a1e4014e19f0" providerId="ADAL" clId="{3E636816-8376-46DA-918D-DE78B14C9C43}" dt="2022-10-21T13:08:03.991" v="3"/>
        <pc:sldMkLst>
          <pc:docMk/>
          <pc:sldMk cId="471235967" sldId="320"/>
        </pc:sldMkLst>
        <pc:spChg chg="mod">
          <ac:chgData name="Schell, Benjamin" userId="f9e67e3d-e662-49bf-b5ba-a1e4014e19f0" providerId="ADAL" clId="{3E636816-8376-46DA-918D-DE78B14C9C43}" dt="2022-10-21T13:08:03.991" v="3"/>
          <ac:spMkLst>
            <pc:docMk/>
            <pc:sldMk cId="471235967" sldId="320"/>
            <ac:spMk id="35" creationId="{0CDC2F58-AE73-4182-B7BC-74BE7A4254DE}"/>
          </ac:spMkLst>
        </pc:spChg>
      </pc:sldChg>
    </pc:docChg>
  </pc:docChgLst>
  <pc:docChgLst>
    <pc:chgData name="Schell, Benjamin" userId="f9e67e3d-e662-49bf-b5ba-a1e4014e19f0" providerId="ADAL" clId="{63F0888A-FB4B-4CAD-B361-4D4AC50A7D73}"/>
    <pc:docChg chg="undo redo custSel addSld delSld modSld sldOrd">
      <pc:chgData name="Schell, Benjamin" userId="f9e67e3d-e662-49bf-b5ba-a1e4014e19f0" providerId="ADAL" clId="{63F0888A-FB4B-4CAD-B361-4D4AC50A7D73}" dt="2022-09-19T09:50:55.291" v="35046" actId="113"/>
      <pc:docMkLst>
        <pc:docMk/>
      </pc:docMkLst>
      <pc:sldChg chg="mod modShow">
        <pc:chgData name="Schell, Benjamin" userId="f9e67e3d-e662-49bf-b5ba-a1e4014e19f0" providerId="ADAL" clId="{63F0888A-FB4B-4CAD-B361-4D4AC50A7D73}" dt="2022-08-31T07:10:35.671" v="1" actId="729"/>
        <pc:sldMkLst>
          <pc:docMk/>
          <pc:sldMk cId="3188327812" sldId="256"/>
        </pc:sldMkLst>
      </pc:sldChg>
      <pc:sldChg chg="mod modShow">
        <pc:chgData name="Schell, Benjamin" userId="f9e67e3d-e662-49bf-b5ba-a1e4014e19f0" providerId="ADAL" clId="{63F0888A-FB4B-4CAD-B361-4D4AC50A7D73}" dt="2022-08-31T07:10:35.671" v="1" actId="729"/>
        <pc:sldMkLst>
          <pc:docMk/>
          <pc:sldMk cId="2401607742" sldId="257"/>
        </pc:sldMkLst>
      </pc:sldChg>
      <pc:sldChg chg="addSp delSp modSp mod ord modShow">
        <pc:chgData name="Schell, Benjamin" userId="f9e67e3d-e662-49bf-b5ba-a1e4014e19f0" providerId="ADAL" clId="{63F0888A-FB4B-4CAD-B361-4D4AC50A7D73}" dt="2022-09-07T08:53:43.736" v="21936" actId="5793"/>
        <pc:sldMkLst>
          <pc:docMk/>
          <pc:sldMk cId="3461839794" sldId="258"/>
        </pc:sldMkLst>
        <pc:spChg chg="mod">
          <ac:chgData name="Schell, Benjamin" userId="f9e67e3d-e662-49bf-b5ba-a1e4014e19f0" providerId="ADAL" clId="{63F0888A-FB4B-4CAD-B361-4D4AC50A7D73}" dt="2022-09-02T13:35:02.371" v="20368" actId="20577"/>
          <ac:spMkLst>
            <pc:docMk/>
            <pc:sldMk cId="3461839794" sldId="258"/>
            <ac:spMk id="2" creationId="{B9B59122-F0D2-3DF0-C68F-19567F6BECFC}"/>
          </ac:spMkLst>
        </pc:spChg>
        <pc:spChg chg="mod">
          <ac:chgData name="Schell, Benjamin" userId="f9e67e3d-e662-49bf-b5ba-a1e4014e19f0" providerId="ADAL" clId="{63F0888A-FB4B-4CAD-B361-4D4AC50A7D73}" dt="2022-09-07T08:53:43.736" v="21936" actId="5793"/>
          <ac:spMkLst>
            <pc:docMk/>
            <pc:sldMk cId="3461839794" sldId="258"/>
            <ac:spMk id="3" creationId="{8613B27D-8962-7460-E639-650453431A5E}"/>
          </ac:spMkLst>
        </pc:spChg>
        <pc:spChg chg="add mod">
          <ac:chgData name="Schell, Benjamin" userId="f9e67e3d-e662-49bf-b5ba-a1e4014e19f0" providerId="ADAL" clId="{63F0888A-FB4B-4CAD-B361-4D4AC50A7D73}" dt="2022-09-02T13:35:06.255" v="20369" actId="1076"/>
          <ac:spMkLst>
            <pc:docMk/>
            <pc:sldMk cId="3461839794" sldId="258"/>
            <ac:spMk id="31" creationId="{FE068E50-FAC0-44A6-BDA3-79378F377A6E}"/>
          </ac:spMkLst>
        </pc:spChg>
        <pc:picChg chg="del">
          <ac:chgData name="Schell, Benjamin" userId="f9e67e3d-e662-49bf-b5ba-a1e4014e19f0" providerId="ADAL" clId="{63F0888A-FB4B-4CAD-B361-4D4AC50A7D73}" dt="2022-08-31T07:12:56.336" v="13" actId="478"/>
          <ac:picMkLst>
            <pc:docMk/>
            <pc:sldMk cId="3461839794" sldId="258"/>
            <ac:picMk id="11" creationId="{7578C456-4BC4-8D8D-7058-1B3F0BEF0CCA}"/>
          </ac:picMkLst>
        </pc:picChg>
        <pc:picChg chg="add mod">
          <ac:chgData name="Schell, Benjamin" userId="f9e67e3d-e662-49bf-b5ba-a1e4014e19f0" providerId="ADAL" clId="{63F0888A-FB4B-4CAD-B361-4D4AC50A7D73}" dt="2022-09-01T09:29:16.735" v="7764" actId="1076"/>
          <ac:picMkLst>
            <pc:docMk/>
            <pc:sldMk cId="3461839794" sldId="258"/>
            <ac:picMk id="1026" creationId="{C3C53ABB-7E68-4CFB-8582-B197EADEA788}"/>
          </ac:picMkLst>
        </pc:picChg>
        <pc:picChg chg="add mod">
          <ac:chgData name="Schell, Benjamin" userId="f9e67e3d-e662-49bf-b5ba-a1e4014e19f0" providerId="ADAL" clId="{63F0888A-FB4B-4CAD-B361-4D4AC50A7D73}" dt="2022-09-01T09:29:19.566" v="7765" actId="1076"/>
          <ac:picMkLst>
            <pc:docMk/>
            <pc:sldMk cId="3461839794" sldId="258"/>
            <ac:picMk id="1028" creationId="{F85B4A9F-8807-4C64-A079-EE1B14B50361}"/>
          </ac:picMkLst>
        </pc:picChg>
      </pc:sldChg>
      <pc:sldChg chg="mod modShow">
        <pc:chgData name="Schell, Benjamin" userId="f9e67e3d-e662-49bf-b5ba-a1e4014e19f0" providerId="ADAL" clId="{63F0888A-FB4B-4CAD-B361-4D4AC50A7D73}" dt="2022-08-31T07:10:56.500" v="4" actId="729"/>
        <pc:sldMkLst>
          <pc:docMk/>
          <pc:sldMk cId="1815470442" sldId="259"/>
        </pc:sldMkLst>
      </pc:sldChg>
      <pc:sldChg chg="mod modShow">
        <pc:chgData name="Schell, Benjamin" userId="f9e67e3d-e662-49bf-b5ba-a1e4014e19f0" providerId="ADAL" clId="{63F0888A-FB4B-4CAD-B361-4D4AC50A7D73}" dt="2022-08-31T07:10:56.500" v="4" actId="729"/>
        <pc:sldMkLst>
          <pc:docMk/>
          <pc:sldMk cId="235981135" sldId="260"/>
        </pc:sldMkLst>
      </pc:sldChg>
      <pc:sldChg chg="mod modShow">
        <pc:chgData name="Schell, Benjamin" userId="f9e67e3d-e662-49bf-b5ba-a1e4014e19f0" providerId="ADAL" clId="{63F0888A-FB4B-4CAD-B361-4D4AC50A7D73}" dt="2022-08-31T07:10:56.500" v="4" actId="729"/>
        <pc:sldMkLst>
          <pc:docMk/>
          <pc:sldMk cId="3902400502" sldId="261"/>
        </pc:sldMkLst>
      </pc:sldChg>
      <pc:sldChg chg="mod modShow">
        <pc:chgData name="Schell, Benjamin" userId="f9e67e3d-e662-49bf-b5ba-a1e4014e19f0" providerId="ADAL" clId="{63F0888A-FB4B-4CAD-B361-4D4AC50A7D73}" dt="2022-08-31T07:10:56.500" v="4" actId="729"/>
        <pc:sldMkLst>
          <pc:docMk/>
          <pc:sldMk cId="132388906" sldId="262"/>
        </pc:sldMkLst>
      </pc:sldChg>
      <pc:sldChg chg="mod modShow">
        <pc:chgData name="Schell, Benjamin" userId="f9e67e3d-e662-49bf-b5ba-a1e4014e19f0" providerId="ADAL" clId="{63F0888A-FB4B-4CAD-B361-4D4AC50A7D73}" dt="2022-08-31T07:10:56.500" v="4" actId="729"/>
        <pc:sldMkLst>
          <pc:docMk/>
          <pc:sldMk cId="3411158286" sldId="263"/>
        </pc:sldMkLst>
      </pc:sldChg>
      <pc:sldChg chg="mod modShow">
        <pc:chgData name="Schell, Benjamin" userId="f9e67e3d-e662-49bf-b5ba-a1e4014e19f0" providerId="ADAL" clId="{63F0888A-FB4B-4CAD-B361-4D4AC50A7D73}" dt="2022-08-31T07:10:56.500" v="4" actId="729"/>
        <pc:sldMkLst>
          <pc:docMk/>
          <pc:sldMk cId="984964312" sldId="264"/>
        </pc:sldMkLst>
      </pc:sldChg>
      <pc:sldChg chg="mod modShow">
        <pc:chgData name="Schell, Benjamin" userId="f9e67e3d-e662-49bf-b5ba-a1e4014e19f0" providerId="ADAL" clId="{63F0888A-FB4B-4CAD-B361-4D4AC50A7D73}" dt="2022-08-31T07:10:56.500" v="4" actId="729"/>
        <pc:sldMkLst>
          <pc:docMk/>
          <pc:sldMk cId="3373318208" sldId="265"/>
        </pc:sldMkLst>
      </pc:sldChg>
      <pc:sldChg chg="mod modShow">
        <pc:chgData name="Schell, Benjamin" userId="f9e67e3d-e662-49bf-b5ba-a1e4014e19f0" providerId="ADAL" clId="{63F0888A-FB4B-4CAD-B361-4D4AC50A7D73}" dt="2022-08-31T07:10:56.500" v="4" actId="729"/>
        <pc:sldMkLst>
          <pc:docMk/>
          <pc:sldMk cId="1938512457" sldId="266"/>
        </pc:sldMkLst>
      </pc:sldChg>
      <pc:sldChg chg="mod modShow">
        <pc:chgData name="Schell, Benjamin" userId="f9e67e3d-e662-49bf-b5ba-a1e4014e19f0" providerId="ADAL" clId="{63F0888A-FB4B-4CAD-B361-4D4AC50A7D73}" dt="2022-08-31T07:10:56.500" v="4" actId="729"/>
        <pc:sldMkLst>
          <pc:docMk/>
          <pc:sldMk cId="1755517945" sldId="267"/>
        </pc:sldMkLst>
      </pc:sldChg>
      <pc:sldChg chg="ord">
        <pc:chgData name="Schell, Benjamin" userId="f9e67e3d-e662-49bf-b5ba-a1e4014e19f0" providerId="ADAL" clId="{63F0888A-FB4B-4CAD-B361-4D4AC50A7D73}" dt="2022-09-02T13:33:56.261" v="20337"/>
        <pc:sldMkLst>
          <pc:docMk/>
          <pc:sldMk cId="1206154617" sldId="268"/>
        </pc:sldMkLst>
      </pc:sldChg>
      <pc:sldChg chg="mod modShow">
        <pc:chgData name="Schell, Benjamin" userId="f9e67e3d-e662-49bf-b5ba-a1e4014e19f0" providerId="ADAL" clId="{63F0888A-FB4B-4CAD-B361-4D4AC50A7D73}" dt="2022-08-31T07:10:56.500" v="4" actId="729"/>
        <pc:sldMkLst>
          <pc:docMk/>
          <pc:sldMk cId="3539230232" sldId="272"/>
        </pc:sldMkLst>
      </pc:sldChg>
      <pc:sldChg chg="mod modShow">
        <pc:chgData name="Schell, Benjamin" userId="f9e67e3d-e662-49bf-b5ba-a1e4014e19f0" providerId="ADAL" clId="{63F0888A-FB4B-4CAD-B361-4D4AC50A7D73}" dt="2022-08-31T07:10:56.500" v="4" actId="729"/>
        <pc:sldMkLst>
          <pc:docMk/>
          <pc:sldMk cId="1225322257" sldId="273"/>
        </pc:sldMkLst>
      </pc:sldChg>
      <pc:sldChg chg="mod modShow">
        <pc:chgData name="Schell, Benjamin" userId="f9e67e3d-e662-49bf-b5ba-a1e4014e19f0" providerId="ADAL" clId="{63F0888A-FB4B-4CAD-B361-4D4AC50A7D73}" dt="2022-08-31T07:10:35.671" v="1" actId="729"/>
        <pc:sldMkLst>
          <pc:docMk/>
          <pc:sldMk cId="2923855745" sldId="274"/>
        </pc:sldMkLst>
      </pc:sldChg>
      <pc:sldChg chg="mod modShow">
        <pc:chgData name="Schell, Benjamin" userId="f9e67e3d-e662-49bf-b5ba-a1e4014e19f0" providerId="ADAL" clId="{63F0888A-FB4B-4CAD-B361-4D4AC50A7D73}" dt="2022-08-31T07:10:35.671" v="1" actId="729"/>
        <pc:sldMkLst>
          <pc:docMk/>
          <pc:sldMk cId="434712276" sldId="275"/>
        </pc:sldMkLst>
      </pc:sldChg>
      <pc:sldChg chg="mod modShow">
        <pc:chgData name="Schell, Benjamin" userId="f9e67e3d-e662-49bf-b5ba-a1e4014e19f0" providerId="ADAL" clId="{63F0888A-FB4B-4CAD-B361-4D4AC50A7D73}" dt="2022-08-31T07:10:35.671" v="1" actId="729"/>
        <pc:sldMkLst>
          <pc:docMk/>
          <pc:sldMk cId="2202409644" sldId="276"/>
        </pc:sldMkLst>
      </pc:sldChg>
      <pc:sldChg chg="mod modShow">
        <pc:chgData name="Schell, Benjamin" userId="f9e67e3d-e662-49bf-b5ba-a1e4014e19f0" providerId="ADAL" clId="{63F0888A-FB4B-4CAD-B361-4D4AC50A7D73}" dt="2022-08-31T07:10:35.671" v="1" actId="729"/>
        <pc:sldMkLst>
          <pc:docMk/>
          <pc:sldMk cId="3666663956" sldId="277"/>
        </pc:sldMkLst>
      </pc:sldChg>
      <pc:sldChg chg="mod modShow">
        <pc:chgData name="Schell, Benjamin" userId="f9e67e3d-e662-49bf-b5ba-a1e4014e19f0" providerId="ADAL" clId="{63F0888A-FB4B-4CAD-B361-4D4AC50A7D73}" dt="2022-08-31T07:10:35.671" v="1" actId="729"/>
        <pc:sldMkLst>
          <pc:docMk/>
          <pc:sldMk cId="635553876" sldId="278"/>
        </pc:sldMkLst>
      </pc:sldChg>
      <pc:sldChg chg="mod modShow">
        <pc:chgData name="Schell, Benjamin" userId="f9e67e3d-e662-49bf-b5ba-a1e4014e19f0" providerId="ADAL" clId="{63F0888A-FB4B-4CAD-B361-4D4AC50A7D73}" dt="2022-08-31T07:10:35.671" v="1" actId="729"/>
        <pc:sldMkLst>
          <pc:docMk/>
          <pc:sldMk cId="853843978" sldId="279"/>
        </pc:sldMkLst>
      </pc:sldChg>
      <pc:sldChg chg="addSp delSp modSp add mod ord">
        <pc:chgData name="Schell, Benjamin" userId="f9e67e3d-e662-49bf-b5ba-a1e4014e19f0" providerId="ADAL" clId="{63F0888A-FB4B-4CAD-B361-4D4AC50A7D73}" dt="2022-09-07T08:57:28.813" v="22033" actId="1076"/>
        <pc:sldMkLst>
          <pc:docMk/>
          <pc:sldMk cId="2271746850" sldId="280"/>
        </pc:sldMkLst>
        <pc:spChg chg="mod">
          <ac:chgData name="Schell, Benjamin" userId="f9e67e3d-e662-49bf-b5ba-a1e4014e19f0" providerId="ADAL" clId="{63F0888A-FB4B-4CAD-B361-4D4AC50A7D73}" dt="2022-09-02T13:34:55.687" v="20366" actId="1076"/>
          <ac:spMkLst>
            <pc:docMk/>
            <pc:sldMk cId="2271746850" sldId="280"/>
            <ac:spMk id="2" creationId="{AED461A9-2B7B-1CB5-26CE-BEEDCC3235D9}"/>
          </ac:spMkLst>
        </pc:spChg>
        <pc:spChg chg="add del mod">
          <ac:chgData name="Schell, Benjamin" userId="f9e67e3d-e662-49bf-b5ba-a1e4014e19f0" providerId="ADAL" clId="{63F0888A-FB4B-4CAD-B361-4D4AC50A7D73}" dt="2022-09-07T08:53:54.092" v="21938" actId="478"/>
          <ac:spMkLst>
            <pc:docMk/>
            <pc:sldMk cId="2271746850" sldId="280"/>
            <ac:spMk id="3" creationId="{AAFACAC5-2A7C-4772-B91C-0DF4F3D53DB3}"/>
          </ac:spMkLst>
        </pc:spChg>
        <pc:spChg chg="add mod">
          <ac:chgData name="Schell, Benjamin" userId="f9e67e3d-e662-49bf-b5ba-a1e4014e19f0" providerId="ADAL" clId="{63F0888A-FB4B-4CAD-B361-4D4AC50A7D73}" dt="2022-09-07T08:57:25.968" v="22032" actId="164"/>
          <ac:spMkLst>
            <pc:docMk/>
            <pc:sldMk cId="2271746850" sldId="280"/>
            <ac:spMk id="4" creationId="{0F3C82D2-39BD-4B7C-BBC4-411E95502F32}"/>
          </ac:spMkLst>
        </pc:spChg>
        <pc:spChg chg="add mod">
          <ac:chgData name="Schell, Benjamin" userId="f9e67e3d-e662-49bf-b5ba-a1e4014e19f0" providerId="ADAL" clId="{63F0888A-FB4B-4CAD-B361-4D4AC50A7D73}" dt="2022-09-07T08:57:25.968" v="22032" actId="164"/>
          <ac:spMkLst>
            <pc:docMk/>
            <pc:sldMk cId="2271746850" sldId="280"/>
            <ac:spMk id="5" creationId="{BC6A0FEB-109B-4333-8D77-A9A96A6F915D}"/>
          </ac:spMkLst>
        </pc:spChg>
        <pc:spChg chg="add mod">
          <ac:chgData name="Schell, Benjamin" userId="f9e67e3d-e662-49bf-b5ba-a1e4014e19f0" providerId="ADAL" clId="{63F0888A-FB4B-4CAD-B361-4D4AC50A7D73}" dt="2022-09-07T08:57:25.968" v="22032" actId="164"/>
          <ac:spMkLst>
            <pc:docMk/>
            <pc:sldMk cId="2271746850" sldId="280"/>
            <ac:spMk id="6" creationId="{F8A606BF-88AF-47CB-8922-696C3FE1B972}"/>
          </ac:spMkLst>
        </pc:spChg>
        <pc:spChg chg="add mod">
          <ac:chgData name="Schell, Benjamin" userId="f9e67e3d-e662-49bf-b5ba-a1e4014e19f0" providerId="ADAL" clId="{63F0888A-FB4B-4CAD-B361-4D4AC50A7D73}" dt="2022-09-07T08:57:25.968" v="22032" actId="164"/>
          <ac:spMkLst>
            <pc:docMk/>
            <pc:sldMk cId="2271746850" sldId="280"/>
            <ac:spMk id="7" creationId="{36993F40-0D2E-46C2-A180-F4EA83653716}"/>
          </ac:spMkLst>
        </pc:spChg>
        <pc:spChg chg="add mod ord">
          <ac:chgData name="Schell, Benjamin" userId="f9e67e3d-e662-49bf-b5ba-a1e4014e19f0" providerId="ADAL" clId="{63F0888A-FB4B-4CAD-B361-4D4AC50A7D73}" dt="2022-09-07T08:57:25.968" v="22032" actId="164"/>
          <ac:spMkLst>
            <pc:docMk/>
            <pc:sldMk cId="2271746850" sldId="280"/>
            <ac:spMk id="8" creationId="{A0B4CD3E-9445-415D-81DD-F48342CBE3CC}"/>
          </ac:spMkLst>
        </pc:spChg>
        <pc:spChg chg="add mod ord">
          <ac:chgData name="Schell, Benjamin" userId="f9e67e3d-e662-49bf-b5ba-a1e4014e19f0" providerId="ADAL" clId="{63F0888A-FB4B-4CAD-B361-4D4AC50A7D73}" dt="2022-09-07T08:57:25.968" v="22032" actId="164"/>
          <ac:spMkLst>
            <pc:docMk/>
            <pc:sldMk cId="2271746850" sldId="280"/>
            <ac:spMk id="9" creationId="{73E9F464-FB54-4F96-A25C-DEF3606388B1}"/>
          </ac:spMkLst>
        </pc:spChg>
        <pc:grpChg chg="add mod">
          <ac:chgData name="Schell, Benjamin" userId="f9e67e3d-e662-49bf-b5ba-a1e4014e19f0" providerId="ADAL" clId="{63F0888A-FB4B-4CAD-B361-4D4AC50A7D73}" dt="2022-09-07T08:57:28.813" v="22033" actId="1076"/>
          <ac:grpSpMkLst>
            <pc:docMk/>
            <pc:sldMk cId="2271746850" sldId="280"/>
            <ac:grpSpMk id="10" creationId="{A28E80EE-BFBA-4607-9EDD-BD0E375D32F1}"/>
          </ac:grpSpMkLst>
        </pc:grpChg>
      </pc:sldChg>
      <pc:sldChg chg="modSp new mod modNotesTx">
        <pc:chgData name="Schell, Benjamin" userId="f9e67e3d-e662-49bf-b5ba-a1e4014e19f0" providerId="ADAL" clId="{63F0888A-FB4B-4CAD-B361-4D4AC50A7D73}" dt="2022-09-09T11:13:14.759" v="28578" actId="20577"/>
        <pc:sldMkLst>
          <pc:docMk/>
          <pc:sldMk cId="1201740926" sldId="281"/>
        </pc:sldMkLst>
        <pc:spChg chg="mod">
          <ac:chgData name="Schell, Benjamin" userId="f9e67e3d-e662-49bf-b5ba-a1e4014e19f0" providerId="ADAL" clId="{63F0888A-FB4B-4CAD-B361-4D4AC50A7D73}" dt="2022-08-31T07:27:36.804" v="618" actId="20577"/>
          <ac:spMkLst>
            <pc:docMk/>
            <pc:sldMk cId="1201740926" sldId="281"/>
            <ac:spMk id="2" creationId="{09EE3D77-78BF-48F2-AF86-BFDF4D22407A}"/>
          </ac:spMkLst>
        </pc:spChg>
        <pc:spChg chg="mod">
          <ac:chgData name="Schell, Benjamin" userId="f9e67e3d-e662-49bf-b5ba-a1e4014e19f0" providerId="ADAL" clId="{63F0888A-FB4B-4CAD-B361-4D4AC50A7D73}" dt="2022-08-31T07:27:27.987" v="579" actId="20577"/>
          <ac:spMkLst>
            <pc:docMk/>
            <pc:sldMk cId="1201740926" sldId="281"/>
            <ac:spMk id="4" creationId="{A781EF7E-6645-4480-80AD-BDBBE28A30C6}"/>
          </ac:spMkLst>
        </pc:spChg>
        <pc:spChg chg="mod">
          <ac:chgData name="Schell, Benjamin" userId="f9e67e3d-e662-49bf-b5ba-a1e4014e19f0" providerId="ADAL" clId="{63F0888A-FB4B-4CAD-B361-4D4AC50A7D73}" dt="2022-09-02T13:40:13.858" v="20402" actId="12"/>
          <ac:spMkLst>
            <pc:docMk/>
            <pc:sldMk cId="1201740926" sldId="281"/>
            <ac:spMk id="5" creationId="{ED8F5408-79A6-4CAD-A99A-AA4707758718}"/>
          </ac:spMkLst>
        </pc:spChg>
      </pc:sldChg>
      <pc:sldChg chg="add del setBg">
        <pc:chgData name="Schell, Benjamin" userId="f9e67e3d-e662-49bf-b5ba-a1e4014e19f0" providerId="ADAL" clId="{63F0888A-FB4B-4CAD-B361-4D4AC50A7D73}" dt="2022-08-31T07:12:34.176" v="10" actId="47"/>
        <pc:sldMkLst>
          <pc:docMk/>
          <pc:sldMk cId="3916484494" sldId="281"/>
        </pc:sldMkLst>
      </pc:sldChg>
      <pc:sldChg chg="add del setBg">
        <pc:chgData name="Schell, Benjamin" userId="f9e67e3d-e662-49bf-b5ba-a1e4014e19f0" providerId="ADAL" clId="{63F0888A-FB4B-4CAD-B361-4D4AC50A7D73}" dt="2022-08-31T07:12:21.241" v="8"/>
        <pc:sldMkLst>
          <pc:docMk/>
          <pc:sldMk cId="3931332504" sldId="281"/>
        </pc:sldMkLst>
      </pc:sldChg>
      <pc:sldChg chg="new del">
        <pc:chgData name="Schell, Benjamin" userId="f9e67e3d-e662-49bf-b5ba-a1e4014e19f0" providerId="ADAL" clId="{63F0888A-FB4B-4CAD-B361-4D4AC50A7D73}" dt="2022-08-31T07:28:33.980" v="620" actId="47"/>
        <pc:sldMkLst>
          <pc:docMk/>
          <pc:sldMk cId="184675517" sldId="282"/>
        </pc:sldMkLst>
      </pc:sldChg>
      <pc:sldChg chg="addSp delSp modSp new mod modNotesTx">
        <pc:chgData name="Schell, Benjamin" userId="f9e67e3d-e662-49bf-b5ba-a1e4014e19f0" providerId="ADAL" clId="{63F0888A-FB4B-4CAD-B361-4D4AC50A7D73}" dt="2022-09-09T11:15:33.466" v="28888" actId="20577"/>
        <pc:sldMkLst>
          <pc:docMk/>
          <pc:sldMk cId="766470710" sldId="282"/>
        </pc:sldMkLst>
        <pc:spChg chg="mod">
          <ac:chgData name="Schell, Benjamin" userId="f9e67e3d-e662-49bf-b5ba-a1e4014e19f0" providerId="ADAL" clId="{63F0888A-FB4B-4CAD-B361-4D4AC50A7D73}" dt="2022-08-31T07:38:39.778" v="1141" actId="20577"/>
          <ac:spMkLst>
            <pc:docMk/>
            <pc:sldMk cId="766470710" sldId="282"/>
            <ac:spMk id="2" creationId="{97799DD0-F024-4A56-84E9-EBEC54FFAC9A}"/>
          </ac:spMkLst>
        </pc:spChg>
        <pc:spChg chg="mod">
          <ac:chgData name="Schell, Benjamin" userId="f9e67e3d-e662-49bf-b5ba-a1e4014e19f0" providerId="ADAL" clId="{63F0888A-FB4B-4CAD-B361-4D4AC50A7D73}" dt="2022-08-31T07:38:31.616" v="1120" actId="20577"/>
          <ac:spMkLst>
            <pc:docMk/>
            <pc:sldMk cId="766470710" sldId="282"/>
            <ac:spMk id="4" creationId="{D55DC6C2-2038-4915-96D7-0BE314E3CA58}"/>
          </ac:spMkLst>
        </pc:spChg>
        <pc:spChg chg="del">
          <ac:chgData name="Schell, Benjamin" userId="f9e67e3d-e662-49bf-b5ba-a1e4014e19f0" providerId="ADAL" clId="{63F0888A-FB4B-4CAD-B361-4D4AC50A7D73}" dt="2022-08-31T07:38:44.899" v="1142" actId="478"/>
          <ac:spMkLst>
            <pc:docMk/>
            <pc:sldMk cId="766470710" sldId="282"/>
            <ac:spMk id="5" creationId="{B98EE0E3-2D8A-41D0-AD39-2758569C83A7}"/>
          </ac:spMkLst>
        </pc:spChg>
        <pc:spChg chg="add mod">
          <ac:chgData name="Schell, Benjamin" userId="f9e67e3d-e662-49bf-b5ba-a1e4014e19f0" providerId="ADAL" clId="{63F0888A-FB4B-4CAD-B361-4D4AC50A7D73}" dt="2022-09-02T13:39:19.202" v="20399" actId="20577"/>
          <ac:spMkLst>
            <pc:docMk/>
            <pc:sldMk cId="766470710" sldId="282"/>
            <ac:spMk id="6" creationId="{4DA9F07E-47A1-4327-A62A-D2E8078A4D90}"/>
          </ac:spMkLst>
        </pc:spChg>
        <pc:spChg chg="add mod">
          <ac:chgData name="Schell, Benjamin" userId="f9e67e3d-e662-49bf-b5ba-a1e4014e19f0" providerId="ADAL" clId="{63F0888A-FB4B-4CAD-B361-4D4AC50A7D73}" dt="2022-09-09T06:52:38.774" v="23500" actId="20577"/>
          <ac:spMkLst>
            <pc:docMk/>
            <pc:sldMk cId="766470710" sldId="282"/>
            <ac:spMk id="8" creationId="{13CADFBF-DBBC-48ED-B01E-6AB8A172DC12}"/>
          </ac:spMkLst>
        </pc:spChg>
        <pc:spChg chg="add mod">
          <ac:chgData name="Schell, Benjamin" userId="f9e67e3d-e662-49bf-b5ba-a1e4014e19f0" providerId="ADAL" clId="{63F0888A-FB4B-4CAD-B361-4D4AC50A7D73}" dt="2022-09-08T11:45:20.833" v="23368" actId="14100"/>
          <ac:spMkLst>
            <pc:docMk/>
            <pc:sldMk cId="766470710" sldId="282"/>
            <ac:spMk id="10" creationId="{BF7B5855-B4D7-40B8-A594-1C3D5ED87960}"/>
          </ac:spMkLst>
        </pc:spChg>
        <pc:spChg chg="add mod ord">
          <ac:chgData name="Schell, Benjamin" userId="f9e67e3d-e662-49bf-b5ba-a1e4014e19f0" providerId="ADAL" clId="{63F0888A-FB4B-4CAD-B361-4D4AC50A7D73}" dt="2022-09-02T13:39:26.866" v="20400" actId="1076"/>
          <ac:spMkLst>
            <pc:docMk/>
            <pc:sldMk cId="766470710" sldId="282"/>
            <ac:spMk id="11" creationId="{5676EA92-28FB-410F-8755-58220631F683}"/>
          </ac:spMkLst>
        </pc:spChg>
        <pc:spChg chg="add del mod">
          <ac:chgData name="Schell, Benjamin" userId="f9e67e3d-e662-49bf-b5ba-a1e4014e19f0" providerId="ADAL" clId="{63F0888A-FB4B-4CAD-B361-4D4AC50A7D73}" dt="2022-09-01T12:37:05.676" v="10389" actId="478"/>
          <ac:spMkLst>
            <pc:docMk/>
            <pc:sldMk cId="766470710" sldId="282"/>
            <ac:spMk id="12" creationId="{03BCB8D9-6BF3-4768-84EC-834FE507BE29}"/>
          </ac:spMkLst>
        </pc:spChg>
        <pc:spChg chg="add mod">
          <ac:chgData name="Schell, Benjamin" userId="f9e67e3d-e662-49bf-b5ba-a1e4014e19f0" providerId="ADAL" clId="{63F0888A-FB4B-4CAD-B361-4D4AC50A7D73}" dt="2022-09-08T11:45:28.942" v="23371" actId="14100"/>
          <ac:spMkLst>
            <pc:docMk/>
            <pc:sldMk cId="766470710" sldId="282"/>
            <ac:spMk id="12" creationId="{0AD18AB3-AB50-49C6-8048-A5DA86409B9B}"/>
          </ac:spMkLst>
        </pc:spChg>
        <pc:spChg chg="add mod">
          <ac:chgData name="Schell, Benjamin" userId="f9e67e3d-e662-49bf-b5ba-a1e4014e19f0" providerId="ADAL" clId="{63F0888A-FB4B-4CAD-B361-4D4AC50A7D73}" dt="2022-09-02T13:39:26.866" v="20400" actId="1076"/>
          <ac:spMkLst>
            <pc:docMk/>
            <pc:sldMk cId="766470710" sldId="282"/>
            <ac:spMk id="13" creationId="{47E9F1FF-626B-48BB-B60F-8BE1E2D7AFAC}"/>
          </ac:spMkLst>
        </pc:spChg>
        <pc:spChg chg="add del mod">
          <ac:chgData name="Schell, Benjamin" userId="f9e67e3d-e662-49bf-b5ba-a1e4014e19f0" providerId="ADAL" clId="{63F0888A-FB4B-4CAD-B361-4D4AC50A7D73}" dt="2022-08-31T07:46:27.026" v="1375" actId="478"/>
          <ac:spMkLst>
            <pc:docMk/>
            <pc:sldMk cId="766470710" sldId="282"/>
            <ac:spMk id="13" creationId="{F9E133D2-2E8C-47B3-949E-619E871FD812}"/>
          </ac:spMkLst>
        </pc:spChg>
        <pc:spChg chg="add mod">
          <ac:chgData name="Schell, Benjamin" userId="f9e67e3d-e662-49bf-b5ba-a1e4014e19f0" providerId="ADAL" clId="{63F0888A-FB4B-4CAD-B361-4D4AC50A7D73}" dt="2022-08-31T07:47:25.277" v="1467" actId="1076"/>
          <ac:spMkLst>
            <pc:docMk/>
            <pc:sldMk cId="766470710" sldId="282"/>
            <ac:spMk id="14" creationId="{5247B177-E7DA-49EE-9D64-EB8B833E8C07}"/>
          </ac:spMkLst>
        </pc:spChg>
        <pc:spChg chg="add del mod">
          <ac:chgData name="Schell, Benjamin" userId="f9e67e3d-e662-49bf-b5ba-a1e4014e19f0" providerId="ADAL" clId="{63F0888A-FB4B-4CAD-B361-4D4AC50A7D73}" dt="2022-09-01T13:40:15.453" v="11973" actId="478"/>
          <ac:spMkLst>
            <pc:docMk/>
            <pc:sldMk cId="766470710" sldId="282"/>
            <ac:spMk id="15" creationId="{73D511C8-40BD-44E3-B075-835082B4B929}"/>
          </ac:spMkLst>
        </pc:spChg>
        <pc:spChg chg="add mod">
          <ac:chgData name="Schell, Benjamin" userId="f9e67e3d-e662-49bf-b5ba-a1e4014e19f0" providerId="ADAL" clId="{63F0888A-FB4B-4CAD-B361-4D4AC50A7D73}" dt="2022-09-02T13:39:26.866" v="20400" actId="1076"/>
          <ac:spMkLst>
            <pc:docMk/>
            <pc:sldMk cId="766470710" sldId="282"/>
            <ac:spMk id="16" creationId="{3D439A95-C947-4361-94FF-3224E81C2745}"/>
          </ac:spMkLst>
        </pc:spChg>
        <pc:spChg chg="mod">
          <ac:chgData name="Schell, Benjamin" userId="f9e67e3d-e662-49bf-b5ba-a1e4014e19f0" providerId="ADAL" clId="{63F0888A-FB4B-4CAD-B361-4D4AC50A7D73}" dt="2022-09-08T11:45:01.431" v="23362"/>
          <ac:spMkLst>
            <pc:docMk/>
            <pc:sldMk cId="766470710" sldId="282"/>
            <ac:spMk id="18" creationId="{B2E6F15C-AB19-4074-B045-17AEE4A981D4}"/>
          </ac:spMkLst>
        </pc:spChg>
        <pc:spChg chg="mod">
          <ac:chgData name="Schell, Benjamin" userId="f9e67e3d-e662-49bf-b5ba-a1e4014e19f0" providerId="ADAL" clId="{63F0888A-FB4B-4CAD-B361-4D4AC50A7D73}" dt="2022-09-08T11:45:01.431" v="23362"/>
          <ac:spMkLst>
            <pc:docMk/>
            <pc:sldMk cId="766470710" sldId="282"/>
            <ac:spMk id="19" creationId="{A0E3342D-1E5D-4F89-BE80-697637BE2820}"/>
          </ac:spMkLst>
        </pc:spChg>
        <pc:spChg chg="mod">
          <ac:chgData name="Schell, Benjamin" userId="f9e67e3d-e662-49bf-b5ba-a1e4014e19f0" providerId="ADAL" clId="{63F0888A-FB4B-4CAD-B361-4D4AC50A7D73}" dt="2022-09-08T11:46:02.617" v="23393" actId="1076"/>
          <ac:spMkLst>
            <pc:docMk/>
            <pc:sldMk cId="766470710" sldId="282"/>
            <ac:spMk id="21" creationId="{6A1AC824-D562-4054-A289-3023B5FA77A4}"/>
          </ac:spMkLst>
        </pc:spChg>
        <pc:spChg chg="mod">
          <ac:chgData name="Schell, Benjamin" userId="f9e67e3d-e662-49bf-b5ba-a1e4014e19f0" providerId="ADAL" clId="{63F0888A-FB4B-4CAD-B361-4D4AC50A7D73}" dt="2022-09-08T11:45:34.107" v="23372"/>
          <ac:spMkLst>
            <pc:docMk/>
            <pc:sldMk cId="766470710" sldId="282"/>
            <ac:spMk id="22" creationId="{9895077B-BD04-40BF-99F3-6F8D26A8C834}"/>
          </ac:spMkLst>
        </pc:spChg>
        <pc:spChg chg="mod">
          <ac:chgData name="Schell, Benjamin" userId="f9e67e3d-e662-49bf-b5ba-a1e4014e19f0" providerId="ADAL" clId="{63F0888A-FB4B-4CAD-B361-4D4AC50A7D73}" dt="2022-09-08T11:45:38.019" v="23374"/>
          <ac:spMkLst>
            <pc:docMk/>
            <pc:sldMk cId="766470710" sldId="282"/>
            <ac:spMk id="24" creationId="{9175BBEB-7855-483A-B6C2-517CD434F9EC}"/>
          </ac:spMkLst>
        </pc:spChg>
        <pc:spChg chg="mod">
          <ac:chgData name="Schell, Benjamin" userId="f9e67e3d-e662-49bf-b5ba-a1e4014e19f0" providerId="ADAL" clId="{63F0888A-FB4B-4CAD-B361-4D4AC50A7D73}" dt="2022-09-08T11:45:38.019" v="23374"/>
          <ac:spMkLst>
            <pc:docMk/>
            <pc:sldMk cId="766470710" sldId="282"/>
            <ac:spMk id="25" creationId="{EF519813-273A-47A6-9954-7D07AAB39791}"/>
          </ac:spMkLst>
        </pc:spChg>
        <pc:grpChg chg="add mod ord">
          <ac:chgData name="Schell, Benjamin" userId="f9e67e3d-e662-49bf-b5ba-a1e4014e19f0" providerId="ADAL" clId="{63F0888A-FB4B-4CAD-B361-4D4AC50A7D73}" dt="2022-09-08T11:46:12.710" v="23395" actId="1076"/>
          <ac:grpSpMkLst>
            <pc:docMk/>
            <pc:sldMk cId="766470710" sldId="282"/>
            <ac:grpSpMk id="15" creationId="{D4749B89-C6D7-46C6-95A3-B4E58033F02E}"/>
          </ac:grpSpMkLst>
        </pc:grpChg>
        <pc:grpChg chg="add del mod">
          <ac:chgData name="Schell, Benjamin" userId="f9e67e3d-e662-49bf-b5ba-a1e4014e19f0" providerId="ADAL" clId="{63F0888A-FB4B-4CAD-B361-4D4AC50A7D73}" dt="2022-09-08T11:45:08.541" v="23365" actId="478"/>
          <ac:grpSpMkLst>
            <pc:docMk/>
            <pc:sldMk cId="766470710" sldId="282"/>
            <ac:grpSpMk id="17" creationId="{1E5D2ABB-B5FC-4896-8117-B0CF6AE6A832}"/>
          </ac:grpSpMkLst>
        </pc:grpChg>
        <pc:grpChg chg="add mod">
          <ac:chgData name="Schell, Benjamin" userId="f9e67e3d-e662-49bf-b5ba-a1e4014e19f0" providerId="ADAL" clId="{63F0888A-FB4B-4CAD-B361-4D4AC50A7D73}" dt="2022-09-08T11:46:08.259" v="23394" actId="1076"/>
          <ac:grpSpMkLst>
            <pc:docMk/>
            <pc:sldMk cId="766470710" sldId="282"/>
            <ac:grpSpMk id="20" creationId="{D1CBBBEC-EA79-4DCB-8568-16BC9156989D}"/>
          </ac:grpSpMkLst>
        </pc:grpChg>
        <pc:grpChg chg="add mod">
          <ac:chgData name="Schell, Benjamin" userId="f9e67e3d-e662-49bf-b5ba-a1e4014e19f0" providerId="ADAL" clId="{63F0888A-FB4B-4CAD-B361-4D4AC50A7D73}" dt="2022-09-08T11:46:22.127" v="23397" actId="1037"/>
          <ac:grpSpMkLst>
            <pc:docMk/>
            <pc:sldMk cId="766470710" sldId="282"/>
            <ac:grpSpMk id="23" creationId="{3AAEFE70-EF9F-41D9-8ED6-96833E01D141}"/>
          </ac:grpSpMkLst>
        </pc:grpChg>
        <pc:picChg chg="add mod modCrop">
          <ac:chgData name="Schell, Benjamin" userId="f9e67e3d-e662-49bf-b5ba-a1e4014e19f0" providerId="ADAL" clId="{63F0888A-FB4B-4CAD-B361-4D4AC50A7D73}" dt="2022-09-08T11:45:40.290" v="23376" actId="1076"/>
          <ac:picMkLst>
            <pc:docMk/>
            <pc:sldMk cId="766470710" sldId="282"/>
            <ac:picMk id="7" creationId="{BCDCA6BE-4E4D-4894-A6EE-9EA3FB02FB84}"/>
          </ac:picMkLst>
        </pc:picChg>
        <pc:picChg chg="add del">
          <ac:chgData name="Schell, Benjamin" userId="f9e67e3d-e662-49bf-b5ba-a1e4014e19f0" providerId="ADAL" clId="{63F0888A-FB4B-4CAD-B361-4D4AC50A7D73}" dt="2022-08-31T07:39:01.415" v="1147" actId="478"/>
          <ac:picMkLst>
            <pc:docMk/>
            <pc:sldMk cId="766470710" sldId="282"/>
            <ac:picMk id="7" creationId="{F1ED9695-1950-4282-9CFF-412AACFA6BAA}"/>
          </ac:picMkLst>
        </pc:picChg>
        <pc:picChg chg="add del mod">
          <ac:chgData name="Schell, Benjamin" userId="f9e67e3d-e662-49bf-b5ba-a1e4014e19f0" providerId="ADAL" clId="{63F0888A-FB4B-4CAD-B361-4D4AC50A7D73}" dt="2022-09-01T13:38:49.334" v="11937" actId="478"/>
          <ac:picMkLst>
            <pc:docMk/>
            <pc:sldMk cId="766470710" sldId="282"/>
            <ac:picMk id="9" creationId="{791D7B57-7CA9-4F5F-91AD-9A4490F5CF66}"/>
          </ac:picMkLst>
        </pc:picChg>
        <pc:picChg chg="add del mod">
          <ac:chgData name="Schell, Benjamin" userId="f9e67e3d-e662-49bf-b5ba-a1e4014e19f0" providerId="ADAL" clId="{63F0888A-FB4B-4CAD-B361-4D4AC50A7D73}" dt="2022-09-08T11:43:56.175" v="23343" actId="478"/>
          <ac:picMkLst>
            <pc:docMk/>
            <pc:sldMk cId="766470710" sldId="282"/>
            <ac:picMk id="9" creationId="{A3E6D9F4-DB3A-4C62-BD8D-62BC9B86A11E}"/>
          </ac:picMkLst>
        </pc:picChg>
      </pc:sldChg>
      <pc:sldChg chg="addSp delSp modSp new mod modNotesTx">
        <pc:chgData name="Schell, Benjamin" userId="f9e67e3d-e662-49bf-b5ba-a1e4014e19f0" providerId="ADAL" clId="{63F0888A-FB4B-4CAD-B361-4D4AC50A7D73}" dt="2022-09-12T09:43:59.587" v="29308" actId="20577"/>
        <pc:sldMkLst>
          <pc:docMk/>
          <pc:sldMk cId="2614071006" sldId="283"/>
        </pc:sldMkLst>
        <pc:spChg chg="mod">
          <ac:chgData name="Schell, Benjamin" userId="f9e67e3d-e662-49bf-b5ba-a1e4014e19f0" providerId="ADAL" clId="{63F0888A-FB4B-4CAD-B361-4D4AC50A7D73}" dt="2022-08-31T07:50:32.500" v="1515" actId="20577"/>
          <ac:spMkLst>
            <pc:docMk/>
            <pc:sldMk cId="2614071006" sldId="283"/>
            <ac:spMk id="2" creationId="{938D6C47-5EC8-4BB5-AF05-02E33A4CBF80}"/>
          </ac:spMkLst>
        </pc:spChg>
        <pc:spChg chg="mod">
          <ac:chgData name="Schell, Benjamin" userId="f9e67e3d-e662-49bf-b5ba-a1e4014e19f0" providerId="ADAL" clId="{63F0888A-FB4B-4CAD-B361-4D4AC50A7D73}" dt="2022-08-31T07:50:26.611" v="1494" actId="20577"/>
          <ac:spMkLst>
            <pc:docMk/>
            <pc:sldMk cId="2614071006" sldId="283"/>
            <ac:spMk id="4" creationId="{0314C791-FB27-4651-9296-0ECF3A61E745}"/>
          </ac:spMkLst>
        </pc:spChg>
        <pc:spChg chg="mod ord">
          <ac:chgData name="Schell, Benjamin" userId="f9e67e3d-e662-49bf-b5ba-a1e4014e19f0" providerId="ADAL" clId="{63F0888A-FB4B-4CAD-B361-4D4AC50A7D73}" dt="2022-09-02T13:38:40.395" v="20395" actId="1076"/>
          <ac:spMkLst>
            <pc:docMk/>
            <pc:sldMk cId="2614071006" sldId="283"/>
            <ac:spMk id="5" creationId="{24519AED-C72C-475F-97DF-1ACB254332D3}"/>
          </ac:spMkLst>
        </pc:spChg>
        <pc:spChg chg="add mod">
          <ac:chgData name="Schell, Benjamin" userId="f9e67e3d-e662-49bf-b5ba-a1e4014e19f0" providerId="ADAL" clId="{63F0888A-FB4B-4CAD-B361-4D4AC50A7D73}" dt="2022-09-01T06:36:23.138" v="2305" actId="2085"/>
          <ac:spMkLst>
            <pc:docMk/>
            <pc:sldMk cId="2614071006" sldId="283"/>
            <ac:spMk id="6" creationId="{C729715E-4A3A-44EC-A5E1-E46B50986B66}"/>
          </ac:spMkLst>
        </pc:spChg>
        <pc:spChg chg="add del mod">
          <ac:chgData name="Schell, Benjamin" userId="f9e67e3d-e662-49bf-b5ba-a1e4014e19f0" providerId="ADAL" clId="{63F0888A-FB4B-4CAD-B361-4D4AC50A7D73}" dt="2022-09-01T07:02:27.646" v="3713" actId="1076"/>
          <ac:spMkLst>
            <pc:docMk/>
            <pc:sldMk cId="2614071006" sldId="283"/>
            <ac:spMk id="8" creationId="{F76FE865-4C9C-4C6A-959C-EC4822F2C999}"/>
          </ac:spMkLst>
        </pc:spChg>
        <pc:spChg chg="add mod">
          <ac:chgData name="Schell, Benjamin" userId="f9e67e3d-e662-49bf-b5ba-a1e4014e19f0" providerId="ADAL" clId="{63F0888A-FB4B-4CAD-B361-4D4AC50A7D73}" dt="2022-09-02T13:37:55.487" v="20380" actId="20577"/>
          <ac:spMkLst>
            <pc:docMk/>
            <pc:sldMk cId="2614071006" sldId="283"/>
            <ac:spMk id="9" creationId="{B69CD265-967E-4B36-8AC9-DA4DBF50D8D2}"/>
          </ac:spMkLst>
        </pc:spChg>
        <pc:picChg chg="add mod">
          <ac:chgData name="Schell, Benjamin" userId="f9e67e3d-e662-49bf-b5ba-a1e4014e19f0" providerId="ADAL" clId="{63F0888A-FB4B-4CAD-B361-4D4AC50A7D73}" dt="2022-09-01T07:02:27.646" v="3713" actId="1076"/>
          <ac:picMkLst>
            <pc:docMk/>
            <pc:sldMk cId="2614071006" sldId="283"/>
            <ac:picMk id="7" creationId="{D0E7D0B1-CD1C-4E69-A9AD-0E1A94B5B5F0}"/>
          </ac:picMkLst>
        </pc:picChg>
        <pc:picChg chg="add del mod">
          <ac:chgData name="Schell, Benjamin" userId="f9e67e3d-e662-49bf-b5ba-a1e4014e19f0" providerId="ADAL" clId="{63F0888A-FB4B-4CAD-B361-4D4AC50A7D73}" dt="2022-09-01T06:37:29.336" v="2340" actId="571"/>
          <ac:picMkLst>
            <pc:docMk/>
            <pc:sldMk cId="2614071006" sldId="283"/>
            <ac:picMk id="10" creationId="{E5CCC39C-CE07-48E7-81D9-C3F8AEE29738}"/>
          </ac:picMkLst>
        </pc:picChg>
      </pc:sldChg>
      <pc:sldChg chg="addSp delSp modSp new mod">
        <pc:chgData name="Schell, Benjamin" userId="f9e67e3d-e662-49bf-b5ba-a1e4014e19f0" providerId="ADAL" clId="{63F0888A-FB4B-4CAD-B361-4D4AC50A7D73}" dt="2022-09-09T11:23:31.045" v="29082" actId="20577"/>
        <pc:sldMkLst>
          <pc:docMk/>
          <pc:sldMk cId="2391862805" sldId="284"/>
        </pc:sldMkLst>
        <pc:spChg chg="mod">
          <ac:chgData name="Schell, Benjamin" userId="f9e67e3d-e662-49bf-b5ba-a1e4014e19f0" providerId="ADAL" clId="{63F0888A-FB4B-4CAD-B361-4D4AC50A7D73}" dt="2022-08-31T11:01:02.564" v="1824" actId="20577"/>
          <ac:spMkLst>
            <pc:docMk/>
            <pc:sldMk cId="2391862805" sldId="284"/>
            <ac:spMk id="2" creationId="{B6F1D7B3-2605-4C48-A3A5-A66FAE3B3F89}"/>
          </ac:spMkLst>
        </pc:spChg>
        <pc:spChg chg="mod">
          <ac:chgData name="Schell, Benjamin" userId="f9e67e3d-e662-49bf-b5ba-a1e4014e19f0" providerId="ADAL" clId="{63F0888A-FB4B-4CAD-B361-4D4AC50A7D73}" dt="2022-08-31T10:58:35.548" v="1785" actId="20577"/>
          <ac:spMkLst>
            <pc:docMk/>
            <pc:sldMk cId="2391862805" sldId="284"/>
            <ac:spMk id="4" creationId="{253ECCC9-354C-47B9-9D33-6AA781B3EB70}"/>
          </ac:spMkLst>
        </pc:spChg>
        <pc:spChg chg="mod">
          <ac:chgData name="Schell, Benjamin" userId="f9e67e3d-e662-49bf-b5ba-a1e4014e19f0" providerId="ADAL" clId="{63F0888A-FB4B-4CAD-B361-4D4AC50A7D73}" dt="2022-09-09T11:23:31.045" v="29082" actId="20577"/>
          <ac:spMkLst>
            <pc:docMk/>
            <pc:sldMk cId="2391862805" sldId="284"/>
            <ac:spMk id="5" creationId="{13892B26-E44F-4E57-BC14-CF20F1AAF2AB}"/>
          </ac:spMkLst>
        </pc:spChg>
        <pc:picChg chg="add mod ord">
          <ac:chgData name="Schell, Benjamin" userId="f9e67e3d-e662-49bf-b5ba-a1e4014e19f0" providerId="ADAL" clId="{63F0888A-FB4B-4CAD-B361-4D4AC50A7D73}" dt="2022-09-01T15:17:58.970" v="16449" actId="1076"/>
          <ac:picMkLst>
            <pc:docMk/>
            <pc:sldMk cId="2391862805" sldId="284"/>
            <ac:picMk id="7" creationId="{150C3372-337D-4AEF-9411-6CC7C670B45A}"/>
          </ac:picMkLst>
        </pc:picChg>
        <pc:picChg chg="add mod">
          <ac:chgData name="Schell, Benjamin" userId="f9e67e3d-e662-49bf-b5ba-a1e4014e19f0" providerId="ADAL" clId="{63F0888A-FB4B-4CAD-B361-4D4AC50A7D73}" dt="2022-09-01T15:17:53.114" v="16448" actId="14100"/>
          <ac:picMkLst>
            <pc:docMk/>
            <pc:sldMk cId="2391862805" sldId="284"/>
            <ac:picMk id="8" creationId="{3BBB2B2D-C8E8-41CB-BC8E-D9B08BA20C4F}"/>
          </ac:picMkLst>
        </pc:picChg>
        <pc:picChg chg="add del mod">
          <ac:chgData name="Schell, Benjamin" userId="f9e67e3d-e662-49bf-b5ba-a1e4014e19f0" providerId="ADAL" clId="{63F0888A-FB4B-4CAD-B361-4D4AC50A7D73}" dt="2022-08-31T14:33:24.854" v="1954" actId="21"/>
          <ac:picMkLst>
            <pc:docMk/>
            <pc:sldMk cId="2391862805" sldId="284"/>
            <ac:picMk id="9" creationId="{FE6E0A3D-8EE1-4DB8-BC44-01CB45CB6C84}"/>
          </ac:picMkLst>
        </pc:picChg>
        <pc:picChg chg="add del mod">
          <ac:chgData name="Schell, Benjamin" userId="f9e67e3d-e662-49bf-b5ba-a1e4014e19f0" providerId="ADAL" clId="{63F0888A-FB4B-4CAD-B361-4D4AC50A7D73}" dt="2022-08-31T14:37:12.667" v="2101" actId="478"/>
          <ac:picMkLst>
            <pc:docMk/>
            <pc:sldMk cId="2391862805" sldId="284"/>
            <ac:picMk id="10" creationId="{B795DAFA-7CBE-444E-9891-CEAC4C246DED}"/>
          </ac:picMkLst>
        </pc:picChg>
        <pc:picChg chg="add del mod">
          <ac:chgData name="Schell, Benjamin" userId="f9e67e3d-e662-49bf-b5ba-a1e4014e19f0" providerId="ADAL" clId="{63F0888A-FB4B-4CAD-B361-4D4AC50A7D73}" dt="2022-09-01T15:16:06.771" v="16442" actId="478"/>
          <ac:picMkLst>
            <pc:docMk/>
            <pc:sldMk cId="2391862805" sldId="284"/>
            <ac:picMk id="11" creationId="{8497ABFF-C0F1-438D-B641-DB62B300EB5C}"/>
          </ac:picMkLst>
        </pc:picChg>
      </pc:sldChg>
      <pc:sldChg chg="modSp new del mod modShow">
        <pc:chgData name="Schell, Benjamin" userId="f9e67e3d-e662-49bf-b5ba-a1e4014e19f0" providerId="ADAL" clId="{63F0888A-FB4B-4CAD-B361-4D4AC50A7D73}" dt="2022-09-01T15:32:08.033" v="16663" actId="47"/>
        <pc:sldMkLst>
          <pc:docMk/>
          <pc:sldMk cId="3247442676" sldId="285"/>
        </pc:sldMkLst>
        <pc:spChg chg="mod">
          <ac:chgData name="Schell, Benjamin" userId="f9e67e3d-e662-49bf-b5ba-a1e4014e19f0" providerId="ADAL" clId="{63F0888A-FB4B-4CAD-B361-4D4AC50A7D73}" dt="2022-09-01T13:06:01.872" v="11172" actId="20577"/>
          <ac:spMkLst>
            <pc:docMk/>
            <pc:sldMk cId="3247442676" sldId="285"/>
            <ac:spMk id="2" creationId="{FC6AD105-809A-4BAE-94C7-F7A9F679D297}"/>
          </ac:spMkLst>
        </pc:spChg>
        <pc:spChg chg="mod">
          <ac:chgData name="Schell, Benjamin" userId="f9e67e3d-e662-49bf-b5ba-a1e4014e19f0" providerId="ADAL" clId="{63F0888A-FB4B-4CAD-B361-4D4AC50A7D73}" dt="2022-09-01T15:15:46.121" v="16441" actId="20577"/>
          <ac:spMkLst>
            <pc:docMk/>
            <pc:sldMk cId="3247442676" sldId="285"/>
            <ac:spMk id="5" creationId="{950BF1C9-E163-4AD2-A4D8-C4EF375D92DE}"/>
          </ac:spMkLst>
        </pc:spChg>
      </pc:sldChg>
      <pc:sldChg chg="addSp delSp modSp new mod modNotesTx">
        <pc:chgData name="Schell, Benjamin" userId="f9e67e3d-e662-49bf-b5ba-a1e4014e19f0" providerId="ADAL" clId="{63F0888A-FB4B-4CAD-B361-4D4AC50A7D73}" dt="2022-09-09T11:26:37.290" v="29088" actId="478"/>
        <pc:sldMkLst>
          <pc:docMk/>
          <pc:sldMk cId="3713750621" sldId="286"/>
        </pc:sldMkLst>
        <pc:spChg chg="mod">
          <ac:chgData name="Schell, Benjamin" userId="f9e67e3d-e662-49bf-b5ba-a1e4014e19f0" providerId="ADAL" clId="{63F0888A-FB4B-4CAD-B361-4D4AC50A7D73}" dt="2022-09-01T11:46:18.329" v="8873" actId="20577"/>
          <ac:spMkLst>
            <pc:docMk/>
            <pc:sldMk cId="3713750621" sldId="286"/>
            <ac:spMk id="2" creationId="{BD43A1DC-F018-4434-8CFF-C8300089E224}"/>
          </ac:spMkLst>
        </pc:spChg>
        <pc:spChg chg="mod">
          <ac:chgData name="Schell, Benjamin" userId="f9e67e3d-e662-49bf-b5ba-a1e4014e19f0" providerId="ADAL" clId="{63F0888A-FB4B-4CAD-B361-4D4AC50A7D73}" dt="2022-09-01T10:55:39.151" v="7772" actId="1076"/>
          <ac:spMkLst>
            <pc:docMk/>
            <pc:sldMk cId="3713750621" sldId="286"/>
            <ac:spMk id="3" creationId="{01D159F7-B258-492B-8995-8DABF321A213}"/>
          </ac:spMkLst>
        </pc:spChg>
        <pc:spChg chg="mod">
          <ac:chgData name="Schell, Benjamin" userId="f9e67e3d-e662-49bf-b5ba-a1e4014e19f0" providerId="ADAL" clId="{63F0888A-FB4B-4CAD-B361-4D4AC50A7D73}" dt="2022-09-01T08:51:19.936" v="7028"/>
          <ac:spMkLst>
            <pc:docMk/>
            <pc:sldMk cId="3713750621" sldId="286"/>
            <ac:spMk id="4" creationId="{820BC44A-7E77-42CA-BADD-C09CA5E821D2}"/>
          </ac:spMkLst>
        </pc:spChg>
        <pc:spChg chg="del">
          <ac:chgData name="Schell, Benjamin" userId="f9e67e3d-e662-49bf-b5ba-a1e4014e19f0" providerId="ADAL" clId="{63F0888A-FB4B-4CAD-B361-4D4AC50A7D73}" dt="2022-09-01T08:51:47.752" v="7060" actId="478"/>
          <ac:spMkLst>
            <pc:docMk/>
            <pc:sldMk cId="3713750621" sldId="286"/>
            <ac:spMk id="5" creationId="{AB370FE5-CF41-4191-8EDC-835E612A7218}"/>
          </ac:spMkLst>
        </pc:spChg>
        <pc:spChg chg="add mod">
          <ac:chgData name="Schell, Benjamin" userId="f9e67e3d-e662-49bf-b5ba-a1e4014e19f0" providerId="ADAL" clId="{63F0888A-FB4B-4CAD-B361-4D4AC50A7D73}" dt="2022-09-01T09:08:39.320" v="7231" actId="1076"/>
          <ac:spMkLst>
            <pc:docMk/>
            <pc:sldMk cId="3713750621" sldId="286"/>
            <ac:spMk id="16" creationId="{45F753D8-C9E1-4DD1-A36E-465228574A61}"/>
          </ac:spMkLst>
        </pc:spChg>
        <pc:spChg chg="add mod">
          <ac:chgData name="Schell, Benjamin" userId="f9e67e3d-e662-49bf-b5ba-a1e4014e19f0" providerId="ADAL" clId="{63F0888A-FB4B-4CAD-B361-4D4AC50A7D73}" dt="2022-09-01T09:08:39.320" v="7231" actId="1076"/>
          <ac:spMkLst>
            <pc:docMk/>
            <pc:sldMk cId="3713750621" sldId="286"/>
            <ac:spMk id="18" creationId="{C678C608-F1F9-4B78-A7E0-B5F541F8C095}"/>
          </ac:spMkLst>
        </pc:spChg>
        <pc:spChg chg="add mod">
          <ac:chgData name="Schell, Benjamin" userId="f9e67e3d-e662-49bf-b5ba-a1e4014e19f0" providerId="ADAL" clId="{63F0888A-FB4B-4CAD-B361-4D4AC50A7D73}" dt="2022-09-01T09:08:39.320" v="7231" actId="1076"/>
          <ac:spMkLst>
            <pc:docMk/>
            <pc:sldMk cId="3713750621" sldId="286"/>
            <ac:spMk id="20" creationId="{7EF21B89-2E8A-46E7-8170-2133BFB540E9}"/>
          </ac:spMkLst>
        </pc:spChg>
        <pc:spChg chg="add mod">
          <ac:chgData name="Schell, Benjamin" userId="f9e67e3d-e662-49bf-b5ba-a1e4014e19f0" providerId="ADAL" clId="{63F0888A-FB4B-4CAD-B361-4D4AC50A7D73}" dt="2022-09-01T09:08:39.320" v="7231" actId="1076"/>
          <ac:spMkLst>
            <pc:docMk/>
            <pc:sldMk cId="3713750621" sldId="286"/>
            <ac:spMk id="21" creationId="{0F264575-8BC3-466B-B4D2-2E563F364B55}"/>
          </ac:spMkLst>
        </pc:spChg>
        <pc:spChg chg="add mod">
          <ac:chgData name="Schell, Benjamin" userId="f9e67e3d-e662-49bf-b5ba-a1e4014e19f0" providerId="ADAL" clId="{63F0888A-FB4B-4CAD-B361-4D4AC50A7D73}" dt="2022-09-01T09:08:39.320" v="7231" actId="1076"/>
          <ac:spMkLst>
            <pc:docMk/>
            <pc:sldMk cId="3713750621" sldId="286"/>
            <ac:spMk id="23" creationId="{B319C763-A116-4370-9B4B-21B8F5EDD8CB}"/>
          </ac:spMkLst>
        </pc:spChg>
        <pc:spChg chg="add mod">
          <ac:chgData name="Schell, Benjamin" userId="f9e67e3d-e662-49bf-b5ba-a1e4014e19f0" providerId="ADAL" clId="{63F0888A-FB4B-4CAD-B361-4D4AC50A7D73}" dt="2022-09-01T09:08:39.320" v="7231" actId="1076"/>
          <ac:spMkLst>
            <pc:docMk/>
            <pc:sldMk cId="3713750621" sldId="286"/>
            <ac:spMk id="24" creationId="{0F181B7F-8388-4EE5-BBC3-A81A2F6252EE}"/>
          </ac:spMkLst>
        </pc:spChg>
        <pc:spChg chg="add mod">
          <ac:chgData name="Schell, Benjamin" userId="f9e67e3d-e662-49bf-b5ba-a1e4014e19f0" providerId="ADAL" clId="{63F0888A-FB4B-4CAD-B361-4D4AC50A7D73}" dt="2022-09-01T09:08:39.320" v="7231" actId="1076"/>
          <ac:spMkLst>
            <pc:docMk/>
            <pc:sldMk cId="3713750621" sldId="286"/>
            <ac:spMk id="26" creationId="{252EBADD-98F7-444E-A20D-1FF3BFED3DC3}"/>
          </ac:spMkLst>
        </pc:spChg>
        <pc:spChg chg="add mod">
          <ac:chgData name="Schell, Benjamin" userId="f9e67e3d-e662-49bf-b5ba-a1e4014e19f0" providerId="ADAL" clId="{63F0888A-FB4B-4CAD-B361-4D4AC50A7D73}" dt="2022-09-01T10:55:35.758" v="7770" actId="14100"/>
          <ac:spMkLst>
            <pc:docMk/>
            <pc:sldMk cId="3713750621" sldId="286"/>
            <ac:spMk id="27" creationId="{6A608649-467A-4010-9C36-EA1B6465390B}"/>
          </ac:spMkLst>
        </pc:spChg>
        <pc:spChg chg="add mod">
          <ac:chgData name="Schell, Benjamin" userId="f9e67e3d-e662-49bf-b5ba-a1e4014e19f0" providerId="ADAL" clId="{63F0888A-FB4B-4CAD-B361-4D4AC50A7D73}" dt="2022-09-01T10:55:49.563" v="7773" actId="1076"/>
          <ac:spMkLst>
            <pc:docMk/>
            <pc:sldMk cId="3713750621" sldId="286"/>
            <ac:spMk id="29" creationId="{D88C05B3-375E-43A2-8FA6-53565643CDFA}"/>
          </ac:spMkLst>
        </pc:spChg>
        <pc:spChg chg="add mod">
          <ac:chgData name="Schell, Benjamin" userId="f9e67e3d-e662-49bf-b5ba-a1e4014e19f0" providerId="ADAL" clId="{63F0888A-FB4B-4CAD-B361-4D4AC50A7D73}" dt="2022-09-01T10:55:49.563" v="7773" actId="1076"/>
          <ac:spMkLst>
            <pc:docMk/>
            <pc:sldMk cId="3713750621" sldId="286"/>
            <ac:spMk id="30" creationId="{44857136-035D-4835-A8B8-210EBD6B01FD}"/>
          </ac:spMkLst>
        </pc:spChg>
        <pc:spChg chg="add mod">
          <ac:chgData name="Schell, Benjamin" userId="f9e67e3d-e662-49bf-b5ba-a1e4014e19f0" providerId="ADAL" clId="{63F0888A-FB4B-4CAD-B361-4D4AC50A7D73}" dt="2022-09-01T10:55:49.563" v="7773" actId="1076"/>
          <ac:spMkLst>
            <pc:docMk/>
            <pc:sldMk cId="3713750621" sldId="286"/>
            <ac:spMk id="32" creationId="{9E390F6B-51BF-48FD-8E58-BF5F4EA62176}"/>
          </ac:spMkLst>
        </pc:spChg>
        <pc:spChg chg="add mod">
          <ac:chgData name="Schell, Benjamin" userId="f9e67e3d-e662-49bf-b5ba-a1e4014e19f0" providerId="ADAL" clId="{63F0888A-FB4B-4CAD-B361-4D4AC50A7D73}" dt="2022-09-01T10:55:49.563" v="7773" actId="1076"/>
          <ac:spMkLst>
            <pc:docMk/>
            <pc:sldMk cId="3713750621" sldId="286"/>
            <ac:spMk id="33" creationId="{6E49BD00-289C-484E-A2BC-8BA25493FA29}"/>
          </ac:spMkLst>
        </pc:spChg>
        <pc:spChg chg="mod">
          <ac:chgData name="Schell, Benjamin" userId="f9e67e3d-e662-49bf-b5ba-a1e4014e19f0" providerId="ADAL" clId="{63F0888A-FB4B-4CAD-B361-4D4AC50A7D73}" dt="2022-09-09T11:06:28.551" v="28101"/>
          <ac:spMkLst>
            <pc:docMk/>
            <pc:sldMk cId="3713750621" sldId="286"/>
            <ac:spMk id="35" creationId="{9F500AD1-917C-4D83-8D9A-FE0072ACD3F8}"/>
          </ac:spMkLst>
        </pc:spChg>
        <pc:spChg chg="mod">
          <ac:chgData name="Schell, Benjamin" userId="f9e67e3d-e662-49bf-b5ba-a1e4014e19f0" providerId="ADAL" clId="{63F0888A-FB4B-4CAD-B361-4D4AC50A7D73}" dt="2022-09-09T11:06:28.551" v="28101"/>
          <ac:spMkLst>
            <pc:docMk/>
            <pc:sldMk cId="3713750621" sldId="286"/>
            <ac:spMk id="36" creationId="{CDC32E05-AE41-4F75-BC11-859B27422466}"/>
          </ac:spMkLst>
        </pc:spChg>
        <pc:spChg chg="mod">
          <ac:chgData name="Schell, Benjamin" userId="f9e67e3d-e662-49bf-b5ba-a1e4014e19f0" providerId="ADAL" clId="{63F0888A-FB4B-4CAD-B361-4D4AC50A7D73}" dt="2022-09-09T11:06:44.985" v="28104"/>
          <ac:spMkLst>
            <pc:docMk/>
            <pc:sldMk cId="3713750621" sldId="286"/>
            <ac:spMk id="38" creationId="{26EABDFE-5340-4B44-9B98-F4D91BE945BE}"/>
          </ac:spMkLst>
        </pc:spChg>
        <pc:spChg chg="mod">
          <ac:chgData name="Schell, Benjamin" userId="f9e67e3d-e662-49bf-b5ba-a1e4014e19f0" providerId="ADAL" clId="{63F0888A-FB4B-4CAD-B361-4D4AC50A7D73}" dt="2022-09-09T11:06:44.985" v="28104"/>
          <ac:spMkLst>
            <pc:docMk/>
            <pc:sldMk cId="3713750621" sldId="286"/>
            <ac:spMk id="39" creationId="{39610E86-996F-409E-B124-60817DFDDB1E}"/>
          </ac:spMkLst>
        </pc:spChg>
        <pc:grpChg chg="add del mod">
          <ac:chgData name="Schell, Benjamin" userId="f9e67e3d-e662-49bf-b5ba-a1e4014e19f0" providerId="ADAL" clId="{63F0888A-FB4B-4CAD-B361-4D4AC50A7D73}" dt="2022-09-09T11:26:37.290" v="29088" actId="478"/>
          <ac:grpSpMkLst>
            <pc:docMk/>
            <pc:sldMk cId="3713750621" sldId="286"/>
            <ac:grpSpMk id="34" creationId="{4BC1BC58-C208-460E-85D6-3B251075252A}"/>
          </ac:grpSpMkLst>
        </pc:grpChg>
        <pc:grpChg chg="add del mod">
          <ac:chgData name="Schell, Benjamin" userId="f9e67e3d-e662-49bf-b5ba-a1e4014e19f0" providerId="ADAL" clId="{63F0888A-FB4B-4CAD-B361-4D4AC50A7D73}" dt="2022-09-09T11:26:36.655" v="29087" actId="478"/>
          <ac:grpSpMkLst>
            <pc:docMk/>
            <pc:sldMk cId="3713750621" sldId="286"/>
            <ac:grpSpMk id="37" creationId="{63B233F1-1691-4756-98C4-1222CB950826}"/>
          </ac:grpSpMkLst>
        </pc:grpChg>
        <pc:graphicFrameChg chg="add del mod">
          <ac:chgData name="Schell, Benjamin" userId="f9e67e3d-e662-49bf-b5ba-a1e4014e19f0" providerId="ADAL" clId="{63F0888A-FB4B-4CAD-B361-4D4AC50A7D73}" dt="2022-09-01T09:08:41.300" v="7232" actId="478"/>
          <ac:graphicFrameMkLst>
            <pc:docMk/>
            <pc:sldMk cId="3713750621" sldId="286"/>
            <ac:graphicFrameMk id="12" creationId="{4FCE0F34-3A29-49D2-A28A-F68A6893E7BA}"/>
          </ac:graphicFrameMkLst>
        </pc:graphicFrameChg>
        <pc:picChg chg="add del mod">
          <ac:chgData name="Schell, Benjamin" userId="f9e67e3d-e662-49bf-b5ba-a1e4014e19f0" providerId="ADAL" clId="{63F0888A-FB4B-4CAD-B361-4D4AC50A7D73}" dt="2022-09-01T08:36:45.691" v="6237" actId="21"/>
          <ac:picMkLst>
            <pc:docMk/>
            <pc:sldMk cId="3713750621" sldId="286"/>
            <ac:picMk id="6" creationId="{9B8E1E9C-5509-44D0-B5EE-AF68E6F36F41}"/>
          </ac:picMkLst>
        </pc:picChg>
        <pc:picChg chg="add del mod">
          <ac:chgData name="Schell, Benjamin" userId="f9e67e3d-e662-49bf-b5ba-a1e4014e19f0" providerId="ADAL" clId="{63F0888A-FB4B-4CAD-B361-4D4AC50A7D73}" dt="2022-09-01T08:55:09.824" v="7081" actId="478"/>
          <ac:picMkLst>
            <pc:docMk/>
            <pc:sldMk cId="3713750621" sldId="286"/>
            <ac:picMk id="8" creationId="{237DE5C8-30B2-41C5-BCD5-FD434176818B}"/>
          </ac:picMkLst>
        </pc:picChg>
        <pc:picChg chg="add del">
          <ac:chgData name="Schell, Benjamin" userId="f9e67e3d-e662-49bf-b5ba-a1e4014e19f0" providerId="ADAL" clId="{63F0888A-FB4B-4CAD-B361-4D4AC50A7D73}" dt="2022-09-01T08:54:54.266" v="7080" actId="478"/>
          <ac:picMkLst>
            <pc:docMk/>
            <pc:sldMk cId="3713750621" sldId="286"/>
            <ac:picMk id="9" creationId="{5B20C52B-F8D4-414C-AAED-4E2332BAE36F}"/>
          </ac:picMkLst>
        </pc:picChg>
        <pc:picChg chg="add del mod">
          <ac:chgData name="Schell, Benjamin" userId="f9e67e3d-e662-49bf-b5ba-a1e4014e19f0" providerId="ADAL" clId="{63F0888A-FB4B-4CAD-B361-4D4AC50A7D73}" dt="2022-09-01T08:58:53.234" v="7117" actId="478"/>
          <ac:picMkLst>
            <pc:docMk/>
            <pc:sldMk cId="3713750621" sldId="286"/>
            <ac:picMk id="11" creationId="{0D104536-2AD6-4DAB-8C76-7F057A272533}"/>
          </ac:picMkLst>
        </pc:picChg>
        <pc:picChg chg="add mod">
          <ac:chgData name="Schell, Benjamin" userId="f9e67e3d-e662-49bf-b5ba-a1e4014e19f0" providerId="ADAL" clId="{63F0888A-FB4B-4CAD-B361-4D4AC50A7D73}" dt="2022-09-01T09:08:46.685" v="7236" actId="1076"/>
          <ac:picMkLst>
            <pc:docMk/>
            <pc:sldMk cId="3713750621" sldId="286"/>
            <ac:picMk id="13" creationId="{13F477B4-25DF-42AE-AC82-7959D1E83FF9}"/>
          </ac:picMkLst>
        </pc:picChg>
        <pc:picChg chg="add mod">
          <ac:chgData name="Schell, Benjamin" userId="f9e67e3d-e662-49bf-b5ba-a1e4014e19f0" providerId="ADAL" clId="{63F0888A-FB4B-4CAD-B361-4D4AC50A7D73}" dt="2022-09-01T09:08:39.320" v="7231" actId="1076"/>
          <ac:picMkLst>
            <pc:docMk/>
            <pc:sldMk cId="3713750621" sldId="286"/>
            <ac:picMk id="15" creationId="{9D6DFA49-1EFD-4F6E-B596-8CCA8BAA467F}"/>
          </ac:picMkLst>
        </pc:picChg>
        <pc:picChg chg="add mod">
          <ac:chgData name="Schell, Benjamin" userId="f9e67e3d-e662-49bf-b5ba-a1e4014e19f0" providerId="ADAL" clId="{63F0888A-FB4B-4CAD-B361-4D4AC50A7D73}" dt="2022-09-01T09:08:39.320" v="7231" actId="1076"/>
          <ac:picMkLst>
            <pc:docMk/>
            <pc:sldMk cId="3713750621" sldId="286"/>
            <ac:picMk id="19" creationId="{0CC9992F-F4FA-4A65-A32E-7801F18981DF}"/>
          </ac:picMkLst>
        </pc:picChg>
        <pc:picChg chg="add mod">
          <ac:chgData name="Schell, Benjamin" userId="f9e67e3d-e662-49bf-b5ba-a1e4014e19f0" providerId="ADAL" clId="{63F0888A-FB4B-4CAD-B361-4D4AC50A7D73}" dt="2022-09-01T09:08:39.320" v="7231" actId="1076"/>
          <ac:picMkLst>
            <pc:docMk/>
            <pc:sldMk cId="3713750621" sldId="286"/>
            <ac:picMk id="22" creationId="{90F2EAF3-E200-4345-83D0-9DE899F2ED6B}"/>
          </ac:picMkLst>
        </pc:picChg>
        <pc:picChg chg="add mod">
          <ac:chgData name="Schell, Benjamin" userId="f9e67e3d-e662-49bf-b5ba-a1e4014e19f0" providerId="ADAL" clId="{63F0888A-FB4B-4CAD-B361-4D4AC50A7D73}" dt="2022-09-01T09:08:39.320" v="7231" actId="1076"/>
          <ac:picMkLst>
            <pc:docMk/>
            <pc:sldMk cId="3713750621" sldId="286"/>
            <ac:picMk id="25" creationId="{FF92E585-B13E-4E97-ABBE-E5FDBBB4F942}"/>
          </ac:picMkLst>
        </pc:picChg>
        <pc:picChg chg="add mod">
          <ac:chgData name="Schell, Benjamin" userId="f9e67e3d-e662-49bf-b5ba-a1e4014e19f0" providerId="ADAL" clId="{63F0888A-FB4B-4CAD-B361-4D4AC50A7D73}" dt="2022-09-01T10:55:49.563" v="7773" actId="1076"/>
          <ac:picMkLst>
            <pc:docMk/>
            <pc:sldMk cId="3713750621" sldId="286"/>
            <ac:picMk id="28" creationId="{8DD61746-B021-44C6-AD2E-B3A84C1E9000}"/>
          </ac:picMkLst>
        </pc:picChg>
        <pc:picChg chg="add mod">
          <ac:chgData name="Schell, Benjamin" userId="f9e67e3d-e662-49bf-b5ba-a1e4014e19f0" providerId="ADAL" clId="{63F0888A-FB4B-4CAD-B361-4D4AC50A7D73}" dt="2022-09-01T10:55:49.563" v="7773" actId="1076"/>
          <ac:picMkLst>
            <pc:docMk/>
            <pc:sldMk cId="3713750621" sldId="286"/>
            <ac:picMk id="31" creationId="{7CBA48C2-1C79-47CB-A61B-EF0FF3EE0FA2}"/>
          </ac:picMkLst>
        </pc:picChg>
        <pc:picChg chg="add del mod">
          <ac:chgData name="Schell, Benjamin" userId="f9e67e3d-e662-49bf-b5ba-a1e4014e19f0" providerId="ADAL" clId="{63F0888A-FB4B-4CAD-B361-4D4AC50A7D73}" dt="2022-09-01T08:52:31.176" v="7067" actId="478"/>
          <ac:picMkLst>
            <pc:docMk/>
            <pc:sldMk cId="3713750621" sldId="286"/>
            <ac:picMk id="2050" creationId="{8893815F-B7DF-4179-8BC4-547EF9BF141F}"/>
          </ac:picMkLst>
        </pc:picChg>
      </pc:sldChg>
      <pc:sldChg chg="addSp delSp modSp new mod">
        <pc:chgData name="Schell, Benjamin" userId="f9e67e3d-e662-49bf-b5ba-a1e4014e19f0" providerId="ADAL" clId="{63F0888A-FB4B-4CAD-B361-4D4AC50A7D73}" dt="2022-09-12T09:46:00.850" v="29310" actId="20577"/>
        <pc:sldMkLst>
          <pc:docMk/>
          <pc:sldMk cId="446846675" sldId="287"/>
        </pc:sldMkLst>
        <pc:spChg chg="mod">
          <ac:chgData name="Schell, Benjamin" userId="f9e67e3d-e662-49bf-b5ba-a1e4014e19f0" providerId="ADAL" clId="{63F0888A-FB4B-4CAD-B361-4D4AC50A7D73}" dt="2022-09-01T06:42:26.879" v="2643"/>
          <ac:spMkLst>
            <pc:docMk/>
            <pc:sldMk cId="446846675" sldId="287"/>
            <ac:spMk id="2" creationId="{AF128016-A8EF-4DCA-B40F-F3168CBFE721}"/>
          </ac:spMkLst>
        </pc:spChg>
        <pc:spChg chg="mod">
          <ac:chgData name="Schell, Benjamin" userId="f9e67e3d-e662-49bf-b5ba-a1e4014e19f0" providerId="ADAL" clId="{63F0888A-FB4B-4CAD-B361-4D4AC50A7D73}" dt="2022-09-01T06:53:37.685" v="3605" actId="1076"/>
          <ac:spMkLst>
            <pc:docMk/>
            <pc:sldMk cId="446846675" sldId="287"/>
            <ac:spMk id="3" creationId="{57A8E3C8-CEF8-4A53-A8AF-33F9E958632C}"/>
          </ac:spMkLst>
        </pc:spChg>
        <pc:spChg chg="mod">
          <ac:chgData name="Schell, Benjamin" userId="f9e67e3d-e662-49bf-b5ba-a1e4014e19f0" providerId="ADAL" clId="{63F0888A-FB4B-4CAD-B361-4D4AC50A7D73}" dt="2022-09-01T06:42:23.038" v="2642"/>
          <ac:spMkLst>
            <pc:docMk/>
            <pc:sldMk cId="446846675" sldId="287"/>
            <ac:spMk id="4" creationId="{4EB1C785-2E19-4CD9-9A53-A8C330A7E700}"/>
          </ac:spMkLst>
        </pc:spChg>
        <pc:spChg chg="del">
          <ac:chgData name="Schell, Benjamin" userId="f9e67e3d-e662-49bf-b5ba-a1e4014e19f0" providerId="ADAL" clId="{63F0888A-FB4B-4CAD-B361-4D4AC50A7D73}" dt="2022-09-01T06:47:16.026" v="2953" actId="478"/>
          <ac:spMkLst>
            <pc:docMk/>
            <pc:sldMk cId="446846675" sldId="287"/>
            <ac:spMk id="5" creationId="{F96DD432-1060-49EE-9847-0811C79D521F}"/>
          </ac:spMkLst>
        </pc:spChg>
        <pc:spChg chg="add mod">
          <ac:chgData name="Schell, Benjamin" userId="f9e67e3d-e662-49bf-b5ba-a1e4014e19f0" providerId="ADAL" clId="{63F0888A-FB4B-4CAD-B361-4D4AC50A7D73}" dt="2022-09-02T13:46:12.117" v="20429" actId="14100"/>
          <ac:spMkLst>
            <pc:docMk/>
            <pc:sldMk cId="446846675" sldId="287"/>
            <ac:spMk id="8" creationId="{7B9095B4-88A9-4359-8D49-348F98977DCE}"/>
          </ac:spMkLst>
        </pc:spChg>
        <pc:spChg chg="add mod">
          <ac:chgData name="Schell, Benjamin" userId="f9e67e3d-e662-49bf-b5ba-a1e4014e19f0" providerId="ADAL" clId="{63F0888A-FB4B-4CAD-B361-4D4AC50A7D73}" dt="2022-09-01T06:54:12.623" v="3610" actId="1076"/>
          <ac:spMkLst>
            <pc:docMk/>
            <pc:sldMk cId="446846675" sldId="287"/>
            <ac:spMk id="11" creationId="{F69CC285-6657-48F0-906C-FA80E5A7E7D7}"/>
          </ac:spMkLst>
        </pc:spChg>
        <pc:spChg chg="add mod">
          <ac:chgData name="Schell, Benjamin" userId="f9e67e3d-e662-49bf-b5ba-a1e4014e19f0" providerId="ADAL" clId="{63F0888A-FB4B-4CAD-B361-4D4AC50A7D73}" dt="2022-09-01T06:54:12.623" v="3610" actId="1076"/>
          <ac:spMkLst>
            <pc:docMk/>
            <pc:sldMk cId="446846675" sldId="287"/>
            <ac:spMk id="13" creationId="{74FC44A5-775E-4F47-96D6-91518A308308}"/>
          </ac:spMkLst>
        </pc:spChg>
        <pc:spChg chg="add mod">
          <ac:chgData name="Schell, Benjamin" userId="f9e67e3d-e662-49bf-b5ba-a1e4014e19f0" providerId="ADAL" clId="{63F0888A-FB4B-4CAD-B361-4D4AC50A7D73}" dt="2022-09-01T06:54:12.623" v="3610" actId="1076"/>
          <ac:spMkLst>
            <pc:docMk/>
            <pc:sldMk cId="446846675" sldId="287"/>
            <ac:spMk id="15" creationId="{9274FF81-A3A9-4684-843E-4429A329E0B1}"/>
          </ac:spMkLst>
        </pc:spChg>
        <pc:spChg chg="add mod">
          <ac:chgData name="Schell, Benjamin" userId="f9e67e3d-e662-49bf-b5ba-a1e4014e19f0" providerId="ADAL" clId="{63F0888A-FB4B-4CAD-B361-4D4AC50A7D73}" dt="2022-09-01T06:54:12.623" v="3610" actId="1076"/>
          <ac:spMkLst>
            <pc:docMk/>
            <pc:sldMk cId="446846675" sldId="287"/>
            <ac:spMk id="17" creationId="{F9A2FF17-B7CA-45B1-99EB-AFDF645A3DCB}"/>
          </ac:spMkLst>
        </pc:spChg>
        <pc:spChg chg="add mod">
          <ac:chgData name="Schell, Benjamin" userId="f9e67e3d-e662-49bf-b5ba-a1e4014e19f0" providerId="ADAL" clId="{63F0888A-FB4B-4CAD-B361-4D4AC50A7D73}" dt="2022-09-01T06:54:12.623" v="3610" actId="1076"/>
          <ac:spMkLst>
            <pc:docMk/>
            <pc:sldMk cId="446846675" sldId="287"/>
            <ac:spMk id="19" creationId="{333CAE9A-35C7-4F1B-820C-8FDF0EF0C579}"/>
          </ac:spMkLst>
        </pc:spChg>
        <pc:spChg chg="add mod">
          <ac:chgData name="Schell, Benjamin" userId="f9e67e3d-e662-49bf-b5ba-a1e4014e19f0" providerId="ADAL" clId="{63F0888A-FB4B-4CAD-B361-4D4AC50A7D73}" dt="2022-09-12T09:46:00.850" v="29310" actId="20577"/>
          <ac:spMkLst>
            <pc:docMk/>
            <pc:sldMk cId="446846675" sldId="287"/>
            <ac:spMk id="20" creationId="{FEFD9EA4-5D99-43B3-9F63-B1C4FF5D0058}"/>
          </ac:spMkLst>
        </pc:spChg>
        <pc:spChg chg="add mod">
          <ac:chgData name="Schell, Benjamin" userId="f9e67e3d-e662-49bf-b5ba-a1e4014e19f0" providerId="ADAL" clId="{63F0888A-FB4B-4CAD-B361-4D4AC50A7D73}" dt="2022-09-01T06:54:12.623" v="3610" actId="1076"/>
          <ac:spMkLst>
            <pc:docMk/>
            <pc:sldMk cId="446846675" sldId="287"/>
            <ac:spMk id="21" creationId="{8B65E996-982B-41DB-9E97-CBFFBDD610C7}"/>
          </ac:spMkLst>
        </pc:spChg>
        <pc:spChg chg="add mod">
          <ac:chgData name="Schell, Benjamin" userId="f9e67e3d-e662-49bf-b5ba-a1e4014e19f0" providerId="ADAL" clId="{63F0888A-FB4B-4CAD-B361-4D4AC50A7D73}" dt="2022-09-01T06:54:12.623" v="3610" actId="1076"/>
          <ac:spMkLst>
            <pc:docMk/>
            <pc:sldMk cId="446846675" sldId="287"/>
            <ac:spMk id="22" creationId="{CBF29735-AFCC-4F21-9887-68E94F8E992F}"/>
          </ac:spMkLst>
        </pc:spChg>
        <pc:spChg chg="add del mod">
          <ac:chgData name="Schell, Benjamin" userId="f9e67e3d-e662-49bf-b5ba-a1e4014e19f0" providerId="ADAL" clId="{63F0888A-FB4B-4CAD-B361-4D4AC50A7D73}" dt="2022-09-01T12:37:08.760" v="10390" actId="478"/>
          <ac:spMkLst>
            <pc:docMk/>
            <pc:sldMk cId="446846675" sldId="287"/>
            <ac:spMk id="23" creationId="{E03E2968-4F59-4EA3-ABD6-B70EFA588E7B}"/>
          </ac:spMkLst>
        </pc:spChg>
        <pc:spChg chg="add mod">
          <ac:chgData name="Schell, Benjamin" userId="f9e67e3d-e662-49bf-b5ba-a1e4014e19f0" providerId="ADAL" clId="{63F0888A-FB4B-4CAD-B361-4D4AC50A7D73}" dt="2022-09-01T06:55:05.084" v="3633" actId="1076"/>
          <ac:spMkLst>
            <pc:docMk/>
            <pc:sldMk cId="446846675" sldId="287"/>
            <ac:spMk id="24" creationId="{6033CC81-7BA1-4630-B701-7491C296EB4C}"/>
          </ac:spMkLst>
        </pc:spChg>
        <pc:picChg chg="add mod">
          <ac:chgData name="Schell, Benjamin" userId="f9e67e3d-e662-49bf-b5ba-a1e4014e19f0" providerId="ADAL" clId="{63F0888A-FB4B-4CAD-B361-4D4AC50A7D73}" dt="2022-09-01T06:54:13.814" v="3611" actId="1076"/>
          <ac:picMkLst>
            <pc:docMk/>
            <pc:sldMk cId="446846675" sldId="287"/>
            <ac:picMk id="7" creationId="{7477A9F5-6E95-4B3A-9D23-CBD95BEB6D05}"/>
          </ac:picMkLst>
        </pc:picChg>
        <pc:picChg chg="add mod">
          <ac:chgData name="Schell, Benjamin" userId="f9e67e3d-e662-49bf-b5ba-a1e4014e19f0" providerId="ADAL" clId="{63F0888A-FB4B-4CAD-B361-4D4AC50A7D73}" dt="2022-09-01T06:54:12.623" v="3610" actId="1076"/>
          <ac:picMkLst>
            <pc:docMk/>
            <pc:sldMk cId="446846675" sldId="287"/>
            <ac:picMk id="10" creationId="{8AB6E324-B3CE-4005-93A0-438248695F98}"/>
          </ac:picMkLst>
        </pc:picChg>
        <pc:picChg chg="add mod">
          <ac:chgData name="Schell, Benjamin" userId="f9e67e3d-e662-49bf-b5ba-a1e4014e19f0" providerId="ADAL" clId="{63F0888A-FB4B-4CAD-B361-4D4AC50A7D73}" dt="2022-09-01T06:54:12.623" v="3610" actId="1076"/>
          <ac:picMkLst>
            <pc:docMk/>
            <pc:sldMk cId="446846675" sldId="287"/>
            <ac:picMk id="14" creationId="{17AEA91F-A770-4EC5-B869-FBB7516DFE37}"/>
          </ac:picMkLst>
        </pc:picChg>
        <pc:picChg chg="add mod">
          <ac:chgData name="Schell, Benjamin" userId="f9e67e3d-e662-49bf-b5ba-a1e4014e19f0" providerId="ADAL" clId="{63F0888A-FB4B-4CAD-B361-4D4AC50A7D73}" dt="2022-09-01T06:54:12.623" v="3610" actId="1076"/>
          <ac:picMkLst>
            <pc:docMk/>
            <pc:sldMk cId="446846675" sldId="287"/>
            <ac:picMk id="16" creationId="{7149AA6A-4F50-4234-B11C-E95496DDC236}"/>
          </ac:picMkLst>
        </pc:picChg>
        <pc:picChg chg="add mod">
          <ac:chgData name="Schell, Benjamin" userId="f9e67e3d-e662-49bf-b5ba-a1e4014e19f0" providerId="ADAL" clId="{63F0888A-FB4B-4CAD-B361-4D4AC50A7D73}" dt="2022-09-01T06:54:12.623" v="3610" actId="1076"/>
          <ac:picMkLst>
            <pc:docMk/>
            <pc:sldMk cId="446846675" sldId="287"/>
            <ac:picMk id="18" creationId="{FD8D66FA-1FC4-4BF7-BDF3-CADDD06ABA4C}"/>
          </ac:picMkLst>
        </pc:picChg>
        <pc:picChg chg="add mod">
          <ac:chgData name="Schell, Benjamin" userId="f9e67e3d-e662-49bf-b5ba-a1e4014e19f0" providerId="ADAL" clId="{63F0888A-FB4B-4CAD-B361-4D4AC50A7D73}" dt="2022-09-01T13:38:23.435" v="11936" actId="14100"/>
          <ac:picMkLst>
            <pc:docMk/>
            <pc:sldMk cId="446846675" sldId="287"/>
            <ac:picMk id="26" creationId="{E64F755F-12F5-46E0-98E2-7728DBC82571}"/>
          </ac:picMkLst>
        </pc:picChg>
      </pc:sldChg>
      <pc:sldChg chg="addSp delSp modSp new del mod">
        <pc:chgData name="Schell, Benjamin" userId="f9e67e3d-e662-49bf-b5ba-a1e4014e19f0" providerId="ADAL" clId="{63F0888A-FB4B-4CAD-B361-4D4AC50A7D73}" dt="2022-09-01T06:36:02.473" v="2299" actId="47"/>
        <pc:sldMkLst>
          <pc:docMk/>
          <pc:sldMk cId="3052097256" sldId="287"/>
        </pc:sldMkLst>
        <pc:spChg chg="del">
          <ac:chgData name="Schell, Benjamin" userId="f9e67e3d-e662-49bf-b5ba-a1e4014e19f0" providerId="ADAL" clId="{63F0888A-FB4B-4CAD-B361-4D4AC50A7D73}" dt="2022-09-01T06:35:30.074" v="2289" actId="478"/>
          <ac:spMkLst>
            <pc:docMk/>
            <pc:sldMk cId="3052097256" sldId="287"/>
            <ac:spMk id="2" creationId="{E93BAB6E-5359-4C62-B675-C45DDA4D74F7}"/>
          </ac:spMkLst>
        </pc:spChg>
        <pc:spChg chg="del">
          <ac:chgData name="Schell, Benjamin" userId="f9e67e3d-e662-49bf-b5ba-a1e4014e19f0" providerId="ADAL" clId="{63F0888A-FB4B-4CAD-B361-4D4AC50A7D73}" dt="2022-09-01T06:35:30.826" v="2290" actId="478"/>
          <ac:spMkLst>
            <pc:docMk/>
            <pc:sldMk cId="3052097256" sldId="287"/>
            <ac:spMk id="3" creationId="{8F1FBE88-C8FC-45EA-A864-0763629B484E}"/>
          </ac:spMkLst>
        </pc:spChg>
        <pc:spChg chg="add del mod">
          <ac:chgData name="Schell, Benjamin" userId="f9e67e3d-e662-49bf-b5ba-a1e4014e19f0" providerId="ADAL" clId="{63F0888A-FB4B-4CAD-B361-4D4AC50A7D73}" dt="2022-09-01T06:35:28.408" v="2288"/>
          <ac:spMkLst>
            <pc:docMk/>
            <pc:sldMk cId="3052097256" sldId="287"/>
            <ac:spMk id="4" creationId="{0B429D8D-BE67-4285-9439-CFCD3C64F964}"/>
          </ac:spMkLst>
        </pc:spChg>
        <pc:spChg chg="add del mod">
          <ac:chgData name="Schell, Benjamin" userId="f9e67e3d-e662-49bf-b5ba-a1e4014e19f0" providerId="ADAL" clId="{63F0888A-FB4B-4CAD-B361-4D4AC50A7D73}" dt="2022-09-01T06:35:28.408" v="2288"/>
          <ac:spMkLst>
            <pc:docMk/>
            <pc:sldMk cId="3052097256" sldId="287"/>
            <ac:spMk id="5" creationId="{8A0882C3-B947-40A3-B6C6-EF4051F27E17}"/>
          </ac:spMkLst>
        </pc:spChg>
        <pc:spChg chg="add del mod">
          <ac:chgData name="Schell, Benjamin" userId="f9e67e3d-e662-49bf-b5ba-a1e4014e19f0" providerId="ADAL" clId="{63F0888A-FB4B-4CAD-B361-4D4AC50A7D73}" dt="2022-09-01T06:35:35.277" v="2292" actId="478"/>
          <ac:spMkLst>
            <pc:docMk/>
            <pc:sldMk cId="3052097256" sldId="287"/>
            <ac:spMk id="6" creationId="{7690DD17-15D0-48C1-A7EF-A20EB0C99FA5}"/>
          </ac:spMkLst>
        </pc:spChg>
        <pc:spChg chg="add del mod">
          <ac:chgData name="Schell, Benjamin" userId="f9e67e3d-e662-49bf-b5ba-a1e4014e19f0" providerId="ADAL" clId="{63F0888A-FB4B-4CAD-B361-4D4AC50A7D73}" dt="2022-09-01T06:35:35.277" v="2292" actId="478"/>
          <ac:spMkLst>
            <pc:docMk/>
            <pc:sldMk cId="3052097256" sldId="287"/>
            <ac:spMk id="7" creationId="{A8D1F024-863E-4ECD-AA2A-A09B3A38D422}"/>
          </ac:spMkLst>
        </pc:spChg>
        <pc:spChg chg="add del mod">
          <ac:chgData name="Schell, Benjamin" userId="f9e67e3d-e662-49bf-b5ba-a1e4014e19f0" providerId="ADAL" clId="{63F0888A-FB4B-4CAD-B361-4D4AC50A7D73}" dt="2022-09-01T06:35:38.895" v="2293" actId="478"/>
          <ac:spMkLst>
            <pc:docMk/>
            <pc:sldMk cId="3052097256" sldId="287"/>
            <ac:spMk id="9" creationId="{C905E400-B420-4682-8F0E-E80D66D1320F}"/>
          </ac:spMkLst>
        </pc:spChg>
        <pc:spChg chg="add del mod">
          <ac:chgData name="Schell, Benjamin" userId="f9e67e3d-e662-49bf-b5ba-a1e4014e19f0" providerId="ADAL" clId="{63F0888A-FB4B-4CAD-B361-4D4AC50A7D73}" dt="2022-09-01T06:35:46.708" v="2296" actId="478"/>
          <ac:spMkLst>
            <pc:docMk/>
            <pc:sldMk cId="3052097256" sldId="287"/>
            <ac:spMk id="10" creationId="{8FD8065D-1F4C-46C2-A2FD-44731E71C86E}"/>
          </ac:spMkLst>
        </pc:spChg>
        <pc:spChg chg="add del mod">
          <ac:chgData name="Schell, Benjamin" userId="f9e67e3d-e662-49bf-b5ba-a1e4014e19f0" providerId="ADAL" clId="{63F0888A-FB4B-4CAD-B361-4D4AC50A7D73}" dt="2022-09-01T06:35:48.444" v="2298" actId="478"/>
          <ac:spMkLst>
            <pc:docMk/>
            <pc:sldMk cId="3052097256" sldId="287"/>
            <ac:spMk id="11" creationId="{7D1714B0-3F8E-4D98-8421-03F6E54526E7}"/>
          </ac:spMkLst>
        </pc:spChg>
        <pc:spChg chg="add del mod">
          <ac:chgData name="Schell, Benjamin" userId="f9e67e3d-e662-49bf-b5ba-a1e4014e19f0" providerId="ADAL" clId="{63F0888A-FB4B-4CAD-B361-4D4AC50A7D73}" dt="2022-09-01T06:35:47.792" v="2297" actId="478"/>
          <ac:spMkLst>
            <pc:docMk/>
            <pc:sldMk cId="3052097256" sldId="287"/>
            <ac:spMk id="13" creationId="{E8F3D8FA-D1C2-4BEA-8441-C19A7B63A539}"/>
          </ac:spMkLst>
        </pc:spChg>
      </pc:sldChg>
      <pc:sldChg chg="new del">
        <pc:chgData name="Schell, Benjamin" userId="f9e67e3d-e662-49bf-b5ba-a1e4014e19f0" providerId="ADAL" clId="{63F0888A-FB4B-4CAD-B361-4D4AC50A7D73}" dt="2022-09-01T06:36:08.016" v="2301" actId="47"/>
        <pc:sldMkLst>
          <pc:docMk/>
          <pc:sldMk cId="4216116140" sldId="287"/>
        </pc:sldMkLst>
      </pc:sldChg>
      <pc:sldChg chg="modSp new del mod modShow">
        <pc:chgData name="Schell, Benjamin" userId="f9e67e3d-e662-49bf-b5ba-a1e4014e19f0" providerId="ADAL" clId="{63F0888A-FB4B-4CAD-B361-4D4AC50A7D73}" dt="2022-09-01T07:53:18.373" v="5260" actId="47"/>
        <pc:sldMkLst>
          <pc:docMk/>
          <pc:sldMk cId="1823734402" sldId="288"/>
        </pc:sldMkLst>
        <pc:spChg chg="mod">
          <ac:chgData name="Schell, Benjamin" userId="f9e67e3d-e662-49bf-b5ba-a1e4014e19f0" providerId="ADAL" clId="{63F0888A-FB4B-4CAD-B361-4D4AC50A7D73}" dt="2022-09-01T06:58:14.606" v="3640"/>
          <ac:spMkLst>
            <pc:docMk/>
            <pc:sldMk cId="1823734402" sldId="288"/>
            <ac:spMk id="2" creationId="{A1544240-D148-4A51-8CE0-723E052C1E2E}"/>
          </ac:spMkLst>
        </pc:spChg>
        <pc:spChg chg="mod">
          <ac:chgData name="Schell, Benjamin" userId="f9e67e3d-e662-49bf-b5ba-a1e4014e19f0" providerId="ADAL" clId="{63F0888A-FB4B-4CAD-B361-4D4AC50A7D73}" dt="2022-09-01T06:58:09.114" v="3639"/>
          <ac:spMkLst>
            <pc:docMk/>
            <pc:sldMk cId="1823734402" sldId="288"/>
            <ac:spMk id="4" creationId="{8B5C86E1-1494-4B64-979B-142ED53F4BF5}"/>
          </ac:spMkLst>
        </pc:spChg>
        <pc:spChg chg="mod">
          <ac:chgData name="Schell, Benjamin" userId="f9e67e3d-e662-49bf-b5ba-a1e4014e19f0" providerId="ADAL" clId="{63F0888A-FB4B-4CAD-B361-4D4AC50A7D73}" dt="2022-09-01T07:02:37.972" v="3723" actId="113"/>
          <ac:spMkLst>
            <pc:docMk/>
            <pc:sldMk cId="1823734402" sldId="288"/>
            <ac:spMk id="5" creationId="{3960032D-5924-4286-B660-21925562276E}"/>
          </ac:spMkLst>
        </pc:spChg>
      </pc:sldChg>
      <pc:sldChg chg="addSp delSp modSp new mod modNotesTx">
        <pc:chgData name="Schell, Benjamin" userId="f9e67e3d-e662-49bf-b5ba-a1e4014e19f0" providerId="ADAL" clId="{63F0888A-FB4B-4CAD-B361-4D4AC50A7D73}" dt="2022-09-12T09:47:37.586" v="29418" actId="20577"/>
        <pc:sldMkLst>
          <pc:docMk/>
          <pc:sldMk cId="4141976967" sldId="289"/>
        </pc:sldMkLst>
        <pc:spChg chg="mod">
          <ac:chgData name="Schell, Benjamin" userId="f9e67e3d-e662-49bf-b5ba-a1e4014e19f0" providerId="ADAL" clId="{63F0888A-FB4B-4CAD-B361-4D4AC50A7D73}" dt="2022-09-01T07:14:13.935" v="4374" actId="1076"/>
          <ac:spMkLst>
            <pc:docMk/>
            <pc:sldMk cId="4141976967" sldId="289"/>
            <ac:spMk id="2" creationId="{CA044997-E97D-47B6-8864-536D5D9E1108}"/>
          </ac:spMkLst>
        </pc:spChg>
        <pc:spChg chg="mod">
          <ac:chgData name="Schell, Benjamin" userId="f9e67e3d-e662-49bf-b5ba-a1e4014e19f0" providerId="ADAL" clId="{63F0888A-FB4B-4CAD-B361-4D4AC50A7D73}" dt="2022-09-01T07:03:23.610" v="3726"/>
          <ac:spMkLst>
            <pc:docMk/>
            <pc:sldMk cId="4141976967" sldId="289"/>
            <ac:spMk id="4" creationId="{4FE777ED-B419-4D7B-B382-FDB330240458}"/>
          </ac:spMkLst>
        </pc:spChg>
        <pc:spChg chg="del mod">
          <ac:chgData name="Schell, Benjamin" userId="f9e67e3d-e662-49bf-b5ba-a1e4014e19f0" providerId="ADAL" clId="{63F0888A-FB4B-4CAD-B361-4D4AC50A7D73}" dt="2022-09-01T07:13:23.989" v="4366" actId="478"/>
          <ac:spMkLst>
            <pc:docMk/>
            <pc:sldMk cId="4141976967" sldId="289"/>
            <ac:spMk id="5" creationId="{DCC72986-B1EA-4024-A1E8-4C5BD6CD947A}"/>
          </ac:spMkLst>
        </pc:spChg>
        <pc:spChg chg="add mod ord">
          <ac:chgData name="Schell, Benjamin" userId="f9e67e3d-e662-49bf-b5ba-a1e4014e19f0" providerId="ADAL" clId="{63F0888A-FB4B-4CAD-B361-4D4AC50A7D73}" dt="2022-09-01T07:38:19.946" v="5240" actId="1035"/>
          <ac:spMkLst>
            <pc:docMk/>
            <pc:sldMk cId="4141976967" sldId="289"/>
            <ac:spMk id="10" creationId="{6AFB8CEB-6C3B-4A24-BA4C-BF7E40A0A487}"/>
          </ac:spMkLst>
        </pc:spChg>
        <pc:spChg chg="add mod">
          <ac:chgData name="Schell, Benjamin" userId="f9e67e3d-e662-49bf-b5ba-a1e4014e19f0" providerId="ADAL" clId="{63F0888A-FB4B-4CAD-B361-4D4AC50A7D73}" dt="2022-09-01T07:32:01.030" v="5075" actId="1076"/>
          <ac:spMkLst>
            <pc:docMk/>
            <pc:sldMk cId="4141976967" sldId="289"/>
            <ac:spMk id="13" creationId="{40C96F05-3383-4E2B-801D-684CC764AEFA}"/>
          </ac:spMkLst>
        </pc:spChg>
        <pc:spChg chg="add mod">
          <ac:chgData name="Schell, Benjamin" userId="f9e67e3d-e662-49bf-b5ba-a1e4014e19f0" providerId="ADAL" clId="{63F0888A-FB4B-4CAD-B361-4D4AC50A7D73}" dt="2022-09-01T07:32:22.926" v="5080" actId="207"/>
          <ac:spMkLst>
            <pc:docMk/>
            <pc:sldMk cId="4141976967" sldId="289"/>
            <ac:spMk id="14" creationId="{66F173D6-F86D-41EA-97EC-3AFC276BEAAD}"/>
          </ac:spMkLst>
        </pc:spChg>
        <pc:spChg chg="add mod">
          <ac:chgData name="Schell, Benjamin" userId="f9e67e3d-e662-49bf-b5ba-a1e4014e19f0" providerId="ADAL" clId="{63F0888A-FB4B-4CAD-B361-4D4AC50A7D73}" dt="2022-09-01T07:31:54.780" v="5073" actId="1076"/>
          <ac:spMkLst>
            <pc:docMk/>
            <pc:sldMk cId="4141976967" sldId="289"/>
            <ac:spMk id="15" creationId="{ADF9888D-1466-4310-ABF9-184714A56C0D}"/>
          </ac:spMkLst>
        </pc:spChg>
        <pc:spChg chg="add mod">
          <ac:chgData name="Schell, Benjamin" userId="f9e67e3d-e662-49bf-b5ba-a1e4014e19f0" providerId="ADAL" clId="{63F0888A-FB4B-4CAD-B361-4D4AC50A7D73}" dt="2022-09-01T07:38:37.592" v="5247" actId="1076"/>
          <ac:spMkLst>
            <pc:docMk/>
            <pc:sldMk cId="4141976967" sldId="289"/>
            <ac:spMk id="17" creationId="{63BE1E14-5CD4-476C-8094-FEC56DDEA4D3}"/>
          </ac:spMkLst>
        </pc:spChg>
        <pc:spChg chg="add mod">
          <ac:chgData name="Schell, Benjamin" userId="f9e67e3d-e662-49bf-b5ba-a1e4014e19f0" providerId="ADAL" clId="{63F0888A-FB4B-4CAD-B361-4D4AC50A7D73}" dt="2022-09-01T07:38:37.592" v="5247" actId="1076"/>
          <ac:spMkLst>
            <pc:docMk/>
            <pc:sldMk cId="4141976967" sldId="289"/>
            <ac:spMk id="18" creationId="{95497623-D33F-4738-8CE6-E157E345CB1D}"/>
          </ac:spMkLst>
        </pc:spChg>
        <pc:spChg chg="add del mod">
          <ac:chgData name="Schell, Benjamin" userId="f9e67e3d-e662-49bf-b5ba-a1e4014e19f0" providerId="ADAL" clId="{63F0888A-FB4B-4CAD-B361-4D4AC50A7D73}" dt="2022-09-01T07:22:11.678" v="4801" actId="478"/>
          <ac:spMkLst>
            <pc:docMk/>
            <pc:sldMk cId="4141976967" sldId="289"/>
            <ac:spMk id="20" creationId="{64B61FC5-BF19-4816-A678-AED7C07EDE79}"/>
          </ac:spMkLst>
        </pc:spChg>
        <pc:spChg chg="add del mod">
          <ac:chgData name="Schell, Benjamin" userId="f9e67e3d-e662-49bf-b5ba-a1e4014e19f0" providerId="ADAL" clId="{63F0888A-FB4B-4CAD-B361-4D4AC50A7D73}" dt="2022-09-01T07:22:12.224" v="4802" actId="478"/>
          <ac:spMkLst>
            <pc:docMk/>
            <pc:sldMk cId="4141976967" sldId="289"/>
            <ac:spMk id="21" creationId="{9287FDEC-FE0E-4E07-BD40-52ED0B8220EB}"/>
          </ac:spMkLst>
        </pc:spChg>
        <pc:spChg chg="add del mod">
          <ac:chgData name="Schell, Benjamin" userId="f9e67e3d-e662-49bf-b5ba-a1e4014e19f0" providerId="ADAL" clId="{63F0888A-FB4B-4CAD-B361-4D4AC50A7D73}" dt="2022-09-01T07:22:13.560" v="4803" actId="478"/>
          <ac:spMkLst>
            <pc:docMk/>
            <pc:sldMk cId="4141976967" sldId="289"/>
            <ac:spMk id="23" creationId="{5136EBE0-55AE-4232-9E09-6F028CFDFD8B}"/>
          </ac:spMkLst>
        </pc:spChg>
        <pc:spChg chg="add del mod">
          <ac:chgData name="Schell, Benjamin" userId="f9e67e3d-e662-49bf-b5ba-a1e4014e19f0" providerId="ADAL" clId="{63F0888A-FB4B-4CAD-B361-4D4AC50A7D73}" dt="2022-09-01T07:22:15.199" v="4805" actId="478"/>
          <ac:spMkLst>
            <pc:docMk/>
            <pc:sldMk cId="4141976967" sldId="289"/>
            <ac:spMk id="24" creationId="{50EE6CE1-0055-4E14-A4F5-4CD4F76E0C60}"/>
          </ac:spMkLst>
        </pc:spChg>
        <pc:spChg chg="add del mod">
          <ac:chgData name="Schell, Benjamin" userId="f9e67e3d-e662-49bf-b5ba-a1e4014e19f0" providerId="ADAL" clId="{63F0888A-FB4B-4CAD-B361-4D4AC50A7D73}" dt="2022-09-01T07:17:42.503" v="4535" actId="478"/>
          <ac:spMkLst>
            <pc:docMk/>
            <pc:sldMk cId="4141976967" sldId="289"/>
            <ac:spMk id="26" creationId="{2B5E9293-B993-4420-A51C-080CA84CA9BF}"/>
          </ac:spMkLst>
        </pc:spChg>
        <pc:spChg chg="add del mod">
          <ac:chgData name="Schell, Benjamin" userId="f9e67e3d-e662-49bf-b5ba-a1e4014e19f0" providerId="ADAL" clId="{63F0888A-FB4B-4CAD-B361-4D4AC50A7D73}" dt="2022-09-01T07:22:08.495" v="4799" actId="478"/>
          <ac:spMkLst>
            <pc:docMk/>
            <pc:sldMk cId="4141976967" sldId="289"/>
            <ac:spMk id="27" creationId="{57BD066A-A07C-49E0-A6E8-1D49FE6F5530}"/>
          </ac:spMkLst>
        </pc:spChg>
        <pc:spChg chg="add del mod">
          <ac:chgData name="Schell, Benjamin" userId="f9e67e3d-e662-49bf-b5ba-a1e4014e19f0" providerId="ADAL" clId="{63F0888A-FB4B-4CAD-B361-4D4AC50A7D73}" dt="2022-09-01T07:38:50.836" v="5249" actId="478"/>
          <ac:spMkLst>
            <pc:docMk/>
            <pc:sldMk cId="4141976967" sldId="289"/>
            <ac:spMk id="30" creationId="{FDF45A56-79D3-483D-9060-531642F710F6}"/>
          </ac:spMkLst>
        </pc:spChg>
        <pc:spChg chg="add del mod">
          <ac:chgData name="Schell, Benjamin" userId="f9e67e3d-e662-49bf-b5ba-a1e4014e19f0" providerId="ADAL" clId="{63F0888A-FB4B-4CAD-B361-4D4AC50A7D73}" dt="2022-09-01T07:38:51.532" v="5250" actId="478"/>
          <ac:spMkLst>
            <pc:docMk/>
            <pc:sldMk cId="4141976967" sldId="289"/>
            <ac:spMk id="31" creationId="{E6AC33A0-9D5C-4FA3-897B-0E1BB8425B8C}"/>
          </ac:spMkLst>
        </pc:spChg>
        <pc:spChg chg="add del mod">
          <ac:chgData name="Schell, Benjamin" userId="f9e67e3d-e662-49bf-b5ba-a1e4014e19f0" providerId="ADAL" clId="{63F0888A-FB4B-4CAD-B361-4D4AC50A7D73}" dt="2022-09-01T07:38:52.194" v="5251" actId="478"/>
          <ac:spMkLst>
            <pc:docMk/>
            <pc:sldMk cId="4141976967" sldId="289"/>
            <ac:spMk id="33" creationId="{9031C439-ADED-47A9-A91B-393978250DD9}"/>
          </ac:spMkLst>
        </pc:spChg>
        <pc:spChg chg="add del mod">
          <ac:chgData name="Schell, Benjamin" userId="f9e67e3d-e662-49bf-b5ba-a1e4014e19f0" providerId="ADAL" clId="{63F0888A-FB4B-4CAD-B361-4D4AC50A7D73}" dt="2022-09-01T07:38:53.086" v="5253" actId="478"/>
          <ac:spMkLst>
            <pc:docMk/>
            <pc:sldMk cId="4141976967" sldId="289"/>
            <ac:spMk id="34" creationId="{48EB7F8D-0D79-41C3-B5CB-98D604A0000D}"/>
          </ac:spMkLst>
        </pc:spChg>
        <pc:spChg chg="add del mod">
          <ac:chgData name="Schell, Benjamin" userId="f9e67e3d-e662-49bf-b5ba-a1e4014e19f0" providerId="ADAL" clId="{63F0888A-FB4B-4CAD-B361-4D4AC50A7D73}" dt="2022-09-01T07:38:53.642" v="5254" actId="478"/>
          <ac:spMkLst>
            <pc:docMk/>
            <pc:sldMk cId="4141976967" sldId="289"/>
            <ac:spMk id="36" creationId="{05582378-A2B4-4F76-A8C3-93DED4FC72C7}"/>
          </ac:spMkLst>
        </pc:spChg>
        <pc:spChg chg="add del mod">
          <ac:chgData name="Schell, Benjamin" userId="f9e67e3d-e662-49bf-b5ba-a1e4014e19f0" providerId="ADAL" clId="{63F0888A-FB4B-4CAD-B361-4D4AC50A7D73}" dt="2022-09-01T07:38:54.139" v="5255" actId="478"/>
          <ac:spMkLst>
            <pc:docMk/>
            <pc:sldMk cId="4141976967" sldId="289"/>
            <ac:spMk id="37" creationId="{9BB90E81-A33A-4BCE-887F-BA72AB427609}"/>
          </ac:spMkLst>
        </pc:spChg>
        <pc:spChg chg="add mod">
          <ac:chgData name="Schell, Benjamin" userId="f9e67e3d-e662-49bf-b5ba-a1e4014e19f0" providerId="ADAL" clId="{63F0888A-FB4B-4CAD-B361-4D4AC50A7D73}" dt="2022-09-01T07:38:37.592" v="5247" actId="1076"/>
          <ac:spMkLst>
            <pc:docMk/>
            <pc:sldMk cId="4141976967" sldId="289"/>
            <ac:spMk id="40" creationId="{9A27F987-F384-4957-9615-48A4CBB9143E}"/>
          </ac:spMkLst>
        </pc:spChg>
        <pc:spChg chg="add mod">
          <ac:chgData name="Schell, Benjamin" userId="f9e67e3d-e662-49bf-b5ba-a1e4014e19f0" providerId="ADAL" clId="{63F0888A-FB4B-4CAD-B361-4D4AC50A7D73}" dt="2022-09-08T07:24:21.914" v="23223" actId="20577"/>
          <ac:spMkLst>
            <pc:docMk/>
            <pc:sldMk cId="4141976967" sldId="289"/>
            <ac:spMk id="41" creationId="{A2671B81-50A7-4E81-B10F-F8F80D4ACF3F}"/>
          </ac:spMkLst>
        </pc:spChg>
        <pc:spChg chg="add mod">
          <ac:chgData name="Schell, Benjamin" userId="f9e67e3d-e662-49bf-b5ba-a1e4014e19f0" providerId="ADAL" clId="{63F0888A-FB4B-4CAD-B361-4D4AC50A7D73}" dt="2022-09-01T07:38:37.592" v="5247" actId="1076"/>
          <ac:spMkLst>
            <pc:docMk/>
            <pc:sldMk cId="4141976967" sldId="289"/>
            <ac:spMk id="43" creationId="{11DAE5D5-2376-48CF-BD0B-8D276ABF61DE}"/>
          </ac:spMkLst>
        </pc:spChg>
        <pc:spChg chg="add mod">
          <ac:chgData name="Schell, Benjamin" userId="f9e67e3d-e662-49bf-b5ba-a1e4014e19f0" providerId="ADAL" clId="{63F0888A-FB4B-4CAD-B361-4D4AC50A7D73}" dt="2022-09-01T07:38:37.592" v="5247" actId="1076"/>
          <ac:spMkLst>
            <pc:docMk/>
            <pc:sldMk cId="4141976967" sldId="289"/>
            <ac:spMk id="44" creationId="{303EC1C1-6A0E-48D4-B157-09E95B964479}"/>
          </ac:spMkLst>
        </pc:spChg>
        <pc:spChg chg="add mod">
          <ac:chgData name="Schell, Benjamin" userId="f9e67e3d-e662-49bf-b5ba-a1e4014e19f0" providerId="ADAL" clId="{63F0888A-FB4B-4CAD-B361-4D4AC50A7D73}" dt="2022-09-01T07:38:37.592" v="5247" actId="1076"/>
          <ac:spMkLst>
            <pc:docMk/>
            <pc:sldMk cId="4141976967" sldId="289"/>
            <ac:spMk id="46" creationId="{5AE2E08B-9850-4BB8-A7F9-9F629339D31E}"/>
          </ac:spMkLst>
        </pc:spChg>
        <pc:spChg chg="add mod">
          <ac:chgData name="Schell, Benjamin" userId="f9e67e3d-e662-49bf-b5ba-a1e4014e19f0" providerId="ADAL" clId="{63F0888A-FB4B-4CAD-B361-4D4AC50A7D73}" dt="2022-09-08T07:25:27.727" v="23227" actId="20577"/>
          <ac:spMkLst>
            <pc:docMk/>
            <pc:sldMk cId="4141976967" sldId="289"/>
            <ac:spMk id="47" creationId="{40FAEA00-2314-40EE-81D5-D28276208D40}"/>
          </ac:spMkLst>
        </pc:spChg>
        <pc:spChg chg="add mod">
          <ac:chgData name="Schell, Benjamin" userId="f9e67e3d-e662-49bf-b5ba-a1e4014e19f0" providerId="ADAL" clId="{63F0888A-FB4B-4CAD-B361-4D4AC50A7D73}" dt="2022-09-01T07:30:54.974" v="5066" actId="1076"/>
          <ac:spMkLst>
            <pc:docMk/>
            <pc:sldMk cId="4141976967" sldId="289"/>
            <ac:spMk id="49" creationId="{A62F860F-AD20-45CB-9A90-84E60B75D343}"/>
          </ac:spMkLst>
        </pc:spChg>
        <pc:spChg chg="add del mod">
          <ac:chgData name="Schell, Benjamin" userId="f9e67e3d-e662-49bf-b5ba-a1e4014e19f0" providerId="ADAL" clId="{63F0888A-FB4B-4CAD-B361-4D4AC50A7D73}" dt="2022-09-01T07:30:26.696" v="5062" actId="478"/>
          <ac:spMkLst>
            <pc:docMk/>
            <pc:sldMk cId="4141976967" sldId="289"/>
            <ac:spMk id="50" creationId="{C4949803-78F5-46DB-9E57-E758452AC2F2}"/>
          </ac:spMkLst>
        </pc:spChg>
        <pc:spChg chg="add del mod">
          <ac:chgData name="Schell, Benjamin" userId="f9e67e3d-e662-49bf-b5ba-a1e4014e19f0" providerId="ADAL" clId="{63F0888A-FB4B-4CAD-B361-4D4AC50A7D73}" dt="2022-09-01T07:29:59.456" v="5026"/>
          <ac:spMkLst>
            <pc:docMk/>
            <pc:sldMk cId="4141976967" sldId="289"/>
            <ac:spMk id="51" creationId="{A9B353C3-0A21-4128-822E-2264D9EA6B32}"/>
          </ac:spMkLst>
        </pc:spChg>
        <pc:spChg chg="add mod">
          <ac:chgData name="Schell, Benjamin" userId="f9e67e3d-e662-49bf-b5ba-a1e4014e19f0" providerId="ADAL" clId="{63F0888A-FB4B-4CAD-B361-4D4AC50A7D73}" dt="2022-09-01T07:32:09.537" v="5077" actId="14100"/>
          <ac:spMkLst>
            <pc:docMk/>
            <pc:sldMk cId="4141976967" sldId="289"/>
            <ac:spMk id="52" creationId="{83F36635-04D1-4DFD-BEA8-C35065927D6A}"/>
          </ac:spMkLst>
        </pc:spChg>
        <pc:spChg chg="add mod">
          <ac:chgData name="Schell, Benjamin" userId="f9e67e3d-e662-49bf-b5ba-a1e4014e19f0" providerId="ADAL" clId="{63F0888A-FB4B-4CAD-B361-4D4AC50A7D73}" dt="2022-09-01T07:37:27.752" v="5211" actId="1076"/>
          <ac:spMkLst>
            <pc:docMk/>
            <pc:sldMk cId="4141976967" sldId="289"/>
            <ac:spMk id="53" creationId="{385BC0F4-20A2-456A-AA63-7214A1064125}"/>
          </ac:spMkLst>
        </pc:spChg>
        <pc:spChg chg="add mod ord">
          <ac:chgData name="Schell, Benjamin" userId="f9e67e3d-e662-49bf-b5ba-a1e4014e19f0" providerId="ADAL" clId="{63F0888A-FB4B-4CAD-B361-4D4AC50A7D73}" dt="2022-09-01T07:37:54.595" v="5220" actId="1076"/>
          <ac:spMkLst>
            <pc:docMk/>
            <pc:sldMk cId="4141976967" sldId="289"/>
            <ac:spMk id="54" creationId="{9E6FD73F-AA48-4065-AA6D-2E80667323DC}"/>
          </ac:spMkLst>
        </pc:spChg>
        <pc:spChg chg="add mod">
          <ac:chgData name="Schell, Benjamin" userId="f9e67e3d-e662-49bf-b5ba-a1e4014e19f0" providerId="ADAL" clId="{63F0888A-FB4B-4CAD-B361-4D4AC50A7D73}" dt="2022-09-01T07:37:27.752" v="5211" actId="1076"/>
          <ac:spMkLst>
            <pc:docMk/>
            <pc:sldMk cId="4141976967" sldId="289"/>
            <ac:spMk id="63" creationId="{45F40445-E801-4392-8526-439791B26F3D}"/>
          </ac:spMkLst>
        </pc:spChg>
        <pc:spChg chg="add mod">
          <ac:chgData name="Schell, Benjamin" userId="f9e67e3d-e662-49bf-b5ba-a1e4014e19f0" providerId="ADAL" clId="{63F0888A-FB4B-4CAD-B361-4D4AC50A7D73}" dt="2022-09-01T07:37:27.752" v="5211" actId="1076"/>
          <ac:spMkLst>
            <pc:docMk/>
            <pc:sldMk cId="4141976967" sldId="289"/>
            <ac:spMk id="64" creationId="{847C9FA5-E487-43A7-AA21-4E5B96BCDFF0}"/>
          </ac:spMkLst>
        </pc:spChg>
        <pc:spChg chg="add mod">
          <ac:chgData name="Schell, Benjamin" userId="f9e67e3d-e662-49bf-b5ba-a1e4014e19f0" providerId="ADAL" clId="{63F0888A-FB4B-4CAD-B361-4D4AC50A7D73}" dt="2022-09-01T07:38:12.219" v="5230" actId="14100"/>
          <ac:spMkLst>
            <pc:docMk/>
            <pc:sldMk cId="4141976967" sldId="289"/>
            <ac:spMk id="68" creationId="{DD7ABA97-7C79-4D27-BB9C-9BF94F95AFC7}"/>
          </ac:spMkLst>
        </pc:spChg>
        <pc:grpChg chg="add mod">
          <ac:chgData name="Schell, Benjamin" userId="f9e67e3d-e662-49bf-b5ba-a1e4014e19f0" providerId="ADAL" clId="{63F0888A-FB4B-4CAD-B361-4D4AC50A7D73}" dt="2022-09-01T07:37:27.752" v="5211" actId="1076"/>
          <ac:grpSpMkLst>
            <pc:docMk/>
            <pc:sldMk cId="4141976967" sldId="289"/>
            <ac:grpSpMk id="57" creationId="{A2DF7235-84BE-4009-88B1-E8DD5AFF2D3F}"/>
          </ac:grpSpMkLst>
        </pc:grpChg>
        <pc:grpChg chg="add mod">
          <ac:chgData name="Schell, Benjamin" userId="f9e67e3d-e662-49bf-b5ba-a1e4014e19f0" providerId="ADAL" clId="{63F0888A-FB4B-4CAD-B361-4D4AC50A7D73}" dt="2022-09-01T07:37:27.752" v="5211" actId="1076"/>
          <ac:grpSpMkLst>
            <pc:docMk/>
            <pc:sldMk cId="4141976967" sldId="289"/>
            <ac:grpSpMk id="59" creationId="{9FDC8B71-A2F9-44DA-AF56-6D7956DB9903}"/>
          </ac:grpSpMkLst>
        </pc:grpChg>
        <pc:grpChg chg="add mod">
          <ac:chgData name="Schell, Benjamin" userId="f9e67e3d-e662-49bf-b5ba-a1e4014e19f0" providerId="ADAL" clId="{63F0888A-FB4B-4CAD-B361-4D4AC50A7D73}" dt="2022-09-01T07:37:27.752" v="5211" actId="1076"/>
          <ac:grpSpMkLst>
            <pc:docMk/>
            <pc:sldMk cId="4141976967" sldId="289"/>
            <ac:grpSpMk id="60" creationId="{FDCD59C7-3D84-4E1F-99CF-F7736E5230F4}"/>
          </ac:grpSpMkLst>
        </pc:grpChg>
        <pc:picChg chg="add del mod">
          <ac:chgData name="Schell, Benjamin" userId="f9e67e3d-e662-49bf-b5ba-a1e4014e19f0" providerId="ADAL" clId="{63F0888A-FB4B-4CAD-B361-4D4AC50A7D73}" dt="2022-09-01T07:32:54.632" v="5094" actId="478"/>
          <ac:picMkLst>
            <pc:docMk/>
            <pc:sldMk cId="4141976967" sldId="289"/>
            <ac:picMk id="6" creationId="{B7415775-B87E-44F0-867F-57CC96E70542}"/>
          </ac:picMkLst>
        </pc:picChg>
        <pc:picChg chg="add del mod">
          <ac:chgData name="Schell, Benjamin" userId="f9e67e3d-e662-49bf-b5ba-a1e4014e19f0" providerId="ADAL" clId="{63F0888A-FB4B-4CAD-B361-4D4AC50A7D73}" dt="2022-09-01T07:32:55.644" v="5095" actId="478"/>
          <ac:picMkLst>
            <pc:docMk/>
            <pc:sldMk cId="4141976967" sldId="289"/>
            <ac:picMk id="7" creationId="{67BDDBCD-E07E-451D-B380-458664104FE5}"/>
          </ac:picMkLst>
        </pc:picChg>
        <pc:picChg chg="add del mod">
          <ac:chgData name="Schell, Benjamin" userId="f9e67e3d-e662-49bf-b5ba-a1e4014e19f0" providerId="ADAL" clId="{63F0888A-FB4B-4CAD-B361-4D4AC50A7D73}" dt="2022-09-01T07:32:53.257" v="5093" actId="478"/>
          <ac:picMkLst>
            <pc:docMk/>
            <pc:sldMk cId="4141976967" sldId="289"/>
            <ac:picMk id="8" creationId="{660385C3-6800-4C5D-A10C-5FF424744175}"/>
          </ac:picMkLst>
        </pc:picChg>
        <pc:picChg chg="add del mod">
          <ac:chgData name="Schell, Benjamin" userId="f9e67e3d-e662-49bf-b5ba-a1e4014e19f0" providerId="ADAL" clId="{63F0888A-FB4B-4CAD-B361-4D4AC50A7D73}" dt="2022-09-01T07:32:56.602" v="5096" actId="478"/>
          <ac:picMkLst>
            <pc:docMk/>
            <pc:sldMk cId="4141976967" sldId="289"/>
            <ac:picMk id="9" creationId="{7A10468B-5330-4DD9-A63E-84DAE37C8FA0}"/>
          </ac:picMkLst>
        </pc:picChg>
        <pc:picChg chg="add mod ord">
          <ac:chgData name="Schell, Benjamin" userId="f9e67e3d-e662-49bf-b5ba-a1e4014e19f0" providerId="ADAL" clId="{63F0888A-FB4B-4CAD-B361-4D4AC50A7D73}" dt="2022-09-01T07:37:27.752" v="5211" actId="1076"/>
          <ac:picMkLst>
            <pc:docMk/>
            <pc:sldMk cId="4141976967" sldId="289"/>
            <ac:picMk id="11" creationId="{9E927232-6719-41E0-972E-FD9FC140D3F0}"/>
          </ac:picMkLst>
        </pc:picChg>
        <pc:picChg chg="add del mod">
          <ac:chgData name="Schell, Benjamin" userId="f9e67e3d-e662-49bf-b5ba-a1e4014e19f0" providerId="ADAL" clId="{63F0888A-FB4B-4CAD-B361-4D4AC50A7D73}" dt="2022-09-01T07:34:03.680" v="5114" actId="478"/>
          <ac:picMkLst>
            <pc:docMk/>
            <pc:sldMk cId="4141976967" sldId="289"/>
            <ac:picMk id="12" creationId="{E706DCA6-CA4F-4CCA-878A-48BD3C69F1BD}"/>
          </ac:picMkLst>
        </pc:picChg>
        <pc:picChg chg="add mod">
          <ac:chgData name="Schell, Benjamin" userId="f9e67e3d-e662-49bf-b5ba-a1e4014e19f0" providerId="ADAL" clId="{63F0888A-FB4B-4CAD-B361-4D4AC50A7D73}" dt="2022-09-01T07:38:37.592" v="5247" actId="1076"/>
          <ac:picMkLst>
            <pc:docMk/>
            <pc:sldMk cId="4141976967" sldId="289"/>
            <ac:picMk id="16" creationId="{06CE68D3-403E-42B9-9F04-360C82A7D922}"/>
          </ac:picMkLst>
        </pc:picChg>
        <pc:picChg chg="add del mod">
          <ac:chgData name="Schell, Benjamin" userId="f9e67e3d-e662-49bf-b5ba-a1e4014e19f0" providerId="ADAL" clId="{63F0888A-FB4B-4CAD-B361-4D4AC50A7D73}" dt="2022-09-01T07:22:10.711" v="4800" actId="478"/>
          <ac:picMkLst>
            <pc:docMk/>
            <pc:sldMk cId="4141976967" sldId="289"/>
            <ac:picMk id="19" creationId="{6CD07431-9A58-42DB-931F-EF072DFAB0F2}"/>
          </ac:picMkLst>
        </pc:picChg>
        <pc:picChg chg="add del mod">
          <ac:chgData name="Schell, Benjamin" userId="f9e67e3d-e662-49bf-b5ba-a1e4014e19f0" providerId="ADAL" clId="{63F0888A-FB4B-4CAD-B361-4D4AC50A7D73}" dt="2022-09-01T07:22:14.051" v="4804" actId="478"/>
          <ac:picMkLst>
            <pc:docMk/>
            <pc:sldMk cId="4141976967" sldId="289"/>
            <ac:picMk id="22" creationId="{27AE521F-0FBE-48BD-A2E0-FE8D1DBA07E3}"/>
          </ac:picMkLst>
        </pc:picChg>
        <pc:picChg chg="add del mod">
          <ac:chgData name="Schell, Benjamin" userId="f9e67e3d-e662-49bf-b5ba-a1e4014e19f0" providerId="ADAL" clId="{63F0888A-FB4B-4CAD-B361-4D4AC50A7D73}" dt="2022-09-01T07:24:02.815" v="4856" actId="478"/>
          <ac:picMkLst>
            <pc:docMk/>
            <pc:sldMk cId="4141976967" sldId="289"/>
            <ac:picMk id="28" creationId="{8E059AF6-1A48-418B-ABA8-6DF75A6BC80D}"/>
          </ac:picMkLst>
        </pc:picChg>
        <pc:picChg chg="add del mod">
          <ac:chgData name="Schell, Benjamin" userId="f9e67e3d-e662-49bf-b5ba-a1e4014e19f0" providerId="ADAL" clId="{63F0888A-FB4B-4CAD-B361-4D4AC50A7D73}" dt="2022-09-01T07:38:48.826" v="5248" actId="478"/>
          <ac:picMkLst>
            <pc:docMk/>
            <pc:sldMk cId="4141976967" sldId="289"/>
            <ac:picMk id="29" creationId="{010A7A86-AC5B-43E7-B0AB-E77DDA4DB9E3}"/>
          </ac:picMkLst>
        </pc:picChg>
        <pc:picChg chg="add del mod">
          <ac:chgData name="Schell, Benjamin" userId="f9e67e3d-e662-49bf-b5ba-a1e4014e19f0" providerId="ADAL" clId="{63F0888A-FB4B-4CAD-B361-4D4AC50A7D73}" dt="2022-09-01T07:38:48.826" v="5248" actId="478"/>
          <ac:picMkLst>
            <pc:docMk/>
            <pc:sldMk cId="4141976967" sldId="289"/>
            <ac:picMk id="32" creationId="{762AAFE4-EF2B-47AE-BC69-E9D84EE74F8D}"/>
          </ac:picMkLst>
        </pc:picChg>
        <pc:picChg chg="add del mod">
          <ac:chgData name="Schell, Benjamin" userId="f9e67e3d-e662-49bf-b5ba-a1e4014e19f0" providerId="ADAL" clId="{63F0888A-FB4B-4CAD-B361-4D4AC50A7D73}" dt="2022-09-01T07:38:48.826" v="5248" actId="478"/>
          <ac:picMkLst>
            <pc:docMk/>
            <pc:sldMk cId="4141976967" sldId="289"/>
            <ac:picMk id="35" creationId="{DA29F410-4BF2-489E-9B84-409A59F366A0}"/>
          </ac:picMkLst>
        </pc:picChg>
        <pc:picChg chg="add del mod">
          <ac:chgData name="Schell, Benjamin" userId="f9e67e3d-e662-49bf-b5ba-a1e4014e19f0" providerId="ADAL" clId="{63F0888A-FB4B-4CAD-B361-4D4AC50A7D73}" dt="2022-09-01T07:16:21.733" v="4455"/>
          <ac:picMkLst>
            <pc:docMk/>
            <pc:sldMk cId="4141976967" sldId="289"/>
            <ac:picMk id="38" creationId="{41C0887E-2FCF-46A5-8928-9A8B640CB807}"/>
          </ac:picMkLst>
        </pc:picChg>
        <pc:picChg chg="add mod">
          <ac:chgData name="Schell, Benjamin" userId="f9e67e3d-e662-49bf-b5ba-a1e4014e19f0" providerId="ADAL" clId="{63F0888A-FB4B-4CAD-B361-4D4AC50A7D73}" dt="2022-09-01T07:38:37.592" v="5247" actId="1076"/>
          <ac:picMkLst>
            <pc:docMk/>
            <pc:sldMk cId="4141976967" sldId="289"/>
            <ac:picMk id="39" creationId="{D724D7BE-E6F2-42ED-B2B3-55E09085D8A2}"/>
          </ac:picMkLst>
        </pc:picChg>
        <pc:picChg chg="add mod">
          <ac:chgData name="Schell, Benjamin" userId="f9e67e3d-e662-49bf-b5ba-a1e4014e19f0" providerId="ADAL" clId="{63F0888A-FB4B-4CAD-B361-4D4AC50A7D73}" dt="2022-09-01T07:38:37.592" v="5247" actId="1076"/>
          <ac:picMkLst>
            <pc:docMk/>
            <pc:sldMk cId="4141976967" sldId="289"/>
            <ac:picMk id="42" creationId="{0EFCDFEB-FD1A-408C-A52E-300223ACC26A}"/>
          </ac:picMkLst>
        </pc:picChg>
        <pc:picChg chg="add mod">
          <ac:chgData name="Schell, Benjamin" userId="f9e67e3d-e662-49bf-b5ba-a1e4014e19f0" providerId="ADAL" clId="{63F0888A-FB4B-4CAD-B361-4D4AC50A7D73}" dt="2022-09-01T07:38:37.592" v="5247" actId="1076"/>
          <ac:picMkLst>
            <pc:docMk/>
            <pc:sldMk cId="4141976967" sldId="289"/>
            <ac:picMk id="45" creationId="{1AEE3020-1959-43F2-9849-7AF3E1E4EBF3}"/>
          </ac:picMkLst>
        </pc:picChg>
        <pc:picChg chg="add mod">
          <ac:chgData name="Schell, Benjamin" userId="f9e67e3d-e662-49bf-b5ba-a1e4014e19f0" providerId="ADAL" clId="{63F0888A-FB4B-4CAD-B361-4D4AC50A7D73}" dt="2022-09-01T07:38:31.055" v="5246" actId="1076"/>
          <ac:picMkLst>
            <pc:docMk/>
            <pc:sldMk cId="4141976967" sldId="289"/>
            <ac:picMk id="48" creationId="{A4DB897B-0FF7-4E03-9FB2-44BF9D080B34}"/>
          </ac:picMkLst>
        </pc:picChg>
        <pc:picChg chg="add mod">
          <ac:chgData name="Schell, Benjamin" userId="f9e67e3d-e662-49bf-b5ba-a1e4014e19f0" providerId="ADAL" clId="{63F0888A-FB4B-4CAD-B361-4D4AC50A7D73}" dt="2022-09-01T07:34:07.642" v="5117" actId="1076"/>
          <ac:picMkLst>
            <pc:docMk/>
            <pc:sldMk cId="4141976967" sldId="289"/>
            <ac:picMk id="56" creationId="{C415D68A-4461-4BD7-A31C-F29E3EA960E0}"/>
          </ac:picMkLst>
        </pc:picChg>
        <pc:picChg chg="add mod">
          <ac:chgData name="Schell, Benjamin" userId="f9e67e3d-e662-49bf-b5ba-a1e4014e19f0" providerId="ADAL" clId="{63F0888A-FB4B-4CAD-B361-4D4AC50A7D73}" dt="2022-09-01T07:37:27.752" v="5211" actId="1076"/>
          <ac:picMkLst>
            <pc:docMk/>
            <pc:sldMk cId="4141976967" sldId="289"/>
            <ac:picMk id="58" creationId="{9C1F5F8B-0267-4F2B-8CEC-736CC33044B8}"/>
          </ac:picMkLst>
        </pc:picChg>
        <pc:picChg chg="add del mod">
          <ac:chgData name="Schell, Benjamin" userId="f9e67e3d-e662-49bf-b5ba-a1e4014e19f0" providerId="ADAL" clId="{63F0888A-FB4B-4CAD-B361-4D4AC50A7D73}" dt="2022-09-01T07:37:34.329" v="5214" actId="478"/>
          <ac:picMkLst>
            <pc:docMk/>
            <pc:sldMk cId="4141976967" sldId="289"/>
            <ac:picMk id="67" creationId="{40670F43-5758-456C-B7AE-D34EC0610F55}"/>
          </ac:picMkLst>
        </pc:picChg>
        <pc:picChg chg="add mod">
          <ac:chgData name="Schell, Benjamin" userId="f9e67e3d-e662-49bf-b5ba-a1e4014e19f0" providerId="ADAL" clId="{63F0888A-FB4B-4CAD-B361-4D4AC50A7D73}" dt="2022-09-01T07:38:23.973" v="5242" actId="1076"/>
          <ac:picMkLst>
            <pc:docMk/>
            <pc:sldMk cId="4141976967" sldId="289"/>
            <ac:picMk id="1026" creationId="{E1D74263-43DE-4CBF-BC8A-B58C5A3E9054}"/>
          </ac:picMkLst>
        </pc:picChg>
        <pc:picChg chg="add mod">
          <ac:chgData name="Schell, Benjamin" userId="f9e67e3d-e662-49bf-b5ba-a1e4014e19f0" providerId="ADAL" clId="{63F0888A-FB4B-4CAD-B361-4D4AC50A7D73}" dt="2022-09-01T07:37:27.752" v="5211" actId="1076"/>
          <ac:picMkLst>
            <pc:docMk/>
            <pc:sldMk cId="4141976967" sldId="289"/>
            <ac:picMk id="1028" creationId="{E74F5FEC-2252-4381-82CB-BC8CD15CD53F}"/>
          </ac:picMkLst>
        </pc:picChg>
        <pc:picChg chg="add mod">
          <ac:chgData name="Schell, Benjamin" userId="f9e67e3d-e662-49bf-b5ba-a1e4014e19f0" providerId="ADAL" clId="{63F0888A-FB4B-4CAD-B361-4D4AC50A7D73}" dt="2022-09-01T07:37:27.752" v="5211" actId="1076"/>
          <ac:picMkLst>
            <pc:docMk/>
            <pc:sldMk cId="4141976967" sldId="289"/>
            <ac:picMk id="1030" creationId="{8F3D322D-D541-43C1-986E-E160D9A07BC0}"/>
          </ac:picMkLst>
        </pc:picChg>
        <pc:picChg chg="add mod">
          <ac:chgData name="Schell, Benjamin" userId="f9e67e3d-e662-49bf-b5ba-a1e4014e19f0" providerId="ADAL" clId="{63F0888A-FB4B-4CAD-B361-4D4AC50A7D73}" dt="2022-09-01T07:37:27.752" v="5211" actId="1076"/>
          <ac:picMkLst>
            <pc:docMk/>
            <pc:sldMk cId="4141976967" sldId="289"/>
            <ac:picMk id="1032" creationId="{4C41C899-7EE6-4566-93DA-3690F13750F8}"/>
          </ac:picMkLst>
        </pc:picChg>
      </pc:sldChg>
      <pc:sldChg chg="modSp new del mod">
        <pc:chgData name="Schell, Benjamin" userId="f9e67e3d-e662-49bf-b5ba-a1e4014e19f0" providerId="ADAL" clId="{63F0888A-FB4B-4CAD-B361-4D4AC50A7D73}" dt="2022-09-01T07:52:14.278" v="5259" actId="47"/>
        <pc:sldMkLst>
          <pc:docMk/>
          <pc:sldMk cId="1590089903" sldId="290"/>
        </pc:sldMkLst>
        <pc:spChg chg="mod">
          <ac:chgData name="Schell, Benjamin" userId="f9e67e3d-e662-49bf-b5ba-a1e4014e19f0" providerId="ADAL" clId="{63F0888A-FB4B-4CAD-B361-4D4AC50A7D73}" dt="2022-09-01T07:40:43.695" v="5258"/>
          <ac:spMkLst>
            <pc:docMk/>
            <pc:sldMk cId="1590089903" sldId="290"/>
            <ac:spMk id="2" creationId="{043A44AA-EA56-4830-B893-3C2D5012FF6D}"/>
          </ac:spMkLst>
        </pc:spChg>
        <pc:spChg chg="mod">
          <ac:chgData name="Schell, Benjamin" userId="f9e67e3d-e662-49bf-b5ba-a1e4014e19f0" providerId="ADAL" clId="{63F0888A-FB4B-4CAD-B361-4D4AC50A7D73}" dt="2022-09-01T07:40:40.986" v="5257"/>
          <ac:spMkLst>
            <pc:docMk/>
            <pc:sldMk cId="1590089903" sldId="290"/>
            <ac:spMk id="4" creationId="{392B2C71-9F20-4D0C-A82E-EFC246959E72}"/>
          </ac:spMkLst>
        </pc:spChg>
      </pc:sldChg>
      <pc:sldChg chg="addSp delSp modSp add mod">
        <pc:chgData name="Schell, Benjamin" userId="f9e67e3d-e662-49bf-b5ba-a1e4014e19f0" providerId="ADAL" clId="{63F0888A-FB4B-4CAD-B361-4D4AC50A7D73}" dt="2022-09-02T13:41:02.323" v="20405" actId="12"/>
        <pc:sldMkLst>
          <pc:docMk/>
          <pc:sldMk cId="1635837460" sldId="290"/>
        </pc:sldMkLst>
        <pc:spChg chg="mod">
          <ac:chgData name="Schell, Benjamin" userId="f9e67e3d-e662-49bf-b5ba-a1e4014e19f0" providerId="ADAL" clId="{63F0888A-FB4B-4CAD-B361-4D4AC50A7D73}" dt="2022-09-02T13:41:02.323" v="20405" actId="12"/>
          <ac:spMkLst>
            <pc:docMk/>
            <pc:sldMk cId="1635837460" sldId="290"/>
            <ac:spMk id="5" creationId="{13892B26-E44F-4E57-BC14-CF20F1AAF2AB}"/>
          </ac:spMkLst>
        </pc:spChg>
        <pc:picChg chg="del">
          <ac:chgData name="Schell, Benjamin" userId="f9e67e3d-e662-49bf-b5ba-a1e4014e19f0" providerId="ADAL" clId="{63F0888A-FB4B-4CAD-B361-4D4AC50A7D73}" dt="2022-09-01T08:32:29.596" v="5910" actId="478"/>
          <ac:picMkLst>
            <pc:docMk/>
            <pc:sldMk cId="1635837460" sldId="290"/>
            <ac:picMk id="7" creationId="{150C3372-337D-4AEF-9411-6CC7C670B45A}"/>
          </ac:picMkLst>
        </pc:picChg>
        <pc:picChg chg="add mod modCrop">
          <ac:chgData name="Schell, Benjamin" userId="f9e67e3d-e662-49bf-b5ba-a1e4014e19f0" providerId="ADAL" clId="{63F0888A-FB4B-4CAD-B361-4D4AC50A7D73}" dt="2022-09-01T08:37:07.138" v="6245" actId="1076"/>
          <ac:picMkLst>
            <pc:docMk/>
            <pc:sldMk cId="1635837460" sldId="290"/>
            <ac:picMk id="8" creationId="{5E7560CA-EDA9-4640-8055-637106A926AB}"/>
          </ac:picMkLst>
        </pc:picChg>
        <pc:picChg chg="del">
          <ac:chgData name="Schell, Benjamin" userId="f9e67e3d-e662-49bf-b5ba-a1e4014e19f0" providerId="ADAL" clId="{63F0888A-FB4B-4CAD-B361-4D4AC50A7D73}" dt="2022-09-01T08:32:28.277" v="5909" actId="478"/>
          <ac:picMkLst>
            <pc:docMk/>
            <pc:sldMk cId="1635837460" sldId="290"/>
            <ac:picMk id="11" creationId="{8497ABFF-C0F1-438D-B641-DB62B300EB5C}"/>
          </ac:picMkLst>
        </pc:picChg>
      </pc:sldChg>
      <pc:sldChg chg="new del">
        <pc:chgData name="Schell, Benjamin" userId="f9e67e3d-e662-49bf-b5ba-a1e4014e19f0" providerId="ADAL" clId="{63F0888A-FB4B-4CAD-B361-4D4AC50A7D73}" dt="2022-09-01T08:01:05.918" v="5722" actId="47"/>
        <pc:sldMkLst>
          <pc:docMk/>
          <pc:sldMk cId="3098932122" sldId="290"/>
        </pc:sldMkLst>
      </pc:sldChg>
      <pc:sldChg chg="addSp delSp modSp new del mod">
        <pc:chgData name="Schell, Benjamin" userId="f9e67e3d-e662-49bf-b5ba-a1e4014e19f0" providerId="ADAL" clId="{63F0888A-FB4B-4CAD-B361-4D4AC50A7D73}" dt="2022-09-01T08:31:13.244" v="5873" actId="47"/>
        <pc:sldMkLst>
          <pc:docMk/>
          <pc:sldMk cId="791753496" sldId="291"/>
        </pc:sldMkLst>
        <pc:spChg chg="del">
          <ac:chgData name="Schell, Benjamin" userId="f9e67e3d-e662-49bf-b5ba-a1e4014e19f0" providerId="ADAL" clId="{63F0888A-FB4B-4CAD-B361-4D4AC50A7D73}" dt="2022-09-01T08:14:18.930" v="5774" actId="478"/>
          <ac:spMkLst>
            <pc:docMk/>
            <pc:sldMk cId="791753496" sldId="291"/>
            <ac:spMk id="2" creationId="{19FDF69B-4FD8-40AD-97A7-C244D4E7F0BA}"/>
          </ac:spMkLst>
        </pc:spChg>
        <pc:spChg chg="del">
          <ac:chgData name="Schell, Benjamin" userId="f9e67e3d-e662-49bf-b5ba-a1e4014e19f0" providerId="ADAL" clId="{63F0888A-FB4B-4CAD-B361-4D4AC50A7D73}" dt="2022-09-01T08:14:20.089" v="5775" actId="478"/>
          <ac:spMkLst>
            <pc:docMk/>
            <pc:sldMk cId="791753496" sldId="291"/>
            <ac:spMk id="4" creationId="{4291A0BC-D935-4CF1-B1D2-0C813F04EB5D}"/>
          </ac:spMkLst>
        </pc:spChg>
        <pc:spChg chg="del">
          <ac:chgData name="Schell, Benjamin" userId="f9e67e3d-e662-49bf-b5ba-a1e4014e19f0" providerId="ADAL" clId="{63F0888A-FB4B-4CAD-B361-4D4AC50A7D73}" dt="2022-09-01T08:14:20.911" v="5776" actId="478"/>
          <ac:spMkLst>
            <pc:docMk/>
            <pc:sldMk cId="791753496" sldId="291"/>
            <ac:spMk id="5" creationId="{C8D32E74-BDDA-4338-8606-055FCF6A965A}"/>
          </ac:spMkLst>
        </pc:spChg>
        <pc:spChg chg="add mod">
          <ac:chgData name="Schell, Benjamin" userId="f9e67e3d-e662-49bf-b5ba-a1e4014e19f0" providerId="ADAL" clId="{63F0888A-FB4B-4CAD-B361-4D4AC50A7D73}" dt="2022-09-01T08:17:41.015" v="5868" actId="1076"/>
          <ac:spMkLst>
            <pc:docMk/>
            <pc:sldMk cId="791753496" sldId="291"/>
            <ac:spMk id="6" creationId="{B58E7BC5-65F2-4471-8F37-3A917EA7064A}"/>
          </ac:spMkLst>
        </pc:spChg>
        <pc:spChg chg="add mod">
          <ac:chgData name="Schell, Benjamin" userId="f9e67e3d-e662-49bf-b5ba-a1e4014e19f0" providerId="ADAL" clId="{63F0888A-FB4B-4CAD-B361-4D4AC50A7D73}" dt="2022-09-01T08:16:36.182" v="5841" actId="1076"/>
          <ac:spMkLst>
            <pc:docMk/>
            <pc:sldMk cId="791753496" sldId="291"/>
            <ac:spMk id="7" creationId="{4A3B014A-40C5-4E51-BF9D-EB613EFA38FE}"/>
          </ac:spMkLst>
        </pc:spChg>
        <pc:spChg chg="add mod">
          <ac:chgData name="Schell, Benjamin" userId="f9e67e3d-e662-49bf-b5ba-a1e4014e19f0" providerId="ADAL" clId="{63F0888A-FB4B-4CAD-B361-4D4AC50A7D73}" dt="2022-09-01T08:16:36.182" v="5841" actId="1076"/>
          <ac:spMkLst>
            <pc:docMk/>
            <pc:sldMk cId="791753496" sldId="291"/>
            <ac:spMk id="8" creationId="{DD40AE88-6231-45D4-A0B2-48C537222AB9}"/>
          </ac:spMkLst>
        </pc:spChg>
        <pc:spChg chg="add mod">
          <ac:chgData name="Schell, Benjamin" userId="f9e67e3d-e662-49bf-b5ba-a1e4014e19f0" providerId="ADAL" clId="{63F0888A-FB4B-4CAD-B361-4D4AC50A7D73}" dt="2022-09-01T08:17:44.539" v="5869" actId="1076"/>
          <ac:spMkLst>
            <pc:docMk/>
            <pc:sldMk cId="791753496" sldId="291"/>
            <ac:spMk id="9" creationId="{7803A42C-F266-4041-9290-483A179E6D98}"/>
          </ac:spMkLst>
        </pc:spChg>
        <pc:spChg chg="add mod">
          <ac:chgData name="Schell, Benjamin" userId="f9e67e3d-e662-49bf-b5ba-a1e4014e19f0" providerId="ADAL" clId="{63F0888A-FB4B-4CAD-B361-4D4AC50A7D73}" dt="2022-09-01T08:17:46.602" v="5870" actId="1076"/>
          <ac:spMkLst>
            <pc:docMk/>
            <pc:sldMk cId="791753496" sldId="291"/>
            <ac:spMk id="10" creationId="{F8EC6800-C420-4086-BB85-73DFEDBBAEEF}"/>
          </ac:spMkLst>
        </pc:spChg>
        <pc:spChg chg="add mod">
          <ac:chgData name="Schell, Benjamin" userId="f9e67e3d-e662-49bf-b5ba-a1e4014e19f0" providerId="ADAL" clId="{63F0888A-FB4B-4CAD-B361-4D4AC50A7D73}" dt="2022-09-01T08:17:33.299" v="5863" actId="20577"/>
          <ac:spMkLst>
            <pc:docMk/>
            <pc:sldMk cId="791753496" sldId="291"/>
            <ac:spMk id="11" creationId="{3C50B3E1-5677-44CD-A362-653D2A1DC462}"/>
          </ac:spMkLst>
        </pc:spChg>
        <pc:spChg chg="add mod">
          <ac:chgData name="Schell, Benjamin" userId="f9e67e3d-e662-49bf-b5ba-a1e4014e19f0" providerId="ADAL" clId="{63F0888A-FB4B-4CAD-B361-4D4AC50A7D73}" dt="2022-09-01T08:17:56.579" v="5872" actId="1076"/>
          <ac:spMkLst>
            <pc:docMk/>
            <pc:sldMk cId="791753496" sldId="291"/>
            <ac:spMk id="12" creationId="{46A9DA49-5A14-4729-8FE2-03C5B8C125CE}"/>
          </ac:spMkLst>
        </pc:spChg>
        <pc:spChg chg="add mod">
          <ac:chgData name="Schell, Benjamin" userId="f9e67e3d-e662-49bf-b5ba-a1e4014e19f0" providerId="ADAL" clId="{63F0888A-FB4B-4CAD-B361-4D4AC50A7D73}" dt="2022-09-01T08:17:54.867" v="5871" actId="1076"/>
          <ac:spMkLst>
            <pc:docMk/>
            <pc:sldMk cId="791753496" sldId="291"/>
            <ac:spMk id="13" creationId="{73EF3FD0-7A52-49F9-B0FC-5D2664C425FC}"/>
          </ac:spMkLst>
        </pc:spChg>
      </pc:sldChg>
      <pc:sldChg chg="addSp delSp modSp add mod">
        <pc:chgData name="Schell, Benjamin" userId="f9e67e3d-e662-49bf-b5ba-a1e4014e19f0" providerId="ADAL" clId="{63F0888A-FB4B-4CAD-B361-4D4AC50A7D73}" dt="2022-09-12T09:48:46.686" v="29509" actId="20577"/>
        <pc:sldMkLst>
          <pc:docMk/>
          <pc:sldMk cId="1898144318" sldId="291"/>
        </pc:sldMkLst>
        <pc:spChg chg="mod">
          <ac:chgData name="Schell, Benjamin" userId="f9e67e3d-e662-49bf-b5ba-a1e4014e19f0" providerId="ADAL" clId="{63F0888A-FB4B-4CAD-B361-4D4AC50A7D73}" dt="2022-09-01T08:37:23.693" v="6248" actId="20577"/>
          <ac:spMkLst>
            <pc:docMk/>
            <pc:sldMk cId="1898144318" sldId="291"/>
            <ac:spMk id="2" creationId="{B6F1D7B3-2605-4C48-A3A5-A66FAE3B3F89}"/>
          </ac:spMkLst>
        </pc:spChg>
        <pc:spChg chg="mod">
          <ac:chgData name="Schell, Benjamin" userId="f9e67e3d-e662-49bf-b5ba-a1e4014e19f0" providerId="ADAL" clId="{63F0888A-FB4B-4CAD-B361-4D4AC50A7D73}" dt="2022-09-12T09:48:46.686" v="29509" actId="20577"/>
          <ac:spMkLst>
            <pc:docMk/>
            <pc:sldMk cId="1898144318" sldId="291"/>
            <ac:spMk id="5" creationId="{13892B26-E44F-4E57-BC14-CF20F1AAF2AB}"/>
          </ac:spMkLst>
        </pc:spChg>
        <pc:spChg chg="add del mod">
          <ac:chgData name="Schell, Benjamin" userId="f9e67e3d-e662-49bf-b5ba-a1e4014e19f0" providerId="ADAL" clId="{63F0888A-FB4B-4CAD-B361-4D4AC50A7D73}" dt="2022-09-01T12:37:13.021" v="10391" actId="478"/>
          <ac:spMkLst>
            <pc:docMk/>
            <pc:sldMk cId="1898144318" sldId="291"/>
            <ac:spMk id="10" creationId="{5F52A253-5C2A-4E06-AF66-3569CFBAECF4}"/>
          </ac:spMkLst>
        </pc:spChg>
        <pc:picChg chg="add mod">
          <ac:chgData name="Schell, Benjamin" userId="f9e67e3d-e662-49bf-b5ba-a1e4014e19f0" providerId="ADAL" clId="{63F0888A-FB4B-4CAD-B361-4D4AC50A7D73}" dt="2022-09-06T13:21:20.927" v="21900" actId="1076"/>
          <ac:picMkLst>
            <pc:docMk/>
            <pc:sldMk cId="1898144318" sldId="291"/>
            <ac:picMk id="6" creationId="{9468D75C-A41D-4ABD-B797-9FB2DB88658D}"/>
          </ac:picMkLst>
        </pc:picChg>
        <pc:picChg chg="del">
          <ac:chgData name="Schell, Benjamin" userId="f9e67e3d-e662-49bf-b5ba-a1e4014e19f0" providerId="ADAL" clId="{63F0888A-FB4B-4CAD-B361-4D4AC50A7D73}" dt="2022-09-01T08:44:47.097" v="6815" actId="478"/>
          <ac:picMkLst>
            <pc:docMk/>
            <pc:sldMk cId="1898144318" sldId="291"/>
            <ac:picMk id="7" creationId="{150C3372-337D-4AEF-9411-6CC7C670B45A}"/>
          </ac:picMkLst>
        </pc:picChg>
        <pc:picChg chg="add del mod">
          <ac:chgData name="Schell, Benjamin" userId="f9e67e3d-e662-49bf-b5ba-a1e4014e19f0" providerId="ADAL" clId="{63F0888A-FB4B-4CAD-B361-4D4AC50A7D73}" dt="2022-09-06T13:17:27.287" v="21865" actId="478"/>
          <ac:picMkLst>
            <pc:docMk/>
            <pc:sldMk cId="1898144318" sldId="291"/>
            <ac:picMk id="8" creationId="{48F5444E-37C2-49ED-8878-3E4FA0676B90}"/>
          </ac:picMkLst>
        </pc:picChg>
        <pc:picChg chg="del">
          <ac:chgData name="Schell, Benjamin" userId="f9e67e3d-e662-49bf-b5ba-a1e4014e19f0" providerId="ADAL" clId="{63F0888A-FB4B-4CAD-B361-4D4AC50A7D73}" dt="2022-09-01T08:44:47.593" v="6816" actId="478"/>
          <ac:picMkLst>
            <pc:docMk/>
            <pc:sldMk cId="1898144318" sldId="291"/>
            <ac:picMk id="11" creationId="{8497ABFF-C0F1-438D-B641-DB62B300EB5C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06T13:20:50.321" v="21889" actId="1076"/>
        <pc:sldMkLst>
          <pc:docMk/>
          <pc:sldMk cId="1958920978" sldId="292"/>
        </pc:sldMkLst>
        <pc:spChg chg="mod">
          <ac:chgData name="Schell, Benjamin" userId="f9e67e3d-e662-49bf-b5ba-a1e4014e19f0" providerId="ADAL" clId="{63F0888A-FB4B-4CAD-B361-4D4AC50A7D73}" dt="2022-09-06T13:20:46.227" v="21886" actId="14100"/>
          <ac:spMkLst>
            <pc:docMk/>
            <pc:sldMk cId="1958920978" sldId="292"/>
            <ac:spMk id="5" creationId="{13892B26-E44F-4E57-BC14-CF20F1AAF2AB}"/>
          </ac:spMkLst>
        </pc:spChg>
        <pc:spChg chg="del mod ord">
          <ac:chgData name="Schell, Benjamin" userId="f9e67e3d-e662-49bf-b5ba-a1e4014e19f0" providerId="ADAL" clId="{63F0888A-FB4B-4CAD-B361-4D4AC50A7D73}" dt="2022-09-01T12:37:15.876" v="10392" actId="478"/>
          <ac:spMkLst>
            <pc:docMk/>
            <pc:sldMk cId="1958920978" sldId="292"/>
            <ac:spMk id="10" creationId="{5F52A253-5C2A-4E06-AF66-3569CFBAECF4}"/>
          </ac:spMkLst>
        </pc:spChg>
        <pc:picChg chg="add mod ord">
          <ac:chgData name="Schell, Benjamin" userId="f9e67e3d-e662-49bf-b5ba-a1e4014e19f0" providerId="ADAL" clId="{63F0888A-FB4B-4CAD-B361-4D4AC50A7D73}" dt="2022-09-06T13:20:50.321" v="21889" actId="1076"/>
          <ac:picMkLst>
            <pc:docMk/>
            <pc:sldMk cId="1958920978" sldId="292"/>
            <ac:picMk id="6" creationId="{AD03E4F1-A04A-4BFA-8094-99671C644269}"/>
          </ac:picMkLst>
        </pc:picChg>
        <pc:picChg chg="add del mod ord">
          <ac:chgData name="Schell, Benjamin" userId="f9e67e3d-e662-49bf-b5ba-a1e4014e19f0" providerId="ADAL" clId="{63F0888A-FB4B-4CAD-B361-4D4AC50A7D73}" dt="2022-09-06T13:17:42.369" v="21869" actId="478"/>
          <ac:picMkLst>
            <pc:docMk/>
            <pc:sldMk cId="1958920978" sldId="292"/>
            <ac:picMk id="7" creationId="{A52C939E-BE8E-43D5-A840-7E169F312D00}"/>
          </ac:picMkLst>
        </pc:picChg>
        <pc:picChg chg="del">
          <ac:chgData name="Schell, Benjamin" userId="f9e67e3d-e662-49bf-b5ba-a1e4014e19f0" providerId="ADAL" clId="{63F0888A-FB4B-4CAD-B361-4D4AC50A7D73}" dt="2022-09-01T08:50:38.680" v="7020" actId="478"/>
          <ac:picMkLst>
            <pc:docMk/>
            <pc:sldMk cId="1958920978" sldId="292"/>
            <ac:picMk id="8" creationId="{48F5444E-37C2-49ED-8878-3E4FA0676B90}"/>
          </ac:picMkLst>
        </pc:picChg>
        <pc:picChg chg="add del mod ord">
          <ac:chgData name="Schell, Benjamin" userId="f9e67e3d-e662-49bf-b5ba-a1e4014e19f0" providerId="ADAL" clId="{63F0888A-FB4B-4CAD-B361-4D4AC50A7D73}" dt="2022-09-06T13:20:38.680" v="21883" actId="478"/>
          <ac:picMkLst>
            <pc:docMk/>
            <pc:sldMk cId="1958920978" sldId="292"/>
            <ac:picMk id="11" creationId="{402CF4D6-19BF-41CF-9C3F-07E1DBD55FD8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09T11:59:53.051" v="29089" actId="1076"/>
        <pc:sldMkLst>
          <pc:docMk/>
          <pc:sldMk cId="1065568376" sldId="293"/>
        </pc:sldMkLst>
        <pc:spChg chg="mod">
          <ac:chgData name="Schell, Benjamin" userId="f9e67e3d-e662-49bf-b5ba-a1e4014e19f0" providerId="ADAL" clId="{63F0888A-FB4B-4CAD-B361-4D4AC50A7D73}" dt="2022-09-01T11:46:44.962" v="8900" actId="20577"/>
          <ac:spMkLst>
            <pc:docMk/>
            <pc:sldMk cId="1065568376" sldId="293"/>
            <ac:spMk id="2" creationId="{BD43A1DC-F018-4434-8CFF-C8300089E224}"/>
          </ac:spMkLst>
        </pc:spChg>
        <pc:spChg chg="mod">
          <ac:chgData name="Schell, Benjamin" userId="f9e67e3d-e662-49bf-b5ba-a1e4014e19f0" providerId="ADAL" clId="{63F0888A-FB4B-4CAD-B361-4D4AC50A7D73}" dt="2022-09-09T11:59:53.051" v="29089" actId="1076"/>
          <ac:spMkLst>
            <pc:docMk/>
            <pc:sldMk cId="1065568376" sldId="293"/>
            <ac:spMk id="16" creationId="{45F753D8-C9E1-4DD1-A36E-465228574A61}"/>
          </ac:spMkLst>
        </pc:spChg>
        <pc:spChg chg="mod">
          <ac:chgData name="Schell, Benjamin" userId="f9e67e3d-e662-49bf-b5ba-a1e4014e19f0" providerId="ADAL" clId="{63F0888A-FB4B-4CAD-B361-4D4AC50A7D73}" dt="2022-09-09T11:59:53.051" v="29089" actId="1076"/>
          <ac:spMkLst>
            <pc:docMk/>
            <pc:sldMk cId="1065568376" sldId="293"/>
            <ac:spMk id="18" creationId="{C678C608-F1F9-4B78-A7E0-B5F541F8C095}"/>
          </ac:spMkLst>
        </pc:spChg>
        <pc:spChg chg="mod">
          <ac:chgData name="Schell, Benjamin" userId="f9e67e3d-e662-49bf-b5ba-a1e4014e19f0" providerId="ADAL" clId="{63F0888A-FB4B-4CAD-B361-4D4AC50A7D73}" dt="2022-09-09T11:59:53.051" v="29089" actId="1076"/>
          <ac:spMkLst>
            <pc:docMk/>
            <pc:sldMk cId="1065568376" sldId="293"/>
            <ac:spMk id="20" creationId="{7EF21B89-2E8A-46E7-8170-2133BFB540E9}"/>
          </ac:spMkLst>
        </pc:spChg>
        <pc:spChg chg="mod">
          <ac:chgData name="Schell, Benjamin" userId="f9e67e3d-e662-49bf-b5ba-a1e4014e19f0" providerId="ADAL" clId="{63F0888A-FB4B-4CAD-B361-4D4AC50A7D73}" dt="2022-09-09T11:59:53.051" v="29089" actId="1076"/>
          <ac:spMkLst>
            <pc:docMk/>
            <pc:sldMk cId="1065568376" sldId="293"/>
            <ac:spMk id="21" creationId="{0F264575-8BC3-466B-B4D2-2E563F364B55}"/>
          </ac:spMkLst>
        </pc:spChg>
        <pc:spChg chg="mod">
          <ac:chgData name="Schell, Benjamin" userId="f9e67e3d-e662-49bf-b5ba-a1e4014e19f0" providerId="ADAL" clId="{63F0888A-FB4B-4CAD-B361-4D4AC50A7D73}" dt="2022-09-09T11:59:53.051" v="29089" actId="1076"/>
          <ac:spMkLst>
            <pc:docMk/>
            <pc:sldMk cId="1065568376" sldId="293"/>
            <ac:spMk id="23" creationId="{B319C763-A116-4370-9B4B-21B8F5EDD8CB}"/>
          </ac:spMkLst>
        </pc:spChg>
        <pc:spChg chg="mod">
          <ac:chgData name="Schell, Benjamin" userId="f9e67e3d-e662-49bf-b5ba-a1e4014e19f0" providerId="ADAL" clId="{63F0888A-FB4B-4CAD-B361-4D4AC50A7D73}" dt="2022-09-09T11:59:53.051" v="29089" actId="1076"/>
          <ac:spMkLst>
            <pc:docMk/>
            <pc:sldMk cId="1065568376" sldId="293"/>
            <ac:spMk id="24" creationId="{0F181B7F-8388-4EE5-BBC3-A81A2F6252EE}"/>
          </ac:spMkLst>
        </pc:spChg>
        <pc:spChg chg="mod">
          <ac:chgData name="Schell, Benjamin" userId="f9e67e3d-e662-49bf-b5ba-a1e4014e19f0" providerId="ADAL" clId="{63F0888A-FB4B-4CAD-B361-4D4AC50A7D73}" dt="2022-09-09T11:59:53.051" v="29089" actId="1076"/>
          <ac:spMkLst>
            <pc:docMk/>
            <pc:sldMk cId="1065568376" sldId="293"/>
            <ac:spMk id="26" creationId="{252EBADD-98F7-444E-A20D-1FF3BFED3DC3}"/>
          </ac:spMkLst>
        </pc:spChg>
        <pc:spChg chg="mod">
          <ac:chgData name="Schell, Benjamin" userId="f9e67e3d-e662-49bf-b5ba-a1e4014e19f0" providerId="ADAL" clId="{63F0888A-FB4B-4CAD-B361-4D4AC50A7D73}" dt="2022-09-09T11:59:53.051" v="29089" actId="1076"/>
          <ac:spMkLst>
            <pc:docMk/>
            <pc:sldMk cId="1065568376" sldId="293"/>
            <ac:spMk id="27" creationId="{6A608649-467A-4010-9C36-EA1B6465390B}"/>
          </ac:spMkLst>
        </pc:spChg>
        <pc:spChg chg="mod">
          <ac:chgData name="Schell, Benjamin" userId="f9e67e3d-e662-49bf-b5ba-a1e4014e19f0" providerId="ADAL" clId="{63F0888A-FB4B-4CAD-B361-4D4AC50A7D73}" dt="2022-09-09T11:59:53.051" v="29089" actId="1076"/>
          <ac:spMkLst>
            <pc:docMk/>
            <pc:sldMk cId="1065568376" sldId="293"/>
            <ac:spMk id="29" creationId="{D88C05B3-375E-43A2-8FA6-53565643CDFA}"/>
          </ac:spMkLst>
        </pc:spChg>
        <pc:spChg chg="mod">
          <ac:chgData name="Schell, Benjamin" userId="f9e67e3d-e662-49bf-b5ba-a1e4014e19f0" providerId="ADAL" clId="{63F0888A-FB4B-4CAD-B361-4D4AC50A7D73}" dt="2022-09-09T11:59:53.051" v="29089" actId="1076"/>
          <ac:spMkLst>
            <pc:docMk/>
            <pc:sldMk cId="1065568376" sldId="293"/>
            <ac:spMk id="30" creationId="{44857136-035D-4835-A8B8-210EBD6B01FD}"/>
          </ac:spMkLst>
        </pc:spChg>
        <pc:spChg chg="mod">
          <ac:chgData name="Schell, Benjamin" userId="f9e67e3d-e662-49bf-b5ba-a1e4014e19f0" providerId="ADAL" clId="{63F0888A-FB4B-4CAD-B361-4D4AC50A7D73}" dt="2022-09-09T11:59:53.051" v="29089" actId="1076"/>
          <ac:spMkLst>
            <pc:docMk/>
            <pc:sldMk cId="1065568376" sldId="293"/>
            <ac:spMk id="32" creationId="{9E390F6B-51BF-48FD-8E58-BF5F4EA62176}"/>
          </ac:spMkLst>
        </pc:spChg>
        <pc:spChg chg="mod">
          <ac:chgData name="Schell, Benjamin" userId="f9e67e3d-e662-49bf-b5ba-a1e4014e19f0" providerId="ADAL" clId="{63F0888A-FB4B-4CAD-B361-4D4AC50A7D73}" dt="2022-09-09T11:59:53.051" v="29089" actId="1076"/>
          <ac:spMkLst>
            <pc:docMk/>
            <pc:sldMk cId="1065568376" sldId="293"/>
            <ac:spMk id="33" creationId="{6E49BD00-289C-484E-A2BC-8BA25493FA29}"/>
          </ac:spMkLst>
        </pc:spChg>
        <pc:picChg chg="del">
          <ac:chgData name="Schell, Benjamin" userId="f9e67e3d-e662-49bf-b5ba-a1e4014e19f0" providerId="ADAL" clId="{63F0888A-FB4B-4CAD-B361-4D4AC50A7D73}" dt="2022-09-01T09:09:00.777" v="7242" actId="478"/>
          <ac:picMkLst>
            <pc:docMk/>
            <pc:sldMk cId="1065568376" sldId="293"/>
            <ac:picMk id="13" creationId="{13F477B4-25DF-42AE-AC82-7959D1E83FF9}"/>
          </ac:picMkLst>
        </pc:picChg>
        <pc:picChg chg="mod">
          <ac:chgData name="Schell, Benjamin" userId="f9e67e3d-e662-49bf-b5ba-a1e4014e19f0" providerId="ADAL" clId="{63F0888A-FB4B-4CAD-B361-4D4AC50A7D73}" dt="2022-09-09T11:59:53.051" v="29089" actId="1076"/>
          <ac:picMkLst>
            <pc:docMk/>
            <pc:sldMk cId="1065568376" sldId="293"/>
            <ac:picMk id="15" creationId="{9D6DFA49-1EFD-4F6E-B596-8CCA8BAA467F}"/>
          </ac:picMkLst>
        </pc:picChg>
        <pc:picChg chg="mod">
          <ac:chgData name="Schell, Benjamin" userId="f9e67e3d-e662-49bf-b5ba-a1e4014e19f0" providerId="ADAL" clId="{63F0888A-FB4B-4CAD-B361-4D4AC50A7D73}" dt="2022-09-09T11:59:53.051" v="29089" actId="1076"/>
          <ac:picMkLst>
            <pc:docMk/>
            <pc:sldMk cId="1065568376" sldId="293"/>
            <ac:picMk id="19" creationId="{0CC9992F-F4FA-4A65-A32E-7801F18981DF}"/>
          </ac:picMkLst>
        </pc:picChg>
        <pc:picChg chg="mod">
          <ac:chgData name="Schell, Benjamin" userId="f9e67e3d-e662-49bf-b5ba-a1e4014e19f0" providerId="ADAL" clId="{63F0888A-FB4B-4CAD-B361-4D4AC50A7D73}" dt="2022-09-09T11:59:53.051" v="29089" actId="1076"/>
          <ac:picMkLst>
            <pc:docMk/>
            <pc:sldMk cId="1065568376" sldId="293"/>
            <ac:picMk id="22" creationId="{90F2EAF3-E200-4345-83D0-9DE899F2ED6B}"/>
          </ac:picMkLst>
        </pc:picChg>
        <pc:picChg chg="mod">
          <ac:chgData name="Schell, Benjamin" userId="f9e67e3d-e662-49bf-b5ba-a1e4014e19f0" providerId="ADAL" clId="{63F0888A-FB4B-4CAD-B361-4D4AC50A7D73}" dt="2022-09-09T11:59:53.051" v="29089" actId="1076"/>
          <ac:picMkLst>
            <pc:docMk/>
            <pc:sldMk cId="1065568376" sldId="293"/>
            <ac:picMk id="25" creationId="{FF92E585-B13E-4E97-ABBE-E5FDBBB4F942}"/>
          </ac:picMkLst>
        </pc:picChg>
        <pc:picChg chg="mod">
          <ac:chgData name="Schell, Benjamin" userId="f9e67e3d-e662-49bf-b5ba-a1e4014e19f0" providerId="ADAL" clId="{63F0888A-FB4B-4CAD-B361-4D4AC50A7D73}" dt="2022-09-09T11:59:53.051" v="29089" actId="1076"/>
          <ac:picMkLst>
            <pc:docMk/>
            <pc:sldMk cId="1065568376" sldId="293"/>
            <ac:picMk id="28" creationId="{8DD61746-B021-44C6-AD2E-B3A84C1E9000}"/>
          </ac:picMkLst>
        </pc:picChg>
        <pc:picChg chg="mod">
          <ac:chgData name="Schell, Benjamin" userId="f9e67e3d-e662-49bf-b5ba-a1e4014e19f0" providerId="ADAL" clId="{63F0888A-FB4B-4CAD-B361-4D4AC50A7D73}" dt="2022-09-09T11:59:53.051" v="29089" actId="1076"/>
          <ac:picMkLst>
            <pc:docMk/>
            <pc:sldMk cId="1065568376" sldId="293"/>
            <ac:picMk id="31" creationId="{7CBA48C2-1C79-47CB-A61B-EF0FF3EE0FA2}"/>
          </ac:picMkLst>
        </pc:picChg>
        <pc:picChg chg="add mod">
          <ac:chgData name="Schell, Benjamin" userId="f9e67e3d-e662-49bf-b5ba-a1e4014e19f0" providerId="ADAL" clId="{63F0888A-FB4B-4CAD-B361-4D4AC50A7D73}" dt="2022-09-01T09:10:40.418" v="7259" actId="1076"/>
          <ac:picMkLst>
            <pc:docMk/>
            <pc:sldMk cId="1065568376" sldId="293"/>
            <ac:picMk id="34" creationId="{750C34F1-F2AD-445D-B244-C387C376A33B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01T11:46:32.250" v="8876"/>
        <pc:sldMkLst>
          <pc:docMk/>
          <pc:sldMk cId="181467130" sldId="294"/>
        </pc:sldMkLst>
        <pc:spChg chg="mod">
          <ac:chgData name="Schell, Benjamin" userId="f9e67e3d-e662-49bf-b5ba-a1e4014e19f0" providerId="ADAL" clId="{63F0888A-FB4B-4CAD-B361-4D4AC50A7D73}" dt="2022-09-01T11:46:32.250" v="8876"/>
          <ac:spMkLst>
            <pc:docMk/>
            <pc:sldMk cId="181467130" sldId="294"/>
            <ac:spMk id="2" creationId="{BD43A1DC-F018-4434-8CFF-C8300089E224}"/>
          </ac:spMkLst>
        </pc:spChg>
        <pc:spChg chg="del">
          <ac:chgData name="Schell, Benjamin" userId="f9e67e3d-e662-49bf-b5ba-a1e4014e19f0" providerId="ADAL" clId="{63F0888A-FB4B-4CAD-B361-4D4AC50A7D73}" dt="2022-09-01T09:11:31.132" v="7263" actId="478"/>
          <ac:spMkLst>
            <pc:docMk/>
            <pc:sldMk cId="181467130" sldId="294"/>
            <ac:spMk id="16" creationId="{45F753D8-C9E1-4DD1-A36E-465228574A61}"/>
          </ac:spMkLst>
        </pc:spChg>
        <pc:spChg chg="del">
          <ac:chgData name="Schell, Benjamin" userId="f9e67e3d-e662-49bf-b5ba-a1e4014e19f0" providerId="ADAL" clId="{63F0888A-FB4B-4CAD-B361-4D4AC50A7D73}" dt="2022-09-01T09:11:31.132" v="7263" actId="478"/>
          <ac:spMkLst>
            <pc:docMk/>
            <pc:sldMk cId="181467130" sldId="294"/>
            <ac:spMk id="18" creationId="{C678C608-F1F9-4B78-A7E0-B5F541F8C095}"/>
          </ac:spMkLst>
        </pc:spChg>
        <pc:spChg chg="del">
          <ac:chgData name="Schell, Benjamin" userId="f9e67e3d-e662-49bf-b5ba-a1e4014e19f0" providerId="ADAL" clId="{63F0888A-FB4B-4CAD-B361-4D4AC50A7D73}" dt="2022-09-01T09:11:31.132" v="7263" actId="478"/>
          <ac:spMkLst>
            <pc:docMk/>
            <pc:sldMk cId="181467130" sldId="294"/>
            <ac:spMk id="20" creationId="{7EF21B89-2E8A-46E7-8170-2133BFB540E9}"/>
          </ac:spMkLst>
        </pc:spChg>
        <pc:spChg chg="del">
          <ac:chgData name="Schell, Benjamin" userId="f9e67e3d-e662-49bf-b5ba-a1e4014e19f0" providerId="ADAL" clId="{63F0888A-FB4B-4CAD-B361-4D4AC50A7D73}" dt="2022-09-01T09:11:31.132" v="7263" actId="478"/>
          <ac:spMkLst>
            <pc:docMk/>
            <pc:sldMk cId="181467130" sldId="294"/>
            <ac:spMk id="21" creationId="{0F264575-8BC3-466B-B4D2-2E563F364B55}"/>
          </ac:spMkLst>
        </pc:spChg>
        <pc:spChg chg="del">
          <ac:chgData name="Schell, Benjamin" userId="f9e67e3d-e662-49bf-b5ba-a1e4014e19f0" providerId="ADAL" clId="{63F0888A-FB4B-4CAD-B361-4D4AC50A7D73}" dt="2022-09-01T09:11:31.132" v="7263" actId="478"/>
          <ac:spMkLst>
            <pc:docMk/>
            <pc:sldMk cId="181467130" sldId="294"/>
            <ac:spMk id="23" creationId="{B319C763-A116-4370-9B4B-21B8F5EDD8CB}"/>
          </ac:spMkLst>
        </pc:spChg>
        <pc:spChg chg="del">
          <ac:chgData name="Schell, Benjamin" userId="f9e67e3d-e662-49bf-b5ba-a1e4014e19f0" providerId="ADAL" clId="{63F0888A-FB4B-4CAD-B361-4D4AC50A7D73}" dt="2022-09-01T09:11:31.132" v="7263" actId="478"/>
          <ac:spMkLst>
            <pc:docMk/>
            <pc:sldMk cId="181467130" sldId="294"/>
            <ac:spMk id="24" creationId="{0F181B7F-8388-4EE5-BBC3-A81A2F6252EE}"/>
          </ac:spMkLst>
        </pc:spChg>
        <pc:spChg chg="del">
          <ac:chgData name="Schell, Benjamin" userId="f9e67e3d-e662-49bf-b5ba-a1e4014e19f0" providerId="ADAL" clId="{63F0888A-FB4B-4CAD-B361-4D4AC50A7D73}" dt="2022-09-01T09:11:31.132" v="7263" actId="478"/>
          <ac:spMkLst>
            <pc:docMk/>
            <pc:sldMk cId="181467130" sldId="294"/>
            <ac:spMk id="26" creationId="{252EBADD-98F7-444E-A20D-1FF3BFED3DC3}"/>
          </ac:spMkLst>
        </pc:spChg>
        <pc:spChg chg="del">
          <ac:chgData name="Schell, Benjamin" userId="f9e67e3d-e662-49bf-b5ba-a1e4014e19f0" providerId="ADAL" clId="{63F0888A-FB4B-4CAD-B361-4D4AC50A7D73}" dt="2022-09-01T09:11:31.132" v="7263" actId="478"/>
          <ac:spMkLst>
            <pc:docMk/>
            <pc:sldMk cId="181467130" sldId="294"/>
            <ac:spMk id="27" creationId="{6A608649-467A-4010-9C36-EA1B6465390B}"/>
          </ac:spMkLst>
        </pc:spChg>
        <pc:spChg chg="del">
          <ac:chgData name="Schell, Benjamin" userId="f9e67e3d-e662-49bf-b5ba-a1e4014e19f0" providerId="ADAL" clId="{63F0888A-FB4B-4CAD-B361-4D4AC50A7D73}" dt="2022-09-01T09:11:31.132" v="7263" actId="478"/>
          <ac:spMkLst>
            <pc:docMk/>
            <pc:sldMk cId="181467130" sldId="294"/>
            <ac:spMk id="29" creationId="{D88C05B3-375E-43A2-8FA6-53565643CDFA}"/>
          </ac:spMkLst>
        </pc:spChg>
        <pc:spChg chg="del">
          <ac:chgData name="Schell, Benjamin" userId="f9e67e3d-e662-49bf-b5ba-a1e4014e19f0" providerId="ADAL" clId="{63F0888A-FB4B-4CAD-B361-4D4AC50A7D73}" dt="2022-09-01T09:11:31.132" v="7263" actId="478"/>
          <ac:spMkLst>
            <pc:docMk/>
            <pc:sldMk cId="181467130" sldId="294"/>
            <ac:spMk id="30" creationId="{44857136-035D-4835-A8B8-210EBD6B01FD}"/>
          </ac:spMkLst>
        </pc:spChg>
        <pc:spChg chg="del">
          <ac:chgData name="Schell, Benjamin" userId="f9e67e3d-e662-49bf-b5ba-a1e4014e19f0" providerId="ADAL" clId="{63F0888A-FB4B-4CAD-B361-4D4AC50A7D73}" dt="2022-09-01T09:11:31.132" v="7263" actId="478"/>
          <ac:spMkLst>
            <pc:docMk/>
            <pc:sldMk cId="181467130" sldId="294"/>
            <ac:spMk id="32" creationId="{9E390F6B-51BF-48FD-8E58-BF5F4EA62176}"/>
          </ac:spMkLst>
        </pc:spChg>
        <pc:spChg chg="del">
          <ac:chgData name="Schell, Benjamin" userId="f9e67e3d-e662-49bf-b5ba-a1e4014e19f0" providerId="ADAL" clId="{63F0888A-FB4B-4CAD-B361-4D4AC50A7D73}" dt="2022-09-01T09:11:31.132" v="7263" actId="478"/>
          <ac:spMkLst>
            <pc:docMk/>
            <pc:sldMk cId="181467130" sldId="294"/>
            <ac:spMk id="33" creationId="{6E49BD00-289C-484E-A2BC-8BA25493FA29}"/>
          </ac:spMkLst>
        </pc:spChg>
        <pc:spChg chg="add mod">
          <ac:chgData name="Schell, Benjamin" userId="f9e67e3d-e662-49bf-b5ba-a1e4014e19f0" providerId="ADAL" clId="{63F0888A-FB4B-4CAD-B361-4D4AC50A7D73}" dt="2022-09-01T09:24:21.684" v="7509" actId="1076"/>
          <ac:spMkLst>
            <pc:docMk/>
            <pc:sldMk cId="181467130" sldId="294"/>
            <ac:spMk id="35" creationId="{14198DF2-C7CD-4E00-925F-E6A5A859E755}"/>
          </ac:spMkLst>
        </pc:spChg>
        <pc:spChg chg="add del mod">
          <ac:chgData name="Schell, Benjamin" userId="f9e67e3d-e662-49bf-b5ba-a1e4014e19f0" providerId="ADAL" clId="{63F0888A-FB4B-4CAD-B361-4D4AC50A7D73}" dt="2022-09-01T09:12:57.091" v="7298" actId="478"/>
          <ac:spMkLst>
            <pc:docMk/>
            <pc:sldMk cId="181467130" sldId="294"/>
            <ac:spMk id="36" creationId="{4291BFD8-BFC6-4DD3-8F79-447161B8D6EC}"/>
          </ac:spMkLst>
        </pc:spChg>
        <pc:spChg chg="add mod">
          <ac:chgData name="Schell, Benjamin" userId="f9e67e3d-e662-49bf-b5ba-a1e4014e19f0" providerId="ADAL" clId="{63F0888A-FB4B-4CAD-B361-4D4AC50A7D73}" dt="2022-09-01T09:24:21.684" v="7509" actId="1076"/>
          <ac:spMkLst>
            <pc:docMk/>
            <pc:sldMk cId="181467130" sldId="294"/>
            <ac:spMk id="37" creationId="{FDDF821F-A12D-43B9-811A-DD28D4764343}"/>
          </ac:spMkLst>
        </pc:spChg>
        <pc:spChg chg="add mod">
          <ac:chgData name="Schell, Benjamin" userId="f9e67e3d-e662-49bf-b5ba-a1e4014e19f0" providerId="ADAL" clId="{63F0888A-FB4B-4CAD-B361-4D4AC50A7D73}" dt="2022-09-01T09:24:21.684" v="7509" actId="1076"/>
          <ac:spMkLst>
            <pc:docMk/>
            <pc:sldMk cId="181467130" sldId="294"/>
            <ac:spMk id="38" creationId="{92B3D10B-ACD9-48AD-B0E0-536DE7F67B7A}"/>
          </ac:spMkLst>
        </pc:spChg>
        <pc:spChg chg="add mod">
          <ac:chgData name="Schell, Benjamin" userId="f9e67e3d-e662-49bf-b5ba-a1e4014e19f0" providerId="ADAL" clId="{63F0888A-FB4B-4CAD-B361-4D4AC50A7D73}" dt="2022-09-01T09:24:21.684" v="7509" actId="1076"/>
          <ac:spMkLst>
            <pc:docMk/>
            <pc:sldMk cId="181467130" sldId="294"/>
            <ac:spMk id="39" creationId="{0E50DD11-8DDB-4B27-9CDF-D5060CE94511}"/>
          </ac:spMkLst>
        </pc:spChg>
        <pc:spChg chg="add mod">
          <ac:chgData name="Schell, Benjamin" userId="f9e67e3d-e662-49bf-b5ba-a1e4014e19f0" providerId="ADAL" clId="{63F0888A-FB4B-4CAD-B361-4D4AC50A7D73}" dt="2022-09-01T09:24:21.684" v="7509" actId="1076"/>
          <ac:spMkLst>
            <pc:docMk/>
            <pc:sldMk cId="181467130" sldId="294"/>
            <ac:spMk id="40" creationId="{5CD8B56F-363A-478E-865F-CFC9661C87EB}"/>
          </ac:spMkLst>
        </pc:spChg>
        <pc:spChg chg="add mod">
          <ac:chgData name="Schell, Benjamin" userId="f9e67e3d-e662-49bf-b5ba-a1e4014e19f0" providerId="ADAL" clId="{63F0888A-FB4B-4CAD-B361-4D4AC50A7D73}" dt="2022-09-01T09:24:21.684" v="7509" actId="1076"/>
          <ac:spMkLst>
            <pc:docMk/>
            <pc:sldMk cId="181467130" sldId="294"/>
            <ac:spMk id="41" creationId="{201AAA99-0210-4DA1-8C72-ACC5604B6DC8}"/>
          </ac:spMkLst>
        </pc:spChg>
        <pc:spChg chg="add mod">
          <ac:chgData name="Schell, Benjamin" userId="f9e67e3d-e662-49bf-b5ba-a1e4014e19f0" providerId="ADAL" clId="{63F0888A-FB4B-4CAD-B361-4D4AC50A7D73}" dt="2022-09-01T09:26:32.499" v="7706" actId="1076"/>
          <ac:spMkLst>
            <pc:docMk/>
            <pc:sldMk cId="181467130" sldId="294"/>
            <ac:spMk id="76" creationId="{71779269-4C7C-4D83-898E-C4958BD4602F}"/>
          </ac:spMkLst>
        </pc:spChg>
        <pc:grpChg chg="add mod">
          <ac:chgData name="Schell, Benjamin" userId="f9e67e3d-e662-49bf-b5ba-a1e4014e19f0" providerId="ADAL" clId="{63F0888A-FB4B-4CAD-B361-4D4AC50A7D73}" dt="2022-09-01T09:24:21.684" v="7509" actId="1076"/>
          <ac:grpSpMkLst>
            <pc:docMk/>
            <pc:sldMk cId="181467130" sldId="294"/>
            <ac:grpSpMk id="62" creationId="{3DD4E012-DA20-4C96-9179-F8CC4A444AA2}"/>
          </ac:grpSpMkLst>
        </pc:grpChg>
        <pc:grpChg chg="add mod">
          <ac:chgData name="Schell, Benjamin" userId="f9e67e3d-e662-49bf-b5ba-a1e4014e19f0" providerId="ADAL" clId="{63F0888A-FB4B-4CAD-B361-4D4AC50A7D73}" dt="2022-09-01T09:24:21.684" v="7509" actId="1076"/>
          <ac:grpSpMkLst>
            <pc:docMk/>
            <pc:sldMk cId="181467130" sldId="294"/>
            <ac:grpSpMk id="63" creationId="{9AD91DAC-B3AD-4D14-9094-D61AECBC98F6}"/>
          </ac:grpSpMkLst>
        </pc:grpChg>
        <pc:grpChg chg="add mod">
          <ac:chgData name="Schell, Benjamin" userId="f9e67e3d-e662-49bf-b5ba-a1e4014e19f0" providerId="ADAL" clId="{63F0888A-FB4B-4CAD-B361-4D4AC50A7D73}" dt="2022-09-01T09:24:21.684" v="7509" actId="1076"/>
          <ac:grpSpMkLst>
            <pc:docMk/>
            <pc:sldMk cId="181467130" sldId="294"/>
            <ac:grpSpMk id="3072" creationId="{656DC5DA-C8DF-4357-B2E6-9DBC9C9E6B52}"/>
          </ac:grpSpMkLst>
        </pc:grpChg>
        <pc:grpChg chg="add mod">
          <ac:chgData name="Schell, Benjamin" userId="f9e67e3d-e662-49bf-b5ba-a1e4014e19f0" providerId="ADAL" clId="{63F0888A-FB4B-4CAD-B361-4D4AC50A7D73}" dt="2022-09-01T09:24:21.684" v="7509" actId="1076"/>
          <ac:grpSpMkLst>
            <pc:docMk/>
            <pc:sldMk cId="181467130" sldId="294"/>
            <ac:grpSpMk id="3073" creationId="{F8FFB103-D649-40EC-A7A8-6F17B96A9270}"/>
          </ac:grpSpMkLst>
        </pc:grpChg>
        <pc:grpChg chg="add mod">
          <ac:chgData name="Schell, Benjamin" userId="f9e67e3d-e662-49bf-b5ba-a1e4014e19f0" providerId="ADAL" clId="{63F0888A-FB4B-4CAD-B361-4D4AC50A7D73}" dt="2022-09-01T09:24:21.684" v="7509" actId="1076"/>
          <ac:grpSpMkLst>
            <pc:docMk/>
            <pc:sldMk cId="181467130" sldId="294"/>
            <ac:grpSpMk id="3075" creationId="{6CCD43E5-7446-4836-A6D9-53E970618F02}"/>
          </ac:grpSpMkLst>
        </pc:grpChg>
        <pc:grpChg chg="add mod">
          <ac:chgData name="Schell, Benjamin" userId="f9e67e3d-e662-49bf-b5ba-a1e4014e19f0" providerId="ADAL" clId="{63F0888A-FB4B-4CAD-B361-4D4AC50A7D73}" dt="2022-09-01T09:24:21.684" v="7509" actId="1076"/>
          <ac:grpSpMkLst>
            <pc:docMk/>
            <pc:sldMk cId="181467130" sldId="294"/>
            <ac:grpSpMk id="3077" creationId="{706526B4-01B1-4529-8ACB-4D1F5CB58E5E}"/>
          </ac:grpSpMkLst>
        </pc:grpChg>
        <pc:graphicFrameChg chg="add del mod">
          <ac:chgData name="Schell, Benjamin" userId="f9e67e3d-e662-49bf-b5ba-a1e4014e19f0" providerId="ADAL" clId="{63F0888A-FB4B-4CAD-B361-4D4AC50A7D73}" dt="2022-09-01T09:12:27.700" v="7275" actId="478"/>
          <ac:graphicFrameMkLst>
            <pc:docMk/>
            <pc:sldMk cId="181467130" sldId="294"/>
            <ac:graphicFrameMk id="5" creationId="{19D36F40-D469-4BC4-9C7C-91E9D3198E53}"/>
          </ac:graphicFrameMkLst>
        </pc:graphicFrameChg>
        <pc:picChg chg="del">
          <ac:chgData name="Schell, Benjamin" userId="f9e67e3d-e662-49bf-b5ba-a1e4014e19f0" providerId="ADAL" clId="{63F0888A-FB4B-4CAD-B361-4D4AC50A7D73}" dt="2022-09-01T09:11:55.536" v="7266" actId="478"/>
          <ac:picMkLst>
            <pc:docMk/>
            <pc:sldMk cId="181467130" sldId="294"/>
            <ac:picMk id="13" creationId="{13F477B4-25DF-42AE-AC82-7959D1E83FF9}"/>
          </ac:picMkLst>
        </pc:picChg>
        <pc:picChg chg="del">
          <ac:chgData name="Schell, Benjamin" userId="f9e67e3d-e662-49bf-b5ba-a1e4014e19f0" providerId="ADAL" clId="{63F0888A-FB4B-4CAD-B361-4D4AC50A7D73}" dt="2022-09-01T09:11:31.132" v="7263" actId="478"/>
          <ac:picMkLst>
            <pc:docMk/>
            <pc:sldMk cId="181467130" sldId="294"/>
            <ac:picMk id="15" creationId="{9D6DFA49-1EFD-4F6E-B596-8CCA8BAA467F}"/>
          </ac:picMkLst>
        </pc:picChg>
        <pc:picChg chg="del">
          <ac:chgData name="Schell, Benjamin" userId="f9e67e3d-e662-49bf-b5ba-a1e4014e19f0" providerId="ADAL" clId="{63F0888A-FB4B-4CAD-B361-4D4AC50A7D73}" dt="2022-09-01T09:11:31.132" v="7263" actId="478"/>
          <ac:picMkLst>
            <pc:docMk/>
            <pc:sldMk cId="181467130" sldId="294"/>
            <ac:picMk id="19" creationId="{0CC9992F-F4FA-4A65-A32E-7801F18981DF}"/>
          </ac:picMkLst>
        </pc:picChg>
        <pc:picChg chg="del">
          <ac:chgData name="Schell, Benjamin" userId="f9e67e3d-e662-49bf-b5ba-a1e4014e19f0" providerId="ADAL" clId="{63F0888A-FB4B-4CAD-B361-4D4AC50A7D73}" dt="2022-09-01T09:11:31.132" v="7263" actId="478"/>
          <ac:picMkLst>
            <pc:docMk/>
            <pc:sldMk cId="181467130" sldId="294"/>
            <ac:picMk id="22" creationId="{90F2EAF3-E200-4345-83D0-9DE899F2ED6B}"/>
          </ac:picMkLst>
        </pc:picChg>
        <pc:picChg chg="del">
          <ac:chgData name="Schell, Benjamin" userId="f9e67e3d-e662-49bf-b5ba-a1e4014e19f0" providerId="ADAL" clId="{63F0888A-FB4B-4CAD-B361-4D4AC50A7D73}" dt="2022-09-01T09:11:31.132" v="7263" actId="478"/>
          <ac:picMkLst>
            <pc:docMk/>
            <pc:sldMk cId="181467130" sldId="294"/>
            <ac:picMk id="25" creationId="{FF92E585-B13E-4E97-ABBE-E5FDBBB4F942}"/>
          </ac:picMkLst>
        </pc:picChg>
        <pc:picChg chg="del">
          <ac:chgData name="Schell, Benjamin" userId="f9e67e3d-e662-49bf-b5ba-a1e4014e19f0" providerId="ADAL" clId="{63F0888A-FB4B-4CAD-B361-4D4AC50A7D73}" dt="2022-09-01T09:11:31.132" v="7263" actId="478"/>
          <ac:picMkLst>
            <pc:docMk/>
            <pc:sldMk cId="181467130" sldId="294"/>
            <ac:picMk id="28" creationId="{8DD61746-B021-44C6-AD2E-B3A84C1E9000}"/>
          </ac:picMkLst>
        </pc:picChg>
        <pc:picChg chg="del">
          <ac:chgData name="Schell, Benjamin" userId="f9e67e3d-e662-49bf-b5ba-a1e4014e19f0" providerId="ADAL" clId="{63F0888A-FB4B-4CAD-B361-4D4AC50A7D73}" dt="2022-09-01T09:11:31.132" v="7263" actId="478"/>
          <ac:picMkLst>
            <pc:docMk/>
            <pc:sldMk cId="181467130" sldId="294"/>
            <ac:picMk id="31" creationId="{7CBA48C2-1C79-47CB-A61B-EF0FF3EE0FA2}"/>
          </ac:picMkLst>
        </pc:picChg>
        <pc:picChg chg="add mod">
          <ac:chgData name="Schell, Benjamin" userId="f9e67e3d-e662-49bf-b5ba-a1e4014e19f0" providerId="ADAL" clId="{63F0888A-FB4B-4CAD-B361-4D4AC50A7D73}" dt="2022-09-01T09:25:24.541" v="7595" actId="1076"/>
          <ac:picMkLst>
            <pc:docMk/>
            <pc:sldMk cId="181467130" sldId="294"/>
            <ac:picMk id="3074" creationId="{F68FF675-C99A-44F5-9340-DA3C9AE25C9A}"/>
          </ac:picMkLst>
        </pc:picChg>
        <pc:picChg chg="add mod">
          <ac:chgData name="Schell, Benjamin" userId="f9e67e3d-e662-49bf-b5ba-a1e4014e19f0" providerId="ADAL" clId="{63F0888A-FB4B-4CAD-B361-4D4AC50A7D73}" dt="2022-09-01T09:24:21.684" v="7509" actId="1076"/>
          <ac:picMkLst>
            <pc:docMk/>
            <pc:sldMk cId="181467130" sldId="294"/>
            <ac:picMk id="3076" creationId="{289A2030-FBD1-43B0-8BEF-E2A03F21BC24}"/>
          </ac:picMkLst>
        </pc:picChg>
        <pc:picChg chg="add mod">
          <ac:chgData name="Schell, Benjamin" userId="f9e67e3d-e662-49bf-b5ba-a1e4014e19f0" providerId="ADAL" clId="{63F0888A-FB4B-4CAD-B361-4D4AC50A7D73}" dt="2022-09-01T09:24:21.684" v="7509" actId="1076"/>
          <ac:picMkLst>
            <pc:docMk/>
            <pc:sldMk cId="181467130" sldId="294"/>
            <ac:picMk id="3078" creationId="{D30C2DFD-B250-491D-B420-8F19C2169C84}"/>
          </ac:picMkLst>
        </pc:picChg>
        <pc:picChg chg="add mod">
          <ac:chgData name="Schell, Benjamin" userId="f9e67e3d-e662-49bf-b5ba-a1e4014e19f0" providerId="ADAL" clId="{63F0888A-FB4B-4CAD-B361-4D4AC50A7D73}" dt="2022-09-01T09:24:21.684" v="7509" actId="1076"/>
          <ac:picMkLst>
            <pc:docMk/>
            <pc:sldMk cId="181467130" sldId="294"/>
            <ac:picMk id="3080" creationId="{7460F008-1D11-414A-9651-6F0B1CAF1551}"/>
          </ac:picMkLst>
        </pc:picChg>
        <pc:picChg chg="add mod">
          <ac:chgData name="Schell, Benjamin" userId="f9e67e3d-e662-49bf-b5ba-a1e4014e19f0" providerId="ADAL" clId="{63F0888A-FB4B-4CAD-B361-4D4AC50A7D73}" dt="2022-09-01T09:24:21.684" v="7509" actId="1076"/>
          <ac:picMkLst>
            <pc:docMk/>
            <pc:sldMk cId="181467130" sldId="294"/>
            <ac:picMk id="3082" creationId="{CB12ACEA-45D9-4518-B2C6-68DDAEC6BB17}"/>
          </ac:picMkLst>
        </pc:picChg>
        <pc:picChg chg="add mod">
          <ac:chgData name="Schell, Benjamin" userId="f9e67e3d-e662-49bf-b5ba-a1e4014e19f0" providerId="ADAL" clId="{63F0888A-FB4B-4CAD-B361-4D4AC50A7D73}" dt="2022-09-01T09:24:21.684" v="7509" actId="1076"/>
          <ac:picMkLst>
            <pc:docMk/>
            <pc:sldMk cId="181467130" sldId="294"/>
            <ac:picMk id="3084" creationId="{423063D9-EDDD-4C3C-A22C-99CDC0840C98}"/>
          </ac:picMkLst>
        </pc:picChg>
        <pc:picChg chg="add mod">
          <ac:chgData name="Schell, Benjamin" userId="f9e67e3d-e662-49bf-b5ba-a1e4014e19f0" providerId="ADAL" clId="{63F0888A-FB4B-4CAD-B361-4D4AC50A7D73}" dt="2022-09-01T09:24:21.684" v="7509" actId="1076"/>
          <ac:picMkLst>
            <pc:docMk/>
            <pc:sldMk cId="181467130" sldId="294"/>
            <ac:picMk id="3086" creationId="{EAE28458-15E3-48A3-80F3-1C9F0CA4DCBB}"/>
          </ac:picMkLst>
        </pc:picChg>
        <pc:cxnChg chg="add del mod">
          <ac:chgData name="Schell, Benjamin" userId="f9e67e3d-e662-49bf-b5ba-a1e4014e19f0" providerId="ADAL" clId="{63F0888A-FB4B-4CAD-B361-4D4AC50A7D73}" dt="2022-09-01T09:17:31.570" v="7411" actId="478"/>
          <ac:cxnSpMkLst>
            <pc:docMk/>
            <pc:sldMk cId="181467130" sldId="294"/>
            <ac:cxnSpMk id="34" creationId="{1F95773F-6172-48C2-90A6-E78E3AAAFE9F}"/>
          </ac:cxnSpMkLst>
        </pc:cxnChg>
        <pc:cxnChg chg="add del mod">
          <ac:chgData name="Schell, Benjamin" userId="f9e67e3d-e662-49bf-b5ba-a1e4014e19f0" providerId="ADAL" clId="{63F0888A-FB4B-4CAD-B361-4D4AC50A7D73}" dt="2022-09-01T09:17:30.378" v="7410" actId="478"/>
          <ac:cxnSpMkLst>
            <pc:docMk/>
            <pc:sldMk cId="181467130" sldId="294"/>
            <ac:cxnSpMk id="42" creationId="{700A4E0D-7503-411C-80D4-284044BCC6C8}"/>
          </ac:cxnSpMkLst>
        </pc:cxnChg>
        <pc:cxnChg chg="add del mod">
          <ac:chgData name="Schell, Benjamin" userId="f9e67e3d-e662-49bf-b5ba-a1e4014e19f0" providerId="ADAL" clId="{63F0888A-FB4B-4CAD-B361-4D4AC50A7D73}" dt="2022-09-01T09:17:32.532" v="7412" actId="478"/>
          <ac:cxnSpMkLst>
            <pc:docMk/>
            <pc:sldMk cId="181467130" sldId="294"/>
            <ac:cxnSpMk id="47" creationId="{E7E9D048-EC5D-4871-B876-E634AE684B00}"/>
          </ac:cxnSpMkLst>
        </pc:cxnChg>
        <pc:cxnChg chg="add del mod">
          <ac:chgData name="Schell, Benjamin" userId="f9e67e3d-e662-49bf-b5ba-a1e4014e19f0" providerId="ADAL" clId="{63F0888A-FB4B-4CAD-B361-4D4AC50A7D73}" dt="2022-09-01T09:17:33.291" v="7413" actId="478"/>
          <ac:cxnSpMkLst>
            <pc:docMk/>
            <pc:sldMk cId="181467130" sldId="294"/>
            <ac:cxnSpMk id="51" creationId="{8738B328-837F-490F-B9DD-E4B91CEB83E5}"/>
          </ac:cxnSpMkLst>
        </pc:cxnChg>
      </pc:sldChg>
      <pc:sldChg chg="new del">
        <pc:chgData name="Schell, Benjamin" userId="f9e67e3d-e662-49bf-b5ba-a1e4014e19f0" providerId="ADAL" clId="{63F0888A-FB4B-4CAD-B361-4D4AC50A7D73}" dt="2022-09-01T09:11:23.904" v="7261" actId="47"/>
        <pc:sldMkLst>
          <pc:docMk/>
          <pc:sldMk cId="4086753293" sldId="294"/>
        </pc:sldMkLst>
      </pc:sldChg>
      <pc:sldChg chg="addSp delSp modSp add mod">
        <pc:chgData name="Schell, Benjamin" userId="f9e67e3d-e662-49bf-b5ba-a1e4014e19f0" providerId="ADAL" clId="{63F0888A-FB4B-4CAD-B361-4D4AC50A7D73}" dt="2022-09-01T11:46:55.194" v="8903"/>
        <pc:sldMkLst>
          <pc:docMk/>
          <pc:sldMk cId="83862332" sldId="295"/>
        </pc:sldMkLst>
        <pc:spChg chg="mod">
          <ac:chgData name="Schell, Benjamin" userId="f9e67e3d-e662-49bf-b5ba-a1e4014e19f0" providerId="ADAL" clId="{63F0888A-FB4B-4CAD-B361-4D4AC50A7D73}" dt="2022-09-01T11:46:55.194" v="8903"/>
          <ac:spMkLst>
            <pc:docMk/>
            <pc:sldMk cId="83862332" sldId="295"/>
            <ac:spMk id="2" creationId="{BD43A1DC-F018-4434-8CFF-C8300089E224}"/>
          </ac:spMkLst>
        </pc:spChg>
        <pc:spChg chg="mod">
          <ac:chgData name="Schell, Benjamin" userId="f9e67e3d-e662-49bf-b5ba-a1e4014e19f0" providerId="ADAL" clId="{63F0888A-FB4B-4CAD-B361-4D4AC50A7D73}" dt="2022-09-01T09:27:34.970" v="7723" actId="14100"/>
          <ac:spMkLst>
            <pc:docMk/>
            <pc:sldMk cId="83862332" sldId="295"/>
            <ac:spMk id="35" creationId="{14198DF2-C7CD-4E00-925F-E6A5A859E755}"/>
          </ac:spMkLst>
        </pc:spChg>
        <pc:spChg chg="mod">
          <ac:chgData name="Schell, Benjamin" userId="f9e67e3d-e662-49bf-b5ba-a1e4014e19f0" providerId="ADAL" clId="{63F0888A-FB4B-4CAD-B361-4D4AC50A7D73}" dt="2022-09-01T09:27:47.133" v="7725" actId="20577"/>
          <ac:spMkLst>
            <pc:docMk/>
            <pc:sldMk cId="83862332" sldId="295"/>
            <ac:spMk id="37" creationId="{FDDF821F-A12D-43B9-811A-DD28D4764343}"/>
          </ac:spMkLst>
        </pc:spChg>
        <pc:spChg chg="mod">
          <ac:chgData name="Schell, Benjamin" userId="f9e67e3d-e662-49bf-b5ba-a1e4014e19f0" providerId="ADAL" clId="{63F0888A-FB4B-4CAD-B361-4D4AC50A7D73}" dt="2022-09-01T09:28:11.618" v="7726" actId="6549"/>
          <ac:spMkLst>
            <pc:docMk/>
            <pc:sldMk cId="83862332" sldId="295"/>
            <ac:spMk id="39" creationId="{0E50DD11-8DDB-4B27-9CDF-D5060CE94511}"/>
          </ac:spMkLst>
        </pc:spChg>
        <pc:spChg chg="mod">
          <ac:chgData name="Schell, Benjamin" userId="f9e67e3d-e662-49bf-b5ba-a1e4014e19f0" providerId="ADAL" clId="{63F0888A-FB4B-4CAD-B361-4D4AC50A7D73}" dt="2022-09-01T09:32:11.334" v="7767" actId="113"/>
          <ac:spMkLst>
            <pc:docMk/>
            <pc:sldMk cId="83862332" sldId="295"/>
            <ac:spMk id="76" creationId="{71779269-4C7C-4D83-898E-C4958BD4602F}"/>
          </ac:spMkLst>
        </pc:spChg>
        <pc:picChg chg="del">
          <ac:chgData name="Schell, Benjamin" userId="f9e67e3d-e662-49bf-b5ba-a1e4014e19f0" providerId="ADAL" clId="{63F0888A-FB4B-4CAD-B361-4D4AC50A7D73}" dt="2022-09-01T09:26:48.621" v="7708" actId="478"/>
          <ac:picMkLst>
            <pc:docMk/>
            <pc:sldMk cId="83862332" sldId="295"/>
            <ac:picMk id="3074" creationId="{F68FF675-C99A-44F5-9340-DA3C9AE25C9A}"/>
          </ac:picMkLst>
        </pc:picChg>
        <pc:picChg chg="add mod">
          <ac:chgData name="Schell, Benjamin" userId="f9e67e3d-e662-49bf-b5ba-a1e4014e19f0" providerId="ADAL" clId="{63F0888A-FB4B-4CAD-B361-4D4AC50A7D73}" dt="2022-09-01T09:27:10.853" v="7719" actId="1076"/>
          <ac:picMkLst>
            <pc:docMk/>
            <pc:sldMk cId="83862332" sldId="295"/>
            <ac:picMk id="5122" creationId="{86DD8296-FEDA-4186-869F-2931FADC4050}"/>
          </ac:picMkLst>
        </pc:picChg>
      </pc:sldChg>
      <pc:sldChg chg="new del">
        <pc:chgData name="Schell, Benjamin" userId="f9e67e3d-e662-49bf-b5ba-a1e4014e19f0" providerId="ADAL" clId="{63F0888A-FB4B-4CAD-B361-4D4AC50A7D73}" dt="2022-09-01T09:11:42.969" v="7265" actId="47"/>
        <pc:sldMkLst>
          <pc:docMk/>
          <pc:sldMk cId="3924525393" sldId="295"/>
        </pc:sldMkLst>
      </pc:sldChg>
      <pc:sldChg chg="add mod modShow">
        <pc:chgData name="Schell, Benjamin" userId="f9e67e3d-e662-49bf-b5ba-a1e4014e19f0" providerId="ADAL" clId="{63F0888A-FB4B-4CAD-B361-4D4AC50A7D73}" dt="2022-09-02T13:33:37.145" v="20335" actId="729"/>
        <pc:sldMkLst>
          <pc:docMk/>
          <pc:sldMk cId="2559934410" sldId="296"/>
        </pc:sldMkLst>
      </pc:sldChg>
      <pc:sldChg chg="addSp delSp modSp new del mod modShow">
        <pc:chgData name="Schell, Benjamin" userId="f9e67e3d-e662-49bf-b5ba-a1e4014e19f0" providerId="ADAL" clId="{63F0888A-FB4B-4CAD-B361-4D4AC50A7D73}" dt="2022-09-01T13:35:04.637" v="11774" actId="47"/>
        <pc:sldMkLst>
          <pc:docMk/>
          <pc:sldMk cId="3467157600" sldId="296"/>
        </pc:sldMkLst>
        <pc:spChg chg="mod">
          <ac:chgData name="Schell, Benjamin" userId="f9e67e3d-e662-49bf-b5ba-a1e4014e19f0" providerId="ADAL" clId="{63F0888A-FB4B-4CAD-B361-4D4AC50A7D73}" dt="2022-09-01T11:46:27.259" v="8874"/>
          <ac:spMkLst>
            <pc:docMk/>
            <pc:sldMk cId="3467157600" sldId="296"/>
            <ac:spMk id="2" creationId="{9B1A4368-7CA5-4595-9E0E-4C336153187A}"/>
          </ac:spMkLst>
        </pc:spChg>
        <pc:spChg chg="mod">
          <ac:chgData name="Schell, Benjamin" userId="f9e67e3d-e662-49bf-b5ba-a1e4014e19f0" providerId="ADAL" clId="{63F0888A-FB4B-4CAD-B361-4D4AC50A7D73}" dt="2022-09-01T10:56:17.628" v="7775"/>
          <ac:spMkLst>
            <pc:docMk/>
            <pc:sldMk cId="3467157600" sldId="296"/>
            <ac:spMk id="4" creationId="{2252AC03-E600-4962-BA95-3845FE6B3443}"/>
          </ac:spMkLst>
        </pc:spChg>
        <pc:spChg chg="del mod">
          <ac:chgData name="Schell, Benjamin" userId="f9e67e3d-e662-49bf-b5ba-a1e4014e19f0" providerId="ADAL" clId="{63F0888A-FB4B-4CAD-B361-4D4AC50A7D73}" dt="2022-09-01T10:56:43.668" v="7779" actId="478"/>
          <ac:spMkLst>
            <pc:docMk/>
            <pc:sldMk cId="3467157600" sldId="296"/>
            <ac:spMk id="5" creationId="{3EF5BEAA-6AED-4A8B-9254-34E7D4DEB92F}"/>
          </ac:spMkLst>
        </pc:spChg>
        <pc:spChg chg="add mod">
          <ac:chgData name="Schell, Benjamin" userId="f9e67e3d-e662-49bf-b5ba-a1e4014e19f0" providerId="ADAL" clId="{63F0888A-FB4B-4CAD-B361-4D4AC50A7D73}" dt="2022-09-01T11:44:29.213" v="8801" actId="1076"/>
          <ac:spMkLst>
            <pc:docMk/>
            <pc:sldMk cId="3467157600" sldId="296"/>
            <ac:spMk id="7" creationId="{0B62D62B-A013-41E6-AEB1-302FE37AEB43}"/>
          </ac:spMkLst>
        </pc:spChg>
        <pc:spChg chg="add mod">
          <ac:chgData name="Schell, Benjamin" userId="f9e67e3d-e662-49bf-b5ba-a1e4014e19f0" providerId="ADAL" clId="{63F0888A-FB4B-4CAD-B361-4D4AC50A7D73}" dt="2022-09-01T11:44:04.466" v="8800" actId="20577"/>
          <ac:spMkLst>
            <pc:docMk/>
            <pc:sldMk cId="3467157600" sldId="296"/>
            <ac:spMk id="8" creationId="{DEF7923A-272F-41C4-8394-7F48A5D43835}"/>
          </ac:spMkLst>
        </pc:spChg>
        <pc:spChg chg="add mod">
          <ac:chgData name="Schell, Benjamin" userId="f9e67e3d-e662-49bf-b5ba-a1e4014e19f0" providerId="ADAL" clId="{63F0888A-FB4B-4CAD-B361-4D4AC50A7D73}" dt="2022-09-01T12:42:46.275" v="10485" actId="20577"/>
          <ac:spMkLst>
            <pc:docMk/>
            <pc:sldMk cId="3467157600" sldId="296"/>
            <ac:spMk id="10" creationId="{5DE4409C-FECB-4AF8-9BE6-46709BC63B36}"/>
          </ac:spMkLst>
        </pc:spChg>
        <pc:spChg chg="mod">
          <ac:chgData name="Schell, Benjamin" userId="f9e67e3d-e662-49bf-b5ba-a1e4014e19f0" providerId="ADAL" clId="{63F0888A-FB4B-4CAD-B361-4D4AC50A7D73}" dt="2022-09-01T12:42:52.607" v="10486" actId="1076"/>
          <ac:spMkLst>
            <pc:docMk/>
            <pc:sldMk cId="3467157600" sldId="296"/>
            <ac:spMk id="12" creationId="{867162D2-DE09-4504-A4EB-CCA054FCB5C1}"/>
          </ac:spMkLst>
        </pc:spChg>
        <pc:spChg chg="mod">
          <ac:chgData name="Schell, Benjamin" userId="f9e67e3d-e662-49bf-b5ba-a1e4014e19f0" providerId="ADAL" clId="{63F0888A-FB4B-4CAD-B361-4D4AC50A7D73}" dt="2022-09-01T12:42:52.607" v="10486" actId="1076"/>
          <ac:spMkLst>
            <pc:docMk/>
            <pc:sldMk cId="3467157600" sldId="296"/>
            <ac:spMk id="17" creationId="{1373ECE9-61F4-4A19-B7A2-42DB67A29493}"/>
          </ac:spMkLst>
        </pc:spChg>
        <pc:spChg chg="mod">
          <ac:chgData name="Schell, Benjamin" userId="f9e67e3d-e662-49bf-b5ba-a1e4014e19f0" providerId="ADAL" clId="{63F0888A-FB4B-4CAD-B361-4D4AC50A7D73}" dt="2022-09-01T12:42:52.607" v="10486" actId="1076"/>
          <ac:spMkLst>
            <pc:docMk/>
            <pc:sldMk cId="3467157600" sldId="296"/>
            <ac:spMk id="20" creationId="{9529D27C-D88D-4EB9-BB88-A13E4B08B84E}"/>
          </ac:spMkLst>
        </pc:spChg>
        <pc:spChg chg="add mod">
          <ac:chgData name="Schell, Benjamin" userId="f9e67e3d-e662-49bf-b5ba-a1e4014e19f0" providerId="ADAL" clId="{63F0888A-FB4B-4CAD-B361-4D4AC50A7D73}" dt="2022-09-01T12:43:01.284" v="10488" actId="1076"/>
          <ac:spMkLst>
            <pc:docMk/>
            <pc:sldMk cId="3467157600" sldId="296"/>
            <ac:spMk id="23" creationId="{6ADB8339-3902-4247-8414-F9E9A4D306DD}"/>
          </ac:spMkLst>
        </pc:spChg>
        <pc:spChg chg="add mod">
          <ac:chgData name="Schell, Benjamin" userId="f9e67e3d-e662-49bf-b5ba-a1e4014e19f0" providerId="ADAL" clId="{63F0888A-FB4B-4CAD-B361-4D4AC50A7D73}" dt="2022-09-01T12:43:16.774" v="10522" actId="20577"/>
          <ac:spMkLst>
            <pc:docMk/>
            <pc:sldMk cId="3467157600" sldId="296"/>
            <ac:spMk id="24" creationId="{579FDB32-32B5-431C-A148-7763ED05B0DE}"/>
          </ac:spMkLst>
        </pc:spChg>
        <pc:grpChg chg="add mod">
          <ac:chgData name="Schell, Benjamin" userId="f9e67e3d-e662-49bf-b5ba-a1e4014e19f0" providerId="ADAL" clId="{63F0888A-FB4B-4CAD-B361-4D4AC50A7D73}" dt="2022-09-01T12:42:52.607" v="10486" actId="1076"/>
          <ac:grpSpMkLst>
            <pc:docMk/>
            <pc:sldMk cId="3467157600" sldId="296"/>
            <ac:grpSpMk id="11" creationId="{16C37CF4-9B44-4818-A618-494F8FE8D756}"/>
          </ac:grpSpMkLst>
        </pc:grpChg>
        <pc:grpChg chg="add mod">
          <ac:chgData name="Schell, Benjamin" userId="f9e67e3d-e662-49bf-b5ba-a1e4014e19f0" providerId="ADAL" clId="{63F0888A-FB4B-4CAD-B361-4D4AC50A7D73}" dt="2022-09-01T12:42:52.607" v="10486" actId="1076"/>
          <ac:grpSpMkLst>
            <pc:docMk/>
            <pc:sldMk cId="3467157600" sldId="296"/>
            <ac:grpSpMk id="16" creationId="{1A6CF279-405C-43B7-8F6E-62CD5462B79C}"/>
          </ac:grpSpMkLst>
        </pc:grpChg>
        <pc:grpChg chg="add mod">
          <ac:chgData name="Schell, Benjamin" userId="f9e67e3d-e662-49bf-b5ba-a1e4014e19f0" providerId="ADAL" clId="{63F0888A-FB4B-4CAD-B361-4D4AC50A7D73}" dt="2022-09-01T12:42:52.607" v="10486" actId="1076"/>
          <ac:grpSpMkLst>
            <pc:docMk/>
            <pc:sldMk cId="3467157600" sldId="296"/>
            <ac:grpSpMk id="19" creationId="{1096D3B7-351F-40F9-91DE-779489690AC6}"/>
          </ac:grpSpMkLst>
        </pc:grpChg>
        <pc:grpChg chg="add mod">
          <ac:chgData name="Schell, Benjamin" userId="f9e67e3d-e662-49bf-b5ba-a1e4014e19f0" providerId="ADAL" clId="{63F0888A-FB4B-4CAD-B361-4D4AC50A7D73}" dt="2022-09-01T12:42:52.607" v="10486" actId="1076"/>
          <ac:grpSpMkLst>
            <pc:docMk/>
            <pc:sldMk cId="3467157600" sldId="296"/>
            <ac:grpSpMk id="22" creationId="{A8BE8ADA-473C-4E89-97F7-E4C061FB5CDE}"/>
          </ac:grpSpMkLst>
        </pc:grpChg>
        <pc:graphicFrameChg chg="add mod modGraphic">
          <ac:chgData name="Schell, Benjamin" userId="f9e67e3d-e662-49bf-b5ba-a1e4014e19f0" providerId="ADAL" clId="{63F0888A-FB4B-4CAD-B361-4D4AC50A7D73}" dt="2022-09-01T11:42:00.520" v="8746" actId="1076"/>
          <ac:graphicFrameMkLst>
            <pc:docMk/>
            <pc:sldMk cId="3467157600" sldId="296"/>
            <ac:graphicFrameMk id="6" creationId="{C7CA214F-F7E8-420E-8DB0-E1C9D85783F9}"/>
          </ac:graphicFrameMkLst>
        </pc:graphicFrameChg>
        <pc:graphicFrameChg chg="add del mod">
          <ac:chgData name="Schell, Benjamin" userId="f9e67e3d-e662-49bf-b5ba-a1e4014e19f0" providerId="ADAL" clId="{63F0888A-FB4B-4CAD-B361-4D4AC50A7D73}" dt="2022-09-01T13:08:25.587" v="11255" actId="478"/>
          <ac:graphicFrameMkLst>
            <pc:docMk/>
            <pc:sldMk cId="3467157600" sldId="296"/>
            <ac:graphicFrameMk id="28" creationId="{0D2030C6-EA7B-4E2B-A2F6-56A186BBC847}"/>
          </ac:graphicFrameMkLst>
        </pc:graphicFrameChg>
        <pc:picChg chg="add del mod">
          <ac:chgData name="Schell, Benjamin" userId="f9e67e3d-e662-49bf-b5ba-a1e4014e19f0" providerId="ADAL" clId="{63F0888A-FB4B-4CAD-B361-4D4AC50A7D73}" dt="2022-09-01T11:53:06.786" v="9060" actId="478"/>
          <ac:picMkLst>
            <pc:docMk/>
            <pc:sldMk cId="3467157600" sldId="296"/>
            <ac:picMk id="9" creationId="{23A20873-00CF-48B0-82AA-52BE17BD5E18}"/>
          </ac:picMkLst>
        </pc:picChg>
        <pc:picChg chg="mod">
          <ac:chgData name="Schell, Benjamin" userId="f9e67e3d-e662-49bf-b5ba-a1e4014e19f0" providerId="ADAL" clId="{63F0888A-FB4B-4CAD-B361-4D4AC50A7D73}" dt="2022-09-01T12:42:52.607" v="10486" actId="1076"/>
          <ac:picMkLst>
            <pc:docMk/>
            <pc:sldMk cId="3467157600" sldId="296"/>
            <ac:picMk id="13" creationId="{D846E90A-ED81-4FA2-A91D-2C9883F687D8}"/>
          </ac:picMkLst>
        </pc:picChg>
        <pc:picChg chg="add mod">
          <ac:chgData name="Schell, Benjamin" userId="f9e67e3d-e662-49bf-b5ba-a1e4014e19f0" providerId="ADAL" clId="{63F0888A-FB4B-4CAD-B361-4D4AC50A7D73}" dt="2022-09-01T12:42:52.607" v="10486" actId="1076"/>
          <ac:picMkLst>
            <pc:docMk/>
            <pc:sldMk cId="3467157600" sldId="296"/>
            <ac:picMk id="14" creationId="{73B605BF-27E0-499A-83DD-2AC9E220C2B4}"/>
          </ac:picMkLst>
        </pc:picChg>
        <pc:picChg chg="add mod">
          <ac:chgData name="Schell, Benjamin" userId="f9e67e3d-e662-49bf-b5ba-a1e4014e19f0" providerId="ADAL" clId="{63F0888A-FB4B-4CAD-B361-4D4AC50A7D73}" dt="2022-09-01T12:42:52.607" v="10486" actId="1076"/>
          <ac:picMkLst>
            <pc:docMk/>
            <pc:sldMk cId="3467157600" sldId="296"/>
            <ac:picMk id="15" creationId="{F0D46CBE-19CF-47BE-974F-214B1650472E}"/>
          </ac:picMkLst>
        </pc:picChg>
        <pc:picChg chg="mod">
          <ac:chgData name="Schell, Benjamin" userId="f9e67e3d-e662-49bf-b5ba-a1e4014e19f0" providerId="ADAL" clId="{63F0888A-FB4B-4CAD-B361-4D4AC50A7D73}" dt="2022-09-01T12:42:52.607" v="10486" actId="1076"/>
          <ac:picMkLst>
            <pc:docMk/>
            <pc:sldMk cId="3467157600" sldId="296"/>
            <ac:picMk id="18" creationId="{073CEF2A-19DD-4CC8-B3F9-16DAD10E3CF2}"/>
          </ac:picMkLst>
        </pc:picChg>
        <pc:picChg chg="mod">
          <ac:chgData name="Schell, Benjamin" userId="f9e67e3d-e662-49bf-b5ba-a1e4014e19f0" providerId="ADAL" clId="{63F0888A-FB4B-4CAD-B361-4D4AC50A7D73}" dt="2022-09-01T12:42:52.607" v="10486" actId="1076"/>
          <ac:picMkLst>
            <pc:docMk/>
            <pc:sldMk cId="3467157600" sldId="296"/>
            <ac:picMk id="21" creationId="{97985436-33C9-4DC0-B0CF-3DC1094936E3}"/>
          </ac:picMkLst>
        </pc:picChg>
        <pc:picChg chg="add mod">
          <ac:chgData name="Schell, Benjamin" userId="f9e67e3d-e662-49bf-b5ba-a1e4014e19f0" providerId="ADAL" clId="{63F0888A-FB4B-4CAD-B361-4D4AC50A7D73}" dt="2022-09-01T12:43:28.252" v="10524" actId="1076"/>
          <ac:picMkLst>
            <pc:docMk/>
            <pc:sldMk cId="3467157600" sldId="296"/>
            <ac:picMk id="25" creationId="{C0AA9E4E-A63E-448C-A081-10A958CA00A2}"/>
          </ac:picMkLst>
        </pc:picChg>
        <pc:picChg chg="add mod">
          <ac:chgData name="Schell, Benjamin" userId="f9e67e3d-e662-49bf-b5ba-a1e4014e19f0" providerId="ADAL" clId="{63F0888A-FB4B-4CAD-B361-4D4AC50A7D73}" dt="2022-09-01T12:43:28.252" v="10524" actId="1076"/>
          <ac:picMkLst>
            <pc:docMk/>
            <pc:sldMk cId="3467157600" sldId="296"/>
            <ac:picMk id="26" creationId="{C091A37D-9578-4678-A472-24D9B741F744}"/>
          </ac:picMkLst>
        </pc:picChg>
        <pc:picChg chg="add mod">
          <ac:chgData name="Schell, Benjamin" userId="f9e67e3d-e662-49bf-b5ba-a1e4014e19f0" providerId="ADAL" clId="{63F0888A-FB4B-4CAD-B361-4D4AC50A7D73}" dt="2022-09-01T12:43:30.133" v="10525" actId="1076"/>
          <ac:picMkLst>
            <pc:docMk/>
            <pc:sldMk cId="3467157600" sldId="296"/>
            <ac:picMk id="27" creationId="{548514E7-5506-457D-A012-8AFC5E385CE1}"/>
          </ac:picMkLst>
        </pc:picChg>
        <pc:picChg chg="add mod">
          <ac:chgData name="Schell, Benjamin" userId="f9e67e3d-e662-49bf-b5ba-a1e4014e19f0" providerId="ADAL" clId="{63F0888A-FB4B-4CAD-B361-4D4AC50A7D73}" dt="2022-09-01T13:08:40.508" v="11258" actId="1076"/>
          <ac:picMkLst>
            <pc:docMk/>
            <pc:sldMk cId="3467157600" sldId="296"/>
            <ac:picMk id="30" creationId="{B578D4A7-B668-41CF-B921-AB83DE4153A7}"/>
          </ac:picMkLst>
        </pc:picChg>
        <pc:picChg chg="add mod">
          <ac:chgData name="Schell, Benjamin" userId="f9e67e3d-e662-49bf-b5ba-a1e4014e19f0" providerId="ADAL" clId="{63F0888A-FB4B-4CAD-B361-4D4AC50A7D73}" dt="2022-09-01T13:09:00.509" v="11261" actId="1076"/>
          <ac:picMkLst>
            <pc:docMk/>
            <pc:sldMk cId="3467157600" sldId="296"/>
            <ac:picMk id="32" creationId="{55C39051-D304-4A8D-8A75-8FFC757F164D}"/>
          </ac:picMkLst>
        </pc:picChg>
        <pc:picChg chg="add mod">
          <ac:chgData name="Schell, Benjamin" userId="f9e67e3d-e662-49bf-b5ba-a1e4014e19f0" providerId="ADAL" clId="{63F0888A-FB4B-4CAD-B361-4D4AC50A7D73}" dt="2022-09-01T13:09:40.601" v="11267" actId="1076"/>
          <ac:picMkLst>
            <pc:docMk/>
            <pc:sldMk cId="3467157600" sldId="296"/>
            <ac:picMk id="34" creationId="{54DF0333-24EA-471F-A513-AD34421D236B}"/>
          </ac:picMkLst>
        </pc:picChg>
        <pc:picChg chg="add mod">
          <ac:chgData name="Schell, Benjamin" userId="f9e67e3d-e662-49bf-b5ba-a1e4014e19f0" providerId="ADAL" clId="{63F0888A-FB4B-4CAD-B361-4D4AC50A7D73}" dt="2022-09-01T13:09:37.762" v="11265" actId="1076"/>
          <ac:picMkLst>
            <pc:docMk/>
            <pc:sldMk cId="3467157600" sldId="296"/>
            <ac:picMk id="36" creationId="{072BE9BC-52F5-4DD7-B212-92DB08B1B81A}"/>
          </ac:picMkLst>
        </pc:picChg>
      </pc:sldChg>
      <pc:sldChg chg="addSp delSp modSp new mod">
        <pc:chgData name="Schell, Benjamin" userId="f9e67e3d-e662-49bf-b5ba-a1e4014e19f0" providerId="ADAL" clId="{63F0888A-FB4B-4CAD-B361-4D4AC50A7D73}" dt="2022-09-01T13:50:12.174" v="12183" actId="571"/>
        <pc:sldMkLst>
          <pc:docMk/>
          <pc:sldMk cId="2531299466" sldId="297"/>
        </pc:sldMkLst>
        <pc:spChg chg="mod">
          <ac:chgData name="Schell, Benjamin" userId="f9e67e3d-e662-49bf-b5ba-a1e4014e19f0" providerId="ADAL" clId="{63F0888A-FB4B-4CAD-B361-4D4AC50A7D73}" dt="2022-09-01T11:46:29.863" v="8875"/>
          <ac:spMkLst>
            <pc:docMk/>
            <pc:sldMk cId="2531299466" sldId="297"/>
            <ac:spMk id="2" creationId="{B855364C-F1CA-4FC4-AEB4-1FA33F1A5767}"/>
          </ac:spMkLst>
        </pc:spChg>
        <pc:spChg chg="mod">
          <ac:chgData name="Schell, Benjamin" userId="f9e67e3d-e662-49bf-b5ba-a1e4014e19f0" providerId="ADAL" clId="{63F0888A-FB4B-4CAD-B361-4D4AC50A7D73}" dt="2022-09-01T11:37:54.006" v="8289"/>
          <ac:spMkLst>
            <pc:docMk/>
            <pc:sldMk cId="2531299466" sldId="297"/>
            <ac:spMk id="4" creationId="{288F5806-FF13-4801-8AC1-D7356CB52DD8}"/>
          </ac:spMkLst>
        </pc:spChg>
        <pc:spChg chg="del">
          <ac:chgData name="Schell, Benjamin" userId="f9e67e3d-e662-49bf-b5ba-a1e4014e19f0" providerId="ADAL" clId="{63F0888A-FB4B-4CAD-B361-4D4AC50A7D73}" dt="2022-09-01T11:37:46.275" v="8284" actId="478"/>
          <ac:spMkLst>
            <pc:docMk/>
            <pc:sldMk cId="2531299466" sldId="297"/>
            <ac:spMk id="5" creationId="{DF096572-C940-4C92-B2C6-4A7BE0C1EC06}"/>
          </ac:spMkLst>
        </pc:spChg>
        <pc:spChg chg="add del mod">
          <ac:chgData name="Schell, Benjamin" userId="f9e67e3d-e662-49bf-b5ba-a1e4014e19f0" providerId="ADAL" clId="{63F0888A-FB4B-4CAD-B361-4D4AC50A7D73}" dt="2022-09-01T12:37:30.965" v="10399" actId="478"/>
          <ac:spMkLst>
            <pc:docMk/>
            <pc:sldMk cId="2531299466" sldId="297"/>
            <ac:spMk id="8" creationId="{BE24DCFF-4EB1-4E3C-80BA-304D8BA19AE8}"/>
          </ac:spMkLst>
        </pc:spChg>
        <pc:spChg chg="add mod">
          <ac:chgData name="Schell, Benjamin" userId="f9e67e3d-e662-49bf-b5ba-a1e4014e19f0" providerId="ADAL" clId="{63F0888A-FB4B-4CAD-B361-4D4AC50A7D73}" dt="2022-09-01T11:51:21.475" v="9037" actId="20577"/>
          <ac:spMkLst>
            <pc:docMk/>
            <pc:sldMk cId="2531299466" sldId="297"/>
            <ac:spMk id="9" creationId="{B1AA0A8D-4ED3-4591-A311-303866D7DC57}"/>
          </ac:spMkLst>
        </pc:spChg>
        <pc:spChg chg="add mod">
          <ac:chgData name="Schell, Benjamin" userId="f9e67e3d-e662-49bf-b5ba-a1e4014e19f0" providerId="ADAL" clId="{63F0888A-FB4B-4CAD-B361-4D4AC50A7D73}" dt="2022-09-01T13:35:30.184" v="11785" actId="164"/>
          <ac:spMkLst>
            <pc:docMk/>
            <pc:sldMk cId="2531299466" sldId="297"/>
            <ac:spMk id="13" creationId="{61E88AA9-0D30-40BA-9F4B-066C3536EEC6}"/>
          </ac:spMkLst>
        </pc:spChg>
        <pc:spChg chg="add mod">
          <ac:chgData name="Schell, Benjamin" userId="f9e67e3d-e662-49bf-b5ba-a1e4014e19f0" providerId="ADAL" clId="{63F0888A-FB4B-4CAD-B361-4D4AC50A7D73}" dt="2022-09-01T13:35:30.184" v="11785" actId="164"/>
          <ac:spMkLst>
            <pc:docMk/>
            <pc:sldMk cId="2531299466" sldId="297"/>
            <ac:spMk id="14" creationId="{FDED9D9E-1D92-49A9-8BFA-F9289F5FCCB0}"/>
          </ac:spMkLst>
        </pc:spChg>
        <pc:grpChg chg="add mod">
          <ac:chgData name="Schell, Benjamin" userId="f9e67e3d-e662-49bf-b5ba-a1e4014e19f0" providerId="ADAL" clId="{63F0888A-FB4B-4CAD-B361-4D4AC50A7D73}" dt="2022-09-01T13:35:30.184" v="11785" actId="164"/>
          <ac:grpSpMkLst>
            <pc:docMk/>
            <pc:sldMk cId="2531299466" sldId="297"/>
            <ac:grpSpMk id="15" creationId="{FA305DB2-B312-4F2A-A0E0-0FC43C41C77B}"/>
          </ac:grpSpMkLst>
        </pc:grpChg>
        <pc:picChg chg="add del mod">
          <ac:chgData name="Schell, Benjamin" userId="f9e67e3d-e662-49bf-b5ba-a1e4014e19f0" providerId="ADAL" clId="{63F0888A-FB4B-4CAD-B361-4D4AC50A7D73}" dt="2022-09-01T12:47:18.943" v="10556" actId="478"/>
          <ac:picMkLst>
            <pc:docMk/>
            <pc:sldMk cId="2531299466" sldId="297"/>
            <ac:picMk id="7" creationId="{92099794-F5BE-417B-9D60-119436AF8B51}"/>
          </ac:picMkLst>
        </pc:picChg>
        <pc:picChg chg="add mod">
          <ac:chgData name="Schell, Benjamin" userId="f9e67e3d-e662-49bf-b5ba-a1e4014e19f0" providerId="ADAL" clId="{63F0888A-FB4B-4CAD-B361-4D4AC50A7D73}" dt="2022-09-01T11:51:37.768" v="9045" actId="1076"/>
          <ac:picMkLst>
            <pc:docMk/>
            <pc:sldMk cId="2531299466" sldId="297"/>
            <ac:picMk id="10" creationId="{F9D218D3-ABD0-44D0-B791-E9DD6DE9D60F}"/>
          </ac:picMkLst>
        </pc:picChg>
        <pc:picChg chg="add mod">
          <ac:chgData name="Schell, Benjamin" userId="f9e67e3d-e662-49bf-b5ba-a1e4014e19f0" providerId="ADAL" clId="{63F0888A-FB4B-4CAD-B361-4D4AC50A7D73}" dt="2022-09-01T13:35:30.184" v="11785" actId="164"/>
          <ac:picMkLst>
            <pc:docMk/>
            <pc:sldMk cId="2531299466" sldId="297"/>
            <ac:picMk id="12" creationId="{172DDCBE-922B-4F5D-A29F-8F5E0D7418D6}"/>
          </ac:picMkLst>
        </pc:picChg>
        <pc:picChg chg="add mod">
          <ac:chgData name="Schell, Benjamin" userId="f9e67e3d-e662-49bf-b5ba-a1e4014e19f0" providerId="ADAL" clId="{63F0888A-FB4B-4CAD-B361-4D4AC50A7D73}" dt="2022-09-01T13:50:12.174" v="12183" actId="571"/>
          <ac:picMkLst>
            <pc:docMk/>
            <pc:sldMk cId="2531299466" sldId="297"/>
            <ac:picMk id="16" creationId="{8F42E733-8F17-4558-BE61-BBD87FFE3214}"/>
          </ac:picMkLst>
        </pc:picChg>
      </pc:sldChg>
      <pc:sldChg chg="add mod modShow">
        <pc:chgData name="Schell, Benjamin" userId="f9e67e3d-e662-49bf-b5ba-a1e4014e19f0" providerId="ADAL" clId="{63F0888A-FB4B-4CAD-B361-4D4AC50A7D73}" dt="2022-09-02T13:33:37.145" v="20335" actId="729"/>
        <pc:sldMkLst>
          <pc:docMk/>
          <pc:sldMk cId="2712700199" sldId="298"/>
        </pc:sldMkLst>
      </pc:sldChg>
      <pc:sldChg chg="addSp delSp modSp add del mod">
        <pc:chgData name="Schell, Benjamin" userId="f9e67e3d-e662-49bf-b5ba-a1e4014e19f0" providerId="ADAL" clId="{63F0888A-FB4B-4CAD-B361-4D4AC50A7D73}" dt="2022-09-01T13:34:59.941" v="11773" actId="47"/>
        <pc:sldMkLst>
          <pc:docMk/>
          <pc:sldMk cId="3671137783" sldId="298"/>
        </pc:sldMkLst>
        <pc:spChg chg="mod">
          <ac:chgData name="Schell, Benjamin" userId="f9e67e3d-e662-49bf-b5ba-a1e4014e19f0" providerId="ADAL" clId="{63F0888A-FB4B-4CAD-B361-4D4AC50A7D73}" dt="2022-09-01T11:46:48.230" v="8901"/>
          <ac:spMkLst>
            <pc:docMk/>
            <pc:sldMk cId="3671137783" sldId="298"/>
            <ac:spMk id="2" creationId="{9B1A4368-7CA5-4595-9E0E-4C336153187A}"/>
          </ac:spMkLst>
        </pc:spChg>
        <pc:spChg chg="mod">
          <ac:chgData name="Schell, Benjamin" userId="f9e67e3d-e662-49bf-b5ba-a1e4014e19f0" providerId="ADAL" clId="{63F0888A-FB4B-4CAD-B361-4D4AC50A7D73}" dt="2022-09-01T11:48:57.189" v="8991" actId="20577"/>
          <ac:spMkLst>
            <pc:docMk/>
            <pc:sldMk cId="3671137783" sldId="298"/>
            <ac:spMk id="8" creationId="{DEF7923A-272F-41C4-8394-7F48A5D43835}"/>
          </ac:spMkLst>
        </pc:spChg>
        <pc:spChg chg="add del mod">
          <ac:chgData name="Schell, Benjamin" userId="f9e67e3d-e662-49bf-b5ba-a1e4014e19f0" providerId="ADAL" clId="{63F0888A-FB4B-4CAD-B361-4D4AC50A7D73}" dt="2022-09-01T11:51:49.012" v="9048"/>
          <ac:spMkLst>
            <pc:docMk/>
            <pc:sldMk cId="3671137783" sldId="298"/>
            <ac:spMk id="10" creationId="{D981694E-7A5F-4643-92F5-AC9772FC3651}"/>
          </ac:spMkLst>
        </pc:spChg>
        <pc:graphicFrameChg chg="modGraphic">
          <ac:chgData name="Schell, Benjamin" userId="f9e67e3d-e662-49bf-b5ba-a1e4014e19f0" providerId="ADAL" clId="{63F0888A-FB4B-4CAD-B361-4D4AC50A7D73}" dt="2022-09-01T11:48:35.244" v="8976" actId="20577"/>
          <ac:graphicFrameMkLst>
            <pc:docMk/>
            <pc:sldMk cId="3671137783" sldId="298"/>
            <ac:graphicFrameMk id="6" creationId="{C7CA214F-F7E8-420E-8DB0-E1C9D85783F9}"/>
          </ac:graphicFrameMkLst>
        </pc:graphicFrameChg>
        <pc:picChg chg="add del mod">
          <ac:chgData name="Schell, Benjamin" userId="f9e67e3d-e662-49bf-b5ba-a1e4014e19f0" providerId="ADAL" clId="{63F0888A-FB4B-4CAD-B361-4D4AC50A7D73}" dt="2022-09-01T11:53:01.282" v="9059" actId="478"/>
          <ac:picMkLst>
            <pc:docMk/>
            <pc:sldMk cId="3671137783" sldId="298"/>
            <ac:picMk id="9" creationId="{5E80740C-C3F1-48F5-8670-0BDBDE081E0F}"/>
          </ac:picMkLst>
        </pc:picChg>
      </pc:sldChg>
      <pc:sldChg chg="addSp delSp modSp new mod">
        <pc:chgData name="Schell, Benjamin" userId="f9e67e3d-e662-49bf-b5ba-a1e4014e19f0" providerId="ADAL" clId="{63F0888A-FB4B-4CAD-B361-4D4AC50A7D73}" dt="2022-09-08T12:00:51.468" v="23401" actId="1037"/>
        <pc:sldMkLst>
          <pc:docMk/>
          <pc:sldMk cId="297249949" sldId="299"/>
        </pc:sldMkLst>
        <pc:spChg chg="mod">
          <ac:chgData name="Schell, Benjamin" userId="f9e67e3d-e662-49bf-b5ba-a1e4014e19f0" providerId="ADAL" clId="{63F0888A-FB4B-4CAD-B361-4D4AC50A7D73}" dt="2022-09-01T11:46:50.941" v="8902"/>
          <ac:spMkLst>
            <pc:docMk/>
            <pc:sldMk cId="297249949" sldId="299"/>
            <ac:spMk id="2" creationId="{0D9EE688-90D5-49CD-8E03-C6B0B2E25916}"/>
          </ac:spMkLst>
        </pc:spChg>
        <pc:spChg chg="mod">
          <ac:chgData name="Schell, Benjamin" userId="f9e67e3d-e662-49bf-b5ba-a1e4014e19f0" providerId="ADAL" clId="{63F0888A-FB4B-4CAD-B361-4D4AC50A7D73}" dt="2022-09-01T11:46:01.803" v="8831"/>
          <ac:spMkLst>
            <pc:docMk/>
            <pc:sldMk cId="297249949" sldId="299"/>
            <ac:spMk id="4" creationId="{14476F84-A20C-4684-BB11-19CC0B82D61D}"/>
          </ac:spMkLst>
        </pc:spChg>
        <pc:spChg chg="del">
          <ac:chgData name="Schell, Benjamin" userId="f9e67e3d-e662-49bf-b5ba-a1e4014e19f0" providerId="ADAL" clId="{63F0888A-FB4B-4CAD-B361-4D4AC50A7D73}" dt="2022-09-01T11:51:52.245" v="9050" actId="478"/>
          <ac:spMkLst>
            <pc:docMk/>
            <pc:sldMk cId="297249949" sldId="299"/>
            <ac:spMk id="5" creationId="{777C3948-5A70-44D4-BDAC-F710BFF62C65}"/>
          </ac:spMkLst>
        </pc:spChg>
        <pc:spChg chg="add del mod">
          <ac:chgData name="Schell, Benjamin" userId="f9e67e3d-e662-49bf-b5ba-a1e4014e19f0" providerId="ADAL" clId="{63F0888A-FB4B-4CAD-B361-4D4AC50A7D73}" dt="2022-09-01T12:37:34.164" v="10400" actId="478"/>
          <ac:spMkLst>
            <pc:docMk/>
            <pc:sldMk cId="297249949" sldId="299"/>
            <ac:spMk id="8" creationId="{3A56F650-86E0-487C-B9E9-715A44079A91}"/>
          </ac:spMkLst>
        </pc:spChg>
        <pc:spChg chg="add mod">
          <ac:chgData name="Schell, Benjamin" userId="f9e67e3d-e662-49bf-b5ba-a1e4014e19f0" providerId="ADAL" clId="{63F0888A-FB4B-4CAD-B361-4D4AC50A7D73}" dt="2022-09-01T12:49:03.585" v="10599" actId="1076"/>
          <ac:spMkLst>
            <pc:docMk/>
            <pc:sldMk cId="297249949" sldId="299"/>
            <ac:spMk id="9" creationId="{83E34528-3DE7-4703-83EF-69117497AAA6}"/>
          </ac:spMkLst>
        </pc:spChg>
        <pc:spChg chg="add mod">
          <ac:chgData name="Schell, Benjamin" userId="f9e67e3d-e662-49bf-b5ba-a1e4014e19f0" providerId="ADAL" clId="{63F0888A-FB4B-4CAD-B361-4D4AC50A7D73}" dt="2022-09-08T12:00:51.468" v="23401" actId="1037"/>
          <ac:spMkLst>
            <pc:docMk/>
            <pc:sldMk cId="297249949" sldId="299"/>
            <ac:spMk id="11" creationId="{68093493-DF72-40AB-A22D-142E84AB3AA6}"/>
          </ac:spMkLst>
        </pc:spChg>
        <pc:spChg chg="add mod">
          <ac:chgData name="Schell, Benjamin" userId="f9e67e3d-e662-49bf-b5ba-a1e4014e19f0" providerId="ADAL" clId="{63F0888A-FB4B-4CAD-B361-4D4AC50A7D73}" dt="2022-09-01T13:35:35.762" v="11786" actId="164"/>
          <ac:spMkLst>
            <pc:docMk/>
            <pc:sldMk cId="297249949" sldId="299"/>
            <ac:spMk id="14" creationId="{24C264C8-C5E2-466A-AE0D-3A167EFF38FA}"/>
          </ac:spMkLst>
        </pc:spChg>
        <pc:grpChg chg="add mod">
          <ac:chgData name="Schell, Benjamin" userId="f9e67e3d-e662-49bf-b5ba-a1e4014e19f0" providerId="ADAL" clId="{63F0888A-FB4B-4CAD-B361-4D4AC50A7D73}" dt="2022-09-07T08:37:30.544" v="21926" actId="14100"/>
          <ac:grpSpMkLst>
            <pc:docMk/>
            <pc:sldMk cId="297249949" sldId="299"/>
            <ac:grpSpMk id="15" creationId="{F3ED3833-138D-446F-B472-72CD7F16BFE2}"/>
          </ac:grpSpMkLst>
        </pc:grpChg>
        <pc:picChg chg="add del mod">
          <ac:chgData name="Schell, Benjamin" userId="f9e67e3d-e662-49bf-b5ba-a1e4014e19f0" providerId="ADAL" clId="{63F0888A-FB4B-4CAD-B361-4D4AC50A7D73}" dt="2022-09-01T12:48:10.766" v="10580" actId="478"/>
          <ac:picMkLst>
            <pc:docMk/>
            <pc:sldMk cId="297249949" sldId="299"/>
            <ac:picMk id="7" creationId="{B2B316FA-136F-45D4-953C-06FF6633699C}"/>
          </ac:picMkLst>
        </pc:picChg>
        <pc:picChg chg="add mod">
          <ac:chgData name="Schell, Benjamin" userId="f9e67e3d-e662-49bf-b5ba-a1e4014e19f0" providerId="ADAL" clId="{63F0888A-FB4B-4CAD-B361-4D4AC50A7D73}" dt="2022-09-01T11:52:04.538" v="9058" actId="1076"/>
          <ac:picMkLst>
            <pc:docMk/>
            <pc:sldMk cId="297249949" sldId="299"/>
            <ac:picMk id="10" creationId="{922BBBA8-04B2-480B-8E8B-F03E88FFA925}"/>
          </ac:picMkLst>
        </pc:picChg>
        <pc:picChg chg="add mod ord">
          <ac:chgData name="Schell, Benjamin" userId="f9e67e3d-e662-49bf-b5ba-a1e4014e19f0" providerId="ADAL" clId="{63F0888A-FB4B-4CAD-B361-4D4AC50A7D73}" dt="2022-09-01T13:35:35.762" v="11786" actId="164"/>
          <ac:picMkLst>
            <pc:docMk/>
            <pc:sldMk cId="297249949" sldId="299"/>
            <ac:picMk id="13" creationId="{3B079034-D674-442A-BEF3-15FB2E2A135F}"/>
          </ac:picMkLst>
        </pc:picChg>
      </pc:sldChg>
      <pc:sldChg chg="addSp delSp modSp new mod modNotesTx">
        <pc:chgData name="Schell, Benjamin" userId="f9e67e3d-e662-49bf-b5ba-a1e4014e19f0" providerId="ADAL" clId="{63F0888A-FB4B-4CAD-B361-4D4AC50A7D73}" dt="2022-09-12T09:48:15.089" v="29508" actId="20577"/>
        <pc:sldMkLst>
          <pc:docMk/>
          <pc:sldMk cId="3394213500" sldId="300"/>
        </pc:sldMkLst>
        <pc:spChg chg="mod">
          <ac:chgData name="Schell, Benjamin" userId="f9e67e3d-e662-49bf-b5ba-a1e4014e19f0" providerId="ADAL" clId="{63F0888A-FB4B-4CAD-B361-4D4AC50A7D73}" dt="2022-09-01T11:53:41.991" v="9110"/>
          <ac:spMkLst>
            <pc:docMk/>
            <pc:sldMk cId="3394213500" sldId="300"/>
            <ac:spMk id="2" creationId="{CD71B384-0046-4F7D-942D-853D927E04B2}"/>
          </ac:spMkLst>
        </pc:spChg>
        <pc:spChg chg="mod">
          <ac:chgData name="Schell, Benjamin" userId="f9e67e3d-e662-49bf-b5ba-a1e4014e19f0" providerId="ADAL" clId="{63F0888A-FB4B-4CAD-B361-4D4AC50A7D73}" dt="2022-09-01T11:53:39.982" v="9109" actId="20577"/>
          <ac:spMkLst>
            <pc:docMk/>
            <pc:sldMk cId="3394213500" sldId="300"/>
            <ac:spMk id="4" creationId="{0A78BBE8-FA9B-481F-9F3C-278AB79B0217}"/>
          </ac:spMkLst>
        </pc:spChg>
        <pc:spChg chg="mod">
          <ac:chgData name="Schell, Benjamin" userId="f9e67e3d-e662-49bf-b5ba-a1e4014e19f0" providerId="ADAL" clId="{63F0888A-FB4B-4CAD-B361-4D4AC50A7D73}" dt="2022-09-09T11:16:44.787" v="29051" actId="1035"/>
          <ac:spMkLst>
            <pc:docMk/>
            <pc:sldMk cId="3394213500" sldId="300"/>
            <ac:spMk id="5" creationId="{83378BDC-BC67-4534-B630-BE67216A818A}"/>
          </ac:spMkLst>
        </pc:spChg>
        <pc:spChg chg="add del mod">
          <ac:chgData name="Schell, Benjamin" userId="f9e67e3d-e662-49bf-b5ba-a1e4014e19f0" providerId="ADAL" clId="{63F0888A-FB4B-4CAD-B361-4D4AC50A7D73}" dt="2022-09-01T12:04:26.074" v="9454" actId="21"/>
          <ac:spMkLst>
            <pc:docMk/>
            <pc:sldMk cId="3394213500" sldId="300"/>
            <ac:spMk id="16" creationId="{4D84D15B-847A-4604-A855-227FB7787D24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17" creationId="{C4E4ABB4-6249-4EDB-BC37-C85B9BFA2E0A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18" creationId="{98218D51-3048-4801-B4E0-B37B3331FDDD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19" creationId="{BE4DF05C-2A61-4781-89D2-B56B60680BAF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20" creationId="{8E86A279-88E8-4F48-8ADC-333D17F78240}"/>
          </ac:spMkLst>
        </pc:spChg>
        <pc:spChg chg="add del mod">
          <ac:chgData name="Schell, Benjamin" userId="f9e67e3d-e662-49bf-b5ba-a1e4014e19f0" providerId="ADAL" clId="{63F0888A-FB4B-4CAD-B361-4D4AC50A7D73}" dt="2022-09-01T11:56:53.003" v="9217" actId="478"/>
          <ac:spMkLst>
            <pc:docMk/>
            <pc:sldMk cId="3394213500" sldId="300"/>
            <ac:spMk id="28" creationId="{8F55D680-CE6B-4CCC-92FB-E0ACBE16453E}"/>
          </ac:spMkLst>
        </pc:spChg>
        <pc:spChg chg="add del mod">
          <ac:chgData name="Schell, Benjamin" userId="f9e67e3d-e662-49bf-b5ba-a1e4014e19f0" providerId="ADAL" clId="{63F0888A-FB4B-4CAD-B361-4D4AC50A7D73}" dt="2022-09-01T11:56:53.492" v="9218" actId="478"/>
          <ac:spMkLst>
            <pc:docMk/>
            <pc:sldMk cId="3394213500" sldId="300"/>
            <ac:spMk id="29" creationId="{07CEBE2F-267C-40EA-A513-AFFE0ACFC356}"/>
          </ac:spMkLst>
        </pc:spChg>
        <pc:spChg chg="add del mod">
          <ac:chgData name="Schell, Benjamin" userId="f9e67e3d-e662-49bf-b5ba-a1e4014e19f0" providerId="ADAL" clId="{63F0888A-FB4B-4CAD-B361-4D4AC50A7D73}" dt="2022-09-01T11:56:55.697" v="9219" actId="478"/>
          <ac:spMkLst>
            <pc:docMk/>
            <pc:sldMk cId="3394213500" sldId="300"/>
            <ac:spMk id="30" creationId="{2FA730AD-3F62-448F-926F-AE7C00B2E087}"/>
          </ac:spMkLst>
        </pc:spChg>
        <pc:spChg chg="add del mod">
          <ac:chgData name="Schell, Benjamin" userId="f9e67e3d-e662-49bf-b5ba-a1e4014e19f0" providerId="ADAL" clId="{63F0888A-FB4B-4CAD-B361-4D4AC50A7D73}" dt="2022-09-01T11:56:56.586" v="9220" actId="478"/>
          <ac:spMkLst>
            <pc:docMk/>
            <pc:sldMk cId="3394213500" sldId="300"/>
            <ac:spMk id="31" creationId="{18DFA98F-BB46-440C-9466-BE810A4F9725}"/>
          </ac:spMkLst>
        </pc:spChg>
        <pc:spChg chg="add del mod">
          <ac:chgData name="Schell, Benjamin" userId="f9e67e3d-e662-49bf-b5ba-a1e4014e19f0" providerId="ADAL" clId="{63F0888A-FB4B-4CAD-B361-4D4AC50A7D73}" dt="2022-09-01T11:56:57.416" v="9221" actId="478"/>
          <ac:spMkLst>
            <pc:docMk/>
            <pc:sldMk cId="3394213500" sldId="300"/>
            <ac:spMk id="32" creationId="{1A0652F5-A156-4567-A909-934455EF8383}"/>
          </ac:spMkLst>
        </pc:spChg>
        <pc:spChg chg="add del mod">
          <ac:chgData name="Schell, Benjamin" userId="f9e67e3d-e662-49bf-b5ba-a1e4014e19f0" providerId="ADAL" clId="{63F0888A-FB4B-4CAD-B361-4D4AC50A7D73}" dt="2022-09-01T11:56:59.905" v="9222" actId="478"/>
          <ac:spMkLst>
            <pc:docMk/>
            <pc:sldMk cId="3394213500" sldId="300"/>
            <ac:spMk id="33" creationId="{ACE06119-8F6E-46C2-90C9-9298F7C66D32}"/>
          </ac:spMkLst>
        </pc:spChg>
        <pc:spChg chg="add del mod">
          <ac:chgData name="Schell, Benjamin" userId="f9e67e3d-e662-49bf-b5ba-a1e4014e19f0" providerId="ADAL" clId="{63F0888A-FB4B-4CAD-B361-4D4AC50A7D73}" dt="2022-09-01T11:57:00.976" v="9223" actId="478"/>
          <ac:spMkLst>
            <pc:docMk/>
            <pc:sldMk cId="3394213500" sldId="300"/>
            <ac:spMk id="34" creationId="{ED8C3A0B-FCDF-494D-BF63-2A6022B4278F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35" creationId="{46AFCB22-DF6A-4137-A537-42F7A9B0EA3F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36" creationId="{D23EB7E5-A3E1-4132-ADF4-EABFECE49634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37" creationId="{23DC71B0-A142-4FB7-8B26-DD9FBA54BBBE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38" creationId="{3457E8F8-BF07-4AFA-A7E6-3E371DC78950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39" creationId="{1A33823E-CC53-4694-A8CE-D4FCAA2C6E0E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40" creationId="{71D99273-66D1-4671-BC14-FE938C9B37ED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41" creationId="{693AAC58-4EC4-4DDB-B91D-3E3EDA57BF3D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43" creationId="{8F25B490-AC95-4E92-B23A-4D5837758814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45" creationId="{B4F3EE04-2416-4D2B-97FD-09A2390D42E3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47" creationId="{614934E5-9609-44EF-8B94-1C6BFA8A9657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49" creationId="{2DAD39E1-7101-417C-A5F8-C62AF12A1E4E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51" creationId="{83724F4E-C9F9-49D6-B593-02DAF5D0BF24}"/>
          </ac:spMkLst>
        </pc:spChg>
        <pc:spChg chg="add mod or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52" creationId="{CBB6BA6B-92EC-4B00-9BEC-BE1C876925A8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53" creationId="{A834687C-FF7A-45E5-AC9E-F497ABC0B2E4}"/>
          </ac:spMkLst>
        </pc:spChg>
        <pc:spChg chg="add mod">
          <ac:chgData name="Schell, Benjamin" userId="f9e67e3d-e662-49bf-b5ba-a1e4014e19f0" providerId="ADAL" clId="{63F0888A-FB4B-4CAD-B361-4D4AC50A7D73}" dt="2022-09-01T12:36:39.933" v="10386" actId="1076"/>
          <ac:spMkLst>
            <pc:docMk/>
            <pc:sldMk cId="3394213500" sldId="300"/>
            <ac:spMk id="54" creationId="{D7A154E7-481F-43E3-A418-4025DA572E3F}"/>
          </ac:spMkLst>
        </pc:spChg>
        <pc:spChg chg="add mod or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55" creationId="{E1972C3C-A946-4FA3-8ABB-5D0C35FC5593}"/>
          </ac:spMkLst>
        </pc:spChg>
        <pc:spChg chg="add mod">
          <ac:chgData name="Schell, Benjamin" userId="f9e67e3d-e662-49bf-b5ba-a1e4014e19f0" providerId="ADAL" clId="{63F0888A-FB4B-4CAD-B361-4D4AC50A7D73}" dt="2022-09-01T12:36:44.140" v="10387" actId="1076"/>
          <ac:spMkLst>
            <pc:docMk/>
            <pc:sldMk cId="3394213500" sldId="300"/>
            <ac:spMk id="56" creationId="{DBE45F6C-50D3-459C-AD97-43D8A0C4489C}"/>
          </ac:spMkLst>
        </pc:spChg>
        <pc:spChg chg="add mod or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57" creationId="{CCA1BAD8-4D80-43C7-BFA5-7A687FC07DEE}"/>
          </ac:spMkLst>
        </pc:spChg>
        <pc:spChg chg="add mod">
          <ac:chgData name="Schell, Benjamin" userId="f9e67e3d-e662-49bf-b5ba-a1e4014e19f0" providerId="ADAL" clId="{63F0888A-FB4B-4CAD-B361-4D4AC50A7D73}" dt="2022-09-01T12:36:48.309" v="10388" actId="1076"/>
          <ac:spMkLst>
            <pc:docMk/>
            <pc:sldMk cId="3394213500" sldId="300"/>
            <ac:spMk id="58" creationId="{7772D31E-B554-4D51-81FD-C905742D8E5E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59" creationId="{C80A4288-2E4E-461A-A537-9B621D442B5A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60" creationId="{5650E994-79FD-45B6-A45D-C7859D454E02}"/>
          </ac:spMkLst>
        </pc:spChg>
        <pc:spChg chg="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62" creationId="{38BA72E3-7ADB-4066-AAC1-F725EA1001BF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64" creationId="{474B592F-ABEE-4EC7-8692-1BB0BD1DA470}"/>
          </ac:spMkLst>
        </pc:spChg>
        <pc:spChg chg="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66" creationId="{19C4C355-7792-4381-B511-7F06F7482B52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68" creationId="{DAEB7539-DFA4-4937-8AB5-AA8348AF0CBC}"/>
          </ac:spMkLst>
        </pc:spChg>
        <pc:spChg chg="add mod">
          <ac:chgData name="Schell, Benjamin" userId="f9e67e3d-e662-49bf-b5ba-a1e4014e19f0" providerId="ADAL" clId="{63F0888A-FB4B-4CAD-B361-4D4AC50A7D73}" dt="2022-09-01T12:36:25.763" v="10385" actId="1076"/>
          <ac:spMkLst>
            <pc:docMk/>
            <pc:sldMk cId="3394213500" sldId="300"/>
            <ac:spMk id="69" creationId="{FA2898AB-93D1-4996-83C4-BFD2D11436AE}"/>
          </ac:spMkLst>
        </pc:spChg>
        <pc:spChg chg="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71" creationId="{7321EF9D-E9B4-4798-9B75-D04120B8BDF0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73" creationId="{48C65EE9-6C40-47A1-B5A7-9C59EB305304}"/>
          </ac:spMkLst>
        </pc:spChg>
        <pc:spChg chg="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75" creationId="{EE6EA5B5-F667-42D5-A5EA-720140D93414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77" creationId="{CE0A4176-9AA9-4E62-B45A-4A03ABCFEC7C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79" creationId="{8518AD8E-2931-4D19-B5AB-69A7DF4546C7}"/>
          </ac:spMkLst>
        </pc:spChg>
        <pc:spChg chg="mod">
          <ac:chgData name="Schell, Benjamin" userId="f9e67e3d-e662-49bf-b5ba-a1e4014e19f0" providerId="ADAL" clId="{63F0888A-FB4B-4CAD-B361-4D4AC50A7D73}" dt="2022-09-01T12:24:31.882" v="10280"/>
          <ac:spMkLst>
            <pc:docMk/>
            <pc:sldMk cId="3394213500" sldId="300"/>
            <ac:spMk id="81" creationId="{A7AEA17E-B8F9-4DC4-9A93-6CE5F2130934}"/>
          </ac:spMkLst>
        </pc:spChg>
        <pc:spChg chg="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84" creationId="{EED4288C-1CFF-426C-85EA-4623A05248D2}"/>
          </ac:spMkLst>
        </pc:spChg>
        <pc:spChg chg="add del mod">
          <ac:chgData name="Schell, Benjamin" userId="f9e67e3d-e662-49bf-b5ba-a1e4014e19f0" providerId="ADAL" clId="{63F0888A-FB4B-4CAD-B361-4D4AC50A7D73}" dt="2022-09-01T12:30:41.876" v="10309" actId="478"/>
          <ac:spMkLst>
            <pc:docMk/>
            <pc:sldMk cId="3394213500" sldId="300"/>
            <ac:spMk id="86" creationId="{AFAEE7C5-5E2C-4CC9-A89B-6C9461ED0A51}"/>
          </ac:spMkLst>
        </pc:spChg>
        <pc:spChg chg="add del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87" creationId="{533AD690-14BC-4800-92A5-DF25AD88610A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88" creationId="{4FD191F2-E1CA-4804-8775-C70C49FDF1DD}"/>
          </ac:spMkLst>
        </pc:spChg>
        <pc:spChg chg="add mod">
          <ac:chgData name="Schell, Benjamin" userId="f9e67e3d-e662-49bf-b5ba-a1e4014e19f0" providerId="ADAL" clId="{63F0888A-FB4B-4CAD-B361-4D4AC50A7D73}" dt="2022-09-01T12:36:22.843" v="10384" actId="1076"/>
          <ac:spMkLst>
            <pc:docMk/>
            <pc:sldMk cId="3394213500" sldId="300"/>
            <ac:spMk id="89" creationId="{2B008C6D-1A15-43BA-BF5C-3D43FA84EF4A}"/>
          </ac:spMkLst>
        </pc:spChg>
        <pc:grpChg chg="add mod">
          <ac:chgData name="Schell, Benjamin" userId="f9e67e3d-e662-49bf-b5ba-a1e4014e19f0" providerId="ADAL" clId="{63F0888A-FB4B-4CAD-B361-4D4AC50A7D73}" dt="2022-09-01T12:36:22.843" v="10384" actId="1076"/>
          <ac:grpSpMkLst>
            <pc:docMk/>
            <pc:sldMk cId="3394213500" sldId="300"/>
            <ac:grpSpMk id="12" creationId="{208C266E-F144-4B2E-A8C8-66A994B4BB11}"/>
          </ac:grpSpMkLst>
        </pc:grpChg>
        <pc:grpChg chg="add mod">
          <ac:chgData name="Schell, Benjamin" userId="f9e67e3d-e662-49bf-b5ba-a1e4014e19f0" providerId="ADAL" clId="{63F0888A-FB4B-4CAD-B361-4D4AC50A7D73}" dt="2022-09-01T12:36:22.843" v="10384" actId="1076"/>
          <ac:grpSpMkLst>
            <pc:docMk/>
            <pc:sldMk cId="3394213500" sldId="300"/>
            <ac:grpSpMk id="61" creationId="{6D9E04C7-1E27-4F4B-B516-0D18F49609BC}"/>
          </ac:grpSpMkLst>
        </pc:grpChg>
        <pc:grpChg chg="add mod">
          <ac:chgData name="Schell, Benjamin" userId="f9e67e3d-e662-49bf-b5ba-a1e4014e19f0" providerId="ADAL" clId="{63F0888A-FB4B-4CAD-B361-4D4AC50A7D73}" dt="2022-09-01T12:36:22.843" v="10384" actId="1076"/>
          <ac:grpSpMkLst>
            <pc:docMk/>
            <pc:sldMk cId="3394213500" sldId="300"/>
            <ac:grpSpMk id="65" creationId="{9E46C29D-8A36-4556-80DB-DE7C31DB77AD}"/>
          </ac:grpSpMkLst>
        </pc:grpChg>
        <pc:grpChg chg="add mod">
          <ac:chgData name="Schell, Benjamin" userId="f9e67e3d-e662-49bf-b5ba-a1e4014e19f0" providerId="ADAL" clId="{63F0888A-FB4B-4CAD-B361-4D4AC50A7D73}" dt="2022-09-01T12:36:22.843" v="10384" actId="1076"/>
          <ac:grpSpMkLst>
            <pc:docMk/>
            <pc:sldMk cId="3394213500" sldId="300"/>
            <ac:grpSpMk id="70" creationId="{A950B4ED-160B-43DB-95C7-24E481894358}"/>
          </ac:grpSpMkLst>
        </pc:grpChg>
        <pc:grpChg chg="add mod">
          <ac:chgData name="Schell, Benjamin" userId="f9e67e3d-e662-49bf-b5ba-a1e4014e19f0" providerId="ADAL" clId="{63F0888A-FB4B-4CAD-B361-4D4AC50A7D73}" dt="2022-09-01T12:36:22.843" v="10384" actId="1076"/>
          <ac:grpSpMkLst>
            <pc:docMk/>
            <pc:sldMk cId="3394213500" sldId="300"/>
            <ac:grpSpMk id="74" creationId="{B6538EA3-9E9E-4F6D-9BF8-5788050114D3}"/>
          </ac:grpSpMkLst>
        </pc:grpChg>
        <pc:grpChg chg="add del mod">
          <ac:chgData name="Schell, Benjamin" userId="f9e67e3d-e662-49bf-b5ba-a1e4014e19f0" providerId="ADAL" clId="{63F0888A-FB4B-4CAD-B361-4D4AC50A7D73}" dt="2022-09-01T12:30:40.830" v="10308" actId="478"/>
          <ac:grpSpMkLst>
            <pc:docMk/>
            <pc:sldMk cId="3394213500" sldId="300"/>
            <ac:grpSpMk id="80" creationId="{B3F77931-8111-480A-A7C8-48D7CFC0F552}"/>
          </ac:grpSpMkLst>
        </pc:grpChg>
        <pc:grpChg chg="add del mod">
          <ac:chgData name="Schell, Benjamin" userId="f9e67e3d-e662-49bf-b5ba-a1e4014e19f0" providerId="ADAL" clId="{63F0888A-FB4B-4CAD-B361-4D4AC50A7D73}" dt="2022-09-01T12:36:22.843" v="10384" actId="1076"/>
          <ac:grpSpMkLst>
            <pc:docMk/>
            <pc:sldMk cId="3394213500" sldId="300"/>
            <ac:grpSpMk id="83" creationId="{2AD40C83-CCF6-4B2D-B977-D5597B5D099D}"/>
          </ac:grpSpMkLst>
        </pc:grpChg>
        <pc:picChg chg="add 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6" creationId="{5DCEF4C1-2B71-4845-8489-9321210626F2}"/>
          </ac:picMkLst>
        </pc:picChg>
        <pc:picChg chg="add 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7" creationId="{F58D8428-BAC6-47A5-B17E-5B688D6A12FF}"/>
          </ac:picMkLst>
        </pc:picChg>
        <pc:picChg chg="add 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8" creationId="{02274AE5-5761-4054-8976-AF8F587E7BC1}"/>
          </ac:picMkLst>
        </pc:picChg>
        <pc:picChg chg="add 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9" creationId="{296336D4-F94C-4DD2-BF40-F44D4A83F7C0}"/>
          </ac:picMkLst>
        </pc:picChg>
        <pc:picChg chg="add 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10" creationId="{7B7D44FC-2360-4F29-B7E5-E3A749D4BF37}"/>
          </ac:picMkLst>
        </pc:picChg>
        <pc:picChg chg="add 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11" creationId="{68FE5E1B-F1E6-4BD2-A1D6-06A697B34A61}"/>
          </ac:picMkLst>
        </pc:picChg>
        <pc:picChg chg="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13" creationId="{270034D7-BF72-4063-BF5B-B0728CD004D2}"/>
          </ac:picMkLst>
        </pc:picChg>
        <pc:picChg chg="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14" creationId="{BCE38C55-DD13-49D3-BD60-B2DF37CBF14C}"/>
          </ac:picMkLst>
        </pc:picChg>
        <pc:picChg chg="add del mod">
          <ac:chgData name="Schell, Benjamin" userId="f9e67e3d-e662-49bf-b5ba-a1e4014e19f0" providerId="ADAL" clId="{63F0888A-FB4B-4CAD-B361-4D4AC50A7D73}" dt="2022-09-01T12:01:24.252" v="9316" actId="478"/>
          <ac:picMkLst>
            <pc:docMk/>
            <pc:sldMk cId="3394213500" sldId="300"/>
            <ac:picMk id="21" creationId="{4973E10C-71AD-4906-9CEB-2EDE11D209FA}"/>
          </ac:picMkLst>
        </pc:picChg>
        <pc:picChg chg="add del mod">
          <ac:chgData name="Schell, Benjamin" userId="f9e67e3d-e662-49bf-b5ba-a1e4014e19f0" providerId="ADAL" clId="{63F0888A-FB4B-4CAD-B361-4D4AC50A7D73}" dt="2022-09-01T12:01:26.725" v="9318" actId="478"/>
          <ac:picMkLst>
            <pc:docMk/>
            <pc:sldMk cId="3394213500" sldId="300"/>
            <ac:picMk id="22" creationId="{7EE237B3-199A-45DB-959B-29E44F4607B0}"/>
          </ac:picMkLst>
        </pc:picChg>
        <pc:picChg chg="add del mod">
          <ac:chgData name="Schell, Benjamin" userId="f9e67e3d-e662-49bf-b5ba-a1e4014e19f0" providerId="ADAL" clId="{63F0888A-FB4B-4CAD-B361-4D4AC50A7D73}" dt="2022-09-01T12:01:27.992" v="9320" actId="478"/>
          <ac:picMkLst>
            <pc:docMk/>
            <pc:sldMk cId="3394213500" sldId="300"/>
            <ac:picMk id="23" creationId="{F9D9CC03-0E82-4672-A5C0-C9AD1746BCF6}"/>
          </ac:picMkLst>
        </pc:picChg>
        <pc:picChg chg="add del mod">
          <ac:chgData name="Schell, Benjamin" userId="f9e67e3d-e662-49bf-b5ba-a1e4014e19f0" providerId="ADAL" clId="{63F0888A-FB4B-4CAD-B361-4D4AC50A7D73}" dt="2022-09-01T12:01:25.631" v="9317" actId="478"/>
          <ac:picMkLst>
            <pc:docMk/>
            <pc:sldMk cId="3394213500" sldId="300"/>
            <ac:picMk id="24" creationId="{4DD628B2-888F-485E-8DAD-A4DED414BE73}"/>
          </ac:picMkLst>
        </pc:picChg>
        <pc:picChg chg="add del mod">
          <ac:chgData name="Schell, Benjamin" userId="f9e67e3d-e662-49bf-b5ba-a1e4014e19f0" providerId="ADAL" clId="{63F0888A-FB4B-4CAD-B361-4D4AC50A7D73}" dt="2022-09-01T12:01:27.268" v="9319" actId="478"/>
          <ac:picMkLst>
            <pc:docMk/>
            <pc:sldMk cId="3394213500" sldId="300"/>
            <ac:picMk id="25" creationId="{83CDEF18-069E-46BC-BAD0-E45B10E02E47}"/>
          </ac:picMkLst>
        </pc:picChg>
        <pc:picChg chg="add del mod">
          <ac:chgData name="Schell, Benjamin" userId="f9e67e3d-e662-49bf-b5ba-a1e4014e19f0" providerId="ADAL" clId="{63F0888A-FB4B-4CAD-B361-4D4AC50A7D73}" dt="2022-09-01T12:01:28.306" v="9321" actId="478"/>
          <ac:picMkLst>
            <pc:docMk/>
            <pc:sldMk cId="3394213500" sldId="300"/>
            <ac:picMk id="26" creationId="{F419699F-7538-49A1-A4DC-1D5E29C48D57}"/>
          </ac:picMkLst>
        </pc:picChg>
        <pc:picChg chg="add del mod">
          <ac:chgData name="Schell, Benjamin" userId="f9e67e3d-e662-49bf-b5ba-a1e4014e19f0" providerId="ADAL" clId="{63F0888A-FB4B-4CAD-B361-4D4AC50A7D73}" dt="2022-09-01T12:01:28.648" v="9322" actId="478"/>
          <ac:picMkLst>
            <pc:docMk/>
            <pc:sldMk cId="3394213500" sldId="300"/>
            <ac:picMk id="27" creationId="{502AC3E5-8C50-4A09-8FCA-4BE1FA0EBC20}"/>
          </ac:picMkLst>
        </pc:picChg>
        <pc:picChg chg="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63" creationId="{EDAA12CD-3643-4474-B91E-FB59F4D9B442}"/>
          </ac:picMkLst>
        </pc:picChg>
        <pc:picChg chg="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67" creationId="{A893F9F3-470B-4589-A68C-0A45642FC0C7}"/>
          </ac:picMkLst>
        </pc:picChg>
        <pc:picChg chg="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72" creationId="{9BFDB69E-7163-48EA-B613-9C5CF79BDFAD}"/>
          </ac:picMkLst>
        </pc:picChg>
        <pc:picChg chg="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76" creationId="{EBBD7993-DD57-4AF0-9F3A-11A12B822F63}"/>
          </ac:picMkLst>
        </pc:picChg>
        <pc:picChg chg="add 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78" creationId="{C533248B-6477-4B51-9C71-0B86686201E5}"/>
          </ac:picMkLst>
        </pc:picChg>
        <pc:picChg chg="mod">
          <ac:chgData name="Schell, Benjamin" userId="f9e67e3d-e662-49bf-b5ba-a1e4014e19f0" providerId="ADAL" clId="{63F0888A-FB4B-4CAD-B361-4D4AC50A7D73}" dt="2022-09-01T12:24:31.882" v="10280"/>
          <ac:picMkLst>
            <pc:docMk/>
            <pc:sldMk cId="3394213500" sldId="300"/>
            <ac:picMk id="82" creationId="{459B8B4F-8892-444F-A5F4-3955460A7E7B}"/>
          </ac:picMkLst>
        </pc:picChg>
        <pc:picChg chg="mod">
          <ac:chgData name="Schell, Benjamin" userId="f9e67e3d-e662-49bf-b5ba-a1e4014e19f0" providerId="ADAL" clId="{63F0888A-FB4B-4CAD-B361-4D4AC50A7D73}" dt="2022-09-01T12:36:22.843" v="10384" actId="1076"/>
          <ac:picMkLst>
            <pc:docMk/>
            <pc:sldMk cId="3394213500" sldId="300"/>
            <ac:picMk id="85" creationId="{385B946C-8550-43F2-BFA8-F6B25559084D}"/>
          </ac:picMkLst>
        </pc:picChg>
        <pc:cxnChg chg="mod">
          <ac:chgData name="Schell, Benjamin" userId="f9e67e3d-e662-49bf-b5ba-a1e4014e19f0" providerId="ADAL" clId="{63F0888A-FB4B-4CAD-B361-4D4AC50A7D73}" dt="2022-09-01T12:36:22.843" v="10384" actId="1076"/>
          <ac:cxnSpMkLst>
            <pc:docMk/>
            <pc:sldMk cId="3394213500" sldId="300"/>
            <ac:cxnSpMk id="15" creationId="{4D22621D-109A-4E6B-B45F-EF9A99C8F5A7}"/>
          </ac:cxnSpMkLst>
        </pc:cxnChg>
      </pc:sldChg>
      <pc:sldChg chg="addSp delSp modSp new mod">
        <pc:chgData name="Schell, Benjamin" userId="f9e67e3d-e662-49bf-b5ba-a1e4014e19f0" providerId="ADAL" clId="{63F0888A-FB4B-4CAD-B361-4D4AC50A7D73}" dt="2022-09-09T11:26:34.117" v="29086" actId="478"/>
        <pc:sldMkLst>
          <pc:docMk/>
          <pc:sldMk cId="3893715880" sldId="301"/>
        </pc:sldMkLst>
        <pc:spChg chg="mod">
          <ac:chgData name="Schell, Benjamin" userId="f9e67e3d-e662-49bf-b5ba-a1e4014e19f0" providerId="ADAL" clId="{63F0888A-FB4B-4CAD-B361-4D4AC50A7D73}" dt="2022-09-01T12:45:34.786" v="10528"/>
          <ac:spMkLst>
            <pc:docMk/>
            <pc:sldMk cId="3893715880" sldId="301"/>
            <ac:spMk id="2" creationId="{6FA2A785-7F99-4B24-9638-9D25487AE013}"/>
          </ac:spMkLst>
        </pc:spChg>
        <pc:spChg chg="mod">
          <ac:chgData name="Schell, Benjamin" userId="f9e67e3d-e662-49bf-b5ba-a1e4014e19f0" providerId="ADAL" clId="{63F0888A-FB4B-4CAD-B361-4D4AC50A7D73}" dt="2022-09-01T12:45:31.781" v="10527"/>
          <ac:spMkLst>
            <pc:docMk/>
            <pc:sldMk cId="3893715880" sldId="301"/>
            <ac:spMk id="4" creationId="{F5D4A170-36AA-4218-9AB0-800EAF6C7BD7}"/>
          </ac:spMkLst>
        </pc:spChg>
        <pc:spChg chg="del">
          <ac:chgData name="Schell, Benjamin" userId="f9e67e3d-e662-49bf-b5ba-a1e4014e19f0" providerId="ADAL" clId="{63F0888A-FB4B-4CAD-B361-4D4AC50A7D73}" dt="2022-09-01T12:45:42.261" v="10530" actId="478"/>
          <ac:spMkLst>
            <pc:docMk/>
            <pc:sldMk cId="3893715880" sldId="301"/>
            <ac:spMk id="5" creationId="{CDC9EE05-667A-4220-8E89-57163815FA7C}"/>
          </ac:spMkLst>
        </pc:spChg>
        <pc:spChg chg="add mod">
          <ac:chgData name="Schell, Benjamin" userId="f9e67e3d-e662-49bf-b5ba-a1e4014e19f0" providerId="ADAL" clId="{63F0888A-FB4B-4CAD-B361-4D4AC50A7D73}" dt="2022-09-08T08:27:00.773" v="23240" actId="20577"/>
          <ac:spMkLst>
            <pc:docMk/>
            <pc:sldMk cId="3893715880" sldId="301"/>
            <ac:spMk id="6" creationId="{2A33EBBF-C4F3-4105-98FD-2B6AFD6A1891}"/>
          </ac:spMkLst>
        </pc:spChg>
        <pc:spChg chg="add mod">
          <ac:chgData name="Schell, Benjamin" userId="f9e67e3d-e662-49bf-b5ba-a1e4014e19f0" providerId="ADAL" clId="{63F0888A-FB4B-4CAD-B361-4D4AC50A7D73}" dt="2022-09-01T15:20:43.306" v="16492" actId="14100"/>
          <ac:spMkLst>
            <pc:docMk/>
            <pc:sldMk cId="3893715880" sldId="301"/>
            <ac:spMk id="9" creationId="{D57B3895-6816-45FB-952D-74E65778FAB0}"/>
          </ac:spMkLst>
        </pc:spChg>
        <pc:spChg chg="add mod">
          <ac:chgData name="Schell, Benjamin" userId="f9e67e3d-e662-49bf-b5ba-a1e4014e19f0" providerId="ADAL" clId="{63F0888A-FB4B-4CAD-B361-4D4AC50A7D73}" dt="2022-09-01T15:20:26.863" v="16491" actId="1076"/>
          <ac:spMkLst>
            <pc:docMk/>
            <pc:sldMk cId="3893715880" sldId="301"/>
            <ac:spMk id="10" creationId="{5CACA86F-98A8-493C-ADBE-78DC663A12B8}"/>
          </ac:spMkLst>
        </pc:spChg>
        <pc:spChg chg="mod">
          <ac:chgData name="Schell, Benjamin" userId="f9e67e3d-e662-49bf-b5ba-a1e4014e19f0" providerId="ADAL" clId="{63F0888A-FB4B-4CAD-B361-4D4AC50A7D73}" dt="2022-09-09T11:05:50.580" v="28093"/>
          <ac:spMkLst>
            <pc:docMk/>
            <pc:sldMk cId="3893715880" sldId="301"/>
            <ac:spMk id="12" creationId="{49D54951-081C-4ACA-BE5E-C2D118CB0835}"/>
          </ac:spMkLst>
        </pc:spChg>
        <pc:spChg chg="mod">
          <ac:chgData name="Schell, Benjamin" userId="f9e67e3d-e662-49bf-b5ba-a1e4014e19f0" providerId="ADAL" clId="{63F0888A-FB4B-4CAD-B361-4D4AC50A7D73}" dt="2022-09-09T11:05:50.580" v="28093"/>
          <ac:spMkLst>
            <pc:docMk/>
            <pc:sldMk cId="3893715880" sldId="301"/>
            <ac:spMk id="13" creationId="{EDD56D6B-677D-470A-AD24-EE7CD9374171}"/>
          </ac:spMkLst>
        </pc:spChg>
        <pc:spChg chg="mod">
          <ac:chgData name="Schell, Benjamin" userId="f9e67e3d-e662-49bf-b5ba-a1e4014e19f0" providerId="ADAL" clId="{63F0888A-FB4B-4CAD-B361-4D4AC50A7D73}" dt="2022-09-09T11:05:58.722" v="28095"/>
          <ac:spMkLst>
            <pc:docMk/>
            <pc:sldMk cId="3893715880" sldId="301"/>
            <ac:spMk id="15" creationId="{81BB714F-FE34-4C62-B2C1-0826C84B3653}"/>
          </ac:spMkLst>
        </pc:spChg>
        <pc:spChg chg="mod">
          <ac:chgData name="Schell, Benjamin" userId="f9e67e3d-e662-49bf-b5ba-a1e4014e19f0" providerId="ADAL" clId="{63F0888A-FB4B-4CAD-B361-4D4AC50A7D73}" dt="2022-09-09T11:05:58.722" v="28095"/>
          <ac:spMkLst>
            <pc:docMk/>
            <pc:sldMk cId="3893715880" sldId="301"/>
            <ac:spMk id="16" creationId="{495B8B89-4EE0-42E4-8CD1-00358169D0AB}"/>
          </ac:spMkLst>
        </pc:spChg>
        <pc:grpChg chg="add mod">
          <ac:chgData name="Schell, Benjamin" userId="f9e67e3d-e662-49bf-b5ba-a1e4014e19f0" providerId="ADAL" clId="{63F0888A-FB4B-4CAD-B361-4D4AC50A7D73}" dt="2022-09-09T11:06:09.488" v="28100" actId="1035"/>
          <ac:grpSpMkLst>
            <pc:docMk/>
            <pc:sldMk cId="3893715880" sldId="301"/>
            <ac:grpSpMk id="11" creationId="{BD8C60C9-5F81-4059-8393-F51A8620920D}"/>
          </ac:grpSpMkLst>
        </pc:grpChg>
        <pc:grpChg chg="add del mod">
          <ac:chgData name="Schell, Benjamin" userId="f9e67e3d-e662-49bf-b5ba-a1e4014e19f0" providerId="ADAL" clId="{63F0888A-FB4B-4CAD-B361-4D4AC50A7D73}" dt="2022-09-09T11:26:34.117" v="29086" actId="478"/>
          <ac:grpSpMkLst>
            <pc:docMk/>
            <pc:sldMk cId="3893715880" sldId="301"/>
            <ac:grpSpMk id="14" creationId="{F2B32DFC-5157-403D-A4A2-5F844735C63A}"/>
          </ac:grpSpMkLst>
        </pc:grpChg>
        <pc:picChg chg="add mod">
          <ac:chgData name="Schell, Benjamin" userId="f9e67e3d-e662-49bf-b5ba-a1e4014e19f0" providerId="ADAL" clId="{63F0888A-FB4B-4CAD-B361-4D4AC50A7D73}" dt="2022-09-01T13:01:40.888" v="11152" actId="1076"/>
          <ac:picMkLst>
            <pc:docMk/>
            <pc:sldMk cId="3893715880" sldId="301"/>
            <ac:picMk id="8" creationId="{6CA347BE-CEAF-4B39-836D-979EB39FBC99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08T08:30:03.807" v="23241" actId="6549"/>
        <pc:sldMkLst>
          <pc:docMk/>
          <pc:sldMk cId="1357589336" sldId="302"/>
        </pc:sldMkLst>
        <pc:spChg chg="mod">
          <ac:chgData name="Schell, Benjamin" userId="f9e67e3d-e662-49bf-b5ba-a1e4014e19f0" providerId="ADAL" clId="{63F0888A-FB4B-4CAD-B361-4D4AC50A7D73}" dt="2022-09-08T08:30:03.807" v="23241" actId="6549"/>
          <ac:spMkLst>
            <pc:docMk/>
            <pc:sldMk cId="1357589336" sldId="302"/>
            <ac:spMk id="6" creationId="{2A33EBBF-C4F3-4105-98FD-2B6AFD6A1891}"/>
          </ac:spMkLst>
        </pc:spChg>
        <pc:picChg chg="add mod">
          <ac:chgData name="Schell, Benjamin" userId="f9e67e3d-e662-49bf-b5ba-a1e4014e19f0" providerId="ADAL" clId="{63F0888A-FB4B-4CAD-B361-4D4AC50A7D73}" dt="2022-09-01T13:07:25.417" v="11251" actId="1076"/>
          <ac:picMkLst>
            <pc:docMk/>
            <pc:sldMk cId="1357589336" sldId="302"/>
            <ac:picMk id="7" creationId="{F6C62F8E-17C7-483E-98A2-A840706A512E}"/>
          </ac:picMkLst>
        </pc:picChg>
        <pc:picChg chg="del">
          <ac:chgData name="Schell, Benjamin" userId="f9e67e3d-e662-49bf-b5ba-a1e4014e19f0" providerId="ADAL" clId="{63F0888A-FB4B-4CAD-B361-4D4AC50A7D73}" dt="2022-09-01T13:06:15.333" v="11182" actId="478"/>
          <ac:picMkLst>
            <pc:docMk/>
            <pc:sldMk cId="1357589336" sldId="302"/>
            <ac:picMk id="8" creationId="{6CA347BE-CEAF-4B39-836D-979EB39FBC99}"/>
          </ac:picMkLst>
        </pc:picChg>
      </pc:sldChg>
      <pc:sldChg chg="addSp delSp modSp new del mod">
        <pc:chgData name="Schell, Benjamin" userId="f9e67e3d-e662-49bf-b5ba-a1e4014e19f0" providerId="ADAL" clId="{63F0888A-FB4B-4CAD-B361-4D4AC50A7D73}" dt="2022-09-01T14:25:52.558" v="13912" actId="47"/>
        <pc:sldMkLst>
          <pc:docMk/>
          <pc:sldMk cId="367762613" sldId="303"/>
        </pc:sldMkLst>
        <pc:picChg chg="add mod">
          <ac:chgData name="Schell, Benjamin" userId="f9e67e3d-e662-49bf-b5ba-a1e4014e19f0" providerId="ADAL" clId="{63F0888A-FB4B-4CAD-B361-4D4AC50A7D73}" dt="2022-09-01T13:02:48.837" v="11157" actId="1076"/>
          <ac:picMkLst>
            <pc:docMk/>
            <pc:sldMk cId="367762613" sldId="303"/>
            <ac:picMk id="7" creationId="{20CC7E54-0B0E-4A56-B845-822CFB74B800}"/>
          </ac:picMkLst>
        </pc:picChg>
        <pc:picChg chg="add mod">
          <ac:chgData name="Schell, Benjamin" userId="f9e67e3d-e662-49bf-b5ba-a1e4014e19f0" providerId="ADAL" clId="{63F0888A-FB4B-4CAD-B361-4D4AC50A7D73}" dt="2022-09-01T13:03:05.288" v="11159" actId="14100"/>
          <ac:picMkLst>
            <pc:docMk/>
            <pc:sldMk cId="367762613" sldId="303"/>
            <ac:picMk id="9" creationId="{EAFF0AC0-2992-466A-BF9A-2DA3404BE625}"/>
          </ac:picMkLst>
        </pc:picChg>
        <pc:picChg chg="add del mod">
          <ac:chgData name="Schell, Benjamin" userId="f9e67e3d-e662-49bf-b5ba-a1e4014e19f0" providerId="ADAL" clId="{63F0888A-FB4B-4CAD-B361-4D4AC50A7D73}" dt="2022-09-01T14:25:43.179" v="13907" actId="21"/>
          <ac:picMkLst>
            <pc:docMk/>
            <pc:sldMk cId="367762613" sldId="303"/>
            <ac:picMk id="11" creationId="{16EE6D76-5C9F-4395-A295-7D0FA5C82959}"/>
          </ac:picMkLst>
        </pc:picChg>
        <pc:picChg chg="add del">
          <ac:chgData name="Schell, Benjamin" userId="f9e67e3d-e662-49bf-b5ba-a1e4014e19f0" providerId="ADAL" clId="{63F0888A-FB4B-4CAD-B361-4D4AC50A7D73}" dt="2022-09-01T13:06:12.014" v="11181" actId="21"/>
          <ac:picMkLst>
            <pc:docMk/>
            <pc:sldMk cId="367762613" sldId="303"/>
            <ac:picMk id="13" creationId="{8C253F74-D460-4E00-9DD2-1539CBB39167}"/>
          </ac:picMkLst>
        </pc:picChg>
        <pc:picChg chg="add del mod">
          <ac:chgData name="Schell, Benjamin" userId="f9e67e3d-e662-49bf-b5ba-a1e4014e19f0" providerId="ADAL" clId="{63F0888A-FB4B-4CAD-B361-4D4AC50A7D73}" dt="2022-09-01T14:11:56.913" v="12854" actId="21"/>
          <ac:picMkLst>
            <pc:docMk/>
            <pc:sldMk cId="367762613" sldId="303"/>
            <ac:picMk id="15" creationId="{2B6AE8E7-C5F0-426F-A4D3-CCCFADB3E0A2}"/>
          </ac:picMkLst>
        </pc:picChg>
      </pc:sldChg>
      <pc:sldChg chg="addSp delSp modSp add mod ord modNotesTx">
        <pc:chgData name="Schell, Benjamin" userId="f9e67e3d-e662-49bf-b5ba-a1e4014e19f0" providerId="ADAL" clId="{63F0888A-FB4B-4CAD-B361-4D4AC50A7D73}" dt="2022-09-09T11:12:24.866" v="28404" actId="478"/>
        <pc:sldMkLst>
          <pc:docMk/>
          <pc:sldMk cId="3950603253" sldId="304"/>
        </pc:sldMkLst>
        <pc:spChg chg="del">
          <ac:chgData name="Schell, Benjamin" userId="f9e67e3d-e662-49bf-b5ba-a1e4014e19f0" providerId="ADAL" clId="{63F0888A-FB4B-4CAD-B361-4D4AC50A7D73}" dt="2022-09-01T13:09:47.808" v="11271" actId="478"/>
          <ac:spMkLst>
            <pc:docMk/>
            <pc:sldMk cId="3950603253" sldId="304"/>
            <ac:spMk id="7" creationId="{0B62D62B-A013-41E6-AEB1-302FE37AEB43}"/>
          </ac:spMkLst>
        </pc:spChg>
        <pc:spChg chg="del">
          <ac:chgData name="Schell, Benjamin" userId="f9e67e3d-e662-49bf-b5ba-a1e4014e19f0" providerId="ADAL" clId="{63F0888A-FB4B-4CAD-B361-4D4AC50A7D73}" dt="2022-09-01T13:09:46.927" v="11270" actId="478"/>
          <ac:spMkLst>
            <pc:docMk/>
            <pc:sldMk cId="3950603253" sldId="304"/>
            <ac:spMk id="8" creationId="{DEF7923A-272F-41C4-8394-7F48A5D43835}"/>
          </ac:spMkLst>
        </pc:spChg>
        <pc:spChg chg="del mod">
          <ac:chgData name="Schell, Benjamin" userId="f9e67e3d-e662-49bf-b5ba-a1e4014e19f0" providerId="ADAL" clId="{63F0888A-FB4B-4CAD-B361-4D4AC50A7D73}" dt="2022-09-01T13:09:49.910" v="11274" actId="478"/>
          <ac:spMkLst>
            <pc:docMk/>
            <pc:sldMk cId="3950603253" sldId="304"/>
            <ac:spMk id="10" creationId="{5DE4409C-FECB-4AF8-9BE6-46709BC63B36}"/>
          </ac:spMkLst>
        </pc:spChg>
        <pc:spChg chg="del mod topLvl">
          <ac:chgData name="Schell, Benjamin" userId="f9e67e3d-e662-49bf-b5ba-a1e4014e19f0" providerId="ADAL" clId="{63F0888A-FB4B-4CAD-B361-4D4AC50A7D73}" dt="2022-09-09T11:12:24.866" v="28404" actId="478"/>
          <ac:spMkLst>
            <pc:docMk/>
            <pc:sldMk cId="3950603253" sldId="304"/>
            <ac:spMk id="20" creationId="{01CE1F91-D87A-4133-831E-0470C3CBEEAF}"/>
          </ac:spMkLst>
        </pc:spChg>
        <pc:spChg chg="del mod topLvl">
          <ac:chgData name="Schell, Benjamin" userId="f9e67e3d-e662-49bf-b5ba-a1e4014e19f0" providerId="ADAL" clId="{63F0888A-FB4B-4CAD-B361-4D4AC50A7D73}" dt="2022-09-09T11:12:23.639" v="28403" actId="478"/>
          <ac:spMkLst>
            <pc:docMk/>
            <pc:sldMk cId="3950603253" sldId="304"/>
            <ac:spMk id="21" creationId="{C395E979-A5F0-401A-A92D-FCF0A37F3E83}"/>
          </ac:spMkLst>
        </pc:spChg>
        <pc:spChg chg="del">
          <ac:chgData name="Schell, Benjamin" userId="f9e67e3d-e662-49bf-b5ba-a1e4014e19f0" providerId="ADAL" clId="{63F0888A-FB4B-4CAD-B361-4D4AC50A7D73}" dt="2022-09-01T13:09:50.642" v="11275" actId="478"/>
          <ac:spMkLst>
            <pc:docMk/>
            <pc:sldMk cId="3950603253" sldId="304"/>
            <ac:spMk id="23" creationId="{6ADB8339-3902-4247-8414-F9E9A4D306DD}"/>
          </ac:spMkLst>
        </pc:spChg>
        <pc:spChg chg="del mod">
          <ac:chgData name="Schell, Benjamin" userId="f9e67e3d-e662-49bf-b5ba-a1e4014e19f0" providerId="ADAL" clId="{63F0888A-FB4B-4CAD-B361-4D4AC50A7D73}" dt="2022-09-01T13:09:53.697" v="11278" actId="478"/>
          <ac:spMkLst>
            <pc:docMk/>
            <pc:sldMk cId="3950603253" sldId="304"/>
            <ac:spMk id="24" creationId="{579FDB32-32B5-431C-A148-7763ED05B0DE}"/>
          </ac:spMkLst>
        </pc:spChg>
        <pc:spChg chg="add mod">
          <ac:chgData name="Schell, Benjamin" userId="f9e67e3d-e662-49bf-b5ba-a1e4014e19f0" providerId="ADAL" clId="{63F0888A-FB4B-4CAD-B361-4D4AC50A7D73}" dt="2022-09-01T13:44:36.952" v="12057" actId="207"/>
          <ac:spMkLst>
            <pc:docMk/>
            <pc:sldMk cId="3950603253" sldId="304"/>
            <ac:spMk id="28" creationId="{D9867A13-C19E-4CD8-893E-A9CED20C9191}"/>
          </ac:spMkLst>
        </pc:spChg>
        <pc:spChg chg="add mod">
          <ac:chgData name="Schell, Benjamin" userId="f9e67e3d-e662-49bf-b5ba-a1e4014e19f0" providerId="ADAL" clId="{63F0888A-FB4B-4CAD-B361-4D4AC50A7D73}" dt="2022-09-01T13:26:55.468" v="11638" actId="20577"/>
          <ac:spMkLst>
            <pc:docMk/>
            <pc:sldMk cId="3950603253" sldId="304"/>
            <ac:spMk id="31" creationId="{28B93587-785D-449E-A5B5-87400C3FA598}"/>
          </ac:spMkLst>
        </pc:spChg>
        <pc:spChg chg="add mod">
          <ac:chgData name="Schell, Benjamin" userId="f9e67e3d-e662-49bf-b5ba-a1e4014e19f0" providerId="ADAL" clId="{63F0888A-FB4B-4CAD-B361-4D4AC50A7D73}" dt="2022-09-02T13:42:01.081" v="20408" actId="12"/>
          <ac:spMkLst>
            <pc:docMk/>
            <pc:sldMk cId="3950603253" sldId="304"/>
            <ac:spMk id="33" creationId="{D5D87C2A-6C23-4DE9-B950-5E422F539CDD}"/>
          </ac:spMkLst>
        </pc:spChg>
        <pc:spChg chg="add mod">
          <ac:chgData name="Schell, Benjamin" userId="f9e67e3d-e662-49bf-b5ba-a1e4014e19f0" providerId="ADAL" clId="{63F0888A-FB4B-4CAD-B361-4D4AC50A7D73}" dt="2022-09-02T13:42:01.081" v="20408" actId="12"/>
          <ac:spMkLst>
            <pc:docMk/>
            <pc:sldMk cId="3950603253" sldId="304"/>
            <ac:spMk id="35" creationId="{FFC598C2-7789-4728-8003-CDF4A998AF24}"/>
          </ac:spMkLst>
        </pc:spChg>
        <pc:spChg chg="add mod">
          <ac:chgData name="Schell, Benjamin" userId="f9e67e3d-e662-49bf-b5ba-a1e4014e19f0" providerId="ADAL" clId="{63F0888A-FB4B-4CAD-B361-4D4AC50A7D73}" dt="2022-09-01T13:26:06.810" v="11613" actId="1038"/>
          <ac:spMkLst>
            <pc:docMk/>
            <pc:sldMk cId="3950603253" sldId="304"/>
            <ac:spMk id="38" creationId="{C067F2B0-209C-4AE5-8387-57BDAE752A85}"/>
          </ac:spMkLst>
        </pc:spChg>
        <pc:spChg chg="add del mod">
          <ac:chgData name="Schell, Benjamin" userId="f9e67e3d-e662-49bf-b5ba-a1e4014e19f0" providerId="ADAL" clId="{63F0888A-FB4B-4CAD-B361-4D4AC50A7D73}" dt="2022-09-01T13:16:45.672" v="11353" actId="478"/>
          <ac:spMkLst>
            <pc:docMk/>
            <pc:sldMk cId="3950603253" sldId="304"/>
            <ac:spMk id="39" creationId="{EF890372-6933-45FF-8A7C-CD139A748500}"/>
          </ac:spMkLst>
        </pc:spChg>
        <pc:spChg chg="add mod">
          <ac:chgData name="Schell, Benjamin" userId="f9e67e3d-e662-49bf-b5ba-a1e4014e19f0" providerId="ADAL" clId="{63F0888A-FB4B-4CAD-B361-4D4AC50A7D73}" dt="2022-09-01T13:17:06.195" v="11367" actId="1076"/>
          <ac:spMkLst>
            <pc:docMk/>
            <pc:sldMk cId="3950603253" sldId="304"/>
            <ac:spMk id="40" creationId="{5FCBB6FE-2D23-43BE-94E4-4BF138F08F35}"/>
          </ac:spMkLst>
        </pc:spChg>
        <pc:spChg chg="add del mod">
          <ac:chgData name="Schell, Benjamin" userId="f9e67e3d-e662-49bf-b5ba-a1e4014e19f0" providerId="ADAL" clId="{63F0888A-FB4B-4CAD-B361-4D4AC50A7D73}" dt="2022-09-01T13:24:17.091" v="11482" actId="478"/>
          <ac:spMkLst>
            <pc:docMk/>
            <pc:sldMk cId="3950603253" sldId="304"/>
            <ac:spMk id="41" creationId="{7CD6CD37-18F2-4FA5-B3FB-7AFB6465D826}"/>
          </ac:spMkLst>
        </pc:spChg>
        <pc:spChg chg="add del mod">
          <ac:chgData name="Schell, Benjamin" userId="f9e67e3d-e662-49bf-b5ba-a1e4014e19f0" providerId="ADAL" clId="{63F0888A-FB4B-4CAD-B361-4D4AC50A7D73}" dt="2022-09-01T13:24:17.510" v="11483" actId="478"/>
          <ac:spMkLst>
            <pc:docMk/>
            <pc:sldMk cId="3950603253" sldId="304"/>
            <ac:spMk id="42" creationId="{AEC66FBC-68F5-484B-89F1-F0EEB4FA79E8}"/>
          </ac:spMkLst>
        </pc:spChg>
        <pc:spChg chg="add del mod">
          <ac:chgData name="Schell, Benjamin" userId="f9e67e3d-e662-49bf-b5ba-a1e4014e19f0" providerId="ADAL" clId="{63F0888A-FB4B-4CAD-B361-4D4AC50A7D73}" dt="2022-09-01T13:24:17.931" v="11484" actId="478"/>
          <ac:spMkLst>
            <pc:docMk/>
            <pc:sldMk cId="3950603253" sldId="304"/>
            <ac:spMk id="43" creationId="{14D9A6BC-E94B-4648-9FCD-C42B42F659CF}"/>
          </ac:spMkLst>
        </pc:spChg>
        <pc:spChg chg="add mod">
          <ac:chgData name="Schell, Benjamin" userId="f9e67e3d-e662-49bf-b5ba-a1e4014e19f0" providerId="ADAL" clId="{63F0888A-FB4B-4CAD-B361-4D4AC50A7D73}" dt="2022-09-01T13:26:09.931" v="11619" actId="1038"/>
          <ac:spMkLst>
            <pc:docMk/>
            <pc:sldMk cId="3950603253" sldId="304"/>
            <ac:spMk id="44" creationId="{C12C01BB-37B0-4014-8CEF-3A51142FC83F}"/>
          </ac:spMkLst>
        </pc:spChg>
        <pc:spChg chg="add mod">
          <ac:chgData name="Schell, Benjamin" userId="f9e67e3d-e662-49bf-b5ba-a1e4014e19f0" providerId="ADAL" clId="{63F0888A-FB4B-4CAD-B361-4D4AC50A7D73}" dt="2022-09-01T13:26:13.035" v="11621" actId="1038"/>
          <ac:spMkLst>
            <pc:docMk/>
            <pc:sldMk cId="3950603253" sldId="304"/>
            <ac:spMk id="45" creationId="{2E44D906-03A9-4438-8912-C4F1C2F89C82}"/>
          </ac:spMkLst>
        </pc:spChg>
        <pc:spChg chg="add mod">
          <ac:chgData name="Schell, Benjamin" userId="f9e67e3d-e662-49bf-b5ba-a1e4014e19f0" providerId="ADAL" clId="{63F0888A-FB4B-4CAD-B361-4D4AC50A7D73}" dt="2022-09-01T13:25:43.746" v="11600" actId="14100"/>
          <ac:spMkLst>
            <pc:docMk/>
            <pc:sldMk cId="3950603253" sldId="304"/>
            <ac:spMk id="46" creationId="{EC60677F-4E33-4DE6-A775-9EA5096FF8A1}"/>
          </ac:spMkLst>
        </pc:spChg>
        <pc:grpChg chg="add del mod">
          <ac:chgData name="Schell, Benjamin" userId="f9e67e3d-e662-49bf-b5ba-a1e4014e19f0" providerId="ADAL" clId="{63F0888A-FB4B-4CAD-B361-4D4AC50A7D73}" dt="2022-09-09T11:12:23.639" v="28403" actId="478"/>
          <ac:grpSpMkLst>
            <pc:docMk/>
            <pc:sldMk cId="3950603253" sldId="304"/>
            <ac:grpSpMk id="19" creationId="{21AA68ED-30A6-4A6F-B542-5771735EA5E2}"/>
          </ac:grpSpMkLst>
        </pc:grpChg>
        <pc:grpChg chg="del">
          <ac:chgData name="Schell, Benjamin" userId="f9e67e3d-e662-49bf-b5ba-a1e4014e19f0" providerId="ADAL" clId="{63F0888A-FB4B-4CAD-B361-4D4AC50A7D73}" dt="2022-09-01T13:09:48.918" v="11272" actId="478"/>
          <ac:grpSpMkLst>
            <pc:docMk/>
            <pc:sldMk cId="3950603253" sldId="304"/>
            <ac:grpSpMk id="22" creationId="{A8BE8ADA-473C-4E89-97F7-E4C061FB5CDE}"/>
          </ac:grpSpMkLst>
        </pc:grpChg>
        <pc:graphicFrameChg chg="del">
          <ac:chgData name="Schell, Benjamin" userId="f9e67e3d-e662-49bf-b5ba-a1e4014e19f0" providerId="ADAL" clId="{63F0888A-FB4B-4CAD-B361-4D4AC50A7D73}" dt="2022-09-01T13:09:45.953" v="11269" actId="478"/>
          <ac:graphicFrameMkLst>
            <pc:docMk/>
            <pc:sldMk cId="3950603253" sldId="304"/>
            <ac:graphicFrameMk id="6" creationId="{C7CA214F-F7E8-420E-8DB0-E1C9D85783F9}"/>
          </ac:graphicFrameMkLst>
        </pc:graphicFrameChg>
        <pc:graphicFrameChg chg="add del mod modGraphic">
          <ac:chgData name="Schell, Benjamin" userId="f9e67e3d-e662-49bf-b5ba-a1e4014e19f0" providerId="ADAL" clId="{63F0888A-FB4B-4CAD-B361-4D4AC50A7D73}" dt="2022-09-01T13:25:51.099" v="11602" actId="478"/>
          <ac:graphicFrameMkLst>
            <pc:docMk/>
            <pc:sldMk cId="3950603253" sldId="304"/>
            <ac:graphicFrameMk id="37" creationId="{18CEFC64-7E2E-41CD-84CE-6D35591A7A1C}"/>
          </ac:graphicFrameMkLst>
        </pc:graphicFrameChg>
        <pc:picChg chg="add mod ord">
          <ac:chgData name="Schell, Benjamin" userId="f9e67e3d-e662-49bf-b5ba-a1e4014e19f0" providerId="ADAL" clId="{63F0888A-FB4B-4CAD-B361-4D4AC50A7D73}" dt="2022-09-01T13:44:45.977" v="12060" actId="1076"/>
          <ac:picMkLst>
            <pc:docMk/>
            <pc:sldMk cId="3950603253" sldId="304"/>
            <ac:picMk id="9" creationId="{0A475A9A-AE17-4598-903A-EEEA89F93D59}"/>
          </ac:picMkLst>
        </pc:picChg>
        <pc:picChg chg="del">
          <ac:chgData name="Schell, Benjamin" userId="f9e67e3d-e662-49bf-b5ba-a1e4014e19f0" providerId="ADAL" clId="{63F0888A-FB4B-4CAD-B361-4D4AC50A7D73}" dt="2022-09-01T13:09:52.558" v="11277" actId="478"/>
          <ac:picMkLst>
            <pc:docMk/>
            <pc:sldMk cId="3950603253" sldId="304"/>
            <ac:picMk id="25" creationId="{C0AA9E4E-A63E-448C-A081-10A958CA00A2}"/>
          </ac:picMkLst>
        </pc:picChg>
        <pc:picChg chg="del">
          <ac:chgData name="Schell, Benjamin" userId="f9e67e3d-e662-49bf-b5ba-a1e4014e19f0" providerId="ADAL" clId="{63F0888A-FB4B-4CAD-B361-4D4AC50A7D73}" dt="2022-09-01T13:09:54.982" v="11280" actId="478"/>
          <ac:picMkLst>
            <pc:docMk/>
            <pc:sldMk cId="3950603253" sldId="304"/>
            <ac:picMk id="26" creationId="{C091A37D-9578-4678-A472-24D9B741F744}"/>
          </ac:picMkLst>
        </pc:picChg>
        <pc:picChg chg="del">
          <ac:chgData name="Schell, Benjamin" userId="f9e67e3d-e662-49bf-b5ba-a1e4014e19f0" providerId="ADAL" clId="{63F0888A-FB4B-4CAD-B361-4D4AC50A7D73}" dt="2022-09-01T13:09:56.758" v="11282" actId="478"/>
          <ac:picMkLst>
            <pc:docMk/>
            <pc:sldMk cId="3950603253" sldId="304"/>
            <ac:picMk id="27" creationId="{548514E7-5506-457D-A012-8AFC5E385CE1}"/>
          </ac:picMkLst>
        </pc:picChg>
        <pc:picChg chg="mod">
          <ac:chgData name="Schell, Benjamin" userId="f9e67e3d-e662-49bf-b5ba-a1e4014e19f0" providerId="ADAL" clId="{63F0888A-FB4B-4CAD-B361-4D4AC50A7D73}" dt="2022-09-01T13:12:04.583" v="11331" actId="1076"/>
          <ac:picMkLst>
            <pc:docMk/>
            <pc:sldMk cId="3950603253" sldId="304"/>
            <ac:picMk id="30" creationId="{B578D4A7-B668-41CF-B921-AB83DE4153A7}"/>
          </ac:picMkLst>
        </pc:picChg>
        <pc:picChg chg="mod">
          <ac:chgData name="Schell, Benjamin" userId="f9e67e3d-e662-49bf-b5ba-a1e4014e19f0" providerId="ADAL" clId="{63F0888A-FB4B-4CAD-B361-4D4AC50A7D73}" dt="2022-09-01T13:12:04.583" v="11331" actId="1076"/>
          <ac:picMkLst>
            <pc:docMk/>
            <pc:sldMk cId="3950603253" sldId="304"/>
            <ac:picMk id="32" creationId="{55C39051-D304-4A8D-8A75-8FFC757F164D}"/>
          </ac:picMkLst>
        </pc:picChg>
        <pc:picChg chg="mod">
          <ac:chgData name="Schell, Benjamin" userId="f9e67e3d-e662-49bf-b5ba-a1e4014e19f0" providerId="ADAL" clId="{63F0888A-FB4B-4CAD-B361-4D4AC50A7D73}" dt="2022-09-01T13:12:04.583" v="11331" actId="1076"/>
          <ac:picMkLst>
            <pc:docMk/>
            <pc:sldMk cId="3950603253" sldId="304"/>
            <ac:picMk id="34" creationId="{54DF0333-24EA-471F-A513-AD34421D236B}"/>
          </ac:picMkLst>
        </pc:picChg>
        <pc:picChg chg="mod">
          <ac:chgData name="Schell, Benjamin" userId="f9e67e3d-e662-49bf-b5ba-a1e4014e19f0" providerId="ADAL" clId="{63F0888A-FB4B-4CAD-B361-4D4AC50A7D73}" dt="2022-09-01T13:12:04.583" v="11331" actId="1076"/>
          <ac:picMkLst>
            <pc:docMk/>
            <pc:sldMk cId="3950603253" sldId="304"/>
            <ac:picMk id="36" creationId="{072BE9BC-52F5-4DD7-B212-92DB08B1B81A}"/>
          </ac:picMkLst>
        </pc:picChg>
      </pc:sldChg>
      <pc:sldChg chg="addSp delSp modSp add mod ord">
        <pc:chgData name="Schell, Benjamin" userId="f9e67e3d-e662-49bf-b5ba-a1e4014e19f0" providerId="ADAL" clId="{63F0888A-FB4B-4CAD-B361-4D4AC50A7D73}" dt="2022-09-08T08:16:02.497" v="23238" actId="20577"/>
        <pc:sldMkLst>
          <pc:docMk/>
          <pc:sldMk cId="1748357458" sldId="305"/>
        </pc:sldMkLst>
        <pc:spChg chg="mod">
          <ac:chgData name="Schell, Benjamin" userId="f9e67e3d-e662-49bf-b5ba-a1e4014e19f0" providerId="ADAL" clId="{63F0888A-FB4B-4CAD-B361-4D4AC50A7D73}" dt="2022-09-08T08:16:02.497" v="23238" actId="20577"/>
          <ac:spMkLst>
            <pc:docMk/>
            <pc:sldMk cId="1748357458" sldId="305"/>
            <ac:spMk id="2" creationId="{9B1A4368-7CA5-4595-9E0E-4C336153187A}"/>
          </ac:spMkLst>
        </pc:spChg>
        <pc:spChg chg="add mod">
          <ac:chgData name="Schell, Benjamin" userId="f9e67e3d-e662-49bf-b5ba-a1e4014e19f0" providerId="ADAL" clId="{63F0888A-FB4B-4CAD-B361-4D4AC50A7D73}" dt="2022-09-01T13:44:57.079" v="12061"/>
          <ac:spMkLst>
            <pc:docMk/>
            <pc:sldMk cId="1748357458" sldId="305"/>
            <ac:spMk id="24" creationId="{FCE19424-2249-4614-BCF5-BCB4928371D7}"/>
          </ac:spMkLst>
        </pc:spChg>
        <pc:spChg chg="mod">
          <ac:chgData name="Schell, Benjamin" userId="f9e67e3d-e662-49bf-b5ba-a1e4014e19f0" providerId="ADAL" clId="{63F0888A-FB4B-4CAD-B361-4D4AC50A7D73}" dt="2022-09-02T13:42:46.455" v="20412" actId="12"/>
          <ac:spMkLst>
            <pc:docMk/>
            <pc:sldMk cId="1748357458" sldId="305"/>
            <ac:spMk id="33" creationId="{D5D87C2A-6C23-4DE9-B950-5E422F539CDD}"/>
          </ac:spMkLst>
        </pc:spChg>
        <pc:spChg chg="del">
          <ac:chgData name="Schell, Benjamin" userId="f9e67e3d-e662-49bf-b5ba-a1e4014e19f0" providerId="ADAL" clId="{63F0888A-FB4B-4CAD-B361-4D4AC50A7D73}" dt="2022-09-01T13:34:52.413" v="11772" actId="478"/>
          <ac:spMkLst>
            <pc:docMk/>
            <pc:sldMk cId="1748357458" sldId="305"/>
            <ac:spMk id="35" creationId="{FFC598C2-7789-4728-8003-CDF4A998AF24}"/>
          </ac:spMkLst>
        </pc:spChg>
        <pc:spChg chg="mod">
          <ac:chgData name="Schell, Benjamin" userId="f9e67e3d-e662-49bf-b5ba-a1e4014e19f0" providerId="ADAL" clId="{63F0888A-FB4B-4CAD-B361-4D4AC50A7D73}" dt="2022-09-01T13:32:45.788" v="11701" actId="20577"/>
          <ac:spMkLst>
            <pc:docMk/>
            <pc:sldMk cId="1748357458" sldId="305"/>
            <ac:spMk id="38" creationId="{C067F2B0-209C-4AE5-8387-57BDAE752A85}"/>
          </ac:spMkLst>
        </pc:spChg>
        <pc:spChg chg="del">
          <ac:chgData name="Schell, Benjamin" userId="f9e67e3d-e662-49bf-b5ba-a1e4014e19f0" providerId="ADAL" clId="{63F0888A-FB4B-4CAD-B361-4D4AC50A7D73}" dt="2022-09-01T13:43:59.063" v="12049" actId="478"/>
          <ac:spMkLst>
            <pc:docMk/>
            <pc:sldMk cId="1748357458" sldId="305"/>
            <ac:spMk id="40" creationId="{5FCBB6FE-2D23-43BE-94E4-4BF138F08F35}"/>
          </ac:spMkLst>
        </pc:spChg>
        <pc:spChg chg="mod">
          <ac:chgData name="Schell, Benjamin" userId="f9e67e3d-e662-49bf-b5ba-a1e4014e19f0" providerId="ADAL" clId="{63F0888A-FB4B-4CAD-B361-4D4AC50A7D73}" dt="2022-09-01T13:33:13.889" v="11728" actId="1076"/>
          <ac:spMkLst>
            <pc:docMk/>
            <pc:sldMk cId="1748357458" sldId="305"/>
            <ac:spMk id="44" creationId="{C12C01BB-37B0-4014-8CEF-3A51142FC83F}"/>
          </ac:spMkLst>
        </pc:spChg>
        <pc:spChg chg="mod">
          <ac:chgData name="Schell, Benjamin" userId="f9e67e3d-e662-49bf-b5ba-a1e4014e19f0" providerId="ADAL" clId="{63F0888A-FB4B-4CAD-B361-4D4AC50A7D73}" dt="2022-09-01T13:33:37.793" v="11755" actId="1076"/>
          <ac:spMkLst>
            <pc:docMk/>
            <pc:sldMk cId="1748357458" sldId="305"/>
            <ac:spMk id="45" creationId="{2E44D906-03A9-4438-8912-C4F1C2F89C82}"/>
          </ac:spMkLst>
        </pc:spChg>
        <pc:spChg chg="del">
          <ac:chgData name="Schell, Benjamin" userId="f9e67e3d-e662-49bf-b5ba-a1e4014e19f0" providerId="ADAL" clId="{63F0888A-FB4B-4CAD-B361-4D4AC50A7D73}" dt="2022-09-01T13:28:35.652" v="11644" actId="478"/>
          <ac:spMkLst>
            <pc:docMk/>
            <pc:sldMk cId="1748357458" sldId="305"/>
            <ac:spMk id="46" creationId="{EC60677F-4E33-4DE6-A775-9EA5096FF8A1}"/>
          </ac:spMkLst>
        </pc:spChg>
        <pc:graphicFrameChg chg="add del mod">
          <ac:chgData name="Schell, Benjamin" userId="f9e67e3d-e662-49bf-b5ba-a1e4014e19f0" providerId="ADAL" clId="{63F0888A-FB4B-4CAD-B361-4D4AC50A7D73}" dt="2022-09-01T13:34:31.989" v="11756" actId="478"/>
          <ac:graphicFrameMkLst>
            <pc:docMk/>
            <pc:sldMk cId="1748357458" sldId="305"/>
            <ac:graphicFrameMk id="23" creationId="{09B8438D-4E83-4F83-937E-361E3039CA4F}"/>
          </ac:graphicFrameMkLst>
        </pc:graphicFrameChg>
        <pc:picChg chg="add mod">
          <ac:chgData name="Schell, Benjamin" userId="f9e67e3d-e662-49bf-b5ba-a1e4014e19f0" providerId="ADAL" clId="{63F0888A-FB4B-4CAD-B361-4D4AC50A7D73}" dt="2022-09-01T13:32:05.883" v="11679" actId="1076"/>
          <ac:picMkLst>
            <pc:docMk/>
            <pc:sldMk cId="1748357458" sldId="305"/>
            <ac:picMk id="6" creationId="{F8A31F6C-745A-482A-BE83-DFAC879AAEED}"/>
          </ac:picMkLst>
        </pc:picChg>
        <pc:picChg chg="add mod">
          <ac:chgData name="Schell, Benjamin" userId="f9e67e3d-e662-49bf-b5ba-a1e4014e19f0" providerId="ADAL" clId="{63F0888A-FB4B-4CAD-B361-4D4AC50A7D73}" dt="2022-09-01T13:32:05.883" v="11679" actId="1076"/>
          <ac:picMkLst>
            <pc:docMk/>
            <pc:sldMk cId="1748357458" sldId="305"/>
            <ac:picMk id="8" creationId="{2722DDFE-F5FA-4EB8-AAD1-CC4EBF06F9EB}"/>
          </ac:picMkLst>
        </pc:picChg>
        <pc:picChg chg="add mod">
          <ac:chgData name="Schell, Benjamin" userId="f9e67e3d-e662-49bf-b5ba-a1e4014e19f0" providerId="ADAL" clId="{63F0888A-FB4B-4CAD-B361-4D4AC50A7D73}" dt="2022-09-01T13:32:05.883" v="11679" actId="1076"/>
          <ac:picMkLst>
            <pc:docMk/>
            <pc:sldMk cId="1748357458" sldId="305"/>
            <ac:picMk id="10" creationId="{4E318411-EB73-4999-8677-FD25B9E547E2}"/>
          </ac:picMkLst>
        </pc:picChg>
        <pc:picChg chg="add mod">
          <ac:chgData name="Schell, Benjamin" userId="f9e67e3d-e662-49bf-b5ba-a1e4014e19f0" providerId="ADAL" clId="{63F0888A-FB4B-4CAD-B361-4D4AC50A7D73}" dt="2022-09-01T13:44:57.079" v="12061"/>
          <ac:picMkLst>
            <pc:docMk/>
            <pc:sldMk cId="1748357458" sldId="305"/>
            <ac:picMk id="25" creationId="{4A178D41-F7AE-478C-AB78-2D75C94E02C0}"/>
          </ac:picMkLst>
        </pc:picChg>
        <pc:picChg chg="del">
          <ac:chgData name="Schell, Benjamin" userId="f9e67e3d-e662-49bf-b5ba-a1e4014e19f0" providerId="ADAL" clId="{63F0888A-FB4B-4CAD-B361-4D4AC50A7D73}" dt="2022-09-01T13:27:38.094" v="11640" actId="478"/>
          <ac:picMkLst>
            <pc:docMk/>
            <pc:sldMk cId="1748357458" sldId="305"/>
            <ac:picMk id="30" creationId="{B578D4A7-B668-41CF-B921-AB83DE4153A7}"/>
          </ac:picMkLst>
        </pc:picChg>
        <pc:picChg chg="del">
          <ac:chgData name="Schell, Benjamin" userId="f9e67e3d-e662-49bf-b5ba-a1e4014e19f0" providerId="ADAL" clId="{63F0888A-FB4B-4CAD-B361-4D4AC50A7D73}" dt="2022-09-01T13:27:38.438" v="11641" actId="478"/>
          <ac:picMkLst>
            <pc:docMk/>
            <pc:sldMk cId="1748357458" sldId="305"/>
            <ac:picMk id="32" creationId="{55C39051-D304-4A8D-8A75-8FFC757F164D}"/>
          </ac:picMkLst>
        </pc:picChg>
        <pc:picChg chg="del">
          <ac:chgData name="Schell, Benjamin" userId="f9e67e3d-e662-49bf-b5ba-a1e4014e19f0" providerId="ADAL" clId="{63F0888A-FB4B-4CAD-B361-4D4AC50A7D73}" dt="2022-09-01T13:27:38.893" v="11642" actId="478"/>
          <ac:picMkLst>
            <pc:docMk/>
            <pc:sldMk cId="1748357458" sldId="305"/>
            <ac:picMk id="34" creationId="{54DF0333-24EA-471F-A513-AD34421D236B}"/>
          </ac:picMkLst>
        </pc:picChg>
        <pc:picChg chg="del">
          <ac:chgData name="Schell, Benjamin" userId="f9e67e3d-e662-49bf-b5ba-a1e4014e19f0" providerId="ADAL" clId="{63F0888A-FB4B-4CAD-B361-4D4AC50A7D73}" dt="2022-09-01T13:27:39.392" v="11643" actId="478"/>
          <ac:picMkLst>
            <pc:docMk/>
            <pc:sldMk cId="1748357458" sldId="305"/>
            <ac:picMk id="36" creationId="{072BE9BC-52F5-4DD7-B212-92DB08B1B81A}"/>
          </ac:picMkLst>
        </pc:picChg>
      </pc:sldChg>
      <pc:sldChg chg="addSp delSp modSp new del mod">
        <pc:chgData name="Schell, Benjamin" userId="f9e67e3d-e662-49bf-b5ba-a1e4014e19f0" providerId="ADAL" clId="{63F0888A-FB4B-4CAD-B361-4D4AC50A7D73}" dt="2022-09-01T14:01:37.495" v="12543" actId="47"/>
        <pc:sldMkLst>
          <pc:docMk/>
          <pc:sldMk cId="160609268" sldId="306"/>
        </pc:sldMkLst>
        <pc:spChg chg="mod">
          <ac:chgData name="Schell, Benjamin" userId="f9e67e3d-e662-49bf-b5ba-a1e4014e19f0" providerId="ADAL" clId="{63F0888A-FB4B-4CAD-B361-4D4AC50A7D73}" dt="2022-09-01T13:54:55.233" v="12235" actId="20577"/>
          <ac:spMkLst>
            <pc:docMk/>
            <pc:sldMk cId="160609268" sldId="306"/>
            <ac:spMk id="2" creationId="{16755BCC-8CEC-4ADE-82D9-F99E1F90B22C}"/>
          </ac:spMkLst>
        </pc:spChg>
        <pc:spChg chg="mod">
          <ac:chgData name="Schell, Benjamin" userId="f9e67e3d-e662-49bf-b5ba-a1e4014e19f0" providerId="ADAL" clId="{63F0888A-FB4B-4CAD-B361-4D4AC50A7D73}" dt="2022-09-01T13:45:54.023" v="12094" actId="20577"/>
          <ac:spMkLst>
            <pc:docMk/>
            <pc:sldMk cId="160609268" sldId="306"/>
            <ac:spMk id="4" creationId="{2E62C592-AFE3-450F-8AAF-EEF303CE7866}"/>
          </ac:spMkLst>
        </pc:spChg>
        <pc:spChg chg="del">
          <ac:chgData name="Schell, Benjamin" userId="f9e67e3d-e662-49bf-b5ba-a1e4014e19f0" providerId="ADAL" clId="{63F0888A-FB4B-4CAD-B361-4D4AC50A7D73}" dt="2022-09-01T13:49:00.055" v="12157" actId="478"/>
          <ac:spMkLst>
            <pc:docMk/>
            <pc:sldMk cId="160609268" sldId="306"/>
            <ac:spMk id="5" creationId="{77AA938D-CC9E-4183-ADC8-807E29077983}"/>
          </ac:spMkLst>
        </pc:spChg>
        <pc:spChg chg="add mod ord">
          <ac:chgData name="Schell, Benjamin" userId="f9e67e3d-e662-49bf-b5ba-a1e4014e19f0" providerId="ADAL" clId="{63F0888A-FB4B-4CAD-B361-4D4AC50A7D73}" dt="2022-09-01T13:48:25.961" v="12152" actId="167"/>
          <ac:spMkLst>
            <pc:docMk/>
            <pc:sldMk cId="160609268" sldId="306"/>
            <ac:spMk id="8" creationId="{6766D877-9258-4F68-A3F1-30957BA1615D}"/>
          </ac:spMkLst>
        </pc:spChg>
        <pc:spChg chg="mod">
          <ac:chgData name="Schell, Benjamin" userId="f9e67e3d-e662-49bf-b5ba-a1e4014e19f0" providerId="ADAL" clId="{63F0888A-FB4B-4CAD-B361-4D4AC50A7D73}" dt="2022-09-01T13:48:58.232" v="12156"/>
          <ac:spMkLst>
            <pc:docMk/>
            <pc:sldMk cId="160609268" sldId="306"/>
            <ac:spMk id="10" creationId="{971FBD53-7AAF-4D04-AC9A-1CBCB36A5003}"/>
          </ac:spMkLst>
        </pc:spChg>
        <pc:spChg chg="mod">
          <ac:chgData name="Schell, Benjamin" userId="f9e67e3d-e662-49bf-b5ba-a1e4014e19f0" providerId="ADAL" clId="{63F0888A-FB4B-4CAD-B361-4D4AC50A7D73}" dt="2022-09-01T13:54:45.104" v="12229" actId="1076"/>
          <ac:spMkLst>
            <pc:docMk/>
            <pc:sldMk cId="160609268" sldId="306"/>
            <ac:spMk id="15" creationId="{39BD9710-F31E-4DA7-BB9F-F4E980D0B46C}"/>
          </ac:spMkLst>
        </pc:spChg>
        <pc:spChg chg="mod">
          <ac:chgData name="Schell, Benjamin" userId="f9e67e3d-e662-49bf-b5ba-a1e4014e19f0" providerId="ADAL" clId="{63F0888A-FB4B-4CAD-B361-4D4AC50A7D73}" dt="2022-09-01T13:54:45.104" v="12229" actId="1076"/>
          <ac:spMkLst>
            <pc:docMk/>
            <pc:sldMk cId="160609268" sldId="306"/>
            <ac:spMk id="18" creationId="{029B9876-A7FA-45F7-B202-D6A21129BCFC}"/>
          </ac:spMkLst>
        </pc:spChg>
        <pc:spChg chg="add mod">
          <ac:chgData name="Schell, Benjamin" userId="f9e67e3d-e662-49bf-b5ba-a1e4014e19f0" providerId="ADAL" clId="{63F0888A-FB4B-4CAD-B361-4D4AC50A7D73}" dt="2022-09-01T13:50:31.161" v="12192" actId="1076"/>
          <ac:spMkLst>
            <pc:docMk/>
            <pc:sldMk cId="160609268" sldId="306"/>
            <ac:spMk id="21" creationId="{34C0816F-9007-4C5A-929C-12EE7B889418}"/>
          </ac:spMkLst>
        </pc:spChg>
        <pc:grpChg chg="add mod">
          <ac:chgData name="Schell, Benjamin" userId="f9e67e3d-e662-49bf-b5ba-a1e4014e19f0" providerId="ADAL" clId="{63F0888A-FB4B-4CAD-B361-4D4AC50A7D73}" dt="2022-09-01T13:54:52.018" v="12231" actId="1076"/>
          <ac:grpSpMkLst>
            <pc:docMk/>
            <pc:sldMk cId="160609268" sldId="306"/>
            <ac:grpSpMk id="9" creationId="{10557747-D94E-4FC0-9096-FEA2B341C95E}"/>
          </ac:grpSpMkLst>
        </pc:grpChg>
        <pc:grpChg chg="add mod">
          <ac:chgData name="Schell, Benjamin" userId="f9e67e3d-e662-49bf-b5ba-a1e4014e19f0" providerId="ADAL" clId="{63F0888A-FB4B-4CAD-B361-4D4AC50A7D73}" dt="2022-09-01T13:54:45.104" v="12229" actId="1076"/>
          <ac:grpSpMkLst>
            <pc:docMk/>
            <pc:sldMk cId="160609268" sldId="306"/>
            <ac:grpSpMk id="14" creationId="{B92633A6-1310-4132-AC0D-6F9EAC60FD8E}"/>
          </ac:grpSpMkLst>
        </pc:grpChg>
        <pc:grpChg chg="add mod">
          <ac:chgData name="Schell, Benjamin" userId="f9e67e3d-e662-49bf-b5ba-a1e4014e19f0" providerId="ADAL" clId="{63F0888A-FB4B-4CAD-B361-4D4AC50A7D73}" dt="2022-09-01T13:54:45.104" v="12229" actId="1076"/>
          <ac:grpSpMkLst>
            <pc:docMk/>
            <pc:sldMk cId="160609268" sldId="306"/>
            <ac:grpSpMk id="17" creationId="{BE3007D2-E314-44CD-902F-A0900C9217CC}"/>
          </ac:grpSpMkLst>
        </pc:grpChg>
        <pc:picChg chg="add mod">
          <ac:chgData name="Schell, Benjamin" userId="f9e67e3d-e662-49bf-b5ba-a1e4014e19f0" providerId="ADAL" clId="{63F0888A-FB4B-4CAD-B361-4D4AC50A7D73}" dt="2022-09-01T13:48:19.198" v="12150"/>
          <ac:picMkLst>
            <pc:docMk/>
            <pc:sldMk cId="160609268" sldId="306"/>
            <ac:picMk id="6" creationId="{3B3F8173-1946-4CFA-B602-F9A4CB15FB7A}"/>
          </ac:picMkLst>
        </pc:picChg>
        <pc:picChg chg="add mod">
          <ac:chgData name="Schell, Benjamin" userId="f9e67e3d-e662-49bf-b5ba-a1e4014e19f0" providerId="ADAL" clId="{63F0888A-FB4B-4CAD-B361-4D4AC50A7D73}" dt="2022-09-01T13:48:36.999" v="12155" actId="1038"/>
          <ac:picMkLst>
            <pc:docMk/>
            <pc:sldMk cId="160609268" sldId="306"/>
            <ac:picMk id="7" creationId="{E0999BE7-2632-4267-94C0-9633B71207F8}"/>
          </ac:picMkLst>
        </pc:picChg>
        <pc:picChg chg="mod">
          <ac:chgData name="Schell, Benjamin" userId="f9e67e3d-e662-49bf-b5ba-a1e4014e19f0" providerId="ADAL" clId="{63F0888A-FB4B-4CAD-B361-4D4AC50A7D73}" dt="2022-09-01T13:48:58.232" v="12156"/>
          <ac:picMkLst>
            <pc:docMk/>
            <pc:sldMk cId="160609268" sldId="306"/>
            <ac:picMk id="11" creationId="{3514C8F5-F278-4CEB-ABAC-05E9F7029AC3}"/>
          </ac:picMkLst>
        </pc:picChg>
        <pc:picChg chg="add mod">
          <ac:chgData name="Schell, Benjamin" userId="f9e67e3d-e662-49bf-b5ba-a1e4014e19f0" providerId="ADAL" clId="{63F0888A-FB4B-4CAD-B361-4D4AC50A7D73}" dt="2022-09-01T13:54:52.018" v="12231" actId="1076"/>
          <ac:picMkLst>
            <pc:docMk/>
            <pc:sldMk cId="160609268" sldId="306"/>
            <ac:picMk id="12" creationId="{326DFC34-B874-49E9-A425-39FDBB76E1C3}"/>
          </ac:picMkLst>
        </pc:picChg>
        <pc:picChg chg="add mod">
          <ac:chgData name="Schell, Benjamin" userId="f9e67e3d-e662-49bf-b5ba-a1e4014e19f0" providerId="ADAL" clId="{63F0888A-FB4B-4CAD-B361-4D4AC50A7D73}" dt="2022-09-01T13:54:45.104" v="12229" actId="1076"/>
          <ac:picMkLst>
            <pc:docMk/>
            <pc:sldMk cId="160609268" sldId="306"/>
            <ac:picMk id="13" creationId="{62B54DCA-DF33-414C-8AAD-C84B018BBBCD}"/>
          </ac:picMkLst>
        </pc:picChg>
        <pc:picChg chg="mod">
          <ac:chgData name="Schell, Benjamin" userId="f9e67e3d-e662-49bf-b5ba-a1e4014e19f0" providerId="ADAL" clId="{63F0888A-FB4B-4CAD-B361-4D4AC50A7D73}" dt="2022-09-01T13:54:45.104" v="12229" actId="1076"/>
          <ac:picMkLst>
            <pc:docMk/>
            <pc:sldMk cId="160609268" sldId="306"/>
            <ac:picMk id="16" creationId="{8086D1B3-EEA1-4278-B098-18E009074A2A}"/>
          </ac:picMkLst>
        </pc:picChg>
        <pc:picChg chg="mod">
          <ac:chgData name="Schell, Benjamin" userId="f9e67e3d-e662-49bf-b5ba-a1e4014e19f0" providerId="ADAL" clId="{63F0888A-FB4B-4CAD-B361-4D4AC50A7D73}" dt="2022-09-01T13:54:45.104" v="12229" actId="1076"/>
          <ac:picMkLst>
            <pc:docMk/>
            <pc:sldMk cId="160609268" sldId="306"/>
            <ac:picMk id="19" creationId="{9380BD9E-4120-4A6B-B3E5-BC9A2184356B}"/>
          </ac:picMkLst>
        </pc:picChg>
        <pc:picChg chg="add mod">
          <ac:chgData name="Schell, Benjamin" userId="f9e67e3d-e662-49bf-b5ba-a1e4014e19f0" providerId="ADAL" clId="{63F0888A-FB4B-4CAD-B361-4D4AC50A7D73}" dt="2022-09-01T13:50:28.528" v="12191" actId="1076"/>
          <ac:picMkLst>
            <pc:docMk/>
            <pc:sldMk cId="160609268" sldId="306"/>
            <ac:picMk id="22" creationId="{A3DE2A8C-6FF4-4EBC-BAD6-BBBB13199142}"/>
          </ac:picMkLst>
        </pc:picChg>
        <pc:picChg chg="add mod">
          <ac:chgData name="Schell, Benjamin" userId="f9e67e3d-e662-49bf-b5ba-a1e4014e19f0" providerId="ADAL" clId="{63F0888A-FB4B-4CAD-B361-4D4AC50A7D73}" dt="2022-09-01T13:50:28.528" v="12191" actId="1076"/>
          <ac:picMkLst>
            <pc:docMk/>
            <pc:sldMk cId="160609268" sldId="306"/>
            <ac:picMk id="23" creationId="{275B99C2-F28A-4536-9294-2B6E7B15E881}"/>
          </ac:picMkLst>
        </pc:picChg>
        <pc:picChg chg="add mod">
          <ac:chgData name="Schell, Benjamin" userId="f9e67e3d-e662-49bf-b5ba-a1e4014e19f0" providerId="ADAL" clId="{63F0888A-FB4B-4CAD-B361-4D4AC50A7D73}" dt="2022-09-01T13:54:47.120" v="12230" actId="1076"/>
          <ac:picMkLst>
            <pc:docMk/>
            <pc:sldMk cId="160609268" sldId="306"/>
            <ac:picMk id="25" creationId="{043757FD-C234-4096-8F8B-000A33331A55}"/>
          </ac:picMkLst>
        </pc:picChg>
        <pc:picChg chg="add mod">
          <ac:chgData name="Schell, Benjamin" userId="f9e67e3d-e662-49bf-b5ba-a1e4014e19f0" providerId="ADAL" clId="{63F0888A-FB4B-4CAD-B361-4D4AC50A7D73}" dt="2022-09-01T13:54:01.499" v="12213" actId="14100"/>
          <ac:picMkLst>
            <pc:docMk/>
            <pc:sldMk cId="160609268" sldId="306"/>
            <ac:picMk id="27" creationId="{348B75C4-1AA9-4993-B332-4C33DA2288BE}"/>
          </ac:picMkLst>
        </pc:picChg>
        <pc:picChg chg="add mod">
          <ac:chgData name="Schell, Benjamin" userId="f9e67e3d-e662-49bf-b5ba-a1e4014e19f0" providerId="ADAL" clId="{63F0888A-FB4B-4CAD-B361-4D4AC50A7D73}" dt="2022-09-01T13:54:22.550" v="12216" actId="1076"/>
          <ac:picMkLst>
            <pc:docMk/>
            <pc:sldMk cId="160609268" sldId="306"/>
            <ac:picMk id="29" creationId="{B500BFFD-60B0-4A48-9D56-45746572A132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08T09:35:45.540" v="23334" actId="1076"/>
        <pc:sldMkLst>
          <pc:docMk/>
          <pc:sldMk cId="1185854209" sldId="307"/>
        </pc:sldMkLst>
        <pc:spChg chg="mod">
          <ac:chgData name="Schell, Benjamin" userId="f9e67e3d-e662-49bf-b5ba-a1e4014e19f0" providerId="ADAL" clId="{63F0888A-FB4B-4CAD-B361-4D4AC50A7D73}" dt="2022-09-01T13:46:23.507" v="12130" actId="20577"/>
          <ac:spMkLst>
            <pc:docMk/>
            <pc:sldMk cId="1185854209" sldId="307"/>
            <ac:spMk id="2" creationId="{16755BCC-8CEC-4ADE-82D9-F99E1F90B22C}"/>
          </ac:spMkLst>
        </pc:spChg>
        <pc:spChg chg="del mod">
          <ac:chgData name="Schell, Benjamin" userId="f9e67e3d-e662-49bf-b5ba-a1e4014e19f0" providerId="ADAL" clId="{63F0888A-FB4B-4CAD-B361-4D4AC50A7D73}" dt="2022-09-01T14:11:26.042" v="12789" actId="478"/>
          <ac:spMkLst>
            <pc:docMk/>
            <pc:sldMk cId="1185854209" sldId="307"/>
            <ac:spMk id="5" creationId="{77AA938D-CC9E-4183-ADC8-807E29077983}"/>
          </ac:spMkLst>
        </pc:spChg>
        <pc:spChg chg="add mod">
          <ac:chgData name="Schell, Benjamin" userId="f9e67e3d-e662-49bf-b5ba-a1e4014e19f0" providerId="ADAL" clId="{63F0888A-FB4B-4CAD-B361-4D4AC50A7D73}" dt="2022-09-08T09:31:35.039" v="23242" actId="113"/>
          <ac:spMkLst>
            <pc:docMk/>
            <pc:sldMk cId="1185854209" sldId="307"/>
            <ac:spMk id="6" creationId="{A288F6BD-14E2-4005-B255-E3FB1AE5F071}"/>
          </ac:spMkLst>
        </pc:spChg>
        <pc:spChg chg="add mod">
          <ac:chgData name="Schell, Benjamin" userId="f9e67e3d-e662-49bf-b5ba-a1e4014e19f0" providerId="ADAL" clId="{63F0888A-FB4B-4CAD-B361-4D4AC50A7D73}" dt="2022-09-08T09:35:45.540" v="23334" actId="1076"/>
          <ac:spMkLst>
            <pc:docMk/>
            <pc:sldMk cId="1185854209" sldId="307"/>
            <ac:spMk id="10" creationId="{FFE7BF38-9B12-48D3-81F0-8E27F79435D6}"/>
          </ac:spMkLst>
        </pc:spChg>
        <pc:spChg chg="add del mod">
          <ac:chgData name="Schell, Benjamin" userId="f9e67e3d-e662-49bf-b5ba-a1e4014e19f0" providerId="ADAL" clId="{63F0888A-FB4B-4CAD-B361-4D4AC50A7D73}" dt="2022-09-01T14:15:06.087" v="12942" actId="478"/>
          <ac:spMkLst>
            <pc:docMk/>
            <pc:sldMk cId="1185854209" sldId="307"/>
            <ac:spMk id="11" creationId="{EB5DD754-78DA-4E70-BE85-60F911665140}"/>
          </ac:spMkLst>
        </pc:spChg>
        <pc:picChg chg="add mod">
          <ac:chgData name="Schell, Benjamin" userId="f9e67e3d-e662-49bf-b5ba-a1e4014e19f0" providerId="ADAL" clId="{63F0888A-FB4B-4CAD-B361-4D4AC50A7D73}" dt="2022-09-01T14:21:05.032" v="13682" actId="1076"/>
          <ac:picMkLst>
            <pc:docMk/>
            <pc:sldMk cId="1185854209" sldId="307"/>
            <ac:picMk id="7" creationId="{26547AD6-7345-4E84-807D-4E178D61DFDA}"/>
          </ac:picMkLst>
        </pc:picChg>
        <pc:picChg chg="add mod">
          <ac:chgData name="Schell, Benjamin" userId="f9e67e3d-e662-49bf-b5ba-a1e4014e19f0" providerId="ADAL" clId="{63F0888A-FB4B-4CAD-B361-4D4AC50A7D73}" dt="2022-09-01T14:12:20.226" v="12860" actId="1076"/>
          <ac:picMkLst>
            <pc:docMk/>
            <pc:sldMk cId="1185854209" sldId="307"/>
            <ac:picMk id="8" creationId="{BB53D3B7-6F8C-4C75-A49F-6A22A5DFC9BB}"/>
          </ac:picMkLst>
        </pc:picChg>
        <pc:picChg chg="add mod">
          <ac:chgData name="Schell, Benjamin" userId="f9e67e3d-e662-49bf-b5ba-a1e4014e19f0" providerId="ADAL" clId="{63F0888A-FB4B-4CAD-B361-4D4AC50A7D73}" dt="2022-09-01T14:12:39.600" v="12880" actId="1035"/>
          <ac:picMkLst>
            <pc:docMk/>
            <pc:sldMk cId="1185854209" sldId="307"/>
            <ac:picMk id="9" creationId="{FE16781B-1ED0-48AA-8E0B-1620D2DEE02A}"/>
          </ac:picMkLst>
        </pc:picChg>
      </pc:sldChg>
      <pc:sldChg chg="addSp modSp new del mod">
        <pc:chgData name="Schell, Benjamin" userId="f9e67e3d-e662-49bf-b5ba-a1e4014e19f0" providerId="ADAL" clId="{63F0888A-FB4B-4CAD-B361-4D4AC50A7D73}" dt="2022-09-01T14:25:54.723" v="13913" actId="47"/>
        <pc:sldMkLst>
          <pc:docMk/>
          <pc:sldMk cId="2910509400" sldId="308"/>
        </pc:sldMkLst>
        <pc:spChg chg="add mod">
          <ac:chgData name="Schell, Benjamin" userId="f9e67e3d-e662-49bf-b5ba-a1e4014e19f0" providerId="ADAL" clId="{63F0888A-FB4B-4CAD-B361-4D4AC50A7D73}" dt="2022-09-01T13:47:07.477" v="12138" actId="1076"/>
          <ac:spMkLst>
            <pc:docMk/>
            <pc:sldMk cId="2910509400" sldId="308"/>
            <ac:spMk id="7" creationId="{2B8F150C-6879-4430-A32A-8C58F8ED9CCE}"/>
          </ac:spMkLst>
        </pc:spChg>
        <pc:spChg chg="add mod">
          <ac:chgData name="Schell, Benjamin" userId="f9e67e3d-e662-49bf-b5ba-a1e4014e19f0" providerId="ADAL" clId="{63F0888A-FB4B-4CAD-B361-4D4AC50A7D73}" dt="2022-09-01T13:47:51.738" v="12143"/>
          <ac:spMkLst>
            <pc:docMk/>
            <pc:sldMk cId="2910509400" sldId="308"/>
            <ac:spMk id="10" creationId="{2AB55E67-210B-4CDD-B62E-71A3B188F6DC}"/>
          </ac:spMkLst>
        </pc:spChg>
        <pc:picChg chg="add mod ord">
          <ac:chgData name="Schell, Benjamin" userId="f9e67e3d-e662-49bf-b5ba-a1e4014e19f0" providerId="ADAL" clId="{63F0888A-FB4B-4CAD-B361-4D4AC50A7D73}" dt="2022-09-01T13:48:02.534" v="12149" actId="1038"/>
          <ac:picMkLst>
            <pc:docMk/>
            <pc:sldMk cId="2910509400" sldId="308"/>
            <ac:picMk id="9" creationId="{88562955-578B-4998-8D35-D5720C41636F}"/>
          </ac:picMkLst>
        </pc:picChg>
        <pc:picChg chg="add mod">
          <ac:chgData name="Schell, Benjamin" userId="f9e67e3d-e662-49bf-b5ba-a1e4014e19f0" providerId="ADAL" clId="{63F0888A-FB4B-4CAD-B361-4D4AC50A7D73}" dt="2022-09-01T13:47:51.738" v="12143"/>
          <ac:picMkLst>
            <pc:docMk/>
            <pc:sldMk cId="2910509400" sldId="308"/>
            <ac:picMk id="11" creationId="{08B2FD0C-D4E6-4BB4-9AD1-EDF7176D8393}"/>
          </ac:picMkLst>
        </pc:picChg>
      </pc:sldChg>
      <pc:sldChg chg="add del">
        <pc:chgData name="Schell, Benjamin" userId="f9e67e3d-e662-49bf-b5ba-a1e4014e19f0" providerId="ADAL" clId="{63F0888A-FB4B-4CAD-B361-4D4AC50A7D73}" dt="2022-09-01T13:46:39.457" v="12132" actId="47"/>
        <pc:sldMkLst>
          <pc:docMk/>
          <pc:sldMk cId="3828614248" sldId="308"/>
        </pc:sldMkLst>
      </pc:sldChg>
      <pc:sldChg chg="addSp delSp modSp add mod">
        <pc:chgData name="Schell, Benjamin" userId="f9e67e3d-e662-49bf-b5ba-a1e4014e19f0" providerId="ADAL" clId="{63F0888A-FB4B-4CAD-B361-4D4AC50A7D73}" dt="2022-09-01T14:13:45.702" v="12924" actId="1076"/>
        <pc:sldMkLst>
          <pc:docMk/>
          <pc:sldMk cId="3859410519" sldId="309"/>
        </pc:sldMkLst>
        <pc:spChg chg="add del mod">
          <ac:chgData name="Schell, Benjamin" userId="f9e67e3d-e662-49bf-b5ba-a1e4014e19f0" providerId="ADAL" clId="{63F0888A-FB4B-4CAD-B361-4D4AC50A7D73}" dt="2022-09-01T13:57:02.204" v="12275" actId="478"/>
          <ac:spMkLst>
            <pc:docMk/>
            <pc:sldMk cId="3859410519" sldId="309"/>
            <ac:spMk id="5" creationId="{C9C182E7-2888-44FE-AC78-367FB5A885F8}"/>
          </ac:spMkLst>
        </pc:spChg>
        <pc:spChg chg="del">
          <ac:chgData name="Schell, Benjamin" userId="f9e67e3d-e662-49bf-b5ba-a1e4014e19f0" providerId="ADAL" clId="{63F0888A-FB4B-4CAD-B361-4D4AC50A7D73}" dt="2022-09-01T14:10:20.284" v="12782" actId="478"/>
          <ac:spMkLst>
            <pc:docMk/>
            <pc:sldMk cId="3859410519" sldId="309"/>
            <ac:spMk id="8" creationId="{6766D877-9258-4F68-A3F1-30957BA1615D}"/>
          </ac:spMkLst>
        </pc:spChg>
        <pc:spChg chg="mod">
          <ac:chgData name="Schell, Benjamin" userId="f9e67e3d-e662-49bf-b5ba-a1e4014e19f0" providerId="ADAL" clId="{63F0888A-FB4B-4CAD-B361-4D4AC50A7D73}" dt="2022-09-01T14:00:30.159" v="12464" actId="1076"/>
          <ac:spMkLst>
            <pc:docMk/>
            <pc:sldMk cId="3859410519" sldId="309"/>
            <ac:spMk id="10" creationId="{971FBD53-7AAF-4D04-AC9A-1CBCB36A5003}"/>
          </ac:spMkLst>
        </pc:spChg>
        <pc:spChg chg="mod">
          <ac:chgData name="Schell, Benjamin" userId="f9e67e3d-e662-49bf-b5ba-a1e4014e19f0" providerId="ADAL" clId="{63F0888A-FB4B-4CAD-B361-4D4AC50A7D73}" dt="2022-09-01T14:00:30.159" v="12464" actId="1076"/>
          <ac:spMkLst>
            <pc:docMk/>
            <pc:sldMk cId="3859410519" sldId="309"/>
            <ac:spMk id="15" creationId="{39BD9710-F31E-4DA7-BB9F-F4E980D0B46C}"/>
          </ac:spMkLst>
        </pc:spChg>
        <pc:spChg chg="mod">
          <ac:chgData name="Schell, Benjamin" userId="f9e67e3d-e662-49bf-b5ba-a1e4014e19f0" providerId="ADAL" clId="{63F0888A-FB4B-4CAD-B361-4D4AC50A7D73}" dt="2022-09-01T14:00:30.159" v="12464" actId="1076"/>
          <ac:spMkLst>
            <pc:docMk/>
            <pc:sldMk cId="3859410519" sldId="309"/>
            <ac:spMk id="18" creationId="{029B9876-A7FA-45F7-B202-D6A21129BCFC}"/>
          </ac:spMkLst>
        </pc:spChg>
        <pc:spChg chg="del mod">
          <ac:chgData name="Schell, Benjamin" userId="f9e67e3d-e662-49bf-b5ba-a1e4014e19f0" providerId="ADAL" clId="{63F0888A-FB4B-4CAD-B361-4D4AC50A7D73}" dt="2022-09-01T13:55:42.476" v="12250" actId="478"/>
          <ac:spMkLst>
            <pc:docMk/>
            <pc:sldMk cId="3859410519" sldId="309"/>
            <ac:spMk id="21" creationId="{34C0816F-9007-4C5A-929C-12EE7B889418}"/>
          </ac:spMkLst>
        </pc:spChg>
        <pc:spChg chg="add del mod">
          <ac:chgData name="Schell, Benjamin" userId="f9e67e3d-e662-49bf-b5ba-a1e4014e19f0" providerId="ADAL" clId="{63F0888A-FB4B-4CAD-B361-4D4AC50A7D73}" dt="2022-09-01T13:57:03.314" v="12276" actId="478"/>
          <ac:spMkLst>
            <pc:docMk/>
            <pc:sldMk cId="3859410519" sldId="309"/>
            <ac:spMk id="26" creationId="{40600BAA-D32E-460D-901C-F2FD2204B1A8}"/>
          </ac:spMkLst>
        </pc:spChg>
        <pc:spChg chg="add mod">
          <ac:chgData name="Schell, Benjamin" userId="f9e67e3d-e662-49bf-b5ba-a1e4014e19f0" providerId="ADAL" clId="{63F0888A-FB4B-4CAD-B361-4D4AC50A7D73}" dt="2022-09-01T14:00:30.159" v="12464" actId="1076"/>
          <ac:spMkLst>
            <pc:docMk/>
            <pc:sldMk cId="3859410519" sldId="309"/>
            <ac:spMk id="28" creationId="{155E2482-C9D3-49D3-A2CD-4B94DA2AFA62}"/>
          </ac:spMkLst>
        </pc:spChg>
        <pc:spChg chg="add mod">
          <ac:chgData name="Schell, Benjamin" userId="f9e67e3d-e662-49bf-b5ba-a1e4014e19f0" providerId="ADAL" clId="{63F0888A-FB4B-4CAD-B361-4D4AC50A7D73}" dt="2022-09-01T14:01:21.711" v="12542" actId="20577"/>
          <ac:spMkLst>
            <pc:docMk/>
            <pc:sldMk cId="3859410519" sldId="309"/>
            <ac:spMk id="30" creationId="{5CF69D4A-F964-4345-8FE9-FCED59E1E066}"/>
          </ac:spMkLst>
        </pc:spChg>
        <pc:spChg chg="add del mod">
          <ac:chgData name="Schell, Benjamin" userId="f9e67e3d-e662-49bf-b5ba-a1e4014e19f0" providerId="ADAL" clId="{63F0888A-FB4B-4CAD-B361-4D4AC50A7D73}" dt="2022-09-01T14:01:11.113" v="12535" actId="478"/>
          <ac:spMkLst>
            <pc:docMk/>
            <pc:sldMk cId="3859410519" sldId="309"/>
            <ac:spMk id="31" creationId="{AFF65FA2-F46F-4918-A669-773B238741EF}"/>
          </ac:spMkLst>
        </pc:spChg>
        <pc:grpChg chg="mod">
          <ac:chgData name="Schell, Benjamin" userId="f9e67e3d-e662-49bf-b5ba-a1e4014e19f0" providerId="ADAL" clId="{63F0888A-FB4B-4CAD-B361-4D4AC50A7D73}" dt="2022-09-01T14:00:30.159" v="12464" actId="1076"/>
          <ac:grpSpMkLst>
            <pc:docMk/>
            <pc:sldMk cId="3859410519" sldId="309"/>
            <ac:grpSpMk id="9" creationId="{10557747-D94E-4FC0-9096-FEA2B341C95E}"/>
          </ac:grpSpMkLst>
        </pc:grpChg>
        <pc:grpChg chg="mod">
          <ac:chgData name="Schell, Benjamin" userId="f9e67e3d-e662-49bf-b5ba-a1e4014e19f0" providerId="ADAL" clId="{63F0888A-FB4B-4CAD-B361-4D4AC50A7D73}" dt="2022-09-01T14:00:30.159" v="12464" actId="1076"/>
          <ac:grpSpMkLst>
            <pc:docMk/>
            <pc:sldMk cId="3859410519" sldId="309"/>
            <ac:grpSpMk id="14" creationId="{B92633A6-1310-4132-AC0D-6F9EAC60FD8E}"/>
          </ac:grpSpMkLst>
        </pc:grpChg>
        <pc:grpChg chg="mod">
          <ac:chgData name="Schell, Benjamin" userId="f9e67e3d-e662-49bf-b5ba-a1e4014e19f0" providerId="ADAL" clId="{63F0888A-FB4B-4CAD-B361-4D4AC50A7D73}" dt="2022-09-01T14:00:30.159" v="12464" actId="1076"/>
          <ac:grpSpMkLst>
            <pc:docMk/>
            <pc:sldMk cId="3859410519" sldId="309"/>
            <ac:grpSpMk id="17" creationId="{BE3007D2-E314-44CD-902F-A0900C9217CC}"/>
          </ac:grpSpMkLst>
        </pc:grpChg>
        <pc:picChg chg="del">
          <ac:chgData name="Schell, Benjamin" userId="f9e67e3d-e662-49bf-b5ba-a1e4014e19f0" providerId="ADAL" clId="{63F0888A-FB4B-4CAD-B361-4D4AC50A7D73}" dt="2022-09-01T14:10:18.288" v="12780" actId="478"/>
          <ac:picMkLst>
            <pc:docMk/>
            <pc:sldMk cId="3859410519" sldId="309"/>
            <ac:picMk id="6" creationId="{3B3F8173-1946-4CFA-B602-F9A4CB15FB7A}"/>
          </ac:picMkLst>
        </pc:picChg>
        <pc:picChg chg="del">
          <ac:chgData name="Schell, Benjamin" userId="f9e67e3d-e662-49bf-b5ba-a1e4014e19f0" providerId="ADAL" clId="{63F0888A-FB4B-4CAD-B361-4D4AC50A7D73}" dt="2022-09-01T14:10:19.465" v="12781" actId="478"/>
          <ac:picMkLst>
            <pc:docMk/>
            <pc:sldMk cId="3859410519" sldId="309"/>
            <ac:picMk id="7" creationId="{E0999BE7-2632-4267-94C0-9633B71207F8}"/>
          </ac:picMkLst>
        </pc:picChg>
        <pc:picChg chg="mod">
          <ac:chgData name="Schell, Benjamin" userId="f9e67e3d-e662-49bf-b5ba-a1e4014e19f0" providerId="ADAL" clId="{63F0888A-FB4B-4CAD-B361-4D4AC50A7D73}" dt="2022-09-01T14:00:30.159" v="12464" actId="1076"/>
          <ac:picMkLst>
            <pc:docMk/>
            <pc:sldMk cId="3859410519" sldId="309"/>
            <ac:picMk id="11" creationId="{3514C8F5-F278-4CEB-ABAC-05E9F7029AC3}"/>
          </ac:picMkLst>
        </pc:picChg>
        <pc:picChg chg="mod">
          <ac:chgData name="Schell, Benjamin" userId="f9e67e3d-e662-49bf-b5ba-a1e4014e19f0" providerId="ADAL" clId="{63F0888A-FB4B-4CAD-B361-4D4AC50A7D73}" dt="2022-09-01T14:00:30.159" v="12464" actId="1076"/>
          <ac:picMkLst>
            <pc:docMk/>
            <pc:sldMk cId="3859410519" sldId="309"/>
            <ac:picMk id="12" creationId="{326DFC34-B874-49E9-A425-39FDBB76E1C3}"/>
          </ac:picMkLst>
        </pc:picChg>
        <pc:picChg chg="mod">
          <ac:chgData name="Schell, Benjamin" userId="f9e67e3d-e662-49bf-b5ba-a1e4014e19f0" providerId="ADAL" clId="{63F0888A-FB4B-4CAD-B361-4D4AC50A7D73}" dt="2022-09-01T14:00:30.159" v="12464" actId="1076"/>
          <ac:picMkLst>
            <pc:docMk/>
            <pc:sldMk cId="3859410519" sldId="309"/>
            <ac:picMk id="13" creationId="{62B54DCA-DF33-414C-8AAD-C84B018BBBCD}"/>
          </ac:picMkLst>
        </pc:picChg>
        <pc:picChg chg="mod">
          <ac:chgData name="Schell, Benjamin" userId="f9e67e3d-e662-49bf-b5ba-a1e4014e19f0" providerId="ADAL" clId="{63F0888A-FB4B-4CAD-B361-4D4AC50A7D73}" dt="2022-09-01T14:00:30.159" v="12464" actId="1076"/>
          <ac:picMkLst>
            <pc:docMk/>
            <pc:sldMk cId="3859410519" sldId="309"/>
            <ac:picMk id="16" creationId="{8086D1B3-EEA1-4278-B098-18E009074A2A}"/>
          </ac:picMkLst>
        </pc:picChg>
        <pc:picChg chg="mod">
          <ac:chgData name="Schell, Benjamin" userId="f9e67e3d-e662-49bf-b5ba-a1e4014e19f0" providerId="ADAL" clId="{63F0888A-FB4B-4CAD-B361-4D4AC50A7D73}" dt="2022-09-01T14:00:30.159" v="12464" actId="1076"/>
          <ac:picMkLst>
            <pc:docMk/>
            <pc:sldMk cId="3859410519" sldId="309"/>
            <ac:picMk id="19" creationId="{9380BD9E-4120-4A6B-B3E5-BC9A2184356B}"/>
          </ac:picMkLst>
        </pc:picChg>
        <pc:picChg chg="del">
          <ac:chgData name="Schell, Benjamin" userId="f9e67e3d-e662-49bf-b5ba-a1e4014e19f0" providerId="ADAL" clId="{63F0888A-FB4B-4CAD-B361-4D4AC50A7D73}" dt="2022-09-01T13:55:00.246" v="12237" actId="478"/>
          <ac:picMkLst>
            <pc:docMk/>
            <pc:sldMk cId="3859410519" sldId="309"/>
            <ac:picMk id="22" creationId="{A3DE2A8C-6FF4-4EBC-BAD6-BBBB13199142}"/>
          </ac:picMkLst>
        </pc:picChg>
        <pc:picChg chg="mod">
          <ac:chgData name="Schell, Benjamin" userId="f9e67e3d-e662-49bf-b5ba-a1e4014e19f0" providerId="ADAL" clId="{63F0888A-FB4B-4CAD-B361-4D4AC50A7D73}" dt="2022-09-01T14:13:45.702" v="12924" actId="1076"/>
          <ac:picMkLst>
            <pc:docMk/>
            <pc:sldMk cId="3859410519" sldId="309"/>
            <ac:picMk id="23" creationId="{275B99C2-F28A-4536-9294-2B6E7B15E881}"/>
          </ac:picMkLst>
        </pc:picChg>
        <pc:picChg chg="add mod">
          <ac:chgData name="Schell, Benjamin" userId="f9e67e3d-e662-49bf-b5ba-a1e4014e19f0" providerId="ADAL" clId="{63F0888A-FB4B-4CAD-B361-4D4AC50A7D73}" dt="2022-09-01T14:13:43.306" v="12923" actId="1076"/>
          <ac:picMkLst>
            <pc:docMk/>
            <pc:sldMk cId="3859410519" sldId="309"/>
            <ac:picMk id="24" creationId="{7DAE3807-AE0F-4F64-A3E1-3718321497ED}"/>
          </ac:picMkLst>
        </pc:picChg>
        <pc:picChg chg="mod">
          <ac:chgData name="Schell, Benjamin" userId="f9e67e3d-e662-49bf-b5ba-a1e4014e19f0" providerId="ADAL" clId="{63F0888A-FB4B-4CAD-B361-4D4AC50A7D73}" dt="2022-09-01T14:00:30.159" v="12464" actId="1076"/>
          <ac:picMkLst>
            <pc:docMk/>
            <pc:sldMk cId="3859410519" sldId="309"/>
            <ac:picMk id="25" creationId="{043757FD-C234-4096-8F8B-000A33331A55}"/>
          </ac:picMkLst>
        </pc:picChg>
        <pc:picChg chg="mod">
          <ac:chgData name="Schell, Benjamin" userId="f9e67e3d-e662-49bf-b5ba-a1e4014e19f0" providerId="ADAL" clId="{63F0888A-FB4B-4CAD-B361-4D4AC50A7D73}" dt="2022-09-01T14:00:30.159" v="12464" actId="1076"/>
          <ac:picMkLst>
            <pc:docMk/>
            <pc:sldMk cId="3859410519" sldId="309"/>
            <ac:picMk id="27" creationId="{348B75C4-1AA9-4993-B332-4C33DA2288BE}"/>
          </ac:picMkLst>
        </pc:picChg>
        <pc:picChg chg="del mod">
          <ac:chgData name="Schell, Benjamin" userId="f9e67e3d-e662-49bf-b5ba-a1e4014e19f0" providerId="ADAL" clId="{63F0888A-FB4B-4CAD-B361-4D4AC50A7D73}" dt="2022-09-01T13:55:35.506" v="12248" actId="478"/>
          <ac:picMkLst>
            <pc:docMk/>
            <pc:sldMk cId="3859410519" sldId="309"/>
            <ac:picMk id="29" creationId="{B500BFFD-60B0-4A48-9D56-45746572A132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02T14:37:34.326" v="20438" actId="1076"/>
        <pc:sldMkLst>
          <pc:docMk/>
          <pc:sldMk cId="1839673334" sldId="310"/>
        </pc:sldMkLst>
        <pc:spChg chg="mod">
          <ac:chgData name="Schell, Benjamin" userId="f9e67e3d-e662-49bf-b5ba-a1e4014e19f0" providerId="ADAL" clId="{63F0888A-FB4B-4CAD-B361-4D4AC50A7D73}" dt="2022-09-01T14:01:42.712" v="12547" actId="20577"/>
          <ac:spMkLst>
            <pc:docMk/>
            <pc:sldMk cId="1839673334" sldId="310"/>
            <ac:spMk id="2" creationId="{16755BCC-8CEC-4ADE-82D9-F99E1F90B22C}"/>
          </ac:spMkLst>
        </pc:spChg>
        <pc:spChg chg="del">
          <ac:chgData name="Schell, Benjamin" userId="f9e67e3d-e662-49bf-b5ba-a1e4014e19f0" providerId="ADAL" clId="{63F0888A-FB4B-4CAD-B361-4D4AC50A7D73}" dt="2022-09-01T14:10:23.783" v="12784" actId="478"/>
          <ac:spMkLst>
            <pc:docMk/>
            <pc:sldMk cId="1839673334" sldId="310"/>
            <ac:spMk id="8" creationId="{6766D877-9258-4F68-A3F1-30957BA1615D}"/>
          </ac:spMkLst>
        </pc:spChg>
        <pc:spChg chg="mod">
          <ac:chgData name="Schell, Benjamin" userId="f9e67e3d-e662-49bf-b5ba-a1e4014e19f0" providerId="ADAL" clId="{63F0888A-FB4B-4CAD-B361-4D4AC50A7D73}" dt="2022-09-01T14:03:18.423" v="12563" actId="20577"/>
          <ac:spMkLst>
            <pc:docMk/>
            <pc:sldMk cId="1839673334" sldId="310"/>
            <ac:spMk id="28" creationId="{155E2482-C9D3-49D3-A2CD-4B94DA2AFA62}"/>
          </ac:spMkLst>
        </pc:spChg>
        <pc:spChg chg="mod">
          <ac:chgData name="Schell, Benjamin" userId="f9e67e3d-e662-49bf-b5ba-a1e4014e19f0" providerId="ADAL" clId="{63F0888A-FB4B-4CAD-B361-4D4AC50A7D73}" dt="2022-09-01T14:03:29.529" v="12571" actId="20577"/>
          <ac:spMkLst>
            <pc:docMk/>
            <pc:sldMk cId="1839673334" sldId="310"/>
            <ac:spMk id="30" creationId="{5CF69D4A-F964-4345-8FE9-FCED59E1E066}"/>
          </ac:spMkLst>
        </pc:spChg>
        <pc:grpChg chg="add mod">
          <ac:chgData name="Schell, Benjamin" userId="f9e67e3d-e662-49bf-b5ba-a1e4014e19f0" providerId="ADAL" clId="{63F0888A-FB4B-4CAD-B361-4D4AC50A7D73}" dt="2022-09-02T14:37:34.326" v="20438" actId="1076"/>
          <ac:grpSpMkLst>
            <pc:docMk/>
            <pc:sldMk cId="1839673334" sldId="310"/>
            <ac:grpSpMk id="26" creationId="{C37CDE2C-22E7-4F09-A584-AA6ED3C0378C}"/>
          </ac:grpSpMkLst>
        </pc:grpChg>
        <pc:picChg chg="del">
          <ac:chgData name="Schell, Benjamin" userId="f9e67e3d-e662-49bf-b5ba-a1e4014e19f0" providerId="ADAL" clId="{63F0888A-FB4B-4CAD-B361-4D4AC50A7D73}" dt="2022-09-01T14:10:23.184" v="12783" actId="478"/>
          <ac:picMkLst>
            <pc:docMk/>
            <pc:sldMk cId="1839673334" sldId="310"/>
            <ac:picMk id="6" creationId="{3B3F8173-1946-4CFA-B602-F9A4CB15FB7A}"/>
          </ac:picMkLst>
        </pc:picChg>
        <pc:picChg chg="del">
          <ac:chgData name="Schell, Benjamin" userId="f9e67e3d-e662-49bf-b5ba-a1e4014e19f0" providerId="ADAL" clId="{63F0888A-FB4B-4CAD-B361-4D4AC50A7D73}" dt="2022-09-01T14:10:24.295" v="12785" actId="478"/>
          <ac:picMkLst>
            <pc:docMk/>
            <pc:sldMk cId="1839673334" sldId="310"/>
            <ac:picMk id="7" creationId="{E0999BE7-2632-4267-94C0-9633B71207F8}"/>
          </ac:picMkLst>
        </pc:picChg>
        <pc:picChg chg="add mod">
          <ac:chgData name="Schell, Benjamin" userId="f9e67e3d-e662-49bf-b5ba-a1e4014e19f0" providerId="ADAL" clId="{63F0888A-FB4B-4CAD-B361-4D4AC50A7D73}" dt="2022-09-01T14:02:41.991" v="12552" actId="1076"/>
          <ac:picMkLst>
            <pc:docMk/>
            <pc:sldMk cId="1839673334" sldId="310"/>
            <ac:picMk id="20" creationId="{4873E73D-D99F-4624-9901-5570AE313F30}"/>
          </ac:picMkLst>
        </pc:picChg>
        <pc:picChg chg="add mod">
          <ac:chgData name="Schell, Benjamin" userId="f9e67e3d-e662-49bf-b5ba-a1e4014e19f0" providerId="ADAL" clId="{63F0888A-FB4B-4CAD-B361-4D4AC50A7D73}" dt="2022-09-01T14:03:08.116" v="12559" actId="14100"/>
          <ac:picMkLst>
            <pc:docMk/>
            <pc:sldMk cId="1839673334" sldId="310"/>
            <ac:picMk id="22" creationId="{84B2665B-8995-4F0D-9890-F5CEBF942262}"/>
          </ac:picMkLst>
        </pc:picChg>
        <pc:picChg chg="del">
          <ac:chgData name="Schell, Benjamin" userId="f9e67e3d-e662-49bf-b5ba-a1e4014e19f0" providerId="ADAL" clId="{63F0888A-FB4B-4CAD-B361-4D4AC50A7D73}" dt="2022-09-01T14:03:34.287" v="12572" actId="478"/>
          <ac:picMkLst>
            <pc:docMk/>
            <pc:sldMk cId="1839673334" sldId="310"/>
            <ac:picMk id="23" creationId="{275B99C2-F28A-4536-9294-2B6E7B15E881}"/>
          </ac:picMkLst>
        </pc:picChg>
        <pc:picChg chg="add del mod">
          <ac:chgData name="Schell, Benjamin" userId="f9e67e3d-e662-49bf-b5ba-a1e4014e19f0" providerId="ADAL" clId="{63F0888A-FB4B-4CAD-B361-4D4AC50A7D73}" dt="2022-09-02T14:37:34.326" v="20438" actId="1076"/>
          <ac:picMkLst>
            <pc:docMk/>
            <pc:sldMk cId="1839673334" sldId="310"/>
            <ac:picMk id="24" creationId="{7DAE3807-AE0F-4F64-A3E1-3718321497ED}"/>
          </ac:picMkLst>
        </pc:picChg>
        <pc:picChg chg="del">
          <ac:chgData name="Schell, Benjamin" userId="f9e67e3d-e662-49bf-b5ba-a1e4014e19f0" providerId="ADAL" clId="{63F0888A-FB4B-4CAD-B361-4D4AC50A7D73}" dt="2022-09-01T14:02:33.399" v="12548" actId="478"/>
          <ac:picMkLst>
            <pc:docMk/>
            <pc:sldMk cId="1839673334" sldId="310"/>
            <ac:picMk id="25" creationId="{043757FD-C234-4096-8F8B-000A33331A55}"/>
          </ac:picMkLst>
        </pc:picChg>
        <pc:picChg chg="del">
          <ac:chgData name="Schell, Benjamin" userId="f9e67e3d-e662-49bf-b5ba-a1e4014e19f0" providerId="ADAL" clId="{63F0888A-FB4B-4CAD-B361-4D4AC50A7D73}" dt="2022-09-01T14:02:43.006" v="12553" actId="478"/>
          <ac:picMkLst>
            <pc:docMk/>
            <pc:sldMk cId="1839673334" sldId="310"/>
            <ac:picMk id="27" creationId="{348B75C4-1AA9-4993-B332-4C33DA2288BE}"/>
          </ac:picMkLst>
        </pc:picChg>
        <pc:picChg chg="add del mod">
          <ac:chgData name="Schell, Benjamin" userId="f9e67e3d-e662-49bf-b5ba-a1e4014e19f0" providerId="ADAL" clId="{63F0888A-FB4B-4CAD-B361-4D4AC50A7D73}" dt="2022-09-02T14:37:34.326" v="20438" actId="1076"/>
          <ac:picMkLst>
            <pc:docMk/>
            <pc:sldMk cId="1839673334" sldId="310"/>
            <ac:picMk id="29" creationId="{0947D15A-0B1E-48D0-A103-64730FF90403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06T13:14:43.213" v="21853" actId="1076"/>
        <pc:sldMkLst>
          <pc:docMk/>
          <pc:sldMk cId="2776780223" sldId="311"/>
        </pc:sldMkLst>
        <pc:spChg chg="mod">
          <ac:chgData name="Schell, Benjamin" userId="f9e67e3d-e662-49bf-b5ba-a1e4014e19f0" providerId="ADAL" clId="{63F0888A-FB4B-4CAD-B361-4D4AC50A7D73}" dt="2022-09-01T14:04:33.983" v="12586" actId="20577"/>
          <ac:spMkLst>
            <pc:docMk/>
            <pc:sldMk cId="2776780223" sldId="311"/>
            <ac:spMk id="2" creationId="{16755BCC-8CEC-4ADE-82D9-F99E1F90B22C}"/>
          </ac:spMkLst>
        </pc:spChg>
        <pc:spChg chg="del">
          <ac:chgData name="Schell, Benjamin" userId="f9e67e3d-e662-49bf-b5ba-a1e4014e19f0" providerId="ADAL" clId="{63F0888A-FB4B-4CAD-B361-4D4AC50A7D73}" dt="2022-09-01T14:05:10.695" v="12597" actId="478"/>
          <ac:spMkLst>
            <pc:docMk/>
            <pc:sldMk cId="2776780223" sldId="311"/>
            <ac:spMk id="8" creationId="{6766D877-9258-4F68-A3F1-30957BA1615D}"/>
          </ac:spMkLst>
        </pc:spChg>
        <pc:spChg chg="del">
          <ac:chgData name="Schell, Benjamin" userId="f9e67e3d-e662-49bf-b5ba-a1e4014e19f0" providerId="ADAL" clId="{63F0888A-FB4B-4CAD-B361-4D4AC50A7D73}" dt="2022-09-01T14:04:27.624" v="12579" actId="478"/>
          <ac:spMkLst>
            <pc:docMk/>
            <pc:sldMk cId="2776780223" sldId="311"/>
            <ac:spMk id="28" creationId="{155E2482-C9D3-49D3-A2CD-4B94DA2AFA62}"/>
          </ac:spMkLst>
        </pc:spChg>
        <pc:spChg chg="del">
          <ac:chgData name="Schell, Benjamin" userId="f9e67e3d-e662-49bf-b5ba-a1e4014e19f0" providerId="ADAL" clId="{63F0888A-FB4B-4CAD-B361-4D4AC50A7D73}" dt="2022-09-01T14:04:29.880" v="12580" actId="478"/>
          <ac:spMkLst>
            <pc:docMk/>
            <pc:sldMk cId="2776780223" sldId="311"/>
            <ac:spMk id="30" creationId="{5CF69D4A-F964-4345-8FE9-FCED59E1E066}"/>
          </ac:spMkLst>
        </pc:spChg>
        <pc:spChg chg="mod">
          <ac:chgData name="Schell, Benjamin" userId="f9e67e3d-e662-49bf-b5ba-a1e4014e19f0" providerId="ADAL" clId="{63F0888A-FB4B-4CAD-B361-4D4AC50A7D73}" dt="2022-09-01T14:07:00.317" v="12685" actId="1076"/>
          <ac:spMkLst>
            <pc:docMk/>
            <pc:sldMk cId="2776780223" sldId="311"/>
            <ac:spMk id="31" creationId="{7AA2F11D-D4C9-4107-8FDF-832C4A223F30}"/>
          </ac:spMkLst>
        </pc:spChg>
        <pc:spChg chg="mod">
          <ac:chgData name="Schell, Benjamin" userId="f9e67e3d-e662-49bf-b5ba-a1e4014e19f0" providerId="ADAL" clId="{63F0888A-FB4B-4CAD-B361-4D4AC50A7D73}" dt="2022-09-01T14:06:55.403" v="12683" actId="1076"/>
          <ac:spMkLst>
            <pc:docMk/>
            <pc:sldMk cId="2776780223" sldId="311"/>
            <ac:spMk id="34" creationId="{009A2C63-D87D-4A90-A920-786B4967EF37}"/>
          </ac:spMkLst>
        </pc:spChg>
        <pc:spChg chg="add mod">
          <ac:chgData name="Schell, Benjamin" userId="f9e67e3d-e662-49bf-b5ba-a1e4014e19f0" providerId="ADAL" clId="{63F0888A-FB4B-4CAD-B361-4D4AC50A7D73}" dt="2022-09-01T14:06:05.369" v="12678" actId="113"/>
          <ac:spMkLst>
            <pc:docMk/>
            <pc:sldMk cId="2776780223" sldId="311"/>
            <ac:spMk id="36" creationId="{1C6FDFA1-A86F-4DE1-8246-9C27EC702AA5}"/>
          </ac:spMkLst>
        </pc:spChg>
        <pc:grpChg chg="del">
          <ac:chgData name="Schell, Benjamin" userId="f9e67e3d-e662-49bf-b5ba-a1e4014e19f0" providerId="ADAL" clId="{63F0888A-FB4B-4CAD-B361-4D4AC50A7D73}" dt="2022-09-01T14:04:27.624" v="12579" actId="478"/>
          <ac:grpSpMkLst>
            <pc:docMk/>
            <pc:sldMk cId="2776780223" sldId="311"/>
            <ac:grpSpMk id="9" creationId="{10557747-D94E-4FC0-9096-FEA2B341C95E}"/>
          </ac:grpSpMkLst>
        </pc:grpChg>
        <pc:grpChg chg="del">
          <ac:chgData name="Schell, Benjamin" userId="f9e67e3d-e662-49bf-b5ba-a1e4014e19f0" providerId="ADAL" clId="{63F0888A-FB4B-4CAD-B361-4D4AC50A7D73}" dt="2022-09-01T14:04:27.624" v="12579" actId="478"/>
          <ac:grpSpMkLst>
            <pc:docMk/>
            <pc:sldMk cId="2776780223" sldId="311"/>
            <ac:grpSpMk id="14" creationId="{B92633A6-1310-4132-AC0D-6F9EAC60FD8E}"/>
          </ac:grpSpMkLst>
        </pc:grpChg>
        <pc:grpChg chg="del">
          <ac:chgData name="Schell, Benjamin" userId="f9e67e3d-e662-49bf-b5ba-a1e4014e19f0" providerId="ADAL" clId="{63F0888A-FB4B-4CAD-B361-4D4AC50A7D73}" dt="2022-09-01T14:04:27.624" v="12579" actId="478"/>
          <ac:grpSpMkLst>
            <pc:docMk/>
            <pc:sldMk cId="2776780223" sldId="311"/>
            <ac:grpSpMk id="17" creationId="{BE3007D2-E314-44CD-902F-A0900C9217CC}"/>
          </ac:grpSpMkLst>
        </pc:grpChg>
        <pc:grpChg chg="add mod">
          <ac:chgData name="Schell, Benjamin" userId="f9e67e3d-e662-49bf-b5ba-a1e4014e19f0" providerId="ADAL" clId="{63F0888A-FB4B-4CAD-B361-4D4AC50A7D73}" dt="2022-09-01T14:07:00.317" v="12685" actId="1076"/>
          <ac:grpSpMkLst>
            <pc:docMk/>
            <pc:sldMk cId="2776780223" sldId="311"/>
            <ac:grpSpMk id="27" creationId="{58FAF13F-482D-4477-84D9-B732E1C055B5}"/>
          </ac:grpSpMkLst>
        </pc:grpChg>
        <pc:grpChg chg="add mod">
          <ac:chgData name="Schell, Benjamin" userId="f9e67e3d-e662-49bf-b5ba-a1e4014e19f0" providerId="ADAL" clId="{63F0888A-FB4B-4CAD-B361-4D4AC50A7D73}" dt="2022-09-01T14:06:55.403" v="12683" actId="1076"/>
          <ac:grpSpMkLst>
            <pc:docMk/>
            <pc:sldMk cId="2776780223" sldId="311"/>
            <ac:grpSpMk id="33" creationId="{0E44E65B-EEE2-4913-80A9-2431E5150C0E}"/>
          </ac:grpSpMkLst>
        </pc:grpChg>
        <pc:picChg chg="del">
          <ac:chgData name="Schell, Benjamin" userId="f9e67e3d-e662-49bf-b5ba-a1e4014e19f0" providerId="ADAL" clId="{63F0888A-FB4B-4CAD-B361-4D4AC50A7D73}" dt="2022-09-01T14:05:11.431" v="12598" actId="478"/>
          <ac:picMkLst>
            <pc:docMk/>
            <pc:sldMk cId="2776780223" sldId="311"/>
            <ac:picMk id="6" creationId="{3B3F8173-1946-4CFA-B602-F9A4CB15FB7A}"/>
          </ac:picMkLst>
        </pc:picChg>
        <pc:picChg chg="add mod">
          <ac:chgData name="Schell, Benjamin" userId="f9e67e3d-e662-49bf-b5ba-a1e4014e19f0" providerId="ADAL" clId="{63F0888A-FB4B-4CAD-B361-4D4AC50A7D73}" dt="2022-09-06T13:14:43.213" v="21853" actId="1076"/>
          <ac:picMkLst>
            <pc:docMk/>
            <pc:sldMk cId="2776780223" sldId="311"/>
            <ac:picMk id="6" creationId="{83287C6A-8038-4FD8-9440-F12E40454ABA}"/>
          </ac:picMkLst>
        </pc:picChg>
        <pc:picChg chg="del">
          <ac:chgData name="Schell, Benjamin" userId="f9e67e3d-e662-49bf-b5ba-a1e4014e19f0" providerId="ADAL" clId="{63F0888A-FB4B-4CAD-B361-4D4AC50A7D73}" dt="2022-09-01T14:05:09.824" v="12596" actId="478"/>
          <ac:picMkLst>
            <pc:docMk/>
            <pc:sldMk cId="2776780223" sldId="311"/>
            <ac:picMk id="7" creationId="{E0999BE7-2632-4267-94C0-9633B71207F8}"/>
          </ac:picMkLst>
        </pc:picChg>
        <pc:picChg chg="del">
          <ac:chgData name="Schell, Benjamin" userId="f9e67e3d-e662-49bf-b5ba-a1e4014e19f0" providerId="ADAL" clId="{63F0888A-FB4B-4CAD-B361-4D4AC50A7D73}" dt="2022-09-01T14:04:27.624" v="12579" actId="478"/>
          <ac:picMkLst>
            <pc:docMk/>
            <pc:sldMk cId="2776780223" sldId="311"/>
            <ac:picMk id="12" creationId="{326DFC34-B874-49E9-A425-39FDBB76E1C3}"/>
          </ac:picMkLst>
        </pc:picChg>
        <pc:picChg chg="del">
          <ac:chgData name="Schell, Benjamin" userId="f9e67e3d-e662-49bf-b5ba-a1e4014e19f0" providerId="ADAL" clId="{63F0888A-FB4B-4CAD-B361-4D4AC50A7D73}" dt="2022-09-01T14:04:27.624" v="12579" actId="478"/>
          <ac:picMkLst>
            <pc:docMk/>
            <pc:sldMk cId="2776780223" sldId="311"/>
            <ac:picMk id="13" creationId="{62B54DCA-DF33-414C-8AAD-C84B018BBBCD}"/>
          </ac:picMkLst>
        </pc:picChg>
        <pc:picChg chg="del">
          <ac:chgData name="Schell, Benjamin" userId="f9e67e3d-e662-49bf-b5ba-a1e4014e19f0" providerId="ADAL" clId="{63F0888A-FB4B-4CAD-B361-4D4AC50A7D73}" dt="2022-09-01T14:04:27.624" v="12579" actId="478"/>
          <ac:picMkLst>
            <pc:docMk/>
            <pc:sldMk cId="2776780223" sldId="311"/>
            <ac:picMk id="20" creationId="{4873E73D-D99F-4624-9901-5570AE313F30}"/>
          </ac:picMkLst>
        </pc:picChg>
        <pc:picChg chg="del">
          <ac:chgData name="Schell, Benjamin" userId="f9e67e3d-e662-49bf-b5ba-a1e4014e19f0" providerId="ADAL" clId="{63F0888A-FB4B-4CAD-B361-4D4AC50A7D73}" dt="2022-09-01T14:04:27.624" v="12579" actId="478"/>
          <ac:picMkLst>
            <pc:docMk/>
            <pc:sldMk cId="2776780223" sldId="311"/>
            <ac:picMk id="22" creationId="{84B2665B-8995-4F0D-9890-F5CEBF942262}"/>
          </ac:picMkLst>
        </pc:picChg>
        <pc:picChg chg="del">
          <ac:chgData name="Schell, Benjamin" userId="f9e67e3d-e662-49bf-b5ba-a1e4014e19f0" providerId="ADAL" clId="{63F0888A-FB4B-4CAD-B361-4D4AC50A7D73}" dt="2022-09-01T14:04:27.624" v="12579" actId="478"/>
          <ac:picMkLst>
            <pc:docMk/>
            <pc:sldMk cId="2776780223" sldId="311"/>
            <ac:picMk id="24" creationId="{7DAE3807-AE0F-4F64-A3E1-3718321497ED}"/>
          </ac:picMkLst>
        </pc:picChg>
        <pc:picChg chg="add del mod">
          <ac:chgData name="Schell, Benjamin" userId="f9e67e3d-e662-49bf-b5ba-a1e4014e19f0" providerId="ADAL" clId="{63F0888A-FB4B-4CAD-B361-4D4AC50A7D73}" dt="2022-09-06T13:14:37.506" v="21850" actId="478"/>
          <ac:picMkLst>
            <pc:docMk/>
            <pc:sldMk cId="2776780223" sldId="311"/>
            <ac:picMk id="25" creationId="{B0630B58-0E69-4E35-B221-5D4242C53073}"/>
          </ac:picMkLst>
        </pc:picChg>
        <pc:picChg chg="add mod">
          <ac:chgData name="Schell, Benjamin" userId="f9e67e3d-e662-49bf-b5ba-a1e4014e19f0" providerId="ADAL" clId="{63F0888A-FB4B-4CAD-B361-4D4AC50A7D73}" dt="2022-09-01T14:06:57.802" v="12684" actId="1076"/>
          <ac:picMkLst>
            <pc:docMk/>
            <pc:sldMk cId="2776780223" sldId="311"/>
            <ac:picMk id="26" creationId="{A23BCBD5-5E8B-42BF-A792-F4DB7E9CAAA0}"/>
          </ac:picMkLst>
        </pc:picChg>
        <pc:picChg chg="del">
          <ac:chgData name="Schell, Benjamin" userId="f9e67e3d-e662-49bf-b5ba-a1e4014e19f0" providerId="ADAL" clId="{63F0888A-FB4B-4CAD-B361-4D4AC50A7D73}" dt="2022-09-01T14:04:27.624" v="12579" actId="478"/>
          <ac:picMkLst>
            <pc:docMk/>
            <pc:sldMk cId="2776780223" sldId="311"/>
            <ac:picMk id="29" creationId="{0947D15A-0B1E-48D0-A103-64730FF90403}"/>
          </ac:picMkLst>
        </pc:picChg>
        <pc:picChg chg="mod">
          <ac:chgData name="Schell, Benjamin" userId="f9e67e3d-e662-49bf-b5ba-a1e4014e19f0" providerId="ADAL" clId="{63F0888A-FB4B-4CAD-B361-4D4AC50A7D73}" dt="2022-09-01T14:07:00.317" v="12685" actId="1076"/>
          <ac:picMkLst>
            <pc:docMk/>
            <pc:sldMk cId="2776780223" sldId="311"/>
            <ac:picMk id="32" creationId="{649E8C0C-3642-4C30-8855-A4BBD0CD38B7}"/>
          </ac:picMkLst>
        </pc:picChg>
        <pc:picChg chg="mod">
          <ac:chgData name="Schell, Benjamin" userId="f9e67e3d-e662-49bf-b5ba-a1e4014e19f0" providerId="ADAL" clId="{63F0888A-FB4B-4CAD-B361-4D4AC50A7D73}" dt="2022-09-01T14:06:55.403" v="12683" actId="1076"/>
          <ac:picMkLst>
            <pc:docMk/>
            <pc:sldMk cId="2776780223" sldId="311"/>
            <ac:picMk id="35" creationId="{5C2D00E1-F0D6-4642-8D34-4BC782DD40FB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06T13:15:16.124" v="21859" actId="1076"/>
        <pc:sldMkLst>
          <pc:docMk/>
          <pc:sldMk cId="917070351" sldId="312"/>
        </pc:sldMkLst>
        <pc:spChg chg="mod">
          <ac:chgData name="Schell, Benjamin" userId="f9e67e3d-e662-49bf-b5ba-a1e4014e19f0" providerId="ADAL" clId="{63F0888A-FB4B-4CAD-B361-4D4AC50A7D73}" dt="2022-09-01T14:08:08.729" v="12741" actId="14100"/>
          <ac:spMkLst>
            <pc:docMk/>
            <pc:sldMk cId="917070351" sldId="312"/>
            <ac:spMk id="36" creationId="{1C6FDFA1-A86F-4DE1-8246-9C27EC702AA5}"/>
          </ac:spMkLst>
        </pc:spChg>
        <pc:grpChg chg="del">
          <ac:chgData name="Schell, Benjamin" userId="f9e67e3d-e662-49bf-b5ba-a1e4014e19f0" providerId="ADAL" clId="{63F0888A-FB4B-4CAD-B361-4D4AC50A7D73}" dt="2022-09-01T14:07:33.507" v="12696" actId="478"/>
          <ac:grpSpMkLst>
            <pc:docMk/>
            <pc:sldMk cId="917070351" sldId="312"/>
            <ac:grpSpMk id="27" creationId="{58FAF13F-482D-4477-84D9-B732E1C055B5}"/>
          </ac:grpSpMkLst>
        </pc:grpChg>
        <pc:grpChg chg="del">
          <ac:chgData name="Schell, Benjamin" userId="f9e67e3d-e662-49bf-b5ba-a1e4014e19f0" providerId="ADAL" clId="{63F0888A-FB4B-4CAD-B361-4D4AC50A7D73}" dt="2022-09-01T14:07:32.368" v="12694" actId="478"/>
          <ac:grpSpMkLst>
            <pc:docMk/>
            <pc:sldMk cId="917070351" sldId="312"/>
            <ac:grpSpMk id="33" creationId="{0E44E65B-EEE2-4913-80A9-2431E5150C0E}"/>
          </ac:grpSpMkLst>
        </pc:grpChg>
        <pc:picChg chg="add mod">
          <ac:chgData name="Schell, Benjamin" userId="f9e67e3d-e662-49bf-b5ba-a1e4014e19f0" providerId="ADAL" clId="{63F0888A-FB4B-4CAD-B361-4D4AC50A7D73}" dt="2022-09-06T13:15:16.124" v="21859" actId="1076"/>
          <ac:picMkLst>
            <pc:docMk/>
            <pc:sldMk cId="917070351" sldId="312"/>
            <ac:picMk id="6" creationId="{6922B929-EF51-4ACC-825D-A721336F8FAD}"/>
          </ac:picMkLst>
        </pc:picChg>
        <pc:picChg chg="add del mod">
          <ac:chgData name="Schell, Benjamin" userId="f9e67e3d-e662-49bf-b5ba-a1e4014e19f0" providerId="ADAL" clId="{63F0888A-FB4B-4CAD-B361-4D4AC50A7D73}" dt="2022-09-06T13:14:46.930" v="21854" actId="478"/>
          <ac:picMkLst>
            <pc:docMk/>
            <pc:sldMk cId="917070351" sldId="312"/>
            <ac:picMk id="14" creationId="{2F9478C4-78E3-4394-9CC3-FF320DB97EB3}"/>
          </ac:picMkLst>
        </pc:picChg>
        <pc:picChg chg="add mod">
          <ac:chgData name="Schell, Benjamin" userId="f9e67e3d-e662-49bf-b5ba-a1e4014e19f0" providerId="ADAL" clId="{63F0888A-FB4B-4CAD-B361-4D4AC50A7D73}" dt="2022-09-01T14:08:10.686" v="12742" actId="1076"/>
          <ac:picMkLst>
            <pc:docMk/>
            <pc:sldMk cId="917070351" sldId="312"/>
            <ac:picMk id="15" creationId="{327BDD0D-09F9-4439-A5B0-C4091F0B09A5}"/>
          </ac:picMkLst>
        </pc:picChg>
        <pc:picChg chg="del">
          <ac:chgData name="Schell, Benjamin" userId="f9e67e3d-e662-49bf-b5ba-a1e4014e19f0" providerId="ADAL" clId="{63F0888A-FB4B-4CAD-B361-4D4AC50A7D73}" dt="2022-09-01T14:07:21.393" v="12689" actId="478"/>
          <ac:picMkLst>
            <pc:docMk/>
            <pc:sldMk cId="917070351" sldId="312"/>
            <ac:picMk id="25" creationId="{B0630B58-0E69-4E35-B221-5D4242C53073}"/>
          </ac:picMkLst>
        </pc:picChg>
        <pc:picChg chg="del">
          <ac:chgData name="Schell, Benjamin" userId="f9e67e3d-e662-49bf-b5ba-a1e4014e19f0" providerId="ADAL" clId="{63F0888A-FB4B-4CAD-B361-4D4AC50A7D73}" dt="2022-09-01T14:07:32.956" v="12695" actId="478"/>
          <ac:picMkLst>
            <pc:docMk/>
            <pc:sldMk cId="917070351" sldId="312"/>
            <ac:picMk id="26" creationId="{A23BCBD5-5E8B-42BF-A792-F4DB7E9CAAA0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06T13:15:43.882" v="21864" actId="14100"/>
        <pc:sldMkLst>
          <pc:docMk/>
          <pc:sldMk cId="2183891187" sldId="313"/>
        </pc:sldMkLst>
        <pc:spChg chg="mod">
          <ac:chgData name="Schell, Benjamin" userId="f9e67e3d-e662-49bf-b5ba-a1e4014e19f0" providerId="ADAL" clId="{63F0888A-FB4B-4CAD-B361-4D4AC50A7D73}" dt="2022-09-01T14:10:00.011" v="12779" actId="20577"/>
          <ac:spMkLst>
            <pc:docMk/>
            <pc:sldMk cId="2183891187" sldId="313"/>
            <ac:spMk id="36" creationId="{1C6FDFA1-A86F-4DE1-8246-9C27EC702AA5}"/>
          </ac:spMkLst>
        </pc:spChg>
        <pc:picChg chg="add mod">
          <ac:chgData name="Schell, Benjamin" userId="f9e67e3d-e662-49bf-b5ba-a1e4014e19f0" providerId="ADAL" clId="{63F0888A-FB4B-4CAD-B361-4D4AC50A7D73}" dt="2022-09-06T13:15:43.882" v="21864" actId="14100"/>
          <ac:picMkLst>
            <pc:docMk/>
            <pc:sldMk cId="2183891187" sldId="313"/>
            <ac:picMk id="6" creationId="{8E34F233-01DC-43EE-A3BE-71BCAF0F0DD8}"/>
          </ac:picMkLst>
        </pc:picChg>
        <pc:picChg chg="add del mod">
          <ac:chgData name="Schell, Benjamin" userId="f9e67e3d-e662-49bf-b5ba-a1e4014e19f0" providerId="ADAL" clId="{63F0888A-FB4B-4CAD-B361-4D4AC50A7D73}" dt="2022-09-06T13:15:20.996" v="21860" actId="478"/>
          <ac:picMkLst>
            <pc:docMk/>
            <pc:sldMk cId="2183891187" sldId="313"/>
            <ac:picMk id="8" creationId="{34FBF647-15A1-4DB3-953A-7B9E2047ECD5}"/>
          </ac:picMkLst>
        </pc:picChg>
        <pc:picChg chg="del">
          <ac:chgData name="Schell, Benjamin" userId="f9e67e3d-e662-49bf-b5ba-a1e4014e19f0" providerId="ADAL" clId="{63F0888A-FB4B-4CAD-B361-4D4AC50A7D73}" dt="2022-09-01T14:08:18.528" v="12744" actId="478"/>
          <ac:picMkLst>
            <pc:docMk/>
            <pc:sldMk cId="2183891187" sldId="313"/>
            <ac:picMk id="14" creationId="{2F9478C4-78E3-4394-9CC3-FF320DB97EB3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08T09:35:28.567" v="23312" actId="113"/>
        <pc:sldMkLst>
          <pc:docMk/>
          <pc:sldMk cId="2403218544" sldId="314"/>
        </pc:sldMkLst>
        <pc:spChg chg="add mod">
          <ac:chgData name="Schell, Benjamin" userId="f9e67e3d-e662-49bf-b5ba-a1e4014e19f0" providerId="ADAL" clId="{63F0888A-FB4B-4CAD-B361-4D4AC50A7D73}" dt="2022-09-08T09:35:28.567" v="23312" actId="113"/>
          <ac:spMkLst>
            <pc:docMk/>
            <pc:sldMk cId="2403218544" sldId="314"/>
            <ac:spMk id="5" creationId="{B5A10DCC-5C9B-488F-98F0-5929C921314B}"/>
          </ac:spMkLst>
        </pc:spChg>
        <pc:spChg chg="mod">
          <ac:chgData name="Schell, Benjamin" userId="f9e67e3d-e662-49bf-b5ba-a1e4014e19f0" providerId="ADAL" clId="{63F0888A-FB4B-4CAD-B361-4D4AC50A7D73}" dt="2022-09-08T09:31:37.235" v="23243" actId="113"/>
          <ac:spMkLst>
            <pc:docMk/>
            <pc:sldMk cId="2403218544" sldId="314"/>
            <ac:spMk id="6" creationId="{A288F6BD-14E2-4005-B255-E3FB1AE5F071}"/>
          </ac:spMkLst>
        </pc:spChg>
        <pc:spChg chg="add mod">
          <ac:chgData name="Schell, Benjamin" userId="f9e67e3d-e662-49bf-b5ba-a1e4014e19f0" providerId="ADAL" clId="{63F0888A-FB4B-4CAD-B361-4D4AC50A7D73}" dt="2022-09-08T09:35:26.365" v="23311" actId="113"/>
          <ac:spMkLst>
            <pc:docMk/>
            <pc:sldMk cId="2403218544" sldId="314"/>
            <ac:spMk id="12" creationId="{779F12EB-55BD-43AF-A759-2824249F5C7A}"/>
          </ac:spMkLst>
        </pc:spChg>
        <pc:spChg chg="add del mod">
          <ac:chgData name="Schell, Benjamin" userId="f9e67e3d-e662-49bf-b5ba-a1e4014e19f0" providerId="ADAL" clId="{63F0888A-FB4B-4CAD-B361-4D4AC50A7D73}" dt="2022-09-01T14:18:58.721" v="13428" actId="478"/>
          <ac:spMkLst>
            <pc:docMk/>
            <pc:sldMk cId="2403218544" sldId="314"/>
            <ac:spMk id="13" creationId="{8EC0B795-B469-4417-99CB-553E36275512}"/>
          </ac:spMkLst>
        </pc:spChg>
        <pc:picChg chg="del">
          <ac:chgData name="Schell, Benjamin" userId="f9e67e3d-e662-49bf-b5ba-a1e4014e19f0" providerId="ADAL" clId="{63F0888A-FB4B-4CAD-B361-4D4AC50A7D73}" dt="2022-09-01T14:13:58.306" v="12926" actId="478"/>
          <ac:picMkLst>
            <pc:docMk/>
            <pc:sldMk cId="2403218544" sldId="314"/>
            <ac:picMk id="7" creationId="{26547AD6-7345-4E84-807D-4E178D61DFDA}"/>
          </ac:picMkLst>
        </pc:picChg>
        <pc:picChg chg="del">
          <ac:chgData name="Schell, Benjamin" userId="f9e67e3d-e662-49bf-b5ba-a1e4014e19f0" providerId="ADAL" clId="{63F0888A-FB4B-4CAD-B361-4D4AC50A7D73}" dt="2022-09-01T14:12:47.231" v="12883" actId="478"/>
          <ac:picMkLst>
            <pc:docMk/>
            <pc:sldMk cId="2403218544" sldId="314"/>
            <ac:picMk id="8" creationId="{BB53D3B7-6F8C-4C75-A49F-6A22A5DFC9BB}"/>
          </ac:picMkLst>
        </pc:picChg>
        <pc:picChg chg="mod">
          <ac:chgData name="Schell, Benjamin" userId="f9e67e3d-e662-49bf-b5ba-a1e4014e19f0" providerId="ADAL" clId="{63F0888A-FB4B-4CAD-B361-4D4AC50A7D73}" dt="2022-09-01T14:13:05.961" v="12909" actId="1035"/>
          <ac:picMkLst>
            <pc:docMk/>
            <pc:sldMk cId="2403218544" sldId="314"/>
            <ac:picMk id="9" creationId="{FE16781B-1ED0-48AA-8E0B-1620D2DEE02A}"/>
          </ac:picMkLst>
        </pc:picChg>
        <pc:picChg chg="add mod">
          <ac:chgData name="Schell, Benjamin" userId="f9e67e3d-e662-49bf-b5ba-a1e4014e19f0" providerId="ADAL" clId="{63F0888A-FB4B-4CAD-B361-4D4AC50A7D73}" dt="2022-09-01T14:13:01.150" v="12888" actId="1076"/>
          <ac:picMkLst>
            <pc:docMk/>
            <pc:sldMk cId="2403218544" sldId="314"/>
            <ac:picMk id="10" creationId="{0BA9288D-2043-42BE-8AA6-1D46626E4BBB}"/>
          </ac:picMkLst>
        </pc:picChg>
        <pc:picChg chg="add mod">
          <ac:chgData name="Schell, Benjamin" userId="f9e67e3d-e662-49bf-b5ba-a1e4014e19f0" providerId="ADAL" clId="{63F0888A-FB4B-4CAD-B361-4D4AC50A7D73}" dt="2022-09-08T09:33:40.118" v="23267" actId="1076"/>
          <ac:picMkLst>
            <pc:docMk/>
            <pc:sldMk cId="2403218544" sldId="314"/>
            <ac:picMk id="11" creationId="{E03DA36B-D304-4230-85A9-32F9278D8E78}"/>
          </ac:picMkLst>
        </pc:picChg>
      </pc:sldChg>
      <pc:sldChg chg="delSp modSp add mod">
        <pc:chgData name="Schell, Benjamin" userId="f9e67e3d-e662-49bf-b5ba-a1e4014e19f0" providerId="ADAL" clId="{63F0888A-FB4B-4CAD-B361-4D4AC50A7D73}" dt="2022-09-02T13:43:08.646" v="20413" actId="12"/>
        <pc:sldMkLst>
          <pc:docMk/>
          <pc:sldMk cId="3555924065" sldId="315"/>
        </pc:sldMkLst>
        <pc:spChg chg="mod">
          <ac:chgData name="Schell, Benjamin" userId="f9e67e3d-e662-49bf-b5ba-a1e4014e19f0" providerId="ADAL" clId="{63F0888A-FB4B-4CAD-B361-4D4AC50A7D73}" dt="2022-09-02T13:43:08.646" v="20413" actId="12"/>
          <ac:spMkLst>
            <pc:docMk/>
            <pc:sldMk cId="3555924065" sldId="315"/>
            <ac:spMk id="6" creationId="{A288F6BD-14E2-4005-B255-E3FB1AE5F071}"/>
          </ac:spMkLst>
        </pc:spChg>
        <pc:picChg chg="del">
          <ac:chgData name="Schell, Benjamin" userId="f9e67e3d-e662-49bf-b5ba-a1e4014e19f0" providerId="ADAL" clId="{63F0888A-FB4B-4CAD-B361-4D4AC50A7D73}" dt="2022-09-01T14:22:05.648" v="13807" actId="478"/>
          <ac:picMkLst>
            <pc:docMk/>
            <pc:sldMk cId="3555924065" sldId="315"/>
            <ac:picMk id="7" creationId="{26547AD6-7345-4E84-807D-4E178D61DFDA}"/>
          </ac:picMkLst>
        </pc:picChg>
        <pc:picChg chg="del">
          <ac:chgData name="Schell, Benjamin" userId="f9e67e3d-e662-49bf-b5ba-a1e4014e19f0" providerId="ADAL" clId="{63F0888A-FB4B-4CAD-B361-4D4AC50A7D73}" dt="2022-09-01T14:22:07.909" v="13808" actId="478"/>
          <ac:picMkLst>
            <pc:docMk/>
            <pc:sldMk cId="3555924065" sldId="315"/>
            <ac:picMk id="8" creationId="{BB53D3B7-6F8C-4C75-A49F-6A22A5DFC9BB}"/>
          </ac:picMkLst>
        </pc:picChg>
        <pc:picChg chg="del">
          <ac:chgData name="Schell, Benjamin" userId="f9e67e3d-e662-49bf-b5ba-a1e4014e19f0" providerId="ADAL" clId="{63F0888A-FB4B-4CAD-B361-4D4AC50A7D73}" dt="2022-09-01T14:22:09.824" v="13809" actId="478"/>
          <ac:picMkLst>
            <pc:docMk/>
            <pc:sldMk cId="3555924065" sldId="315"/>
            <ac:picMk id="9" creationId="{FE16781B-1ED0-48AA-8E0B-1620D2DEE02A}"/>
          </ac:picMkLst>
        </pc:picChg>
      </pc:sldChg>
      <pc:sldChg chg="addSp delSp modSp add del mod">
        <pc:chgData name="Schell, Benjamin" userId="f9e67e3d-e662-49bf-b5ba-a1e4014e19f0" providerId="ADAL" clId="{63F0888A-FB4B-4CAD-B361-4D4AC50A7D73}" dt="2022-09-14T14:41:40.356" v="34869" actId="47"/>
        <pc:sldMkLst>
          <pc:docMk/>
          <pc:sldMk cId="758187405" sldId="316"/>
        </pc:sldMkLst>
        <pc:spChg chg="del mod">
          <ac:chgData name="Schell, Benjamin" userId="f9e67e3d-e662-49bf-b5ba-a1e4014e19f0" providerId="ADAL" clId="{63F0888A-FB4B-4CAD-B361-4D4AC50A7D73}" dt="2022-09-14T05:38:58.033" v="31777" actId="478"/>
          <ac:spMkLst>
            <pc:docMk/>
            <pc:sldMk cId="758187405" sldId="316"/>
            <ac:spMk id="6" creationId="{A288F6BD-14E2-4005-B255-E3FB1AE5F071}"/>
          </ac:spMkLst>
        </pc:spChg>
        <pc:spChg chg="add del mod">
          <ac:chgData name="Schell, Benjamin" userId="f9e67e3d-e662-49bf-b5ba-a1e4014e19f0" providerId="ADAL" clId="{63F0888A-FB4B-4CAD-B361-4D4AC50A7D73}" dt="2022-09-01T14:58:10.162" v="15346" actId="478"/>
          <ac:spMkLst>
            <pc:docMk/>
            <pc:sldMk cId="758187405" sldId="316"/>
            <ac:spMk id="14" creationId="{6905C0A1-0E30-48BB-A0CB-0A051BF263BE}"/>
          </ac:spMkLst>
        </pc:spChg>
        <pc:spChg chg="add mod">
          <ac:chgData name="Schell, Benjamin" userId="f9e67e3d-e662-49bf-b5ba-a1e4014e19f0" providerId="ADAL" clId="{63F0888A-FB4B-4CAD-B361-4D4AC50A7D73}" dt="2022-09-01T15:09:32.934" v="16098" actId="1076"/>
          <ac:spMkLst>
            <pc:docMk/>
            <pc:sldMk cId="758187405" sldId="316"/>
            <ac:spMk id="15" creationId="{CFDADDED-EA29-4D17-A893-3F25E3564FEC}"/>
          </ac:spMkLst>
        </pc:spChg>
        <pc:picChg chg="add del mod">
          <ac:chgData name="Schell, Benjamin" userId="f9e67e3d-e662-49bf-b5ba-a1e4014e19f0" providerId="ADAL" clId="{63F0888A-FB4B-4CAD-B361-4D4AC50A7D73}" dt="2022-09-01T14:24:45.290" v="13857" actId="478"/>
          <ac:picMkLst>
            <pc:docMk/>
            <pc:sldMk cId="758187405" sldId="316"/>
            <ac:picMk id="7" creationId="{0F4DC914-4008-4ACA-B1F6-60E76395EE1F}"/>
          </ac:picMkLst>
        </pc:picChg>
        <pc:picChg chg="add mod">
          <ac:chgData name="Schell, Benjamin" userId="f9e67e3d-e662-49bf-b5ba-a1e4014e19f0" providerId="ADAL" clId="{63F0888A-FB4B-4CAD-B361-4D4AC50A7D73}" dt="2022-09-14T05:39:00.779" v="31778" actId="1076"/>
          <ac:picMkLst>
            <pc:docMk/>
            <pc:sldMk cId="758187405" sldId="316"/>
            <ac:picMk id="7" creationId="{1189CA17-9A0C-4726-A3E0-B4327659727B}"/>
          </ac:picMkLst>
        </pc:picChg>
        <pc:picChg chg="del">
          <ac:chgData name="Schell, Benjamin" userId="f9e67e3d-e662-49bf-b5ba-a1e4014e19f0" providerId="ADAL" clId="{63F0888A-FB4B-4CAD-B361-4D4AC50A7D73}" dt="2022-09-01T14:22:24.728" v="13811" actId="478"/>
          <ac:picMkLst>
            <pc:docMk/>
            <pc:sldMk cId="758187405" sldId="316"/>
            <ac:picMk id="9" creationId="{FE16781B-1ED0-48AA-8E0B-1620D2DEE02A}"/>
          </ac:picMkLst>
        </pc:picChg>
        <pc:picChg chg="del">
          <ac:chgData name="Schell, Benjamin" userId="f9e67e3d-e662-49bf-b5ba-a1e4014e19f0" providerId="ADAL" clId="{63F0888A-FB4B-4CAD-B361-4D4AC50A7D73}" dt="2022-09-01T14:22:25.120" v="13812" actId="478"/>
          <ac:picMkLst>
            <pc:docMk/>
            <pc:sldMk cId="758187405" sldId="316"/>
            <ac:picMk id="10" creationId="{0BA9288D-2043-42BE-8AA6-1D46626E4BBB}"/>
          </ac:picMkLst>
        </pc:picChg>
        <pc:picChg chg="del">
          <ac:chgData name="Schell, Benjamin" userId="f9e67e3d-e662-49bf-b5ba-a1e4014e19f0" providerId="ADAL" clId="{63F0888A-FB4B-4CAD-B361-4D4AC50A7D73}" dt="2022-09-01T14:22:27.240" v="13813" actId="478"/>
          <ac:picMkLst>
            <pc:docMk/>
            <pc:sldMk cId="758187405" sldId="316"/>
            <ac:picMk id="11" creationId="{E03DA36B-D304-4230-85A9-32F9278D8E78}"/>
          </ac:picMkLst>
        </pc:picChg>
        <pc:picChg chg="add del mod">
          <ac:chgData name="Schell, Benjamin" userId="f9e67e3d-e662-49bf-b5ba-a1e4014e19f0" providerId="ADAL" clId="{63F0888A-FB4B-4CAD-B361-4D4AC50A7D73}" dt="2022-09-01T14:24:34.750" v="13853" actId="478"/>
          <ac:picMkLst>
            <pc:docMk/>
            <pc:sldMk cId="758187405" sldId="316"/>
            <ac:picMk id="12" creationId="{78BC4225-D20E-43AD-AD1D-373A0BA41883}"/>
          </ac:picMkLst>
        </pc:picChg>
        <pc:picChg chg="add mod ord">
          <ac:chgData name="Schell, Benjamin" userId="f9e67e3d-e662-49bf-b5ba-a1e4014e19f0" providerId="ADAL" clId="{63F0888A-FB4B-4CAD-B361-4D4AC50A7D73}" dt="2022-09-14T05:39:03.715" v="31779" actId="1076"/>
          <ac:picMkLst>
            <pc:docMk/>
            <pc:sldMk cId="758187405" sldId="316"/>
            <ac:picMk id="13" creationId="{68F09013-1F77-4F55-8C5C-E827A97BB86E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02T13:44:25.042" v="20417" actId="12"/>
        <pc:sldMkLst>
          <pc:docMk/>
          <pc:sldMk cId="1588237400" sldId="317"/>
        </pc:sldMkLst>
        <pc:spChg chg="mod">
          <ac:chgData name="Schell, Benjamin" userId="f9e67e3d-e662-49bf-b5ba-a1e4014e19f0" providerId="ADAL" clId="{63F0888A-FB4B-4CAD-B361-4D4AC50A7D73}" dt="2022-09-02T13:44:25.042" v="20417" actId="12"/>
          <ac:spMkLst>
            <pc:docMk/>
            <pc:sldMk cId="1588237400" sldId="317"/>
            <ac:spMk id="6" creationId="{A288F6BD-14E2-4005-B255-E3FB1AE5F071}"/>
          </ac:spMkLst>
        </pc:spChg>
        <pc:spChg chg="add mod">
          <ac:chgData name="Schell, Benjamin" userId="f9e67e3d-e662-49bf-b5ba-a1e4014e19f0" providerId="ADAL" clId="{63F0888A-FB4B-4CAD-B361-4D4AC50A7D73}" dt="2022-09-01T15:09:02.833" v="16095" actId="1076"/>
          <ac:spMkLst>
            <pc:docMk/>
            <pc:sldMk cId="1588237400" sldId="317"/>
            <ac:spMk id="9" creationId="{CC6079E8-6EE7-4B90-8996-0F520C34701B}"/>
          </ac:spMkLst>
        </pc:spChg>
        <pc:spChg chg="add mod">
          <ac:chgData name="Schell, Benjamin" userId="f9e67e3d-e662-49bf-b5ba-a1e4014e19f0" providerId="ADAL" clId="{63F0888A-FB4B-4CAD-B361-4D4AC50A7D73}" dt="2022-09-01T15:09:11.769" v="16096" actId="1076"/>
          <ac:spMkLst>
            <pc:docMk/>
            <pc:sldMk cId="1588237400" sldId="317"/>
            <ac:spMk id="15" creationId="{E55FAA58-833B-401E-B0C2-A527920E01C7}"/>
          </ac:spMkLst>
        </pc:spChg>
        <pc:spChg chg="add mod">
          <ac:chgData name="Schell, Benjamin" userId="f9e67e3d-e662-49bf-b5ba-a1e4014e19f0" providerId="ADAL" clId="{63F0888A-FB4B-4CAD-B361-4D4AC50A7D73}" dt="2022-09-01T15:09:11.769" v="16096" actId="1076"/>
          <ac:spMkLst>
            <pc:docMk/>
            <pc:sldMk cId="1588237400" sldId="317"/>
            <ac:spMk id="16" creationId="{8D38F8B8-ABC4-4D05-B97A-A29BA0C7AD9D}"/>
          </ac:spMkLst>
        </pc:spChg>
        <pc:spChg chg="add mod">
          <ac:chgData name="Schell, Benjamin" userId="f9e67e3d-e662-49bf-b5ba-a1e4014e19f0" providerId="ADAL" clId="{63F0888A-FB4B-4CAD-B361-4D4AC50A7D73}" dt="2022-09-01T15:09:11.769" v="16096" actId="1076"/>
          <ac:spMkLst>
            <pc:docMk/>
            <pc:sldMk cId="1588237400" sldId="317"/>
            <ac:spMk id="17" creationId="{9CCBF829-9884-4FFF-B89A-F3B0DD45B706}"/>
          </ac:spMkLst>
        </pc:spChg>
        <pc:picChg chg="add mod">
          <ac:chgData name="Schell, Benjamin" userId="f9e67e3d-e662-49bf-b5ba-a1e4014e19f0" providerId="ADAL" clId="{63F0888A-FB4B-4CAD-B361-4D4AC50A7D73}" dt="2022-09-01T15:07:11.472" v="16024" actId="1076"/>
          <ac:picMkLst>
            <pc:docMk/>
            <pc:sldMk cId="1588237400" sldId="317"/>
            <ac:picMk id="7" creationId="{FBAE5A96-B2D8-487C-B3C7-41C96C5FBD8E}"/>
          </ac:picMkLst>
        </pc:picChg>
        <pc:picChg chg="del">
          <ac:chgData name="Schell, Benjamin" userId="f9e67e3d-e662-49bf-b5ba-a1e4014e19f0" providerId="ADAL" clId="{63F0888A-FB4B-4CAD-B361-4D4AC50A7D73}" dt="2022-09-01T14:25:14.329" v="13881" actId="478"/>
          <ac:picMkLst>
            <pc:docMk/>
            <pc:sldMk cId="1588237400" sldId="317"/>
            <ac:picMk id="13" creationId="{68F09013-1F77-4F55-8C5C-E827A97BB86E}"/>
          </ac:picMkLst>
        </pc:picChg>
        <pc:picChg chg="add mod">
          <ac:chgData name="Schell, Benjamin" userId="f9e67e3d-e662-49bf-b5ba-a1e4014e19f0" providerId="ADAL" clId="{63F0888A-FB4B-4CAD-B361-4D4AC50A7D73}" dt="2022-09-01T15:09:11.769" v="16096" actId="1076"/>
          <ac:picMkLst>
            <pc:docMk/>
            <pc:sldMk cId="1588237400" sldId="317"/>
            <ac:picMk id="7170" creationId="{842B4AAD-474B-4C2D-BA33-039253810FDB}"/>
          </ac:picMkLst>
        </pc:picChg>
        <pc:picChg chg="add mod">
          <ac:chgData name="Schell, Benjamin" userId="f9e67e3d-e662-49bf-b5ba-a1e4014e19f0" providerId="ADAL" clId="{63F0888A-FB4B-4CAD-B361-4D4AC50A7D73}" dt="2022-09-01T15:09:11.769" v="16096" actId="1076"/>
          <ac:picMkLst>
            <pc:docMk/>
            <pc:sldMk cId="1588237400" sldId="317"/>
            <ac:picMk id="7172" creationId="{A48DA479-02FE-47B9-AB78-23EDC5791A24}"/>
          </ac:picMkLst>
        </pc:picChg>
        <pc:picChg chg="add del mod">
          <ac:chgData name="Schell, Benjamin" userId="f9e67e3d-e662-49bf-b5ba-a1e4014e19f0" providerId="ADAL" clId="{63F0888A-FB4B-4CAD-B361-4D4AC50A7D73}" dt="2022-09-01T15:04:24.689" v="15830" actId="478"/>
          <ac:picMkLst>
            <pc:docMk/>
            <pc:sldMk cId="1588237400" sldId="317"/>
            <ac:picMk id="7174" creationId="{ABC5C749-0CEA-4C9B-AE83-63E1BA605968}"/>
          </ac:picMkLst>
        </pc:picChg>
        <pc:picChg chg="add mod">
          <ac:chgData name="Schell, Benjamin" userId="f9e67e3d-e662-49bf-b5ba-a1e4014e19f0" providerId="ADAL" clId="{63F0888A-FB4B-4CAD-B361-4D4AC50A7D73}" dt="2022-09-01T15:09:11.769" v="16096" actId="1076"/>
          <ac:picMkLst>
            <pc:docMk/>
            <pc:sldMk cId="1588237400" sldId="317"/>
            <ac:picMk id="7176" creationId="{50512E88-9F98-4668-B0BA-6D2673C78FAA}"/>
          </ac:picMkLst>
        </pc:picChg>
      </pc:sldChg>
      <pc:sldChg chg="new del">
        <pc:chgData name="Schell, Benjamin" userId="f9e67e3d-e662-49bf-b5ba-a1e4014e19f0" providerId="ADAL" clId="{63F0888A-FB4B-4CAD-B361-4D4AC50A7D73}" dt="2022-09-01T14:25:05.080" v="13864" actId="47"/>
        <pc:sldMkLst>
          <pc:docMk/>
          <pc:sldMk cId="3610384730" sldId="317"/>
        </pc:sldMkLst>
      </pc:sldChg>
      <pc:sldChg chg="addSp delSp modSp add mod">
        <pc:chgData name="Schell, Benjamin" userId="f9e67e3d-e662-49bf-b5ba-a1e4014e19f0" providerId="ADAL" clId="{63F0888A-FB4B-4CAD-B361-4D4AC50A7D73}" dt="2022-09-02T13:44:44.792" v="20418" actId="12"/>
        <pc:sldMkLst>
          <pc:docMk/>
          <pc:sldMk cId="270414186" sldId="318"/>
        </pc:sldMkLst>
        <pc:spChg chg="mod">
          <ac:chgData name="Schell, Benjamin" userId="f9e67e3d-e662-49bf-b5ba-a1e4014e19f0" providerId="ADAL" clId="{63F0888A-FB4B-4CAD-B361-4D4AC50A7D73}" dt="2022-09-02T13:44:44.792" v="20418" actId="12"/>
          <ac:spMkLst>
            <pc:docMk/>
            <pc:sldMk cId="270414186" sldId="318"/>
            <ac:spMk id="6" creationId="{A288F6BD-14E2-4005-B255-E3FB1AE5F071}"/>
          </ac:spMkLst>
        </pc:spChg>
        <pc:spChg chg="add mod">
          <ac:chgData name="Schell, Benjamin" userId="f9e67e3d-e662-49bf-b5ba-a1e4014e19f0" providerId="ADAL" clId="{63F0888A-FB4B-4CAD-B361-4D4AC50A7D73}" dt="2022-09-01T15:12:16.539" v="16250" actId="20577"/>
          <ac:spMkLst>
            <pc:docMk/>
            <pc:sldMk cId="270414186" sldId="318"/>
            <ac:spMk id="13" creationId="{DB03F688-B59D-4D55-98B3-9B0D52D78DDE}"/>
          </ac:spMkLst>
        </pc:spChg>
        <pc:spChg chg="add mod">
          <ac:chgData name="Schell, Benjamin" userId="f9e67e3d-e662-49bf-b5ba-a1e4014e19f0" providerId="ADAL" clId="{63F0888A-FB4B-4CAD-B361-4D4AC50A7D73}" dt="2022-09-01T15:14:31.813" v="16355" actId="1076"/>
          <ac:spMkLst>
            <pc:docMk/>
            <pc:sldMk cId="270414186" sldId="318"/>
            <ac:spMk id="14" creationId="{FA7AAF00-D6E2-4152-8211-6BCE047C39F1}"/>
          </ac:spMkLst>
        </pc:spChg>
        <pc:spChg chg="add mod">
          <ac:chgData name="Schell, Benjamin" userId="f9e67e3d-e662-49bf-b5ba-a1e4014e19f0" providerId="ADAL" clId="{63F0888A-FB4B-4CAD-B361-4D4AC50A7D73}" dt="2022-09-01T15:13:54.409" v="16348" actId="6549"/>
          <ac:spMkLst>
            <pc:docMk/>
            <pc:sldMk cId="270414186" sldId="318"/>
            <ac:spMk id="15" creationId="{1D1ABF79-A14F-4B0A-887E-BEA0FE12B1C7}"/>
          </ac:spMkLst>
        </pc:spChg>
        <pc:spChg chg="add mod">
          <ac:chgData name="Schell, Benjamin" userId="f9e67e3d-e662-49bf-b5ba-a1e4014e19f0" providerId="ADAL" clId="{63F0888A-FB4B-4CAD-B361-4D4AC50A7D73}" dt="2022-09-01T15:14:00.545" v="16350" actId="1036"/>
          <ac:spMkLst>
            <pc:docMk/>
            <pc:sldMk cId="270414186" sldId="318"/>
            <ac:spMk id="16" creationId="{54C51A31-CDDE-4C4B-980F-9ED7342BF945}"/>
          </ac:spMkLst>
        </pc:spChg>
        <pc:spChg chg="add del mod">
          <ac:chgData name="Schell, Benjamin" userId="f9e67e3d-e662-49bf-b5ba-a1e4014e19f0" providerId="ADAL" clId="{63F0888A-FB4B-4CAD-B361-4D4AC50A7D73}" dt="2022-09-01T15:13:37.017" v="16336" actId="478"/>
          <ac:spMkLst>
            <pc:docMk/>
            <pc:sldMk cId="270414186" sldId="318"/>
            <ac:spMk id="17" creationId="{9CAA1005-92AA-4667-BD6C-5FC0A9BC9E68}"/>
          </ac:spMkLst>
        </pc:spChg>
        <pc:spChg chg="add mod">
          <ac:chgData name="Schell, Benjamin" userId="f9e67e3d-e662-49bf-b5ba-a1e4014e19f0" providerId="ADAL" clId="{63F0888A-FB4B-4CAD-B361-4D4AC50A7D73}" dt="2022-09-01T15:14:13.569" v="16352" actId="1076"/>
          <ac:spMkLst>
            <pc:docMk/>
            <pc:sldMk cId="270414186" sldId="318"/>
            <ac:spMk id="18" creationId="{4F52B855-5C3B-4DD0-A88F-3767F786DFEF}"/>
          </ac:spMkLst>
        </pc:spChg>
        <pc:picChg chg="del">
          <ac:chgData name="Schell, Benjamin" userId="f9e67e3d-e662-49bf-b5ba-a1e4014e19f0" providerId="ADAL" clId="{63F0888A-FB4B-4CAD-B361-4D4AC50A7D73}" dt="2022-09-01T14:25:44.676" v="13908" actId="478"/>
          <ac:picMkLst>
            <pc:docMk/>
            <pc:sldMk cId="270414186" sldId="318"/>
            <ac:picMk id="7" creationId="{FBAE5A96-B2D8-487C-B3C7-41C96C5FBD8E}"/>
          </ac:picMkLst>
        </pc:picChg>
        <pc:picChg chg="add mod">
          <ac:chgData name="Schell, Benjamin" userId="f9e67e3d-e662-49bf-b5ba-a1e4014e19f0" providerId="ADAL" clId="{63F0888A-FB4B-4CAD-B361-4D4AC50A7D73}" dt="2022-09-01T15:14:35.126" v="16356" actId="1076"/>
          <ac:picMkLst>
            <pc:docMk/>
            <pc:sldMk cId="270414186" sldId="318"/>
            <ac:picMk id="8" creationId="{1FC19D79-1B72-4403-9620-EEB7E578B53B}"/>
          </ac:picMkLst>
        </pc:picChg>
        <pc:picChg chg="add mod">
          <ac:chgData name="Schell, Benjamin" userId="f9e67e3d-e662-49bf-b5ba-a1e4014e19f0" providerId="ADAL" clId="{63F0888A-FB4B-4CAD-B361-4D4AC50A7D73}" dt="2022-09-01T15:13:28.045" v="16332" actId="1076"/>
          <ac:picMkLst>
            <pc:docMk/>
            <pc:sldMk cId="270414186" sldId="318"/>
            <ac:picMk id="9" creationId="{08DEC60A-3821-4C4D-9895-644FC8690F52}"/>
          </ac:picMkLst>
        </pc:picChg>
        <pc:picChg chg="add mod">
          <ac:chgData name="Schell, Benjamin" userId="f9e67e3d-e662-49bf-b5ba-a1e4014e19f0" providerId="ADAL" clId="{63F0888A-FB4B-4CAD-B361-4D4AC50A7D73}" dt="2022-09-01T15:13:33.167" v="16334" actId="1076"/>
          <ac:picMkLst>
            <pc:docMk/>
            <pc:sldMk cId="270414186" sldId="318"/>
            <ac:picMk id="10" creationId="{E11DCF86-4915-4973-8F5B-88B40D6BDBA9}"/>
          </ac:picMkLst>
        </pc:picChg>
        <pc:picChg chg="add mod">
          <ac:chgData name="Schell, Benjamin" userId="f9e67e3d-e662-49bf-b5ba-a1e4014e19f0" providerId="ADAL" clId="{63F0888A-FB4B-4CAD-B361-4D4AC50A7D73}" dt="2022-09-01T15:13:30.939" v="16333" actId="1076"/>
          <ac:picMkLst>
            <pc:docMk/>
            <pc:sldMk cId="270414186" sldId="318"/>
            <ac:picMk id="11" creationId="{4E8870B6-9048-4FB7-9259-590F36246D5E}"/>
          </ac:picMkLst>
        </pc:picChg>
        <pc:picChg chg="add mod">
          <ac:chgData name="Schell, Benjamin" userId="f9e67e3d-e662-49bf-b5ba-a1e4014e19f0" providerId="ADAL" clId="{63F0888A-FB4B-4CAD-B361-4D4AC50A7D73}" dt="2022-09-01T15:11:39.870" v="16215" actId="1076"/>
          <ac:picMkLst>
            <pc:docMk/>
            <pc:sldMk cId="270414186" sldId="318"/>
            <ac:picMk id="12" creationId="{7DED33E6-169D-438B-A00F-7BB01AC9B42D}"/>
          </ac:picMkLst>
        </pc:picChg>
      </pc:sldChg>
      <pc:sldChg chg="addSp delSp modSp new mod ord modShow">
        <pc:chgData name="Schell, Benjamin" userId="f9e67e3d-e662-49bf-b5ba-a1e4014e19f0" providerId="ADAL" clId="{63F0888A-FB4B-4CAD-B361-4D4AC50A7D73}" dt="2022-09-07T12:18:07.295" v="22504" actId="13926"/>
        <pc:sldMkLst>
          <pc:docMk/>
          <pc:sldMk cId="1220647555" sldId="319"/>
        </pc:sldMkLst>
        <pc:spChg chg="mod">
          <ac:chgData name="Schell, Benjamin" userId="f9e67e3d-e662-49bf-b5ba-a1e4014e19f0" providerId="ADAL" clId="{63F0888A-FB4B-4CAD-B361-4D4AC50A7D73}" dt="2022-09-01T15:29:40.539" v="16530" actId="20577"/>
          <ac:spMkLst>
            <pc:docMk/>
            <pc:sldMk cId="1220647555" sldId="319"/>
            <ac:spMk id="2" creationId="{1F75A998-A7E1-4261-A85C-F9552D170CFF}"/>
          </ac:spMkLst>
        </pc:spChg>
        <pc:spChg chg="mod">
          <ac:chgData name="Schell, Benjamin" userId="f9e67e3d-e662-49bf-b5ba-a1e4014e19f0" providerId="ADAL" clId="{63F0888A-FB4B-4CAD-B361-4D4AC50A7D73}" dt="2022-09-01T15:29:38.610" v="16522" actId="20577"/>
          <ac:spMkLst>
            <pc:docMk/>
            <pc:sldMk cId="1220647555" sldId="319"/>
            <ac:spMk id="4" creationId="{2B6D2876-84B6-44A3-9A21-6AD32A142CB6}"/>
          </ac:spMkLst>
        </pc:spChg>
        <pc:spChg chg="del">
          <ac:chgData name="Schell, Benjamin" userId="f9e67e3d-e662-49bf-b5ba-a1e4014e19f0" providerId="ADAL" clId="{63F0888A-FB4B-4CAD-B361-4D4AC50A7D73}" dt="2022-09-01T15:29:42.206" v="16531" actId="478"/>
          <ac:spMkLst>
            <pc:docMk/>
            <pc:sldMk cId="1220647555" sldId="319"/>
            <ac:spMk id="5" creationId="{2EBAF18C-3C7C-4375-AEE5-B8A3CFA3962E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8" creationId="{31B017A0-B6F5-4436-AC4C-EAAC728D3E5A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10" creationId="{9AF43CDF-4258-4FB8-9E46-8B99C632DF50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12" creationId="{6BB163BB-4CB1-4E42-96D7-EC7CFA827DC9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16" creationId="{EB16B14D-0228-45B1-BAB2-BFE045DC73BC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19" creationId="{7BFBC931-8A2F-4533-9625-A947D038BD22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22" creationId="{F46BE88F-985E-4361-94DA-9A4A032A309B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24" creationId="{ED2835E7-FE99-40E1-BA82-23C325505940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30" creationId="{C356FFAE-C17B-46F5-B40E-BE0EF70E7BDF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31" creationId="{411170A1-F84A-46FB-9802-C6F3285E5EC7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36" creationId="{06D1192C-5974-47F7-A9CC-308BCDBF276B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37" creationId="{7B396781-3ECD-483E-9199-0AC0F646FA14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38" creationId="{2B8C5F5E-07F8-4C39-A0EB-D6D8A9D44F68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40" creationId="{0B80259F-D312-4385-9BC3-9AE0026DB57F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41" creationId="{DC1D1CA9-5D8B-4E0B-A213-6227C6393D71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43" creationId="{55AF7FD8-EAB9-4F1A-B579-918838043DB3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46" creationId="{DA91B342-8AEC-47DA-9C50-F576E4B31AAB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51" creationId="{7225B2CD-8852-4674-8E92-41097F8565A6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55" creationId="{0EDE59E2-1DEF-403F-9D77-DE0694A66BCF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57" creationId="{4CBB0057-B20D-41C3-B18F-FF7B2A2D216D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58" creationId="{E29D5491-F699-4C0F-AD52-BD1523B276E1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59" creationId="{720A322C-4792-4B39-9530-94BFDD7E7F28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64" creationId="{E81475B1-0EB9-42D6-AD14-BC27112EDA2D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65" creationId="{71E93B47-3E78-4C0F-9F40-416D28C0D3F7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71" creationId="{113E405D-E18A-4B91-8262-9E84864205F9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75" creationId="{21D9EA1D-919B-4727-9BE9-E17783F5BE75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76" creationId="{108C295E-5470-4526-8A83-48960C2085CD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80" creationId="{E0D69656-7028-4D37-AC7E-432BA54ADBE4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81" creationId="{62E8E87D-50DD-42BC-8FAE-CD59B31C383F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84" creationId="{148F54A9-8AF9-44AF-AFF4-0CAFBF404771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88" creationId="{FDFAC596-DF2D-4737-BF84-F94C66186BC8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92" creationId="{3D006DCC-CDEE-45B4-8767-7CF9B535B6A8}"/>
          </ac:spMkLst>
        </pc:spChg>
        <pc:spChg chg="mod">
          <ac:chgData name="Schell, Benjamin" userId="f9e67e3d-e662-49bf-b5ba-a1e4014e19f0" providerId="ADAL" clId="{63F0888A-FB4B-4CAD-B361-4D4AC50A7D73}" dt="2022-09-01T15:29:52.937" v="16536" actId="1076"/>
          <ac:spMkLst>
            <pc:docMk/>
            <pc:sldMk cId="1220647555" sldId="319"/>
            <ac:spMk id="95" creationId="{19ECB7FC-B8FF-4F27-A07A-F3906187B1A9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98" creationId="{E4157AA8-6C07-4F2D-893B-DC6A1BE914CE}"/>
          </ac:spMkLst>
        </pc:spChg>
        <pc:spChg chg="add del mod">
          <ac:chgData name="Schell, Benjamin" userId="f9e67e3d-e662-49bf-b5ba-a1e4014e19f0" providerId="ADAL" clId="{63F0888A-FB4B-4CAD-B361-4D4AC50A7D73}" dt="2022-09-01T15:29:54.391" v="16537"/>
          <ac:spMkLst>
            <pc:docMk/>
            <pc:sldMk cId="1220647555" sldId="319"/>
            <ac:spMk id="99" creationId="{CAFA97DE-F370-4A69-84B6-751CD63C0308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04" creationId="{52B462F8-B679-458C-A76C-95228825256B}"/>
          </ac:spMkLst>
        </pc:spChg>
        <pc:spChg chg="add mod">
          <ac:chgData name="Schell, Benjamin" userId="f9e67e3d-e662-49bf-b5ba-a1e4014e19f0" providerId="ADAL" clId="{63F0888A-FB4B-4CAD-B361-4D4AC50A7D73}" dt="2022-09-06T12:02:14.362" v="20702" actId="20577"/>
          <ac:spMkLst>
            <pc:docMk/>
            <pc:sldMk cId="1220647555" sldId="319"/>
            <ac:spMk id="104" creationId="{C4DB0210-A756-4C50-B180-538AE40DA422}"/>
          </ac:spMkLst>
        </pc:spChg>
        <pc:spChg chg="add mod">
          <ac:chgData name="Schell, Benjamin" userId="f9e67e3d-e662-49bf-b5ba-a1e4014e19f0" providerId="ADAL" clId="{63F0888A-FB4B-4CAD-B361-4D4AC50A7D73}" dt="2022-09-06T12:01:53.544" v="20667" actId="164"/>
          <ac:spMkLst>
            <pc:docMk/>
            <pc:sldMk cId="1220647555" sldId="319"/>
            <ac:spMk id="105" creationId="{2FBD76E5-A185-4B2D-B5C4-E15448D697EF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06" creationId="{4D97D3C9-5B84-4021-8CEF-9C737588503B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08" creationId="{614BC7EE-BC7A-4FC7-87E9-6BD76D187843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12" creationId="{0257B2DB-BDF6-4A7E-97C0-575D66859339}"/>
          </ac:spMkLst>
        </pc:spChg>
        <pc:spChg chg="add mod">
          <ac:chgData name="Schell, Benjamin" userId="f9e67e3d-e662-49bf-b5ba-a1e4014e19f0" providerId="ADAL" clId="{63F0888A-FB4B-4CAD-B361-4D4AC50A7D73}" dt="2022-09-02T12:44:55.225" v="19551" actId="1076"/>
          <ac:spMkLst>
            <pc:docMk/>
            <pc:sldMk cId="1220647555" sldId="319"/>
            <ac:spMk id="113" creationId="{46526997-1876-46AB-8131-C1217BF6D5ED}"/>
          </ac:spMkLst>
        </pc:spChg>
        <pc:spChg chg="add mod">
          <ac:chgData name="Schell, Benjamin" userId="f9e67e3d-e662-49bf-b5ba-a1e4014e19f0" providerId="ADAL" clId="{63F0888A-FB4B-4CAD-B361-4D4AC50A7D73}" dt="2022-09-02T12:44:55.225" v="19551" actId="1076"/>
          <ac:spMkLst>
            <pc:docMk/>
            <pc:sldMk cId="1220647555" sldId="319"/>
            <ac:spMk id="114" creationId="{123DE36B-5FEC-4054-ABD7-BA48BB742F49}"/>
          </ac:spMkLst>
        </pc:spChg>
        <pc:spChg chg="add mod">
          <ac:chgData name="Schell, Benjamin" userId="f9e67e3d-e662-49bf-b5ba-a1e4014e19f0" providerId="ADAL" clId="{63F0888A-FB4B-4CAD-B361-4D4AC50A7D73}" dt="2022-09-02T12:45:01.745" v="19552" actId="1076"/>
          <ac:spMkLst>
            <pc:docMk/>
            <pc:sldMk cId="1220647555" sldId="319"/>
            <ac:spMk id="115" creationId="{34AEF285-5D41-4A73-B927-7CE30CFC5F51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15" creationId="{466F8C10-A6FA-4F54-92CB-9F54A1105A41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18" creationId="{D5F3C773-9B7A-4CF0-858F-B07C52D23809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20" creationId="{ECCF10B1-91E3-4FFD-9668-6CC09D02FC96}"/>
          </ac:spMkLst>
        </pc:spChg>
        <pc:spChg chg="add mod">
          <ac:chgData name="Schell, Benjamin" userId="f9e67e3d-e662-49bf-b5ba-a1e4014e19f0" providerId="ADAL" clId="{63F0888A-FB4B-4CAD-B361-4D4AC50A7D73}" dt="2022-09-06T14:48:47.964" v="21903" actId="20577"/>
          <ac:spMkLst>
            <pc:docMk/>
            <pc:sldMk cId="1220647555" sldId="319"/>
            <ac:spMk id="121" creationId="{E528B6EB-E50B-4EF9-81F8-B6648E4446DA}"/>
          </ac:spMkLst>
        </pc:spChg>
        <pc:spChg chg="add mod">
          <ac:chgData name="Schell, Benjamin" userId="f9e67e3d-e662-49bf-b5ba-a1e4014e19f0" providerId="ADAL" clId="{63F0888A-FB4B-4CAD-B361-4D4AC50A7D73}" dt="2022-09-06T12:02:25.983" v="20711" actId="164"/>
          <ac:spMkLst>
            <pc:docMk/>
            <pc:sldMk cId="1220647555" sldId="319"/>
            <ac:spMk id="124" creationId="{97B0620D-E478-4FD9-8877-8C42D014FE34}"/>
          </ac:spMkLst>
        </pc:spChg>
        <pc:spChg chg="add mod">
          <ac:chgData name="Schell, Benjamin" userId="f9e67e3d-e662-49bf-b5ba-a1e4014e19f0" providerId="ADAL" clId="{63F0888A-FB4B-4CAD-B361-4D4AC50A7D73}" dt="2022-09-02T13:09:25.910" v="19957" actId="1076"/>
          <ac:spMkLst>
            <pc:docMk/>
            <pc:sldMk cId="1220647555" sldId="319"/>
            <ac:spMk id="125" creationId="{2007DBC4-0675-4181-9EE1-32ACC3A4BD3A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26" creationId="{D2865F9B-A61B-456B-82AF-9BE54E664D2B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27" creationId="{80BC611E-A068-4FF9-84FD-6DB1BCB40D2F}"/>
          </ac:spMkLst>
        </pc:spChg>
        <pc:spChg chg="add mod">
          <ac:chgData name="Schell, Benjamin" userId="f9e67e3d-e662-49bf-b5ba-a1e4014e19f0" providerId="ADAL" clId="{63F0888A-FB4B-4CAD-B361-4D4AC50A7D73}" dt="2022-09-02T13:10:06.035" v="19965" actId="1076"/>
          <ac:spMkLst>
            <pc:docMk/>
            <pc:sldMk cId="1220647555" sldId="319"/>
            <ac:spMk id="129" creationId="{9F4E6B5F-A22D-48A4-B82D-9E4A7DD255FD}"/>
          </ac:spMkLst>
        </pc:spChg>
        <pc:spChg chg="add mod">
          <ac:chgData name="Schell, Benjamin" userId="f9e67e3d-e662-49bf-b5ba-a1e4014e19f0" providerId="ADAL" clId="{63F0888A-FB4B-4CAD-B361-4D4AC50A7D73}" dt="2022-09-02T12:49:54.203" v="19747" actId="1076"/>
          <ac:spMkLst>
            <pc:docMk/>
            <pc:sldMk cId="1220647555" sldId="319"/>
            <ac:spMk id="131" creationId="{957217E0-E9FE-49E5-8459-D8E9A7416D1A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32" creationId="{F04C6E39-C8AA-47E4-B3BB-1D0B54422F5A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33" creationId="{BEA90565-79CD-4D1B-BFA9-0EB96134305B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34" creationId="{189679F5-9544-4507-8900-F8FAE13A2708}"/>
          </ac:spMkLst>
        </pc:spChg>
        <pc:spChg chg="add mod">
          <ac:chgData name="Schell, Benjamin" userId="f9e67e3d-e662-49bf-b5ba-a1e4014e19f0" providerId="ADAL" clId="{63F0888A-FB4B-4CAD-B361-4D4AC50A7D73}" dt="2022-09-02T13:04:31.077" v="19865" actId="6549"/>
          <ac:spMkLst>
            <pc:docMk/>
            <pc:sldMk cId="1220647555" sldId="319"/>
            <ac:spMk id="134" creationId="{3DAC2657-65CF-46F1-ADDC-73112296E50D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36" creationId="{8290A7FF-F10C-41C9-AB6E-87E5E6139813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37" creationId="{C40BA3DB-441C-44AF-A951-AF51910446C0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39" creationId="{F1043D93-247C-4360-A0CD-040F9751B97C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42" creationId="{E3414E21-2263-4E50-A52D-4BCADC50257C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47" creationId="{22439C33-9698-4B8D-A332-D65ED80BB31F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51" creationId="{023ED7D7-9E1E-47AA-95CD-E092244B3EE6}"/>
          </ac:spMkLst>
        </pc:spChg>
        <pc:spChg chg="add mod">
          <ac:chgData name="Schell, Benjamin" userId="f9e67e3d-e662-49bf-b5ba-a1e4014e19f0" providerId="ADAL" clId="{63F0888A-FB4B-4CAD-B361-4D4AC50A7D73}" dt="2022-09-02T13:12:47.809" v="19986" actId="1076"/>
          <ac:spMkLst>
            <pc:docMk/>
            <pc:sldMk cId="1220647555" sldId="319"/>
            <ac:spMk id="152" creationId="{8EC0400A-1182-49F9-86C4-19173E2B62FF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53" creationId="{E69D7D5A-96F0-40AA-87F8-D6A6EF1CD277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54" creationId="{446DC8F2-E20D-47B5-B55F-43A7044374E9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55" creationId="{238A2BE6-9384-48F4-96D3-B94DF28A2D77}"/>
          </ac:spMkLst>
        </pc:spChg>
        <pc:spChg chg="add mod">
          <ac:chgData name="Schell, Benjamin" userId="f9e67e3d-e662-49bf-b5ba-a1e4014e19f0" providerId="ADAL" clId="{63F0888A-FB4B-4CAD-B361-4D4AC50A7D73}" dt="2022-09-02T13:13:51.156" v="20044" actId="20577"/>
          <ac:spMkLst>
            <pc:docMk/>
            <pc:sldMk cId="1220647555" sldId="319"/>
            <ac:spMk id="156" creationId="{2E52B0F1-9F68-4141-80A1-353698B2860F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60" creationId="{3D5C8642-2CE9-481E-824A-563528D1DD6C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61" creationId="{E1D675B8-120E-4213-8671-B1D71787466A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67" creationId="{171B03B8-77A3-43CF-AD1D-C6CEB87F6028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71" creationId="{A30089CC-A4EA-4DF2-83B8-F4700DBD0AB5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72" creationId="{AF499647-9C25-4EF1-91E3-D089F6005AFF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76" creationId="{DDA64AC5-063E-4FE1-9107-FB744DEFB9E4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77" creationId="{7AD9090F-1D2D-47A8-A489-3F49198FF797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80" creationId="{7A81E391-1F9C-489D-87D2-EDCE17F157F5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84" creationId="{9531C93A-319E-4F1A-885C-CFDB446899C3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88" creationId="{1BB62AB3-0CAE-49DE-8884-AE500FB15A1E}"/>
          </ac:spMkLst>
        </pc:spChg>
        <pc:spChg chg="mod">
          <ac:chgData name="Schell, Benjamin" userId="f9e67e3d-e662-49bf-b5ba-a1e4014e19f0" providerId="ADAL" clId="{63F0888A-FB4B-4CAD-B361-4D4AC50A7D73}" dt="2022-09-01T15:30:01.138" v="16539" actId="1076"/>
          <ac:spMkLst>
            <pc:docMk/>
            <pc:sldMk cId="1220647555" sldId="319"/>
            <ac:spMk id="191" creationId="{E2A38C47-568B-4876-AC90-1D96F5392F54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94" creationId="{EE42FFD2-729D-44A9-BEDA-396B1AB2B45C}"/>
          </ac:spMkLst>
        </pc:spChg>
        <pc:spChg chg="add del mod">
          <ac:chgData name="Schell, Benjamin" userId="f9e67e3d-e662-49bf-b5ba-a1e4014e19f0" providerId="ADAL" clId="{63F0888A-FB4B-4CAD-B361-4D4AC50A7D73}" dt="2022-09-01T15:30:16.554" v="16541" actId="478"/>
          <ac:spMkLst>
            <pc:docMk/>
            <pc:sldMk cId="1220647555" sldId="319"/>
            <ac:spMk id="195" creationId="{4668FFCE-FBA0-46C0-A094-E73AF8EAA3CF}"/>
          </ac:spMkLst>
        </pc:spChg>
        <pc:spChg chg="mod">
          <ac:chgData name="Schell, Benjamin" userId="f9e67e3d-e662-49bf-b5ba-a1e4014e19f0" providerId="ADAL" clId="{63F0888A-FB4B-4CAD-B361-4D4AC50A7D73}" dt="2022-09-01T15:30:24.848" v="16543" actId="1076"/>
          <ac:spMkLst>
            <pc:docMk/>
            <pc:sldMk cId="1220647555" sldId="319"/>
            <ac:spMk id="198" creationId="{3EB0E051-8032-4F12-BDB4-C31019C89941}"/>
          </ac:spMkLst>
        </pc:spChg>
        <pc:spChg chg="mod">
          <ac:chgData name="Schell, Benjamin" userId="f9e67e3d-e662-49bf-b5ba-a1e4014e19f0" providerId="ADAL" clId="{63F0888A-FB4B-4CAD-B361-4D4AC50A7D73}" dt="2022-09-02T12:33:47.511" v="19346" actId="1076"/>
          <ac:spMkLst>
            <pc:docMk/>
            <pc:sldMk cId="1220647555" sldId="319"/>
            <ac:spMk id="200" creationId="{9673F181-5258-4820-8703-796ACDCAAEFA}"/>
          </ac:spMkLst>
        </pc:spChg>
        <pc:spChg chg="mod">
          <ac:chgData name="Schell, Benjamin" userId="f9e67e3d-e662-49bf-b5ba-a1e4014e19f0" providerId="ADAL" clId="{63F0888A-FB4B-4CAD-B361-4D4AC50A7D73}" dt="2022-09-02T13:12:59.492" v="19989" actId="1076"/>
          <ac:spMkLst>
            <pc:docMk/>
            <pc:sldMk cId="1220647555" sldId="319"/>
            <ac:spMk id="202" creationId="{EA7CF2BC-C8D5-4F01-B0C7-8F08B7351479}"/>
          </ac:spMkLst>
        </pc:spChg>
        <pc:spChg chg="mod">
          <ac:chgData name="Schell, Benjamin" userId="f9e67e3d-e662-49bf-b5ba-a1e4014e19f0" providerId="ADAL" clId="{63F0888A-FB4B-4CAD-B361-4D4AC50A7D73}" dt="2022-09-01T15:30:24.848" v="16543" actId="1076"/>
          <ac:spMkLst>
            <pc:docMk/>
            <pc:sldMk cId="1220647555" sldId="319"/>
            <ac:spMk id="206" creationId="{DE95C294-E197-4B11-AC84-F8C4A91CF6E1}"/>
          </ac:spMkLst>
        </pc:spChg>
        <pc:spChg chg="add mod">
          <ac:chgData name="Schell, Benjamin" userId="f9e67e3d-e662-49bf-b5ba-a1e4014e19f0" providerId="ADAL" clId="{63F0888A-FB4B-4CAD-B361-4D4AC50A7D73}" dt="2022-09-02T13:18:36.573" v="20324" actId="1076"/>
          <ac:spMkLst>
            <pc:docMk/>
            <pc:sldMk cId="1220647555" sldId="319"/>
            <ac:spMk id="209" creationId="{C4BFAF98-A652-4709-829A-769A3C5EB2FF}"/>
          </ac:spMkLst>
        </pc:spChg>
        <pc:spChg chg="mod">
          <ac:chgData name="Schell, Benjamin" userId="f9e67e3d-e662-49bf-b5ba-a1e4014e19f0" providerId="ADAL" clId="{63F0888A-FB4B-4CAD-B361-4D4AC50A7D73}" dt="2022-09-01T15:30:24.848" v="16543" actId="1076"/>
          <ac:spMkLst>
            <pc:docMk/>
            <pc:sldMk cId="1220647555" sldId="319"/>
            <ac:spMk id="212" creationId="{A26E271A-8848-4FF5-B899-3073E5039B2F}"/>
          </ac:spMkLst>
        </pc:spChg>
        <pc:spChg chg="mod">
          <ac:chgData name="Schell, Benjamin" userId="f9e67e3d-e662-49bf-b5ba-a1e4014e19f0" providerId="ADAL" clId="{63F0888A-FB4B-4CAD-B361-4D4AC50A7D73}" dt="2022-09-02T12:30:48.975" v="19314" actId="1076"/>
          <ac:spMkLst>
            <pc:docMk/>
            <pc:sldMk cId="1220647555" sldId="319"/>
            <ac:spMk id="214" creationId="{640F80AC-01A6-4F78-B9B1-F8F64D36A4AC}"/>
          </ac:spMkLst>
        </pc:spChg>
        <pc:spChg chg="mod">
          <ac:chgData name="Schell, Benjamin" userId="f9e67e3d-e662-49bf-b5ba-a1e4014e19f0" providerId="ADAL" clId="{63F0888A-FB4B-4CAD-B361-4D4AC50A7D73}" dt="2022-09-02T12:46:32.735" v="19595" actId="1076"/>
          <ac:spMkLst>
            <pc:docMk/>
            <pc:sldMk cId="1220647555" sldId="319"/>
            <ac:spMk id="220" creationId="{3D429E47-218E-45D3-9F79-05CE6F2896A8}"/>
          </ac:spMkLst>
        </pc:spChg>
        <pc:spChg chg="mod">
          <ac:chgData name="Schell, Benjamin" userId="f9e67e3d-e662-49bf-b5ba-a1e4014e19f0" providerId="ADAL" clId="{63F0888A-FB4B-4CAD-B361-4D4AC50A7D73}" dt="2022-09-02T12:46:32.735" v="19595" actId="1076"/>
          <ac:spMkLst>
            <pc:docMk/>
            <pc:sldMk cId="1220647555" sldId="319"/>
            <ac:spMk id="221" creationId="{C65E79BF-3218-4CEE-B14C-24A9CA61F995}"/>
          </ac:spMkLst>
        </pc:spChg>
        <pc:spChg chg="add mod">
          <ac:chgData name="Schell, Benjamin" userId="f9e67e3d-e662-49bf-b5ba-a1e4014e19f0" providerId="ADAL" clId="{63F0888A-FB4B-4CAD-B361-4D4AC50A7D73}" dt="2022-09-06T12:01:43.928" v="20666" actId="1076"/>
          <ac:spMkLst>
            <pc:docMk/>
            <pc:sldMk cId="1220647555" sldId="319"/>
            <ac:spMk id="226" creationId="{D4AC167C-37C5-4471-829E-50F6B76854FA}"/>
          </ac:spMkLst>
        </pc:spChg>
        <pc:spChg chg="add mod">
          <ac:chgData name="Schell, Benjamin" userId="f9e67e3d-e662-49bf-b5ba-a1e4014e19f0" providerId="ADAL" clId="{63F0888A-FB4B-4CAD-B361-4D4AC50A7D73}" dt="2022-09-07T12:18:07.295" v="22504" actId="13926"/>
          <ac:spMkLst>
            <pc:docMk/>
            <pc:sldMk cId="1220647555" sldId="319"/>
            <ac:spMk id="227" creationId="{F3407C15-6429-4FB1-94A6-27BD87F80924}"/>
          </ac:spMkLst>
        </pc:spChg>
        <pc:spChg chg="add mod">
          <ac:chgData name="Schell, Benjamin" userId="f9e67e3d-e662-49bf-b5ba-a1e4014e19f0" providerId="ADAL" clId="{63F0888A-FB4B-4CAD-B361-4D4AC50A7D73}" dt="2022-09-02T13:04:52.826" v="19871" actId="1076"/>
          <ac:spMkLst>
            <pc:docMk/>
            <pc:sldMk cId="1220647555" sldId="319"/>
            <ac:spMk id="228" creationId="{94F167B4-AD9F-4372-A2AB-4339DAA1A0D2}"/>
          </ac:spMkLst>
        </pc:spChg>
        <pc:spChg chg="add mod">
          <ac:chgData name="Schell, Benjamin" userId="f9e67e3d-e662-49bf-b5ba-a1e4014e19f0" providerId="ADAL" clId="{63F0888A-FB4B-4CAD-B361-4D4AC50A7D73}" dt="2022-09-06T11:56:44.309" v="20502" actId="1076"/>
          <ac:spMkLst>
            <pc:docMk/>
            <pc:sldMk cId="1220647555" sldId="319"/>
            <ac:spMk id="230" creationId="{03026B13-787C-440E-9817-1B438EF52BD4}"/>
          </ac:spMkLst>
        </pc:spChg>
        <pc:spChg chg="add mod">
          <ac:chgData name="Schell, Benjamin" userId="f9e67e3d-e662-49bf-b5ba-a1e4014e19f0" providerId="ADAL" clId="{63F0888A-FB4B-4CAD-B361-4D4AC50A7D73}" dt="2022-09-06T12:01:34.909" v="20665" actId="1076"/>
          <ac:spMkLst>
            <pc:docMk/>
            <pc:sldMk cId="1220647555" sldId="319"/>
            <ac:spMk id="231" creationId="{1FA7D0E6-D1C1-41FF-8FE4-218322521B2B}"/>
          </ac:spMkLst>
        </pc:spChg>
        <pc:spChg chg="mod">
          <ac:chgData name="Schell, Benjamin" userId="f9e67e3d-e662-49bf-b5ba-a1e4014e19f0" providerId="ADAL" clId="{63F0888A-FB4B-4CAD-B361-4D4AC50A7D73}" dt="2022-09-02T13:17:27.866" v="20321" actId="1038"/>
          <ac:spMkLst>
            <pc:docMk/>
            <pc:sldMk cId="1220647555" sldId="319"/>
            <ac:spMk id="233" creationId="{71743420-7C1F-4E67-AE35-DCAC0F63ED69}"/>
          </ac:spMkLst>
        </pc:spChg>
        <pc:spChg chg="mod">
          <ac:chgData name="Schell, Benjamin" userId="f9e67e3d-e662-49bf-b5ba-a1e4014e19f0" providerId="ADAL" clId="{63F0888A-FB4B-4CAD-B361-4D4AC50A7D73}" dt="2022-09-01T15:30:24.848" v="16543" actId="1076"/>
          <ac:spMkLst>
            <pc:docMk/>
            <pc:sldMk cId="1220647555" sldId="319"/>
            <ac:spMk id="236" creationId="{A9590FC5-70A2-4D6C-A75E-FEFAD5D6AAAC}"/>
          </ac:spMkLst>
        </pc:spChg>
        <pc:spChg chg="mod">
          <ac:chgData name="Schell, Benjamin" userId="f9e67e3d-e662-49bf-b5ba-a1e4014e19f0" providerId="ADAL" clId="{63F0888A-FB4B-4CAD-B361-4D4AC50A7D73}" dt="2022-09-02T12:29:31.060" v="19226" actId="1076"/>
          <ac:spMkLst>
            <pc:docMk/>
            <pc:sldMk cId="1220647555" sldId="319"/>
            <ac:spMk id="241" creationId="{99999D00-257B-4CE0-86F3-A8FB42BFEF5F}"/>
          </ac:spMkLst>
        </pc:spChg>
        <pc:spChg chg="add mod">
          <ac:chgData name="Schell, Benjamin" userId="f9e67e3d-e662-49bf-b5ba-a1e4014e19f0" providerId="ADAL" clId="{63F0888A-FB4B-4CAD-B361-4D4AC50A7D73}" dt="2022-09-02T12:44:49.991" v="19550" actId="1076"/>
          <ac:spMkLst>
            <pc:docMk/>
            <pc:sldMk cId="1220647555" sldId="319"/>
            <ac:spMk id="245" creationId="{B4E8B6E5-1A44-43F2-89DD-07570D176F7B}"/>
          </ac:spMkLst>
        </pc:spChg>
        <pc:spChg chg="add del mod">
          <ac:chgData name="Schell, Benjamin" userId="f9e67e3d-e662-49bf-b5ba-a1e4014e19f0" providerId="ADAL" clId="{63F0888A-FB4B-4CAD-B361-4D4AC50A7D73}" dt="2022-09-02T13:08:39.846" v="19942" actId="478"/>
          <ac:spMkLst>
            <pc:docMk/>
            <pc:sldMk cId="1220647555" sldId="319"/>
            <ac:spMk id="247" creationId="{CA58A1D9-84F2-4198-8929-BFE5647B91B4}"/>
          </ac:spMkLst>
        </pc:spChg>
        <pc:spChg chg="add del mod">
          <ac:chgData name="Schell, Benjamin" userId="f9e67e3d-e662-49bf-b5ba-a1e4014e19f0" providerId="ADAL" clId="{63F0888A-FB4B-4CAD-B361-4D4AC50A7D73}" dt="2022-09-02T13:08:37.093" v="19938" actId="478"/>
          <ac:spMkLst>
            <pc:docMk/>
            <pc:sldMk cId="1220647555" sldId="319"/>
            <ac:spMk id="248" creationId="{B9A06639-54D8-4545-A89D-DAAD9A9F8A54}"/>
          </ac:spMkLst>
        </pc:spChg>
        <pc:spChg chg="add del mod">
          <ac:chgData name="Schell, Benjamin" userId="f9e67e3d-e662-49bf-b5ba-a1e4014e19f0" providerId="ADAL" clId="{63F0888A-FB4B-4CAD-B361-4D4AC50A7D73}" dt="2022-09-02T13:08:34.303" v="19935" actId="478"/>
          <ac:spMkLst>
            <pc:docMk/>
            <pc:sldMk cId="1220647555" sldId="319"/>
            <ac:spMk id="249" creationId="{800A516B-1B54-4D36-89FC-1DCE68BD4009}"/>
          </ac:spMkLst>
        </pc:spChg>
        <pc:spChg chg="mod">
          <ac:chgData name="Schell, Benjamin" userId="f9e67e3d-e662-49bf-b5ba-a1e4014e19f0" providerId="ADAL" clId="{63F0888A-FB4B-4CAD-B361-4D4AC50A7D73}" dt="2022-09-06T12:01:43.928" v="20666" actId="1076"/>
          <ac:spMkLst>
            <pc:docMk/>
            <pc:sldMk cId="1220647555" sldId="319"/>
            <ac:spMk id="254" creationId="{1DC3B3EF-406B-4A96-BA5A-1C3BA54A67C2}"/>
          </ac:spMkLst>
        </pc:spChg>
        <pc:spChg chg="mod">
          <ac:chgData name="Schell, Benjamin" userId="f9e67e3d-e662-49bf-b5ba-a1e4014e19f0" providerId="ADAL" clId="{63F0888A-FB4B-4CAD-B361-4D4AC50A7D73}" dt="2022-09-06T12:01:43.928" v="20666" actId="1076"/>
          <ac:spMkLst>
            <pc:docMk/>
            <pc:sldMk cId="1220647555" sldId="319"/>
            <ac:spMk id="255" creationId="{4BDD5CAC-A137-4A27-913A-468217323F4B}"/>
          </ac:spMkLst>
        </pc:spChg>
        <pc:spChg chg="add mod">
          <ac:chgData name="Schell, Benjamin" userId="f9e67e3d-e662-49bf-b5ba-a1e4014e19f0" providerId="ADAL" clId="{63F0888A-FB4B-4CAD-B361-4D4AC50A7D73}" dt="2022-09-06T12:01:34.909" v="20665" actId="1076"/>
          <ac:spMkLst>
            <pc:docMk/>
            <pc:sldMk cId="1220647555" sldId="319"/>
            <ac:spMk id="261" creationId="{82EFA32C-3212-445B-8723-F3EAB6258B81}"/>
          </ac:spMkLst>
        </pc:spChg>
        <pc:spChg chg="mod topLvl">
          <ac:chgData name="Schell, Benjamin" userId="f9e67e3d-e662-49bf-b5ba-a1e4014e19f0" providerId="ADAL" clId="{63F0888A-FB4B-4CAD-B361-4D4AC50A7D73}" dt="2022-09-02T12:40:16.499" v="19468" actId="165"/>
          <ac:spMkLst>
            <pc:docMk/>
            <pc:sldMk cId="1220647555" sldId="319"/>
            <ac:spMk id="265" creationId="{52DCC46D-E342-4DB1-9CDD-842569B59092}"/>
          </ac:spMkLst>
        </pc:spChg>
        <pc:spChg chg="mod topLvl">
          <ac:chgData name="Schell, Benjamin" userId="f9e67e3d-e662-49bf-b5ba-a1e4014e19f0" providerId="ADAL" clId="{63F0888A-FB4B-4CAD-B361-4D4AC50A7D73}" dt="2022-09-02T13:10:11.718" v="19969" actId="20577"/>
          <ac:spMkLst>
            <pc:docMk/>
            <pc:sldMk cId="1220647555" sldId="319"/>
            <ac:spMk id="266" creationId="{8FA4C18B-C436-45E7-81A9-CC73C763BF01}"/>
          </ac:spMkLst>
        </pc:spChg>
        <pc:spChg chg="add mod ord">
          <ac:chgData name="Schell, Benjamin" userId="f9e67e3d-e662-49bf-b5ba-a1e4014e19f0" providerId="ADAL" clId="{63F0888A-FB4B-4CAD-B361-4D4AC50A7D73}" dt="2022-09-02T13:17:08.994" v="20317" actId="167"/>
          <ac:spMkLst>
            <pc:docMk/>
            <pc:sldMk cId="1220647555" sldId="319"/>
            <ac:spMk id="270" creationId="{8EEF1A16-99F4-4A48-B231-7C25E163D9F9}"/>
          </ac:spMkLst>
        </pc:spChg>
        <pc:spChg chg="add mod">
          <ac:chgData name="Schell, Benjamin" userId="f9e67e3d-e662-49bf-b5ba-a1e4014e19f0" providerId="ADAL" clId="{63F0888A-FB4B-4CAD-B361-4D4AC50A7D73}" dt="2022-09-02T12:47:24.342" v="19612" actId="1076"/>
          <ac:spMkLst>
            <pc:docMk/>
            <pc:sldMk cId="1220647555" sldId="319"/>
            <ac:spMk id="271" creationId="{12C7764A-AC89-4B0A-BFAD-049CD8BA8933}"/>
          </ac:spMkLst>
        </pc:spChg>
        <pc:spChg chg="mod">
          <ac:chgData name="Schell, Benjamin" userId="f9e67e3d-e662-49bf-b5ba-a1e4014e19f0" providerId="ADAL" clId="{63F0888A-FB4B-4CAD-B361-4D4AC50A7D73}" dt="2022-09-02T12:35:52.815" v="19395" actId="21"/>
          <ac:spMkLst>
            <pc:docMk/>
            <pc:sldMk cId="1220647555" sldId="319"/>
            <ac:spMk id="274" creationId="{7558299A-4C80-4A2A-B751-F1EF6C058B64}"/>
          </ac:spMkLst>
        </pc:spChg>
        <pc:spChg chg="mod">
          <ac:chgData name="Schell, Benjamin" userId="f9e67e3d-e662-49bf-b5ba-a1e4014e19f0" providerId="ADAL" clId="{63F0888A-FB4B-4CAD-B361-4D4AC50A7D73}" dt="2022-09-02T12:35:52.815" v="19395" actId="21"/>
          <ac:spMkLst>
            <pc:docMk/>
            <pc:sldMk cId="1220647555" sldId="319"/>
            <ac:spMk id="278" creationId="{3A6852C9-C8BF-47ED-81E0-3321DC12D576}"/>
          </ac:spMkLst>
        </pc:spChg>
        <pc:spChg chg="mod">
          <ac:chgData name="Schell, Benjamin" userId="f9e67e3d-e662-49bf-b5ba-a1e4014e19f0" providerId="ADAL" clId="{63F0888A-FB4B-4CAD-B361-4D4AC50A7D73}" dt="2022-09-01T15:30:24.848" v="16543" actId="1076"/>
          <ac:spMkLst>
            <pc:docMk/>
            <pc:sldMk cId="1220647555" sldId="319"/>
            <ac:spMk id="282" creationId="{75D7C00E-B7B6-4524-B92E-9300B47BD5E3}"/>
          </ac:spMkLst>
        </pc:spChg>
        <pc:spChg chg="mod">
          <ac:chgData name="Schell, Benjamin" userId="f9e67e3d-e662-49bf-b5ba-a1e4014e19f0" providerId="ADAL" clId="{63F0888A-FB4B-4CAD-B361-4D4AC50A7D73}" dt="2022-09-01T15:30:24.848" v="16543" actId="1076"/>
          <ac:spMkLst>
            <pc:docMk/>
            <pc:sldMk cId="1220647555" sldId="319"/>
            <ac:spMk id="285" creationId="{FA019F6E-0D99-44F1-8496-59FC82B374BA}"/>
          </ac:spMkLst>
        </pc:spChg>
        <pc:spChg chg="add mod">
          <ac:chgData name="Schell, Benjamin" userId="f9e67e3d-e662-49bf-b5ba-a1e4014e19f0" providerId="ADAL" clId="{63F0888A-FB4B-4CAD-B361-4D4AC50A7D73}" dt="2022-09-06T12:01:43.928" v="20666" actId="1076"/>
          <ac:spMkLst>
            <pc:docMk/>
            <pc:sldMk cId="1220647555" sldId="319"/>
            <ac:spMk id="288" creationId="{8AECAC61-CB45-46F6-ACE7-F6D6B1E1FA7C}"/>
          </ac:spMkLst>
        </pc:spChg>
        <pc:spChg chg="add mod">
          <ac:chgData name="Schell, Benjamin" userId="f9e67e3d-e662-49bf-b5ba-a1e4014e19f0" providerId="ADAL" clId="{63F0888A-FB4B-4CAD-B361-4D4AC50A7D73}" dt="2022-09-02T13:18:39.709" v="20325" actId="1076"/>
          <ac:spMkLst>
            <pc:docMk/>
            <pc:sldMk cId="1220647555" sldId="319"/>
            <ac:spMk id="289" creationId="{A8964F01-D481-4A29-8980-256A0655E9E2}"/>
          </ac:spMkLst>
        </pc:spChg>
        <pc:spChg chg="add del mod">
          <ac:chgData name="Schell, Benjamin" userId="f9e67e3d-e662-49bf-b5ba-a1e4014e19f0" providerId="ADAL" clId="{63F0888A-FB4B-4CAD-B361-4D4AC50A7D73}" dt="2022-09-02T13:16:33.231" v="20311" actId="478"/>
          <ac:spMkLst>
            <pc:docMk/>
            <pc:sldMk cId="1220647555" sldId="319"/>
            <ac:spMk id="290" creationId="{EB8FFB7E-298A-4D33-8AE7-28084419DE5C}"/>
          </ac:spMkLst>
        </pc:spChg>
        <pc:grpChg chg="add mod">
          <ac:chgData name="Schell, Benjamin" userId="f9e67e3d-e662-49bf-b5ba-a1e4014e19f0" providerId="ADAL" clId="{63F0888A-FB4B-4CAD-B361-4D4AC50A7D73}" dt="2022-09-06T12:01:43.928" v="20666" actId="1076"/>
          <ac:grpSpMkLst>
            <pc:docMk/>
            <pc:sldMk cId="1220647555" sldId="319"/>
            <ac:grpSpMk id="5" creationId="{8CFEA9D5-3EF3-4132-8322-5A48C5D8CA30}"/>
          </ac:grpSpMkLst>
        </pc:grpChg>
        <pc:grpChg chg="add del mod">
          <ac:chgData name="Schell, Benjamin" userId="f9e67e3d-e662-49bf-b5ba-a1e4014e19f0" providerId="ADAL" clId="{63F0888A-FB4B-4CAD-B361-4D4AC50A7D73}" dt="2022-09-01T15:29:54.391" v="16537"/>
          <ac:grpSpMkLst>
            <pc:docMk/>
            <pc:sldMk cId="1220647555" sldId="319"/>
            <ac:grpSpMk id="6" creationId="{376D427D-96D4-434F-A11D-5615E9142E04}"/>
          </ac:grpSpMkLst>
        </pc:grpChg>
        <pc:grpChg chg="add mod">
          <ac:chgData name="Schell, Benjamin" userId="f9e67e3d-e662-49bf-b5ba-a1e4014e19f0" providerId="ADAL" clId="{63F0888A-FB4B-4CAD-B361-4D4AC50A7D73}" dt="2022-09-06T12:01:34.909" v="20665" actId="1076"/>
          <ac:grpSpMkLst>
            <pc:docMk/>
            <pc:sldMk cId="1220647555" sldId="319"/>
            <ac:grpSpMk id="6" creationId="{7C2E5432-4F9B-492C-BE12-2FFF2858543A}"/>
          </ac:grpSpMkLst>
        </pc:grpChg>
        <pc:grpChg chg="add del mod">
          <ac:chgData name="Schell, Benjamin" userId="f9e67e3d-e662-49bf-b5ba-a1e4014e19f0" providerId="ADAL" clId="{63F0888A-FB4B-4CAD-B361-4D4AC50A7D73}" dt="2022-09-01T15:29:54.391" v="16537"/>
          <ac:grpSpMkLst>
            <pc:docMk/>
            <pc:sldMk cId="1220647555" sldId="319"/>
            <ac:grpSpMk id="11" creationId="{1C5E73C2-2D60-4495-BF64-648796F38C39}"/>
          </ac:grpSpMkLst>
        </pc:grpChg>
        <pc:grpChg chg="add mod">
          <ac:chgData name="Schell, Benjamin" userId="f9e67e3d-e662-49bf-b5ba-a1e4014e19f0" providerId="ADAL" clId="{63F0888A-FB4B-4CAD-B361-4D4AC50A7D73}" dt="2022-09-06T12:02:06.882" v="20688" actId="1036"/>
          <ac:grpSpMkLst>
            <pc:docMk/>
            <pc:sldMk cId="1220647555" sldId="319"/>
            <ac:grpSpMk id="16" creationId="{0B936215-5938-42DF-B758-E3B7C929441E}"/>
          </ac:grpSpMkLst>
        </pc:grpChg>
        <pc:grpChg chg="add mod">
          <ac:chgData name="Schell, Benjamin" userId="f9e67e3d-e662-49bf-b5ba-a1e4014e19f0" providerId="ADAL" clId="{63F0888A-FB4B-4CAD-B361-4D4AC50A7D73}" dt="2022-09-06T12:02:30.098" v="20712" actId="1076"/>
          <ac:grpSpMkLst>
            <pc:docMk/>
            <pc:sldMk cId="1220647555" sldId="319"/>
            <ac:grpSpMk id="17" creationId="{CC24C889-ED6B-4DD1-85C2-43348EBEA698}"/>
          </ac:grpSpMkLst>
        </pc:grpChg>
        <pc:grpChg chg="add del mod">
          <ac:chgData name="Schell, Benjamin" userId="f9e67e3d-e662-49bf-b5ba-a1e4014e19f0" providerId="ADAL" clId="{63F0888A-FB4B-4CAD-B361-4D4AC50A7D73}" dt="2022-09-01T15:29:54.391" v="16537"/>
          <ac:grpSpMkLst>
            <pc:docMk/>
            <pc:sldMk cId="1220647555" sldId="319"/>
            <ac:grpSpMk id="20" creationId="{720241DB-3602-4AFE-A0DD-8F35E56C0911}"/>
          </ac:grpSpMkLst>
        </pc:grpChg>
        <pc:grpChg chg="add del mod">
          <ac:chgData name="Schell, Benjamin" userId="f9e67e3d-e662-49bf-b5ba-a1e4014e19f0" providerId="ADAL" clId="{63F0888A-FB4B-4CAD-B361-4D4AC50A7D73}" dt="2022-09-01T15:29:54.391" v="16537"/>
          <ac:grpSpMkLst>
            <pc:docMk/>
            <pc:sldMk cId="1220647555" sldId="319"/>
            <ac:grpSpMk id="25" creationId="{E17E046E-977C-4C3C-A6A2-BFFE161481F6}"/>
          </ac:grpSpMkLst>
        </pc:grpChg>
        <pc:grpChg chg="mod">
          <ac:chgData name="Schell, Benjamin" userId="f9e67e3d-e662-49bf-b5ba-a1e4014e19f0" providerId="ADAL" clId="{63F0888A-FB4B-4CAD-B361-4D4AC50A7D73}" dt="2022-09-01T15:29:52.937" v="16536" actId="1076"/>
          <ac:grpSpMkLst>
            <pc:docMk/>
            <pc:sldMk cId="1220647555" sldId="319"/>
            <ac:grpSpMk id="26" creationId="{9107AE47-7000-4242-89E1-C7C8245E3135}"/>
          </ac:grpSpMkLst>
        </pc:grpChg>
        <pc:grpChg chg="add del mod">
          <ac:chgData name="Schell, Benjamin" userId="f9e67e3d-e662-49bf-b5ba-a1e4014e19f0" providerId="ADAL" clId="{63F0888A-FB4B-4CAD-B361-4D4AC50A7D73}" dt="2022-09-01T15:29:54.391" v="16537"/>
          <ac:grpSpMkLst>
            <pc:docMk/>
            <pc:sldMk cId="1220647555" sldId="319"/>
            <ac:grpSpMk id="42" creationId="{71637AF0-FBD5-4B7F-8DFC-60C573BDF2E6}"/>
          </ac:grpSpMkLst>
        </pc:grpChg>
        <pc:grpChg chg="add del mod">
          <ac:chgData name="Schell, Benjamin" userId="f9e67e3d-e662-49bf-b5ba-a1e4014e19f0" providerId="ADAL" clId="{63F0888A-FB4B-4CAD-B361-4D4AC50A7D73}" dt="2022-09-01T15:29:54.391" v="16537"/>
          <ac:grpSpMkLst>
            <pc:docMk/>
            <pc:sldMk cId="1220647555" sldId="319"/>
            <ac:grpSpMk id="50" creationId="{1D3D16EA-2265-491A-B3D2-7CACAD59F595}"/>
          </ac:grpSpMkLst>
        </pc:grpChg>
        <pc:grpChg chg="add del mod">
          <ac:chgData name="Schell, Benjamin" userId="f9e67e3d-e662-49bf-b5ba-a1e4014e19f0" providerId="ADAL" clId="{63F0888A-FB4B-4CAD-B361-4D4AC50A7D73}" dt="2022-09-01T15:29:54.391" v="16537"/>
          <ac:grpSpMkLst>
            <pc:docMk/>
            <pc:sldMk cId="1220647555" sldId="319"/>
            <ac:grpSpMk id="62" creationId="{C866749B-1CE8-4D26-A9AF-BF38CC1D7D15}"/>
          </ac:grpSpMkLst>
        </pc:grpChg>
        <pc:grpChg chg="add del mod">
          <ac:chgData name="Schell, Benjamin" userId="f9e67e3d-e662-49bf-b5ba-a1e4014e19f0" providerId="ADAL" clId="{63F0888A-FB4B-4CAD-B361-4D4AC50A7D73}" dt="2022-09-01T15:29:54.391" v="16537"/>
          <ac:grpSpMkLst>
            <pc:docMk/>
            <pc:sldMk cId="1220647555" sldId="319"/>
            <ac:grpSpMk id="73" creationId="{853EA514-F9DA-47C0-B9F5-6144206A636C}"/>
          </ac:grpSpMkLst>
        </pc:grpChg>
        <pc:grpChg chg="mod">
          <ac:chgData name="Schell, Benjamin" userId="f9e67e3d-e662-49bf-b5ba-a1e4014e19f0" providerId="ADAL" clId="{63F0888A-FB4B-4CAD-B361-4D4AC50A7D73}" dt="2022-09-01T15:29:52.937" v="16536" actId="1076"/>
          <ac:grpSpMkLst>
            <pc:docMk/>
            <pc:sldMk cId="1220647555" sldId="319"/>
            <ac:grpSpMk id="74" creationId="{5BF73493-765F-477C-B9E7-60793F9E120B}"/>
          </ac:grpSpMkLst>
        </pc:grpChg>
        <pc:grpChg chg="add del mod">
          <ac:chgData name="Schell, Benjamin" userId="f9e67e3d-e662-49bf-b5ba-a1e4014e19f0" providerId="ADAL" clId="{63F0888A-FB4B-4CAD-B361-4D4AC50A7D73}" dt="2022-09-01T15:29:54.391" v="16537"/>
          <ac:grpSpMkLst>
            <pc:docMk/>
            <pc:sldMk cId="1220647555" sldId="319"/>
            <ac:grpSpMk id="83" creationId="{9A975358-5C7D-4476-BE2F-7D71FE34FBB7}"/>
          </ac:grpSpMkLst>
        </pc:grpChg>
        <pc:grpChg chg="add del mod">
          <ac:chgData name="Schell, Benjamin" userId="f9e67e3d-e662-49bf-b5ba-a1e4014e19f0" providerId="ADAL" clId="{63F0888A-FB4B-4CAD-B361-4D4AC50A7D73}" dt="2022-09-01T15:29:54.391" v="16537"/>
          <ac:grpSpMkLst>
            <pc:docMk/>
            <pc:sldMk cId="1220647555" sldId="319"/>
            <ac:grpSpMk id="89" creationId="{D93491AF-74CD-481F-AABC-DF6A8DFE1E02}"/>
          </ac:grpSpMkLst>
        </pc:grpChg>
        <pc:grpChg chg="mod">
          <ac:chgData name="Schell, Benjamin" userId="f9e67e3d-e662-49bf-b5ba-a1e4014e19f0" providerId="ADAL" clId="{63F0888A-FB4B-4CAD-B361-4D4AC50A7D73}" dt="2022-09-01T15:29:52.937" v="16536" actId="1076"/>
          <ac:grpSpMkLst>
            <pc:docMk/>
            <pc:sldMk cId="1220647555" sldId="319"/>
            <ac:grpSpMk id="90" creationId="{B52A2F80-E8E0-46C5-AF74-E88F07D273FA}"/>
          </ac:grpSpMkLst>
        </pc:grpChg>
        <pc:grpChg chg="add del mod">
          <ac:chgData name="Schell, Benjamin" userId="f9e67e3d-e662-49bf-b5ba-a1e4014e19f0" providerId="ADAL" clId="{63F0888A-FB4B-4CAD-B361-4D4AC50A7D73}" dt="2022-09-01T15:30:16.554" v="16541" actId="478"/>
          <ac:grpSpMkLst>
            <pc:docMk/>
            <pc:sldMk cId="1220647555" sldId="319"/>
            <ac:grpSpMk id="102" creationId="{1E1CCE1F-4D0C-4534-8F8B-4E98BB912CAD}"/>
          </ac:grpSpMkLst>
        </pc:grpChg>
        <pc:grpChg chg="add del mod">
          <ac:chgData name="Schell, Benjamin" userId="f9e67e3d-e662-49bf-b5ba-a1e4014e19f0" providerId="ADAL" clId="{63F0888A-FB4B-4CAD-B361-4D4AC50A7D73}" dt="2022-09-01T15:30:16.554" v="16541" actId="478"/>
          <ac:grpSpMkLst>
            <pc:docMk/>
            <pc:sldMk cId="1220647555" sldId="319"/>
            <ac:grpSpMk id="107" creationId="{D3F37DA2-70A6-446C-B0D1-FE0D872B93EE}"/>
          </ac:grpSpMkLst>
        </pc:grpChg>
        <pc:grpChg chg="add del mod">
          <ac:chgData name="Schell, Benjamin" userId="f9e67e3d-e662-49bf-b5ba-a1e4014e19f0" providerId="ADAL" clId="{63F0888A-FB4B-4CAD-B361-4D4AC50A7D73}" dt="2022-09-01T15:30:16.554" v="16541" actId="478"/>
          <ac:grpSpMkLst>
            <pc:docMk/>
            <pc:sldMk cId="1220647555" sldId="319"/>
            <ac:grpSpMk id="116" creationId="{E626E098-CCF4-445B-9E52-0AA2D8390488}"/>
          </ac:grpSpMkLst>
        </pc:grpChg>
        <pc:grpChg chg="add del mod">
          <ac:chgData name="Schell, Benjamin" userId="f9e67e3d-e662-49bf-b5ba-a1e4014e19f0" providerId="ADAL" clId="{63F0888A-FB4B-4CAD-B361-4D4AC50A7D73}" dt="2022-09-01T15:30:16.554" v="16541" actId="478"/>
          <ac:grpSpMkLst>
            <pc:docMk/>
            <pc:sldMk cId="1220647555" sldId="319"/>
            <ac:grpSpMk id="121" creationId="{61F07C41-B8D1-447D-9D98-4C77FF0FF02B}"/>
          </ac:grpSpMkLst>
        </pc:grpChg>
        <pc:grpChg chg="mod">
          <ac:chgData name="Schell, Benjamin" userId="f9e67e3d-e662-49bf-b5ba-a1e4014e19f0" providerId="ADAL" clId="{63F0888A-FB4B-4CAD-B361-4D4AC50A7D73}" dt="2022-09-01T15:30:01.138" v="16539" actId="1076"/>
          <ac:grpSpMkLst>
            <pc:docMk/>
            <pc:sldMk cId="1220647555" sldId="319"/>
            <ac:grpSpMk id="122" creationId="{F00A374C-EFDA-4C4C-876D-A45A60609668}"/>
          </ac:grpSpMkLst>
        </pc:grpChg>
        <pc:grpChg chg="add del mod">
          <ac:chgData name="Schell, Benjamin" userId="f9e67e3d-e662-49bf-b5ba-a1e4014e19f0" providerId="ADAL" clId="{63F0888A-FB4B-4CAD-B361-4D4AC50A7D73}" dt="2022-09-01T15:30:16.554" v="16541" actId="478"/>
          <ac:grpSpMkLst>
            <pc:docMk/>
            <pc:sldMk cId="1220647555" sldId="319"/>
            <ac:grpSpMk id="138" creationId="{F68F3433-134E-48D1-B64F-1D6F0312B28C}"/>
          </ac:grpSpMkLst>
        </pc:grpChg>
        <pc:grpChg chg="add del mod">
          <ac:chgData name="Schell, Benjamin" userId="f9e67e3d-e662-49bf-b5ba-a1e4014e19f0" providerId="ADAL" clId="{63F0888A-FB4B-4CAD-B361-4D4AC50A7D73}" dt="2022-09-01T15:30:16.554" v="16541" actId="478"/>
          <ac:grpSpMkLst>
            <pc:docMk/>
            <pc:sldMk cId="1220647555" sldId="319"/>
            <ac:grpSpMk id="146" creationId="{42C146C2-2B18-4BA0-A107-E45641F5F675}"/>
          </ac:grpSpMkLst>
        </pc:grpChg>
        <pc:grpChg chg="add del mod">
          <ac:chgData name="Schell, Benjamin" userId="f9e67e3d-e662-49bf-b5ba-a1e4014e19f0" providerId="ADAL" clId="{63F0888A-FB4B-4CAD-B361-4D4AC50A7D73}" dt="2022-09-01T15:30:16.554" v="16541" actId="478"/>
          <ac:grpSpMkLst>
            <pc:docMk/>
            <pc:sldMk cId="1220647555" sldId="319"/>
            <ac:grpSpMk id="158" creationId="{879A2E51-096C-499B-844D-0F209B17F50C}"/>
          </ac:grpSpMkLst>
        </pc:grpChg>
        <pc:grpChg chg="add del mod">
          <ac:chgData name="Schell, Benjamin" userId="f9e67e3d-e662-49bf-b5ba-a1e4014e19f0" providerId="ADAL" clId="{63F0888A-FB4B-4CAD-B361-4D4AC50A7D73}" dt="2022-09-01T15:30:16.554" v="16541" actId="478"/>
          <ac:grpSpMkLst>
            <pc:docMk/>
            <pc:sldMk cId="1220647555" sldId="319"/>
            <ac:grpSpMk id="169" creationId="{DC88DAFA-8374-44E8-906C-33FF4B8B4513}"/>
          </ac:grpSpMkLst>
        </pc:grpChg>
        <pc:grpChg chg="mod">
          <ac:chgData name="Schell, Benjamin" userId="f9e67e3d-e662-49bf-b5ba-a1e4014e19f0" providerId="ADAL" clId="{63F0888A-FB4B-4CAD-B361-4D4AC50A7D73}" dt="2022-09-01T15:30:01.138" v="16539" actId="1076"/>
          <ac:grpSpMkLst>
            <pc:docMk/>
            <pc:sldMk cId="1220647555" sldId="319"/>
            <ac:grpSpMk id="170" creationId="{8176A30F-A0E7-4B70-8948-128522DA1E0B}"/>
          </ac:grpSpMkLst>
        </pc:grpChg>
        <pc:grpChg chg="add del mod">
          <ac:chgData name="Schell, Benjamin" userId="f9e67e3d-e662-49bf-b5ba-a1e4014e19f0" providerId="ADAL" clId="{63F0888A-FB4B-4CAD-B361-4D4AC50A7D73}" dt="2022-09-01T15:30:16.554" v="16541" actId="478"/>
          <ac:grpSpMkLst>
            <pc:docMk/>
            <pc:sldMk cId="1220647555" sldId="319"/>
            <ac:grpSpMk id="179" creationId="{5C5498FA-690A-4ABB-95A3-BF059AEC0F76}"/>
          </ac:grpSpMkLst>
        </pc:grpChg>
        <pc:grpChg chg="add del mod">
          <ac:chgData name="Schell, Benjamin" userId="f9e67e3d-e662-49bf-b5ba-a1e4014e19f0" providerId="ADAL" clId="{63F0888A-FB4B-4CAD-B361-4D4AC50A7D73}" dt="2022-09-01T15:30:16.554" v="16541" actId="478"/>
          <ac:grpSpMkLst>
            <pc:docMk/>
            <pc:sldMk cId="1220647555" sldId="319"/>
            <ac:grpSpMk id="185" creationId="{3BFCE293-AB1B-4FE6-9EB2-FDD8729E945F}"/>
          </ac:grpSpMkLst>
        </pc:grpChg>
        <pc:grpChg chg="mod">
          <ac:chgData name="Schell, Benjamin" userId="f9e67e3d-e662-49bf-b5ba-a1e4014e19f0" providerId="ADAL" clId="{63F0888A-FB4B-4CAD-B361-4D4AC50A7D73}" dt="2022-09-01T15:30:01.138" v="16539" actId="1076"/>
          <ac:grpSpMkLst>
            <pc:docMk/>
            <pc:sldMk cId="1220647555" sldId="319"/>
            <ac:grpSpMk id="186" creationId="{2932FC97-5892-44C8-841D-EF6F73089F17}"/>
          </ac:grpSpMkLst>
        </pc:grpChg>
        <pc:grpChg chg="add mod">
          <ac:chgData name="Schell, Benjamin" userId="f9e67e3d-e662-49bf-b5ba-a1e4014e19f0" providerId="ADAL" clId="{63F0888A-FB4B-4CAD-B361-4D4AC50A7D73}" dt="2022-09-02T12:32:58.710" v="19335" actId="1076"/>
          <ac:grpSpMkLst>
            <pc:docMk/>
            <pc:sldMk cId="1220647555" sldId="319"/>
            <ac:grpSpMk id="196" creationId="{27763A50-B68A-408B-A239-34E1F16A24D6}"/>
          </ac:grpSpMkLst>
        </pc:grpChg>
        <pc:grpChg chg="add mod">
          <ac:chgData name="Schell, Benjamin" userId="f9e67e3d-e662-49bf-b5ba-a1e4014e19f0" providerId="ADAL" clId="{63F0888A-FB4B-4CAD-B361-4D4AC50A7D73}" dt="2022-09-01T15:30:24.848" v="16543" actId="1076"/>
          <ac:grpSpMkLst>
            <pc:docMk/>
            <pc:sldMk cId="1220647555" sldId="319"/>
            <ac:grpSpMk id="201" creationId="{C53AA8E2-05E6-44E5-9392-F04EDD1DB5EB}"/>
          </ac:grpSpMkLst>
        </pc:grpChg>
        <pc:grpChg chg="add mod">
          <ac:chgData name="Schell, Benjamin" userId="f9e67e3d-e662-49bf-b5ba-a1e4014e19f0" providerId="ADAL" clId="{63F0888A-FB4B-4CAD-B361-4D4AC50A7D73}" dt="2022-09-01T15:30:24.848" v="16543" actId="1076"/>
          <ac:grpSpMkLst>
            <pc:docMk/>
            <pc:sldMk cId="1220647555" sldId="319"/>
            <ac:grpSpMk id="210" creationId="{3F3D0F6A-3E30-409C-925F-4B92DFDC2223}"/>
          </ac:grpSpMkLst>
        </pc:grpChg>
        <pc:grpChg chg="add del mod">
          <ac:chgData name="Schell, Benjamin" userId="f9e67e3d-e662-49bf-b5ba-a1e4014e19f0" providerId="ADAL" clId="{63F0888A-FB4B-4CAD-B361-4D4AC50A7D73}" dt="2022-09-02T12:46:33.177" v="19596" actId="478"/>
          <ac:grpSpMkLst>
            <pc:docMk/>
            <pc:sldMk cId="1220647555" sldId="319"/>
            <ac:grpSpMk id="215" creationId="{1B74BDC7-33AA-4B7D-A254-A04A490F4EB3}"/>
          </ac:grpSpMkLst>
        </pc:grpChg>
        <pc:grpChg chg="mod">
          <ac:chgData name="Schell, Benjamin" userId="f9e67e3d-e662-49bf-b5ba-a1e4014e19f0" providerId="ADAL" clId="{63F0888A-FB4B-4CAD-B361-4D4AC50A7D73}" dt="2022-09-02T12:46:32.735" v="19595" actId="1076"/>
          <ac:grpSpMkLst>
            <pc:docMk/>
            <pc:sldMk cId="1220647555" sldId="319"/>
            <ac:grpSpMk id="216" creationId="{8AE5A507-C309-453B-88BE-F78BAF60D75F}"/>
          </ac:grpSpMkLst>
        </pc:grpChg>
        <pc:grpChg chg="add mod">
          <ac:chgData name="Schell, Benjamin" userId="f9e67e3d-e662-49bf-b5ba-a1e4014e19f0" providerId="ADAL" clId="{63F0888A-FB4B-4CAD-B361-4D4AC50A7D73}" dt="2022-09-02T12:41:33.039" v="19475" actId="1076"/>
          <ac:grpSpMkLst>
            <pc:docMk/>
            <pc:sldMk cId="1220647555" sldId="319"/>
            <ac:grpSpMk id="232" creationId="{49D3398D-D15F-4A89-BE9E-9E78549D5765}"/>
          </ac:grpSpMkLst>
        </pc:grpChg>
        <pc:grpChg chg="add del mod">
          <ac:chgData name="Schell, Benjamin" userId="f9e67e3d-e662-49bf-b5ba-a1e4014e19f0" providerId="ADAL" clId="{63F0888A-FB4B-4CAD-B361-4D4AC50A7D73}" dt="2022-09-02T13:08:30.911" v="19930" actId="478"/>
          <ac:grpSpMkLst>
            <pc:docMk/>
            <pc:sldMk cId="1220647555" sldId="319"/>
            <ac:grpSpMk id="240" creationId="{3625D252-274D-48EB-A744-1B23445FFA1F}"/>
          </ac:grpSpMkLst>
        </pc:grpChg>
        <pc:grpChg chg="add mod">
          <ac:chgData name="Schell, Benjamin" userId="f9e67e3d-e662-49bf-b5ba-a1e4014e19f0" providerId="ADAL" clId="{63F0888A-FB4B-4CAD-B361-4D4AC50A7D73}" dt="2022-09-06T12:01:43.928" v="20666" actId="1076"/>
          <ac:grpSpMkLst>
            <pc:docMk/>
            <pc:sldMk cId="1220647555" sldId="319"/>
            <ac:grpSpMk id="252" creationId="{737B312C-3FCD-425F-ADF7-BE64C1DC0939}"/>
          </ac:grpSpMkLst>
        </pc:grpChg>
        <pc:grpChg chg="add del mod">
          <ac:chgData name="Schell, Benjamin" userId="f9e67e3d-e662-49bf-b5ba-a1e4014e19f0" providerId="ADAL" clId="{63F0888A-FB4B-4CAD-B361-4D4AC50A7D73}" dt="2022-09-02T12:40:16.499" v="19468" actId="165"/>
          <ac:grpSpMkLst>
            <pc:docMk/>
            <pc:sldMk cId="1220647555" sldId="319"/>
            <ac:grpSpMk id="263" creationId="{738D7E93-B647-4FD3-8A84-D5478A6CAC3C}"/>
          </ac:grpSpMkLst>
        </pc:grpChg>
        <pc:grpChg chg="del mod topLvl">
          <ac:chgData name="Schell, Benjamin" userId="f9e67e3d-e662-49bf-b5ba-a1e4014e19f0" providerId="ADAL" clId="{63F0888A-FB4B-4CAD-B361-4D4AC50A7D73}" dt="2022-09-02T12:40:20.041" v="19469" actId="165"/>
          <ac:grpSpMkLst>
            <pc:docMk/>
            <pc:sldMk cId="1220647555" sldId="319"/>
            <ac:grpSpMk id="264" creationId="{926ABE67-A18C-4870-B98F-E3A5A5D535D6}"/>
          </ac:grpSpMkLst>
        </pc:grpChg>
        <pc:grpChg chg="add del mod">
          <ac:chgData name="Schell, Benjamin" userId="f9e67e3d-e662-49bf-b5ba-a1e4014e19f0" providerId="ADAL" clId="{63F0888A-FB4B-4CAD-B361-4D4AC50A7D73}" dt="2022-09-02T13:08:41.287" v="19943" actId="478"/>
          <ac:grpSpMkLst>
            <pc:docMk/>
            <pc:sldMk cId="1220647555" sldId="319"/>
            <ac:grpSpMk id="273" creationId="{8E91E4D2-FB2D-4C66-8F31-F0F5CA1DCFEF}"/>
          </ac:grpSpMkLst>
        </pc:grpChg>
        <pc:grpChg chg="add del mod">
          <ac:chgData name="Schell, Benjamin" userId="f9e67e3d-e662-49bf-b5ba-a1e4014e19f0" providerId="ADAL" clId="{63F0888A-FB4B-4CAD-B361-4D4AC50A7D73}" dt="2022-09-02T13:08:28.974" v="19929" actId="478"/>
          <ac:grpSpMkLst>
            <pc:docMk/>
            <pc:sldMk cId="1220647555" sldId="319"/>
            <ac:grpSpMk id="279" creationId="{E715313A-5B82-4575-BE62-600BC9F6EDD0}"/>
          </ac:grpSpMkLst>
        </pc:grpChg>
        <pc:grpChg chg="mod">
          <ac:chgData name="Schell, Benjamin" userId="f9e67e3d-e662-49bf-b5ba-a1e4014e19f0" providerId="ADAL" clId="{63F0888A-FB4B-4CAD-B361-4D4AC50A7D73}" dt="2022-09-01T15:30:24.848" v="16543" actId="1076"/>
          <ac:grpSpMkLst>
            <pc:docMk/>
            <pc:sldMk cId="1220647555" sldId="319"/>
            <ac:grpSpMk id="280" creationId="{84FF53E8-16CB-460F-87E4-F379F3ECC094}"/>
          </ac:grpSpMkLst>
        </pc:grp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9" creationId="{5AE70A87-5301-4F19-ADFF-BDE66CAA8996}"/>
          </ac:picMkLst>
        </pc:picChg>
        <pc:picChg chg="add mod">
          <ac:chgData name="Schell, Benjamin" userId="f9e67e3d-e662-49bf-b5ba-a1e4014e19f0" providerId="ADAL" clId="{63F0888A-FB4B-4CAD-B361-4D4AC50A7D73}" dt="2022-09-06T12:02:08.603" v="20695" actId="1036"/>
          <ac:picMkLst>
            <pc:docMk/>
            <pc:sldMk cId="1220647555" sldId="319"/>
            <ac:picMk id="12" creationId="{FDE500E9-6544-4CBF-8EA5-72E9A193D8A0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13" creationId="{4CEF18C0-0174-4B9B-AD4A-233D121C397E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14" creationId="{8400717E-008F-4ACA-9D51-F80A82E7A61D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17" creationId="{0E48EDAA-B55C-4A63-AD16-864449F3B93D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23" creationId="{AC1089FE-6EDC-49C6-9F56-D6972069A3F7}"/>
          </ac:picMkLst>
        </pc:picChg>
        <pc:picChg chg="add mod">
          <ac:chgData name="Schell, Benjamin" userId="f9e67e3d-e662-49bf-b5ba-a1e4014e19f0" providerId="ADAL" clId="{63F0888A-FB4B-4CAD-B361-4D4AC50A7D73}" dt="2022-09-02T13:18:39.709" v="20325" actId="1076"/>
          <ac:picMkLst>
            <pc:docMk/>
            <pc:sldMk cId="1220647555" sldId="319"/>
            <ac:picMk id="25" creationId="{AAE4E52A-D093-445F-9370-8B4A8459E24A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27" creationId="{311E86C3-FBBE-40F0-B5A5-EF80A0855AB2}"/>
          </ac:picMkLst>
        </pc:picChg>
        <pc:picChg chg="add mod modCrop">
          <ac:chgData name="Schell, Benjamin" userId="f9e67e3d-e662-49bf-b5ba-a1e4014e19f0" providerId="ADAL" clId="{63F0888A-FB4B-4CAD-B361-4D4AC50A7D73}" dt="2022-09-02T13:14:07.889" v="20047" actId="1076"/>
          <ac:picMkLst>
            <pc:docMk/>
            <pc:sldMk cId="1220647555" sldId="319"/>
            <ac:picMk id="27" creationId="{6AE6C927-06E4-476F-9169-3D2FE416D832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28" creationId="{2C7600AC-EF74-4130-94C9-552303F4E656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29" creationId="{81D1F85B-5D56-49E5-955F-343409D16337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33" creationId="{92212BD9-1210-49A3-A271-539BEC6A1341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34" creationId="{AE93D588-0CFA-4001-83B0-52C44A32AF79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35" creationId="{E91F9A1C-256A-4CFB-8986-82EF351C0DCB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44" creationId="{1849DBCF-988A-468F-B3EB-B92DB2A2DB6E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47" creationId="{7803FA3F-1356-4C74-AD85-9C659A58DDD6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48" creationId="{B55161FF-CDAC-4044-BC16-218A8471E37B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49" creationId="{B25F8358-35C2-43D1-85C0-4602799507D0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52" creationId="{2B08D478-CFE0-4822-A60A-76B00B5F40FA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53" creationId="{67570C8E-A016-4AE8-A517-2B5DCD2B0DE8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54" creationId="{C1E260ED-18F3-43CE-B45A-CB18729913B0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56" creationId="{DB5B1617-F37A-4CB2-8B4A-953E4C378985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60" creationId="{1989ACA3-8129-4ED0-A9C8-B7DFC731F868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61" creationId="{CFE9BBF7-F830-4C5E-ABD3-69A2CD003708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66" creationId="{9C0FE8E4-1929-4CAD-8196-4A0F288800DE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67" creationId="{70DBFCD3-A72B-4676-A6FE-598856DA8F17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68" creationId="{449566A3-83E3-45A0-806D-5833E97CF7FF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69" creationId="{AC0ADEBE-0306-460D-BC97-BD912B5077EF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70" creationId="{2C550592-568D-469B-804A-7BEDAC00D75D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77" creationId="{F0230D89-29AC-4175-A23E-14BCA1A879B0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79" creationId="{EA1106A4-1E4A-468A-9549-C3D3AFC0D31B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82" creationId="{29EBF351-2CF3-456C-BFC4-54EEBFD41B73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86" creationId="{9E43A7D4-6EA3-4EF5-8D22-01FFA6B13F17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87" creationId="{84969492-BC90-488A-8CA0-03E3F02EA5AD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91" creationId="{7981AF1F-1431-426C-A12B-71E90B09219E}"/>
          </ac:picMkLst>
        </pc:picChg>
        <pc:picChg chg="mod">
          <ac:chgData name="Schell, Benjamin" userId="f9e67e3d-e662-49bf-b5ba-a1e4014e19f0" providerId="ADAL" clId="{63F0888A-FB4B-4CAD-B361-4D4AC50A7D73}" dt="2022-09-01T15:29:52.937" v="16536" actId="1076"/>
          <ac:picMkLst>
            <pc:docMk/>
            <pc:sldMk cId="1220647555" sldId="319"/>
            <ac:picMk id="94" creationId="{114F1305-BF7E-4294-A2A8-29D8A6A79549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96" creationId="{9718E470-2E8F-4B3A-AE27-7FCD9CAD8442}"/>
          </ac:picMkLst>
        </pc:picChg>
        <pc:picChg chg="add del mod">
          <ac:chgData name="Schell, Benjamin" userId="f9e67e3d-e662-49bf-b5ba-a1e4014e19f0" providerId="ADAL" clId="{63F0888A-FB4B-4CAD-B361-4D4AC50A7D73}" dt="2022-09-01T15:29:54.391" v="16537"/>
          <ac:picMkLst>
            <pc:docMk/>
            <pc:sldMk cId="1220647555" sldId="319"/>
            <ac:picMk id="97" creationId="{1034C3B7-64FC-4FE9-BEDF-66CAACF75946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05" creationId="{676284A9-1068-4BBF-8859-F816534B21FF}"/>
          </ac:picMkLst>
        </pc:picChg>
        <pc:picChg chg="add mod">
          <ac:chgData name="Schell, Benjamin" userId="f9e67e3d-e662-49bf-b5ba-a1e4014e19f0" providerId="ADAL" clId="{63F0888A-FB4B-4CAD-B361-4D4AC50A7D73}" dt="2022-09-02T12:44:46.410" v="19549" actId="1076"/>
          <ac:picMkLst>
            <pc:docMk/>
            <pc:sldMk cId="1220647555" sldId="319"/>
            <ac:picMk id="106" creationId="{E0918F3E-844C-417C-B903-4189EEE5D629}"/>
          </ac:picMkLst>
        </pc:picChg>
        <pc:picChg chg="add mod">
          <ac:chgData name="Schell, Benjamin" userId="f9e67e3d-e662-49bf-b5ba-a1e4014e19f0" providerId="ADAL" clId="{63F0888A-FB4B-4CAD-B361-4D4AC50A7D73}" dt="2022-09-02T12:44:46.410" v="19549" actId="1076"/>
          <ac:picMkLst>
            <pc:docMk/>
            <pc:sldMk cId="1220647555" sldId="319"/>
            <ac:picMk id="107" creationId="{6C39611C-476D-47C8-9A6B-1B4A1D93BE8D}"/>
          </ac:picMkLst>
        </pc:picChg>
        <pc:picChg chg="add mod">
          <ac:chgData name="Schell, Benjamin" userId="f9e67e3d-e662-49bf-b5ba-a1e4014e19f0" providerId="ADAL" clId="{63F0888A-FB4B-4CAD-B361-4D4AC50A7D73}" dt="2022-09-02T12:44:46.410" v="19549" actId="1076"/>
          <ac:picMkLst>
            <pc:docMk/>
            <pc:sldMk cId="1220647555" sldId="319"/>
            <ac:picMk id="108" creationId="{F7596B27-6130-4DE9-BBB0-38F9008CFED4}"/>
          </ac:picMkLst>
        </pc:picChg>
        <pc:picChg chg="add mod">
          <ac:chgData name="Schell, Benjamin" userId="f9e67e3d-e662-49bf-b5ba-a1e4014e19f0" providerId="ADAL" clId="{63F0888A-FB4B-4CAD-B361-4D4AC50A7D73}" dt="2022-09-02T12:44:46.410" v="19549" actId="1076"/>
          <ac:picMkLst>
            <pc:docMk/>
            <pc:sldMk cId="1220647555" sldId="319"/>
            <ac:picMk id="109" creationId="{1D724B72-BC03-48AA-8125-B1F377B67028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09" creationId="{CDAD0AC1-D6F0-4B42-9177-BC98BC23BC29}"/>
          </ac:picMkLst>
        </pc:picChg>
        <pc:picChg chg="add mod">
          <ac:chgData name="Schell, Benjamin" userId="f9e67e3d-e662-49bf-b5ba-a1e4014e19f0" providerId="ADAL" clId="{63F0888A-FB4B-4CAD-B361-4D4AC50A7D73}" dt="2022-09-02T12:44:49.991" v="19550" actId="1076"/>
          <ac:picMkLst>
            <pc:docMk/>
            <pc:sldMk cId="1220647555" sldId="319"/>
            <ac:picMk id="110" creationId="{24C03F46-5125-4960-8333-4C6918AA9B54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10" creationId="{C28D0A02-9024-40C3-AB7B-F179BE72810C}"/>
          </ac:picMkLst>
        </pc:picChg>
        <pc:picChg chg="add mod">
          <ac:chgData name="Schell, Benjamin" userId="f9e67e3d-e662-49bf-b5ba-a1e4014e19f0" providerId="ADAL" clId="{63F0888A-FB4B-4CAD-B361-4D4AC50A7D73}" dt="2022-09-02T12:44:55.225" v="19551" actId="1076"/>
          <ac:picMkLst>
            <pc:docMk/>
            <pc:sldMk cId="1220647555" sldId="319"/>
            <ac:picMk id="111" creationId="{1C1E2FAF-E1BA-4CC6-B50C-B70E5929BDCD}"/>
          </ac:picMkLst>
        </pc:picChg>
        <pc:picChg chg="add mod">
          <ac:chgData name="Schell, Benjamin" userId="f9e67e3d-e662-49bf-b5ba-a1e4014e19f0" providerId="ADAL" clId="{63F0888A-FB4B-4CAD-B361-4D4AC50A7D73}" dt="2022-09-02T12:44:55.225" v="19551" actId="1076"/>
          <ac:picMkLst>
            <pc:docMk/>
            <pc:sldMk cId="1220647555" sldId="319"/>
            <ac:picMk id="112" creationId="{D8469B4E-0F56-42FE-82D0-67DAEF241F13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13" creationId="{4DBFF46D-D052-4368-8C5A-FC885231EFA0}"/>
          </ac:picMkLst>
        </pc:picChg>
        <pc:picChg chg="add mod">
          <ac:chgData name="Schell, Benjamin" userId="f9e67e3d-e662-49bf-b5ba-a1e4014e19f0" providerId="ADAL" clId="{63F0888A-FB4B-4CAD-B361-4D4AC50A7D73}" dt="2022-09-02T12:45:01.745" v="19552" actId="1076"/>
          <ac:picMkLst>
            <pc:docMk/>
            <pc:sldMk cId="1220647555" sldId="319"/>
            <ac:picMk id="116" creationId="{5FDFED91-5E6A-47FB-8C79-5BFA7A26EFA8}"/>
          </ac:picMkLst>
        </pc:picChg>
        <pc:picChg chg="add mod">
          <ac:chgData name="Schell, Benjamin" userId="f9e67e3d-e662-49bf-b5ba-a1e4014e19f0" providerId="ADAL" clId="{63F0888A-FB4B-4CAD-B361-4D4AC50A7D73}" dt="2022-09-06T12:01:34.909" v="20665" actId="1076"/>
          <ac:picMkLst>
            <pc:docMk/>
            <pc:sldMk cId="1220647555" sldId="319"/>
            <ac:picMk id="117" creationId="{FB9AE764-67ED-428D-89FD-322BD738830A}"/>
          </ac:picMkLst>
        </pc:picChg>
        <pc:picChg chg="add mod">
          <ac:chgData name="Schell, Benjamin" userId="f9e67e3d-e662-49bf-b5ba-a1e4014e19f0" providerId="ADAL" clId="{63F0888A-FB4B-4CAD-B361-4D4AC50A7D73}" dt="2022-09-06T12:01:34.909" v="20665" actId="1076"/>
          <ac:picMkLst>
            <pc:docMk/>
            <pc:sldMk cId="1220647555" sldId="319"/>
            <ac:picMk id="118" creationId="{7483D132-95E6-4BDB-860C-33BBCF102398}"/>
          </ac:picMkLst>
        </pc:picChg>
        <pc:picChg chg="add mod">
          <ac:chgData name="Schell, Benjamin" userId="f9e67e3d-e662-49bf-b5ba-a1e4014e19f0" providerId="ADAL" clId="{63F0888A-FB4B-4CAD-B361-4D4AC50A7D73}" dt="2022-09-06T12:01:34.909" v="20665" actId="1076"/>
          <ac:picMkLst>
            <pc:docMk/>
            <pc:sldMk cId="1220647555" sldId="319"/>
            <ac:picMk id="119" creationId="{A2E2C16A-999C-4707-B3ED-F4CBF6F50077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19" creationId="{E94E46DD-7E05-46D0-BCC9-D26A84CF381F}"/>
          </ac:picMkLst>
        </pc:picChg>
        <pc:picChg chg="add mod">
          <ac:chgData name="Schell, Benjamin" userId="f9e67e3d-e662-49bf-b5ba-a1e4014e19f0" providerId="ADAL" clId="{63F0888A-FB4B-4CAD-B361-4D4AC50A7D73}" dt="2022-09-06T12:02:25.983" v="20711" actId="164"/>
          <ac:picMkLst>
            <pc:docMk/>
            <pc:sldMk cId="1220647555" sldId="319"/>
            <ac:picMk id="122" creationId="{A75E7693-A125-46A7-AD72-CE9779B56587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23" creationId="{66D5D4B3-BBE3-4F99-9CC9-4171611DCE8A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24" creationId="{8CA6F901-BE89-4DD4-8FD6-17E3E0539CF0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25" creationId="{B3142584-F1ED-457B-8C10-23CF7DB860AA}"/>
          </ac:picMkLst>
        </pc:picChg>
        <pc:picChg chg="add mod">
          <ac:chgData name="Schell, Benjamin" userId="f9e67e3d-e662-49bf-b5ba-a1e4014e19f0" providerId="ADAL" clId="{63F0888A-FB4B-4CAD-B361-4D4AC50A7D73}" dt="2022-09-02T13:09:22.656" v="19956" actId="1076"/>
          <ac:picMkLst>
            <pc:docMk/>
            <pc:sldMk cId="1220647555" sldId="319"/>
            <ac:picMk id="126" creationId="{772F049F-CD2F-4A6E-A667-569AE4FE8463}"/>
          </ac:picMkLst>
        </pc:picChg>
        <pc:picChg chg="add mod">
          <ac:chgData name="Schell, Benjamin" userId="f9e67e3d-e662-49bf-b5ba-a1e4014e19f0" providerId="ADAL" clId="{63F0888A-FB4B-4CAD-B361-4D4AC50A7D73}" dt="2022-09-02T13:09:22.656" v="19956" actId="1076"/>
          <ac:picMkLst>
            <pc:docMk/>
            <pc:sldMk cId="1220647555" sldId="319"/>
            <ac:picMk id="127" creationId="{D6DF052C-6CBC-4C3D-BED5-09CFB7D4991C}"/>
          </ac:picMkLst>
        </pc:picChg>
        <pc:picChg chg="add mod">
          <ac:chgData name="Schell, Benjamin" userId="f9e67e3d-e662-49bf-b5ba-a1e4014e19f0" providerId="ADAL" clId="{63F0888A-FB4B-4CAD-B361-4D4AC50A7D73}" dt="2022-09-02T13:10:06.035" v="19965" actId="1076"/>
          <ac:picMkLst>
            <pc:docMk/>
            <pc:sldMk cId="1220647555" sldId="319"/>
            <ac:picMk id="128" creationId="{E19C346A-532D-48DF-BD9A-06050B04190C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29" creationId="{A33FBC48-E893-47F5-AF5E-A79CD322FC9C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30" creationId="{3A055B70-53A2-4083-BA5A-AD7749D0BB52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31" creationId="{E8AA8182-578D-4AEC-A183-BAB4E1BB6616}"/>
          </ac:picMkLst>
        </pc:picChg>
        <pc:picChg chg="add mod">
          <ac:chgData name="Schell, Benjamin" userId="f9e67e3d-e662-49bf-b5ba-a1e4014e19f0" providerId="ADAL" clId="{63F0888A-FB4B-4CAD-B361-4D4AC50A7D73}" dt="2022-09-02T12:54:52.189" v="19788" actId="1076"/>
          <ac:picMkLst>
            <pc:docMk/>
            <pc:sldMk cId="1220647555" sldId="319"/>
            <ac:picMk id="133" creationId="{1B65676E-C1A6-45CF-8584-1335B6DC5517}"/>
          </ac:picMkLst>
        </pc:picChg>
        <pc:picChg chg="add mod">
          <ac:chgData name="Schell, Benjamin" userId="f9e67e3d-e662-49bf-b5ba-a1e4014e19f0" providerId="ADAL" clId="{63F0888A-FB4B-4CAD-B361-4D4AC50A7D73}" dt="2022-09-06T12:01:34.909" v="20665" actId="1076"/>
          <ac:picMkLst>
            <pc:docMk/>
            <pc:sldMk cId="1220647555" sldId="319"/>
            <ac:picMk id="139" creationId="{6D38905D-FD85-4384-B14E-88434FC62D3C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40" creationId="{1A61A58B-ACFE-4879-9077-4AF40BF94BD7}"/>
          </ac:picMkLst>
        </pc:picChg>
        <pc:picChg chg="add mod">
          <ac:chgData name="Schell, Benjamin" userId="f9e67e3d-e662-49bf-b5ba-a1e4014e19f0" providerId="ADAL" clId="{63F0888A-FB4B-4CAD-B361-4D4AC50A7D73}" dt="2022-09-02T13:09:06.503" v="19950" actId="1076"/>
          <ac:picMkLst>
            <pc:docMk/>
            <pc:sldMk cId="1220647555" sldId="319"/>
            <ac:picMk id="143" creationId="{2EA2DA88-94EE-45D6-9BE3-AE694C274A5C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43" creationId="{D2033405-F5BD-4E06-95DA-44CD1B15AAB2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44" creationId="{B6C96C27-DEBF-4905-97D3-E209F605627B}"/>
          </ac:picMkLst>
        </pc:picChg>
        <pc:picChg chg="add mod">
          <ac:chgData name="Schell, Benjamin" userId="f9e67e3d-e662-49bf-b5ba-a1e4014e19f0" providerId="ADAL" clId="{63F0888A-FB4B-4CAD-B361-4D4AC50A7D73}" dt="2022-09-02T13:09:08.691" v="19951" actId="1076"/>
          <ac:picMkLst>
            <pc:docMk/>
            <pc:sldMk cId="1220647555" sldId="319"/>
            <ac:picMk id="144" creationId="{CFB1ABAD-0D82-47AF-B69B-91CD6721388D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45" creationId="{53B59533-A24E-4241-8EAA-4330BEBF880C}"/>
          </ac:picMkLst>
        </pc:picChg>
        <pc:picChg chg="add mod">
          <ac:chgData name="Schell, Benjamin" userId="f9e67e3d-e662-49bf-b5ba-a1e4014e19f0" providerId="ADAL" clId="{63F0888A-FB4B-4CAD-B361-4D4AC50A7D73}" dt="2022-09-02T13:09:12.411" v="19953" actId="1076"/>
          <ac:picMkLst>
            <pc:docMk/>
            <pc:sldMk cId="1220647555" sldId="319"/>
            <ac:picMk id="145" creationId="{8F56B204-C2B7-480F-81A6-B485EEE21C63}"/>
          </ac:picMkLst>
        </pc:picChg>
        <pc:picChg chg="add del mod">
          <ac:chgData name="Schell, Benjamin" userId="f9e67e3d-e662-49bf-b5ba-a1e4014e19f0" providerId="ADAL" clId="{63F0888A-FB4B-4CAD-B361-4D4AC50A7D73}" dt="2022-09-06T11:10:42.790" v="20439" actId="478"/>
          <ac:picMkLst>
            <pc:docMk/>
            <pc:sldMk cId="1220647555" sldId="319"/>
            <ac:picMk id="146" creationId="{434C28BA-54CE-4A91-A33D-283B6B799CFF}"/>
          </ac:picMkLst>
        </pc:picChg>
        <pc:picChg chg="add del mod">
          <ac:chgData name="Schell, Benjamin" userId="f9e67e3d-e662-49bf-b5ba-a1e4014e19f0" providerId="ADAL" clId="{63F0888A-FB4B-4CAD-B361-4D4AC50A7D73}" dt="2022-09-02T13:10:01.352" v="19964" actId="478"/>
          <ac:picMkLst>
            <pc:docMk/>
            <pc:sldMk cId="1220647555" sldId="319"/>
            <ac:picMk id="147" creationId="{8960F254-DB37-406D-BA76-837172800919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48" creationId="{2138D049-9083-4F8F-B07A-F2DEDD0D8165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49" creationId="{4FAFCD03-8CE8-4C62-B5BC-399CAF0227AC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50" creationId="{827278BA-A06D-4FC1-B950-A4C73A6D36AF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52" creationId="{080F8E5C-ED3F-4463-AC60-7DD7ED26EDA1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56" creationId="{BBF7FBFD-450D-400D-BA49-A5638A15778C}"/>
          </ac:picMkLst>
        </pc:picChg>
        <pc:picChg chg="add mod">
          <ac:chgData name="Schell, Benjamin" userId="f9e67e3d-e662-49bf-b5ba-a1e4014e19f0" providerId="ADAL" clId="{63F0888A-FB4B-4CAD-B361-4D4AC50A7D73}" dt="2022-09-02T13:13:29.871" v="19998" actId="1076"/>
          <ac:picMkLst>
            <pc:docMk/>
            <pc:sldMk cId="1220647555" sldId="319"/>
            <ac:picMk id="157" creationId="{4E0CCA3B-2738-4FFD-8FF2-8D9D2C324B09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57" creationId="{CE75CE0B-D70B-4190-911E-F4BD10C7810A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62" creationId="{A5CBA99A-B035-4010-90BD-0BDD99F983A6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63" creationId="{875383FA-6D55-4D0F-AF2E-00F01DD45485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64" creationId="{545B3075-A9D9-4A6C-8F53-637824CE64E2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65" creationId="{9147BAA6-C0D4-4708-B73F-0B03E599F0B2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66" creationId="{709B8204-AADF-45E7-AF3F-EBFDA77B1C77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73" creationId="{772A2A6A-6300-4E7A-BB5E-EA209226F0D9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75" creationId="{388541E7-EB48-4C2D-8B2B-B3187CFF276B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78" creationId="{826F7ABD-5675-4845-A21B-A272666C875C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82" creationId="{5E25F619-0A95-43FC-BFCD-E9348A5B5D45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83" creationId="{BF46715C-5CD4-4754-9AB6-A94338C5AF56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87" creationId="{ABCECC2C-B585-45F8-835F-75287AA898F8}"/>
          </ac:picMkLst>
        </pc:picChg>
        <pc:picChg chg="mod">
          <ac:chgData name="Schell, Benjamin" userId="f9e67e3d-e662-49bf-b5ba-a1e4014e19f0" providerId="ADAL" clId="{63F0888A-FB4B-4CAD-B361-4D4AC50A7D73}" dt="2022-09-01T15:30:01.138" v="16539" actId="1076"/>
          <ac:picMkLst>
            <pc:docMk/>
            <pc:sldMk cId="1220647555" sldId="319"/>
            <ac:picMk id="190" creationId="{518C6127-1A2D-4A7D-BB6F-07B6CF6908CA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92" creationId="{8EBC22DF-DB2C-4553-9179-711C8BF127B4}"/>
          </ac:picMkLst>
        </pc:picChg>
        <pc:picChg chg="add del mod">
          <ac:chgData name="Schell, Benjamin" userId="f9e67e3d-e662-49bf-b5ba-a1e4014e19f0" providerId="ADAL" clId="{63F0888A-FB4B-4CAD-B361-4D4AC50A7D73}" dt="2022-09-01T15:30:16.554" v="16541" actId="478"/>
          <ac:picMkLst>
            <pc:docMk/>
            <pc:sldMk cId="1220647555" sldId="319"/>
            <ac:picMk id="193" creationId="{F9692D6C-AEE7-4136-95CB-A70FFD0681C0}"/>
          </ac:picMkLst>
        </pc:picChg>
        <pc:picChg chg="mod">
          <ac:chgData name="Schell, Benjamin" userId="f9e67e3d-e662-49bf-b5ba-a1e4014e19f0" providerId="ADAL" clId="{63F0888A-FB4B-4CAD-B361-4D4AC50A7D73}" dt="2022-09-02T12:33:40.731" v="19344" actId="1076"/>
          <ac:picMkLst>
            <pc:docMk/>
            <pc:sldMk cId="1220647555" sldId="319"/>
            <ac:picMk id="199" creationId="{8EADA48A-E089-48B2-BAF2-30181EBDE2FA}"/>
          </ac:picMkLst>
        </pc:picChg>
        <pc:picChg chg="mod">
          <ac:chgData name="Schell, Benjamin" userId="f9e67e3d-e662-49bf-b5ba-a1e4014e19f0" providerId="ADAL" clId="{63F0888A-FB4B-4CAD-B361-4D4AC50A7D73}" dt="2022-09-02T12:33:07.653" v="19337" actId="1076"/>
          <ac:picMkLst>
            <pc:docMk/>
            <pc:sldMk cId="1220647555" sldId="319"/>
            <ac:picMk id="203" creationId="{3DE43303-5771-456F-87E5-C0D80A854820}"/>
          </ac:picMkLst>
        </pc:picChg>
        <pc:picChg chg="mod">
          <ac:chgData name="Schell, Benjamin" userId="f9e67e3d-e662-49bf-b5ba-a1e4014e19f0" providerId="ADAL" clId="{63F0888A-FB4B-4CAD-B361-4D4AC50A7D73}" dt="2022-09-02T13:11:46.469" v="19976" actId="1076"/>
          <ac:picMkLst>
            <pc:docMk/>
            <pc:sldMk cId="1220647555" sldId="319"/>
            <ac:picMk id="204" creationId="{0E526672-7838-4B1F-A8B6-57781F9F30E8}"/>
          </ac:picMkLst>
        </pc:picChg>
        <pc:picChg chg="mod">
          <ac:chgData name="Schell, Benjamin" userId="f9e67e3d-e662-49bf-b5ba-a1e4014e19f0" providerId="ADAL" clId="{63F0888A-FB4B-4CAD-B361-4D4AC50A7D73}" dt="2022-09-02T12:33:11.069" v="19338" actId="1076"/>
          <ac:picMkLst>
            <pc:docMk/>
            <pc:sldMk cId="1220647555" sldId="319"/>
            <ac:picMk id="207" creationId="{4EB86B96-CBAA-4178-8C2D-B02F6C9F85C0}"/>
          </ac:picMkLst>
        </pc:picChg>
        <pc:picChg chg="mod">
          <ac:chgData name="Schell, Benjamin" userId="f9e67e3d-e662-49bf-b5ba-a1e4014e19f0" providerId="ADAL" clId="{63F0888A-FB4B-4CAD-B361-4D4AC50A7D73}" dt="2022-09-02T12:33:43.723" v="19345" actId="1076"/>
          <ac:picMkLst>
            <pc:docMk/>
            <pc:sldMk cId="1220647555" sldId="319"/>
            <ac:picMk id="213" creationId="{1D7A8982-C04A-4758-B41F-46F407717AEF}"/>
          </ac:picMkLst>
        </pc:picChg>
        <pc:picChg chg="mod">
          <ac:chgData name="Schell, Benjamin" userId="f9e67e3d-e662-49bf-b5ba-a1e4014e19f0" providerId="ADAL" clId="{63F0888A-FB4B-4CAD-B361-4D4AC50A7D73}" dt="2022-09-02T12:46:32.735" v="19595" actId="1076"/>
          <ac:picMkLst>
            <pc:docMk/>
            <pc:sldMk cId="1220647555" sldId="319"/>
            <ac:picMk id="217" creationId="{CE791FDE-229A-479D-820E-3631C56F5A98}"/>
          </ac:picMkLst>
        </pc:picChg>
        <pc:picChg chg="mod">
          <ac:chgData name="Schell, Benjamin" userId="f9e67e3d-e662-49bf-b5ba-a1e4014e19f0" providerId="ADAL" clId="{63F0888A-FB4B-4CAD-B361-4D4AC50A7D73}" dt="2022-09-02T12:46:32.735" v="19595" actId="1076"/>
          <ac:picMkLst>
            <pc:docMk/>
            <pc:sldMk cId="1220647555" sldId="319"/>
            <ac:picMk id="218" creationId="{92F70C9D-CE47-4045-8E8A-D349A73E929B}"/>
          </ac:picMkLst>
        </pc:picChg>
        <pc:picChg chg="mod">
          <ac:chgData name="Schell, Benjamin" userId="f9e67e3d-e662-49bf-b5ba-a1e4014e19f0" providerId="ADAL" clId="{63F0888A-FB4B-4CAD-B361-4D4AC50A7D73}" dt="2022-09-02T12:46:32.735" v="19595" actId="1076"/>
          <ac:picMkLst>
            <pc:docMk/>
            <pc:sldMk cId="1220647555" sldId="319"/>
            <ac:picMk id="219" creationId="{9A5FAA96-5796-45CC-BC77-36A274D75801}"/>
          </ac:picMkLst>
        </pc:picChg>
        <pc:picChg chg="mod">
          <ac:chgData name="Schell, Benjamin" userId="f9e67e3d-e662-49bf-b5ba-a1e4014e19f0" providerId="ADAL" clId="{63F0888A-FB4B-4CAD-B361-4D4AC50A7D73}" dt="2022-09-02T12:46:32.735" v="19595" actId="1076"/>
          <ac:picMkLst>
            <pc:docMk/>
            <pc:sldMk cId="1220647555" sldId="319"/>
            <ac:picMk id="223" creationId="{36F83967-2D1F-4A4C-B7BD-3797E33C9EBC}"/>
          </ac:picMkLst>
        </pc:picChg>
        <pc:picChg chg="add mod">
          <ac:chgData name="Schell, Benjamin" userId="f9e67e3d-e662-49bf-b5ba-a1e4014e19f0" providerId="ADAL" clId="{63F0888A-FB4B-4CAD-B361-4D4AC50A7D73}" dt="2022-09-06T12:01:43.928" v="20666" actId="1076"/>
          <ac:picMkLst>
            <pc:docMk/>
            <pc:sldMk cId="1220647555" sldId="319"/>
            <ac:picMk id="224" creationId="{C72DCA0D-4013-411E-81ED-502E308696A7}"/>
          </ac:picMkLst>
        </pc:picChg>
        <pc:picChg chg="add mod">
          <ac:chgData name="Schell, Benjamin" userId="f9e67e3d-e662-49bf-b5ba-a1e4014e19f0" providerId="ADAL" clId="{63F0888A-FB4B-4CAD-B361-4D4AC50A7D73}" dt="2022-09-06T12:01:43.928" v="20666" actId="1076"/>
          <ac:picMkLst>
            <pc:docMk/>
            <pc:sldMk cId="1220647555" sldId="319"/>
            <ac:picMk id="225" creationId="{4696F175-D1B1-4863-89BE-FF5211F850FA}"/>
          </ac:picMkLst>
        </pc:picChg>
        <pc:picChg chg="mod">
          <ac:chgData name="Schell, Benjamin" userId="f9e67e3d-e662-49bf-b5ba-a1e4014e19f0" providerId="ADAL" clId="{63F0888A-FB4B-4CAD-B361-4D4AC50A7D73}" dt="2022-09-02T12:41:46.113" v="19477" actId="1076"/>
          <ac:picMkLst>
            <pc:docMk/>
            <pc:sldMk cId="1220647555" sldId="319"/>
            <ac:picMk id="234" creationId="{A11ED68E-F329-461D-9046-27E7139D0A9C}"/>
          </ac:picMkLst>
        </pc:picChg>
        <pc:picChg chg="add del mod">
          <ac:chgData name="Schell, Benjamin" userId="f9e67e3d-e662-49bf-b5ba-a1e4014e19f0" providerId="ADAL" clId="{63F0888A-FB4B-4CAD-B361-4D4AC50A7D73}" dt="2022-09-02T13:08:32.029" v="19931" actId="478"/>
          <ac:picMkLst>
            <pc:docMk/>
            <pc:sldMk cId="1220647555" sldId="319"/>
            <ac:picMk id="237" creationId="{FA60FE93-2C2D-4C45-A4B1-AD8A3FD66125}"/>
          </ac:picMkLst>
        </pc:picChg>
        <pc:picChg chg="add del mod">
          <ac:chgData name="Schell, Benjamin" userId="f9e67e3d-e662-49bf-b5ba-a1e4014e19f0" providerId="ADAL" clId="{63F0888A-FB4B-4CAD-B361-4D4AC50A7D73}" dt="2022-09-02T13:08:32.552" v="19932" actId="478"/>
          <ac:picMkLst>
            <pc:docMk/>
            <pc:sldMk cId="1220647555" sldId="319"/>
            <ac:picMk id="238" creationId="{8AB3196A-743B-4066-AB73-B39B9AC1AAC5}"/>
          </ac:picMkLst>
        </pc:picChg>
        <pc:picChg chg="add del mod">
          <ac:chgData name="Schell, Benjamin" userId="f9e67e3d-e662-49bf-b5ba-a1e4014e19f0" providerId="ADAL" clId="{63F0888A-FB4B-4CAD-B361-4D4AC50A7D73}" dt="2022-09-02T13:08:39.182" v="19941" actId="478"/>
          <ac:picMkLst>
            <pc:docMk/>
            <pc:sldMk cId="1220647555" sldId="319"/>
            <ac:picMk id="239" creationId="{AB8FCC0E-A7FD-4F7C-A6DD-22AE52DC6B37}"/>
          </ac:picMkLst>
        </pc:picChg>
        <pc:picChg chg="mod">
          <ac:chgData name="Schell, Benjamin" userId="f9e67e3d-e662-49bf-b5ba-a1e4014e19f0" providerId="ADAL" clId="{63F0888A-FB4B-4CAD-B361-4D4AC50A7D73}" dt="2022-09-02T12:29:31.060" v="19226" actId="1076"/>
          <ac:picMkLst>
            <pc:docMk/>
            <pc:sldMk cId="1220647555" sldId="319"/>
            <ac:picMk id="242" creationId="{0B592EAD-C58A-41AB-AC15-660A9B1506C0}"/>
          </ac:picMkLst>
        </pc:picChg>
        <pc:picChg chg="add del mod">
          <ac:chgData name="Schell, Benjamin" userId="f9e67e3d-e662-49bf-b5ba-a1e4014e19f0" providerId="ADAL" clId="{63F0888A-FB4B-4CAD-B361-4D4AC50A7D73}" dt="2022-09-02T13:08:33.748" v="19934" actId="478"/>
          <ac:picMkLst>
            <pc:docMk/>
            <pc:sldMk cId="1220647555" sldId="319"/>
            <ac:picMk id="243" creationId="{49344EE6-985D-44D0-B1E8-41255D381B79}"/>
          </ac:picMkLst>
        </pc:picChg>
        <pc:picChg chg="add del mod">
          <ac:chgData name="Schell, Benjamin" userId="f9e67e3d-e662-49bf-b5ba-a1e4014e19f0" providerId="ADAL" clId="{63F0888A-FB4B-4CAD-B361-4D4AC50A7D73}" dt="2022-09-02T13:08:35.837" v="19937" actId="478"/>
          <ac:picMkLst>
            <pc:docMk/>
            <pc:sldMk cId="1220647555" sldId="319"/>
            <ac:picMk id="244" creationId="{7CB1DA6F-E4DE-4EC4-918D-BD5D774CA373}"/>
          </ac:picMkLst>
        </pc:picChg>
        <pc:picChg chg="add del mod">
          <ac:chgData name="Schell, Benjamin" userId="f9e67e3d-e662-49bf-b5ba-a1e4014e19f0" providerId="ADAL" clId="{63F0888A-FB4B-4CAD-B361-4D4AC50A7D73}" dt="2022-09-02T13:08:33.199" v="19933" actId="478"/>
          <ac:picMkLst>
            <pc:docMk/>
            <pc:sldMk cId="1220647555" sldId="319"/>
            <ac:picMk id="246" creationId="{C7D9FBB8-133B-469A-BB92-4870798DE867}"/>
          </ac:picMkLst>
        </pc:picChg>
        <pc:picChg chg="add del mod">
          <ac:chgData name="Schell, Benjamin" userId="f9e67e3d-e662-49bf-b5ba-a1e4014e19f0" providerId="ADAL" clId="{63F0888A-FB4B-4CAD-B361-4D4AC50A7D73}" dt="2022-09-02T13:08:35.257" v="19936" actId="478"/>
          <ac:picMkLst>
            <pc:docMk/>
            <pc:sldMk cId="1220647555" sldId="319"/>
            <ac:picMk id="250" creationId="{DF73717B-99EA-4094-992E-B86F0CE49337}"/>
          </ac:picMkLst>
        </pc:picChg>
        <pc:picChg chg="add mod">
          <ac:chgData name="Schell, Benjamin" userId="f9e67e3d-e662-49bf-b5ba-a1e4014e19f0" providerId="ADAL" clId="{63F0888A-FB4B-4CAD-B361-4D4AC50A7D73}" dt="2022-09-06T12:01:43.928" v="20666" actId="1076"/>
          <ac:picMkLst>
            <pc:docMk/>
            <pc:sldMk cId="1220647555" sldId="319"/>
            <ac:picMk id="251" creationId="{699595AE-EA7C-409D-A48C-B5B77A81ACC1}"/>
          </ac:picMkLst>
        </pc:picChg>
        <pc:picChg chg="mod">
          <ac:chgData name="Schell, Benjamin" userId="f9e67e3d-e662-49bf-b5ba-a1e4014e19f0" providerId="ADAL" clId="{63F0888A-FB4B-4CAD-B361-4D4AC50A7D73}" dt="2022-09-06T12:01:43.928" v="20666" actId="1076"/>
          <ac:picMkLst>
            <pc:docMk/>
            <pc:sldMk cId="1220647555" sldId="319"/>
            <ac:picMk id="256" creationId="{9A8FE431-ADC7-47C5-A423-EBC2B588A8AA}"/>
          </ac:picMkLst>
        </pc:picChg>
        <pc:picChg chg="add mod">
          <ac:chgData name="Schell, Benjamin" userId="f9e67e3d-e662-49bf-b5ba-a1e4014e19f0" providerId="ADAL" clId="{63F0888A-FB4B-4CAD-B361-4D4AC50A7D73}" dt="2022-09-06T12:01:43.928" v="20666" actId="1076"/>
          <ac:picMkLst>
            <pc:docMk/>
            <pc:sldMk cId="1220647555" sldId="319"/>
            <ac:picMk id="257" creationId="{DAE9A774-AE5D-4B56-A24F-F8506775E029}"/>
          </ac:picMkLst>
        </pc:picChg>
        <pc:picChg chg="add mod">
          <ac:chgData name="Schell, Benjamin" userId="f9e67e3d-e662-49bf-b5ba-a1e4014e19f0" providerId="ADAL" clId="{63F0888A-FB4B-4CAD-B361-4D4AC50A7D73}" dt="2022-09-06T12:01:43.928" v="20666" actId="1076"/>
          <ac:picMkLst>
            <pc:docMk/>
            <pc:sldMk cId="1220647555" sldId="319"/>
            <ac:picMk id="258" creationId="{94C34E59-E2C0-495C-890E-5A0B57EE7649}"/>
          </ac:picMkLst>
        </pc:picChg>
        <pc:picChg chg="add mod">
          <ac:chgData name="Schell, Benjamin" userId="f9e67e3d-e662-49bf-b5ba-a1e4014e19f0" providerId="ADAL" clId="{63F0888A-FB4B-4CAD-B361-4D4AC50A7D73}" dt="2022-09-06T12:01:43.928" v="20666" actId="1076"/>
          <ac:picMkLst>
            <pc:docMk/>
            <pc:sldMk cId="1220647555" sldId="319"/>
            <ac:picMk id="259" creationId="{482B46C9-8023-4575-AB14-143AB1AB3439}"/>
          </ac:picMkLst>
        </pc:picChg>
        <pc:picChg chg="add mod">
          <ac:chgData name="Schell, Benjamin" userId="f9e67e3d-e662-49bf-b5ba-a1e4014e19f0" providerId="ADAL" clId="{63F0888A-FB4B-4CAD-B361-4D4AC50A7D73}" dt="2022-09-06T12:01:43.928" v="20666" actId="1076"/>
          <ac:picMkLst>
            <pc:docMk/>
            <pc:sldMk cId="1220647555" sldId="319"/>
            <ac:picMk id="260" creationId="{CB8AAB3D-3EAA-45D0-AF26-6FD0D3EF6F39}"/>
          </ac:picMkLst>
        </pc:picChg>
        <pc:picChg chg="mod topLvl">
          <ac:chgData name="Schell, Benjamin" userId="f9e67e3d-e662-49bf-b5ba-a1e4014e19f0" providerId="ADAL" clId="{63F0888A-FB4B-4CAD-B361-4D4AC50A7D73}" dt="2022-09-02T12:44:46.410" v="19549" actId="1076"/>
          <ac:picMkLst>
            <pc:docMk/>
            <pc:sldMk cId="1220647555" sldId="319"/>
            <ac:picMk id="267" creationId="{A3A79BE0-3BFE-4857-AB4F-AA2C962BF91F}"/>
          </ac:picMkLst>
        </pc:picChg>
        <pc:picChg chg="mod topLvl">
          <ac:chgData name="Schell, Benjamin" userId="f9e67e3d-e662-49bf-b5ba-a1e4014e19f0" providerId="ADAL" clId="{63F0888A-FB4B-4CAD-B361-4D4AC50A7D73}" dt="2022-09-02T12:44:38.621" v="19547" actId="1076"/>
          <ac:picMkLst>
            <pc:docMk/>
            <pc:sldMk cId="1220647555" sldId="319"/>
            <ac:picMk id="269" creationId="{D79A1B0E-9700-4BCC-B2DE-BD41E10A489B}"/>
          </ac:picMkLst>
        </pc:picChg>
        <pc:picChg chg="add mod ord">
          <ac:chgData name="Schell, Benjamin" userId="f9e67e3d-e662-49bf-b5ba-a1e4014e19f0" providerId="ADAL" clId="{63F0888A-FB4B-4CAD-B361-4D4AC50A7D73}" dt="2022-09-02T12:47:24.342" v="19612" actId="1076"/>
          <ac:picMkLst>
            <pc:docMk/>
            <pc:sldMk cId="1220647555" sldId="319"/>
            <ac:picMk id="272" creationId="{D1A886BE-65D2-4A4A-962D-0BDBEB5958C2}"/>
          </ac:picMkLst>
        </pc:picChg>
        <pc:picChg chg="mod">
          <ac:chgData name="Schell, Benjamin" userId="f9e67e3d-e662-49bf-b5ba-a1e4014e19f0" providerId="ADAL" clId="{63F0888A-FB4B-4CAD-B361-4D4AC50A7D73}" dt="2022-09-02T12:35:52.815" v="19395" actId="21"/>
          <ac:picMkLst>
            <pc:docMk/>
            <pc:sldMk cId="1220647555" sldId="319"/>
            <ac:picMk id="276" creationId="{C92B1145-559D-4C56-867C-901334F2C4DB}"/>
          </ac:picMkLst>
        </pc:picChg>
        <pc:picChg chg="del mod">
          <ac:chgData name="Schell, Benjamin" userId="f9e67e3d-e662-49bf-b5ba-a1e4014e19f0" providerId="ADAL" clId="{63F0888A-FB4B-4CAD-B361-4D4AC50A7D73}" dt="2022-09-02T12:35:52.815" v="19395" actId="21"/>
          <ac:picMkLst>
            <pc:docMk/>
            <pc:sldMk cId="1220647555" sldId="319"/>
            <ac:picMk id="277" creationId="{85513FB2-01F4-46B5-B56F-CAFA418228D8}"/>
          </ac:picMkLst>
        </pc:picChg>
        <pc:picChg chg="mod">
          <ac:chgData name="Schell, Benjamin" userId="f9e67e3d-e662-49bf-b5ba-a1e4014e19f0" providerId="ADAL" clId="{63F0888A-FB4B-4CAD-B361-4D4AC50A7D73}" dt="2022-09-01T15:30:24.848" v="16543" actId="1076"/>
          <ac:picMkLst>
            <pc:docMk/>
            <pc:sldMk cId="1220647555" sldId="319"/>
            <ac:picMk id="281" creationId="{960917A3-6D65-478E-8B72-48288885D64A}"/>
          </ac:picMkLst>
        </pc:picChg>
        <pc:picChg chg="mod">
          <ac:chgData name="Schell, Benjamin" userId="f9e67e3d-e662-49bf-b5ba-a1e4014e19f0" providerId="ADAL" clId="{63F0888A-FB4B-4CAD-B361-4D4AC50A7D73}" dt="2022-09-01T15:30:24.848" v="16543" actId="1076"/>
          <ac:picMkLst>
            <pc:docMk/>
            <pc:sldMk cId="1220647555" sldId="319"/>
            <ac:picMk id="284" creationId="{78B86B3F-2632-4FCB-8496-8A07D74DDE6F}"/>
          </ac:picMkLst>
        </pc:picChg>
        <pc:picChg chg="add mod">
          <ac:chgData name="Schell, Benjamin" userId="f9e67e3d-e662-49bf-b5ba-a1e4014e19f0" providerId="ADAL" clId="{63F0888A-FB4B-4CAD-B361-4D4AC50A7D73}" dt="2022-09-02T13:05:08.407" v="19876" actId="1076"/>
          <ac:picMkLst>
            <pc:docMk/>
            <pc:sldMk cId="1220647555" sldId="319"/>
            <ac:picMk id="286" creationId="{42A585CB-39C0-4DA2-B850-CFF1F5FC979C}"/>
          </ac:picMkLst>
        </pc:picChg>
        <pc:picChg chg="add mod">
          <ac:chgData name="Schell, Benjamin" userId="f9e67e3d-e662-49bf-b5ba-a1e4014e19f0" providerId="ADAL" clId="{63F0888A-FB4B-4CAD-B361-4D4AC50A7D73}" dt="2022-09-06T12:01:34.909" v="20665" actId="1076"/>
          <ac:picMkLst>
            <pc:docMk/>
            <pc:sldMk cId="1220647555" sldId="319"/>
            <ac:picMk id="287" creationId="{E75E5157-4AD0-457F-B656-27F763A479EC}"/>
          </ac:picMkLst>
        </pc:picChg>
        <pc:cxnChg chg="mod">
          <ac:chgData name="Schell, Benjamin" userId="f9e67e3d-e662-49bf-b5ba-a1e4014e19f0" providerId="ADAL" clId="{63F0888A-FB4B-4CAD-B361-4D4AC50A7D73}" dt="2022-09-01T15:29:52.937" v="16536" actId="1076"/>
          <ac:cxnSpMkLst>
            <pc:docMk/>
            <pc:sldMk cId="1220647555" sldId="319"/>
            <ac:cxnSpMk id="7" creationId="{D292FF4E-67CD-494E-919B-5216623D19BE}"/>
          </ac:cxnSpMkLst>
        </pc:cxnChg>
        <pc:cxnChg chg="mod">
          <ac:chgData name="Schell, Benjamin" userId="f9e67e3d-e662-49bf-b5ba-a1e4014e19f0" providerId="ADAL" clId="{63F0888A-FB4B-4CAD-B361-4D4AC50A7D73}" dt="2022-09-01T15:29:52.937" v="16536" actId="1076"/>
          <ac:cxnSpMkLst>
            <pc:docMk/>
            <pc:sldMk cId="1220647555" sldId="319"/>
            <ac:cxnSpMk id="15" creationId="{33CAA6F9-1BEC-4B3A-AE5C-B0BE3F9B9108}"/>
          </ac:cxnSpMkLst>
        </pc:cxnChg>
        <pc:cxnChg chg="add del mod">
          <ac:chgData name="Schell, Benjamin" userId="f9e67e3d-e662-49bf-b5ba-a1e4014e19f0" providerId="ADAL" clId="{63F0888A-FB4B-4CAD-B361-4D4AC50A7D73}" dt="2022-09-01T15:29:54.391" v="16537"/>
          <ac:cxnSpMkLst>
            <pc:docMk/>
            <pc:sldMk cId="1220647555" sldId="319"/>
            <ac:cxnSpMk id="18" creationId="{E48F8268-35C1-47E6-92F3-A813AFF8D757}"/>
          </ac:cxnSpMkLst>
        </pc:cxnChg>
        <pc:cxnChg chg="mod">
          <ac:chgData name="Schell, Benjamin" userId="f9e67e3d-e662-49bf-b5ba-a1e4014e19f0" providerId="ADAL" clId="{63F0888A-FB4B-4CAD-B361-4D4AC50A7D73}" dt="2022-09-01T15:29:52.937" v="16536" actId="1076"/>
          <ac:cxnSpMkLst>
            <pc:docMk/>
            <pc:sldMk cId="1220647555" sldId="319"/>
            <ac:cxnSpMk id="21" creationId="{BE97957C-43FF-428E-B875-B958AF3742C5}"/>
          </ac:cxnSpMkLst>
        </pc:cxnChg>
        <pc:cxnChg chg="mod">
          <ac:chgData name="Schell, Benjamin" userId="f9e67e3d-e662-49bf-b5ba-a1e4014e19f0" providerId="ADAL" clId="{63F0888A-FB4B-4CAD-B361-4D4AC50A7D73}" dt="2022-09-01T15:29:52.937" v="16536" actId="1076"/>
          <ac:cxnSpMkLst>
            <pc:docMk/>
            <pc:sldMk cId="1220647555" sldId="319"/>
            <ac:cxnSpMk id="32" creationId="{EC1BE3F0-9C3F-488B-8640-19959733AB60}"/>
          </ac:cxnSpMkLst>
        </pc:cxnChg>
        <pc:cxnChg chg="add del mod">
          <ac:chgData name="Schell, Benjamin" userId="f9e67e3d-e662-49bf-b5ba-a1e4014e19f0" providerId="ADAL" clId="{63F0888A-FB4B-4CAD-B361-4D4AC50A7D73}" dt="2022-09-01T15:29:54.391" v="16537"/>
          <ac:cxnSpMkLst>
            <pc:docMk/>
            <pc:sldMk cId="1220647555" sldId="319"/>
            <ac:cxnSpMk id="39" creationId="{6A60D3E7-46DF-47FB-92CF-26FD44D86D69}"/>
          </ac:cxnSpMkLst>
        </pc:cxnChg>
        <pc:cxnChg chg="mod">
          <ac:chgData name="Schell, Benjamin" userId="f9e67e3d-e662-49bf-b5ba-a1e4014e19f0" providerId="ADAL" clId="{63F0888A-FB4B-4CAD-B361-4D4AC50A7D73}" dt="2022-09-01T15:29:52.937" v="16536" actId="1076"/>
          <ac:cxnSpMkLst>
            <pc:docMk/>
            <pc:sldMk cId="1220647555" sldId="319"/>
            <ac:cxnSpMk id="45" creationId="{0A47F8E7-1B47-49BE-A1E9-C61C932A4C70}"/>
          </ac:cxnSpMkLst>
        </pc:cxnChg>
        <pc:cxnChg chg="mod">
          <ac:chgData name="Schell, Benjamin" userId="f9e67e3d-e662-49bf-b5ba-a1e4014e19f0" providerId="ADAL" clId="{63F0888A-FB4B-4CAD-B361-4D4AC50A7D73}" dt="2022-09-01T15:29:52.937" v="16536" actId="1076"/>
          <ac:cxnSpMkLst>
            <pc:docMk/>
            <pc:sldMk cId="1220647555" sldId="319"/>
            <ac:cxnSpMk id="63" creationId="{2111B327-6CC7-4255-86B8-51B257B14F00}"/>
          </ac:cxnSpMkLst>
        </pc:cxnChg>
        <pc:cxnChg chg="add del mod">
          <ac:chgData name="Schell, Benjamin" userId="f9e67e3d-e662-49bf-b5ba-a1e4014e19f0" providerId="ADAL" clId="{63F0888A-FB4B-4CAD-B361-4D4AC50A7D73}" dt="2022-09-01T15:29:54.391" v="16537"/>
          <ac:cxnSpMkLst>
            <pc:docMk/>
            <pc:sldMk cId="1220647555" sldId="319"/>
            <ac:cxnSpMk id="72" creationId="{53488259-9FA6-48EB-9F8B-228F0CCA6EB4}"/>
          </ac:cxnSpMkLst>
        </pc:cxnChg>
        <pc:cxnChg chg="mod">
          <ac:chgData name="Schell, Benjamin" userId="f9e67e3d-e662-49bf-b5ba-a1e4014e19f0" providerId="ADAL" clId="{63F0888A-FB4B-4CAD-B361-4D4AC50A7D73}" dt="2022-09-01T15:29:52.937" v="16536" actId="1076"/>
          <ac:cxnSpMkLst>
            <pc:docMk/>
            <pc:sldMk cId="1220647555" sldId="319"/>
            <ac:cxnSpMk id="78" creationId="{6F9D14D2-8F17-4899-9D0A-1E3CA0431EE7}"/>
          </ac:cxnSpMkLst>
        </pc:cxnChg>
        <pc:cxnChg chg="mod">
          <ac:chgData name="Schell, Benjamin" userId="f9e67e3d-e662-49bf-b5ba-a1e4014e19f0" providerId="ADAL" clId="{63F0888A-FB4B-4CAD-B361-4D4AC50A7D73}" dt="2022-09-01T15:29:52.937" v="16536" actId="1076"/>
          <ac:cxnSpMkLst>
            <pc:docMk/>
            <pc:sldMk cId="1220647555" sldId="319"/>
            <ac:cxnSpMk id="85" creationId="{072D6AC9-34FA-46EF-BA95-AB30402D2A6D}"/>
          </ac:cxnSpMkLst>
        </pc:cxnChg>
        <pc:cxnChg chg="mod">
          <ac:chgData name="Schell, Benjamin" userId="f9e67e3d-e662-49bf-b5ba-a1e4014e19f0" providerId="ADAL" clId="{63F0888A-FB4B-4CAD-B361-4D4AC50A7D73}" dt="2022-09-01T15:29:52.937" v="16536" actId="1076"/>
          <ac:cxnSpMkLst>
            <pc:docMk/>
            <pc:sldMk cId="1220647555" sldId="319"/>
            <ac:cxnSpMk id="93" creationId="{2A426D0F-0DA5-411E-AC32-22B9B0AFD803}"/>
          </ac:cxnSpMkLst>
        </pc:cxnChg>
        <pc:cxnChg chg="mod">
          <ac:chgData name="Schell, Benjamin" userId="f9e67e3d-e662-49bf-b5ba-a1e4014e19f0" providerId="ADAL" clId="{63F0888A-FB4B-4CAD-B361-4D4AC50A7D73}" dt="2022-09-01T15:30:01.138" v="16539" actId="1076"/>
          <ac:cxnSpMkLst>
            <pc:docMk/>
            <pc:sldMk cId="1220647555" sldId="319"/>
            <ac:cxnSpMk id="103" creationId="{ECF8CD58-D3DC-48E3-B1EA-DD08286C6294}"/>
          </ac:cxnSpMkLst>
        </pc:cxnChg>
        <pc:cxnChg chg="mod">
          <ac:chgData name="Schell, Benjamin" userId="f9e67e3d-e662-49bf-b5ba-a1e4014e19f0" providerId="ADAL" clId="{63F0888A-FB4B-4CAD-B361-4D4AC50A7D73}" dt="2022-09-01T15:30:01.138" v="16539" actId="1076"/>
          <ac:cxnSpMkLst>
            <pc:docMk/>
            <pc:sldMk cId="1220647555" sldId="319"/>
            <ac:cxnSpMk id="111" creationId="{F8343692-3BF0-4E8B-8AF9-F7047024A5A7}"/>
          </ac:cxnSpMkLst>
        </pc:cxnChg>
        <pc:cxnChg chg="add del mod">
          <ac:chgData name="Schell, Benjamin" userId="f9e67e3d-e662-49bf-b5ba-a1e4014e19f0" providerId="ADAL" clId="{63F0888A-FB4B-4CAD-B361-4D4AC50A7D73}" dt="2022-09-01T15:30:16.554" v="16541" actId="478"/>
          <ac:cxnSpMkLst>
            <pc:docMk/>
            <pc:sldMk cId="1220647555" sldId="319"/>
            <ac:cxnSpMk id="114" creationId="{B6B5CB35-95D7-4224-BBBF-C75CA17C8FAB}"/>
          </ac:cxnSpMkLst>
        </pc:cxnChg>
        <pc:cxnChg chg="mod">
          <ac:chgData name="Schell, Benjamin" userId="f9e67e3d-e662-49bf-b5ba-a1e4014e19f0" providerId="ADAL" clId="{63F0888A-FB4B-4CAD-B361-4D4AC50A7D73}" dt="2022-09-01T15:30:01.138" v="16539" actId="1076"/>
          <ac:cxnSpMkLst>
            <pc:docMk/>
            <pc:sldMk cId="1220647555" sldId="319"/>
            <ac:cxnSpMk id="117" creationId="{20B2D66F-6165-47B0-9D64-2900EEAE9A4E}"/>
          </ac:cxnSpMkLst>
        </pc:cxnChg>
        <pc:cxnChg chg="add mod">
          <ac:chgData name="Schell, Benjamin" userId="f9e67e3d-e662-49bf-b5ba-a1e4014e19f0" providerId="ADAL" clId="{63F0888A-FB4B-4CAD-B361-4D4AC50A7D73}" dt="2022-09-06T12:01:53.544" v="20667" actId="164"/>
          <ac:cxnSpMkLst>
            <pc:docMk/>
            <pc:sldMk cId="1220647555" sldId="319"/>
            <ac:cxnSpMk id="120" creationId="{BDD4A917-0AAA-480E-B8F1-015C033E241F}"/>
          </ac:cxnSpMkLst>
        </pc:cxnChg>
        <pc:cxnChg chg="add mod">
          <ac:chgData name="Schell, Benjamin" userId="f9e67e3d-e662-49bf-b5ba-a1e4014e19f0" providerId="ADAL" clId="{63F0888A-FB4B-4CAD-B361-4D4AC50A7D73}" dt="2022-09-06T12:02:33.295" v="20713" actId="1038"/>
          <ac:cxnSpMkLst>
            <pc:docMk/>
            <pc:sldMk cId="1220647555" sldId="319"/>
            <ac:cxnSpMk id="123" creationId="{75ADB9DD-F819-46BD-AA10-1483C5AF17DC}"/>
          </ac:cxnSpMkLst>
        </pc:cxnChg>
        <pc:cxnChg chg="mod">
          <ac:chgData name="Schell, Benjamin" userId="f9e67e3d-e662-49bf-b5ba-a1e4014e19f0" providerId="ADAL" clId="{63F0888A-FB4B-4CAD-B361-4D4AC50A7D73}" dt="2022-09-01T15:30:01.138" v="16539" actId="1076"/>
          <ac:cxnSpMkLst>
            <pc:docMk/>
            <pc:sldMk cId="1220647555" sldId="319"/>
            <ac:cxnSpMk id="128" creationId="{41A35379-2842-4A00-B6BC-CEC888716BDE}"/>
          </ac:cxnSpMkLst>
        </pc:cxnChg>
        <pc:cxnChg chg="add mod">
          <ac:chgData name="Schell, Benjamin" userId="f9e67e3d-e662-49bf-b5ba-a1e4014e19f0" providerId="ADAL" clId="{63F0888A-FB4B-4CAD-B361-4D4AC50A7D73}" dt="2022-09-02T12:54:50.596" v="19787" actId="14100"/>
          <ac:cxnSpMkLst>
            <pc:docMk/>
            <pc:sldMk cId="1220647555" sldId="319"/>
            <ac:cxnSpMk id="130" creationId="{B5033169-42E0-4445-A276-4C62DB7B51D6}"/>
          </ac:cxnSpMkLst>
        </pc:cxnChg>
        <pc:cxnChg chg="add del mod">
          <ac:chgData name="Schell, Benjamin" userId="f9e67e3d-e662-49bf-b5ba-a1e4014e19f0" providerId="ADAL" clId="{63F0888A-FB4B-4CAD-B361-4D4AC50A7D73}" dt="2022-09-01T15:30:16.554" v="16541" actId="478"/>
          <ac:cxnSpMkLst>
            <pc:docMk/>
            <pc:sldMk cId="1220647555" sldId="319"/>
            <ac:cxnSpMk id="135" creationId="{1B40F487-9EA7-4C61-BA05-492A6DBA73EA}"/>
          </ac:cxnSpMkLst>
        </pc:cxnChg>
        <pc:cxnChg chg="mod">
          <ac:chgData name="Schell, Benjamin" userId="f9e67e3d-e662-49bf-b5ba-a1e4014e19f0" providerId="ADAL" clId="{63F0888A-FB4B-4CAD-B361-4D4AC50A7D73}" dt="2022-09-01T15:30:01.138" v="16539" actId="1076"/>
          <ac:cxnSpMkLst>
            <pc:docMk/>
            <pc:sldMk cId="1220647555" sldId="319"/>
            <ac:cxnSpMk id="141" creationId="{035626C3-0B94-438A-B7FC-E97644825A7B}"/>
          </ac:cxnSpMkLst>
        </pc:cxnChg>
        <pc:cxnChg chg="add mod">
          <ac:chgData name="Schell, Benjamin" userId="f9e67e3d-e662-49bf-b5ba-a1e4014e19f0" providerId="ADAL" clId="{63F0888A-FB4B-4CAD-B361-4D4AC50A7D73}" dt="2022-09-02T13:13:27.380" v="19997" actId="14100"/>
          <ac:cxnSpMkLst>
            <pc:docMk/>
            <pc:sldMk cId="1220647555" sldId="319"/>
            <ac:cxnSpMk id="153" creationId="{A111A4B6-3130-48FC-A30F-8F7948436622}"/>
          </ac:cxnSpMkLst>
        </pc:cxnChg>
        <pc:cxnChg chg="mod">
          <ac:chgData name="Schell, Benjamin" userId="f9e67e3d-e662-49bf-b5ba-a1e4014e19f0" providerId="ADAL" clId="{63F0888A-FB4B-4CAD-B361-4D4AC50A7D73}" dt="2022-09-01T15:30:01.138" v="16539" actId="1076"/>
          <ac:cxnSpMkLst>
            <pc:docMk/>
            <pc:sldMk cId="1220647555" sldId="319"/>
            <ac:cxnSpMk id="159" creationId="{4ED07C91-5207-43D5-A34A-5F4B7325C621}"/>
          </ac:cxnSpMkLst>
        </pc:cxnChg>
        <pc:cxnChg chg="add del mod">
          <ac:chgData name="Schell, Benjamin" userId="f9e67e3d-e662-49bf-b5ba-a1e4014e19f0" providerId="ADAL" clId="{63F0888A-FB4B-4CAD-B361-4D4AC50A7D73}" dt="2022-09-01T15:30:16.554" v="16541" actId="478"/>
          <ac:cxnSpMkLst>
            <pc:docMk/>
            <pc:sldMk cId="1220647555" sldId="319"/>
            <ac:cxnSpMk id="168" creationId="{28BFB2A1-2C94-473F-88EE-6B366E15089D}"/>
          </ac:cxnSpMkLst>
        </pc:cxnChg>
        <pc:cxnChg chg="mod">
          <ac:chgData name="Schell, Benjamin" userId="f9e67e3d-e662-49bf-b5ba-a1e4014e19f0" providerId="ADAL" clId="{63F0888A-FB4B-4CAD-B361-4D4AC50A7D73}" dt="2022-09-01T15:30:01.138" v="16539" actId="1076"/>
          <ac:cxnSpMkLst>
            <pc:docMk/>
            <pc:sldMk cId="1220647555" sldId="319"/>
            <ac:cxnSpMk id="174" creationId="{254DD9AB-CC0F-4C0D-9D40-63DBDBBB5102}"/>
          </ac:cxnSpMkLst>
        </pc:cxnChg>
        <pc:cxnChg chg="mod">
          <ac:chgData name="Schell, Benjamin" userId="f9e67e3d-e662-49bf-b5ba-a1e4014e19f0" providerId="ADAL" clId="{63F0888A-FB4B-4CAD-B361-4D4AC50A7D73}" dt="2022-09-01T15:30:01.138" v="16539" actId="1076"/>
          <ac:cxnSpMkLst>
            <pc:docMk/>
            <pc:sldMk cId="1220647555" sldId="319"/>
            <ac:cxnSpMk id="181" creationId="{9487C960-0B10-485E-BE65-1EB522E21195}"/>
          </ac:cxnSpMkLst>
        </pc:cxnChg>
        <pc:cxnChg chg="mod">
          <ac:chgData name="Schell, Benjamin" userId="f9e67e3d-e662-49bf-b5ba-a1e4014e19f0" providerId="ADAL" clId="{63F0888A-FB4B-4CAD-B361-4D4AC50A7D73}" dt="2022-09-01T15:30:01.138" v="16539" actId="1076"/>
          <ac:cxnSpMkLst>
            <pc:docMk/>
            <pc:sldMk cId="1220647555" sldId="319"/>
            <ac:cxnSpMk id="189" creationId="{F7289579-F2AF-4311-A058-3CA84CB58972}"/>
          </ac:cxnSpMkLst>
        </pc:cxnChg>
        <pc:cxnChg chg="mod">
          <ac:chgData name="Schell, Benjamin" userId="f9e67e3d-e662-49bf-b5ba-a1e4014e19f0" providerId="ADAL" clId="{63F0888A-FB4B-4CAD-B361-4D4AC50A7D73}" dt="2022-09-02T12:33:35.823" v="19343" actId="14100"/>
          <ac:cxnSpMkLst>
            <pc:docMk/>
            <pc:sldMk cId="1220647555" sldId="319"/>
            <ac:cxnSpMk id="197" creationId="{C22128C0-B9E7-4D58-803F-9357A635B9E9}"/>
          </ac:cxnSpMkLst>
        </pc:cxnChg>
        <pc:cxnChg chg="mod">
          <ac:chgData name="Schell, Benjamin" userId="f9e67e3d-e662-49bf-b5ba-a1e4014e19f0" providerId="ADAL" clId="{63F0888A-FB4B-4CAD-B361-4D4AC50A7D73}" dt="2022-09-02T13:11:51.228" v="19977" actId="14100"/>
          <ac:cxnSpMkLst>
            <pc:docMk/>
            <pc:sldMk cId="1220647555" sldId="319"/>
            <ac:cxnSpMk id="205" creationId="{F056C546-8351-40EA-82E4-C06CEFA264A5}"/>
          </ac:cxnSpMkLst>
        </pc:cxnChg>
        <pc:cxnChg chg="add mod">
          <ac:chgData name="Schell, Benjamin" userId="f9e67e3d-e662-49bf-b5ba-a1e4014e19f0" providerId="ADAL" clId="{63F0888A-FB4B-4CAD-B361-4D4AC50A7D73}" dt="2022-09-01T15:30:24.848" v="16543" actId="1076"/>
          <ac:cxnSpMkLst>
            <pc:docMk/>
            <pc:sldMk cId="1220647555" sldId="319"/>
            <ac:cxnSpMk id="208" creationId="{BA976A68-7AD7-435F-959F-7BC783303E84}"/>
          </ac:cxnSpMkLst>
        </pc:cxnChg>
        <pc:cxnChg chg="mod">
          <ac:chgData name="Schell, Benjamin" userId="f9e67e3d-e662-49bf-b5ba-a1e4014e19f0" providerId="ADAL" clId="{63F0888A-FB4B-4CAD-B361-4D4AC50A7D73}" dt="2022-09-02T12:30:39.141" v="19312" actId="14100"/>
          <ac:cxnSpMkLst>
            <pc:docMk/>
            <pc:sldMk cId="1220647555" sldId="319"/>
            <ac:cxnSpMk id="211" creationId="{F854F1F2-9423-4E99-93A1-5AA0E07A2B73}"/>
          </ac:cxnSpMkLst>
        </pc:cxnChg>
        <pc:cxnChg chg="mod">
          <ac:chgData name="Schell, Benjamin" userId="f9e67e3d-e662-49bf-b5ba-a1e4014e19f0" providerId="ADAL" clId="{63F0888A-FB4B-4CAD-B361-4D4AC50A7D73}" dt="2022-09-02T12:46:32.735" v="19595" actId="1076"/>
          <ac:cxnSpMkLst>
            <pc:docMk/>
            <pc:sldMk cId="1220647555" sldId="319"/>
            <ac:cxnSpMk id="222" creationId="{51E8D03D-FDC4-424A-B480-7FC4F8AE1AD1}"/>
          </ac:cxnSpMkLst>
        </pc:cxnChg>
        <pc:cxnChg chg="add mod">
          <ac:chgData name="Schell, Benjamin" userId="f9e67e3d-e662-49bf-b5ba-a1e4014e19f0" providerId="ADAL" clId="{63F0888A-FB4B-4CAD-B361-4D4AC50A7D73}" dt="2022-09-02T13:05:05.889" v="19875" actId="14100"/>
          <ac:cxnSpMkLst>
            <pc:docMk/>
            <pc:sldMk cId="1220647555" sldId="319"/>
            <ac:cxnSpMk id="229" creationId="{47ABF4E6-C20D-4BAA-BE9A-6C9FC347AB33}"/>
          </ac:cxnSpMkLst>
        </pc:cxnChg>
        <pc:cxnChg chg="mod ord">
          <ac:chgData name="Schell, Benjamin" userId="f9e67e3d-e662-49bf-b5ba-a1e4014e19f0" providerId="ADAL" clId="{63F0888A-FB4B-4CAD-B361-4D4AC50A7D73}" dt="2022-09-02T12:47:14.153" v="19609" actId="167"/>
          <ac:cxnSpMkLst>
            <pc:docMk/>
            <pc:sldMk cId="1220647555" sldId="319"/>
            <ac:cxnSpMk id="235" creationId="{41633F26-A616-4916-9027-F453ABA29E1C}"/>
          </ac:cxnSpMkLst>
        </pc:cxnChg>
        <pc:cxnChg chg="mod">
          <ac:chgData name="Schell, Benjamin" userId="f9e67e3d-e662-49bf-b5ba-a1e4014e19f0" providerId="ADAL" clId="{63F0888A-FB4B-4CAD-B361-4D4AC50A7D73}" dt="2022-09-06T12:01:43.928" v="20666" actId="1076"/>
          <ac:cxnSpMkLst>
            <pc:docMk/>
            <pc:sldMk cId="1220647555" sldId="319"/>
            <ac:cxnSpMk id="253" creationId="{E6859AA9-966C-4737-BB89-46FBD8FE8838}"/>
          </ac:cxnSpMkLst>
        </pc:cxnChg>
        <pc:cxnChg chg="add mod">
          <ac:chgData name="Schell, Benjamin" userId="f9e67e3d-e662-49bf-b5ba-a1e4014e19f0" providerId="ADAL" clId="{63F0888A-FB4B-4CAD-B361-4D4AC50A7D73}" dt="2022-09-06T12:01:34.909" v="20665" actId="1076"/>
          <ac:cxnSpMkLst>
            <pc:docMk/>
            <pc:sldMk cId="1220647555" sldId="319"/>
            <ac:cxnSpMk id="262" creationId="{EBBF79A8-B82C-4B8E-82E0-D8176C046483}"/>
          </ac:cxnSpMkLst>
        </pc:cxnChg>
        <pc:cxnChg chg="mod topLvl">
          <ac:chgData name="Schell, Benjamin" userId="f9e67e3d-e662-49bf-b5ba-a1e4014e19f0" providerId="ADAL" clId="{63F0888A-FB4B-4CAD-B361-4D4AC50A7D73}" dt="2022-09-02T12:44:36.691" v="19546" actId="14100"/>
          <ac:cxnSpMkLst>
            <pc:docMk/>
            <pc:sldMk cId="1220647555" sldId="319"/>
            <ac:cxnSpMk id="268" creationId="{1FD32491-73B1-483D-B782-84FFAABCB3AA}"/>
          </ac:cxnSpMkLst>
        </pc:cxnChg>
        <pc:cxnChg chg="mod">
          <ac:chgData name="Schell, Benjamin" userId="f9e67e3d-e662-49bf-b5ba-a1e4014e19f0" providerId="ADAL" clId="{63F0888A-FB4B-4CAD-B361-4D4AC50A7D73}" dt="2022-09-02T12:35:52.815" v="19395" actId="21"/>
          <ac:cxnSpMkLst>
            <pc:docMk/>
            <pc:sldMk cId="1220647555" sldId="319"/>
            <ac:cxnSpMk id="275" creationId="{0A42A359-3298-42D1-9AA7-4D5B697F2A9D}"/>
          </ac:cxnSpMkLst>
        </pc:cxnChg>
        <pc:cxnChg chg="mod">
          <ac:chgData name="Schell, Benjamin" userId="f9e67e3d-e662-49bf-b5ba-a1e4014e19f0" providerId="ADAL" clId="{63F0888A-FB4B-4CAD-B361-4D4AC50A7D73}" dt="2022-09-01T15:30:24.848" v="16543" actId="1076"/>
          <ac:cxnSpMkLst>
            <pc:docMk/>
            <pc:sldMk cId="1220647555" sldId="319"/>
            <ac:cxnSpMk id="283" creationId="{9E488473-1D97-4BAD-ACF9-118514708197}"/>
          </ac:cxnSpMkLst>
        </pc:cxnChg>
      </pc:sldChg>
      <pc:sldChg chg="addSp delSp modSp new mod modShow">
        <pc:chgData name="Schell, Benjamin" userId="f9e67e3d-e662-49bf-b5ba-a1e4014e19f0" providerId="ADAL" clId="{63F0888A-FB4B-4CAD-B361-4D4AC50A7D73}" dt="2022-09-02T08:15:47.540" v="18719" actId="729"/>
        <pc:sldMkLst>
          <pc:docMk/>
          <pc:sldMk cId="471235967" sldId="320"/>
        </pc:sldMkLst>
        <pc:spChg chg="mod">
          <ac:chgData name="Schell, Benjamin" userId="f9e67e3d-e662-49bf-b5ba-a1e4014e19f0" providerId="ADAL" clId="{63F0888A-FB4B-4CAD-B361-4D4AC50A7D73}" dt="2022-09-02T07:42:59.186" v="17388" actId="20577"/>
          <ac:spMkLst>
            <pc:docMk/>
            <pc:sldMk cId="471235967" sldId="320"/>
            <ac:spMk id="2" creationId="{667D69FD-780C-4BD9-9279-913C0FC22D3E}"/>
          </ac:spMkLst>
        </pc:spChg>
        <pc:spChg chg="mod">
          <ac:chgData name="Schell, Benjamin" userId="f9e67e3d-e662-49bf-b5ba-a1e4014e19f0" providerId="ADAL" clId="{63F0888A-FB4B-4CAD-B361-4D4AC50A7D73}" dt="2022-09-01T15:30:49.346" v="16553"/>
          <ac:spMkLst>
            <pc:docMk/>
            <pc:sldMk cId="471235967" sldId="320"/>
            <ac:spMk id="4" creationId="{C5ACDBB0-C016-4179-92C9-846CEEC301F0}"/>
          </ac:spMkLst>
        </pc:spChg>
        <pc:spChg chg="del mod">
          <ac:chgData name="Schell, Benjamin" userId="f9e67e3d-e662-49bf-b5ba-a1e4014e19f0" providerId="ADAL" clId="{63F0888A-FB4B-4CAD-B361-4D4AC50A7D73}" dt="2022-09-02T08:08:44.282" v="18197" actId="478"/>
          <ac:spMkLst>
            <pc:docMk/>
            <pc:sldMk cId="471235967" sldId="320"/>
            <ac:spMk id="5" creationId="{74C57076-F6DE-4D43-9803-2EB88BC82997}"/>
          </ac:spMkLst>
        </pc:spChg>
        <pc:spChg chg="add del mod">
          <ac:chgData name="Schell, Benjamin" userId="f9e67e3d-e662-49bf-b5ba-a1e4014e19f0" providerId="ADAL" clId="{63F0888A-FB4B-4CAD-B361-4D4AC50A7D73}" dt="2022-09-02T08:09:17.901" v="18199" actId="478"/>
          <ac:spMkLst>
            <pc:docMk/>
            <pc:sldMk cId="471235967" sldId="320"/>
            <ac:spMk id="23" creationId="{EC778672-F955-43E5-A518-3DB986577829}"/>
          </ac:spMkLst>
        </pc:spChg>
        <pc:spChg chg="add mod">
          <ac:chgData name="Schell, Benjamin" userId="f9e67e3d-e662-49bf-b5ba-a1e4014e19f0" providerId="ADAL" clId="{63F0888A-FB4B-4CAD-B361-4D4AC50A7D73}" dt="2022-09-02T08:15:31.357" v="18716" actId="1076"/>
          <ac:spMkLst>
            <pc:docMk/>
            <pc:sldMk cId="471235967" sldId="320"/>
            <ac:spMk id="24" creationId="{183EC71D-EBA1-4A1E-B7BB-69B77D26F791}"/>
          </ac:spMkLst>
        </pc:spChg>
        <pc:spChg chg="add mod">
          <ac:chgData name="Schell, Benjamin" userId="f9e67e3d-e662-49bf-b5ba-a1e4014e19f0" providerId="ADAL" clId="{63F0888A-FB4B-4CAD-B361-4D4AC50A7D73}" dt="2022-09-02T07:49:51.234" v="17965" actId="164"/>
          <ac:spMkLst>
            <pc:docMk/>
            <pc:sldMk cId="471235967" sldId="320"/>
            <ac:spMk id="26" creationId="{6F84F9DD-6DCA-42D9-8BE4-B16E4FCC70CB}"/>
          </ac:spMkLst>
        </pc:spChg>
        <pc:spChg chg="add mod">
          <ac:chgData name="Schell, Benjamin" userId="f9e67e3d-e662-49bf-b5ba-a1e4014e19f0" providerId="ADAL" clId="{63F0888A-FB4B-4CAD-B361-4D4AC50A7D73}" dt="2022-09-02T08:15:19.644" v="18710" actId="1076"/>
          <ac:spMkLst>
            <pc:docMk/>
            <pc:sldMk cId="471235967" sldId="320"/>
            <ac:spMk id="27" creationId="{D80BA8F3-2A75-4BBF-9EA3-B7BA27F3C3D1}"/>
          </ac:spMkLst>
        </pc:spChg>
        <pc:spChg chg="add mod">
          <ac:chgData name="Schell, Benjamin" userId="f9e67e3d-e662-49bf-b5ba-a1e4014e19f0" providerId="ADAL" clId="{63F0888A-FB4B-4CAD-B361-4D4AC50A7D73}" dt="2022-09-02T08:15:38.298" v="18718" actId="1076"/>
          <ac:spMkLst>
            <pc:docMk/>
            <pc:sldMk cId="471235967" sldId="320"/>
            <ac:spMk id="35" creationId="{0CDC2F58-AE73-4182-B7BC-74BE7A4254DE}"/>
          </ac:spMkLst>
        </pc:spChg>
        <pc:spChg chg="add mod">
          <ac:chgData name="Schell, Benjamin" userId="f9e67e3d-e662-49bf-b5ba-a1e4014e19f0" providerId="ADAL" clId="{63F0888A-FB4B-4CAD-B361-4D4AC50A7D73}" dt="2022-09-02T08:14:12.657" v="18662" actId="164"/>
          <ac:spMkLst>
            <pc:docMk/>
            <pc:sldMk cId="471235967" sldId="320"/>
            <ac:spMk id="36" creationId="{E8A7DC70-4995-4562-9A50-1E93D294F862}"/>
          </ac:spMkLst>
        </pc:spChg>
        <pc:spChg chg="add mod">
          <ac:chgData name="Schell, Benjamin" userId="f9e67e3d-e662-49bf-b5ba-a1e4014e19f0" providerId="ADAL" clId="{63F0888A-FB4B-4CAD-B361-4D4AC50A7D73}" dt="2022-09-02T08:12:32.219" v="18586" actId="164"/>
          <ac:spMkLst>
            <pc:docMk/>
            <pc:sldMk cId="471235967" sldId="320"/>
            <ac:spMk id="38" creationId="{103A0C3C-100D-404A-BD09-3C6279482D41}"/>
          </ac:spMkLst>
        </pc:spChg>
        <pc:spChg chg="add del mod">
          <ac:chgData name="Schell, Benjamin" userId="f9e67e3d-e662-49bf-b5ba-a1e4014e19f0" providerId="ADAL" clId="{63F0888A-FB4B-4CAD-B361-4D4AC50A7D73}" dt="2022-09-02T08:11:42.896" v="18462" actId="478"/>
          <ac:spMkLst>
            <pc:docMk/>
            <pc:sldMk cId="471235967" sldId="320"/>
            <ac:spMk id="41" creationId="{A67A263D-0CFE-4033-BBFD-57A923A55AAD}"/>
          </ac:spMkLst>
        </pc:spChg>
        <pc:spChg chg="add mod">
          <ac:chgData name="Schell, Benjamin" userId="f9e67e3d-e662-49bf-b5ba-a1e4014e19f0" providerId="ADAL" clId="{63F0888A-FB4B-4CAD-B361-4D4AC50A7D73}" dt="2022-09-02T08:14:46.715" v="18674" actId="1076"/>
          <ac:spMkLst>
            <pc:docMk/>
            <pc:sldMk cId="471235967" sldId="320"/>
            <ac:spMk id="43" creationId="{AFD35667-599B-49E5-BCFB-DC4E774BB34E}"/>
          </ac:spMkLst>
        </pc:spChg>
        <pc:grpChg chg="add mod">
          <ac:chgData name="Schell, Benjamin" userId="f9e67e3d-e662-49bf-b5ba-a1e4014e19f0" providerId="ADAL" clId="{63F0888A-FB4B-4CAD-B361-4D4AC50A7D73}" dt="2022-09-02T08:15:19.644" v="18710" actId="1076"/>
          <ac:grpSpMkLst>
            <pc:docMk/>
            <pc:sldMk cId="471235967" sldId="320"/>
            <ac:grpSpMk id="19" creationId="{B8432907-D202-4D2F-AE95-602F01DAA0AE}"/>
          </ac:grpSpMkLst>
        </pc:grpChg>
        <pc:grpChg chg="add mod">
          <ac:chgData name="Schell, Benjamin" userId="f9e67e3d-e662-49bf-b5ba-a1e4014e19f0" providerId="ADAL" clId="{63F0888A-FB4B-4CAD-B361-4D4AC50A7D73}" dt="2022-09-02T08:13:50.677" v="18657" actId="1076"/>
          <ac:grpSpMkLst>
            <pc:docMk/>
            <pc:sldMk cId="471235967" sldId="320"/>
            <ac:grpSpMk id="20" creationId="{FA7C094D-ED72-444E-9B8E-CC062FA89AE5}"/>
          </ac:grpSpMkLst>
        </pc:grpChg>
        <pc:grpChg chg="add mod">
          <ac:chgData name="Schell, Benjamin" userId="f9e67e3d-e662-49bf-b5ba-a1e4014e19f0" providerId="ADAL" clId="{63F0888A-FB4B-4CAD-B361-4D4AC50A7D73}" dt="2022-09-02T08:15:31.357" v="18716" actId="1076"/>
          <ac:grpSpMkLst>
            <pc:docMk/>
            <pc:sldMk cId="471235967" sldId="320"/>
            <ac:grpSpMk id="21" creationId="{8B07F9E5-407E-4190-9A7F-E89B45FE94C5}"/>
          </ac:grpSpMkLst>
        </pc:grpChg>
        <pc:grpChg chg="add mod">
          <ac:chgData name="Schell, Benjamin" userId="f9e67e3d-e662-49bf-b5ba-a1e4014e19f0" providerId="ADAL" clId="{63F0888A-FB4B-4CAD-B361-4D4AC50A7D73}" dt="2022-09-02T08:14:50.525" v="18675" actId="1076"/>
          <ac:grpSpMkLst>
            <pc:docMk/>
            <pc:sldMk cId="471235967" sldId="320"/>
            <ac:grpSpMk id="25" creationId="{8E76C80E-AC69-47B6-A34A-05A921A3B5E7}"/>
          </ac:grpSpMkLst>
        </pc:grpChg>
        <pc:grpChg chg="add mod">
          <ac:chgData name="Schell, Benjamin" userId="f9e67e3d-e662-49bf-b5ba-a1e4014e19f0" providerId="ADAL" clId="{63F0888A-FB4B-4CAD-B361-4D4AC50A7D73}" dt="2022-09-02T08:15:38.298" v="18718" actId="1076"/>
          <ac:grpSpMkLst>
            <pc:docMk/>
            <pc:sldMk cId="471235967" sldId="320"/>
            <ac:grpSpMk id="32" creationId="{51D34BBE-32F1-42C8-A02F-9E529A1114A8}"/>
          </ac:grpSpMkLst>
        </pc:grpChg>
        <pc:grpChg chg="add mod">
          <ac:chgData name="Schell, Benjamin" userId="f9e67e3d-e662-49bf-b5ba-a1e4014e19f0" providerId="ADAL" clId="{63F0888A-FB4B-4CAD-B361-4D4AC50A7D73}" dt="2022-09-02T08:15:35.645" v="18717" actId="1076"/>
          <ac:grpSpMkLst>
            <pc:docMk/>
            <pc:sldMk cId="471235967" sldId="320"/>
            <ac:grpSpMk id="33" creationId="{90995279-F650-4C59-ACD5-E9205A604D93}"/>
          </ac:grpSpMkLst>
        </pc:grpChg>
        <pc:grpChg chg="add mod">
          <ac:chgData name="Schell, Benjamin" userId="f9e67e3d-e662-49bf-b5ba-a1e4014e19f0" providerId="ADAL" clId="{63F0888A-FB4B-4CAD-B361-4D4AC50A7D73}" dt="2022-09-02T08:14:46.715" v="18674" actId="1076"/>
          <ac:grpSpMkLst>
            <pc:docMk/>
            <pc:sldMk cId="471235967" sldId="320"/>
            <ac:grpSpMk id="34" creationId="{24C9542C-08F9-4FEE-BD50-BB43098A02AB}"/>
          </ac:grpSpMkLst>
        </pc:grpChg>
        <pc:picChg chg="add del mod">
          <ac:chgData name="Schell, Benjamin" userId="f9e67e3d-e662-49bf-b5ba-a1e4014e19f0" providerId="ADAL" clId="{63F0888A-FB4B-4CAD-B361-4D4AC50A7D73}" dt="2022-09-02T08:13:39.677" v="18653" actId="478"/>
          <ac:picMkLst>
            <pc:docMk/>
            <pc:sldMk cId="471235967" sldId="320"/>
            <ac:picMk id="7" creationId="{BECD4AB4-BE67-45C0-A531-3B87810DF11B}"/>
          </ac:picMkLst>
        </pc:picChg>
        <pc:picChg chg="add mod">
          <ac:chgData name="Schell, Benjamin" userId="f9e67e3d-e662-49bf-b5ba-a1e4014e19f0" providerId="ADAL" clId="{63F0888A-FB4B-4CAD-B361-4D4AC50A7D73}" dt="2022-09-02T08:14:12.657" v="18662" actId="164"/>
          <ac:picMkLst>
            <pc:docMk/>
            <pc:sldMk cId="471235967" sldId="320"/>
            <ac:picMk id="9" creationId="{4DF6B8B4-FF47-4B85-8183-7DA27A9649C7}"/>
          </ac:picMkLst>
        </pc:picChg>
        <pc:picChg chg="add del mod">
          <ac:chgData name="Schell, Benjamin" userId="f9e67e3d-e662-49bf-b5ba-a1e4014e19f0" providerId="ADAL" clId="{63F0888A-FB4B-4CAD-B361-4D4AC50A7D73}" dt="2022-09-02T07:25:02.050" v="17337" actId="478"/>
          <ac:picMkLst>
            <pc:docMk/>
            <pc:sldMk cId="471235967" sldId="320"/>
            <ac:picMk id="10" creationId="{D71027F6-A459-4AFA-95E9-2A2741A5A466}"/>
          </ac:picMkLst>
        </pc:picChg>
        <pc:picChg chg="add mod">
          <ac:chgData name="Schell, Benjamin" userId="f9e67e3d-e662-49bf-b5ba-a1e4014e19f0" providerId="ADAL" clId="{63F0888A-FB4B-4CAD-B361-4D4AC50A7D73}" dt="2022-09-02T08:12:32.219" v="18586" actId="164"/>
          <ac:picMkLst>
            <pc:docMk/>
            <pc:sldMk cId="471235967" sldId="320"/>
            <ac:picMk id="12" creationId="{8D085D30-A2D6-4A92-B63B-121565FCC715}"/>
          </ac:picMkLst>
        </pc:picChg>
        <pc:picChg chg="add mod">
          <ac:chgData name="Schell, Benjamin" userId="f9e67e3d-e662-49bf-b5ba-a1e4014e19f0" providerId="ADAL" clId="{63F0888A-FB4B-4CAD-B361-4D4AC50A7D73}" dt="2022-09-02T08:12:32.219" v="18586" actId="164"/>
          <ac:picMkLst>
            <pc:docMk/>
            <pc:sldMk cId="471235967" sldId="320"/>
            <ac:picMk id="14" creationId="{F5AA9888-29C1-442D-8145-668660214ADC}"/>
          </ac:picMkLst>
        </pc:picChg>
        <pc:picChg chg="add mod">
          <ac:chgData name="Schell, Benjamin" userId="f9e67e3d-e662-49bf-b5ba-a1e4014e19f0" providerId="ADAL" clId="{63F0888A-FB4B-4CAD-B361-4D4AC50A7D73}" dt="2022-09-02T07:49:51.234" v="17965" actId="164"/>
          <ac:picMkLst>
            <pc:docMk/>
            <pc:sldMk cId="471235967" sldId="320"/>
            <ac:picMk id="15" creationId="{1EDF6AB1-646E-47AA-9801-767B9A895619}"/>
          </ac:picMkLst>
        </pc:picChg>
        <pc:picChg chg="add mod">
          <ac:chgData name="Schell, Benjamin" userId="f9e67e3d-e662-49bf-b5ba-a1e4014e19f0" providerId="ADAL" clId="{63F0888A-FB4B-4CAD-B361-4D4AC50A7D73}" dt="2022-09-02T07:49:51.234" v="17965" actId="164"/>
          <ac:picMkLst>
            <pc:docMk/>
            <pc:sldMk cId="471235967" sldId="320"/>
            <ac:picMk id="16" creationId="{CBC32004-9CDB-4B1D-809B-4D19DC2078E6}"/>
          </ac:picMkLst>
        </pc:picChg>
        <pc:picChg chg="add del mod">
          <ac:chgData name="Schell, Benjamin" userId="f9e67e3d-e662-49bf-b5ba-a1e4014e19f0" providerId="ADAL" clId="{63F0888A-FB4B-4CAD-B361-4D4AC50A7D73}" dt="2022-09-02T07:49:59.331" v="17968" actId="478"/>
          <ac:picMkLst>
            <pc:docMk/>
            <pc:sldMk cId="471235967" sldId="320"/>
            <ac:picMk id="17" creationId="{0006F4B4-2FA2-4171-9AEC-BBB61BD0E858}"/>
          </ac:picMkLst>
        </pc:picChg>
        <pc:picChg chg="add mod">
          <ac:chgData name="Schell, Benjamin" userId="f9e67e3d-e662-49bf-b5ba-a1e4014e19f0" providerId="ADAL" clId="{63F0888A-FB4B-4CAD-B361-4D4AC50A7D73}" dt="2022-09-02T08:15:19.644" v="18710" actId="1076"/>
          <ac:picMkLst>
            <pc:docMk/>
            <pc:sldMk cId="471235967" sldId="320"/>
            <ac:picMk id="28" creationId="{9B7B0186-4F74-4441-84C1-B14E44EDB987}"/>
          </ac:picMkLst>
        </pc:picChg>
        <pc:picChg chg="add mod">
          <ac:chgData name="Schell, Benjamin" userId="f9e67e3d-e662-49bf-b5ba-a1e4014e19f0" providerId="ADAL" clId="{63F0888A-FB4B-4CAD-B361-4D4AC50A7D73}" dt="2022-09-02T08:15:19.644" v="18710" actId="1076"/>
          <ac:picMkLst>
            <pc:docMk/>
            <pc:sldMk cId="471235967" sldId="320"/>
            <ac:picMk id="29" creationId="{645ED054-457E-43FA-987F-956CE3CC36CB}"/>
          </ac:picMkLst>
        </pc:picChg>
        <pc:picChg chg="add mod">
          <ac:chgData name="Schell, Benjamin" userId="f9e67e3d-e662-49bf-b5ba-a1e4014e19f0" providerId="ADAL" clId="{63F0888A-FB4B-4CAD-B361-4D4AC50A7D73}" dt="2022-09-02T08:15:19.644" v="18710" actId="1076"/>
          <ac:picMkLst>
            <pc:docMk/>
            <pc:sldMk cId="471235967" sldId="320"/>
            <ac:picMk id="30" creationId="{6A35400A-7D0F-468F-88E5-CD14E76450DA}"/>
          </ac:picMkLst>
        </pc:picChg>
        <pc:picChg chg="add mod">
          <ac:chgData name="Schell, Benjamin" userId="f9e67e3d-e662-49bf-b5ba-a1e4014e19f0" providerId="ADAL" clId="{63F0888A-FB4B-4CAD-B361-4D4AC50A7D73}" dt="2022-09-02T08:15:19.644" v="18710" actId="1076"/>
          <ac:picMkLst>
            <pc:docMk/>
            <pc:sldMk cId="471235967" sldId="320"/>
            <ac:picMk id="31" creationId="{E07C12FA-3B41-4D1D-B30B-0604436E5F53}"/>
          </ac:picMkLst>
        </pc:picChg>
        <pc:picChg chg="add del mod">
          <ac:chgData name="Schell, Benjamin" userId="f9e67e3d-e662-49bf-b5ba-a1e4014e19f0" providerId="ADAL" clId="{63F0888A-FB4B-4CAD-B361-4D4AC50A7D73}" dt="2022-09-02T07:26:00.894" v="17345" actId="478"/>
          <ac:picMkLst>
            <pc:docMk/>
            <pc:sldMk cId="471235967" sldId="320"/>
            <ac:picMk id="1026" creationId="{B5E072E8-3B3F-4698-8A75-1FE4F490AE37}"/>
          </ac:picMkLst>
        </pc:picChg>
        <pc:picChg chg="add del mod">
          <ac:chgData name="Schell, Benjamin" userId="f9e67e3d-e662-49bf-b5ba-a1e4014e19f0" providerId="ADAL" clId="{63F0888A-FB4B-4CAD-B361-4D4AC50A7D73}" dt="2022-09-02T07:24:09.232" v="17323" actId="478"/>
          <ac:picMkLst>
            <pc:docMk/>
            <pc:sldMk cId="471235967" sldId="320"/>
            <ac:picMk id="1028" creationId="{702C8AC1-BEFB-4BE0-A24F-DA92EF0A6592}"/>
          </ac:picMkLst>
        </pc:picChg>
        <pc:picChg chg="add del mod">
          <ac:chgData name="Schell, Benjamin" userId="f9e67e3d-e662-49bf-b5ba-a1e4014e19f0" providerId="ADAL" clId="{63F0888A-FB4B-4CAD-B361-4D4AC50A7D73}" dt="2022-09-02T07:24:27.269" v="17328" actId="478"/>
          <ac:picMkLst>
            <pc:docMk/>
            <pc:sldMk cId="471235967" sldId="320"/>
            <ac:picMk id="1030" creationId="{ECB13F0D-A6B6-4B13-AC43-772C1721DCD7}"/>
          </ac:picMkLst>
        </pc:picChg>
        <pc:picChg chg="add mod">
          <ac:chgData name="Schell, Benjamin" userId="f9e67e3d-e662-49bf-b5ba-a1e4014e19f0" providerId="ADAL" clId="{63F0888A-FB4B-4CAD-B361-4D4AC50A7D73}" dt="2022-09-02T08:15:31.357" v="18716" actId="1076"/>
          <ac:picMkLst>
            <pc:docMk/>
            <pc:sldMk cId="471235967" sldId="320"/>
            <ac:picMk id="1032" creationId="{94D83040-94E8-4559-B4D8-6421EC3FD028}"/>
          </ac:picMkLst>
        </pc:picChg>
        <pc:picChg chg="add mod">
          <ac:chgData name="Schell, Benjamin" userId="f9e67e3d-e662-49bf-b5ba-a1e4014e19f0" providerId="ADAL" clId="{63F0888A-FB4B-4CAD-B361-4D4AC50A7D73}" dt="2022-09-02T08:15:31.357" v="18716" actId="1076"/>
          <ac:picMkLst>
            <pc:docMk/>
            <pc:sldMk cId="471235967" sldId="320"/>
            <ac:picMk id="1034" creationId="{30AAC78E-3778-4B38-916F-93E4ED5DE835}"/>
          </ac:picMkLst>
        </pc:picChg>
        <pc:picChg chg="add mod">
          <ac:chgData name="Schell, Benjamin" userId="f9e67e3d-e662-49bf-b5ba-a1e4014e19f0" providerId="ADAL" clId="{63F0888A-FB4B-4CAD-B361-4D4AC50A7D73}" dt="2022-09-02T08:15:38.298" v="18718" actId="1076"/>
          <ac:picMkLst>
            <pc:docMk/>
            <pc:sldMk cId="471235967" sldId="320"/>
            <ac:picMk id="1036" creationId="{9EAF0C8B-86D1-43D9-89E3-1760DE01EE8A}"/>
          </ac:picMkLst>
        </pc:picChg>
        <pc:picChg chg="add mod">
          <ac:chgData name="Schell, Benjamin" userId="f9e67e3d-e662-49bf-b5ba-a1e4014e19f0" providerId="ADAL" clId="{63F0888A-FB4B-4CAD-B361-4D4AC50A7D73}" dt="2022-09-02T08:14:46.715" v="18674" actId="1076"/>
          <ac:picMkLst>
            <pc:docMk/>
            <pc:sldMk cId="471235967" sldId="320"/>
            <ac:picMk id="1038" creationId="{F9183A3D-D5D7-4276-8772-C17D8290A744}"/>
          </ac:picMkLst>
        </pc:picChg>
      </pc:sldChg>
      <pc:sldChg chg="addSp delSp modSp add del mod modShow">
        <pc:chgData name="Schell, Benjamin" userId="f9e67e3d-e662-49bf-b5ba-a1e4014e19f0" providerId="ADAL" clId="{63F0888A-FB4B-4CAD-B361-4D4AC50A7D73}" dt="2022-09-02T12:27:25.035" v="19208" actId="47"/>
        <pc:sldMkLst>
          <pc:docMk/>
          <pc:sldMk cId="4184138735" sldId="321"/>
        </pc:sldMkLst>
        <pc:spChg chg="mod">
          <ac:chgData name="Schell, Benjamin" userId="f9e67e3d-e662-49bf-b5ba-a1e4014e19f0" providerId="ADAL" clId="{63F0888A-FB4B-4CAD-B361-4D4AC50A7D73}" dt="2022-09-01T15:31:41.858" v="16634" actId="20577"/>
          <ac:spMkLst>
            <pc:docMk/>
            <pc:sldMk cId="4184138735" sldId="321"/>
            <ac:spMk id="2" creationId="{667D69FD-780C-4BD9-9279-913C0FC22D3E}"/>
          </ac:spMkLst>
        </pc:spChg>
        <pc:spChg chg="del">
          <ac:chgData name="Schell, Benjamin" userId="f9e67e3d-e662-49bf-b5ba-a1e4014e19f0" providerId="ADAL" clId="{63F0888A-FB4B-4CAD-B361-4D4AC50A7D73}" dt="2022-09-01T15:31:43.552" v="16635" actId="478"/>
          <ac:spMkLst>
            <pc:docMk/>
            <pc:sldMk cId="4184138735" sldId="321"/>
            <ac:spMk id="5" creationId="{74C57076-F6DE-4D43-9803-2EB88BC82997}"/>
          </ac:spMkLst>
        </pc:spChg>
        <pc:spChg chg="add mod">
          <ac:chgData name="Schell, Benjamin" userId="f9e67e3d-e662-49bf-b5ba-a1e4014e19f0" providerId="ADAL" clId="{63F0888A-FB4B-4CAD-B361-4D4AC50A7D73}" dt="2022-09-01T15:31:43.552" v="16635" actId="478"/>
          <ac:spMkLst>
            <pc:docMk/>
            <pc:sldMk cId="4184138735" sldId="321"/>
            <ac:spMk id="7" creationId="{E5A979D3-761F-427B-8013-CC652C22F82A}"/>
          </ac:spMkLst>
        </pc:spChg>
      </pc:sldChg>
      <pc:sldChg chg="modSp add mod modShow">
        <pc:chgData name="Schell, Benjamin" userId="f9e67e3d-e662-49bf-b5ba-a1e4014e19f0" providerId="ADAL" clId="{63F0888A-FB4B-4CAD-B361-4D4AC50A7D73}" dt="2022-09-01T15:32:04.187" v="16662" actId="729"/>
        <pc:sldMkLst>
          <pc:docMk/>
          <pc:sldMk cId="1426912880" sldId="322"/>
        </pc:sldMkLst>
        <pc:spChg chg="mod">
          <ac:chgData name="Schell, Benjamin" userId="f9e67e3d-e662-49bf-b5ba-a1e4014e19f0" providerId="ADAL" clId="{63F0888A-FB4B-4CAD-B361-4D4AC50A7D73}" dt="2022-09-01T15:31:55.333" v="16659" actId="20577"/>
          <ac:spMkLst>
            <pc:docMk/>
            <pc:sldMk cId="1426912880" sldId="322"/>
            <ac:spMk id="2" creationId="{667D69FD-780C-4BD9-9279-913C0FC22D3E}"/>
          </ac:spMkLst>
        </pc:spChg>
      </pc:sldChg>
      <pc:sldChg chg="modSp add mod">
        <pc:chgData name="Schell, Benjamin" userId="f9e67e3d-e662-49bf-b5ba-a1e4014e19f0" providerId="ADAL" clId="{63F0888A-FB4B-4CAD-B361-4D4AC50A7D73}" dt="2022-09-01T15:33:52.810" v="16694" actId="6549"/>
        <pc:sldMkLst>
          <pc:docMk/>
          <pc:sldMk cId="1871420263" sldId="323"/>
        </pc:sldMkLst>
        <pc:spChg chg="mod">
          <ac:chgData name="Schell, Benjamin" userId="f9e67e3d-e662-49bf-b5ba-a1e4014e19f0" providerId="ADAL" clId="{63F0888A-FB4B-4CAD-B361-4D4AC50A7D73}" dt="2022-09-01T15:33:52.810" v="16694" actId="6549"/>
          <ac:spMkLst>
            <pc:docMk/>
            <pc:sldMk cId="1871420263" sldId="323"/>
            <ac:spMk id="2" creationId="{667D69FD-780C-4BD9-9279-913C0FC22D3E}"/>
          </ac:spMkLst>
        </pc:spChg>
      </pc:sldChg>
      <pc:sldChg chg="addSp delSp modSp new mod">
        <pc:chgData name="Schell, Benjamin" userId="f9e67e3d-e662-49bf-b5ba-a1e4014e19f0" providerId="ADAL" clId="{63F0888A-FB4B-4CAD-B361-4D4AC50A7D73}" dt="2022-09-02T07:03:27.390" v="17307" actId="1076"/>
        <pc:sldMkLst>
          <pc:docMk/>
          <pc:sldMk cId="412640154" sldId="324"/>
        </pc:sldMkLst>
        <pc:spChg chg="mod">
          <ac:chgData name="Schell, Benjamin" userId="f9e67e3d-e662-49bf-b5ba-a1e4014e19f0" providerId="ADAL" clId="{63F0888A-FB4B-4CAD-B361-4D4AC50A7D73}" dt="2022-09-02T06:44:17.497" v="16697"/>
          <ac:spMkLst>
            <pc:docMk/>
            <pc:sldMk cId="412640154" sldId="324"/>
            <ac:spMk id="2" creationId="{524DC3DE-B034-408B-962E-75915A9F6520}"/>
          </ac:spMkLst>
        </pc:spChg>
        <pc:spChg chg="mod">
          <ac:chgData name="Schell, Benjamin" userId="f9e67e3d-e662-49bf-b5ba-a1e4014e19f0" providerId="ADAL" clId="{63F0888A-FB4B-4CAD-B361-4D4AC50A7D73}" dt="2022-09-02T06:44:14.661" v="16696"/>
          <ac:spMkLst>
            <pc:docMk/>
            <pc:sldMk cId="412640154" sldId="324"/>
            <ac:spMk id="4" creationId="{6962F0EA-640A-4261-ABAF-B98E495E3AEE}"/>
          </ac:spMkLst>
        </pc:spChg>
        <pc:spChg chg="del mod">
          <ac:chgData name="Schell, Benjamin" userId="f9e67e3d-e662-49bf-b5ba-a1e4014e19f0" providerId="ADAL" clId="{63F0888A-FB4B-4CAD-B361-4D4AC50A7D73}" dt="2022-09-02T06:45:28.543" v="16699" actId="478"/>
          <ac:spMkLst>
            <pc:docMk/>
            <pc:sldMk cId="412640154" sldId="324"/>
            <ac:spMk id="5" creationId="{5573B489-8A3C-4336-8D7B-4BF1233DB99E}"/>
          </ac:spMkLst>
        </pc:spChg>
        <pc:spChg chg="add mod">
          <ac:chgData name="Schell, Benjamin" userId="f9e67e3d-e662-49bf-b5ba-a1e4014e19f0" providerId="ADAL" clId="{63F0888A-FB4B-4CAD-B361-4D4AC50A7D73}" dt="2022-09-02T07:03:22.891" v="17304" actId="14100"/>
          <ac:spMkLst>
            <pc:docMk/>
            <pc:sldMk cId="412640154" sldId="324"/>
            <ac:spMk id="6" creationId="{068E7772-0D7A-49E5-BA1B-963F0AA00166}"/>
          </ac:spMkLst>
        </pc:spChg>
        <pc:picChg chg="add mod">
          <ac:chgData name="Schell, Benjamin" userId="f9e67e3d-e662-49bf-b5ba-a1e4014e19f0" providerId="ADAL" clId="{63F0888A-FB4B-4CAD-B361-4D4AC50A7D73}" dt="2022-09-02T07:03:27.390" v="17307" actId="1076"/>
          <ac:picMkLst>
            <pc:docMk/>
            <pc:sldMk cId="412640154" sldId="324"/>
            <ac:picMk id="7" creationId="{3B958DC8-8A09-4EB1-BC97-53694D6992B3}"/>
          </ac:picMkLst>
        </pc:picChg>
        <pc:picChg chg="add mod">
          <ac:chgData name="Schell, Benjamin" userId="f9e67e3d-e662-49bf-b5ba-a1e4014e19f0" providerId="ADAL" clId="{63F0888A-FB4B-4CAD-B361-4D4AC50A7D73}" dt="2022-09-02T07:03:16.349" v="17303" actId="1076"/>
          <ac:picMkLst>
            <pc:docMk/>
            <pc:sldMk cId="412640154" sldId="324"/>
            <ac:picMk id="9" creationId="{4BFEB7E2-4E64-4A3F-83BB-5ED84D2F8BED}"/>
          </ac:picMkLst>
        </pc:picChg>
        <pc:picChg chg="add mod">
          <ac:chgData name="Schell, Benjamin" userId="f9e67e3d-e662-49bf-b5ba-a1e4014e19f0" providerId="ADAL" clId="{63F0888A-FB4B-4CAD-B361-4D4AC50A7D73}" dt="2022-09-02T07:03:14.946" v="17302" actId="1076"/>
          <ac:picMkLst>
            <pc:docMk/>
            <pc:sldMk cId="412640154" sldId="324"/>
            <ac:picMk id="11" creationId="{CBAA7514-8F61-4A0E-A901-75D9FFA27590}"/>
          </ac:picMkLst>
        </pc:picChg>
      </pc:sldChg>
      <pc:sldChg chg="delSp modSp add del mod">
        <pc:chgData name="Schell, Benjamin" userId="f9e67e3d-e662-49bf-b5ba-a1e4014e19f0" providerId="ADAL" clId="{63F0888A-FB4B-4CAD-B361-4D4AC50A7D73}" dt="2022-09-02T12:19:29.561" v="18847" actId="47"/>
        <pc:sldMkLst>
          <pc:docMk/>
          <pc:sldMk cId="471752135" sldId="325"/>
        </pc:sldMkLst>
        <pc:spChg chg="mod">
          <ac:chgData name="Schell, Benjamin" userId="f9e67e3d-e662-49bf-b5ba-a1e4014e19f0" providerId="ADAL" clId="{63F0888A-FB4B-4CAD-B361-4D4AC50A7D73}" dt="2022-09-02T08:21:11.625" v="18731" actId="20577"/>
          <ac:spMkLst>
            <pc:docMk/>
            <pc:sldMk cId="471752135" sldId="325"/>
            <ac:spMk id="2" creationId="{9B1A4368-7CA5-4595-9E0E-4C336153187A}"/>
          </ac:spMkLst>
        </pc:spChg>
        <pc:spChg chg="mod">
          <ac:chgData name="Schell, Benjamin" userId="f9e67e3d-e662-49bf-b5ba-a1e4014e19f0" providerId="ADAL" clId="{63F0888A-FB4B-4CAD-B361-4D4AC50A7D73}" dt="2022-09-02T08:24:54.876" v="18826" actId="122"/>
          <ac:spMkLst>
            <pc:docMk/>
            <pc:sldMk cId="471752135" sldId="325"/>
            <ac:spMk id="38" creationId="{C067F2B0-209C-4AE5-8387-57BDAE752A85}"/>
          </ac:spMkLst>
        </pc:spChg>
        <pc:spChg chg="mod">
          <ac:chgData name="Schell, Benjamin" userId="f9e67e3d-e662-49bf-b5ba-a1e4014e19f0" providerId="ADAL" clId="{63F0888A-FB4B-4CAD-B361-4D4AC50A7D73}" dt="2022-09-02T08:24:57.393" v="18827" actId="122"/>
          <ac:spMkLst>
            <pc:docMk/>
            <pc:sldMk cId="471752135" sldId="325"/>
            <ac:spMk id="44" creationId="{C12C01BB-37B0-4014-8CEF-3A51142FC83F}"/>
          </ac:spMkLst>
        </pc:spChg>
        <pc:spChg chg="mod">
          <ac:chgData name="Schell, Benjamin" userId="f9e67e3d-e662-49bf-b5ba-a1e4014e19f0" providerId="ADAL" clId="{63F0888A-FB4B-4CAD-B361-4D4AC50A7D73}" dt="2022-09-02T08:24:59.929" v="18828" actId="122"/>
          <ac:spMkLst>
            <pc:docMk/>
            <pc:sldMk cId="471752135" sldId="325"/>
            <ac:spMk id="45" creationId="{2E44D906-03A9-4438-8912-C4F1C2F89C82}"/>
          </ac:spMkLst>
        </pc:spChg>
        <pc:spChg chg="mod">
          <ac:chgData name="Schell, Benjamin" userId="f9e67e3d-e662-49bf-b5ba-a1e4014e19f0" providerId="ADAL" clId="{63F0888A-FB4B-4CAD-B361-4D4AC50A7D73}" dt="2022-09-02T08:25:01.570" v="18829" actId="122"/>
          <ac:spMkLst>
            <pc:docMk/>
            <pc:sldMk cId="471752135" sldId="325"/>
            <ac:spMk id="46" creationId="{EC60677F-4E33-4DE6-A775-9EA5096FF8A1}"/>
          </ac:spMkLst>
        </pc:spChg>
        <pc:picChg chg="del">
          <ac:chgData name="Schell, Benjamin" userId="f9e67e3d-e662-49bf-b5ba-a1e4014e19f0" providerId="ADAL" clId="{63F0888A-FB4B-4CAD-B361-4D4AC50A7D73}" dt="2022-09-02T12:18:52.133" v="18839" actId="478"/>
          <ac:picMkLst>
            <pc:docMk/>
            <pc:sldMk cId="471752135" sldId="325"/>
            <ac:picMk id="9" creationId="{0A475A9A-AE17-4598-903A-EEEA89F93D59}"/>
          </ac:picMkLst>
        </pc:picChg>
      </pc:sldChg>
      <pc:sldChg chg="delSp modSp add del mod">
        <pc:chgData name="Schell, Benjamin" userId="f9e67e3d-e662-49bf-b5ba-a1e4014e19f0" providerId="ADAL" clId="{63F0888A-FB4B-4CAD-B361-4D4AC50A7D73}" dt="2022-09-02T12:19:52.418" v="18852" actId="47"/>
        <pc:sldMkLst>
          <pc:docMk/>
          <pc:sldMk cId="2419917123" sldId="326"/>
        </pc:sldMkLst>
        <pc:spChg chg="mod">
          <ac:chgData name="Schell, Benjamin" userId="f9e67e3d-e662-49bf-b5ba-a1e4014e19f0" providerId="ADAL" clId="{63F0888A-FB4B-4CAD-B361-4D4AC50A7D73}" dt="2022-09-02T08:21:17.128" v="18744" actId="20577"/>
          <ac:spMkLst>
            <pc:docMk/>
            <pc:sldMk cId="2419917123" sldId="326"/>
            <ac:spMk id="2" creationId="{9B1A4368-7CA5-4595-9E0E-4C336153187A}"/>
          </ac:spMkLst>
        </pc:spChg>
        <pc:spChg chg="mod">
          <ac:chgData name="Schell, Benjamin" userId="f9e67e3d-e662-49bf-b5ba-a1e4014e19f0" providerId="ADAL" clId="{63F0888A-FB4B-4CAD-B361-4D4AC50A7D73}" dt="2022-09-02T08:25:18.971" v="18836" actId="14100"/>
          <ac:spMkLst>
            <pc:docMk/>
            <pc:sldMk cId="2419917123" sldId="326"/>
            <ac:spMk id="38" creationId="{C067F2B0-209C-4AE5-8387-57BDAE752A85}"/>
          </ac:spMkLst>
        </pc:spChg>
        <pc:spChg chg="mod">
          <ac:chgData name="Schell, Benjamin" userId="f9e67e3d-e662-49bf-b5ba-a1e4014e19f0" providerId="ADAL" clId="{63F0888A-FB4B-4CAD-B361-4D4AC50A7D73}" dt="2022-09-02T08:25:21.270" v="18837" actId="14100"/>
          <ac:spMkLst>
            <pc:docMk/>
            <pc:sldMk cId="2419917123" sldId="326"/>
            <ac:spMk id="44" creationId="{C12C01BB-37B0-4014-8CEF-3A51142FC83F}"/>
          </ac:spMkLst>
        </pc:spChg>
        <pc:spChg chg="mod">
          <ac:chgData name="Schell, Benjamin" userId="f9e67e3d-e662-49bf-b5ba-a1e4014e19f0" providerId="ADAL" clId="{63F0888A-FB4B-4CAD-B361-4D4AC50A7D73}" dt="2022-09-02T08:25:23.274" v="18838" actId="14100"/>
          <ac:spMkLst>
            <pc:docMk/>
            <pc:sldMk cId="2419917123" sldId="326"/>
            <ac:spMk id="45" creationId="{2E44D906-03A9-4438-8912-C4F1C2F89C82}"/>
          </ac:spMkLst>
        </pc:spChg>
        <pc:picChg chg="del">
          <ac:chgData name="Schell, Benjamin" userId="f9e67e3d-e662-49bf-b5ba-a1e4014e19f0" providerId="ADAL" clId="{63F0888A-FB4B-4CAD-B361-4D4AC50A7D73}" dt="2022-09-02T12:18:54.153" v="18840" actId="478"/>
          <ac:picMkLst>
            <pc:docMk/>
            <pc:sldMk cId="2419917123" sldId="326"/>
            <ac:picMk id="25" creationId="{4A178D41-F7AE-478C-AB78-2D75C94E02C0}"/>
          </ac:picMkLst>
        </pc:picChg>
      </pc:sldChg>
      <pc:sldChg chg="addSp delSp modSp new mod">
        <pc:chgData name="Schell, Benjamin" userId="f9e67e3d-e662-49bf-b5ba-a1e4014e19f0" providerId="ADAL" clId="{63F0888A-FB4B-4CAD-B361-4D4AC50A7D73}" dt="2022-09-02T13:45:00.172" v="20419" actId="12"/>
        <pc:sldMkLst>
          <pc:docMk/>
          <pc:sldMk cId="24679461" sldId="327"/>
        </pc:sldMkLst>
        <pc:spChg chg="mod">
          <ac:chgData name="Schell, Benjamin" userId="f9e67e3d-e662-49bf-b5ba-a1e4014e19f0" providerId="ADAL" clId="{63F0888A-FB4B-4CAD-B361-4D4AC50A7D73}" dt="2022-09-02T12:19:22.087" v="18845"/>
          <ac:spMkLst>
            <pc:docMk/>
            <pc:sldMk cId="24679461" sldId="327"/>
            <ac:spMk id="2" creationId="{1EB2D817-5D95-417A-B9A7-DB5F75E4FF46}"/>
          </ac:spMkLst>
        </pc:spChg>
        <pc:spChg chg="mod">
          <ac:chgData name="Schell, Benjamin" userId="f9e67e3d-e662-49bf-b5ba-a1e4014e19f0" providerId="ADAL" clId="{63F0888A-FB4B-4CAD-B361-4D4AC50A7D73}" dt="2022-09-02T12:19:26.816" v="18846"/>
          <ac:spMkLst>
            <pc:docMk/>
            <pc:sldMk cId="24679461" sldId="327"/>
            <ac:spMk id="4" creationId="{85FFF6B9-14CA-463D-AE0B-BB4EC2187723}"/>
          </ac:spMkLst>
        </pc:spChg>
        <pc:spChg chg="del">
          <ac:chgData name="Schell, Benjamin" userId="f9e67e3d-e662-49bf-b5ba-a1e4014e19f0" providerId="ADAL" clId="{63F0888A-FB4B-4CAD-B361-4D4AC50A7D73}" dt="2022-09-02T12:19:17.529" v="18844" actId="478"/>
          <ac:spMkLst>
            <pc:docMk/>
            <pc:sldMk cId="24679461" sldId="327"/>
            <ac:spMk id="5" creationId="{5857BE31-03C7-43F2-BA5A-9E50C23511BA}"/>
          </ac:spMkLst>
        </pc:spChg>
        <pc:spChg chg="add mod">
          <ac:chgData name="Schell, Benjamin" userId="f9e67e3d-e662-49bf-b5ba-a1e4014e19f0" providerId="ADAL" clId="{63F0888A-FB4B-4CAD-B361-4D4AC50A7D73}" dt="2022-09-02T12:19:15.217" v="18843"/>
          <ac:spMkLst>
            <pc:docMk/>
            <pc:sldMk cId="24679461" sldId="327"/>
            <ac:spMk id="10" creationId="{973E3E50-B166-4A90-90BE-2E6ABB3E3D33}"/>
          </ac:spMkLst>
        </pc:spChg>
        <pc:spChg chg="add mod">
          <ac:chgData name="Schell, Benjamin" userId="f9e67e3d-e662-49bf-b5ba-a1e4014e19f0" providerId="ADAL" clId="{63F0888A-FB4B-4CAD-B361-4D4AC50A7D73}" dt="2022-09-02T13:45:00.172" v="20419" actId="12"/>
          <ac:spMkLst>
            <pc:docMk/>
            <pc:sldMk cId="24679461" sldId="327"/>
            <ac:spMk id="11" creationId="{C926F460-D350-4EA0-9FCA-4C6176937F7B}"/>
          </ac:spMkLst>
        </pc:spChg>
        <pc:spChg chg="add del mod">
          <ac:chgData name="Schell, Benjamin" userId="f9e67e3d-e662-49bf-b5ba-a1e4014e19f0" providerId="ADAL" clId="{63F0888A-FB4B-4CAD-B361-4D4AC50A7D73}" dt="2022-09-02T12:21:29.260" v="18881" actId="478"/>
          <ac:spMkLst>
            <pc:docMk/>
            <pc:sldMk cId="24679461" sldId="327"/>
            <ac:spMk id="12" creationId="{2C9DF472-FA99-4306-8E6E-08250562CC23}"/>
          </ac:spMkLst>
        </pc:spChg>
        <pc:spChg chg="add mod">
          <ac:chgData name="Schell, Benjamin" userId="f9e67e3d-e662-49bf-b5ba-a1e4014e19f0" providerId="ADAL" clId="{63F0888A-FB4B-4CAD-B361-4D4AC50A7D73}" dt="2022-09-02T12:19:15.217" v="18843"/>
          <ac:spMkLst>
            <pc:docMk/>
            <pc:sldMk cId="24679461" sldId="327"/>
            <ac:spMk id="13" creationId="{157560D5-C68B-4BC5-9E3E-D89D9D79FDB4}"/>
          </ac:spMkLst>
        </pc:spChg>
        <pc:spChg chg="add mod">
          <ac:chgData name="Schell, Benjamin" userId="f9e67e3d-e662-49bf-b5ba-a1e4014e19f0" providerId="ADAL" clId="{63F0888A-FB4B-4CAD-B361-4D4AC50A7D73}" dt="2022-09-02T12:19:15.217" v="18843"/>
          <ac:spMkLst>
            <pc:docMk/>
            <pc:sldMk cId="24679461" sldId="327"/>
            <ac:spMk id="14" creationId="{0E583FE6-6019-49FB-8FDA-43D219C41D77}"/>
          </ac:spMkLst>
        </pc:spChg>
        <pc:spChg chg="add mod">
          <ac:chgData name="Schell, Benjamin" userId="f9e67e3d-e662-49bf-b5ba-a1e4014e19f0" providerId="ADAL" clId="{63F0888A-FB4B-4CAD-B361-4D4AC50A7D73}" dt="2022-09-02T12:19:15.217" v="18843"/>
          <ac:spMkLst>
            <pc:docMk/>
            <pc:sldMk cId="24679461" sldId="327"/>
            <ac:spMk id="15" creationId="{62C52EB2-CDD7-4A35-BF73-085C1DC009BB}"/>
          </ac:spMkLst>
        </pc:spChg>
        <pc:spChg chg="add mod">
          <ac:chgData name="Schell, Benjamin" userId="f9e67e3d-e662-49bf-b5ba-a1e4014e19f0" providerId="ADAL" clId="{63F0888A-FB4B-4CAD-B361-4D4AC50A7D73}" dt="2022-09-02T12:19:15.217" v="18843"/>
          <ac:spMkLst>
            <pc:docMk/>
            <pc:sldMk cId="24679461" sldId="327"/>
            <ac:spMk id="16" creationId="{16C14D81-7C7B-4B03-8BE2-49297D09BF81}"/>
          </ac:spMkLst>
        </pc:spChg>
        <pc:spChg chg="add mod">
          <ac:chgData name="Schell, Benjamin" userId="f9e67e3d-e662-49bf-b5ba-a1e4014e19f0" providerId="ADAL" clId="{63F0888A-FB4B-4CAD-B361-4D4AC50A7D73}" dt="2022-09-02T12:19:15.217" v="18843"/>
          <ac:spMkLst>
            <pc:docMk/>
            <pc:sldMk cId="24679461" sldId="327"/>
            <ac:spMk id="17" creationId="{5C9A6BE5-6B1D-4BDC-9994-01BE5A2AEA1E}"/>
          </ac:spMkLst>
        </pc:spChg>
        <pc:picChg chg="add mod">
          <ac:chgData name="Schell, Benjamin" userId="f9e67e3d-e662-49bf-b5ba-a1e4014e19f0" providerId="ADAL" clId="{63F0888A-FB4B-4CAD-B361-4D4AC50A7D73}" dt="2022-09-02T12:19:15.217" v="18843"/>
          <ac:picMkLst>
            <pc:docMk/>
            <pc:sldMk cId="24679461" sldId="327"/>
            <ac:picMk id="6" creationId="{A7B5DB40-A4EF-4578-97F3-C36AF9CE2FE7}"/>
          </ac:picMkLst>
        </pc:picChg>
        <pc:picChg chg="add mod">
          <ac:chgData name="Schell, Benjamin" userId="f9e67e3d-e662-49bf-b5ba-a1e4014e19f0" providerId="ADAL" clId="{63F0888A-FB4B-4CAD-B361-4D4AC50A7D73}" dt="2022-09-02T12:19:15.217" v="18843"/>
          <ac:picMkLst>
            <pc:docMk/>
            <pc:sldMk cId="24679461" sldId="327"/>
            <ac:picMk id="7" creationId="{4CF76C90-C356-49AA-BDA9-E21C612542BF}"/>
          </ac:picMkLst>
        </pc:picChg>
        <pc:picChg chg="add mod">
          <ac:chgData name="Schell, Benjamin" userId="f9e67e3d-e662-49bf-b5ba-a1e4014e19f0" providerId="ADAL" clId="{63F0888A-FB4B-4CAD-B361-4D4AC50A7D73}" dt="2022-09-02T12:19:15.217" v="18843"/>
          <ac:picMkLst>
            <pc:docMk/>
            <pc:sldMk cId="24679461" sldId="327"/>
            <ac:picMk id="8" creationId="{CC59E58D-8D29-4E82-BD9E-0D7798B7D54C}"/>
          </ac:picMkLst>
        </pc:picChg>
        <pc:picChg chg="add mod">
          <ac:chgData name="Schell, Benjamin" userId="f9e67e3d-e662-49bf-b5ba-a1e4014e19f0" providerId="ADAL" clId="{63F0888A-FB4B-4CAD-B361-4D4AC50A7D73}" dt="2022-09-02T12:19:15.217" v="18843"/>
          <ac:picMkLst>
            <pc:docMk/>
            <pc:sldMk cId="24679461" sldId="327"/>
            <ac:picMk id="9" creationId="{6D1B72F9-67C1-491B-8797-E25F86CA16A0}"/>
          </ac:picMkLst>
        </pc:picChg>
      </pc:sldChg>
      <pc:sldChg chg="addSp delSp modSp new mod">
        <pc:chgData name="Schell, Benjamin" userId="f9e67e3d-e662-49bf-b5ba-a1e4014e19f0" providerId="ADAL" clId="{63F0888A-FB4B-4CAD-B361-4D4AC50A7D73}" dt="2022-09-02T13:45:11.058" v="20420" actId="12"/>
        <pc:sldMkLst>
          <pc:docMk/>
          <pc:sldMk cId="4029819536" sldId="328"/>
        </pc:sldMkLst>
        <pc:spChg chg="mod">
          <ac:chgData name="Schell, Benjamin" userId="f9e67e3d-e662-49bf-b5ba-a1e4014e19f0" providerId="ADAL" clId="{63F0888A-FB4B-4CAD-B361-4D4AC50A7D73}" dt="2022-09-02T12:19:51.146" v="18851"/>
          <ac:spMkLst>
            <pc:docMk/>
            <pc:sldMk cId="4029819536" sldId="328"/>
            <ac:spMk id="2" creationId="{5FCEBF90-96AB-4354-BECD-3E3B34A32918}"/>
          </ac:spMkLst>
        </pc:spChg>
        <pc:spChg chg="mod">
          <ac:chgData name="Schell, Benjamin" userId="f9e67e3d-e662-49bf-b5ba-a1e4014e19f0" providerId="ADAL" clId="{63F0888A-FB4B-4CAD-B361-4D4AC50A7D73}" dt="2022-09-02T12:19:43.021" v="18850"/>
          <ac:spMkLst>
            <pc:docMk/>
            <pc:sldMk cId="4029819536" sldId="328"/>
            <ac:spMk id="4" creationId="{98CE9920-FCEE-4FCC-A9AD-9BF5EF94583C}"/>
          </ac:spMkLst>
        </pc:spChg>
        <pc:spChg chg="del">
          <ac:chgData name="Schell, Benjamin" userId="f9e67e3d-e662-49bf-b5ba-a1e4014e19f0" providerId="ADAL" clId="{63F0888A-FB4B-4CAD-B361-4D4AC50A7D73}" dt="2022-09-02T12:19:36.391" v="18849" actId="478"/>
          <ac:spMkLst>
            <pc:docMk/>
            <pc:sldMk cId="4029819536" sldId="328"/>
            <ac:spMk id="5" creationId="{3C6D9E59-5DB2-44DE-B8BC-DA95E605CB08}"/>
          </ac:spMkLst>
        </pc:spChg>
        <pc:spChg chg="add mod">
          <ac:chgData name="Schell, Benjamin" userId="f9e67e3d-e662-49bf-b5ba-a1e4014e19f0" providerId="ADAL" clId="{63F0888A-FB4B-4CAD-B361-4D4AC50A7D73}" dt="2022-09-02T12:19:34.661" v="18848"/>
          <ac:spMkLst>
            <pc:docMk/>
            <pc:sldMk cId="4029819536" sldId="328"/>
            <ac:spMk id="6" creationId="{614070DE-1D8F-4EC0-89A5-6B99ED599D18}"/>
          </ac:spMkLst>
        </pc:spChg>
        <pc:spChg chg="add del mod">
          <ac:chgData name="Schell, Benjamin" userId="f9e67e3d-e662-49bf-b5ba-a1e4014e19f0" providerId="ADAL" clId="{63F0888A-FB4B-4CAD-B361-4D4AC50A7D73}" dt="2022-09-02T12:25:59.744" v="19159" actId="478"/>
          <ac:spMkLst>
            <pc:docMk/>
            <pc:sldMk cId="4029819536" sldId="328"/>
            <ac:spMk id="7" creationId="{19A4F8F7-A6F8-4302-9BF9-DDF9E691AA30}"/>
          </ac:spMkLst>
        </pc:spChg>
        <pc:spChg chg="add mod">
          <ac:chgData name="Schell, Benjamin" userId="f9e67e3d-e662-49bf-b5ba-a1e4014e19f0" providerId="ADAL" clId="{63F0888A-FB4B-4CAD-B361-4D4AC50A7D73}" dt="2022-09-02T12:19:34.661" v="18848"/>
          <ac:spMkLst>
            <pc:docMk/>
            <pc:sldMk cId="4029819536" sldId="328"/>
            <ac:spMk id="8" creationId="{8510E523-7ACB-49EA-A5E5-FC161CCE33C5}"/>
          </ac:spMkLst>
        </pc:spChg>
        <pc:spChg chg="add mod">
          <ac:chgData name="Schell, Benjamin" userId="f9e67e3d-e662-49bf-b5ba-a1e4014e19f0" providerId="ADAL" clId="{63F0888A-FB4B-4CAD-B361-4D4AC50A7D73}" dt="2022-09-02T12:19:34.661" v="18848"/>
          <ac:spMkLst>
            <pc:docMk/>
            <pc:sldMk cId="4029819536" sldId="328"/>
            <ac:spMk id="9" creationId="{192E4AE1-E5AD-4E2C-8CEA-783A98A5A917}"/>
          </ac:spMkLst>
        </pc:spChg>
        <pc:spChg chg="add mod">
          <ac:chgData name="Schell, Benjamin" userId="f9e67e3d-e662-49bf-b5ba-a1e4014e19f0" providerId="ADAL" clId="{63F0888A-FB4B-4CAD-B361-4D4AC50A7D73}" dt="2022-09-02T12:19:34.661" v="18848"/>
          <ac:spMkLst>
            <pc:docMk/>
            <pc:sldMk cId="4029819536" sldId="328"/>
            <ac:spMk id="10" creationId="{B5233A84-83F3-4B00-9D5B-2C9BE24173DB}"/>
          </ac:spMkLst>
        </pc:spChg>
        <pc:spChg chg="add mod">
          <ac:chgData name="Schell, Benjamin" userId="f9e67e3d-e662-49bf-b5ba-a1e4014e19f0" providerId="ADAL" clId="{63F0888A-FB4B-4CAD-B361-4D4AC50A7D73}" dt="2022-09-02T13:45:11.058" v="20420" actId="12"/>
          <ac:spMkLst>
            <pc:docMk/>
            <pc:sldMk cId="4029819536" sldId="328"/>
            <ac:spMk id="14" creationId="{BD7D035F-E26D-44DE-A98B-56C09519F0EE}"/>
          </ac:spMkLst>
        </pc:spChg>
        <pc:picChg chg="add mod">
          <ac:chgData name="Schell, Benjamin" userId="f9e67e3d-e662-49bf-b5ba-a1e4014e19f0" providerId="ADAL" clId="{63F0888A-FB4B-4CAD-B361-4D4AC50A7D73}" dt="2022-09-02T12:19:34.661" v="18848"/>
          <ac:picMkLst>
            <pc:docMk/>
            <pc:sldMk cId="4029819536" sldId="328"/>
            <ac:picMk id="11" creationId="{A7B43701-9A7F-4A91-8CD1-8DF600856949}"/>
          </ac:picMkLst>
        </pc:picChg>
        <pc:picChg chg="add mod">
          <ac:chgData name="Schell, Benjamin" userId="f9e67e3d-e662-49bf-b5ba-a1e4014e19f0" providerId="ADAL" clId="{63F0888A-FB4B-4CAD-B361-4D4AC50A7D73}" dt="2022-09-02T12:19:34.661" v="18848"/>
          <ac:picMkLst>
            <pc:docMk/>
            <pc:sldMk cId="4029819536" sldId="328"/>
            <ac:picMk id="12" creationId="{85D5EB10-A769-44E4-BEB9-32D2BB76564E}"/>
          </ac:picMkLst>
        </pc:picChg>
        <pc:picChg chg="add mod">
          <ac:chgData name="Schell, Benjamin" userId="f9e67e3d-e662-49bf-b5ba-a1e4014e19f0" providerId="ADAL" clId="{63F0888A-FB4B-4CAD-B361-4D4AC50A7D73}" dt="2022-09-02T12:19:34.661" v="18848"/>
          <ac:picMkLst>
            <pc:docMk/>
            <pc:sldMk cId="4029819536" sldId="328"/>
            <ac:picMk id="13" creationId="{56DCA9D9-1A72-4A8F-A83A-873FF3A42203}"/>
          </ac:picMkLst>
        </pc:picChg>
      </pc:sldChg>
      <pc:sldChg chg="new del">
        <pc:chgData name="Schell, Benjamin" userId="f9e67e3d-e662-49bf-b5ba-a1e4014e19f0" providerId="ADAL" clId="{63F0888A-FB4B-4CAD-B361-4D4AC50A7D73}" dt="2022-09-02T13:33:29.402" v="20327" actId="47"/>
        <pc:sldMkLst>
          <pc:docMk/>
          <pc:sldMk cId="786911878" sldId="329"/>
        </pc:sldMkLst>
      </pc:sldChg>
      <pc:sldChg chg="add del mod modShow">
        <pc:chgData name="Schell, Benjamin" userId="f9e67e3d-e662-49bf-b5ba-a1e4014e19f0" providerId="ADAL" clId="{63F0888A-FB4B-4CAD-B361-4D4AC50A7D73}" dt="2022-09-14T14:34:48.573" v="34731" actId="47"/>
        <pc:sldMkLst>
          <pc:docMk/>
          <pc:sldMk cId="2900327766" sldId="682"/>
        </pc:sldMkLst>
      </pc:sldChg>
      <pc:sldChg chg="add mod modShow">
        <pc:chgData name="Schell, Benjamin" userId="f9e67e3d-e662-49bf-b5ba-a1e4014e19f0" providerId="ADAL" clId="{63F0888A-FB4B-4CAD-B361-4D4AC50A7D73}" dt="2022-09-02T13:33:37.145" v="20335" actId="729"/>
        <pc:sldMkLst>
          <pc:docMk/>
          <pc:sldMk cId="1574270796" sldId="683"/>
        </pc:sldMkLst>
      </pc:sldChg>
      <pc:sldChg chg="add mod modShow">
        <pc:chgData name="Schell, Benjamin" userId="f9e67e3d-e662-49bf-b5ba-a1e4014e19f0" providerId="ADAL" clId="{63F0888A-FB4B-4CAD-B361-4D4AC50A7D73}" dt="2022-09-02T13:33:37.145" v="20335" actId="729"/>
        <pc:sldMkLst>
          <pc:docMk/>
          <pc:sldMk cId="37702808" sldId="684"/>
        </pc:sldMkLst>
      </pc:sldChg>
      <pc:sldChg chg="add mod modShow">
        <pc:chgData name="Schell, Benjamin" userId="f9e67e3d-e662-49bf-b5ba-a1e4014e19f0" providerId="ADAL" clId="{63F0888A-FB4B-4CAD-B361-4D4AC50A7D73}" dt="2022-09-02T13:33:37.145" v="20335" actId="729"/>
        <pc:sldMkLst>
          <pc:docMk/>
          <pc:sldMk cId="1144153553" sldId="685"/>
        </pc:sldMkLst>
      </pc:sldChg>
      <pc:sldChg chg="add mod modShow">
        <pc:chgData name="Schell, Benjamin" userId="f9e67e3d-e662-49bf-b5ba-a1e4014e19f0" providerId="ADAL" clId="{63F0888A-FB4B-4CAD-B361-4D4AC50A7D73}" dt="2022-09-02T13:33:37.145" v="20335" actId="729"/>
        <pc:sldMkLst>
          <pc:docMk/>
          <pc:sldMk cId="2537091562" sldId="686"/>
        </pc:sldMkLst>
      </pc:sldChg>
      <pc:sldChg chg="add del mod modShow">
        <pc:chgData name="Schell, Benjamin" userId="f9e67e3d-e662-49bf-b5ba-a1e4014e19f0" providerId="ADAL" clId="{63F0888A-FB4B-4CAD-B361-4D4AC50A7D73}" dt="2022-09-14T14:34:57.882" v="34733" actId="47"/>
        <pc:sldMkLst>
          <pc:docMk/>
          <pc:sldMk cId="2099222710" sldId="687"/>
        </pc:sldMkLst>
      </pc:sldChg>
      <pc:sldChg chg="add del mod modShow">
        <pc:chgData name="Schell, Benjamin" userId="f9e67e3d-e662-49bf-b5ba-a1e4014e19f0" providerId="ADAL" clId="{63F0888A-FB4B-4CAD-B361-4D4AC50A7D73}" dt="2022-09-14T14:34:37.693" v="34708" actId="47"/>
        <pc:sldMkLst>
          <pc:docMk/>
          <pc:sldMk cId="59837909" sldId="689"/>
        </pc:sldMkLst>
      </pc:sldChg>
      <pc:sldChg chg="add del mod modShow">
        <pc:chgData name="Schell, Benjamin" userId="f9e67e3d-e662-49bf-b5ba-a1e4014e19f0" providerId="ADAL" clId="{63F0888A-FB4B-4CAD-B361-4D4AC50A7D73}" dt="2022-09-14T14:34:38.158" v="34709" actId="47"/>
        <pc:sldMkLst>
          <pc:docMk/>
          <pc:sldMk cId="1285089977" sldId="690"/>
        </pc:sldMkLst>
      </pc:sldChg>
      <pc:sldChg chg="modSp add mod modShow">
        <pc:chgData name="Schell, Benjamin" userId="f9e67e3d-e662-49bf-b5ba-a1e4014e19f0" providerId="ADAL" clId="{63F0888A-FB4B-4CAD-B361-4D4AC50A7D73}" dt="2022-09-02T13:33:37.145" v="20335" actId="729"/>
        <pc:sldMkLst>
          <pc:docMk/>
          <pc:sldMk cId="4206874311" sldId="697"/>
        </pc:sldMkLst>
        <pc:spChg chg="mod">
          <ac:chgData name="Schell, Benjamin" userId="f9e67e3d-e662-49bf-b5ba-a1e4014e19f0" providerId="ADAL" clId="{63F0888A-FB4B-4CAD-B361-4D4AC50A7D73}" dt="2022-09-02T13:33:32.284" v="20329" actId="27636"/>
          <ac:spMkLst>
            <pc:docMk/>
            <pc:sldMk cId="4206874311" sldId="697"/>
            <ac:spMk id="6" creationId="{31080425-6D15-4D52-AA79-7E237E33CA39}"/>
          </ac:spMkLst>
        </pc:spChg>
      </pc:sldChg>
      <pc:sldChg chg="add mod modShow">
        <pc:chgData name="Schell, Benjamin" userId="f9e67e3d-e662-49bf-b5ba-a1e4014e19f0" providerId="ADAL" clId="{63F0888A-FB4B-4CAD-B361-4D4AC50A7D73}" dt="2022-09-02T13:33:37.145" v="20335" actId="729"/>
        <pc:sldMkLst>
          <pc:docMk/>
          <pc:sldMk cId="1400265068" sldId="700"/>
        </pc:sldMkLst>
      </pc:sldChg>
      <pc:sldChg chg="add del mod modShow">
        <pc:chgData name="Schell, Benjamin" userId="f9e67e3d-e662-49bf-b5ba-a1e4014e19f0" providerId="ADAL" clId="{63F0888A-FB4B-4CAD-B361-4D4AC50A7D73}" dt="2022-09-14T14:34:50.304" v="34732" actId="47"/>
        <pc:sldMkLst>
          <pc:docMk/>
          <pc:sldMk cId="3419687578" sldId="701"/>
        </pc:sldMkLst>
      </pc:sldChg>
      <pc:sldChg chg="add del mod modShow">
        <pc:chgData name="Schell, Benjamin" userId="f9e67e3d-e662-49bf-b5ba-a1e4014e19f0" providerId="ADAL" clId="{63F0888A-FB4B-4CAD-B361-4D4AC50A7D73}" dt="2022-09-14T14:34:47.909" v="34730" actId="47"/>
        <pc:sldMkLst>
          <pc:docMk/>
          <pc:sldMk cId="3254032034" sldId="702"/>
        </pc:sldMkLst>
      </pc:sldChg>
      <pc:sldChg chg="add del mod modShow">
        <pc:chgData name="Schell, Benjamin" userId="f9e67e3d-e662-49bf-b5ba-a1e4014e19f0" providerId="ADAL" clId="{63F0888A-FB4B-4CAD-B361-4D4AC50A7D73}" dt="2022-09-14T14:34:41.004" v="34716" actId="47"/>
        <pc:sldMkLst>
          <pc:docMk/>
          <pc:sldMk cId="2827088776" sldId="710"/>
        </pc:sldMkLst>
      </pc:sldChg>
      <pc:sldChg chg="add del mod modShow">
        <pc:chgData name="Schell, Benjamin" userId="f9e67e3d-e662-49bf-b5ba-a1e4014e19f0" providerId="ADAL" clId="{63F0888A-FB4B-4CAD-B361-4D4AC50A7D73}" dt="2022-09-14T14:34:37.357" v="34707" actId="47"/>
        <pc:sldMkLst>
          <pc:docMk/>
          <pc:sldMk cId="507831169" sldId="711"/>
        </pc:sldMkLst>
      </pc:sldChg>
      <pc:sldChg chg="add mod modShow">
        <pc:chgData name="Schell, Benjamin" userId="f9e67e3d-e662-49bf-b5ba-a1e4014e19f0" providerId="ADAL" clId="{63F0888A-FB4B-4CAD-B361-4D4AC50A7D73}" dt="2022-09-02T13:33:37.145" v="20335" actId="729"/>
        <pc:sldMkLst>
          <pc:docMk/>
          <pc:sldMk cId="665269321" sldId="712"/>
        </pc:sldMkLst>
      </pc:sldChg>
      <pc:sldChg chg="add mod modShow">
        <pc:chgData name="Schell, Benjamin" userId="f9e67e3d-e662-49bf-b5ba-a1e4014e19f0" providerId="ADAL" clId="{63F0888A-FB4B-4CAD-B361-4D4AC50A7D73}" dt="2022-09-02T13:33:37.145" v="20335" actId="729"/>
        <pc:sldMkLst>
          <pc:docMk/>
          <pc:sldMk cId="1250489756" sldId="713"/>
        </pc:sldMkLst>
      </pc:sldChg>
      <pc:sldChg chg="add mod modShow">
        <pc:chgData name="Schell, Benjamin" userId="f9e67e3d-e662-49bf-b5ba-a1e4014e19f0" providerId="ADAL" clId="{63F0888A-FB4B-4CAD-B361-4D4AC50A7D73}" dt="2022-09-02T13:33:37.145" v="20335" actId="729"/>
        <pc:sldMkLst>
          <pc:docMk/>
          <pc:sldMk cId="3149464331" sldId="714"/>
        </pc:sldMkLst>
      </pc:sldChg>
      <pc:sldChg chg="add mod modShow">
        <pc:chgData name="Schell, Benjamin" userId="f9e67e3d-e662-49bf-b5ba-a1e4014e19f0" providerId="ADAL" clId="{63F0888A-FB4B-4CAD-B361-4D4AC50A7D73}" dt="2022-09-02T13:33:37.145" v="20335" actId="729"/>
        <pc:sldMkLst>
          <pc:docMk/>
          <pc:sldMk cId="447012248" sldId="715"/>
        </pc:sldMkLst>
      </pc:sldChg>
      <pc:sldChg chg="add mod ord modShow">
        <pc:chgData name="Schell, Benjamin" userId="f9e67e3d-e662-49bf-b5ba-a1e4014e19f0" providerId="ADAL" clId="{63F0888A-FB4B-4CAD-B361-4D4AC50A7D73}" dt="2022-09-02T13:55:18.286" v="20433"/>
        <pc:sldMkLst>
          <pc:docMk/>
          <pc:sldMk cId="2647244654" sldId="1239"/>
        </pc:sldMkLst>
      </pc:sldChg>
      <pc:sldChg chg="add del">
        <pc:chgData name="Schell, Benjamin" userId="f9e67e3d-e662-49bf-b5ba-a1e4014e19f0" providerId="ADAL" clId="{63F0888A-FB4B-4CAD-B361-4D4AC50A7D73}" dt="2022-09-01T15:30:27.963" v="16544" actId="47"/>
        <pc:sldMkLst>
          <pc:docMk/>
          <pc:sldMk cId="3420885006" sldId="5907"/>
        </pc:sldMkLst>
      </pc:sldChg>
      <pc:sldChg chg="modSp add del mod modShow">
        <pc:chgData name="Schell, Benjamin" userId="f9e67e3d-e662-49bf-b5ba-a1e4014e19f0" providerId="ADAL" clId="{63F0888A-FB4B-4CAD-B361-4D4AC50A7D73}" dt="2022-09-14T14:34:37.011" v="34706" actId="47"/>
        <pc:sldMkLst>
          <pc:docMk/>
          <pc:sldMk cId="4023719484" sldId="5919"/>
        </pc:sldMkLst>
        <pc:spChg chg="mod">
          <ac:chgData name="Schell, Benjamin" userId="f9e67e3d-e662-49bf-b5ba-a1e4014e19f0" providerId="ADAL" clId="{63F0888A-FB4B-4CAD-B361-4D4AC50A7D73}" dt="2022-09-02T13:33:32.284" v="20330" actId="27636"/>
          <ac:spMkLst>
            <pc:docMk/>
            <pc:sldMk cId="4023719484" sldId="5919"/>
            <ac:spMk id="2" creationId="{BC74FA31-1015-4F28-8314-48CE760CCF15}"/>
          </ac:spMkLst>
        </pc:spChg>
      </pc:sldChg>
      <pc:sldChg chg="modSp add del mod modShow">
        <pc:chgData name="Schell, Benjamin" userId="f9e67e3d-e662-49bf-b5ba-a1e4014e19f0" providerId="ADAL" clId="{63F0888A-FB4B-4CAD-B361-4D4AC50A7D73}" dt="2022-09-14T14:34:41.531" v="34717" actId="47"/>
        <pc:sldMkLst>
          <pc:docMk/>
          <pc:sldMk cId="2956455205" sldId="5920"/>
        </pc:sldMkLst>
        <pc:spChg chg="mod">
          <ac:chgData name="Schell, Benjamin" userId="f9e67e3d-e662-49bf-b5ba-a1e4014e19f0" providerId="ADAL" clId="{63F0888A-FB4B-4CAD-B361-4D4AC50A7D73}" dt="2022-09-02T13:33:32.357" v="20332" actId="27636"/>
          <ac:spMkLst>
            <pc:docMk/>
            <pc:sldMk cId="2956455205" sldId="5920"/>
            <ac:spMk id="2" creationId="{BC74FA31-1015-4F28-8314-48CE760CCF15}"/>
          </ac:spMkLst>
        </pc:spChg>
      </pc:sldChg>
      <pc:sldChg chg="add del mod modShow">
        <pc:chgData name="Schell, Benjamin" userId="f9e67e3d-e662-49bf-b5ba-a1e4014e19f0" providerId="ADAL" clId="{63F0888A-FB4B-4CAD-B361-4D4AC50A7D73}" dt="2022-09-14T14:34:38.290" v="34710" actId="47"/>
        <pc:sldMkLst>
          <pc:docMk/>
          <pc:sldMk cId="2437398197" sldId="5921"/>
        </pc:sldMkLst>
      </pc:sldChg>
      <pc:sldChg chg="add del mod modShow">
        <pc:chgData name="Schell, Benjamin" userId="f9e67e3d-e662-49bf-b5ba-a1e4014e19f0" providerId="ADAL" clId="{63F0888A-FB4B-4CAD-B361-4D4AC50A7D73}" dt="2022-09-14T14:34:38.507" v="34711" actId="47"/>
        <pc:sldMkLst>
          <pc:docMk/>
          <pc:sldMk cId="1806745263" sldId="5922"/>
        </pc:sldMkLst>
      </pc:sldChg>
      <pc:sldChg chg="add del mod modShow">
        <pc:chgData name="Schell, Benjamin" userId="f9e67e3d-e662-49bf-b5ba-a1e4014e19f0" providerId="ADAL" clId="{63F0888A-FB4B-4CAD-B361-4D4AC50A7D73}" dt="2022-09-14T14:34:38.875" v="34712" actId="47"/>
        <pc:sldMkLst>
          <pc:docMk/>
          <pc:sldMk cId="917862879" sldId="5923"/>
        </pc:sldMkLst>
      </pc:sldChg>
      <pc:sldChg chg="add del mod modShow">
        <pc:chgData name="Schell, Benjamin" userId="f9e67e3d-e662-49bf-b5ba-a1e4014e19f0" providerId="ADAL" clId="{63F0888A-FB4B-4CAD-B361-4D4AC50A7D73}" dt="2022-09-14T14:34:39.576" v="34714" actId="47"/>
        <pc:sldMkLst>
          <pc:docMk/>
          <pc:sldMk cId="420455914" sldId="5929"/>
        </pc:sldMkLst>
      </pc:sldChg>
      <pc:sldChg chg="modSp add del mod modShow">
        <pc:chgData name="Schell, Benjamin" userId="f9e67e3d-e662-49bf-b5ba-a1e4014e19f0" providerId="ADAL" clId="{63F0888A-FB4B-4CAD-B361-4D4AC50A7D73}" dt="2022-09-14T14:34:40.018" v="34715" actId="47"/>
        <pc:sldMkLst>
          <pc:docMk/>
          <pc:sldMk cId="2704258704" sldId="5930"/>
        </pc:sldMkLst>
        <pc:spChg chg="mod">
          <ac:chgData name="Schell, Benjamin" userId="f9e67e3d-e662-49bf-b5ba-a1e4014e19f0" providerId="ADAL" clId="{63F0888A-FB4B-4CAD-B361-4D4AC50A7D73}" dt="2022-09-02T13:33:32.353" v="20331" actId="27636"/>
          <ac:spMkLst>
            <pc:docMk/>
            <pc:sldMk cId="2704258704" sldId="5930"/>
            <ac:spMk id="15" creationId="{DFACFAE1-A885-4627-B840-C977B91FD39E}"/>
          </ac:spMkLst>
        </pc:spChg>
      </pc:sldChg>
      <pc:sldChg chg="add del mod modShow">
        <pc:chgData name="Schell, Benjamin" userId="f9e67e3d-e662-49bf-b5ba-a1e4014e19f0" providerId="ADAL" clId="{63F0888A-FB4B-4CAD-B361-4D4AC50A7D73}" dt="2022-09-14T14:34:41.897" v="34719" actId="47"/>
        <pc:sldMkLst>
          <pc:docMk/>
          <pc:sldMk cId="3948459683" sldId="5931"/>
        </pc:sldMkLst>
      </pc:sldChg>
      <pc:sldChg chg="add del mod modShow">
        <pc:chgData name="Schell, Benjamin" userId="f9e67e3d-e662-49bf-b5ba-a1e4014e19f0" providerId="ADAL" clId="{63F0888A-FB4B-4CAD-B361-4D4AC50A7D73}" dt="2022-09-14T14:34:42.398" v="34720" actId="47"/>
        <pc:sldMkLst>
          <pc:docMk/>
          <pc:sldMk cId="2844936254" sldId="5932"/>
        </pc:sldMkLst>
      </pc:sldChg>
      <pc:sldChg chg="add del mod modShow">
        <pc:chgData name="Schell, Benjamin" userId="f9e67e3d-e662-49bf-b5ba-a1e4014e19f0" providerId="ADAL" clId="{63F0888A-FB4B-4CAD-B361-4D4AC50A7D73}" dt="2022-09-14T14:34:41.681" v="34718" actId="47"/>
        <pc:sldMkLst>
          <pc:docMk/>
          <pc:sldMk cId="2042805619" sldId="5933"/>
        </pc:sldMkLst>
      </pc:sldChg>
      <pc:sldChg chg="add del mod modShow">
        <pc:chgData name="Schell, Benjamin" userId="f9e67e3d-e662-49bf-b5ba-a1e4014e19f0" providerId="ADAL" clId="{63F0888A-FB4B-4CAD-B361-4D4AC50A7D73}" dt="2022-09-14T14:34:42.767" v="34721" actId="47"/>
        <pc:sldMkLst>
          <pc:docMk/>
          <pc:sldMk cId="3438983686" sldId="5935"/>
        </pc:sldMkLst>
      </pc:sldChg>
      <pc:sldChg chg="add del mod modShow">
        <pc:chgData name="Schell, Benjamin" userId="f9e67e3d-e662-49bf-b5ba-a1e4014e19f0" providerId="ADAL" clId="{63F0888A-FB4B-4CAD-B361-4D4AC50A7D73}" dt="2022-09-14T14:34:43.242" v="34722" actId="47"/>
        <pc:sldMkLst>
          <pc:docMk/>
          <pc:sldMk cId="3950758655" sldId="5936"/>
        </pc:sldMkLst>
      </pc:sldChg>
      <pc:sldChg chg="add del mod modShow">
        <pc:chgData name="Schell, Benjamin" userId="f9e67e3d-e662-49bf-b5ba-a1e4014e19f0" providerId="ADAL" clId="{63F0888A-FB4B-4CAD-B361-4D4AC50A7D73}" dt="2022-09-14T14:34:43.731" v="34723" actId="47"/>
        <pc:sldMkLst>
          <pc:docMk/>
          <pc:sldMk cId="1319663757" sldId="5937"/>
        </pc:sldMkLst>
      </pc:sldChg>
      <pc:sldChg chg="add del mod modShow">
        <pc:chgData name="Schell, Benjamin" userId="f9e67e3d-e662-49bf-b5ba-a1e4014e19f0" providerId="ADAL" clId="{63F0888A-FB4B-4CAD-B361-4D4AC50A7D73}" dt="2022-09-14T14:34:44.142" v="34724" actId="47"/>
        <pc:sldMkLst>
          <pc:docMk/>
          <pc:sldMk cId="2494197161" sldId="5938"/>
        </pc:sldMkLst>
      </pc:sldChg>
      <pc:sldChg chg="add del mod modShow">
        <pc:chgData name="Schell, Benjamin" userId="f9e67e3d-e662-49bf-b5ba-a1e4014e19f0" providerId="ADAL" clId="{63F0888A-FB4B-4CAD-B361-4D4AC50A7D73}" dt="2022-09-14T14:34:44.770" v="34725" actId="47"/>
        <pc:sldMkLst>
          <pc:docMk/>
          <pc:sldMk cId="3114552638" sldId="5939"/>
        </pc:sldMkLst>
      </pc:sldChg>
      <pc:sldChg chg="add del mod modShow">
        <pc:chgData name="Schell, Benjamin" userId="f9e67e3d-e662-49bf-b5ba-a1e4014e19f0" providerId="ADAL" clId="{63F0888A-FB4B-4CAD-B361-4D4AC50A7D73}" dt="2022-09-14T14:34:45.903" v="34727" actId="47"/>
        <pc:sldMkLst>
          <pc:docMk/>
          <pc:sldMk cId="3028675728" sldId="5942"/>
        </pc:sldMkLst>
      </pc:sldChg>
      <pc:sldChg chg="modSp add del mod modShow">
        <pc:chgData name="Schell, Benjamin" userId="f9e67e3d-e662-49bf-b5ba-a1e4014e19f0" providerId="ADAL" clId="{63F0888A-FB4B-4CAD-B361-4D4AC50A7D73}" dt="2022-09-14T14:34:46.271" v="34728" actId="47"/>
        <pc:sldMkLst>
          <pc:docMk/>
          <pc:sldMk cId="1033542046" sldId="5943"/>
        </pc:sldMkLst>
        <pc:spChg chg="mod">
          <ac:chgData name="Schell, Benjamin" userId="f9e67e3d-e662-49bf-b5ba-a1e4014e19f0" providerId="ADAL" clId="{63F0888A-FB4B-4CAD-B361-4D4AC50A7D73}" dt="2022-09-02T13:33:32.404" v="20333" actId="27636"/>
          <ac:spMkLst>
            <pc:docMk/>
            <pc:sldMk cId="1033542046" sldId="5943"/>
            <ac:spMk id="13" creationId="{4F2FAF6B-9F77-43A2-B02D-62100DFD89A0}"/>
          </ac:spMkLst>
        </pc:spChg>
      </pc:sldChg>
      <pc:sldChg chg="modSp add del mod modShow">
        <pc:chgData name="Schell, Benjamin" userId="f9e67e3d-e662-49bf-b5ba-a1e4014e19f0" providerId="ADAL" clId="{63F0888A-FB4B-4CAD-B361-4D4AC50A7D73}" dt="2022-09-14T14:34:46.772" v="34729" actId="47"/>
        <pc:sldMkLst>
          <pc:docMk/>
          <pc:sldMk cId="2592971590" sldId="5946"/>
        </pc:sldMkLst>
        <pc:spChg chg="mod">
          <ac:chgData name="Schell, Benjamin" userId="f9e67e3d-e662-49bf-b5ba-a1e4014e19f0" providerId="ADAL" clId="{63F0888A-FB4B-4CAD-B361-4D4AC50A7D73}" dt="2022-09-02T13:33:32.424" v="20334" actId="27636"/>
          <ac:spMkLst>
            <pc:docMk/>
            <pc:sldMk cId="2592971590" sldId="5946"/>
            <ac:spMk id="13" creationId="{4F2FAF6B-9F77-43A2-B02D-62100DFD89A0}"/>
          </ac:spMkLst>
        </pc:spChg>
      </pc:sldChg>
      <pc:sldChg chg="add del mod modShow">
        <pc:chgData name="Schell, Benjamin" userId="f9e67e3d-e662-49bf-b5ba-a1e4014e19f0" providerId="ADAL" clId="{63F0888A-FB4B-4CAD-B361-4D4AC50A7D73}" dt="2022-09-14T14:34:45.351" v="34726" actId="47"/>
        <pc:sldMkLst>
          <pc:docMk/>
          <pc:sldMk cId="2380983852" sldId="5947"/>
        </pc:sldMkLst>
      </pc:sldChg>
      <pc:sldChg chg="add del mod modShow">
        <pc:chgData name="Schell, Benjamin" userId="f9e67e3d-e662-49bf-b5ba-a1e4014e19f0" providerId="ADAL" clId="{63F0888A-FB4B-4CAD-B361-4D4AC50A7D73}" dt="2022-09-14T14:34:39.179" v="34713" actId="47"/>
        <pc:sldMkLst>
          <pc:docMk/>
          <pc:sldMk cId="364946889" sldId="5949"/>
        </pc:sldMkLst>
      </pc:sldChg>
      <pc:sldChg chg="addSp modSp new mod">
        <pc:chgData name="Schell, Benjamin" userId="f9e67e3d-e662-49bf-b5ba-a1e4014e19f0" providerId="ADAL" clId="{63F0888A-FB4B-4CAD-B361-4D4AC50A7D73}" dt="2022-09-08T15:39:51.864" v="23444" actId="20577"/>
        <pc:sldMkLst>
          <pc:docMk/>
          <pc:sldMk cId="697536238" sldId="5950"/>
        </pc:sldMkLst>
        <pc:spChg chg="mod">
          <ac:chgData name="Schell, Benjamin" userId="f9e67e3d-e662-49bf-b5ba-a1e4014e19f0" providerId="ADAL" clId="{63F0888A-FB4B-4CAD-B361-4D4AC50A7D73}" dt="2022-09-06T12:14:49.150" v="20727" actId="20577"/>
          <ac:spMkLst>
            <pc:docMk/>
            <pc:sldMk cId="697536238" sldId="5950"/>
            <ac:spMk id="2" creationId="{772E0674-85F7-4EA5-A686-66AC1E08535A}"/>
          </ac:spMkLst>
        </pc:spChg>
        <pc:spChg chg="mod">
          <ac:chgData name="Schell, Benjamin" userId="f9e67e3d-e662-49bf-b5ba-a1e4014e19f0" providerId="ADAL" clId="{63F0888A-FB4B-4CAD-B361-4D4AC50A7D73}" dt="2022-09-06T12:14:42.327" v="20714"/>
          <ac:spMkLst>
            <pc:docMk/>
            <pc:sldMk cId="697536238" sldId="5950"/>
            <ac:spMk id="4" creationId="{CC14BFF7-0D1E-4CA6-ABF6-E68F56E61B4D}"/>
          </ac:spMkLst>
        </pc:spChg>
        <pc:spChg chg="mod">
          <ac:chgData name="Schell, Benjamin" userId="f9e67e3d-e662-49bf-b5ba-a1e4014e19f0" providerId="ADAL" clId="{63F0888A-FB4B-4CAD-B361-4D4AC50A7D73}" dt="2022-09-06T12:31:35.894" v="21684" actId="20577"/>
          <ac:spMkLst>
            <pc:docMk/>
            <pc:sldMk cId="697536238" sldId="5950"/>
            <ac:spMk id="5" creationId="{94ED61AB-18DC-4768-A000-8EB257C728ED}"/>
          </ac:spMkLst>
        </pc:spChg>
        <pc:spChg chg="add mod">
          <ac:chgData name="Schell, Benjamin" userId="f9e67e3d-e662-49bf-b5ba-a1e4014e19f0" providerId="ADAL" clId="{63F0888A-FB4B-4CAD-B361-4D4AC50A7D73}" dt="2022-09-06T12:31:32.401" v="21682" actId="1076"/>
          <ac:spMkLst>
            <pc:docMk/>
            <pc:sldMk cId="697536238" sldId="5950"/>
            <ac:spMk id="8" creationId="{E595CCA8-D6AC-4B12-B8D0-B152F383A5CF}"/>
          </ac:spMkLst>
        </pc:spChg>
        <pc:spChg chg="add mod">
          <ac:chgData name="Schell, Benjamin" userId="f9e67e3d-e662-49bf-b5ba-a1e4014e19f0" providerId="ADAL" clId="{63F0888A-FB4B-4CAD-B361-4D4AC50A7D73}" dt="2022-09-08T15:39:51.864" v="23444" actId="20577"/>
          <ac:spMkLst>
            <pc:docMk/>
            <pc:sldMk cId="697536238" sldId="5950"/>
            <ac:spMk id="9" creationId="{535CF7E4-8B75-404F-9726-91278C868741}"/>
          </ac:spMkLst>
        </pc:spChg>
        <pc:picChg chg="add mod">
          <ac:chgData name="Schell, Benjamin" userId="f9e67e3d-e662-49bf-b5ba-a1e4014e19f0" providerId="ADAL" clId="{63F0888A-FB4B-4CAD-B361-4D4AC50A7D73}" dt="2022-09-06T13:10:46.008" v="21848" actId="1076"/>
          <ac:picMkLst>
            <pc:docMk/>
            <pc:sldMk cId="697536238" sldId="5950"/>
            <ac:picMk id="6" creationId="{87147597-14EA-4EF8-9D18-31B2E49700C3}"/>
          </ac:picMkLst>
        </pc:picChg>
        <pc:picChg chg="add mod">
          <ac:chgData name="Schell, Benjamin" userId="f9e67e3d-e662-49bf-b5ba-a1e4014e19f0" providerId="ADAL" clId="{63F0888A-FB4B-4CAD-B361-4D4AC50A7D73}" dt="2022-09-06T13:10:47.962" v="21849" actId="1076"/>
          <ac:picMkLst>
            <pc:docMk/>
            <pc:sldMk cId="697536238" sldId="5950"/>
            <ac:picMk id="7" creationId="{5FFC7A67-5B8B-430B-937C-E34887430A82}"/>
          </ac:picMkLst>
        </pc:picChg>
      </pc:sldChg>
      <pc:sldChg chg="addSp delSp modSp new mod">
        <pc:chgData name="Schell, Benjamin" userId="f9e67e3d-e662-49bf-b5ba-a1e4014e19f0" providerId="ADAL" clId="{63F0888A-FB4B-4CAD-B361-4D4AC50A7D73}" dt="2022-09-09T10:55:48.163" v="27797" actId="20577"/>
        <pc:sldMkLst>
          <pc:docMk/>
          <pc:sldMk cId="2925579308" sldId="5951"/>
        </pc:sldMkLst>
        <pc:spChg chg="mod">
          <ac:chgData name="Schell, Benjamin" userId="f9e67e3d-e662-49bf-b5ba-a1e4014e19f0" providerId="ADAL" clId="{63F0888A-FB4B-4CAD-B361-4D4AC50A7D73}" dt="2022-09-07T08:58:26.829" v="22071" actId="20577"/>
          <ac:spMkLst>
            <pc:docMk/>
            <pc:sldMk cId="2925579308" sldId="5951"/>
            <ac:spMk id="2" creationId="{5C70D153-7590-411D-9433-EC6D1E3F72DA}"/>
          </ac:spMkLst>
        </pc:spChg>
        <pc:spChg chg="mod">
          <ac:chgData name="Schell, Benjamin" userId="f9e67e3d-e662-49bf-b5ba-a1e4014e19f0" providerId="ADAL" clId="{63F0888A-FB4B-4CAD-B361-4D4AC50A7D73}" dt="2022-09-07T08:58:20.335" v="22042" actId="20577"/>
          <ac:spMkLst>
            <pc:docMk/>
            <pc:sldMk cId="2925579308" sldId="5951"/>
            <ac:spMk id="4" creationId="{D6B166ED-DA77-4909-93AB-A5C71EA6028E}"/>
          </ac:spMkLst>
        </pc:spChg>
        <pc:spChg chg="mod">
          <ac:chgData name="Schell, Benjamin" userId="f9e67e3d-e662-49bf-b5ba-a1e4014e19f0" providerId="ADAL" clId="{63F0888A-FB4B-4CAD-B361-4D4AC50A7D73}" dt="2022-09-09T10:55:48.163" v="27797" actId="20577"/>
          <ac:spMkLst>
            <pc:docMk/>
            <pc:sldMk cId="2925579308" sldId="5951"/>
            <ac:spMk id="5" creationId="{D0764283-22AD-44B4-8AF6-0B5A02A39A36}"/>
          </ac:spMkLst>
        </pc:spChg>
        <pc:spChg chg="add mod">
          <ac:chgData name="Schell, Benjamin" userId="f9e67e3d-e662-49bf-b5ba-a1e4014e19f0" providerId="ADAL" clId="{63F0888A-FB4B-4CAD-B361-4D4AC50A7D73}" dt="2022-09-07T14:20:39.963" v="23212" actId="1076"/>
          <ac:spMkLst>
            <pc:docMk/>
            <pc:sldMk cId="2925579308" sldId="5951"/>
            <ac:spMk id="12" creationId="{5A4FF85A-DE11-47EB-ACC8-E10E25F04FBB}"/>
          </ac:spMkLst>
        </pc:spChg>
        <pc:spChg chg="add mod">
          <ac:chgData name="Schell, Benjamin" userId="f9e67e3d-e662-49bf-b5ba-a1e4014e19f0" providerId="ADAL" clId="{63F0888A-FB4B-4CAD-B361-4D4AC50A7D73}" dt="2022-09-07T14:20:39.963" v="23212" actId="1076"/>
          <ac:spMkLst>
            <pc:docMk/>
            <pc:sldMk cId="2925579308" sldId="5951"/>
            <ac:spMk id="13" creationId="{93C07D46-C6B2-4B90-BC7E-A8B7788B3ED9}"/>
          </ac:spMkLst>
        </pc:spChg>
        <pc:spChg chg="add mod">
          <ac:chgData name="Schell, Benjamin" userId="f9e67e3d-e662-49bf-b5ba-a1e4014e19f0" providerId="ADAL" clId="{63F0888A-FB4B-4CAD-B361-4D4AC50A7D73}" dt="2022-09-07T14:20:39.963" v="23212" actId="1076"/>
          <ac:spMkLst>
            <pc:docMk/>
            <pc:sldMk cId="2925579308" sldId="5951"/>
            <ac:spMk id="15" creationId="{16892FAE-CCE4-42D2-8C79-06BF40FF3FD0}"/>
          </ac:spMkLst>
        </pc:spChg>
        <pc:spChg chg="mod topLvl">
          <ac:chgData name="Schell, Benjamin" userId="f9e67e3d-e662-49bf-b5ba-a1e4014e19f0" providerId="ADAL" clId="{63F0888A-FB4B-4CAD-B361-4D4AC50A7D73}" dt="2022-09-07T14:20:39.963" v="23212" actId="1076"/>
          <ac:spMkLst>
            <pc:docMk/>
            <pc:sldMk cId="2925579308" sldId="5951"/>
            <ac:spMk id="19" creationId="{6C8BCBE3-9B1E-4F64-BCAD-DEFB3F163C43}"/>
          </ac:spMkLst>
        </pc:spChg>
        <pc:spChg chg="add del mod">
          <ac:chgData name="Schell, Benjamin" userId="f9e67e3d-e662-49bf-b5ba-a1e4014e19f0" providerId="ADAL" clId="{63F0888A-FB4B-4CAD-B361-4D4AC50A7D73}" dt="2022-09-07T13:55:46.321" v="22799" actId="478"/>
          <ac:spMkLst>
            <pc:docMk/>
            <pc:sldMk cId="2925579308" sldId="5951"/>
            <ac:spMk id="23" creationId="{E257309D-9371-4430-BABA-AF75F92AEC7C}"/>
          </ac:spMkLst>
        </pc:spChg>
        <pc:spChg chg="mod">
          <ac:chgData name="Schell, Benjamin" userId="f9e67e3d-e662-49bf-b5ba-a1e4014e19f0" providerId="ADAL" clId="{63F0888A-FB4B-4CAD-B361-4D4AC50A7D73}" dt="2022-09-07T13:57:55.589" v="22865" actId="1076"/>
          <ac:spMkLst>
            <pc:docMk/>
            <pc:sldMk cId="2925579308" sldId="5951"/>
            <ac:spMk id="29" creationId="{63138310-4017-4940-9B58-4BA15A1D553C}"/>
          </ac:spMkLst>
        </pc:spChg>
        <pc:spChg chg="add mod">
          <ac:chgData name="Schell, Benjamin" userId="f9e67e3d-e662-49bf-b5ba-a1e4014e19f0" providerId="ADAL" clId="{63F0888A-FB4B-4CAD-B361-4D4AC50A7D73}" dt="2022-09-07T14:20:39.963" v="23212" actId="1076"/>
          <ac:spMkLst>
            <pc:docMk/>
            <pc:sldMk cId="2925579308" sldId="5951"/>
            <ac:spMk id="33" creationId="{F670C9FA-7C20-4AD7-A47B-12222C4F7A20}"/>
          </ac:spMkLst>
        </pc:spChg>
        <pc:spChg chg="add mod">
          <ac:chgData name="Schell, Benjamin" userId="f9e67e3d-e662-49bf-b5ba-a1e4014e19f0" providerId="ADAL" clId="{63F0888A-FB4B-4CAD-B361-4D4AC50A7D73}" dt="2022-09-07T14:20:39.963" v="23212" actId="1076"/>
          <ac:spMkLst>
            <pc:docMk/>
            <pc:sldMk cId="2925579308" sldId="5951"/>
            <ac:spMk id="36" creationId="{6845C984-9567-4A5B-9B27-36F8BA813C07}"/>
          </ac:spMkLst>
        </pc:spChg>
        <pc:spChg chg="add mod">
          <ac:chgData name="Schell, Benjamin" userId="f9e67e3d-e662-49bf-b5ba-a1e4014e19f0" providerId="ADAL" clId="{63F0888A-FB4B-4CAD-B361-4D4AC50A7D73}" dt="2022-09-07T14:20:39.963" v="23212" actId="1076"/>
          <ac:spMkLst>
            <pc:docMk/>
            <pc:sldMk cId="2925579308" sldId="5951"/>
            <ac:spMk id="42" creationId="{633328BC-A6DC-4662-A15B-59A7F4330240}"/>
          </ac:spMkLst>
        </pc:spChg>
        <pc:spChg chg="add mod ord">
          <ac:chgData name="Schell, Benjamin" userId="f9e67e3d-e662-49bf-b5ba-a1e4014e19f0" providerId="ADAL" clId="{63F0888A-FB4B-4CAD-B361-4D4AC50A7D73}" dt="2022-09-07T14:20:39.963" v="23212" actId="1076"/>
          <ac:spMkLst>
            <pc:docMk/>
            <pc:sldMk cId="2925579308" sldId="5951"/>
            <ac:spMk id="54" creationId="{97B2C9FD-D4CC-4409-A0D2-15A0A1962EF6}"/>
          </ac:spMkLst>
        </pc:spChg>
        <pc:spChg chg="add mod">
          <ac:chgData name="Schell, Benjamin" userId="f9e67e3d-e662-49bf-b5ba-a1e4014e19f0" providerId="ADAL" clId="{63F0888A-FB4B-4CAD-B361-4D4AC50A7D73}" dt="2022-09-07T14:20:39.963" v="23212" actId="1076"/>
          <ac:spMkLst>
            <pc:docMk/>
            <pc:sldMk cId="2925579308" sldId="5951"/>
            <ac:spMk id="56" creationId="{7CF4CA42-CCF0-47F2-81BA-8AA06D488D37}"/>
          </ac:spMkLst>
        </pc:spChg>
        <pc:spChg chg="add mod">
          <ac:chgData name="Schell, Benjamin" userId="f9e67e3d-e662-49bf-b5ba-a1e4014e19f0" providerId="ADAL" clId="{63F0888A-FB4B-4CAD-B361-4D4AC50A7D73}" dt="2022-09-07T14:20:39.963" v="23212" actId="1076"/>
          <ac:spMkLst>
            <pc:docMk/>
            <pc:sldMk cId="2925579308" sldId="5951"/>
            <ac:spMk id="57" creationId="{84CA8F2F-2F83-4FFB-84C8-312C6FD5F13C}"/>
          </ac:spMkLst>
        </pc:spChg>
        <pc:spChg chg="add mod">
          <ac:chgData name="Schell, Benjamin" userId="f9e67e3d-e662-49bf-b5ba-a1e4014e19f0" providerId="ADAL" clId="{63F0888A-FB4B-4CAD-B361-4D4AC50A7D73}" dt="2022-09-07T14:20:39.963" v="23212" actId="1076"/>
          <ac:spMkLst>
            <pc:docMk/>
            <pc:sldMk cId="2925579308" sldId="5951"/>
            <ac:spMk id="65" creationId="{1726E060-4910-4607-8148-C984C31C4FC0}"/>
          </ac:spMkLst>
        </pc:spChg>
        <pc:spChg chg="add mod">
          <ac:chgData name="Schell, Benjamin" userId="f9e67e3d-e662-49bf-b5ba-a1e4014e19f0" providerId="ADAL" clId="{63F0888A-FB4B-4CAD-B361-4D4AC50A7D73}" dt="2022-09-07T14:20:39.963" v="23212" actId="1076"/>
          <ac:spMkLst>
            <pc:docMk/>
            <pc:sldMk cId="2925579308" sldId="5951"/>
            <ac:spMk id="67" creationId="{F8B5A651-0761-46B3-AF52-B78EE2373E82}"/>
          </ac:spMkLst>
        </pc:spChg>
        <pc:grpChg chg="add del mod">
          <ac:chgData name="Schell, Benjamin" userId="f9e67e3d-e662-49bf-b5ba-a1e4014e19f0" providerId="ADAL" clId="{63F0888A-FB4B-4CAD-B361-4D4AC50A7D73}" dt="2022-09-07T13:52:01.436" v="22774" actId="165"/>
          <ac:grpSpMkLst>
            <pc:docMk/>
            <pc:sldMk cId="2925579308" sldId="5951"/>
            <ac:grpSpMk id="17" creationId="{4EAE871D-EF56-4322-B28B-920DCAE3CB8C}"/>
          </ac:grpSpMkLst>
        </pc:grpChg>
        <pc:grpChg chg="add del mod">
          <ac:chgData name="Schell, Benjamin" userId="f9e67e3d-e662-49bf-b5ba-a1e4014e19f0" providerId="ADAL" clId="{63F0888A-FB4B-4CAD-B361-4D4AC50A7D73}" dt="2022-09-07T13:57:56.359" v="22866" actId="478"/>
          <ac:grpSpMkLst>
            <pc:docMk/>
            <pc:sldMk cId="2925579308" sldId="5951"/>
            <ac:grpSpMk id="24" creationId="{C26E6D7B-0F57-4F7F-8803-F13DD58C1F28}"/>
          </ac:grpSpMkLst>
        </pc:grpChg>
        <pc:grpChg chg="mod">
          <ac:chgData name="Schell, Benjamin" userId="f9e67e3d-e662-49bf-b5ba-a1e4014e19f0" providerId="ADAL" clId="{63F0888A-FB4B-4CAD-B361-4D4AC50A7D73}" dt="2022-09-07T13:57:55.589" v="22865" actId="1076"/>
          <ac:grpSpMkLst>
            <pc:docMk/>
            <pc:sldMk cId="2925579308" sldId="5951"/>
            <ac:grpSpMk id="26" creationId="{52E22FF0-4632-4289-91CE-D0A55332BCC3}"/>
          </ac:grpSpMkLst>
        </pc:grpChg>
        <pc:grpChg chg="add mod">
          <ac:chgData name="Schell, Benjamin" userId="f9e67e3d-e662-49bf-b5ba-a1e4014e19f0" providerId="ADAL" clId="{63F0888A-FB4B-4CAD-B361-4D4AC50A7D73}" dt="2022-09-07T14:20:39.963" v="23212" actId="1076"/>
          <ac:grpSpMkLst>
            <pc:docMk/>
            <pc:sldMk cId="2925579308" sldId="5951"/>
            <ac:grpSpMk id="37" creationId="{092795C4-983D-484F-8DE0-D6555B408272}"/>
          </ac:grpSpMkLst>
        </pc:grpChg>
        <pc:grpChg chg="add mod">
          <ac:chgData name="Schell, Benjamin" userId="f9e67e3d-e662-49bf-b5ba-a1e4014e19f0" providerId="ADAL" clId="{63F0888A-FB4B-4CAD-B361-4D4AC50A7D73}" dt="2022-09-07T14:20:39.963" v="23212" actId="1076"/>
          <ac:grpSpMkLst>
            <pc:docMk/>
            <pc:sldMk cId="2925579308" sldId="5951"/>
            <ac:grpSpMk id="38" creationId="{180D39AC-23D3-42E9-8D68-99F03917D69E}"/>
          </ac:grpSpMkLst>
        </pc:grpChg>
        <pc:grpChg chg="add mod">
          <ac:chgData name="Schell, Benjamin" userId="f9e67e3d-e662-49bf-b5ba-a1e4014e19f0" providerId="ADAL" clId="{63F0888A-FB4B-4CAD-B361-4D4AC50A7D73}" dt="2022-09-07T14:20:39.963" v="23212" actId="1076"/>
          <ac:grpSpMkLst>
            <pc:docMk/>
            <pc:sldMk cId="2925579308" sldId="5951"/>
            <ac:grpSpMk id="39" creationId="{E8BF4DA2-CB91-4A27-B393-8EB033AD6E6B}"/>
          </ac:grpSpMkLst>
        </pc:grpChg>
        <pc:grpChg chg="add mod">
          <ac:chgData name="Schell, Benjamin" userId="f9e67e3d-e662-49bf-b5ba-a1e4014e19f0" providerId="ADAL" clId="{63F0888A-FB4B-4CAD-B361-4D4AC50A7D73}" dt="2022-09-07T14:20:39.963" v="23212" actId="1076"/>
          <ac:grpSpMkLst>
            <pc:docMk/>
            <pc:sldMk cId="2925579308" sldId="5951"/>
            <ac:grpSpMk id="44" creationId="{17624164-D48C-43AF-BDDB-3DEDCD308D3B}"/>
          </ac:grpSpMkLst>
        </pc:grpChg>
        <pc:grpChg chg="add mod">
          <ac:chgData name="Schell, Benjamin" userId="f9e67e3d-e662-49bf-b5ba-a1e4014e19f0" providerId="ADAL" clId="{63F0888A-FB4B-4CAD-B361-4D4AC50A7D73}" dt="2022-09-07T14:20:39.963" v="23212" actId="1076"/>
          <ac:grpSpMkLst>
            <pc:docMk/>
            <pc:sldMk cId="2925579308" sldId="5951"/>
            <ac:grpSpMk id="55" creationId="{961FD0EA-B967-4229-ACC4-FE40289F8070}"/>
          </ac:grpSpMkLst>
        </pc:grpChg>
        <pc:grpChg chg="add mod">
          <ac:chgData name="Schell, Benjamin" userId="f9e67e3d-e662-49bf-b5ba-a1e4014e19f0" providerId="ADAL" clId="{63F0888A-FB4B-4CAD-B361-4D4AC50A7D73}" dt="2022-09-07T14:20:39.963" v="23212" actId="1076"/>
          <ac:grpSpMkLst>
            <pc:docMk/>
            <pc:sldMk cId="2925579308" sldId="5951"/>
            <ac:grpSpMk id="58" creationId="{058606CF-4748-4A21-BCCF-ABFFDCDD00F0}"/>
          </ac:grpSpMkLst>
        </pc:grpChg>
        <pc:grpChg chg="add mod">
          <ac:chgData name="Schell, Benjamin" userId="f9e67e3d-e662-49bf-b5ba-a1e4014e19f0" providerId="ADAL" clId="{63F0888A-FB4B-4CAD-B361-4D4AC50A7D73}" dt="2022-09-07T14:20:39.963" v="23212" actId="1076"/>
          <ac:grpSpMkLst>
            <pc:docMk/>
            <pc:sldMk cId="2925579308" sldId="5951"/>
            <ac:grpSpMk id="59" creationId="{9129AAC3-74D2-419B-A003-46371872381D}"/>
          </ac:grpSpMkLst>
        </pc:grpChg>
        <pc:grpChg chg="add mod">
          <ac:chgData name="Schell, Benjamin" userId="f9e67e3d-e662-49bf-b5ba-a1e4014e19f0" providerId="ADAL" clId="{63F0888A-FB4B-4CAD-B361-4D4AC50A7D73}" dt="2022-09-07T14:20:39.963" v="23212" actId="1076"/>
          <ac:grpSpMkLst>
            <pc:docMk/>
            <pc:sldMk cId="2925579308" sldId="5951"/>
            <ac:grpSpMk id="64" creationId="{1DF6FDB2-0495-4D33-9028-E08D4BBE06F1}"/>
          </ac:grpSpMkLst>
        </pc:grp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6" creationId="{8681DF08-D14B-4674-9445-F8E3B8E6035B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7" creationId="{A8497ABC-C44F-47CB-82A7-397C61092A00}"/>
          </ac:picMkLst>
        </pc:picChg>
        <pc:picChg chg="add del mod">
          <ac:chgData name="Schell, Benjamin" userId="f9e67e3d-e662-49bf-b5ba-a1e4014e19f0" providerId="ADAL" clId="{63F0888A-FB4B-4CAD-B361-4D4AC50A7D73}" dt="2022-09-07T13:48:54.897" v="22696" actId="478"/>
          <ac:picMkLst>
            <pc:docMk/>
            <pc:sldMk cId="2925579308" sldId="5951"/>
            <ac:picMk id="8" creationId="{96916137-0E00-4FC8-9705-4C34C8BE60E6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9" creationId="{9EC32842-C409-4984-B8D2-0834F856885A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10" creationId="{1B88874F-EAD7-4CE1-8EC5-2D11D491CC7A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11" creationId="{F7C50337-6AA0-4079-A53F-2B36EE2182A9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14" creationId="{F7D2DADF-F75B-416A-9A61-B6F92F3830AB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16" creationId="{F2A9B9C7-0AF5-4CBC-B218-61E893159A15}"/>
          </ac:picMkLst>
        </pc:picChg>
        <pc:picChg chg="mod topLvl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18" creationId="{6FEF028E-0A38-4B3D-85A5-4C2A24FF1282}"/>
          </ac:picMkLst>
        </pc:picChg>
        <pc:picChg chg="mod topLvl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20" creationId="{76EB8E2B-6BC1-4624-BC3F-5E25E70F83F6}"/>
          </ac:picMkLst>
        </pc:picChg>
        <pc:picChg chg="add del mod">
          <ac:chgData name="Schell, Benjamin" userId="f9e67e3d-e662-49bf-b5ba-a1e4014e19f0" providerId="ADAL" clId="{63F0888A-FB4B-4CAD-B361-4D4AC50A7D73}" dt="2022-09-07T13:55:41.073" v="22796" actId="478"/>
          <ac:picMkLst>
            <pc:docMk/>
            <pc:sldMk cId="2925579308" sldId="5951"/>
            <ac:picMk id="21" creationId="{94DE3E14-877E-40C5-87FC-681368FF5A9C}"/>
          </ac:picMkLst>
        </pc:picChg>
        <pc:picChg chg="add del mod">
          <ac:chgData name="Schell, Benjamin" userId="f9e67e3d-e662-49bf-b5ba-a1e4014e19f0" providerId="ADAL" clId="{63F0888A-FB4B-4CAD-B361-4D4AC50A7D73}" dt="2022-09-07T13:55:40.453" v="22795" actId="478"/>
          <ac:picMkLst>
            <pc:docMk/>
            <pc:sldMk cId="2925579308" sldId="5951"/>
            <ac:picMk id="22" creationId="{DDDE5C73-CF01-4044-AD6E-0EA9DBC43F30}"/>
          </ac:picMkLst>
        </pc:picChg>
        <pc:picChg chg="mod">
          <ac:chgData name="Schell, Benjamin" userId="f9e67e3d-e662-49bf-b5ba-a1e4014e19f0" providerId="ADAL" clId="{63F0888A-FB4B-4CAD-B361-4D4AC50A7D73}" dt="2022-09-07T13:57:55.589" v="22865" actId="1076"/>
          <ac:picMkLst>
            <pc:docMk/>
            <pc:sldMk cId="2925579308" sldId="5951"/>
            <ac:picMk id="25" creationId="{97FE19CA-89EA-4F9A-ACC3-B27C6929C74D}"/>
          </ac:picMkLst>
        </pc:picChg>
        <pc:picChg chg="mod">
          <ac:chgData name="Schell, Benjamin" userId="f9e67e3d-e662-49bf-b5ba-a1e4014e19f0" providerId="ADAL" clId="{63F0888A-FB4B-4CAD-B361-4D4AC50A7D73}" dt="2022-09-07T13:57:55.589" v="22865" actId="1076"/>
          <ac:picMkLst>
            <pc:docMk/>
            <pc:sldMk cId="2925579308" sldId="5951"/>
            <ac:picMk id="27" creationId="{89FEA4D5-7F21-448D-8694-C9917FFB8633}"/>
          </ac:picMkLst>
        </pc:picChg>
        <pc:picChg chg="mod">
          <ac:chgData name="Schell, Benjamin" userId="f9e67e3d-e662-49bf-b5ba-a1e4014e19f0" providerId="ADAL" clId="{63F0888A-FB4B-4CAD-B361-4D4AC50A7D73}" dt="2022-09-07T13:57:55.589" v="22865" actId="1076"/>
          <ac:picMkLst>
            <pc:docMk/>
            <pc:sldMk cId="2925579308" sldId="5951"/>
            <ac:picMk id="28" creationId="{C65323C3-82C1-4E51-B396-417B63C00F62}"/>
          </ac:picMkLst>
        </pc:picChg>
        <pc:picChg chg="mod">
          <ac:chgData name="Schell, Benjamin" userId="f9e67e3d-e662-49bf-b5ba-a1e4014e19f0" providerId="ADAL" clId="{63F0888A-FB4B-4CAD-B361-4D4AC50A7D73}" dt="2022-09-07T13:57:55.589" v="22865" actId="1076"/>
          <ac:picMkLst>
            <pc:docMk/>
            <pc:sldMk cId="2925579308" sldId="5951"/>
            <ac:picMk id="30" creationId="{68BEBCEA-EECD-4223-9061-B03CA2F25F6C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31" creationId="{6179C594-2723-4898-8D4F-8DF926428486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32" creationId="{7CD1640D-05F7-42B9-9B9D-BF89413374CB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34" creationId="{3F770125-589A-48DA-8F42-8E98FB7BF9AE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35" creationId="{19BD3722-1941-40BB-92D7-7F804B1F987A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40" creationId="{24907796-31EA-4A1B-9409-E3AC991ECA73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41" creationId="{791B6E18-BA15-4B72-9813-92A5555A2E4B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43" creationId="{C4FD7AA5-7847-44D1-B1FE-B8FA52A8722F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46" creationId="{8F1A724D-8428-4C4C-B906-A517F8B8D184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48" creationId="{8DC0EDC6-A016-4828-BCCE-8D50E7521C90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50" creationId="{D21F9E08-F393-4F57-B6F2-98B4AB6294D3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52" creationId="{D6C195C5-683F-4209-9523-314A3932E8DF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53" creationId="{C8D65948-DE42-480F-BF71-9A482A54ADB2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61" creationId="{55C1A04D-4C0F-4C8A-A860-FABB222ED276}"/>
          </ac:picMkLst>
        </pc:picChg>
        <pc:picChg chg="add mod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63" creationId="{2F439CD8-CC46-4B99-A240-C143709DFEB9}"/>
          </ac:picMkLst>
        </pc:picChg>
        <pc:picChg chg="add mod modCrop">
          <ac:chgData name="Schell, Benjamin" userId="f9e67e3d-e662-49bf-b5ba-a1e4014e19f0" providerId="ADAL" clId="{63F0888A-FB4B-4CAD-B361-4D4AC50A7D73}" dt="2022-09-07T14:20:39.963" v="23212" actId="1076"/>
          <ac:picMkLst>
            <pc:docMk/>
            <pc:sldMk cId="2925579308" sldId="5951"/>
            <ac:picMk id="66" creationId="{B074FC35-0136-457F-8774-F5AC7F55DE70}"/>
          </ac:picMkLst>
        </pc:picChg>
        <pc:picChg chg="add del">
          <ac:chgData name="Schell, Benjamin" userId="f9e67e3d-e662-49bf-b5ba-a1e4014e19f0" providerId="ADAL" clId="{63F0888A-FB4B-4CAD-B361-4D4AC50A7D73}" dt="2022-09-07T14:07:19.245" v="23002" actId="478"/>
          <ac:picMkLst>
            <pc:docMk/>
            <pc:sldMk cId="2925579308" sldId="5951"/>
            <ac:picMk id="1026" creationId="{FD6DC1A2-5317-4385-BB18-8135BD420134}"/>
          </ac:picMkLst>
        </pc:picChg>
      </pc:sldChg>
      <pc:sldChg chg="addSp delSp modSp new mod modAnim">
        <pc:chgData name="Schell, Benjamin" userId="f9e67e3d-e662-49bf-b5ba-a1e4014e19f0" providerId="ADAL" clId="{63F0888A-FB4B-4CAD-B361-4D4AC50A7D73}" dt="2022-09-19T09:50:21.648" v="35021" actId="20577"/>
        <pc:sldMkLst>
          <pc:docMk/>
          <pc:sldMk cId="3801785961" sldId="5952"/>
        </pc:sldMkLst>
        <pc:spChg chg="mod">
          <ac:chgData name="Schell, Benjamin" userId="f9e67e3d-e662-49bf-b5ba-a1e4014e19f0" providerId="ADAL" clId="{63F0888A-FB4B-4CAD-B361-4D4AC50A7D73}" dt="2022-09-07T09:44:49.305" v="22129" actId="20577"/>
          <ac:spMkLst>
            <pc:docMk/>
            <pc:sldMk cId="3801785961" sldId="5952"/>
            <ac:spMk id="2" creationId="{7982B416-631A-44BF-8B57-69B9D1BC5558}"/>
          </ac:spMkLst>
        </pc:spChg>
        <pc:spChg chg="mod">
          <ac:chgData name="Schell, Benjamin" userId="f9e67e3d-e662-49bf-b5ba-a1e4014e19f0" providerId="ADAL" clId="{63F0888A-FB4B-4CAD-B361-4D4AC50A7D73}" dt="2022-09-07T09:44:39.226" v="22075" actId="20577"/>
          <ac:spMkLst>
            <pc:docMk/>
            <pc:sldMk cId="3801785961" sldId="5952"/>
            <ac:spMk id="4" creationId="{828B4DC9-C176-44B0-B008-1902C5980C75}"/>
          </ac:spMkLst>
        </pc:spChg>
        <pc:spChg chg="mod">
          <ac:chgData name="Schell, Benjamin" userId="f9e67e3d-e662-49bf-b5ba-a1e4014e19f0" providerId="ADAL" clId="{63F0888A-FB4B-4CAD-B361-4D4AC50A7D73}" dt="2022-09-08T15:37:06.844" v="23404" actId="1076"/>
          <ac:spMkLst>
            <pc:docMk/>
            <pc:sldMk cId="3801785961" sldId="5952"/>
            <ac:spMk id="5" creationId="{DA26FEAB-4931-453A-8A64-6D4B6C12144A}"/>
          </ac:spMkLst>
        </pc:spChg>
        <pc:spChg chg="add mod">
          <ac:chgData name="Schell, Benjamin" userId="f9e67e3d-e662-49bf-b5ba-a1e4014e19f0" providerId="ADAL" clId="{63F0888A-FB4B-4CAD-B361-4D4AC50A7D73}" dt="2022-09-07T13:46:26.922" v="22671" actId="1036"/>
          <ac:spMkLst>
            <pc:docMk/>
            <pc:sldMk cId="3801785961" sldId="5952"/>
            <ac:spMk id="12" creationId="{878A0F5B-7D5F-43B1-B6ED-6EDB3879A84F}"/>
          </ac:spMkLst>
        </pc:spChg>
        <pc:spChg chg="add mod">
          <ac:chgData name="Schell, Benjamin" userId="f9e67e3d-e662-49bf-b5ba-a1e4014e19f0" providerId="ADAL" clId="{63F0888A-FB4B-4CAD-B361-4D4AC50A7D73}" dt="2022-09-19T09:50:06.337" v="34984" actId="1076"/>
          <ac:spMkLst>
            <pc:docMk/>
            <pc:sldMk cId="3801785961" sldId="5952"/>
            <ac:spMk id="13" creationId="{A3C27574-73B2-4B07-9E94-3032D8FBF022}"/>
          </ac:spMkLst>
        </pc:spChg>
        <pc:spChg chg="add mod">
          <ac:chgData name="Schell, Benjamin" userId="f9e67e3d-e662-49bf-b5ba-a1e4014e19f0" providerId="ADAL" clId="{63F0888A-FB4B-4CAD-B361-4D4AC50A7D73}" dt="2022-09-14T14:30:19.284" v="34615" actId="1037"/>
          <ac:spMkLst>
            <pc:docMk/>
            <pc:sldMk cId="3801785961" sldId="5952"/>
            <ac:spMk id="14" creationId="{CB11B33F-CEBD-41E9-9C09-9DF8E0B2EEEF}"/>
          </ac:spMkLst>
        </pc:spChg>
        <pc:spChg chg="add mod">
          <ac:chgData name="Schell, Benjamin" userId="f9e67e3d-e662-49bf-b5ba-a1e4014e19f0" providerId="ADAL" clId="{63F0888A-FB4B-4CAD-B361-4D4AC50A7D73}" dt="2022-09-08T15:37:06.844" v="23404" actId="1076"/>
          <ac:spMkLst>
            <pc:docMk/>
            <pc:sldMk cId="3801785961" sldId="5952"/>
            <ac:spMk id="17" creationId="{A979246C-ED08-46EF-B021-030FA1563BB9}"/>
          </ac:spMkLst>
        </pc:spChg>
        <pc:spChg chg="add mod">
          <ac:chgData name="Schell, Benjamin" userId="f9e67e3d-e662-49bf-b5ba-a1e4014e19f0" providerId="ADAL" clId="{63F0888A-FB4B-4CAD-B361-4D4AC50A7D73}" dt="2022-09-09T07:49:59.863" v="23588" actId="20577"/>
          <ac:spMkLst>
            <pc:docMk/>
            <pc:sldMk cId="3801785961" sldId="5952"/>
            <ac:spMk id="20" creationId="{2422FEE4-1D8F-44E2-A8AC-C6FB7BA53B4F}"/>
          </ac:spMkLst>
        </pc:spChg>
        <pc:spChg chg="add mod">
          <ac:chgData name="Schell, Benjamin" userId="f9e67e3d-e662-49bf-b5ba-a1e4014e19f0" providerId="ADAL" clId="{63F0888A-FB4B-4CAD-B361-4D4AC50A7D73}" dt="2022-09-19T09:50:09.321" v="34985" actId="1076"/>
          <ac:spMkLst>
            <pc:docMk/>
            <pc:sldMk cId="3801785961" sldId="5952"/>
            <ac:spMk id="21" creationId="{3D234933-87E5-4B54-AAEF-DC9B3AD5F060}"/>
          </ac:spMkLst>
        </pc:spChg>
        <pc:spChg chg="add mod">
          <ac:chgData name="Schell, Benjamin" userId="f9e67e3d-e662-49bf-b5ba-a1e4014e19f0" providerId="ADAL" clId="{63F0888A-FB4B-4CAD-B361-4D4AC50A7D73}" dt="2022-09-19T09:50:21.648" v="35021" actId="20577"/>
          <ac:spMkLst>
            <pc:docMk/>
            <pc:sldMk cId="3801785961" sldId="5952"/>
            <ac:spMk id="24" creationId="{80543D79-A139-428B-A0D2-ECF088C22B67}"/>
          </ac:spMkLst>
        </pc:spChg>
        <pc:picChg chg="add mod">
          <ac:chgData name="Schell, Benjamin" userId="f9e67e3d-e662-49bf-b5ba-a1e4014e19f0" providerId="ADAL" clId="{63F0888A-FB4B-4CAD-B361-4D4AC50A7D73}" dt="2022-09-08T15:37:06.844" v="23404" actId="1076"/>
          <ac:picMkLst>
            <pc:docMk/>
            <pc:sldMk cId="3801785961" sldId="5952"/>
            <ac:picMk id="6" creationId="{A0D90B54-6B8C-48DD-B29F-FEC90ED870E2}"/>
          </ac:picMkLst>
        </pc:picChg>
        <pc:picChg chg="add mod">
          <ac:chgData name="Schell, Benjamin" userId="f9e67e3d-e662-49bf-b5ba-a1e4014e19f0" providerId="ADAL" clId="{63F0888A-FB4B-4CAD-B361-4D4AC50A7D73}" dt="2022-09-08T15:37:06.844" v="23404" actId="1076"/>
          <ac:picMkLst>
            <pc:docMk/>
            <pc:sldMk cId="3801785961" sldId="5952"/>
            <ac:picMk id="8" creationId="{8034DADE-F70B-4CA4-AD0F-F0A1FC6A200C}"/>
          </ac:picMkLst>
        </pc:picChg>
        <pc:picChg chg="add mod">
          <ac:chgData name="Schell, Benjamin" userId="f9e67e3d-e662-49bf-b5ba-a1e4014e19f0" providerId="ADAL" clId="{63F0888A-FB4B-4CAD-B361-4D4AC50A7D73}" dt="2022-09-19T09:50:06.337" v="34984" actId="1076"/>
          <ac:picMkLst>
            <pc:docMk/>
            <pc:sldMk cId="3801785961" sldId="5952"/>
            <ac:picMk id="9" creationId="{73B9B4F8-BDD9-4A6B-9161-EC1AD83AD117}"/>
          </ac:picMkLst>
        </pc:picChg>
        <pc:picChg chg="add mod">
          <ac:chgData name="Schell, Benjamin" userId="f9e67e3d-e662-49bf-b5ba-a1e4014e19f0" providerId="ADAL" clId="{63F0888A-FB4B-4CAD-B361-4D4AC50A7D73}" dt="2022-09-08T15:37:06.844" v="23404" actId="1076"/>
          <ac:picMkLst>
            <pc:docMk/>
            <pc:sldMk cId="3801785961" sldId="5952"/>
            <ac:picMk id="10" creationId="{D02D179E-19F5-4FD4-B922-B66049EDAC01}"/>
          </ac:picMkLst>
        </pc:picChg>
        <pc:picChg chg="add mod">
          <ac:chgData name="Schell, Benjamin" userId="f9e67e3d-e662-49bf-b5ba-a1e4014e19f0" providerId="ADAL" clId="{63F0888A-FB4B-4CAD-B361-4D4AC50A7D73}" dt="2022-09-07T13:46:16.634" v="22665" actId="1036"/>
          <ac:picMkLst>
            <pc:docMk/>
            <pc:sldMk cId="3801785961" sldId="5952"/>
            <ac:picMk id="11" creationId="{7D1BDA5A-8B04-45D7-990A-56A4526E1039}"/>
          </ac:picMkLst>
        </pc:picChg>
        <pc:picChg chg="add mod modCrop">
          <ac:chgData name="Schell, Benjamin" userId="f9e67e3d-e662-49bf-b5ba-a1e4014e19f0" providerId="ADAL" clId="{63F0888A-FB4B-4CAD-B361-4D4AC50A7D73}" dt="2022-09-14T14:30:17.050" v="34613" actId="1076"/>
          <ac:picMkLst>
            <pc:docMk/>
            <pc:sldMk cId="3801785961" sldId="5952"/>
            <ac:picMk id="15" creationId="{EFA8AB36-F3DA-4DF8-9D45-8F62EAD51312}"/>
          </ac:picMkLst>
        </pc:picChg>
        <pc:picChg chg="add del mod">
          <ac:chgData name="Schell, Benjamin" userId="f9e67e3d-e662-49bf-b5ba-a1e4014e19f0" providerId="ADAL" clId="{63F0888A-FB4B-4CAD-B361-4D4AC50A7D73}" dt="2022-09-14T14:29:31.251" v="34599" actId="478"/>
          <ac:picMkLst>
            <pc:docMk/>
            <pc:sldMk cId="3801785961" sldId="5952"/>
            <ac:picMk id="16" creationId="{B68C86FD-B330-4C0A-81F9-7029BAB125EB}"/>
          </ac:picMkLst>
        </pc:picChg>
        <pc:picChg chg="add mod">
          <ac:chgData name="Schell, Benjamin" userId="f9e67e3d-e662-49bf-b5ba-a1e4014e19f0" providerId="ADAL" clId="{63F0888A-FB4B-4CAD-B361-4D4AC50A7D73}" dt="2022-09-08T15:37:53.163" v="23408" actId="1076"/>
          <ac:picMkLst>
            <pc:docMk/>
            <pc:sldMk cId="3801785961" sldId="5952"/>
            <ac:picMk id="18" creationId="{B4B8B79D-C7F4-4DF6-AC02-636F68A5C455}"/>
          </ac:picMkLst>
        </pc:picChg>
        <pc:picChg chg="add mod">
          <ac:chgData name="Schell, Benjamin" userId="f9e67e3d-e662-49bf-b5ba-a1e4014e19f0" providerId="ADAL" clId="{63F0888A-FB4B-4CAD-B361-4D4AC50A7D73}" dt="2022-09-08T15:37:53.163" v="23408" actId="1076"/>
          <ac:picMkLst>
            <pc:docMk/>
            <pc:sldMk cId="3801785961" sldId="5952"/>
            <ac:picMk id="19" creationId="{FA3E72C7-9441-4EC6-996A-9D54819336A9}"/>
          </ac:picMkLst>
        </pc:picChg>
        <pc:picChg chg="add mod">
          <ac:chgData name="Schell, Benjamin" userId="f9e67e3d-e662-49bf-b5ba-a1e4014e19f0" providerId="ADAL" clId="{63F0888A-FB4B-4CAD-B361-4D4AC50A7D73}" dt="2022-09-19T09:50:09.321" v="34985" actId="1076"/>
          <ac:picMkLst>
            <pc:docMk/>
            <pc:sldMk cId="3801785961" sldId="5952"/>
            <ac:picMk id="22" creationId="{106BB167-3993-4B08-99CD-0F1EBD36BD30}"/>
          </ac:picMkLst>
        </pc:picChg>
        <pc:picChg chg="add mod">
          <ac:chgData name="Schell, Benjamin" userId="f9e67e3d-e662-49bf-b5ba-a1e4014e19f0" providerId="ADAL" clId="{63F0888A-FB4B-4CAD-B361-4D4AC50A7D73}" dt="2022-09-19T09:50:14.106" v="34990" actId="1076"/>
          <ac:picMkLst>
            <pc:docMk/>
            <pc:sldMk cId="3801785961" sldId="5952"/>
            <ac:picMk id="23" creationId="{6F4425BA-B754-4035-840E-E2D944AD5E19}"/>
          </ac:picMkLst>
        </pc:picChg>
      </pc:sldChg>
      <pc:sldChg chg="addSp delSp modSp new mod">
        <pc:chgData name="Schell, Benjamin" userId="f9e67e3d-e662-49bf-b5ba-a1e4014e19f0" providerId="ADAL" clId="{63F0888A-FB4B-4CAD-B361-4D4AC50A7D73}" dt="2022-09-07T13:38:52.631" v="22584" actId="1076"/>
        <pc:sldMkLst>
          <pc:docMk/>
          <pc:sldMk cId="4130591575" sldId="5953"/>
        </pc:sldMkLst>
        <pc:spChg chg="mod">
          <ac:chgData name="Schell, Benjamin" userId="f9e67e3d-e662-49bf-b5ba-a1e4014e19f0" providerId="ADAL" clId="{63F0888A-FB4B-4CAD-B361-4D4AC50A7D73}" dt="2022-09-07T13:37:16.750" v="22570"/>
          <ac:spMkLst>
            <pc:docMk/>
            <pc:sldMk cId="4130591575" sldId="5953"/>
            <ac:spMk id="2" creationId="{B6AC2A94-02FC-4203-B702-B027080B14EB}"/>
          </ac:spMkLst>
        </pc:spChg>
        <pc:spChg chg="mod">
          <ac:chgData name="Schell, Benjamin" userId="f9e67e3d-e662-49bf-b5ba-a1e4014e19f0" providerId="ADAL" clId="{63F0888A-FB4B-4CAD-B361-4D4AC50A7D73}" dt="2022-09-07T13:37:11.998" v="22569"/>
          <ac:spMkLst>
            <pc:docMk/>
            <pc:sldMk cId="4130591575" sldId="5953"/>
            <ac:spMk id="4" creationId="{237DE6CE-27DF-4D53-87AE-AFB98969EBA9}"/>
          </ac:spMkLst>
        </pc:spChg>
        <pc:spChg chg="del">
          <ac:chgData name="Schell, Benjamin" userId="f9e67e3d-e662-49bf-b5ba-a1e4014e19f0" providerId="ADAL" clId="{63F0888A-FB4B-4CAD-B361-4D4AC50A7D73}" dt="2022-09-07T13:37:21.428" v="22571" actId="478"/>
          <ac:spMkLst>
            <pc:docMk/>
            <pc:sldMk cId="4130591575" sldId="5953"/>
            <ac:spMk id="5" creationId="{78125373-F2FF-43B4-9C9F-A439F456B084}"/>
          </ac:spMkLst>
        </pc:spChg>
        <pc:spChg chg="add mod">
          <ac:chgData name="Schell, Benjamin" userId="f9e67e3d-e662-49bf-b5ba-a1e4014e19f0" providerId="ADAL" clId="{63F0888A-FB4B-4CAD-B361-4D4AC50A7D73}" dt="2022-09-07T13:38:52.631" v="22584" actId="1076"/>
          <ac:spMkLst>
            <pc:docMk/>
            <pc:sldMk cId="4130591575" sldId="5953"/>
            <ac:spMk id="7" creationId="{7FCE29DF-CFFD-425D-928C-13491190C6D7}"/>
          </ac:spMkLst>
        </pc:spChg>
        <pc:picChg chg="add mod">
          <ac:chgData name="Schell, Benjamin" userId="f9e67e3d-e662-49bf-b5ba-a1e4014e19f0" providerId="ADAL" clId="{63F0888A-FB4B-4CAD-B361-4D4AC50A7D73}" dt="2022-09-07T13:37:28.061" v="22573" actId="1076"/>
          <ac:picMkLst>
            <pc:docMk/>
            <pc:sldMk cId="4130591575" sldId="5953"/>
            <ac:picMk id="6" creationId="{CE0C471F-F040-4653-A7D6-23696F9998D3}"/>
          </ac:picMkLst>
        </pc:picChg>
      </pc:sldChg>
      <pc:sldChg chg="addSp delSp modSp new mod">
        <pc:chgData name="Schell, Benjamin" userId="f9e67e3d-e662-49bf-b5ba-a1e4014e19f0" providerId="ADAL" clId="{63F0888A-FB4B-4CAD-B361-4D4AC50A7D73}" dt="2022-09-07T13:38:44.766" v="22582" actId="2085"/>
        <pc:sldMkLst>
          <pc:docMk/>
          <pc:sldMk cId="1386793168" sldId="5954"/>
        </pc:sldMkLst>
        <pc:spChg chg="mod">
          <ac:chgData name="Schell, Benjamin" userId="f9e67e3d-e662-49bf-b5ba-a1e4014e19f0" providerId="ADAL" clId="{63F0888A-FB4B-4CAD-B361-4D4AC50A7D73}" dt="2022-09-07T13:37:48.262" v="22576"/>
          <ac:spMkLst>
            <pc:docMk/>
            <pc:sldMk cId="1386793168" sldId="5954"/>
            <ac:spMk id="2" creationId="{E53CF7C6-10EF-4FD6-ABFE-50F072771FEC}"/>
          </ac:spMkLst>
        </pc:spChg>
        <pc:spChg chg="mod">
          <ac:chgData name="Schell, Benjamin" userId="f9e67e3d-e662-49bf-b5ba-a1e4014e19f0" providerId="ADAL" clId="{63F0888A-FB4B-4CAD-B361-4D4AC50A7D73}" dt="2022-09-07T13:37:43.383" v="22575"/>
          <ac:spMkLst>
            <pc:docMk/>
            <pc:sldMk cId="1386793168" sldId="5954"/>
            <ac:spMk id="4" creationId="{4F60BAC2-C7BC-45D9-B5A2-8378F3E96A2B}"/>
          </ac:spMkLst>
        </pc:spChg>
        <pc:spChg chg="del">
          <ac:chgData name="Schell, Benjamin" userId="f9e67e3d-e662-49bf-b5ba-a1e4014e19f0" providerId="ADAL" clId="{63F0888A-FB4B-4CAD-B361-4D4AC50A7D73}" dt="2022-09-07T13:37:58.633" v="22577" actId="478"/>
          <ac:spMkLst>
            <pc:docMk/>
            <pc:sldMk cId="1386793168" sldId="5954"/>
            <ac:spMk id="5" creationId="{1B607B3C-C5F1-4D3A-9277-B3133C1795D6}"/>
          </ac:spMkLst>
        </pc:spChg>
        <pc:spChg chg="add mod">
          <ac:chgData name="Schell, Benjamin" userId="f9e67e3d-e662-49bf-b5ba-a1e4014e19f0" providerId="ADAL" clId="{63F0888A-FB4B-4CAD-B361-4D4AC50A7D73}" dt="2022-09-07T13:38:44.766" v="22582" actId="2085"/>
          <ac:spMkLst>
            <pc:docMk/>
            <pc:sldMk cId="1386793168" sldId="5954"/>
            <ac:spMk id="7" creationId="{0D2C1E23-FF2E-4D95-9269-0B2116F0DB9E}"/>
          </ac:spMkLst>
        </pc:spChg>
        <pc:picChg chg="add mod">
          <ac:chgData name="Schell, Benjamin" userId="f9e67e3d-e662-49bf-b5ba-a1e4014e19f0" providerId="ADAL" clId="{63F0888A-FB4B-4CAD-B361-4D4AC50A7D73}" dt="2022-09-07T13:38:05.672" v="22579" actId="1076"/>
          <ac:picMkLst>
            <pc:docMk/>
            <pc:sldMk cId="1386793168" sldId="5954"/>
            <ac:picMk id="6" creationId="{E8635EBC-6D02-48E4-87E3-E0DC5D1915C6}"/>
          </ac:picMkLst>
        </pc:picChg>
      </pc:sldChg>
      <pc:sldChg chg="modSp new del mod ord">
        <pc:chgData name="Schell, Benjamin" userId="f9e67e3d-e662-49bf-b5ba-a1e4014e19f0" providerId="ADAL" clId="{63F0888A-FB4B-4CAD-B361-4D4AC50A7D73}" dt="2022-09-13T14:11:55.691" v="31002" actId="47"/>
        <pc:sldMkLst>
          <pc:docMk/>
          <pc:sldMk cId="3494369122" sldId="5955"/>
        </pc:sldMkLst>
        <pc:spChg chg="mod">
          <ac:chgData name="Schell, Benjamin" userId="f9e67e3d-e662-49bf-b5ba-a1e4014e19f0" providerId="ADAL" clId="{63F0888A-FB4B-4CAD-B361-4D4AC50A7D73}" dt="2022-09-09T07:51:03.116" v="23594"/>
          <ac:spMkLst>
            <pc:docMk/>
            <pc:sldMk cId="3494369122" sldId="5955"/>
            <ac:spMk id="2" creationId="{7BC87B16-CC64-45E6-9CCC-2C960011966D}"/>
          </ac:spMkLst>
        </pc:spChg>
        <pc:spChg chg="mod">
          <ac:chgData name="Schell, Benjamin" userId="f9e67e3d-e662-49bf-b5ba-a1e4014e19f0" providerId="ADAL" clId="{63F0888A-FB4B-4CAD-B361-4D4AC50A7D73}" dt="2022-09-09T07:51:14.824" v="23633" actId="20577"/>
          <ac:spMkLst>
            <pc:docMk/>
            <pc:sldMk cId="3494369122" sldId="5955"/>
            <ac:spMk id="5" creationId="{772F1BDF-594A-4AFE-97FC-9649ED09030C}"/>
          </ac:spMkLst>
        </pc:spChg>
      </pc:sldChg>
      <pc:sldChg chg="add del">
        <pc:chgData name="Schell, Benjamin" userId="f9e67e3d-e662-49bf-b5ba-a1e4014e19f0" providerId="ADAL" clId="{63F0888A-FB4B-4CAD-B361-4D4AC50A7D73}" dt="2022-09-09T08:27:33.894" v="24714" actId="47"/>
        <pc:sldMkLst>
          <pc:docMk/>
          <pc:sldMk cId="2429534443" sldId="5956"/>
        </pc:sldMkLst>
      </pc:sldChg>
      <pc:sldChg chg="add del">
        <pc:chgData name="Schell, Benjamin" userId="f9e67e3d-e662-49bf-b5ba-a1e4014e19f0" providerId="ADAL" clId="{63F0888A-FB4B-4CAD-B361-4D4AC50A7D73}" dt="2022-09-09T08:27:34.923" v="24715" actId="47"/>
        <pc:sldMkLst>
          <pc:docMk/>
          <pc:sldMk cId="1761467769" sldId="5957"/>
        </pc:sldMkLst>
      </pc:sldChg>
      <pc:sldChg chg="addSp delSp modSp new mod ord">
        <pc:chgData name="Schell, Benjamin" userId="f9e67e3d-e662-49bf-b5ba-a1e4014e19f0" providerId="ADAL" clId="{63F0888A-FB4B-4CAD-B361-4D4AC50A7D73}" dt="2022-09-14T12:43:38.720" v="32625"/>
        <pc:sldMkLst>
          <pc:docMk/>
          <pc:sldMk cId="3387601649" sldId="5958"/>
        </pc:sldMkLst>
        <pc:spChg chg="mod">
          <ac:chgData name="Schell, Benjamin" userId="f9e67e3d-e662-49bf-b5ba-a1e4014e19f0" providerId="ADAL" clId="{63F0888A-FB4B-4CAD-B361-4D4AC50A7D73}" dt="2022-09-09T07:50:58.892" v="23593"/>
          <ac:spMkLst>
            <pc:docMk/>
            <pc:sldMk cId="3387601649" sldId="5958"/>
            <ac:spMk id="2" creationId="{C3C5DD83-31B7-45A3-8FC8-686D68669429}"/>
          </ac:spMkLst>
        </pc:spChg>
        <pc:spChg chg="mod">
          <ac:chgData name="Schell, Benjamin" userId="f9e67e3d-e662-49bf-b5ba-a1e4014e19f0" providerId="ADAL" clId="{63F0888A-FB4B-4CAD-B361-4D4AC50A7D73}" dt="2022-09-09T07:50:54.063" v="23592"/>
          <ac:spMkLst>
            <pc:docMk/>
            <pc:sldMk cId="3387601649" sldId="5958"/>
            <ac:spMk id="4" creationId="{10BA97E7-0294-4BE2-994E-91BD417DF5C2}"/>
          </ac:spMkLst>
        </pc:spChg>
        <pc:spChg chg="mod">
          <ac:chgData name="Schell, Benjamin" userId="f9e67e3d-e662-49bf-b5ba-a1e4014e19f0" providerId="ADAL" clId="{63F0888A-FB4B-4CAD-B361-4D4AC50A7D73}" dt="2022-09-09T08:23:08.653" v="24713" actId="1076"/>
          <ac:spMkLst>
            <pc:docMk/>
            <pc:sldMk cId="3387601649" sldId="5958"/>
            <ac:spMk id="5" creationId="{0D736E8F-3D4E-46AD-B1BC-392E0493D267}"/>
          </ac:spMkLst>
        </pc:spChg>
        <pc:spChg chg="add mod">
          <ac:chgData name="Schell, Benjamin" userId="f9e67e3d-e662-49bf-b5ba-a1e4014e19f0" providerId="ADAL" clId="{63F0888A-FB4B-4CAD-B361-4D4AC50A7D73}" dt="2022-09-09T08:21:10.297" v="24663" actId="1076"/>
          <ac:spMkLst>
            <pc:docMk/>
            <pc:sldMk cId="3387601649" sldId="5958"/>
            <ac:spMk id="12" creationId="{B3388568-8A87-42AA-B05E-8FE7E225A770}"/>
          </ac:spMkLst>
        </pc:spChg>
        <pc:spChg chg="mod">
          <ac:chgData name="Schell, Benjamin" userId="f9e67e3d-e662-49bf-b5ba-a1e4014e19f0" providerId="ADAL" clId="{63F0888A-FB4B-4CAD-B361-4D4AC50A7D73}" dt="2022-09-09T10:52:10.438" v="27568" actId="20577"/>
          <ac:spMkLst>
            <pc:docMk/>
            <pc:sldMk cId="3387601649" sldId="5958"/>
            <ac:spMk id="23" creationId="{17AF45B2-279E-46B8-A13A-89AA28EFA1CB}"/>
          </ac:spMkLst>
        </pc:spChg>
        <pc:spChg chg="add mod">
          <ac:chgData name="Schell, Benjamin" userId="f9e67e3d-e662-49bf-b5ba-a1e4014e19f0" providerId="ADAL" clId="{63F0888A-FB4B-4CAD-B361-4D4AC50A7D73}" dt="2022-09-09T10:58:26.355" v="27928" actId="1076"/>
          <ac:spMkLst>
            <pc:docMk/>
            <pc:sldMk cId="3387601649" sldId="5958"/>
            <ac:spMk id="31" creationId="{52788494-FF7A-4927-802C-BB1F22515040}"/>
          </ac:spMkLst>
        </pc:spChg>
        <pc:spChg chg="add mod">
          <ac:chgData name="Schell, Benjamin" userId="f9e67e3d-e662-49bf-b5ba-a1e4014e19f0" providerId="ADAL" clId="{63F0888A-FB4B-4CAD-B361-4D4AC50A7D73}" dt="2022-09-09T10:58:20.521" v="27926" actId="1076"/>
          <ac:spMkLst>
            <pc:docMk/>
            <pc:sldMk cId="3387601649" sldId="5958"/>
            <ac:spMk id="32" creationId="{C5ED1BED-A5E1-4D8F-B32F-48195139E907}"/>
          </ac:spMkLst>
        </pc:spChg>
        <pc:grpChg chg="add mod">
          <ac:chgData name="Schell, Benjamin" userId="f9e67e3d-e662-49bf-b5ba-a1e4014e19f0" providerId="ADAL" clId="{63F0888A-FB4B-4CAD-B361-4D4AC50A7D73}" dt="2022-09-09T08:22:10.146" v="24687" actId="1076"/>
          <ac:grpSpMkLst>
            <pc:docMk/>
            <pc:sldMk cId="3387601649" sldId="5958"/>
            <ac:grpSpMk id="21" creationId="{2FB6B359-DF98-4966-A3E7-AD6C7DBC9491}"/>
          </ac:grpSpMkLst>
        </pc:grpChg>
        <pc:grpChg chg="add mod">
          <ac:chgData name="Schell, Benjamin" userId="f9e67e3d-e662-49bf-b5ba-a1e4014e19f0" providerId="ADAL" clId="{63F0888A-FB4B-4CAD-B361-4D4AC50A7D73}" dt="2022-09-09T08:22:07.564" v="24686" actId="1076"/>
          <ac:grpSpMkLst>
            <pc:docMk/>
            <pc:sldMk cId="3387601649" sldId="5958"/>
            <ac:grpSpMk id="22" creationId="{94249C84-F7CF-41E4-87F2-740AC81DA27C}"/>
          </ac:grpSpMkLst>
        </pc:grpChg>
        <pc:picChg chg="add del mod">
          <ac:chgData name="Schell, Benjamin" userId="f9e67e3d-e662-49bf-b5ba-a1e4014e19f0" providerId="ADAL" clId="{63F0888A-FB4B-4CAD-B361-4D4AC50A7D73}" dt="2022-09-09T08:08:37.956" v="24224" actId="478"/>
          <ac:picMkLst>
            <pc:docMk/>
            <pc:sldMk cId="3387601649" sldId="5958"/>
            <ac:picMk id="6" creationId="{3FB26605-6E5B-4733-ACFB-E03723097BB0}"/>
          </ac:picMkLst>
        </pc:picChg>
        <pc:picChg chg="add del mod">
          <ac:chgData name="Schell, Benjamin" userId="f9e67e3d-e662-49bf-b5ba-a1e4014e19f0" providerId="ADAL" clId="{63F0888A-FB4B-4CAD-B361-4D4AC50A7D73}" dt="2022-09-09T08:14:45.958" v="24244" actId="478"/>
          <ac:picMkLst>
            <pc:docMk/>
            <pc:sldMk cId="3387601649" sldId="5958"/>
            <ac:picMk id="7" creationId="{0D4FFAB1-D625-43DE-8001-A1D23261ED02}"/>
          </ac:picMkLst>
        </pc:picChg>
        <pc:picChg chg="add mod">
          <ac:chgData name="Schell, Benjamin" userId="f9e67e3d-e662-49bf-b5ba-a1e4014e19f0" providerId="ADAL" clId="{63F0888A-FB4B-4CAD-B361-4D4AC50A7D73}" dt="2022-09-09T10:58:27.297" v="27929" actId="1076"/>
          <ac:picMkLst>
            <pc:docMk/>
            <pc:sldMk cId="3387601649" sldId="5958"/>
            <ac:picMk id="8" creationId="{4DFF4697-826F-424A-ABC5-C586F475B5BC}"/>
          </ac:picMkLst>
        </pc:picChg>
        <pc:picChg chg="add del mod">
          <ac:chgData name="Schell, Benjamin" userId="f9e67e3d-e662-49bf-b5ba-a1e4014e19f0" providerId="ADAL" clId="{63F0888A-FB4B-4CAD-B361-4D4AC50A7D73}" dt="2022-09-09T08:22:30.592" v="24692" actId="478"/>
          <ac:picMkLst>
            <pc:docMk/>
            <pc:sldMk cId="3387601649" sldId="5958"/>
            <ac:picMk id="9" creationId="{1CCAB9D1-654F-4A25-93C1-996119B98BA8}"/>
          </ac:picMkLst>
        </pc:picChg>
        <pc:picChg chg="add mod">
          <ac:chgData name="Schell, Benjamin" userId="f9e67e3d-e662-49bf-b5ba-a1e4014e19f0" providerId="ADAL" clId="{63F0888A-FB4B-4CAD-B361-4D4AC50A7D73}" dt="2022-09-09T08:28:14.988" v="24728" actId="1076"/>
          <ac:picMkLst>
            <pc:docMk/>
            <pc:sldMk cId="3387601649" sldId="5958"/>
            <ac:picMk id="10" creationId="{8F20A35C-1FD3-4B98-8EC3-5D6E1E8D92B4}"/>
          </ac:picMkLst>
        </pc:picChg>
        <pc:picChg chg="add del mod">
          <ac:chgData name="Schell, Benjamin" userId="f9e67e3d-e662-49bf-b5ba-a1e4014e19f0" providerId="ADAL" clId="{63F0888A-FB4B-4CAD-B361-4D4AC50A7D73}" dt="2022-09-09T08:22:40.774" v="24704" actId="478"/>
          <ac:picMkLst>
            <pc:docMk/>
            <pc:sldMk cId="3387601649" sldId="5958"/>
            <ac:picMk id="11" creationId="{F332CA5F-3855-4EA7-BB63-4FAA6FD246D0}"/>
          </ac:picMkLst>
        </pc:picChg>
        <pc:picChg chg="add mod">
          <ac:chgData name="Schell, Benjamin" userId="f9e67e3d-e662-49bf-b5ba-a1e4014e19f0" providerId="ADAL" clId="{63F0888A-FB4B-4CAD-B361-4D4AC50A7D73}" dt="2022-09-09T08:04:43.206" v="24081" actId="164"/>
          <ac:picMkLst>
            <pc:docMk/>
            <pc:sldMk cId="3387601649" sldId="5958"/>
            <ac:picMk id="14" creationId="{48C3F3C4-344A-43B0-8F49-253FB55F8C50}"/>
          </ac:picMkLst>
        </pc:picChg>
        <pc:picChg chg="add mod">
          <ac:chgData name="Schell, Benjamin" userId="f9e67e3d-e662-49bf-b5ba-a1e4014e19f0" providerId="ADAL" clId="{63F0888A-FB4B-4CAD-B361-4D4AC50A7D73}" dt="2022-09-09T08:04:43.206" v="24081" actId="164"/>
          <ac:picMkLst>
            <pc:docMk/>
            <pc:sldMk cId="3387601649" sldId="5958"/>
            <ac:picMk id="15" creationId="{A770FEF4-B0A0-412A-AF8A-23CC3930FFB0}"/>
          </ac:picMkLst>
        </pc:picChg>
        <pc:picChg chg="add mod">
          <ac:chgData name="Schell, Benjamin" userId="f9e67e3d-e662-49bf-b5ba-a1e4014e19f0" providerId="ADAL" clId="{63F0888A-FB4B-4CAD-B361-4D4AC50A7D73}" dt="2022-09-09T08:04:43.206" v="24081" actId="164"/>
          <ac:picMkLst>
            <pc:docMk/>
            <pc:sldMk cId="3387601649" sldId="5958"/>
            <ac:picMk id="16" creationId="{2843117C-29A3-46F7-A8F0-C6809B992653}"/>
          </ac:picMkLst>
        </pc:picChg>
        <pc:picChg chg="add mod">
          <ac:chgData name="Schell, Benjamin" userId="f9e67e3d-e662-49bf-b5ba-a1e4014e19f0" providerId="ADAL" clId="{63F0888A-FB4B-4CAD-B361-4D4AC50A7D73}" dt="2022-09-09T08:04:43.206" v="24081" actId="164"/>
          <ac:picMkLst>
            <pc:docMk/>
            <pc:sldMk cId="3387601649" sldId="5958"/>
            <ac:picMk id="18" creationId="{B5D4EB8F-8948-46AD-9CA5-8D76EDF20497}"/>
          </ac:picMkLst>
        </pc:picChg>
        <pc:picChg chg="add mod">
          <ac:chgData name="Schell, Benjamin" userId="f9e67e3d-e662-49bf-b5ba-a1e4014e19f0" providerId="ADAL" clId="{63F0888A-FB4B-4CAD-B361-4D4AC50A7D73}" dt="2022-09-09T08:04:43.206" v="24081" actId="164"/>
          <ac:picMkLst>
            <pc:docMk/>
            <pc:sldMk cId="3387601649" sldId="5958"/>
            <ac:picMk id="19" creationId="{A2C14BEC-7FC4-40F0-A435-EC2EDC05C5D5}"/>
          </ac:picMkLst>
        </pc:picChg>
        <pc:picChg chg="add mod">
          <ac:chgData name="Schell, Benjamin" userId="f9e67e3d-e662-49bf-b5ba-a1e4014e19f0" providerId="ADAL" clId="{63F0888A-FB4B-4CAD-B361-4D4AC50A7D73}" dt="2022-09-09T08:04:43.206" v="24081" actId="164"/>
          <ac:picMkLst>
            <pc:docMk/>
            <pc:sldMk cId="3387601649" sldId="5958"/>
            <ac:picMk id="20" creationId="{672F2407-B811-4139-BE32-241F7D6741EC}"/>
          </ac:picMkLst>
        </pc:picChg>
        <pc:picChg chg="mod">
          <ac:chgData name="Schell, Benjamin" userId="f9e67e3d-e662-49bf-b5ba-a1e4014e19f0" providerId="ADAL" clId="{63F0888A-FB4B-4CAD-B361-4D4AC50A7D73}" dt="2022-09-09T08:04:48.787" v="24083"/>
          <ac:picMkLst>
            <pc:docMk/>
            <pc:sldMk cId="3387601649" sldId="5958"/>
            <ac:picMk id="24" creationId="{B73B3852-1B07-4CB0-A528-81DC8577B298}"/>
          </ac:picMkLst>
        </pc:picChg>
        <pc:picChg chg="mod">
          <ac:chgData name="Schell, Benjamin" userId="f9e67e3d-e662-49bf-b5ba-a1e4014e19f0" providerId="ADAL" clId="{63F0888A-FB4B-4CAD-B361-4D4AC50A7D73}" dt="2022-09-09T08:04:48.787" v="24083"/>
          <ac:picMkLst>
            <pc:docMk/>
            <pc:sldMk cId="3387601649" sldId="5958"/>
            <ac:picMk id="25" creationId="{8274BCB1-8F8F-4680-AE57-D5DA55014FBB}"/>
          </ac:picMkLst>
        </pc:picChg>
        <pc:picChg chg="mod">
          <ac:chgData name="Schell, Benjamin" userId="f9e67e3d-e662-49bf-b5ba-a1e4014e19f0" providerId="ADAL" clId="{63F0888A-FB4B-4CAD-B361-4D4AC50A7D73}" dt="2022-09-09T08:04:48.787" v="24083"/>
          <ac:picMkLst>
            <pc:docMk/>
            <pc:sldMk cId="3387601649" sldId="5958"/>
            <ac:picMk id="26" creationId="{5F1CF864-88AF-4CF9-AA2D-5774CC6A6D45}"/>
          </ac:picMkLst>
        </pc:picChg>
        <pc:picChg chg="mod">
          <ac:chgData name="Schell, Benjamin" userId="f9e67e3d-e662-49bf-b5ba-a1e4014e19f0" providerId="ADAL" clId="{63F0888A-FB4B-4CAD-B361-4D4AC50A7D73}" dt="2022-09-09T08:04:48.787" v="24083"/>
          <ac:picMkLst>
            <pc:docMk/>
            <pc:sldMk cId="3387601649" sldId="5958"/>
            <ac:picMk id="27" creationId="{E0F00910-033B-4172-A33D-1BF765DD0E51}"/>
          </ac:picMkLst>
        </pc:picChg>
        <pc:picChg chg="mod">
          <ac:chgData name="Schell, Benjamin" userId="f9e67e3d-e662-49bf-b5ba-a1e4014e19f0" providerId="ADAL" clId="{63F0888A-FB4B-4CAD-B361-4D4AC50A7D73}" dt="2022-09-09T08:04:48.787" v="24083"/>
          <ac:picMkLst>
            <pc:docMk/>
            <pc:sldMk cId="3387601649" sldId="5958"/>
            <ac:picMk id="28" creationId="{4CC6A28F-144F-46E8-AA24-A4ACC8E7CED1}"/>
          </ac:picMkLst>
        </pc:picChg>
        <pc:picChg chg="mod">
          <ac:chgData name="Schell, Benjamin" userId="f9e67e3d-e662-49bf-b5ba-a1e4014e19f0" providerId="ADAL" clId="{63F0888A-FB4B-4CAD-B361-4D4AC50A7D73}" dt="2022-09-09T08:04:48.787" v="24083"/>
          <ac:picMkLst>
            <pc:docMk/>
            <pc:sldMk cId="3387601649" sldId="5958"/>
            <ac:picMk id="29" creationId="{0A9E70F2-B342-448D-AD3A-E4AED748C736}"/>
          </ac:picMkLst>
        </pc:picChg>
        <pc:picChg chg="add del mod">
          <ac:chgData name="Schell, Benjamin" userId="f9e67e3d-e662-49bf-b5ba-a1e4014e19f0" providerId="ADAL" clId="{63F0888A-FB4B-4CAD-B361-4D4AC50A7D73}" dt="2022-09-09T09:32:20.504" v="26408" actId="478"/>
          <ac:picMkLst>
            <pc:docMk/>
            <pc:sldMk cId="3387601649" sldId="5958"/>
            <ac:picMk id="34" creationId="{13275C3E-BD7A-4225-8190-46940828A8CF}"/>
          </ac:picMkLst>
        </pc:picChg>
        <pc:picChg chg="add mod">
          <ac:chgData name="Schell, Benjamin" userId="f9e67e3d-e662-49bf-b5ba-a1e4014e19f0" providerId="ADAL" clId="{63F0888A-FB4B-4CAD-B361-4D4AC50A7D73}" dt="2022-09-09T10:58:26.355" v="27928" actId="1076"/>
          <ac:picMkLst>
            <pc:docMk/>
            <pc:sldMk cId="3387601649" sldId="5958"/>
            <ac:picMk id="36" creationId="{CC0E505F-1510-4032-9474-B6B537B47FAF}"/>
          </ac:picMkLst>
        </pc:picChg>
        <pc:picChg chg="add mod">
          <ac:chgData name="Schell, Benjamin" userId="f9e67e3d-e662-49bf-b5ba-a1e4014e19f0" providerId="ADAL" clId="{63F0888A-FB4B-4CAD-B361-4D4AC50A7D73}" dt="2022-09-09T10:58:28.619" v="27930" actId="1076"/>
          <ac:picMkLst>
            <pc:docMk/>
            <pc:sldMk cId="3387601649" sldId="5958"/>
            <ac:picMk id="37" creationId="{39CEB3DA-C02D-4DCB-9164-D0B5ADAEF172}"/>
          </ac:picMkLst>
        </pc:picChg>
        <pc:picChg chg="add mod">
          <ac:chgData name="Schell, Benjamin" userId="f9e67e3d-e662-49bf-b5ba-a1e4014e19f0" providerId="ADAL" clId="{63F0888A-FB4B-4CAD-B361-4D4AC50A7D73}" dt="2022-09-09T08:28:14.988" v="24728" actId="1076"/>
          <ac:picMkLst>
            <pc:docMk/>
            <pc:sldMk cId="3387601649" sldId="5958"/>
            <ac:picMk id="38" creationId="{331391F7-035F-49D0-8B0B-22CFA1C96EE9}"/>
          </ac:picMkLst>
        </pc:picChg>
        <pc:picChg chg="add mod">
          <ac:chgData name="Schell, Benjamin" userId="f9e67e3d-e662-49bf-b5ba-a1e4014e19f0" providerId="ADAL" clId="{63F0888A-FB4B-4CAD-B361-4D4AC50A7D73}" dt="2022-09-09T10:58:20.521" v="27926" actId="1076"/>
          <ac:picMkLst>
            <pc:docMk/>
            <pc:sldMk cId="3387601649" sldId="5958"/>
            <ac:picMk id="40" creationId="{6D75F7D3-F0C9-4D85-A8A3-8193BB458F03}"/>
          </ac:picMkLst>
        </pc:picChg>
      </pc:sldChg>
      <pc:sldChg chg="addSp delSp modSp new mod ord">
        <pc:chgData name="Schell, Benjamin" userId="f9e67e3d-e662-49bf-b5ba-a1e4014e19f0" providerId="ADAL" clId="{63F0888A-FB4B-4CAD-B361-4D4AC50A7D73}" dt="2022-09-14T14:34:09.996" v="34705"/>
        <pc:sldMkLst>
          <pc:docMk/>
          <pc:sldMk cId="556077559" sldId="5959"/>
        </pc:sldMkLst>
        <pc:spChg chg="mod">
          <ac:chgData name="Schell, Benjamin" userId="f9e67e3d-e662-49bf-b5ba-a1e4014e19f0" providerId="ADAL" clId="{63F0888A-FB4B-4CAD-B361-4D4AC50A7D73}" dt="2022-09-09T08:28:50.916" v="24737"/>
          <ac:spMkLst>
            <pc:docMk/>
            <pc:sldMk cId="556077559" sldId="5959"/>
            <ac:spMk id="2" creationId="{7DF660DE-8FA6-4F64-860F-DB262C8230FD}"/>
          </ac:spMkLst>
        </pc:spChg>
        <pc:spChg chg="mod">
          <ac:chgData name="Schell, Benjamin" userId="f9e67e3d-e662-49bf-b5ba-a1e4014e19f0" providerId="ADAL" clId="{63F0888A-FB4B-4CAD-B361-4D4AC50A7D73}" dt="2022-09-09T08:28:49.195" v="24736" actId="20577"/>
          <ac:spMkLst>
            <pc:docMk/>
            <pc:sldMk cId="556077559" sldId="5959"/>
            <ac:spMk id="4" creationId="{8998B3EC-2D3D-4D02-AD9C-F7849E282AA1}"/>
          </ac:spMkLst>
        </pc:spChg>
        <pc:spChg chg="del mod">
          <ac:chgData name="Schell, Benjamin" userId="f9e67e3d-e662-49bf-b5ba-a1e4014e19f0" providerId="ADAL" clId="{63F0888A-FB4B-4CAD-B361-4D4AC50A7D73}" dt="2022-09-09T08:37:51.083" v="24846" actId="478"/>
          <ac:spMkLst>
            <pc:docMk/>
            <pc:sldMk cId="556077559" sldId="5959"/>
            <ac:spMk id="5" creationId="{D638606B-B1C6-4B46-856A-4D2D53BA193A}"/>
          </ac:spMkLst>
        </pc:spChg>
        <pc:spChg chg="add mod">
          <ac:chgData name="Schell, Benjamin" userId="f9e67e3d-e662-49bf-b5ba-a1e4014e19f0" providerId="ADAL" clId="{63F0888A-FB4B-4CAD-B361-4D4AC50A7D73}" dt="2022-09-09T08:40:25.531" v="24963" actId="14100"/>
          <ac:spMkLst>
            <pc:docMk/>
            <pc:sldMk cId="556077559" sldId="5959"/>
            <ac:spMk id="6" creationId="{EF1ACF30-DBE6-42C2-92B1-AE4072DE1C02}"/>
          </ac:spMkLst>
        </pc:spChg>
        <pc:spChg chg="add mod">
          <ac:chgData name="Schell, Benjamin" userId="f9e67e3d-e662-49bf-b5ba-a1e4014e19f0" providerId="ADAL" clId="{63F0888A-FB4B-4CAD-B361-4D4AC50A7D73}" dt="2022-09-09T08:32:28.426" v="24752" actId="164"/>
          <ac:spMkLst>
            <pc:docMk/>
            <pc:sldMk cId="556077559" sldId="5959"/>
            <ac:spMk id="15" creationId="{E53D2F4E-6721-46D1-B50C-8D73858338AB}"/>
          </ac:spMkLst>
        </pc:spChg>
        <pc:spChg chg="add mod">
          <ac:chgData name="Schell, Benjamin" userId="f9e67e3d-e662-49bf-b5ba-a1e4014e19f0" providerId="ADAL" clId="{63F0888A-FB4B-4CAD-B361-4D4AC50A7D73}" dt="2022-09-09T08:39:59.059" v="24944" actId="1076"/>
          <ac:spMkLst>
            <pc:docMk/>
            <pc:sldMk cId="556077559" sldId="5959"/>
            <ac:spMk id="17" creationId="{BEFE9D19-EA02-4236-B8FD-E66442FA7DBC}"/>
          </ac:spMkLst>
        </pc:spChg>
        <pc:spChg chg="add del mod">
          <ac:chgData name="Schell, Benjamin" userId="f9e67e3d-e662-49bf-b5ba-a1e4014e19f0" providerId="ADAL" clId="{63F0888A-FB4B-4CAD-B361-4D4AC50A7D73}" dt="2022-09-09T08:39:29.677" v="24942" actId="478"/>
          <ac:spMkLst>
            <pc:docMk/>
            <pc:sldMk cId="556077559" sldId="5959"/>
            <ac:spMk id="21" creationId="{5B3CE5DA-93FB-41F6-B6D0-18A52C26068F}"/>
          </ac:spMkLst>
        </pc:spChg>
        <pc:spChg chg="add mod">
          <ac:chgData name="Schell, Benjamin" userId="f9e67e3d-e662-49bf-b5ba-a1e4014e19f0" providerId="ADAL" clId="{63F0888A-FB4B-4CAD-B361-4D4AC50A7D73}" dt="2022-09-09T08:39:51.496" v="24943" actId="1076"/>
          <ac:spMkLst>
            <pc:docMk/>
            <pc:sldMk cId="556077559" sldId="5959"/>
            <ac:spMk id="22" creationId="{294762CC-477E-414D-9001-D482AA42281D}"/>
          </ac:spMkLst>
        </pc:spChg>
        <pc:spChg chg="add del mod">
          <ac:chgData name="Schell, Benjamin" userId="f9e67e3d-e662-49bf-b5ba-a1e4014e19f0" providerId="ADAL" clId="{63F0888A-FB4B-4CAD-B361-4D4AC50A7D73}" dt="2022-09-09T08:51:06.446" v="25218" actId="478"/>
          <ac:spMkLst>
            <pc:docMk/>
            <pc:sldMk cId="556077559" sldId="5959"/>
            <ac:spMk id="25" creationId="{86945AD3-03BE-4C35-9540-A9695A73A611}"/>
          </ac:spMkLst>
        </pc:spChg>
        <pc:spChg chg="add mod">
          <ac:chgData name="Schell, Benjamin" userId="f9e67e3d-e662-49bf-b5ba-a1e4014e19f0" providerId="ADAL" clId="{63F0888A-FB4B-4CAD-B361-4D4AC50A7D73}" dt="2022-09-09T08:51:53.121" v="25235" actId="1076"/>
          <ac:spMkLst>
            <pc:docMk/>
            <pc:sldMk cId="556077559" sldId="5959"/>
            <ac:spMk id="26" creationId="{A122262C-7ED6-48DA-9C70-E9DE0495320F}"/>
          </ac:spMkLst>
        </pc:spChg>
        <pc:spChg chg="add del mod">
          <ac:chgData name="Schell, Benjamin" userId="f9e67e3d-e662-49bf-b5ba-a1e4014e19f0" providerId="ADAL" clId="{63F0888A-FB4B-4CAD-B361-4D4AC50A7D73}" dt="2022-09-09T08:51:59.761" v="25237" actId="478"/>
          <ac:spMkLst>
            <pc:docMk/>
            <pc:sldMk cId="556077559" sldId="5959"/>
            <ac:spMk id="29" creationId="{11C92BE5-343A-48AF-B08F-E4570C3FD673}"/>
          </ac:spMkLst>
        </pc:spChg>
        <pc:spChg chg="add mod">
          <ac:chgData name="Schell, Benjamin" userId="f9e67e3d-e662-49bf-b5ba-a1e4014e19f0" providerId="ADAL" clId="{63F0888A-FB4B-4CAD-B361-4D4AC50A7D73}" dt="2022-09-09T08:52:57.903" v="25311" actId="1036"/>
          <ac:spMkLst>
            <pc:docMk/>
            <pc:sldMk cId="556077559" sldId="5959"/>
            <ac:spMk id="30" creationId="{5B26487B-C283-4D2C-89CE-D3DCC115CB75}"/>
          </ac:spMkLst>
        </pc:spChg>
        <pc:spChg chg="add mod">
          <ac:chgData name="Schell, Benjamin" userId="f9e67e3d-e662-49bf-b5ba-a1e4014e19f0" providerId="ADAL" clId="{63F0888A-FB4B-4CAD-B361-4D4AC50A7D73}" dt="2022-09-09T08:51:15.064" v="25220" actId="1076"/>
          <ac:spMkLst>
            <pc:docMk/>
            <pc:sldMk cId="556077559" sldId="5959"/>
            <ac:spMk id="33" creationId="{49D95D05-1947-4DEA-9BE8-93B899BD3EA8}"/>
          </ac:spMkLst>
        </pc:spChg>
        <pc:spChg chg="add mod">
          <ac:chgData name="Schell, Benjamin" userId="f9e67e3d-e662-49bf-b5ba-a1e4014e19f0" providerId="ADAL" clId="{63F0888A-FB4B-4CAD-B361-4D4AC50A7D73}" dt="2022-09-09T08:51:17.531" v="25222" actId="1076"/>
          <ac:spMkLst>
            <pc:docMk/>
            <pc:sldMk cId="556077559" sldId="5959"/>
            <ac:spMk id="34" creationId="{0F0A3637-3E32-416D-9D7E-5737291F377C}"/>
          </ac:spMkLst>
        </pc:spChg>
        <pc:spChg chg="add mod">
          <ac:chgData name="Schell, Benjamin" userId="f9e67e3d-e662-49bf-b5ba-a1e4014e19f0" providerId="ADAL" clId="{63F0888A-FB4B-4CAD-B361-4D4AC50A7D73}" dt="2022-09-09T08:52:17.908" v="25265" actId="1036"/>
          <ac:spMkLst>
            <pc:docMk/>
            <pc:sldMk cId="556077559" sldId="5959"/>
            <ac:spMk id="42" creationId="{8A9126EF-FACC-4D6D-AA35-EEA1E4FB88CD}"/>
          </ac:spMkLst>
        </pc:spChg>
        <pc:spChg chg="add mod">
          <ac:chgData name="Schell, Benjamin" userId="f9e67e3d-e662-49bf-b5ba-a1e4014e19f0" providerId="ADAL" clId="{63F0888A-FB4B-4CAD-B361-4D4AC50A7D73}" dt="2022-09-09T08:52:21.535" v="25269" actId="1035"/>
          <ac:spMkLst>
            <pc:docMk/>
            <pc:sldMk cId="556077559" sldId="5959"/>
            <ac:spMk id="43" creationId="{F8C3A846-CFAA-4F77-A486-6639046A5288}"/>
          </ac:spMkLst>
        </pc:spChg>
        <pc:grpChg chg="add del mod">
          <ac:chgData name="Schell, Benjamin" userId="f9e67e3d-e662-49bf-b5ba-a1e4014e19f0" providerId="ADAL" clId="{63F0888A-FB4B-4CAD-B361-4D4AC50A7D73}" dt="2022-09-09T08:37:43.260" v="24842" actId="478"/>
          <ac:grpSpMkLst>
            <pc:docMk/>
            <pc:sldMk cId="556077559" sldId="5959"/>
            <ac:grpSpMk id="16" creationId="{E7026C03-E040-4CBB-84DB-47BD3691FEE3}"/>
          </ac:grpSpMkLst>
        </pc:grpChg>
        <pc:picChg chg="add mod modCrop">
          <ac:chgData name="Schell, Benjamin" userId="f9e67e3d-e662-49bf-b5ba-a1e4014e19f0" providerId="ADAL" clId="{63F0888A-FB4B-4CAD-B361-4D4AC50A7D73}" dt="2022-09-09T08:51:41.691" v="25232" actId="1076"/>
          <ac:picMkLst>
            <pc:docMk/>
            <pc:sldMk cId="556077559" sldId="5959"/>
            <ac:picMk id="8" creationId="{78084EA5-A201-4553-9786-255FAAFB9303}"/>
          </ac:picMkLst>
        </pc:picChg>
        <pc:picChg chg="add del mod modCrop">
          <ac:chgData name="Schell, Benjamin" userId="f9e67e3d-e662-49bf-b5ba-a1e4014e19f0" providerId="ADAL" clId="{63F0888A-FB4B-4CAD-B361-4D4AC50A7D73}" dt="2022-09-09T08:38:48.941" v="24932" actId="478"/>
          <ac:picMkLst>
            <pc:docMk/>
            <pc:sldMk cId="556077559" sldId="5959"/>
            <ac:picMk id="10" creationId="{D1141E01-FE59-493E-B253-35CA04C5D234}"/>
          </ac:picMkLst>
        </pc:picChg>
        <pc:picChg chg="add del mod modCrop">
          <ac:chgData name="Schell, Benjamin" userId="f9e67e3d-e662-49bf-b5ba-a1e4014e19f0" providerId="ADAL" clId="{63F0888A-FB4B-4CAD-B361-4D4AC50A7D73}" dt="2022-09-09T08:37:42.316" v="24841" actId="478"/>
          <ac:picMkLst>
            <pc:docMk/>
            <pc:sldMk cId="556077559" sldId="5959"/>
            <ac:picMk id="12" creationId="{06062664-5C4F-4BE3-A933-57DF34C5E720}"/>
          </ac:picMkLst>
        </pc:picChg>
        <pc:picChg chg="add mod">
          <ac:chgData name="Schell, Benjamin" userId="f9e67e3d-e662-49bf-b5ba-a1e4014e19f0" providerId="ADAL" clId="{63F0888A-FB4B-4CAD-B361-4D4AC50A7D73}" dt="2022-09-09T08:32:28.426" v="24752" actId="164"/>
          <ac:picMkLst>
            <pc:docMk/>
            <pc:sldMk cId="556077559" sldId="5959"/>
            <ac:picMk id="14" creationId="{71B196AB-8F98-4476-BBE6-1E70DE6577E5}"/>
          </ac:picMkLst>
        </pc:picChg>
        <pc:picChg chg="add mod">
          <ac:chgData name="Schell, Benjamin" userId="f9e67e3d-e662-49bf-b5ba-a1e4014e19f0" providerId="ADAL" clId="{63F0888A-FB4B-4CAD-B361-4D4AC50A7D73}" dt="2022-09-09T08:39:59.059" v="24944" actId="1076"/>
          <ac:picMkLst>
            <pc:docMk/>
            <pc:sldMk cId="556077559" sldId="5959"/>
            <ac:picMk id="19" creationId="{2AED1C7D-A601-47AE-A55A-3909AC7E4AA4}"/>
          </ac:picMkLst>
        </pc:picChg>
        <pc:picChg chg="add mod">
          <ac:chgData name="Schell, Benjamin" userId="f9e67e3d-e662-49bf-b5ba-a1e4014e19f0" providerId="ADAL" clId="{63F0888A-FB4B-4CAD-B361-4D4AC50A7D73}" dt="2022-09-09T08:52:59.668" v="25312" actId="1076"/>
          <ac:picMkLst>
            <pc:docMk/>
            <pc:sldMk cId="556077559" sldId="5959"/>
            <ac:picMk id="23" creationId="{F67E0639-D50B-43CE-A767-2E42A3279153}"/>
          </ac:picMkLst>
        </pc:picChg>
        <pc:picChg chg="add mod">
          <ac:chgData name="Schell, Benjamin" userId="f9e67e3d-e662-49bf-b5ba-a1e4014e19f0" providerId="ADAL" clId="{63F0888A-FB4B-4CAD-B361-4D4AC50A7D73}" dt="2022-09-09T08:51:54.007" v="25236" actId="1076"/>
          <ac:picMkLst>
            <pc:docMk/>
            <pc:sldMk cId="556077559" sldId="5959"/>
            <ac:picMk id="24" creationId="{97E2561B-F692-4491-85E0-98CBB2DBDAE7}"/>
          </ac:picMkLst>
        </pc:picChg>
        <pc:cxnChg chg="add mod">
          <ac:chgData name="Schell, Benjamin" userId="f9e67e3d-e662-49bf-b5ba-a1e4014e19f0" providerId="ADAL" clId="{63F0888A-FB4B-4CAD-B361-4D4AC50A7D73}" dt="2022-09-09T08:51:33.887" v="25228" actId="14100"/>
          <ac:cxnSpMkLst>
            <pc:docMk/>
            <pc:sldMk cId="556077559" sldId="5959"/>
            <ac:cxnSpMk id="28" creationId="{6E9DB732-930E-44F0-90AA-562739C64BB0}"/>
          </ac:cxnSpMkLst>
        </pc:cxnChg>
        <pc:cxnChg chg="add mod">
          <ac:chgData name="Schell, Benjamin" userId="f9e67e3d-e662-49bf-b5ba-a1e4014e19f0" providerId="ADAL" clId="{63F0888A-FB4B-4CAD-B361-4D4AC50A7D73}" dt="2022-09-09T08:52:11.832" v="25242" actId="14100"/>
          <ac:cxnSpMkLst>
            <pc:docMk/>
            <pc:sldMk cId="556077559" sldId="5959"/>
            <ac:cxnSpMk id="31" creationId="{3E06D4F2-303E-4940-9084-E142D85C17B8}"/>
          </ac:cxnSpMkLst>
        </pc:cxnChg>
        <pc:cxnChg chg="add mod">
          <ac:chgData name="Schell, Benjamin" userId="f9e67e3d-e662-49bf-b5ba-a1e4014e19f0" providerId="ADAL" clId="{63F0888A-FB4B-4CAD-B361-4D4AC50A7D73}" dt="2022-09-09T08:51:48.621" v="25234" actId="14100"/>
          <ac:cxnSpMkLst>
            <pc:docMk/>
            <pc:sldMk cId="556077559" sldId="5959"/>
            <ac:cxnSpMk id="38" creationId="{FC1F5B0F-C6C1-45C8-AE7F-3E31D44A1913}"/>
          </ac:cxnSpMkLst>
        </pc:cxnChg>
        <pc:cxnChg chg="add mod">
          <ac:chgData name="Schell, Benjamin" userId="f9e67e3d-e662-49bf-b5ba-a1e4014e19f0" providerId="ADAL" clId="{63F0888A-FB4B-4CAD-B361-4D4AC50A7D73}" dt="2022-09-09T08:52:30.646" v="25272" actId="14100"/>
          <ac:cxnSpMkLst>
            <pc:docMk/>
            <pc:sldMk cId="556077559" sldId="5959"/>
            <ac:cxnSpMk id="45" creationId="{584CE7BB-2BA9-4EBC-A29B-FCBF7637B2CB}"/>
          </ac:cxnSpMkLst>
        </pc:cxnChg>
      </pc:sldChg>
      <pc:sldChg chg="add del">
        <pc:chgData name="Schell, Benjamin" userId="f9e67e3d-e662-49bf-b5ba-a1e4014e19f0" providerId="ADAL" clId="{63F0888A-FB4B-4CAD-B361-4D4AC50A7D73}" dt="2022-09-09T10:58:38.381" v="27933" actId="47"/>
        <pc:sldMkLst>
          <pc:docMk/>
          <pc:sldMk cId="2335138076" sldId="5960"/>
        </pc:sldMkLst>
      </pc:sldChg>
      <pc:sldChg chg="addSp delSp modSp add mod ord">
        <pc:chgData name="Schell, Benjamin" userId="f9e67e3d-e662-49bf-b5ba-a1e4014e19f0" providerId="ADAL" clId="{63F0888A-FB4B-4CAD-B361-4D4AC50A7D73}" dt="2022-09-14T12:24:03.110" v="32433"/>
        <pc:sldMkLst>
          <pc:docMk/>
          <pc:sldMk cId="893515335" sldId="5961"/>
        </pc:sldMkLst>
        <pc:spChg chg="mod">
          <ac:chgData name="Schell, Benjamin" userId="f9e67e3d-e662-49bf-b5ba-a1e4014e19f0" providerId="ADAL" clId="{63F0888A-FB4B-4CAD-B361-4D4AC50A7D73}" dt="2022-09-09T08:40:39.787" v="24980" actId="20577"/>
          <ac:spMkLst>
            <pc:docMk/>
            <pc:sldMk cId="893515335" sldId="5961"/>
            <ac:spMk id="6" creationId="{EF1ACF30-DBE6-42C2-92B1-AE4072DE1C02}"/>
          </ac:spMkLst>
        </pc:spChg>
        <pc:spChg chg="mod">
          <ac:chgData name="Schell, Benjamin" userId="f9e67e3d-e662-49bf-b5ba-a1e4014e19f0" providerId="ADAL" clId="{63F0888A-FB4B-4CAD-B361-4D4AC50A7D73}" dt="2022-09-09T08:43:07.474" v="25018" actId="20577"/>
          <ac:spMkLst>
            <pc:docMk/>
            <pc:sldMk cId="893515335" sldId="5961"/>
            <ac:spMk id="17" creationId="{BEFE9D19-EA02-4236-B8FD-E66442FA7DBC}"/>
          </ac:spMkLst>
        </pc:spChg>
        <pc:spChg chg="add mod">
          <ac:chgData name="Schell, Benjamin" userId="f9e67e3d-e662-49bf-b5ba-a1e4014e19f0" providerId="ADAL" clId="{63F0888A-FB4B-4CAD-B361-4D4AC50A7D73}" dt="2022-09-09T08:47:32.072" v="25093" actId="207"/>
          <ac:spMkLst>
            <pc:docMk/>
            <pc:sldMk cId="893515335" sldId="5961"/>
            <ac:spMk id="20" creationId="{CE37B2FC-383B-4584-9906-827414A5792B}"/>
          </ac:spMkLst>
        </pc:spChg>
        <pc:spChg chg="add mod">
          <ac:chgData name="Schell, Benjamin" userId="f9e67e3d-e662-49bf-b5ba-a1e4014e19f0" providerId="ADAL" clId="{63F0888A-FB4B-4CAD-B361-4D4AC50A7D73}" dt="2022-09-09T08:48:56.221" v="25176" actId="1076"/>
          <ac:spMkLst>
            <pc:docMk/>
            <pc:sldMk cId="893515335" sldId="5961"/>
            <ac:spMk id="21" creationId="{F4352D02-2BD8-4DBF-8B8B-DFB9A56D7507}"/>
          </ac:spMkLst>
        </pc:spChg>
        <pc:spChg chg="mod">
          <ac:chgData name="Schell, Benjamin" userId="f9e67e3d-e662-49bf-b5ba-a1e4014e19f0" providerId="ADAL" clId="{63F0888A-FB4B-4CAD-B361-4D4AC50A7D73}" dt="2022-09-09T08:42:20.860" v="24990" actId="20577"/>
          <ac:spMkLst>
            <pc:docMk/>
            <pc:sldMk cId="893515335" sldId="5961"/>
            <ac:spMk id="22" creationId="{294762CC-477E-414D-9001-D482AA42281D}"/>
          </ac:spMkLst>
        </pc:spChg>
        <pc:spChg chg="add mod">
          <ac:chgData name="Schell, Benjamin" userId="f9e67e3d-e662-49bf-b5ba-a1e4014e19f0" providerId="ADAL" clId="{63F0888A-FB4B-4CAD-B361-4D4AC50A7D73}" dt="2022-09-09T08:48:28.066" v="25166" actId="1076"/>
          <ac:spMkLst>
            <pc:docMk/>
            <pc:sldMk cId="893515335" sldId="5961"/>
            <ac:spMk id="26" creationId="{82FB8079-BB5A-460C-B684-74255C25F987}"/>
          </ac:spMkLst>
        </pc:spChg>
        <pc:spChg chg="add del mod">
          <ac:chgData name="Schell, Benjamin" userId="f9e67e3d-e662-49bf-b5ba-a1e4014e19f0" providerId="ADAL" clId="{63F0888A-FB4B-4CAD-B361-4D4AC50A7D73}" dt="2022-09-09T08:48:32.967" v="25168"/>
          <ac:spMkLst>
            <pc:docMk/>
            <pc:sldMk cId="893515335" sldId="5961"/>
            <ac:spMk id="27" creationId="{BEFAD607-F39E-4B86-B851-F2515F12A2C1}"/>
          </ac:spMkLst>
        </pc:spChg>
        <pc:spChg chg="add mod">
          <ac:chgData name="Schell, Benjamin" userId="f9e67e3d-e662-49bf-b5ba-a1e4014e19f0" providerId="ADAL" clId="{63F0888A-FB4B-4CAD-B361-4D4AC50A7D73}" dt="2022-09-09T08:49:19.128" v="25183" actId="1076"/>
          <ac:spMkLst>
            <pc:docMk/>
            <pc:sldMk cId="893515335" sldId="5961"/>
            <ac:spMk id="36" creationId="{30F0A0C3-323E-4A00-B2A4-0A3AF1DC12B7}"/>
          </ac:spMkLst>
        </pc:spChg>
        <pc:spChg chg="add mod">
          <ac:chgData name="Schell, Benjamin" userId="f9e67e3d-e662-49bf-b5ba-a1e4014e19f0" providerId="ADAL" clId="{63F0888A-FB4B-4CAD-B361-4D4AC50A7D73}" dt="2022-09-09T08:50:18.990" v="25209" actId="1037"/>
          <ac:spMkLst>
            <pc:docMk/>
            <pc:sldMk cId="893515335" sldId="5961"/>
            <ac:spMk id="37" creationId="{8C38C243-E066-4372-A6AF-E53F7F4CB3B9}"/>
          </ac:spMkLst>
        </pc:spChg>
        <pc:spChg chg="add del mod">
          <ac:chgData name="Schell, Benjamin" userId="f9e67e3d-e662-49bf-b5ba-a1e4014e19f0" providerId="ADAL" clId="{63F0888A-FB4B-4CAD-B361-4D4AC50A7D73}" dt="2022-09-09T08:49:24.454" v="25185"/>
          <ac:spMkLst>
            <pc:docMk/>
            <pc:sldMk cId="893515335" sldId="5961"/>
            <ac:spMk id="38" creationId="{15911348-357A-4E3B-A689-687F6C31CC28}"/>
          </ac:spMkLst>
        </pc:spChg>
        <pc:spChg chg="add del mod">
          <ac:chgData name="Schell, Benjamin" userId="f9e67e3d-e662-49bf-b5ba-a1e4014e19f0" providerId="ADAL" clId="{63F0888A-FB4B-4CAD-B361-4D4AC50A7D73}" dt="2022-09-09T08:49:24.454" v="25185"/>
          <ac:spMkLst>
            <pc:docMk/>
            <pc:sldMk cId="893515335" sldId="5961"/>
            <ac:spMk id="39" creationId="{094023F4-5C6D-42ED-AD78-CB5C10E341CF}"/>
          </ac:spMkLst>
        </pc:spChg>
        <pc:spChg chg="add del mod">
          <ac:chgData name="Schell, Benjamin" userId="f9e67e3d-e662-49bf-b5ba-a1e4014e19f0" providerId="ADAL" clId="{63F0888A-FB4B-4CAD-B361-4D4AC50A7D73}" dt="2022-09-09T08:49:28.343" v="25187"/>
          <ac:spMkLst>
            <pc:docMk/>
            <pc:sldMk cId="893515335" sldId="5961"/>
            <ac:spMk id="40" creationId="{B8F73E1D-4AEF-48A1-A2D4-1B54055B1262}"/>
          </ac:spMkLst>
        </pc:spChg>
        <pc:spChg chg="add del mod">
          <ac:chgData name="Schell, Benjamin" userId="f9e67e3d-e662-49bf-b5ba-a1e4014e19f0" providerId="ADAL" clId="{63F0888A-FB4B-4CAD-B361-4D4AC50A7D73}" dt="2022-09-09T08:49:28.343" v="25187"/>
          <ac:spMkLst>
            <pc:docMk/>
            <pc:sldMk cId="893515335" sldId="5961"/>
            <ac:spMk id="41" creationId="{F252B6D0-9CF0-4B07-829E-2F55E3ECD395}"/>
          </ac:spMkLst>
        </pc:spChg>
        <pc:spChg chg="add mod">
          <ac:chgData name="Schell, Benjamin" userId="f9e67e3d-e662-49bf-b5ba-a1e4014e19f0" providerId="ADAL" clId="{63F0888A-FB4B-4CAD-B361-4D4AC50A7D73}" dt="2022-09-09T08:50:06.690" v="25204" actId="1076"/>
          <ac:spMkLst>
            <pc:docMk/>
            <pc:sldMk cId="893515335" sldId="5961"/>
            <ac:spMk id="42" creationId="{5C1A55B7-BF22-4BDE-9266-2888FFE37799}"/>
          </ac:spMkLst>
        </pc:spChg>
        <pc:picChg chg="add del mod">
          <ac:chgData name="Schell, Benjamin" userId="f9e67e3d-e662-49bf-b5ba-a1e4014e19f0" providerId="ADAL" clId="{63F0888A-FB4B-4CAD-B361-4D4AC50A7D73}" dt="2022-09-09T08:42:03.451" v="24985" actId="478"/>
          <ac:picMkLst>
            <pc:docMk/>
            <pc:sldMk cId="893515335" sldId="5961"/>
            <ac:picMk id="7" creationId="{59567341-F869-404B-B2E9-CEA7A33262A5}"/>
          </ac:picMkLst>
        </pc:picChg>
        <pc:picChg chg="del">
          <ac:chgData name="Schell, Benjamin" userId="f9e67e3d-e662-49bf-b5ba-a1e4014e19f0" providerId="ADAL" clId="{63F0888A-FB4B-4CAD-B361-4D4AC50A7D73}" dt="2022-09-09T08:41:54.350" v="24981" actId="478"/>
          <ac:picMkLst>
            <pc:docMk/>
            <pc:sldMk cId="893515335" sldId="5961"/>
            <ac:picMk id="8" creationId="{78084EA5-A201-4553-9786-255FAAFB9303}"/>
          </ac:picMkLst>
        </pc:picChg>
        <pc:picChg chg="add mod modCrop">
          <ac:chgData name="Schell, Benjamin" userId="f9e67e3d-e662-49bf-b5ba-a1e4014e19f0" providerId="ADAL" clId="{63F0888A-FB4B-4CAD-B361-4D4AC50A7D73}" dt="2022-09-09T08:42:40.453" v="24995" actId="732"/>
          <ac:picMkLst>
            <pc:docMk/>
            <pc:sldMk cId="893515335" sldId="5961"/>
            <ac:picMk id="10" creationId="{520F82A9-D76F-4FE7-8B46-CDEF5A564058}"/>
          </ac:picMkLst>
        </pc:picChg>
        <pc:picChg chg="add mod">
          <ac:chgData name="Schell, Benjamin" userId="f9e67e3d-e662-49bf-b5ba-a1e4014e19f0" providerId="ADAL" clId="{63F0888A-FB4B-4CAD-B361-4D4AC50A7D73}" dt="2022-09-09T08:44:26.841" v="25022" actId="1076"/>
          <ac:picMkLst>
            <pc:docMk/>
            <pc:sldMk cId="893515335" sldId="5961"/>
            <ac:picMk id="12" creationId="{1FD63D5D-EB61-429E-BCA6-622BA342481C}"/>
          </ac:picMkLst>
        </pc:picChg>
        <pc:picChg chg="add mod">
          <ac:chgData name="Schell, Benjamin" userId="f9e67e3d-e662-49bf-b5ba-a1e4014e19f0" providerId="ADAL" clId="{63F0888A-FB4B-4CAD-B361-4D4AC50A7D73}" dt="2022-09-09T08:50:03.579" v="25203" actId="1076"/>
          <ac:picMkLst>
            <pc:docMk/>
            <pc:sldMk cId="893515335" sldId="5961"/>
            <ac:picMk id="16" creationId="{1385B78A-A150-4704-9E81-3F48D12030EB}"/>
          </ac:picMkLst>
        </pc:picChg>
        <pc:picChg chg="del">
          <ac:chgData name="Schell, Benjamin" userId="f9e67e3d-e662-49bf-b5ba-a1e4014e19f0" providerId="ADAL" clId="{63F0888A-FB4B-4CAD-B361-4D4AC50A7D73}" dt="2022-09-09T08:42:45.434" v="24996" actId="478"/>
          <ac:picMkLst>
            <pc:docMk/>
            <pc:sldMk cId="893515335" sldId="5961"/>
            <ac:picMk id="19" creationId="{2AED1C7D-A601-47AE-A55A-3909AC7E4AA4}"/>
          </ac:picMkLst>
        </pc:picChg>
        <pc:picChg chg="del">
          <ac:chgData name="Schell, Benjamin" userId="f9e67e3d-e662-49bf-b5ba-a1e4014e19f0" providerId="ADAL" clId="{63F0888A-FB4B-4CAD-B361-4D4AC50A7D73}" dt="2022-09-09T08:42:47.852" v="24997" actId="478"/>
          <ac:picMkLst>
            <pc:docMk/>
            <pc:sldMk cId="893515335" sldId="5961"/>
            <ac:picMk id="23" creationId="{F67E0639-D50B-43CE-A767-2E42A3279153}"/>
          </ac:picMkLst>
        </pc:picChg>
        <pc:picChg chg="mod">
          <ac:chgData name="Schell, Benjamin" userId="f9e67e3d-e662-49bf-b5ba-a1e4014e19f0" providerId="ADAL" clId="{63F0888A-FB4B-4CAD-B361-4D4AC50A7D73}" dt="2022-09-09T08:48:53.511" v="25175" actId="1076"/>
          <ac:picMkLst>
            <pc:docMk/>
            <pc:sldMk cId="893515335" sldId="5961"/>
            <ac:picMk id="24" creationId="{97E2561B-F692-4491-85E0-98CBB2DBDAE7}"/>
          </ac:picMkLst>
        </pc:picChg>
        <pc:cxnChg chg="add mod">
          <ac:chgData name="Schell, Benjamin" userId="f9e67e3d-e662-49bf-b5ba-a1e4014e19f0" providerId="ADAL" clId="{63F0888A-FB4B-4CAD-B361-4D4AC50A7D73}" dt="2022-09-09T08:49:03.621" v="25179" actId="14100"/>
          <ac:cxnSpMkLst>
            <pc:docMk/>
            <pc:sldMk cId="893515335" sldId="5961"/>
            <ac:cxnSpMk id="25" creationId="{A2FB55A5-088B-49D0-82DC-1FAE90AB3364}"/>
          </ac:cxnSpMkLst>
        </pc:cxnChg>
        <pc:cxnChg chg="add del mod">
          <ac:chgData name="Schell, Benjamin" userId="f9e67e3d-e662-49bf-b5ba-a1e4014e19f0" providerId="ADAL" clId="{63F0888A-FB4B-4CAD-B361-4D4AC50A7D73}" dt="2022-09-09T08:48:32.967" v="25168"/>
          <ac:cxnSpMkLst>
            <pc:docMk/>
            <pc:sldMk cId="893515335" sldId="5961"/>
            <ac:cxnSpMk id="28" creationId="{447B0091-D57C-490A-B077-C5380F68FAA5}"/>
          </ac:cxnSpMkLst>
        </pc:cxnChg>
        <pc:cxnChg chg="add mod">
          <ac:chgData name="Schell, Benjamin" userId="f9e67e3d-e662-49bf-b5ba-a1e4014e19f0" providerId="ADAL" clId="{63F0888A-FB4B-4CAD-B361-4D4AC50A7D73}" dt="2022-09-09T08:48:59.215" v="25178" actId="14100"/>
          <ac:cxnSpMkLst>
            <pc:docMk/>
            <pc:sldMk cId="893515335" sldId="5961"/>
            <ac:cxnSpMk id="29" creationId="{6A154A62-5D0F-4DA2-8963-E992B9CB503C}"/>
          </ac:cxnSpMkLst>
        </pc:cxnChg>
        <pc:cxnChg chg="add mod">
          <ac:chgData name="Schell, Benjamin" userId="f9e67e3d-e662-49bf-b5ba-a1e4014e19f0" providerId="ADAL" clId="{63F0888A-FB4B-4CAD-B361-4D4AC50A7D73}" dt="2022-09-09T08:50:13.279" v="25206" actId="14100"/>
          <ac:cxnSpMkLst>
            <pc:docMk/>
            <pc:sldMk cId="893515335" sldId="5961"/>
            <ac:cxnSpMk id="43" creationId="{C8FF6513-A991-4B98-801A-DC5A26585304}"/>
          </ac:cxnSpMkLst>
        </pc:cxnChg>
        <pc:cxnChg chg="add mod">
          <ac:chgData name="Schell, Benjamin" userId="f9e67e3d-e662-49bf-b5ba-a1e4014e19f0" providerId="ADAL" clId="{63F0888A-FB4B-4CAD-B361-4D4AC50A7D73}" dt="2022-09-09T08:50:10.303" v="25205" actId="14100"/>
          <ac:cxnSpMkLst>
            <pc:docMk/>
            <pc:sldMk cId="893515335" sldId="5961"/>
            <ac:cxnSpMk id="44" creationId="{931A728E-A11C-4F18-A9EC-4C2C62AC119B}"/>
          </ac:cxnSpMkLst>
        </pc:cxnChg>
      </pc:sldChg>
      <pc:sldChg chg="addSp delSp modSp add mod">
        <pc:chgData name="Schell, Benjamin" userId="f9e67e3d-e662-49bf-b5ba-a1e4014e19f0" providerId="ADAL" clId="{63F0888A-FB4B-4CAD-B361-4D4AC50A7D73}" dt="2022-09-14T15:33:27.440" v="34960" actId="20577"/>
        <pc:sldMkLst>
          <pc:docMk/>
          <pc:sldMk cId="4184880340" sldId="5962"/>
        </pc:sldMkLst>
        <pc:spChg chg="mod">
          <ac:chgData name="Schell, Benjamin" userId="f9e67e3d-e662-49bf-b5ba-a1e4014e19f0" providerId="ADAL" clId="{63F0888A-FB4B-4CAD-B361-4D4AC50A7D73}" dt="2022-09-09T09:07:03.318" v="25589" actId="1076"/>
          <ac:spMkLst>
            <pc:docMk/>
            <pc:sldMk cId="4184880340" sldId="5962"/>
            <ac:spMk id="5" creationId="{0D736E8F-3D4E-46AD-B1BC-392E0493D267}"/>
          </ac:spMkLst>
        </pc:spChg>
        <pc:spChg chg="add 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8" creationId="{43F5F942-BC53-4C6F-A782-A0D26E2AC5D1}"/>
          </ac:spMkLst>
        </pc:spChg>
        <pc:spChg chg="add del mod">
          <ac:chgData name="Schell, Benjamin" userId="f9e67e3d-e662-49bf-b5ba-a1e4014e19f0" providerId="ADAL" clId="{63F0888A-FB4B-4CAD-B361-4D4AC50A7D73}" dt="2022-09-13T13:39:19.047" v="30307" actId="478"/>
          <ac:spMkLst>
            <pc:docMk/>
            <pc:sldMk cId="4184880340" sldId="5962"/>
            <ac:spMk id="9" creationId="{B75BFA41-DCF9-468F-90DC-7DDA4E6D90D8}"/>
          </ac:spMkLst>
        </pc:spChg>
        <pc:spChg chg="del">
          <ac:chgData name="Schell, Benjamin" userId="f9e67e3d-e662-49bf-b5ba-a1e4014e19f0" providerId="ADAL" clId="{63F0888A-FB4B-4CAD-B361-4D4AC50A7D73}" dt="2022-09-09T08:57:41.132" v="25314" actId="478"/>
          <ac:spMkLst>
            <pc:docMk/>
            <pc:sldMk cId="4184880340" sldId="5962"/>
            <ac:spMk id="31" creationId="{52788494-FF7A-4927-802C-BB1F22515040}"/>
          </ac:spMkLst>
        </pc:spChg>
        <pc:spChg chg="del">
          <ac:chgData name="Schell, Benjamin" userId="f9e67e3d-e662-49bf-b5ba-a1e4014e19f0" providerId="ADAL" clId="{63F0888A-FB4B-4CAD-B361-4D4AC50A7D73}" dt="2022-09-09T08:57:41.132" v="25314" actId="478"/>
          <ac:spMkLst>
            <pc:docMk/>
            <pc:sldMk cId="4184880340" sldId="5962"/>
            <ac:spMk id="32" creationId="{C5ED1BED-A5E1-4D8F-B32F-48195139E907}"/>
          </ac:spMkLst>
        </pc:spChg>
        <pc:spChg chg="add del mod">
          <ac:chgData name="Schell, Benjamin" userId="f9e67e3d-e662-49bf-b5ba-a1e4014e19f0" providerId="ADAL" clId="{63F0888A-FB4B-4CAD-B361-4D4AC50A7D73}" dt="2022-09-13T13:39:52.755" v="30316" actId="478"/>
          <ac:spMkLst>
            <pc:docMk/>
            <pc:sldMk cId="4184880340" sldId="5962"/>
            <ac:spMk id="39" creationId="{A4AD4E10-1B62-46AB-9D4B-283951B7E429}"/>
          </ac:spMkLst>
        </pc:spChg>
        <pc:spChg chg="add del mod">
          <ac:chgData name="Schell, Benjamin" userId="f9e67e3d-e662-49bf-b5ba-a1e4014e19f0" providerId="ADAL" clId="{63F0888A-FB4B-4CAD-B361-4D4AC50A7D73}" dt="2022-09-13T13:39:54.679" v="30318" actId="478"/>
          <ac:spMkLst>
            <pc:docMk/>
            <pc:sldMk cId="4184880340" sldId="5962"/>
            <ac:spMk id="40" creationId="{2D9E946E-95B6-426A-8858-5A47D59E2535}"/>
          </ac:spMkLst>
        </pc:spChg>
        <pc:spChg chg="add del mod">
          <ac:chgData name="Schell, Benjamin" userId="f9e67e3d-e662-49bf-b5ba-a1e4014e19f0" providerId="ADAL" clId="{63F0888A-FB4B-4CAD-B361-4D4AC50A7D73}" dt="2022-09-13T13:39:53.684" v="30317" actId="478"/>
          <ac:spMkLst>
            <pc:docMk/>
            <pc:sldMk cId="4184880340" sldId="5962"/>
            <ac:spMk id="41" creationId="{A2CC332F-1CF9-4C92-B4B1-AA19F589AAFA}"/>
          </ac:spMkLst>
        </pc:spChg>
        <pc:spChg chg="add del mod">
          <ac:chgData name="Schell, Benjamin" userId="f9e67e3d-e662-49bf-b5ba-a1e4014e19f0" providerId="ADAL" clId="{63F0888A-FB4B-4CAD-B361-4D4AC50A7D73}" dt="2022-09-13T13:39:55.949" v="30319" actId="478"/>
          <ac:spMkLst>
            <pc:docMk/>
            <pc:sldMk cId="4184880340" sldId="5962"/>
            <ac:spMk id="42" creationId="{1095148F-1ECF-4A36-A348-E872624120C9}"/>
          </ac:spMkLst>
        </pc:spChg>
        <pc:spChg chg="mod topLvl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44" creationId="{1D483A52-0052-4B6D-BF21-DAEDD17120EE}"/>
          </ac:spMkLst>
        </pc:spChg>
        <pc:spChg chg="mod topLvl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52" creationId="{C3A442BB-491C-49D7-9608-9BA28E83AB17}"/>
          </ac:spMkLst>
        </pc:spChg>
        <pc:spChg chg="add 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59" creationId="{82F47162-234E-4517-938C-B331B6ED5C75}"/>
          </ac:spMkLst>
        </pc:spChg>
        <pc:spChg chg="add 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60" creationId="{E89DAD6C-296F-44F5-83CF-8A189C03ED16}"/>
          </ac:spMkLst>
        </pc:spChg>
        <pc:spChg chg="add 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61" creationId="{FEF1A3B7-498E-4846-A587-F73205C859D1}"/>
          </ac:spMkLst>
        </pc:spChg>
        <pc:spChg chg="add 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62" creationId="{58B412F8-C19B-47CC-9C06-E11241A67020}"/>
          </ac:spMkLst>
        </pc:spChg>
        <pc:spChg chg="add del mod">
          <ac:chgData name="Schell, Benjamin" userId="f9e67e3d-e662-49bf-b5ba-a1e4014e19f0" providerId="ADAL" clId="{63F0888A-FB4B-4CAD-B361-4D4AC50A7D73}" dt="2022-09-09T09:52:17.063" v="27275" actId="478"/>
          <ac:spMkLst>
            <pc:docMk/>
            <pc:sldMk cId="4184880340" sldId="5962"/>
            <ac:spMk id="63" creationId="{B90CF84A-4FBD-42AD-AADF-BEB9F93A702D}"/>
          </ac:spMkLst>
        </pc:spChg>
        <pc:spChg chg="add 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64" creationId="{49672720-376B-4B16-8968-C5A873117D9C}"/>
          </ac:spMkLst>
        </pc:spChg>
        <pc:spChg chg="mod">
          <ac:chgData name="Schell, Benjamin" userId="f9e67e3d-e662-49bf-b5ba-a1e4014e19f0" providerId="ADAL" clId="{63F0888A-FB4B-4CAD-B361-4D4AC50A7D73}" dt="2022-09-09T09:13:32.303" v="25691" actId="1076"/>
          <ac:spMkLst>
            <pc:docMk/>
            <pc:sldMk cId="4184880340" sldId="5962"/>
            <ac:spMk id="65" creationId="{83F47D1B-E367-4139-A433-78BDDFA0D210}"/>
          </ac:spMkLst>
        </pc:spChg>
        <pc:spChg chg="mod">
          <ac:chgData name="Schell, Benjamin" userId="f9e67e3d-e662-49bf-b5ba-a1e4014e19f0" providerId="ADAL" clId="{63F0888A-FB4B-4CAD-B361-4D4AC50A7D73}" dt="2022-09-09T09:13:32.303" v="25691" actId="1076"/>
          <ac:spMkLst>
            <pc:docMk/>
            <pc:sldMk cId="4184880340" sldId="5962"/>
            <ac:spMk id="70" creationId="{AD0B4001-3054-4A44-924B-B806D9BCE839}"/>
          </ac:spMkLst>
        </pc:spChg>
        <pc:spChg chg="mod">
          <ac:chgData name="Schell, Benjamin" userId="f9e67e3d-e662-49bf-b5ba-a1e4014e19f0" providerId="ADAL" clId="{63F0888A-FB4B-4CAD-B361-4D4AC50A7D73}" dt="2022-09-09T09:13:32.303" v="25691" actId="1076"/>
          <ac:spMkLst>
            <pc:docMk/>
            <pc:sldMk cId="4184880340" sldId="5962"/>
            <ac:spMk id="73" creationId="{C184A896-708C-41F9-B094-DD3330023B17}"/>
          </ac:spMkLst>
        </pc:spChg>
        <pc:spChg chg="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76" creationId="{A4CD1BA9-8373-4DC3-BD37-EC2601C8E8F1}"/>
          </ac:spMkLst>
        </pc:spChg>
        <pc:spChg chg="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80" creationId="{263FAC32-AF65-4282-85D9-D63F5C498ECE}"/>
          </ac:spMkLst>
        </pc:spChg>
        <pc:spChg chg="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83" creationId="{50370DFB-64F4-4ECD-AEB2-10699E4F2447}"/>
          </ac:spMkLst>
        </pc:spChg>
        <pc:spChg chg="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88" creationId="{A3BCF597-0AE2-4752-BAC1-CD57EB648C09}"/>
          </ac:spMkLst>
        </pc:spChg>
        <pc:spChg chg="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91" creationId="{333608CA-1799-4D4C-AA89-176832846028}"/>
          </ac:spMkLst>
        </pc:spChg>
        <pc:spChg chg="add del mod">
          <ac:chgData name="Schell, Benjamin" userId="f9e67e3d-e662-49bf-b5ba-a1e4014e19f0" providerId="ADAL" clId="{63F0888A-FB4B-4CAD-B361-4D4AC50A7D73}" dt="2022-09-09T09:14:46.080" v="25705" actId="478"/>
          <ac:spMkLst>
            <pc:docMk/>
            <pc:sldMk cId="4184880340" sldId="5962"/>
            <ac:spMk id="93" creationId="{0E8B57BF-478A-469D-8471-31B59E7444BE}"/>
          </ac:spMkLst>
        </pc:spChg>
        <pc:spChg chg="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95" creationId="{03297BBC-8FF1-4D8C-8F02-99C3F8E8A6B8}"/>
          </ac:spMkLst>
        </pc:spChg>
        <pc:spChg chg="del mod topLvl">
          <ac:chgData name="Schell, Benjamin" userId="f9e67e3d-e662-49bf-b5ba-a1e4014e19f0" providerId="ADAL" clId="{63F0888A-FB4B-4CAD-B361-4D4AC50A7D73}" dt="2022-09-09T09:18:43.365" v="25824" actId="478"/>
          <ac:spMkLst>
            <pc:docMk/>
            <pc:sldMk cId="4184880340" sldId="5962"/>
            <ac:spMk id="98" creationId="{A6FBB8C3-B370-4119-8160-BDE45F0514DE}"/>
          </ac:spMkLst>
        </pc:spChg>
        <pc:spChg chg="add mod">
          <ac:chgData name="Schell, Benjamin" userId="f9e67e3d-e662-49bf-b5ba-a1e4014e19f0" providerId="ADAL" clId="{63F0888A-FB4B-4CAD-B361-4D4AC50A7D73}" dt="2022-09-14T15:31:21.423" v="34936" actId="20577"/>
          <ac:spMkLst>
            <pc:docMk/>
            <pc:sldMk cId="4184880340" sldId="5962"/>
            <ac:spMk id="100" creationId="{D7FB163F-514F-4398-A86D-E641BF16C50B}"/>
          </ac:spMkLst>
        </pc:spChg>
        <pc:spChg chg="add 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101" creationId="{F363E17C-740C-4A8B-9647-BAD644CE14EC}"/>
          </ac:spMkLst>
        </pc:spChg>
        <pc:spChg chg="add 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102" creationId="{E7F4248C-A9BF-4D70-B800-EDE9A5FA483A}"/>
          </ac:spMkLst>
        </pc:spChg>
        <pc:spChg chg="add 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103" creationId="{504F4BF3-92D0-410E-A80D-A263CC783EC2}"/>
          </ac:spMkLst>
        </pc:spChg>
        <pc:spChg chg="add mod">
          <ac:chgData name="Schell, Benjamin" userId="f9e67e3d-e662-49bf-b5ba-a1e4014e19f0" providerId="ADAL" clId="{63F0888A-FB4B-4CAD-B361-4D4AC50A7D73}" dt="2022-09-13T14:09:07.622" v="30987" actId="1076"/>
          <ac:spMkLst>
            <pc:docMk/>
            <pc:sldMk cId="4184880340" sldId="5962"/>
            <ac:spMk id="104" creationId="{B04801CF-2127-49BF-99A9-BAB492A5192D}"/>
          </ac:spMkLst>
        </pc:spChg>
        <pc:spChg chg="add del mod">
          <ac:chgData name="Schell, Benjamin" userId="f9e67e3d-e662-49bf-b5ba-a1e4014e19f0" providerId="ADAL" clId="{63F0888A-FB4B-4CAD-B361-4D4AC50A7D73}" dt="2022-09-09T09:52:17.937" v="27276" actId="478"/>
          <ac:spMkLst>
            <pc:docMk/>
            <pc:sldMk cId="4184880340" sldId="5962"/>
            <ac:spMk id="105" creationId="{1F4795B0-A848-47DE-B1F3-5806515609F7}"/>
          </ac:spMkLst>
        </pc:spChg>
        <pc:spChg chg="add del mod">
          <ac:chgData name="Schell, Benjamin" userId="f9e67e3d-e662-49bf-b5ba-a1e4014e19f0" providerId="ADAL" clId="{63F0888A-FB4B-4CAD-B361-4D4AC50A7D73}" dt="2022-09-09T09:52:18.927" v="27277" actId="478"/>
          <ac:spMkLst>
            <pc:docMk/>
            <pc:sldMk cId="4184880340" sldId="5962"/>
            <ac:spMk id="106" creationId="{099567D1-5141-4157-94E5-8FDC1F3C7F74}"/>
          </ac:spMkLst>
        </pc:spChg>
        <pc:spChg chg="add del mod">
          <ac:chgData name="Schell, Benjamin" userId="f9e67e3d-e662-49bf-b5ba-a1e4014e19f0" providerId="ADAL" clId="{63F0888A-FB4B-4CAD-B361-4D4AC50A7D73}" dt="2022-09-09T09:52:20.062" v="27278" actId="478"/>
          <ac:spMkLst>
            <pc:docMk/>
            <pc:sldMk cId="4184880340" sldId="5962"/>
            <ac:spMk id="107" creationId="{F783BD7B-83CC-41E4-BC43-99AB2C2472FA}"/>
          </ac:spMkLst>
        </pc:spChg>
        <pc:spChg chg="add mod">
          <ac:chgData name="Schell, Benjamin" userId="f9e67e3d-e662-49bf-b5ba-a1e4014e19f0" providerId="ADAL" clId="{63F0888A-FB4B-4CAD-B361-4D4AC50A7D73}" dt="2022-09-14T15:33:27.440" v="34960" actId="20577"/>
          <ac:spMkLst>
            <pc:docMk/>
            <pc:sldMk cId="4184880340" sldId="5962"/>
            <ac:spMk id="108" creationId="{6AE4C8F1-A150-4C8B-9E53-017AC6BEBCAC}"/>
          </ac:spMkLst>
        </pc:spChg>
        <pc:grpChg chg="del">
          <ac:chgData name="Schell, Benjamin" userId="f9e67e3d-e662-49bf-b5ba-a1e4014e19f0" providerId="ADAL" clId="{63F0888A-FB4B-4CAD-B361-4D4AC50A7D73}" dt="2022-09-09T08:57:41.132" v="25314" actId="478"/>
          <ac:grpSpMkLst>
            <pc:docMk/>
            <pc:sldMk cId="4184880340" sldId="5962"/>
            <ac:grpSpMk id="21" creationId="{2FB6B359-DF98-4966-A3E7-AD6C7DBC9491}"/>
          </ac:grpSpMkLst>
        </pc:grpChg>
        <pc:grpChg chg="del">
          <ac:chgData name="Schell, Benjamin" userId="f9e67e3d-e662-49bf-b5ba-a1e4014e19f0" providerId="ADAL" clId="{63F0888A-FB4B-4CAD-B361-4D4AC50A7D73}" dt="2022-09-09T08:57:42.991" v="25315" actId="478"/>
          <ac:grpSpMkLst>
            <pc:docMk/>
            <pc:sldMk cId="4184880340" sldId="5962"/>
            <ac:grpSpMk id="22" creationId="{94249C84-F7CF-41E4-87F2-740AC81DA27C}"/>
          </ac:grpSpMkLst>
        </pc:grpChg>
        <pc:grpChg chg="add del mod">
          <ac:chgData name="Schell, Benjamin" userId="f9e67e3d-e662-49bf-b5ba-a1e4014e19f0" providerId="ADAL" clId="{63F0888A-FB4B-4CAD-B361-4D4AC50A7D73}" dt="2022-09-09T09:02:03.782" v="25419" actId="165"/>
          <ac:grpSpMkLst>
            <pc:docMk/>
            <pc:sldMk cId="4184880340" sldId="5962"/>
            <ac:grpSpMk id="43" creationId="{22680D6A-E782-4EA7-9F9D-78799E47533E}"/>
          </ac:grpSpMkLst>
        </pc:grpChg>
        <pc:grpChg chg="add del mod">
          <ac:chgData name="Schell, Benjamin" userId="f9e67e3d-e662-49bf-b5ba-a1e4014e19f0" providerId="ADAL" clId="{63F0888A-FB4B-4CAD-B361-4D4AC50A7D73}" dt="2022-09-09T09:02:07.197" v="25420" actId="165"/>
          <ac:grpSpMkLst>
            <pc:docMk/>
            <pc:sldMk cId="4184880340" sldId="5962"/>
            <ac:grpSpMk id="51" creationId="{A87F3F17-ADC0-4753-83DC-4C663BA400F9}"/>
          </ac:grpSpMkLst>
        </pc:grpChg>
        <pc:grpChg chg="add del mod">
          <ac:chgData name="Schell, Benjamin" userId="f9e67e3d-e662-49bf-b5ba-a1e4014e19f0" providerId="ADAL" clId="{63F0888A-FB4B-4CAD-B361-4D4AC50A7D73}" dt="2022-09-09T09:26:59.880" v="26316" actId="478"/>
          <ac:grpSpMkLst>
            <pc:docMk/>
            <pc:sldMk cId="4184880340" sldId="5962"/>
            <ac:grpSpMk id="64" creationId="{707F262F-8981-41A3-84CD-C341A87262DE}"/>
          </ac:grpSpMkLst>
        </pc:grpChg>
        <pc:grpChg chg="add del mod">
          <ac:chgData name="Schell, Benjamin" userId="f9e67e3d-e662-49bf-b5ba-a1e4014e19f0" providerId="ADAL" clId="{63F0888A-FB4B-4CAD-B361-4D4AC50A7D73}" dt="2022-09-09T09:26:59.880" v="26316" actId="478"/>
          <ac:grpSpMkLst>
            <pc:docMk/>
            <pc:sldMk cId="4184880340" sldId="5962"/>
            <ac:grpSpMk id="69" creationId="{4AC53622-8C7F-4279-98BD-7160439AFFA4}"/>
          </ac:grpSpMkLst>
        </pc:grpChg>
        <pc:grpChg chg="add del mod">
          <ac:chgData name="Schell, Benjamin" userId="f9e67e3d-e662-49bf-b5ba-a1e4014e19f0" providerId="ADAL" clId="{63F0888A-FB4B-4CAD-B361-4D4AC50A7D73}" dt="2022-09-09T09:26:59.880" v="26316" actId="478"/>
          <ac:grpSpMkLst>
            <pc:docMk/>
            <pc:sldMk cId="4184880340" sldId="5962"/>
            <ac:grpSpMk id="72" creationId="{7BA4EA51-EC35-443E-B958-61AABC006C77}"/>
          </ac:grpSpMkLst>
        </pc:grpChg>
        <pc:grpChg chg="add mod">
          <ac:chgData name="Schell, Benjamin" userId="f9e67e3d-e662-49bf-b5ba-a1e4014e19f0" providerId="ADAL" clId="{63F0888A-FB4B-4CAD-B361-4D4AC50A7D73}" dt="2022-09-13T14:09:07.622" v="30987" actId="1076"/>
          <ac:grpSpMkLst>
            <pc:docMk/>
            <pc:sldMk cId="4184880340" sldId="5962"/>
            <ac:grpSpMk id="75" creationId="{F5ED1EA9-F307-4957-94C6-87D8008068E3}"/>
          </ac:grpSpMkLst>
        </pc:grpChg>
        <pc:grpChg chg="add mod">
          <ac:chgData name="Schell, Benjamin" userId="f9e67e3d-e662-49bf-b5ba-a1e4014e19f0" providerId="ADAL" clId="{63F0888A-FB4B-4CAD-B361-4D4AC50A7D73}" dt="2022-09-13T14:09:07.622" v="30987" actId="1076"/>
          <ac:grpSpMkLst>
            <pc:docMk/>
            <pc:sldMk cId="4184880340" sldId="5962"/>
            <ac:grpSpMk id="79" creationId="{3C34AD59-7DEA-4C11-82CB-3096C1FFB2EF}"/>
          </ac:grpSpMkLst>
        </pc:grpChg>
        <pc:grpChg chg="add mod">
          <ac:chgData name="Schell, Benjamin" userId="f9e67e3d-e662-49bf-b5ba-a1e4014e19f0" providerId="ADAL" clId="{63F0888A-FB4B-4CAD-B361-4D4AC50A7D73}" dt="2022-09-13T14:09:07.622" v="30987" actId="1076"/>
          <ac:grpSpMkLst>
            <pc:docMk/>
            <pc:sldMk cId="4184880340" sldId="5962"/>
            <ac:grpSpMk id="82" creationId="{C60C94CE-3195-464C-A8B9-FB7569195C72}"/>
          </ac:grpSpMkLst>
        </pc:grpChg>
        <pc:grpChg chg="add mod">
          <ac:chgData name="Schell, Benjamin" userId="f9e67e3d-e662-49bf-b5ba-a1e4014e19f0" providerId="ADAL" clId="{63F0888A-FB4B-4CAD-B361-4D4AC50A7D73}" dt="2022-09-13T14:09:07.622" v="30987" actId="1076"/>
          <ac:grpSpMkLst>
            <pc:docMk/>
            <pc:sldMk cId="4184880340" sldId="5962"/>
            <ac:grpSpMk id="87" creationId="{03590652-5074-4B98-92C4-CAA6B2253D74}"/>
          </ac:grpSpMkLst>
        </pc:grpChg>
        <pc:grpChg chg="add mod">
          <ac:chgData name="Schell, Benjamin" userId="f9e67e3d-e662-49bf-b5ba-a1e4014e19f0" providerId="ADAL" clId="{63F0888A-FB4B-4CAD-B361-4D4AC50A7D73}" dt="2022-09-13T14:09:07.622" v="30987" actId="1076"/>
          <ac:grpSpMkLst>
            <pc:docMk/>
            <pc:sldMk cId="4184880340" sldId="5962"/>
            <ac:grpSpMk id="90" creationId="{519C346B-27A4-4EFD-B134-76499C3D299C}"/>
          </ac:grpSpMkLst>
        </pc:grpChg>
        <pc:grpChg chg="add mod">
          <ac:chgData name="Schell, Benjamin" userId="f9e67e3d-e662-49bf-b5ba-a1e4014e19f0" providerId="ADAL" clId="{63F0888A-FB4B-4CAD-B361-4D4AC50A7D73}" dt="2022-09-13T14:09:07.622" v="30987" actId="1076"/>
          <ac:grpSpMkLst>
            <pc:docMk/>
            <pc:sldMk cId="4184880340" sldId="5962"/>
            <ac:grpSpMk id="94" creationId="{62E3C8FF-AD75-45B6-872A-FEB1B78AF785}"/>
          </ac:grpSpMkLst>
        </pc:grpChg>
        <pc:grpChg chg="add del mod">
          <ac:chgData name="Schell, Benjamin" userId="f9e67e3d-e662-49bf-b5ba-a1e4014e19f0" providerId="ADAL" clId="{63F0888A-FB4B-4CAD-B361-4D4AC50A7D73}" dt="2022-09-09T09:17:20.605" v="25787" actId="478"/>
          <ac:grpSpMkLst>
            <pc:docMk/>
            <pc:sldMk cId="4184880340" sldId="5962"/>
            <ac:grpSpMk id="97" creationId="{9E96610F-A60B-4135-B7F4-B84917693755}"/>
          </ac:grpSpMkLst>
        </pc:grpChg>
        <pc:picChg chg="add 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6" creationId="{06AB1557-247B-41E9-9C98-A896A7EDAB6B}"/>
          </ac:picMkLst>
        </pc:picChg>
        <pc:picChg chg="add 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7" creationId="{AFD73A86-31EE-4F62-BA23-FED9AD6BC405}"/>
          </ac:picMkLst>
        </pc:picChg>
        <pc:picChg chg="del">
          <ac:chgData name="Schell, Benjamin" userId="f9e67e3d-e662-49bf-b5ba-a1e4014e19f0" providerId="ADAL" clId="{63F0888A-FB4B-4CAD-B361-4D4AC50A7D73}" dt="2022-09-09T08:57:41.132" v="25314" actId="478"/>
          <ac:picMkLst>
            <pc:docMk/>
            <pc:sldMk cId="4184880340" sldId="5962"/>
            <ac:picMk id="8" creationId="{4DFF4697-826F-424A-ABC5-C586F475B5BC}"/>
          </ac:picMkLst>
        </pc:picChg>
        <pc:picChg chg="del">
          <ac:chgData name="Schell, Benjamin" userId="f9e67e3d-e662-49bf-b5ba-a1e4014e19f0" providerId="ADAL" clId="{63F0888A-FB4B-4CAD-B361-4D4AC50A7D73}" dt="2022-09-09T08:57:41.132" v="25314" actId="478"/>
          <ac:picMkLst>
            <pc:docMk/>
            <pc:sldMk cId="4184880340" sldId="5962"/>
            <ac:picMk id="10" creationId="{8F20A35C-1FD3-4B98-8EC3-5D6E1E8D92B4}"/>
          </ac:picMkLst>
        </pc:picChg>
        <pc:picChg chg="add 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30" creationId="{5C35FEC1-685E-48A4-B31D-2A0FFCB64219}"/>
          </ac:picMkLst>
        </pc:picChg>
        <pc:picChg chg="add 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33" creationId="{18188D88-BBAC-463C-BBDE-949E35C7E2F5}"/>
          </ac:picMkLst>
        </pc:picChg>
        <pc:picChg chg="del">
          <ac:chgData name="Schell, Benjamin" userId="f9e67e3d-e662-49bf-b5ba-a1e4014e19f0" providerId="ADAL" clId="{63F0888A-FB4B-4CAD-B361-4D4AC50A7D73}" dt="2022-09-09T08:57:41.132" v="25314" actId="478"/>
          <ac:picMkLst>
            <pc:docMk/>
            <pc:sldMk cId="4184880340" sldId="5962"/>
            <ac:picMk id="34" creationId="{13275C3E-BD7A-4225-8190-46940828A8CF}"/>
          </ac:picMkLst>
        </pc:picChg>
        <pc:picChg chg="add 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35" creationId="{99FE86E0-2BC3-486F-9230-C9E60241BC24}"/>
          </ac:picMkLst>
        </pc:picChg>
        <pc:picChg chg="del">
          <ac:chgData name="Schell, Benjamin" userId="f9e67e3d-e662-49bf-b5ba-a1e4014e19f0" providerId="ADAL" clId="{63F0888A-FB4B-4CAD-B361-4D4AC50A7D73}" dt="2022-09-09T08:57:41.132" v="25314" actId="478"/>
          <ac:picMkLst>
            <pc:docMk/>
            <pc:sldMk cId="4184880340" sldId="5962"/>
            <ac:picMk id="36" creationId="{CC0E505F-1510-4032-9474-B6B537B47FAF}"/>
          </ac:picMkLst>
        </pc:picChg>
        <pc:picChg chg="del">
          <ac:chgData name="Schell, Benjamin" userId="f9e67e3d-e662-49bf-b5ba-a1e4014e19f0" providerId="ADAL" clId="{63F0888A-FB4B-4CAD-B361-4D4AC50A7D73}" dt="2022-09-09T08:57:41.132" v="25314" actId="478"/>
          <ac:picMkLst>
            <pc:docMk/>
            <pc:sldMk cId="4184880340" sldId="5962"/>
            <ac:picMk id="37" creationId="{39CEB3DA-C02D-4DCB-9164-D0B5ADAEF172}"/>
          </ac:picMkLst>
        </pc:picChg>
        <pc:picChg chg="del">
          <ac:chgData name="Schell, Benjamin" userId="f9e67e3d-e662-49bf-b5ba-a1e4014e19f0" providerId="ADAL" clId="{63F0888A-FB4B-4CAD-B361-4D4AC50A7D73}" dt="2022-09-09T08:57:41.132" v="25314" actId="478"/>
          <ac:picMkLst>
            <pc:docMk/>
            <pc:sldMk cId="4184880340" sldId="5962"/>
            <ac:picMk id="38" creationId="{331391F7-035F-49D0-8B0B-22CFA1C96EE9}"/>
          </ac:picMkLst>
        </pc:picChg>
        <pc:picChg chg="del mod topLvl">
          <ac:chgData name="Schell, Benjamin" userId="f9e67e3d-e662-49bf-b5ba-a1e4014e19f0" providerId="ADAL" clId="{63F0888A-FB4B-4CAD-B361-4D4AC50A7D73}" dt="2022-09-13T13:01:15.671" v="29534" actId="478"/>
          <ac:picMkLst>
            <pc:docMk/>
            <pc:sldMk cId="4184880340" sldId="5962"/>
            <ac:picMk id="45" creationId="{C7F83F50-CA97-4084-82A6-10D7EBCDA9F4}"/>
          </ac:picMkLst>
        </pc:picChg>
        <pc:picChg chg="del mod topLvl">
          <ac:chgData name="Schell, Benjamin" userId="f9e67e3d-e662-49bf-b5ba-a1e4014e19f0" providerId="ADAL" clId="{63F0888A-FB4B-4CAD-B361-4D4AC50A7D73}" dt="2022-09-13T13:01:15.671" v="29534" actId="478"/>
          <ac:picMkLst>
            <pc:docMk/>
            <pc:sldMk cId="4184880340" sldId="5962"/>
            <ac:picMk id="46" creationId="{0B14F54E-9CAA-4651-A106-FDCA23BFAABC}"/>
          </ac:picMkLst>
        </pc:picChg>
        <pc:picChg chg="del mod topLvl">
          <ac:chgData name="Schell, Benjamin" userId="f9e67e3d-e662-49bf-b5ba-a1e4014e19f0" providerId="ADAL" clId="{63F0888A-FB4B-4CAD-B361-4D4AC50A7D73}" dt="2022-09-13T13:01:15.671" v="29534" actId="478"/>
          <ac:picMkLst>
            <pc:docMk/>
            <pc:sldMk cId="4184880340" sldId="5962"/>
            <ac:picMk id="47" creationId="{769F4296-FFD5-4C1F-9932-33D87DB11A91}"/>
          </ac:picMkLst>
        </pc:picChg>
        <pc:picChg chg="del mod topLvl">
          <ac:chgData name="Schell, Benjamin" userId="f9e67e3d-e662-49bf-b5ba-a1e4014e19f0" providerId="ADAL" clId="{63F0888A-FB4B-4CAD-B361-4D4AC50A7D73}" dt="2022-09-13T13:01:15.671" v="29534" actId="478"/>
          <ac:picMkLst>
            <pc:docMk/>
            <pc:sldMk cId="4184880340" sldId="5962"/>
            <ac:picMk id="48" creationId="{F8712C67-1214-4BF5-BFA7-C77B90A68E52}"/>
          </ac:picMkLst>
        </pc:picChg>
        <pc:picChg chg="del mod topLvl">
          <ac:chgData name="Schell, Benjamin" userId="f9e67e3d-e662-49bf-b5ba-a1e4014e19f0" providerId="ADAL" clId="{63F0888A-FB4B-4CAD-B361-4D4AC50A7D73}" dt="2022-09-13T13:01:15.671" v="29534" actId="478"/>
          <ac:picMkLst>
            <pc:docMk/>
            <pc:sldMk cId="4184880340" sldId="5962"/>
            <ac:picMk id="49" creationId="{44BA6069-ACC7-48AA-A8FD-B6691A6D715B}"/>
          </ac:picMkLst>
        </pc:picChg>
        <pc:picChg chg="del mod topLvl">
          <ac:chgData name="Schell, Benjamin" userId="f9e67e3d-e662-49bf-b5ba-a1e4014e19f0" providerId="ADAL" clId="{63F0888A-FB4B-4CAD-B361-4D4AC50A7D73}" dt="2022-09-13T13:01:15.671" v="29534" actId="478"/>
          <ac:picMkLst>
            <pc:docMk/>
            <pc:sldMk cId="4184880340" sldId="5962"/>
            <ac:picMk id="50" creationId="{7FEB0FC8-DEEC-46FF-AD44-5AA941241C17}"/>
          </ac:picMkLst>
        </pc:picChg>
        <pc:picChg chg="del mod topLvl">
          <ac:chgData name="Schell, Benjamin" userId="f9e67e3d-e662-49bf-b5ba-a1e4014e19f0" providerId="ADAL" clId="{63F0888A-FB4B-4CAD-B361-4D4AC50A7D73}" dt="2022-09-13T13:01:15.671" v="29534" actId="478"/>
          <ac:picMkLst>
            <pc:docMk/>
            <pc:sldMk cId="4184880340" sldId="5962"/>
            <ac:picMk id="53" creationId="{CD6A1A28-C057-4D0F-99CA-511631D9EC75}"/>
          </ac:picMkLst>
        </pc:picChg>
        <pc:picChg chg="del mod topLvl">
          <ac:chgData name="Schell, Benjamin" userId="f9e67e3d-e662-49bf-b5ba-a1e4014e19f0" providerId="ADAL" clId="{63F0888A-FB4B-4CAD-B361-4D4AC50A7D73}" dt="2022-09-13T13:01:15.671" v="29534" actId="478"/>
          <ac:picMkLst>
            <pc:docMk/>
            <pc:sldMk cId="4184880340" sldId="5962"/>
            <ac:picMk id="54" creationId="{51A73F68-7146-44DF-86A3-C1ED5EB9EE29}"/>
          </ac:picMkLst>
        </pc:picChg>
        <pc:picChg chg="del mod topLvl">
          <ac:chgData name="Schell, Benjamin" userId="f9e67e3d-e662-49bf-b5ba-a1e4014e19f0" providerId="ADAL" clId="{63F0888A-FB4B-4CAD-B361-4D4AC50A7D73}" dt="2022-09-13T13:01:15.671" v="29534" actId="478"/>
          <ac:picMkLst>
            <pc:docMk/>
            <pc:sldMk cId="4184880340" sldId="5962"/>
            <ac:picMk id="55" creationId="{5816CB9B-75CD-4910-BD75-28FEA880EFB5}"/>
          </ac:picMkLst>
        </pc:picChg>
        <pc:picChg chg="del mod topLvl">
          <ac:chgData name="Schell, Benjamin" userId="f9e67e3d-e662-49bf-b5ba-a1e4014e19f0" providerId="ADAL" clId="{63F0888A-FB4B-4CAD-B361-4D4AC50A7D73}" dt="2022-09-13T13:01:15.671" v="29534" actId="478"/>
          <ac:picMkLst>
            <pc:docMk/>
            <pc:sldMk cId="4184880340" sldId="5962"/>
            <ac:picMk id="56" creationId="{48CC147E-CDE4-4AE5-A0EA-86BD046D99A2}"/>
          </ac:picMkLst>
        </pc:picChg>
        <pc:picChg chg="del mod topLvl">
          <ac:chgData name="Schell, Benjamin" userId="f9e67e3d-e662-49bf-b5ba-a1e4014e19f0" providerId="ADAL" clId="{63F0888A-FB4B-4CAD-B361-4D4AC50A7D73}" dt="2022-09-13T13:01:15.671" v="29534" actId="478"/>
          <ac:picMkLst>
            <pc:docMk/>
            <pc:sldMk cId="4184880340" sldId="5962"/>
            <ac:picMk id="57" creationId="{BCCCE4D0-6775-46C4-A287-11231D82FF08}"/>
          </ac:picMkLst>
        </pc:picChg>
        <pc:picChg chg="del mod topLvl">
          <ac:chgData name="Schell, Benjamin" userId="f9e67e3d-e662-49bf-b5ba-a1e4014e19f0" providerId="ADAL" clId="{63F0888A-FB4B-4CAD-B361-4D4AC50A7D73}" dt="2022-09-13T13:01:15.671" v="29534" actId="478"/>
          <ac:picMkLst>
            <pc:docMk/>
            <pc:sldMk cId="4184880340" sldId="5962"/>
            <ac:picMk id="58" creationId="{31978970-14D9-4881-988C-E4FEADFFDD77}"/>
          </ac:picMkLst>
        </pc:picChg>
        <pc:picChg chg="add del mod">
          <ac:chgData name="Schell, Benjamin" userId="f9e67e3d-e662-49bf-b5ba-a1e4014e19f0" providerId="ADAL" clId="{63F0888A-FB4B-4CAD-B361-4D4AC50A7D73}" dt="2022-09-13T13:01:10.696" v="29533" actId="478"/>
          <ac:picMkLst>
            <pc:docMk/>
            <pc:sldMk cId="4184880340" sldId="5962"/>
            <ac:picMk id="65" creationId="{B5E38C32-2851-4234-AE59-C9EA4CB8F5E1}"/>
          </ac:picMkLst>
        </pc:picChg>
        <pc:picChg chg="mod">
          <ac:chgData name="Schell, Benjamin" userId="f9e67e3d-e662-49bf-b5ba-a1e4014e19f0" providerId="ADAL" clId="{63F0888A-FB4B-4CAD-B361-4D4AC50A7D73}" dt="2022-09-09T09:13:32.303" v="25691" actId="1076"/>
          <ac:picMkLst>
            <pc:docMk/>
            <pc:sldMk cId="4184880340" sldId="5962"/>
            <ac:picMk id="66" creationId="{D3FCE08B-B962-47A8-8A1D-5A8AAC833351}"/>
          </ac:picMkLst>
        </pc:picChg>
        <pc:picChg chg="add 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67" creationId="{B8DA3199-5172-4D1E-AB7C-A27C74CB5467}"/>
          </ac:picMkLst>
        </pc:picChg>
        <pc:picChg chg="add del mod">
          <ac:chgData name="Schell, Benjamin" userId="f9e67e3d-e662-49bf-b5ba-a1e4014e19f0" providerId="ADAL" clId="{63F0888A-FB4B-4CAD-B361-4D4AC50A7D73}" dt="2022-09-09T09:26:59.880" v="26316" actId="478"/>
          <ac:picMkLst>
            <pc:docMk/>
            <pc:sldMk cId="4184880340" sldId="5962"/>
            <ac:picMk id="68" creationId="{ECEB105F-4E91-416E-9B6D-5B72F5CC5746}"/>
          </ac:picMkLst>
        </pc:picChg>
        <pc:picChg chg="mod">
          <ac:chgData name="Schell, Benjamin" userId="f9e67e3d-e662-49bf-b5ba-a1e4014e19f0" providerId="ADAL" clId="{63F0888A-FB4B-4CAD-B361-4D4AC50A7D73}" dt="2022-09-09T09:13:32.303" v="25691" actId="1076"/>
          <ac:picMkLst>
            <pc:docMk/>
            <pc:sldMk cId="4184880340" sldId="5962"/>
            <ac:picMk id="71" creationId="{88C797D2-EAF3-40D3-B3EF-04096A7D3EC9}"/>
          </ac:picMkLst>
        </pc:picChg>
        <pc:picChg chg="mod">
          <ac:chgData name="Schell, Benjamin" userId="f9e67e3d-e662-49bf-b5ba-a1e4014e19f0" providerId="ADAL" clId="{63F0888A-FB4B-4CAD-B361-4D4AC50A7D73}" dt="2022-09-09T09:13:32.303" v="25691" actId="1076"/>
          <ac:picMkLst>
            <pc:docMk/>
            <pc:sldMk cId="4184880340" sldId="5962"/>
            <ac:picMk id="74" creationId="{EF22B30D-9DCF-469B-B90E-2D0612A3843F}"/>
          </ac:picMkLst>
        </pc:picChg>
        <pc:picChg chg="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77" creationId="{3ECB8A3C-900C-416B-B27B-48DA1F5247BE}"/>
          </ac:picMkLst>
        </pc:picChg>
        <pc:picChg chg="add 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78" creationId="{9EC42169-2973-458B-91B4-D5375240CAA4}"/>
          </ac:picMkLst>
        </pc:picChg>
        <pc:picChg chg="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81" creationId="{E82BC570-6555-4A95-B04A-4A4ECF4E5C97}"/>
          </ac:picMkLst>
        </pc:picChg>
        <pc:picChg chg="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84" creationId="{B17F3490-1D90-42CB-9815-029575B12A4A}"/>
          </ac:picMkLst>
        </pc:picChg>
        <pc:picChg chg="add 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85" creationId="{1570949C-5EF7-424F-A49B-5BC8A2B1F1FC}"/>
          </ac:picMkLst>
        </pc:picChg>
        <pc:picChg chg="add 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86" creationId="{51ECA8B9-AD41-4D5D-A7DC-EE666E934F38}"/>
          </ac:picMkLst>
        </pc:picChg>
        <pc:picChg chg="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89" creationId="{8F5929E0-893D-4ABC-BD0E-B3B0FA7695DD}"/>
          </ac:picMkLst>
        </pc:picChg>
        <pc:picChg chg="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92" creationId="{66B8677F-0B85-45E0-9905-B8B32BB4468A}"/>
          </ac:picMkLst>
        </pc:picChg>
        <pc:picChg chg="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96" creationId="{D0C3D9DD-C4CE-47EB-9DEF-1F045B623291}"/>
          </ac:picMkLst>
        </pc:picChg>
        <pc:picChg chg="del mod topLvl">
          <ac:chgData name="Schell, Benjamin" userId="f9e67e3d-e662-49bf-b5ba-a1e4014e19f0" providerId="ADAL" clId="{63F0888A-FB4B-4CAD-B361-4D4AC50A7D73}" dt="2022-09-09T09:17:20.605" v="25787" actId="478"/>
          <ac:picMkLst>
            <pc:docMk/>
            <pc:sldMk cId="4184880340" sldId="5962"/>
            <ac:picMk id="99" creationId="{C933C9F2-77D8-4093-8913-5641EF653EBD}"/>
          </ac:picMkLst>
        </pc:picChg>
        <pc:picChg chg="add mod">
          <ac:chgData name="Schell, Benjamin" userId="f9e67e3d-e662-49bf-b5ba-a1e4014e19f0" providerId="ADAL" clId="{63F0888A-FB4B-4CAD-B361-4D4AC50A7D73}" dt="2022-09-13T14:09:07.622" v="30987" actId="1076"/>
          <ac:picMkLst>
            <pc:docMk/>
            <pc:sldMk cId="4184880340" sldId="5962"/>
            <ac:picMk id="1026" creationId="{AC9F25A6-975C-452D-8446-E33FE1C6CC5B}"/>
          </ac:picMkLst>
        </pc:picChg>
      </pc:sldChg>
      <pc:sldChg chg="add del">
        <pc:chgData name="Schell, Benjamin" userId="f9e67e3d-e662-49bf-b5ba-a1e4014e19f0" providerId="ADAL" clId="{63F0888A-FB4B-4CAD-B361-4D4AC50A7D73}" dt="2022-09-09T10:58:09.070" v="27924" actId="47"/>
        <pc:sldMkLst>
          <pc:docMk/>
          <pc:sldMk cId="4084817768" sldId="5963"/>
        </pc:sldMkLst>
      </pc:sldChg>
      <pc:sldChg chg="add del">
        <pc:chgData name="Schell, Benjamin" userId="f9e67e3d-e662-49bf-b5ba-a1e4014e19f0" providerId="ADAL" clId="{63F0888A-FB4B-4CAD-B361-4D4AC50A7D73}" dt="2022-09-09T10:58:13.671" v="27925" actId="47"/>
        <pc:sldMkLst>
          <pc:docMk/>
          <pc:sldMk cId="3891587724" sldId="5964"/>
        </pc:sldMkLst>
      </pc:sldChg>
      <pc:sldChg chg="addSp delSp modSp add mod">
        <pc:chgData name="Schell, Benjamin" userId="f9e67e3d-e662-49bf-b5ba-a1e4014e19f0" providerId="ADAL" clId="{63F0888A-FB4B-4CAD-B361-4D4AC50A7D73}" dt="2022-09-14T15:36:09.088" v="34974" actId="20577"/>
        <pc:sldMkLst>
          <pc:docMk/>
          <pc:sldMk cId="1034140274" sldId="5965"/>
        </pc:sldMkLst>
        <pc:spChg chg="del">
          <ac:chgData name="Schell, Benjamin" userId="f9e67e3d-e662-49bf-b5ba-a1e4014e19f0" providerId="ADAL" clId="{63F0888A-FB4B-4CAD-B361-4D4AC50A7D73}" dt="2022-09-09T09:54:17.577" v="27290" actId="478"/>
          <ac:spMkLst>
            <pc:docMk/>
            <pc:sldMk cId="1034140274" sldId="5965"/>
            <ac:spMk id="9" creationId="{B75BFA41-DCF9-468F-90DC-7DDA4E6D90D8}"/>
          </ac:spMkLst>
        </pc:spChg>
        <pc:spChg chg="add del mod">
          <ac:chgData name="Schell, Benjamin" userId="f9e67e3d-e662-49bf-b5ba-a1e4014e19f0" providerId="ADAL" clId="{63F0888A-FB4B-4CAD-B361-4D4AC50A7D73}" dt="2022-09-13T13:03:46.479" v="29802" actId="478"/>
          <ac:spMkLst>
            <pc:docMk/>
            <pc:sldMk cId="1034140274" sldId="5965"/>
            <ac:spMk id="31" creationId="{24729EE4-AB6B-43D5-A751-2C9F9624B797}"/>
          </ac:spMkLst>
        </pc:spChg>
        <pc:spChg chg="del">
          <ac:chgData name="Schell, Benjamin" userId="f9e67e3d-e662-49bf-b5ba-a1e4014e19f0" providerId="ADAL" clId="{63F0888A-FB4B-4CAD-B361-4D4AC50A7D73}" dt="2022-09-14T14:47:06.971" v="34885" actId="478"/>
          <ac:spMkLst>
            <pc:docMk/>
            <pc:sldMk cId="1034140274" sldId="5965"/>
            <ac:spMk id="39" creationId="{A4AD4E10-1B62-46AB-9D4B-283951B7E429}"/>
          </ac:spMkLst>
        </pc:spChg>
        <pc:spChg chg="del">
          <ac:chgData name="Schell, Benjamin" userId="f9e67e3d-e662-49bf-b5ba-a1e4014e19f0" providerId="ADAL" clId="{63F0888A-FB4B-4CAD-B361-4D4AC50A7D73}" dt="2022-09-14T14:47:06.971" v="34885" actId="478"/>
          <ac:spMkLst>
            <pc:docMk/>
            <pc:sldMk cId="1034140274" sldId="5965"/>
            <ac:spMk id="40" creationId="{2D9E946E-95B6-426A-8858-5A47D59E2535}"/>
          </ac:spMkLst>
        </pc:spChg>
        <pc:spChg chg="del">
          <ac:chgData name="Schell, Benjamin" userId="f9e67e3d-e662-49bf-b5ba-a1e4014e19f0" providerId="ADAL" clId="{63F0888A-FB4B-4CAD-B361-4D4AC50A7D73}" dt="2022-09-14T14:47:06.971" v="34885" actId="478"/>
          <ac:spMkLst>
            <pc:docMk/>
            <pc:sldMk cId="1034140274" sldId="5965"/>
            <ac:spMk id="41" creationId="{A2CC332F-1CF9-4C92-B4B1-AA19F589AAFA}"/>
          </ac:spMkLst>
        </pc:spChg>
        <pc:spChg chg="del">
          <ac:chgData name="Schell, Benjamin" userId="f9e67e3d-e662-49bf-b5ba-a1e4014e19f0" providerId="ADAL" clId="{63F0888A-FB4B-4CAD-B361-4D4AC50A7D73}" dt="2022-09-14T14:47:08.642" v="34886" actId="478"/>
          <ac:spMkLst>
            <pc:docMk/>
            <pc:sldMk cId="1034140274" sldId="5965"/>
            <ac:spMk id="42" creationId="{1095148F-1ECF-4A36-A348-E872624120C9}"/>
          </ac:spMkLst>
        </pc:spChg>
        <pc:spChg chg="mod">
          <ac:chgData name="Schell, Benjamin" userId="f9e67e3d-e662-49bf-b5ba-a1e4014e19f0" providerId="ADAL" clId="{63F0888A-FB4B-4CAD-B361-4D4AC50A7D73}" dt="2022-09-13T14:09:17.498" v="30988" actId="1076"/>
          <ac:spMkLst>
            <pc:docMk/>
            <pc:sldMk cId="1034140274" sldId="5965"/>
            <ac:spMk id="44" creationId="{1D483A52-0052-4B6D-BF21-DAEDD17120EE}"/>
          </ac:spMkLst>
        </pc:spChg>
        <pc:spChg chg="mod">
          <ac:chgData name="Schell, Benjamin" userId="f9e67e3d-e662-49bf-b5ba-a1e4014e19f0" providerId="ADAL" clId="{63F0888A-FB4B-4CAD-B361-4D4AC50A7D73}" dt="2022-09-13T14:09:17.498" v="30988" actId="1076"/>
          <ac:spMkLst>
            <pc:docMk/>
            <pc:sldMk cId="1034140274" sldId="5965"/>
            <ac:spMk id="52" creationId="{C3A442BB-491C-49D7-9608-9BA28E83AB17}"/>
          </ac:spMkLst>
        </pc:spChg>
        <pc:spChg chg="del">
          <ac:chgData name="Schell, Benjamin" userId="f9e67e3d-e662-49bf-b5ba-a1e4014e19f0" providerId="ADAL" clId="{63F0888A-FB4B-4CAD-B361-4D4AC50A7D73}" dt="2022-09-09T09:54:46.193" v="27298" actId="478"/>
          <ac:spMkLst>
            <pc:docMk/>
            <pc:sldMk cId="1034140274" sldId="5965"/>
            <ac:spMk id="59" creationId="{82F47162-234E-4517-938C-B331B6ED5C75}"/>
          </ac:spMkLst>
        </pc:spChg>
        <pc:spChg chg="mod">
          <ac:chgData name="Schell, Benjamin" userId="f9e67e3d-e662-49bf-b5ba-a1e4014e19f0" providerId="ADAL" clId="{63F0888A-FB4B-4CAD-B361-4D4AC50A7D73}" dt="2022-09-13T14:09:17.498" v="30988" actId="1076"/>
          <ac:spMkLst>
            <pc:docMk/>
            <pc:sldMk cId="1034140274" sldId="5965"/>
            <ac:spMk id="60" creationId="{E89DAD6C-296F-44F5-83CF-8A189C03ED16}"/>
          </ac:spMkLst>
        </pc:spChg>
        <pc:spChg chg="del">
          <ac:chgData name="Schell, Benjamin" userId="f9e67e3d-e662-49bf-b5ba-a1e4014e19f0" providerId="ADAL" clId="{63F0888A-FB4B-4CAD-B361-4D4AC50A7D73}" dt="2022-09-09T09:54:17.577" v="27290" actId="478"/>
          <ac:spMkLst>
            <pc:docMk/>
            <pc:sldMk cId="1034140274" sldId="5965"/>
            <ac:spMk id="61" creationId="{FEF1A3B7-498E-4846-A587-F73205C859D1}"/>
          </ac:spMkLst>
        </pc:spChg>
        <pc:spChg chg="del">
          <ac:chgData name="Schell, Benjamin" userId="f9e67e3d-e662-49bf-b5ba-a1e4014e19f0" providerId="ADAL" clId="{63F0888A-FB4B-4CAD-B361-4D4AC50A7D73}" dt="2022-09-09T09:54:17.577" v="27290" actId="478"/>
          <ac:spMkLst>
            <pc:docMk/>
            <pc:sldMk cId="1034140274" sldId="5965"/>
            <ac:spMk id="62" creationId="{58B412F8-C19B-47CC-9C06-E11241A67020}"/>
          </ac:spMkLst>
        </pc:spChg>
        <pc:spChg chg="mod">
          <ac:chgData name="Schell, Benjamin" userId="f9e67e3d-e662-49bf-b5ba-a1e4014e19f0" providerId="ADAL" clId="{63F0888A-FB4B-4CAD-B361-4D4AC50A7D73}" dt="2022-09-13T14:09:17.498" v="30988" actId="1076"/>
          <ac:spMkLst>
            <pc:docMk/>
            <pc:sldMk cId="1034140274" sldId="5965"/>
            <ac:spMk id="63" creationId="{B90CF84A-4FBD-42AD-AADF-BEB9F93A702D}"/>
          </ac:spMkLst>
        </pc:spChg>
        <pc:spChg chg="del">
          <ac:chgData name="Schell, Benjamin" userId="f9e67e3d-e662-49bf-b5ba-a1e4014e19f0" providerId="ADAL" clId="{63F0888A-FB4B-4CAD-B361-4D4AC50A7D73}" dt="2022-09-09T09:54:17.577" v="27290" actId="478"/>
          <ac:spMkLst>
            <pc:docMk/>
            <pc:sldMk cId="1034140274" sldId="5965"/>
            <ac:spMk id="100" creationId="{D7FB163F-514F-4398-A86D-E641BF16C50B}"/>
          </ac:spMkLst>
        </pc:spChg>
        <pc:spChg chg="del">
          <ac:chgData name="Schell, Benjamin" userId="f9e67e3d-e662-49bf-b5ba-a1e4014e19f0" providerId="ADAL" clId="{63F0888A-FB4B-4CAD-B361-4D4AC50A7D73}" dt="2022-09-09T09:54:17.577" v="27290" actId="478"/>
          <ac:spMkLst>
            <pc:docMk/>
            <pc:sldMk cId="1034140274" sldId="5965"/>
            <ac:spMk id="101" creationId="{F363E17C-740C-4A8B-9647-BAD644CE14EC}"/>
          </ac:spMkLst>
        </pc:spChg>
        <pc:spChg chg="del">
          <ac:chgData name="Schell, Benjamin" userId="f9e67e3d-e662-49bf-b5ba-a1e4014e19f0" providerId="ADAL" clId="{63F0888A-FB4B-4CAD-B361-4D4AC50A7D73}" dt="2022-09-09T09:54:17.577" v="27290" actId="478"/>
          <ac:spMkLst>
            <pc:docMk/>
            <pc:sldMk cId="1034140274" sldId="5965"/>
            <ac:spMk id="102" creationId="{E7F4248C-A9BF-4D70-B800-EDE9A5FA483A}"/>
          </ac:spMkLst>
        </pc:spChg>
        <pc:spChg chg="del">
          <ac:chgData name="Schell, Benjamin" userId="f9e67e3d-e662-49bf-b5ba-a1e4014e19f0" providerId="ADAL" clId="{63F0888A-FB4B-4CAD-B361-4D4AC50A7D73}" dt="2022-09-09T09:54:17.577" v="27290" actId="478"/>
          <ac:spMkLst>
            <pc:docMk/>
            <pc:sldMk cId="1034140274" sldId="5965"/>
            <ac:spMk id="103" creationId="{504F4BF3-92D0-410E-A80D-A263CC783EC2}"/>
          </ac:spMkLst>
        </pc:spChg>
        <pc:spChg chg="del">
          <ac:chgData name="Schell, Benjamin" userId="f9e67e3d-e662-49bf-b5ba-a1e4014e19f0" providerId="ADAL" clId="{63F0888A-FB4B-4CAD-B361-4D4AC50A7D73}" dt="2022-09-09T09:54:17.577" v="27290" actId="478"/>
          <ac:spMkLst>
            <pc:docMk/>
            <pc:sldMk cId="1034140274" sldId="5965"/>
            <ac:spMk id="104" creationId="{B04801CF-2127-49BF-99A9-BAB492A5192D}"/>
          </ac:spMkLst>
        </pc:spChg>
        <pc:spChg chg="mod">
          <ac:chgData name="Schell, Benjamin" userId="f9e67e3d-e662-49bf-b5ba-a1e4014e19f0" providerId="ADAL" clId="{63F0888A-FB4B-4CAD-B361-4D4AC50A7D73}" dt="2022-09-14T15:36:09.088" v="34974" actId="20577"/>
          <ac:spMkLst>
            <pc:docMk/>
            <pc:sldMk cId="1034140274" sldId="5965"/>
            <ac:spMk id="105" creationId="{1F4795B0-A848-47DE-B1F3-5806515609F7}"/>
          </ac:spMkLst>
        </pc:spChg>
        <pc:spChg chg="del mod">
          <ac:chgData name="Schell, Benjamin" userId="f9e67e3d-e662-49bf-b5ba-a1e4014e19f0" providerId="ADAL" clId="{63F0888A-FB4B-4CAD-B361-4D4AC50A7D73}" dt="2022-09-09T09:54:44.833" v="27297" actId="478"/>
          <ac:spMkLst>
            <pc:docMk/>
            <pc:sldMk cId="1034140274" sldId="5965"/>
            <ac:spMk id="106" creationId="{099567D1-5141-4157-94E5-8FDC1F3C7F74}"/>
          </ac:spMkLst>
        </pc:spChg>
        <pc:spChg chg="mod">
          <ac:chgData name="Schell, Benjamin" userId="f9e67e3d-e662-49bf-b5ba-a1e4014e19f0" providerId="ADAL" clId="{63F0888A-FB4B-4CAD-B361-4D4AC50A7D73}" dt="2022-09-13T14:09:17.498" v="30988" actId="1076"/>
          <ac:spMkLst>
            <pc:docMk/>
            <pc:sldMk cId="1034140274" sldId="5965"/>
            <ac:spMk id="107" creationId="{F783BD7B-83CC-41E4-BC43-99AB2C2472FA}"/>
          </ac:spMkLst>
        </pc:spChg>
        <pc:grpChg chg="del">
          <ac:chgData name="Schell, Benjamin" userId="f9e67e3d-e662-49bf-b5ba-a1e4014e19f0" providerId="ADAL" clId="{63F0888A-FB4B-4CAD-B361-4D4AC50A7D73}" dt="2022-09-09T09:54:17.577" v="27290" actId="478"/>
          <ac:grpSpMkLst>
            <pc:docMk/>
            <pc:sldMk cId="1034140274" sldId="5965"/>
            <ac:grpSpMk id="75" creationId="{F5ED1EA9-F307-4957-94C6-87D8008068E3}"/>
          </ac:grpSpMkLst>
        </pc:grpChg>
        <pc:grpChg chg="del">
          <ac:chgData name="Schell, Benjamin" userId="f9e67e3d-e662-49bf-b5ba-a1e4014e19f0" providerId="ADAL" clId="{63F0888A-FB4B-4CAD-B361-4D4AC50A7D73}" dt="2022-09-09T09:54:17.577" v="27290" actId="478"/>
          <ac:grpSpMkLst>
            <pc:docMk/>
            <pc:sldMk cId="1034140274" sldId="5965"/>
            <ac:grpSpMk id="79" creationId="{3C34AD59-7DEA-4C11-82CB-3096C1FFB2EF}"/>
          </ac:grpSpMkLst>
        </pc:grpChg>
        <pc:grpChg chg="del">
          <ac:chgData name="Schell, Benjamin" userId="f9e67e3d-e662-49bf-b5ba-a1e4014e19f0" providerId="ADAL" clId="{63F0888A-FB4B-4CAD-B361-4D4AC50A7D73}" dt="2022-09-09T09:54:17.577" v="27290" actId="478"/>
          <ac:grpSpMkLst>
            <pc:docMk/>
            <pc:sldMk cId="1034140274" sldId="5965"/>
            <ac:grpSpMk id="82" creationId="{C60C94CE-3195-464C-A8B9-FB7569195C72}"/>
          </ac:grpSpMkLst>
        </pc:grpChg>
        <pc:grpChg chg="del">
          <ac:chgData name="Schell, Benjamin" userId="f9e67e3d-e662-49bf-b5ba-a1e4014e19f0" providerId="ADAL" clId="{63F0888A-FB4B-4CAD-B361-4D4AC50A7D73}" dt="2022-09-09T09:54:17.577" v="27290" actId="478"/>
          <ac:grpSpMkLst>
            <pc:docMk/>
            <pc:sldMk cId="1034140274" sldId="5965"/>
            <ac:grpSpMk id="87" creationId="{03590652-5074-4B98-92C4-CAA6B2253D74}"/>
          </ac:grpSpMkLst>
        </pc:grpChg>
        <pc:grpChg chg="del">
          <ac:chgData name="Schell, Benjamin" userId="f9e67e3d-e662-49bf-b5ba-a1e4014e19f0" providerId="ADAL" clId="{63F0888A-FB4B-4CAD-B361-4D4AC50A7D73}" dt="2022-09-09T09:54:17.577" v="27290" actId="478"/>
          <ac:grpSpMkLst>
            <pc:docMk/>
            <pc:sldMk cId="1034140274" sldId="5965"/>
            <ac:grpSpMk id="90" creationId="{519C346B-27A4-4EFD-B134-76499C3D299C}"/>
          </ac:grpSpMkLst>
        </pc:grpChg>
        <pc:grpChg chg="del">
          <ac:chgData name="Schell, Benjamin" userId="f9e67e3d-e662-49bf-b5ba-a1e4014e19f0" providerId="ADAL" clId="{63F0888A-FB4B-4CAD-B361-4D4AC50A7D73}" dt="2022-09-09T09:54:17.577" v="27290" actId="478"/>
          <ac:grpSpMkLst>
            <pc:docMk/>
            <pc:sldMk cId="1034140274" sldId="5965"/>
            <ac:grpSpMk id="94" creationId="{62E3C8FF-AD75-45B6-872A-FEB1B78AF785}"/>
          </ac:grpSpMkLst>
        </pc:grpChg>
        <pc:picChg chg="del">
          <ac:chgData name="Schell, Benjamin" userId="f9e67e3d-e662-49bf-b5ba-a1e4014e19f0" providerId="ADAL" clId="{63F0888A-FB4B-4CAD-B361-4D4AC50A7D73}" dt="2022-09-09T09:54:46.671" v="27299" actId="478"/>
          <ac:picMkLst>
            <pc:docMk/>
            <pc:sldMk cId="1034140274" sldId="5965"/>
            <ac:picMk id="6" creationId="{06AB1557-247B-41E9-9C98-A896A7EDAB6B}"/>
          </ac:picMkLst>
        </pc:picChg>
        <pc:picChg chg="del">
          <ac:chgData name="Schell, Benjamin" userId="f9e67e3d-e662-49bf-b5ba-a1e4014e19f0" providerId="ADAL" clId="{63F0888A-FB4B-4CAD-B361-4D4AC50A7D73}" dt="2022-09-09T09:54:17.577" v="27290" actId="478"/>
          <ac:picMkLst>
            <pc:docMk/>
            <pc:sldMk cId="1034140274" sldId="5965"/>
            <ac:picMk id="7" creationId="{AFD73A86-31EE-4F62-BA23-FED9AD6BC405}"/>
          </ac:picMkLst>
        </pc:picChg>
        <pc:picChg chg="mod">
          <ac:chgData name="Schell, Benjamin" userId="f9e67e3d-e662-49bf-b5ba-a1e4014e19f0" providerId="ADAL" clId="{63F0888A-FB4B-4CAD-B361-4D4AC50A7D73}" dt="2022-09-13T14:09:17.498" v="30988" actId="1076"/>
          <ac:picMkLst>
            <pc:docMk/>
            <pc:sldMk cId="1034140274" sldId="5965"/>
            <ac:picMk id="30" creationId="{5C35FEC1-685E-48A4-B31D-2A0FFCB64219}"/>
          </ac:picMkLst>
        </pc:picChg>
        <pc:picChg chg="mod">
          <ac:chgData name="Schell, Benjamin" userId="f9e67e3d-e662-49bf-b5ba-a1e4014e19f0" providerId="ADAL" clId="{63F0888A-FB4B-4CAD-B361-4D4AC50A7D73}" dt="2022-09-13T14:09:17.498" v="30988" actId="1076"/>
          <ac:picMkLst>
            <pc:docMk/>
            <pc:sldMk cId="1034140274" sldId="5965"/>
            <ac:picMk id="33" creationId="{18188D88-BBAC-463C-BBDE-949E35C7E2F5}"/>
          </ac:picMkLst>
        </pc:picChg>
        <pc:picChg chg="mod">
          <ac:chgData name="Schell, Benjamin" userId="f9e67e3d-e662-49bf-b5ba-a1e4014e19f0" providerId="ADAL" clId="{63F0888A-FB4B-4CAD-B361-4D4AC50A7D73}" dt="2022-09-13T14:09:17.498" v="30988" actId="1076"/>
          <ac:picMkLst>
            <pc:docMk/>
            <pc:sldMk cId="1034140274" sldId="5965"/>
            <ac:picMk id="35" creationId="{99FE86E0-2BC3-486F-9230-C9E60241BC24}"/>
          </ac:picMkLst>
        </pc:picChg>
        <pc:picChg chg="del mod">
          <ac:chgData name="Schell, Benjamin" userId="f9e67e3d-e662-49bf-b5ba-a1e4014e19f0" providerId="ADAL" clId="{63F0888A-FB4B-4CAD-B361-4D4AC50A7D73}" dt="2022-09-14T14:47:06.971" v="34885" actId="478"/>
          <ac:picMkLst>
            <pc:docMk/>
            <pc:sldMk cId="1034140274" sldId="5965"/>
            <ac:picMk id="45" creationId="{C7F83F50-CA97-4084-82A6-10D7EBCDA9F4}"/>
          </ac:picMkLst>
        </pc:picChg>
        <pc:picChg chg="del mod">
          <ac:chgData name="Schell, Benjamin" userId="f9e67e3d-e662-49bf-b5ba-a1e4014e19f0" providerId="ADAL" clId="{63F0888A-FB4B-4CAD-B361-4D4AC50A7D73}" dt="2022-09-14T14:47:06.971" v="34885" actId="478"/>
          <ac:picMkLst>
            <pc:docMk/>
            <pc:sldMk cId="1034140274" sldId="5965"/>
            <ac:picMk id="46" creationId="{0B14F54E-9CAA-4651-A106-FDCA23BFAABC}"/>
          </ac:picMkLst>
        </pc:picChg>
        <pc:picChg chg="del mod">
          <ac:chgData name="Schell, Benjamin" userId="f9e67e3d-e662-49bf-b5ba-a1e4014e19f0" providerId="ADAL" clId="{63F0888A-FB4B-4CAD-B361-4D4AC50A7D73}" dt="2022-09-14T14:47:06.971" v="34885" actId="478"/>
          <ac:picMkLst>
            <pc:docMk/>
            <pc:sldMk cId="1034140274" sldId="5965"/>
            <ac:picMk id="47" creationId="{769F4296-FFD5-4C1F-9932-33D87DB11A91}"/>
          </ac:picMkLst>
        </pc:picChg>
        <pc:picChg chg="del mod">
          <ac:chgData name="Schell, Benjamin" userId="f9e67e3d-e662-49bf-b5ba-a1e4014e19f0" providerId="ADAL" clId="{63F0888A-FB4B-4CAD-B361-4D4AC50A7D73}" dt="2022-09-14T14:47:06.971" v="34885" actId="478"/>
          <ac:picMkLst>
            <pc:docMk/>
            <pc:sldMk cId="1034140274" sldId="5965"/>
            <ac:picMk id="48" creationId="{F8712C67-1214-4BF5-BFA7-C77B90A68E52}"/>
          </ac:picMkLst>
        </pc:picChg>
        <pc:picChg chg="del mod">
          <ac:chgData name="Schell, Benjamin" userId="f9e67e3d-e662-49bf-b5ba-a1e4014e19f0" providerId="ADAL" clId="{63F0888A-FB4B-4CAD-B361-4D4AC50A7D73}" dt="2022-09-14T14:47:06.971" v="34885" actId="478"/>
          <ac:picMkLst>
            <pc:docMk/>
            <pc:sldMk cId="1034140274" sldId="5965"/>
            <ac:picMk id="49" creationId="{44BA6069-ACC7-48AA-A8FD-B6691A6D715B}"/>
          </ac:picMkLst>
        </pc:picChg>
        <pc:picChg chg="del mod">
          <ac:chgData name="Schell, Benjamin" userId="f9e67e3d-e662-49bf-b5ba-a1e4014e19f0" providerId="ADAL" clId="{63F0888A-FB4B-4CAD-B361-4D4AC50A7D73}" dt="2022-09-14T14:47:06.971" v="34885" actId="478"/>
          <ac:picMkLst>
            <pc:docMk/>
            <pc:sldMk cId="1034140274" sldId="5965"/>
            <ac:picMk id="50" creationId="{7FEB0FC8-DEEC-46FF-AD44-5AA941241C17}"/>
          </ac:picMkLst>
        </pc:picChg>
        <pc:picChg chg="del mod">
          <ac:chgData name="Schell, Benjamin" userId="f9e67e3d-e662-49bf-b5ba-a1e4014e19f0" providerId="ADAL" clId="{63F0888A-FB4B-4CAD-B361-4D4AC50A7D73}" dt="2022-09-14T14:47:06.971" v="34885" actId="478"/>
          <ac:picMkLst>
            <pc:docMk/>
            <pc:sldMk cId="1034140274" sldId="5965"/>
            <ac:picMk id="53" creationId="{CD6A1A28-C057-4D0F-99CA-511631D9EC75}"/>
          </ac:picMkLst>
        </pc:picChg>
        <pc:picChg chg="del mod">
          <ac:chgData name="Schell, Benjamin" userId="f9e67e3d-e662-49bf-b5ba-a1e4014e19f0" providerId="ADAL" clId="{63F0888A-FB4B-4CAD-B361-4D4AC50A7D73}" dt="2022-09-14T14:47:06.971" v="34885" actId="478"/>
          <ac:picMkLst>
            <pc:docMk/>
            <pc:sldMk cId="1034140274" sldId="5965"/>
            <ac:picMk id="54" creationId="{51A73F68-7146-44DF-86A3-C1ED5EB9EE29}"/>
          </ac:picMkLst>
        </pc:picChg>
        <pc:picChg chg="del mod">
          <ac:chgData name="Schell, Benjamin" userId="f9e67e3d-e662-49bf-b5ba-a1e4014e19f0" providerId="ADAL" clId="{63F0888A-FB4B-4CAD-B361-4D4AC50A7D73}" dt="2022-09-14T14:47:06.971" v="34885" actId="478"/>
          <ac:picMkLst>
            <pc:docMk/>
            <pc:sldMk cId="1034140274" sldId="5965"/>
            <ac:picMk id="55" creationId="{5816CB9B-75CD-4910-BD75-28FEA880EFB5}"/>
          </ac:picMkLst>
        </pc:picChg>
        <pc:picChg chg="del mod">
          <ac:chgData name="Schell, Benjamin" userId="f9e67e3d-e662-49bf-b5ba-a1e4014e19f0" providerId="ADAL" clId="{63F0888A-FB4B-4CAD-B361-4D4AC50A7D73}" dt="2022-09-14T14:47:06.971" v="34885" actId="478"/>
          <ac:picMkLst>
            <pc:docMk/>
            <pc:sldMk cId="1034140274" sldId="5965"/>
            <ac:picMk id="56" creationId="{48CC147E-CDE4-4AE5-A0EA-86BD046D99A2}"/>
          </ac:picMkLst>
        </pc:picChg>
        <pc:picChg chg="del mod">
          <ac:chgData name="Schell, Benjamin" userId="f9e67e3d-e662-49bf-b5ba-a1e4014e19f0" providerId="ADAL" clId="{63F0888A-FB4B-4CAD-B361-4D4AC50A7D73}" dt="2022-09-14T14:47:06.971" v="34885" actId="478"/>
          <ac:picMkLst>
            <pc:docMk/>
            <pc:sldMk cId="1034140274" sldId="5965"/>
            <ac:picMk id="57" creationId="{BCCCE4D0-6775-46C4-A287-11231D82FF08}"/>
          </ac:picMkLst>
        </pc:picChg>
        <pc:picChg chg="del mod">
          <ac:chgData name="Schell, Benjamin" userId="f9e67e3d-e662-49bf-b5ba-a1e4014e19f0" providerId="ADAL" clId="{63F0888A-FB4B-4CAD-B361-4D4AC50A7D73}" dt="2022-09-14T14:47:06.971" v="34885" actId="478"/>
          <ac:picMkLst>
            <pc:docMk/>
            <pc:sldMk cId="1034140274" sldId="5965"/>
            <ac:picMk id="58" creationId="{31978970-14D9-4881-988C-E4FEADFFDD77}"/>
          </ac:picMkLst>
        </pc:picChg>
        <pc:picChg chg="del">
          <ac:chgData name="Schell, Benjamin" userId="f9e67e3d-e662-49bf-b5ba-a1e4014e19f0" providerId="ADAL" clId="{63F0888A-FB4B-4CAD-B361-4D4AC50A7D73}" dt="2022-09-09T09:54:17.577" v="27290" actId="478"/>
          <ac:picMkLst>
            <pc:docMk/>
            <pc:sldMk cId="1034140274" sldId="5965"/>
            <ac:picMk id="67" creationId="{B8DA3199-5172-4D1E-AB7C-A27C74CB5467}"/>
          </ac:picMkLst>
        </pc:picChg>
        <pc:picChg chg="del">
          <ac:chgData name="Schell, Benjamin" userId="f9e67e3d-e662-49bf-b5ba-a1e4014e19f0" providerId="ADAL" clId="{63F0888A-FB4B-4CAD-B361-4D4AC50A7D73}" dt="2022-09-09T09:54:17.577" v="27290" actId="478"/>
          <ac:picMkLst>
            <pc:docMk/>
            <pc:sldMk cId="1034140274" sldId="5965"/>
            <ac:picMk id="78" creationId="{9EC42169-2973-458B-91B4-D5375240CAA4}"/>
          </ac:picMkLst>
        </pc:picChg>
        <pc:picChg chg="del">
          <ac:chgData name="Schell, Benjamin" userId="f9e67e3d-e662-49bf-b5ba-a1e4014e19f0" providerId="ADAL" clId="{63F0888A-FB4B-4CAD-B361-4D4AC50A7D73}" dt="2022-09-09T09:54:17.577" v="27290" actId="478"/>
          <ac:picMkLst>
            <pc:docMk/>
            <pc:sldMk cId="1034140274" sldId="5965"/>
            <ac:picMk id="85" creationId="{1570949C-5EF7-424F-A49B-5BC8A2B1F1FC}"/>
          </ac:picMkLst>
        </pc:picChg>
        <pc:picChg chg="del">
          <ac:chgData name="Schell, Benjamin" userId="f9e67e3d-e662-49bf-b5ba-a1e4014e19f0" providerId="ADAL" clId="{63F0888A-FB4B-4CAD-B361-4D4AC50A7D73}" dt="2022-09-09T09:54:17.577" v="27290" actId="478"/>
          <ac:picMkLst>
            <pc:docMk/>
            <pc:sldMk cId="1034140274" sldId="5965"/>
            <ac:picMk id="86" creationId="{51ECA8B9-AD41-4D5D-A7DC-EE666E934F38}"/>
          </ac:picMkLst>
        </pc:picChg>
        <pc:picChg chg="del">
          <ac:chgData name="Schell, Benjamin" userId="f9e67e3d-e662-49bf-b5ba-a1e4014e19f0" providerId="ADAL" clId="{63F0888A-FB4B-4CAD-B361-4D4AC50A7D73}" dt="2022-09-09T09:54:17.577" v="27290" actId="478"/>
          <ac:picMkLst>
            <pc:docMk/>
            <pc:sldMk cId="1034140274" sldId="5965"/>
            <ac:picMk id="1026" creationId="{AC9F25A6-975C-452D-8446-E33FE1C6CC5B}"/>
          </ac:picMkLst>
        </pc:picChg>
      </pc:sldChg>
      <pc:sldChg chg="new del">
        <pc:chgData name="Schell, Benjamin" userId="f9e67e3d-e662-49bf-b5ba-a1e4014e19f0" providerId="ADAL" clId="{63F0888A-FB4B-4CAD-B361-4D4AC50A7D73}" dt="2022-09-09T09:56:46.159" v="27471" actId="47"/>
        <pc:sldMkLst>
          <pc:docMk/>
          <pc:sldMk cId="3400105388" sldId="5966"/>
        </pc:sldMkLst>
      </pc:sldChg>
      <pc:sldChg chg="addSp delSp modSp add mod">
        <pc:chgData name="Schell, Benjamin" userId="f9e67e3d-e662-49bf-b5ba-a1e4014e19f0" providerId="ADAL" clId="{63F0888A-FB4B-4CAD-B361-4D4AC50A7D73}" dt="2022-09-14T14:36:40.633" v="34846" actId="1076"/>
        <pc:sldMkLst>
          <pc:docMk/>
          <pc:sldMk cId="3438103886" sldId="5966"/>
        </pc:sldMkLst>
        <pc:spChg chg="mod">
          <ac:chgData name="Schell, Benjamin" userId="f9e67e3d-e662-49bf-b5ba-a1e4014e19f0" providerId="ADAL" clId="{63F0888A-FB4B-4CAD-B361-4D4AC50A7D73}" dt="2022-09-14T14:26:00.604" v="34566" actId="20577"/>
          <ac:spMkLst>
            <pc:docMk/>
            <pc:sldMk cId="3438103886" sldId="5966"/>
            <ac:spMk id="5" creationId="{0D736E8F-3D4E-46AD-B1BC-392E0493D267}"/>
          </ac:spMkLst>
        </pc:spChg>
        <pc:spChg chg="add del mod">
          <ac:chgData name="Schell, Benjamin" userId="f9e67e3d-e662-49bf-b5ba-a1e4014e19f0" providerId="ADAL" clId="{63F0888A-FB4B-4CAD-B361-4D4AC50A7D73}" dt="2022-09-14T14:26:15.187" v="34568" actId="478"/>
          <ac:spMkLst>
            <pc:docMk/>
            <pc:sldMk cId="3438103886" sldId="5966"/>
            <ac:spMk id="35" creationId="{FFA0B7BD-16FB-406B-AD95-FBAAC158A9BC}"/>
          </ac:spMkLst>
        </pc:spChg>
        <pc:spChg chg="add mod">
          <ac:chgData name="Schell, Benjamin" userId="f9e67e3d-e662-49bf-b5ba-a1e4014e19f0" providerId="ADAL" clId="{63F0888A-FB4B-4CAD-B361-4D4AC50A7D73}" dt="2022-09-14T14:02:19.249" v="34524" actId="1076"/>
          <ac:spMkLst>
            <pc:docMk/>
            <pc:sldMk cId="3438103886" sldId="5966"/>
            <ac:spMk id="36" creationId="{08B34D31-1199-41F2-ADF2-187A666364A5}"/>
          </ac:spMkLst>
        </pc:spChg>
        <pc:spChg chg="add mod">
          <ac:chgData name="Schell, Benjamin" userId="f9e67e3d-e662-49bf-b5ba-a1e4014e19f0" providerId="ADAL" clId="{63F0888A-FB4B-4CAD-B361-4D4AC50A7D73}" dt="2022-09-14T14:02:15.789" v="34523" actId="1076"/>
          <ac:spMkLst>
            <pc:docMk/>
            <pc:sldMk cId="3438103886" sldId="5966"/>
            <ac:spMk id="37" creationId="{FF04E455-9E67-4CBA-8553-4DDE563963D5}"/>
          </ac:spMkLst>
        </pc:spChg>
        <pc:spChg chg="del mod">
          <ac:chgData name="Schell, Benjamin" userId="f9e67e3d-e662-49bf-b5ba-a1e4014e19f0" providerId="ADAL" clId="{63F0888A-FB4B-4CAD-B361-4D4AC50A7D73}" dt="2022-09-14T14:26:13.157" v="34567" actId="478"/>
          <ac:spMkLst>
            <pc:docMk/>
            <pc:sldMk cId="3438103886" sldId="5966"/>
            <ac:spMk id="39" creationId="{A4AD4E10-1B62-46AB-9D4B-283951B7E429}"/>
          </ac:spMkLst>
        </pc:spChg>
        <pc:spChg chg="del mod">
          <ac:chgData name="Schell, Benjamin" userId="f9e67e3d-e662-49bf-b5ba-a1e4014e19f0" providerId="ADAL" clId="{63F0888A-FB4B-4CAD-B361-4D4AC50A7D73}" dt="2022-09-14T14:26:17.385" v="34570" actId="478"/>
          <ac:spMkLst>
            <pc:docMk/>
            <pc:sldMk cId="3438103886" sldId="5966"/>
            <ac:spMk id="40" creationId="{2D9E946E-95B6-426A-8858-5A47D59E2535}"/>
          </ac:spMkLst>
        </pc:spChg>
        <pc:spChg chg="del mod">
          <ac:chgData name="Schell, Benjamin" userId="f9e67e3d-e662-49bf-b5ba-a1e4014e19f0" providerId="ADAL" clId="{63F0888A-FB4B-4CAD-B361-4D4AC50A7D73}" dt="2022-09-09T10:59:09.050" v="27937" actId="478"/>
          <ac:spMkLst>
            <pc:docMk/>
            <pc:sldMk cId="3438103886" sldId="5966"/>
            <ac:spMk id="41" creationId="{A2CC332F-1CF9-4C92-B4B1-AA19F589AAFA}"/>
          </ac:spMkLst>
        </pc:spChg>
        <pc:spChg chg="del mod">
          <ac:chgData name="Schell, Benjamin" userId="f9e67e3d-e662-49bf-b5ba-a1e4014e19f0" providerId="ADAL" clId="{63F0888A-FB4B-4CAD-B361-4D4AC50A7D73}" dt="2022-09-09T10:59:13.164" v="27939" actId="478"/>
          <ac:spMkLst>
            <pc:docMk/>
            <pc:sldMk cId="3438103886" sldId="5966"/>
            <ac:spMk id="42" creationId="{1095148F-1ECF-4A36-A348-E872624120C9}"/>
          </ac:spMkLst>
        </pc:spChg>
        <pc:spChg chg="add mod">
          <ac:chgData name="Schell, Benjamin" userId="f9e67e3d-e662-49bf-b5ba-a1e4014e19f0" providerId="ADAL" clId="{63F0888A-FB4B-4CAD-B361-4D4AC50A7D73}" dt="2022-09-14T14:02:23.858" v="34525" actId="1076"/>
          <ac:spMkLst>
            <pc:docMk/>
            <pc:sldMk cId="3438103886" sldId="5966"/>
            <ac:spMk id="43" creationId="{68202D02-6C70-482A-8823-4D615FD3BA87}"/>
          </ac:spMkLst>
        </pc:spChg>
        <pc:spChg chg="del mod">
          <ac:chgData name="Schell, Benjamin" userId="f9e67e3d-e662-49bf-b5ba-a1e4014e19f0" providerId="ADAL" clId="{63F0888A-FB4B-4CAD-B361-4D4AC50A7D73}" dt="2022-09-09T09:57:27.091" v="27507" actId="478"/>
          <ac:spMkLst>
            <pc:docMk/>
            <pc:sldMk cId="3438103886" sldId="5966"/>
            <ac:spMk id="44" creationId="{1D483A52-0052-4B6D-BF21-DAEDD17120EE}"/>
          </ac:spMkLst>
        </pc:spChg>
        <pc:spChg chg="add mod">
          <ac:chgData name="Schell, Benjamin" userId="f9e67e3d-e662-49bf-b5ba-a1e4014e19f0" providerId="ADAL" clId="{63F0888A-FB4B-4CAD-B361-4D4AC50A7D73}" dt="2022-09-14T14:02:32.790" v="34526" actId="1076"/>
          <ac:spMkLst>
            <pc:docMk/>
            <pc:sldMk cId="3438103886" sldId="5966"/>
            <ac:spMk id="51" creationId="{14863230-7482-4E5B-87FD-6E6BE2C51742}"/>
          </ac:spMkLst>
        </pc:spChg>
        <pc:spChg chg="del mod">
          <ac:chgData name="Schell, Benjamin" userId="f9e67e3d-e662-49bf-b5ba-a1e4014e19f0" providerId="ADAL" clId="{63F0888A-FB4B-4CAD-B361-4D4AC50A7D73}" dt="2022-09-09T09:57:27.091" v="27507" actId="478"/>
          <ac:spMkLst>
            <pc:docMk/>
            <pc:sldMk cId="3438103886" sldId="5966"/>
            <ac:spMk id="52" creationId="{C3A442BB-491C-49D7-9608-9BA28E83AB17}"/>
          </ac:spMkLst>
        </pc:spChg>
        <pc:spChg chg="add del mod">
          <ac:chgData name="Schell, Benjamin" userId="f9e67e3d-e662-49bf-b5ba-a1e4014e19f0" providerId="ADAL" clId="{63F0888A-FB4B-4CAD-B361-4D4AC50A7D73}" dt="2022-09-14T14:02:01.845" v="34520" actId="478"/>
          <ac:spMkLst>
            <pc:docMk/>
            <pc:sldMk cId="3438103886" sldId="5966"/>
            <ac:spMk id="59" creationId="{044CB08D-B1DF-4E8C-AD54-F9E1CEED65E9}"/>
          </ac:spMkLst>
        </pc:spChg>
        <pc:spChg chg="del mod">
          <ac:chgData name="Schell, Benjamin" userId="f9e67e3d-e662-49bf-b5ba-a1e4014e19f0" providerId="ADAL" clId="{63F0888A-FB4B-4CAD-B361-4D4AC50A7D73}" dt="2022-09-09T09:57:27.091" v="27507" actId="478"/>
          <ac:spMkLst>
            <pc:docMk/>
            <pc:sldMk cId="3438103886" sldId="5966"/>
            <ac:spMk id="60" creationId="{E89DAD6C-296F-44F5-83CF-8A189C03ED16}"/>
          </ac:spMkLst>
        </pc:spChg>
        <pc:spChg chg="add del mod">
          <ac:chgData name="Schell, Benjamin" userId="f9e67e3d-e662-49bf-b5ba-a1e4014e19f0" providerId="ADAL" clId="{63F0888A-FB4B-4CAD-B361-4D4AC50A7D73}" dt="2022-09-14T14:26:19.469" v="34572" actId="478"/>
          <ac:spMkLst>
            <pc:docMk/>
            <pc:sldMk cId="3438103886" sldId="5966"/>
            <ac:spMk id="61" creationId="{3F9F75DE-D47E-4E72-A0B8-3EA0F202C7AA}"/>
          </ac:spMkLst>
        </pc:spChg>
        <pc:spChg chg="add del mod">
          <ac:chgData name="Schell, Benjamin" userId="f9e67e3d-e662-49bf-b5ba-a1e4014e19f0" providerId="ADAL" clId="{63F0888A-FB4B-4CAD-B361-4D4AC50A7D73}" dt="2022-09-14T14:26:18.371" v="34571" actId="478"/>
          <ac:spMkLst>
            <pc:docMk/>
            <pc:sldMk cId="3438103886" sldId="5966"/>
            <ac:spMk id="62" creationId="{944E369B-CB05-482B-AD66-1EFB8A5F4A4D}"/>
          </ac:spMkLst>
        </pc:spChg>
        <pc:spChg chg="del">
          <ac:chgData name="Schell, Benjamin" userId="f9e67e3d-e662-49bf-b5ba-a1e4014e19f0" providerId="ADAL" clId="{63F0888A-FB4B-4CAD-B361-4D4AC50A7D73}" dt="2022-09-09T10:50:10.050" v="27512" actId="478"/>
          <ac:spMkLst>
            <pc:docMk/>
            <pc:sldMk cId="3438103886" sldId="5966"/>
            <ac:spMk id="63" creationId="{B90CF84A-4FBD-42AD-AADF-BEB9F93A702D}"/>
          </ac:spMkLst>
        </pc:spChg>
        <pc:spChg chg="add mod">
          <ac:chgData name="Schell, Benjamin" userId="f9e67e3d-e662-49bf-b5ba-a1e4014e19f0" providerId="ADAL" clId="{63F0888A-FB4B-4CAD-B361-4D4AC50A7D73}" dt="2022-09-14T14:36:40.633" v="34846" actId="1076"/>
          <ac:spMkLst>
            <pc:docMk/>
            <pc:sldMk cId="3438103886" sldId="5966"/>
            <ac:spMk id="64" creationId="{5DDF0EAB-27D4-47B7-8446-259CF3B4125C}"/>
          </ac:spMkLst>
        </pc:spChg>
        <pc:spChg chg="add del mod">
          <ac:chgData name="Schell, Benjamin" userId="f9e67e3d-e662-49bf-b5ba-a1e4014e19f0" providerId="ADAL" clId="{63F0888A-FB4B-4CAD-B361-4D4AC50A7D73}" dt="2022-09-14T14:26:16.235" v="34569" actId="478"/>
          <ac:spMkLst>
            <pc:docMk/>
            <pc:sldMk cId="3438103886" sldId="5966"/>
            <ac:spMk id="65" creationId="{11C2959E-8E8A-4F6C-BFA8-65440AC58442}"/>
          </ac:spMkLst>
        </pc:spChg>
        <pc:spChg chg="add mod">
          <ac:chgData name="Schell, Benjamin" userId="f9e67e3d-e662-49bf-b5ba-a1e4014e19f0" providerId="ADAL" clId="{63F0888A-FB4B-4CAD-B361-4D4AC50A7D73}" dt="2022-09-14T14:36:40.633" v="34846" actId="1076"/>
          <ac:spMkLst>
            <pc:docMk/>
            <pc:sldMk cId="3438103886" sldId="5966"/>
            <ac:spMk id="66" creationId="{11AD2B38-16AC-4F79-9462-4E76623771F0}"/>
          </ac:spMkLst>
        </pc:spChg>
        <pc:spChg chg="del">
          <ac:chgData name="Schell, Benjamin" userId="f9e67e3d-e662-49bf-b5ba-a1e4014e19f0" providerId="ADAL" clId="{63F0888A-FB4B-4CAD-B361-4D4AC50A7D73}" dt="2022-09-09T09:57:08.969" v="27503" actId="478"/>
          <ac:spMkLst>
            <pc:docMk/>
            <pc:sldMk cId="3438103886" sldId="5966"/>
            <ac:spMk id="105" creationId="{1F4795B0-A848-47DE-B1F3-5806515609F7}"/>
          </ac:spMkLst>
        </pc:spChg>
        <pc:spChg chg="del">
          <ac:chgData name="Schell, Benjamin" userId="f9e67e3d-e662-49bf-b5ba-a1e4014e19f0" providerId="ADAL" clId="{63F0888A-FB4B-4CAD-B361-4D4AC50A7D73}" dt="2022-09-09T09:57:10.437" v="27504" actId="478"/>
          <ac:spMkLst>
            <pc:docMk/>
            <pc:sldMk cId="3438103886" sldId="5966"/>
            <ac:spMk id="107" creationId="{F783BD7B-83CC-41E4-BC43-99AB2C2472FA}"/>
          </ac:spMkLst>
        </pc:spChg>
        <pc:picChg chg="del mod">
          <ac:chgData name="Schell, Benjamin" userId="f9e67e3d-e662-49bf-b5ba-a1e4014e19f0" providerId="ADAL" clId="{63F0888A-FB4B-4CAD-B361-4D4AC50A7D73}" dt="2022-09-09T09:57:27.091" v="27507" actId="478"/>
          <ac:picMkLst>
            <pc:docMk/>
            <pc:sldMk cId="3438103886" sldId="5966"/>
            <ac:picMk id="30" creationId="{5C35FEC1-685E-48A4-B31D-2A0FFCB64219}"/>
          </ac:picMkLst>
        </pc:picChg>
        <pc:picChg chg="add mod">
          <ac:chgData name="Schell, Benjamin" userId="f9e67e3d-e662-49bf-b5ba-a1e4014e19f0" providerId="ADAL" clId="{63F0888A-FB4B-4CAD-B361-4D4AC50A7D73}" dt="2022-09-14T14:02:19.249" v="34524" actId="1076"/>
          <ac:picMkLst>
            <pc:docMk/>
            <pc:sldMk cId="3438103886" sldId="5966"/>
            <ac:picMk id="31" creationId="{AE01D65D-9074-44BD-B0DD-2E243FD08FC0}"/>
          </ac:picMkLst>
        </pc:picChg>
        <pc:picChg chg="add mod">
          <ac:chgData name="Schell, Benjamin" userId="f9e67e3d-e662-49bf-b5ba-a1e4014e19f0" providerId="ADAL" clId="{63F0888A-FB4B-4CAD-B361-4D4AC50A7D73}" dt="2022-09-14T14:02:15.789" v="34523" actId="1076"/>
          <ac:picMkLst>
            <pc:docMk/>
            <pc:sldMk cId="3438103886" sldId="5966"/>
            <ac:picMk id="32" creationId="{D6A286FB-BC2B-4615-8B13-15B363FC03AE}"/>
          </ac:picMkLst>
        </pc:picChg>
        <pc:picChg chg="del mod">
          <ac:chgData name="Schell, Benjamin" userId="f9e67e3d-e662-49bf-b5ba-a1e4014e19f0" providerId="ADAL" clId="{63F0888A-FB4B-4CAD-B361-4D4AC50A7D73}" dt="2022-09-09T09:57:28.312" v="27508" actId="478"/>
          <ac:picMkLst>
            <pc:docMk/>
            <pc:sldMk cId="3438103886" sldId="5966"/>
            <ac:picMk id="33" creationId="{18188D88-BBAC-463C-BBDE-949E35C7E2F5}"/>
          </ac:picMkLst>
        </pc:picChg>
        <pc:picChg chg="add mod">
          <ac:chgData name="Schell, Benjamin" userId="f9e67e3d-e662-49bf-b5ba-a1e4014e19f0" providerId="ADAL" clId="{63F0888A-FB4B-4CAD-B361-4D4AC50A7D73}" dt="2022-09-14T14:02:32.790" v="34526" actId="1076"/>
          <ac:picMkLst>
            <pc:docMk/>
            <pc:sldMk cId="3438103886" sldId="5966"/>
            <ac:picMk id="34" creationId="{D565DF85-8621-48F6-8517-515DBF7743E0}"/>
          </ac:picMkLst>
        </pc:picChg>
        <pc:picChg chg="del mod">
          <ac:chgData name="Schell, Benjamin" userId="f9e67e3d-e662-49bf-b5ba-a1e4014e19f0" providerId="ADAL" clId="{63F0888A-FB4B-4CAD-B361-4D4AC50A7D73}" dt="2022-09-09T09:57:28.605" v="27509" actId="478"/>
          <ac:picMkLst>
            <pc:docMk/>
            <pc:sldMk cId="3438103886" sldId="5966"/>
            <ac:picMk id="35" creationId="{99FE86E0-2BC3-486F-9230-C9E60241BC24}"/>
          </ac:picMkLst>
        </pc:picChg>
        <pc:picChg chg="add mod">
          <ac:chgData name="Schell, Benjamin" userId="f9e67e3d-e662-49bf-b5ba-a1e4014e19f0" providerId="ADAL" clId="{63F0888A-FB4B-4CAD-B361-4D4AC50A7D73}" dt="2022-09-14T14:02:19.249" v="34524" actId="1076"/>
          <ac:picMkLst>
            <pc:docMk/>
            <pc:sldMk cId="3438103886" sldId="5966"/>
            <ac:picMk id="38" creationId="{BA5D9E08-A3C0-433C-A42A-580088F9F780}"/>
          </ac:picMkLst>
        </pc:picChg>
        <pc:picChg chg="add mod">
          <ac:chgData name="Schell, Benjamin" userId="f9e67e3d-e662-49bf-b5ba-a1e4014e19f0" providerId="ADAL" clId="{63F0888A-FB4B-4CAD-B361-4D4AC50A7D73}" dt="2022-09-14T14:36:40.633" v="34846" actId="1076"/>
          <ac:picMkLst>
            <pc:docMk/>
            <pc:sldMk cId="3438103886" sldId="5966"/>
            <ac:picMk id="41" creationId="{270BCBF0-B561-4BE3-8EBE-7D3040256947}"/>
          </ac:picMkLst>
        </pc:picChg>
        <pc:picChg chg="add del mod">
          <ac:chgData name="Schell, Benjamin" userId="f9e67e3d-e662-49bf-b5ba-a1e4014e19f0" providerId="ADAL" clId="{63F0888A-FB4B-4CAD-B361-4D4AC50A7D73}" dt="2022-09-14T14:26:15.187" v="34568" actId="478"/>
          <ac:picMkLst>
            <pc:docMk/>
            <pc:sldMk cId="3438103886" sldId="5966"/>
            <ac:picMk id="42" creationId="{216930DA-A586-4051-AC92-2A02BA625064}"/>
          </ac:picMkLst>
        </pc:picChg>
        <pc:picChg chg="add mod">
          <ac:chgData name="Schell, Benjamin" userId="f9e67e3d-e662-49bf-b5ba-a1e4014e19f0" providerId="ADAL" clId="{63F0888A-FB4B-4CAD-B361-4D4AC50A7D73}" dt="2022-09-14T14:36:40.633" v="34846" actId="1076"/>
          <ac:picMkLst>
            <pc:docMk/>
            <pc:sldMk cId="3438103886" sldId="5966"/>
            <ac:picMk id="44" creationId="{6D3FD21D-A2F2-4E37-B892-6DCB2F860798}"/>
          </ac:picMkLst>
        </pc:picChg>
        <pc:picChg chg="mod">
          <ac:chgData name="Schell, Benjamin" userId="f9e67e3d-e662-49bf-b5ba-a1e4014e19f0" providerId="ADAL" clId="{63F0888A-FB4B-4CAD-B361-4D4AC50A7D73}" dt="2022-09-14T14:36:40.633" v="34846" actId="1076"/>
          <ac:picMkLst>
            <pc:docMk/>
            <pc:sldMk cId="3438103886" sldId="5966"/>
            <ac:picMk id="45" creationId="{C7F83F50-CA97-4084-82A6-10D7EBCDA9F4}"/>
          </ac:picMkLst>
        </pc:picChg>
        <pc:picChg chg="del mod">
          <ac:chgData name="Schell, Benjamin" userId="f9e67e3d-e662-49bf-b5ba-a1e4014e19f0" providerId="ADAL" clId="{63F0888A-FB4B-4CAD-B361-4D4AC50A7D73}" dt="2022-09-14T14:26:15.187" v="34568" actId="478"/>
          <ac:picMkLst>
            <pc:docMk/>
            <pc:sldMk cId="3438103886" sldId="5966"/>
            <ac:picMk id="46" creationId="{0B14F54E-9CAA-4651-A106-FDCA23BFAABC}"/>
          </ac:picMkLst>
        </pc:picChg>
        <pc:picChg chg="del mod">
          <ac:chgData name="Schell, Benjamin" userId="f9e67e3d-e662-49bf-b5ba-a1e4014e19f0" providerId="ADAL" clId="{63F0888A-FB4B-4CAD-B361-4D4AC50A7D73}" dt="2022-09-14T14:26:15.187" v="34568" actId="478"/>
          <ac:picMkLst>
            <pc:docMk/>
            <pc:sldMk cId="3438103886" sldId="5966"/>
            <ac:picMk id="47" creationId="{769F4296-FFD5-4C1F-9932-33D87DB11A91}"/>
          </ac:picMkLst>
        </pc:picChg>
        <pc:picChg chg="del mod">
          <ac:chgData name="Schell, Benjamin" userId="f9e67e3d-e662-49bf-b5ba-a1e4014e19f0" providerId="ADAL" clId="{63F0888A-FB4B-4CAD-B361-4D4AC50A7D73}" dt="2022-09-14T14:26:15.187" v="34568" actId="478"/>
          <ac:picMkLst>
            <pc:docMk/>
            <pc:sldMk cId="3438103886" sldId="5966"/>
            <ac:picMk id="48" creationId="{F8712C67-1214-4BF5-BFA7-C77B90A68E52}"/>
          </ac:picMkLst>
        </pc:picChg>
        <pc:picChg chg="del mod">
          <ac:chgData name="Schell, Benjamin" userId="f9e67e3d-e662-49bf-b5ba-a1e4014e19f0" providerId="ADAL" clId="{63F0888A-FB4B-4CAD-B361-4D4AC50A7D73}" dt="2022-09-14T14:26:15.187" v="34568" actId="478"/>
          <ac:picMkLst>
            <pc:docMk/>
            <pc:sldMk cId="3438103886" sldId="5966"/>
            <ac:picMk id="49" creationId="{44BA6069-ACC7-48AA-A8FD-B6691A6D715B}"/>
          </ac:picMkLst>
        </pc:picChg>
        <pc:picChg chg="del mod">
          <ac:chgData name="Schell, Benjamin" userId="f9e67e3d-e662-49bf-b5ba-a1e4014e19f0" providerId="ADAL" clId="{63F0888A-FB4B-4CAD-B361-4D4AC50A7D73}" dt="2022-09-14T14:26:15.187" v="34568" actId="478"/>
          <ac:picMkLst>
            <pc:docMk/>
            <pc:sldMk cId="3438103886" sldId="5966"/>
            <ac:picMk id="50" creationId="{7FEB0FC8-DEEC-46FF-AD44-5AA941241C17}"/>
          </ac:picMkLst>
        </pc:picChg>
        <pc:picChg chg="add mod">
          <ac:chgData name="Schell, Benjamin" userId="f9e67e3d-e662-49bf-b5ba-a1e4014e19f0" providerId="ADAL" clId="{63F0888A-FB4B-4CAD-B361-4D4AC50A7D73}" dt="2022-09-14T14:36:40.633" v="34846" actId="1076"/>
          <ac:picMkLst>
            <pc:docMk/>
            <pc:sldMk cId="3438103886" sldId="5966"/>
            <ac:picMk id="52" creationId="{BEE7A7CC-8C1C-47CF-B0A6-A970CF335EA9}"/>
          </ac:picMkLst>
        </pc:picChg>
        <pc:picChg chg="del mod">
          <ac:chgData name="Schell, Benjamin" userId="f9e67e3d-e662-49bf-b5ba-a1e4014e19f0" providerId="ADAL" clId="{63F0888A-FB4B-4CAD-B361-4D4AC50A7D73}" dt="2022-09-14T14:26:15.187" v="34568" actId="478"/>
          <ac:picMkLst>
            <pc:docMk/>
            <pc:sldMk cId="3438103886" sldId="5966"/>
            <ac:picMk id="53" creationId="{CD6A1A28-C057-4D0F-99CA-511631D9EC75}"/>
          </ac:picMkLst>
        </pc:picChg>
        <pc:picChg chg="del mod">
          <ac:chgData name="Schell, Benjamin" userId="f9e67e3d-e662-49bf-b5ba-a1e4014e19f0" providerId="ADAL" clId="{63F0888A-FB4B-4CAD-B361-4D4AC50A7D73}" dt="2022-09-14T14:26:15.187" v="34568" actId="478"/>
          <ac:picMkLst>
            <pc:docMk/>
            <pc:sldMk cId="3438103886" sldId="5966"/>
            <ac:picMk id="54" creationId="{51A73F68-7146-44DF-86A3-C1ED5EB9EE29}"/>
          </ac:picMkLst>
        </pc:picChg>
        <pc:picChg chg="del mod">
          <ac:chgData name="Schell, Benjamin" userId="f9e67e3d-e662-49bf-b5ba-a1e4014e19f0" providerId="ADAL" clId="{63F0888A-FB4B-4CAD-B361-4D4AC50A7D73}" dt="2022-09-14T14:26:15.187" v="34568" actId="478"/>
          <ac:picMkLst>
            <pc:docMk/>
            <pc:sldMk cId="3438103886" sldId="5966"/>
            <ac:picMk id="55" creationId="{5816CB9B-75CD-4910-BD75-28FEA880EFB5}"/>
          </ac:picMkLst>
        </pc:picChg>
        <pc:picChg chg="del mod">
          <ac:chgData name="Schell, Benjamin" userId="f9e67e3d-e662-49bf-b5ba-a1e4014e19f0" providerId="ADAL" clId="{63F0888A-FB4B-4CAD-B361-4D4AC50A7D73}" dt="2022-09-14T14:26:15.187" v="34568" actId="478"/>
          <ac:picMkLst>
            <pc:docMk/>
            <pc:sldMk cId="3438103886" sldId="5966"/>
            <ac:picMk id="56" creationId="{48CC147E-CDE4-4AE5-A0EA-86BD046D99A2}"/>
          </ac:picMkLst>
        </pc:picChg>
        <pc:picChg chg="del mod">
          <ac:chgData name="Schell, Benjamin" userId="f9e67e3d-e662-49bf-b5ba-a1e4014e19f0" providerId="ADAL" clId="{63F0888A-FB4B-4CAD-B361-4D4AC50A7D73}" dt="2022-09-14T14:26:15.187" v="34568" actId="478"/>
          <ac:picMkLst>
            <pc:docMk/>
            <pc:sldMk cId="3438103886" sldId="5966"/>
            <ac:picMk id="57" creationId="{BCCCE4D0-6775-46C4-A287-11231D82FF08}"/>
          </ac:picMkLst>
        </pc:picChg>
        <pc:picChg chg="del mod">
          <ac:chgData name="Schell, Benjamin" userId="f9e67e3d-e662-49bf-b5ba-a1e4014e19f0" providerId="ADAL" clId="{63F0888A-FB4B-4CAD-B361-4D4AC50A7D73}" dt="2022-09-14T14:26:15.187" v="34568" actId="478"/>
          <ac:picMkLst>
            <pc:docMk/>
            <pc:sldMk cId="3438103886" sldId="5966"/>
            <ac:picMk id="58" creationId="{31978970-14D9-4881-988C-E4FEADFFDD77}"/>
          </ac:picMkLst>
        </pc:picChg>
        <pc:picChg chg="add mod">
          <ac:chgData name="Schell, Benjamin" userId="f9e67e3d-e662-49bf-b5ba-a1e4014e19f0" providerId="ADAL" clId="{63F0888A-FB4B-4CAD-B361-4D4AC50A7D73}" dt="2022-09-14T14:36:40.633" v="34846" actId="1076"/>
          <ac:picMkLst>
            <pc:docMk/>
            <pc:sldMk cId="3438103886" sldId="5966"/>
            <ac:picMk id="60" creationId="{D29C430D-A4C4-4E7E-88B9-085711DF59C1}"/>
          </ac:picMkLst>
        </pc:picChg>
        <pc:picChg chg="add mod">
          <ac:chgData name="Schell, Benjamin" userId="f9e67e3d-e662-49bf-b5ba-a1e4014e19f0" providerId="ADAL" clId="{63F0888A-FB4B-4CAD-B361-4D4AC50A7D73}" dt="2022-09-14T14:36:40.633" v="34846" actId="1076"/>
          <ac:picMkLst>
            <pc:docMk/>
            <pc:sldMk cId="3438103886" sldId="5966"/>
            <ac:picMk id="63" creationId="{DBA54BC1-B678-4753-8301-C484CE5DBA17}"/>
          </ac:picMkLst>
        </pc:picChg>
        <pc:picChg chg="add mod">
          <ac:chgData name="Schell, Benjamin" userId="f9e67e3d-e662-49bf-b5ba-a1e4014e19f0" providerId="ADAL" clId="{63F0888A-FB4B-4CAD-B361-4D4AC50A7D73}" dt="2022-09-14T14:36:40.633" v="34846" actId="1076"/>
          <ac:picMkLst>
            <pc:docMk/>
            <pc:sldMk cId="3438103886" sldId="5966"/>
            <ac:picMk id="67" creationId="{D3605D23-BF37-41E7-A964-B127553CC0DD}"/>
          </ac:picMkLst>
        </pc:picChg>
        <pc:picChg chg="add mod">
          <ac:chgData name="Schell, Benjamin" userId="f9e67e3d-e662-49bf-b5ba-a1e4014e19f0" providerId="ADAL" clId="{63F0888A-FB4B-4CAD-B361-4D4AC50A7D73}" dt="2022-09-14T14:36:40.633" v="34846" actId="1076"/>
          <ac:picMkLst>
            <pc:docMk/>
            <pc:sldMk cId="3438103886" sldId="5966"/>
            <ac:picMk id="68" creationId="{FE9AAF3C-7CB3-417E-9B01-FE17C68A2B32}"/>
          </ac:picMkLst>
        </pc:picChg>
        <pc:picChg chg="add mod">
          <ac:chgData name="Schell, Benjamin" userId="f9e67e3d-e662-49bf-b5ba-a1e4014e19f0" providerId="ADAL" clId="{63F0888A-FB4B-4CAD-B361-4D4AC50A7D73}" dt="2022-09-14T14:36:40.633" v="34846" actId="1076"/>
          <ac:picMkLst>
            <pc:docMk/>
            <pc:sldMk cId="3438103886" sldId="5966"/>
            <ac:picMk id="69" creationId="{0BE89E0E-73A8-408F-BE44-D3B1C97F7F74}"/>
          </ac:picMkLst>
        </pc:picChg>
        <pc:picChg chg="add mod">
          <ac:chgData name="Schell, Benjamin" userId="f9e67e3d-e662-49bf-b5ba-a1e4014e19f0" providerId="ADAL" clId="{63F0888A-FB4B-4CAD-B361-4D4AC50A7D73}" dt="2022-09-14T14:36:40.633" v="34846" actId="1076"/>
          <ac:picMkLst>
            <pc:docMk/>
            <pc:sldMk cId="3438103886" sldId="5966"/>
            <ac:picMk id="70" creationId="{AD2529F3-0A19-4262-8150-0275B3FB492A}"/>
          </ac:picMkLst>
        </pc:picChg>
        <pc:picChg chg="add mod">
          <ac:chgData name="Schell, Benjamin" userId="f9e67e3d-e662-49bf-b5ba-a1e4014e19f0" providerId="ADAL" clId="{63F0888A-FB4B-4CAD-B361-4D4AC50A7D73}" dt="2022-09-14T14:36:40.633" v="34846" actId="1076"/>
          <ac:picMkLst>
            <pc:docMk/>
            <pc:sldMk cId="3438103886" sldId="5966"/>
            <ac:picMk id="71" creationId="{D42C7C99-B740-41F6-9E25-C1F67DA62F5D}"/>
          </ac:picMkLst>
        </pc:picChg>
      </pc:sldChg>
      <pc:sldChg chg="addSp modSp add mod modShow">
        <pc:chgData name="Schell, Benjamin" userId="f9e67e3d-e662-49bf-b5ba-a1e4014e19f0" providerId="ADAL" clId="{63F0888A-FB4B-4CAD-B361-4D4AC50A7D73}" dt="2022-09-09T11:05:20.018" v="28092" actId="1076"/>
        <pc:sldMkLst>
          <pc:docMk/>
          <pc:sldMk cId="69096628" sldId="5967"/>
        </pc:sldMkLst>
        <pc:spChg chg="mod">
          <ac:chgData name="Schell, Benjamin" userId="f9e67e3d-e662-49bf-b5ba-a1e4014e19f0" providerId="ADAL" clId="{63F0888A-FB4B-4CAD-B361-4D4AC50A7D73}" dt="2022-09-09T11:02:34.184" v="27995"/>
          <ac:spMkLst>
            <pc:docMk/>
            <pc:sldMk cId="69096628" sldId="5967"/>
            <ac:spMk id="4" creationId="{58790943-6C44-43EB-AA22-12868A136A8E}"/>
          </ac:spMkLst>
        </pc:spChg>
        <pc:spChg chg="mod">
          <ac:chgData name="Schell, Benjamin" userId="f9e67e3d-e662-49bf-b5ba-a1e4014e19f0" providerId="ADAL" clId="{63F0888A-FB4B-4CAD-B361-4D4AC50A7D73}" dt="2022-09-09T11:02:46.717" v="28023" actId="20577"/>
          <ac:spMkLst>
            <pc:docMk/>
            <pc:sldMk cId="69096628" sldId="5967"/>
            <ac:spMk id="16" creationId="{30F49E9D-82C1-4E75-B253-CE716E1B7ED0}"/>
          </ac:spMkLst>
        </pc:spChg>
        <pc:spChg chg="add mod">
          <ac:chgData name="Schell, Benjamin" userId="f9e67e3d-e662-49bf-b5ba-a1e4014e19f0" providerId="ADAL" clId="{63F0888A-FB4B-4CAD-B361-4D4AC50A7D73}" dt="2022-09-09T11:03:20.692" v="28073" actId="114"/>
          <ac:spMkLst>
            <pc:docMk/>
            <pc:sldMk cId="69096628" sldId="5967"/>
            <ac:spMk id="61" creationId="{8E8E0DAD-5F6E-485F-918A-4B102C73D618}"/>
          </ac:spMkLst>
        </pc:spChg>
        <pc:spChg chg="mod">
          <ac:chgData name="Schell, Benjamin" userId="f9e67e3d-e662-49bf-b5ba-a1e4014e19f0" providerId="ADAL" clId="{63F0888A-FB4B-4CAD-B361-4D4AC50A7D73}" dt="2022-09-09T11:05:01.383" v="28079" actId="14100"/>
          <ac:spMkLst>
            <pc:docMk/>
            <pc:sldMk cId="69096628" sldId="5967"/>
            <ac:spMk id="63" creationId="{41E7ED02-31B6-434C-85B8-1EC09D602305}"/>
          </ac:spMkLst>
        </pc:spChg>
        <pc:spChg chg="mod">
          <ac:chgData name="Schell, Benjamin" userId="f9e67e3d-e662-49bf-b5ba-a1e4014e19f0" providerId="ADAL" clId="{63F0888A-FB4B-4CAD-B361-4D4AC50A7D73}" dt="2022-09-09T11:05:07.236" v="28088" actId="1038"/>
          <ac:spMkLst>
            <pc:docMk/>
            <pc:sldMk cId="69096628" sldId="5967"/>
            <ac:spMk id="64" creationId="{50B8B6D8-BA09-49E9-8FBC-C0F633D9669D}"/>
          </ac:spMkLst>
        </pc:spChg>
        <pc:spChg chg="mod">
          <ac:chgData name="Schell, Benjamin" userId="f9e67e3d-e662-49bf-b5ba-a1e4014e19f0" providerId="ADAL" clId="{63F0888A-FB4B-4CAD-B361-4D4AC50A7D73}" dt="2022-09-09T11:05:15.849" v="28090"/>
          <ac:spMkLst>
            <pc:docMk/>
            <pc:sldMk cId="69096628" sldId="5967"/>
            <ac:spMk id="66" creationId="{055B52CB-54C9-4353-AE3F-F4F523EF07EC}"/>
          </ac:spMkLst>
        </pc:spChg>
        <pc:spChg chg="mod">
          <ac:chgData name="Schell, Benjamin" userId="f9e67e3d-e662-49bf-b5ba-a1e4014e19f0" providerId="ADAL" clId="{63F0888A-FB4B-4CAD-B361-4D4AC50A7D73}" dt="2022-09-09T11:05:15.849" v="28090"/>
          <ac:spMkLst>
            <pc:docMk/>
            <pc:sldMk cId="69096628" sldId="5967"/>
            <ac:spMk id="67" creationId="{FFCE4655-33EB-472D-886C-6BC7829A6C93}"/>
          </ac:spMkLst>
        </pc:spChg>
        <pc:grpChg chg="add mod">
          <ac:chgData name="Schell, Benjamin" userId="f9e67e3d-e662-49bf-b5ba-a1e4014e19f0" providerId="ADAL" clId="{63F0888A-FB4B-4CAD-B361-4D4AC50A7D73}" dt="2022-09-09T11:05:14.823" v="28089" actId="1076"/>
          <ac:grpSpMkLst>
            <pc:docMk/>
            <pc:sldMk cId="69096628" sldId="5967"/>
            <ac:grpSpMk id="62" creationId="{98F58EA0-A1C2-4BD8-97A0-EBE7FD0CC2BF}"/>
          </ac:grpSpMkLst>
        </pc:grpChg>
        <pc:grpChg chg="add mod">
          <ac:chgData name="Schell, Benjamin" userId="f9e67e3d-e662-49bf-b5ba-a1e4014e19f0" providerId="ADAL" clId="{63F0888A-FB4B-4CAD-B361-4D4AC50A7D73}" dt="2022-09-09T11:05:20.018" v="28092" actId="1076"/>
          <ac:grpSpMkLst>
            <pc:docMk/>
            <pc:sldMk cId="69096628" sldId="5967"/>
            <ac:grpSpMk id="65" creationId="{6773DA82-E77A-4566-9326-FF9BF92DFCED}"/>
          </ac:grpSpMkLst>
        </pc:grpChg>
      </pc:sldChg>
      <pc:sldChg chg="new del">
        <pc:chgData name="Schell, Benjamin" userId="f9e67e3d-e662-49bf-b5ba-a1e4014e19f0" providerId="ADAL" clId="{63F0888A-FB4B-4CAD-B361-4D4AC50A7D73}" dt="2022-09-13T13:40:13.541" v="30321" actId="47"/>
        <pc:sldMkLst>
          <pc:docMk/>
          <pc:sldMk cId="1343563466" sldId="5968"/>
        </pc:sldMkLst>
      </pc:sldChg>
      <pc:sldChg chg="add del">
        <pc:chgData name="Schell, Benjamin" userId="f9e67e3d-e662-49bf-b5ba-a1e4014e19f0" providerId="ADAL" clId="{63F0888A-FB4B-4CAD-B361-4D4AC50A7D73}" dt="2022-09-13T13:51:54.156" v="30334" actId="47"/>
        <pc:sldMkLst>
          <pc:docMk/>
          <pc:sldMk cId="2269011996" sldId="5968"/>
        </pc:sldMkLst>
      </pc:sldChg>
      <pc:sldChg chg="addSp delSp modSp add mod">
        <pc:chgData name="Schell, Benjamin" userId="f9e67e3d-e662-49bf-b5ba-a1e4014e19f0" providerId="ADAL" clId="{63F0888A-FB4B-4CAD-B361-4D4AC50A7D73}" dt="2022-09-14T14:55:28.460" v="34909" actId="20577"/>
        <pc:sldMkLst>
          <pc:docMk/>
          <pc:sldMk cId="3718999396" sldId="5969"/>
        </pc:sldMkLst>
        <pc:spChg chg="del">
          <ac:chgData name="Schell, Benjamin" userId="f9e67e3d-e662-49bf-b5ba-a1e4014e19f0" providerId="ADAL" clId="{63F0888A-FB4B-4CAD-B361-4D4AC50A7D73}" dt="2022-09-13T13:50:42.110" v="30326" actId="478"/>
          <ac:spMkLst>
            <pc:docMk/>
            <pc:sldMk cId="3718999396" sldId="5969"/>
            <ac:spMk id="8" creationId="{43F5F942-BC53-4C6F-A782-A0D26E2AC5D1}"/>
          </ac:spMkLst>
        </pc:spChg>
        <pc:spChg chg="add del mod">
          <ac:chgData name="Schell, Benjamin" userId="f9e67e3d-e662-49bf-b5ba-a1e4014e19f0" providerId="ADAL" clId="{63F0888A-FB4B-4CAD-B361-4D4AC50A7D73}" dt="2022-09-14T12:23:01.025" v="32363" actId="478"/>
          <ac:spMkLst>
            <pc:docMk/>
            <pc:sldMk cId="3718999396" sldId="5969"/>
            <ac:spMk id="15" creationId="{ACA10B34-3FED-48E2-9C86-86E9B1B80290}"/>
          </ac:spMkLst>
        </pc:spChg>
        <pc:spChg chg="mod">
          <ac:chgData name="Schell, Benjamin" userId="f9e67e3d-e662-49bf-b5ba-a1e4014e19f0" providerId="ADAL" clId="{63F0888A-FB4B-4CAD-B361-4D4AC50A7D73}" dt="2022-09-14T12:06:44.671" v="32122" actId="1076"/>
          <ac:spMkLst>
            <pc:docMk/>
            <pc:sldMk cId="3718999396" sldId="5969"/>
            <ac:spMk id="44" creationId="{1D483A52-0052-4B6D-BF21-DAEDD17120EE}"/>
          </ac:spMkLst>
        </pc:spChg>
        <pc:spChg chg="add del mod">
          <ac:chgData name="Schell, Benjamin" userId="f9e67e3d-e662-49bf-b5ba-a1e4014e19f0" providerId="ADAL" clId="{63F0888A-FB4B-4CAD-B361-4D4AC50A7D73}" dt="2022-09-13T13:53:41.671" v="30346" actId="478"/>
          <ac:spMkLst>
            <pc:docMk/>
            <pc:sldMk cId="3718999396" sldId="5969"/>
            <ac:spMk id="49" creationId="{F6D5ABC4-82A0-4F28-A8FD-CA3145A4B2F7}"/>
          </ac:spMkLst>
        </pc:spChg>
        <pc:spChg chg="mod">
          <ac:chgData name="Schell, Benjamin" userId="f9e67e3d-e662-49bf-b5ba-a1e4014e19f0" providerId="ADAL" clId="{63F0888A-FB4B-4CAD-B361-4D4AC50A7D73}" dt="2022-09-14T12:06:44.671" v="32122" actId="1076"/>
          <ac:spMkLst>
            <pc:docMk/>
            <pc:sldMk cId="3718999396" sldId="5969"/>
            <ac:spMk id="52" creationId="{C3A442BB-491C-49D7-9608-9BA28E83AB17}"/>
          </ac:spMkLst>
        </pc:spChg>
        <pc:spChg chg="add mod">
          <ac:chgData name="Schell, Benjamin" userId="f9e67e3d-e662-49bf-b5ba-a1e4014e19f0" providerId="ADAL" clId="{63F0888A-FB4B-4CAD-B361-4D4AC50A7D73}" dt="2022-09-14T12:21:47.262" v="32317" actId="1076"/>
          <ac:spMkLst>
            <pc:docMk/>
            <pc:sldMk cId="3718999396" sldId="5969"/>
            <ac:spMk id="54" creationId="{D27417E6-39BB-4D3E-A4D0-EC68D2839EF3}"/>
          </ac:spMkLst>
        </pc:spChg>
        <pc:spChg chg="mod">
          <ac:chgData name="Schell, Benjamin" userId="f9e67e3d-e662-49bf-b5ba-a1e4014e19f0" providerId="ADAL" clId="{63F0888A-FB4B-4CAD-B361-4D4AC50A7D73}" dt="2022-09-14T12:06:44.671" v="32122" actId="1076"/>
          <ac:spMkLst>
            <pc:docMk/>
            <pc:sldMk cId="3718999396" sldId="5969"/>
            <ac:spMk id="59" creationId="{82F47162-234E-4517-938C-B331B6ED5C75}"/>
          </ac:spMkLst>
        </pc:spChg>
        <pc:spChg chg="mod">
          <ac:chgData name="Schell, Benjamin" userId="f9e67e3d-e662-49bf-b5ba-a1e4014e19f0" providerId="ADAL" clId="{63F0888A-FB4B-4CAD-B361-4D4AC50A7D73}" dt="2022-09-14T12:06:44.671" v="32122" actId="1076"/>
          <ac:spMkLst>
            <pc:docMk/>
            <pc:sldMk cId="3718999396" sldId="5969"/>
            <ac:spMk id="60" creationId="{E89DAD6C-296F-44F5-83CF-8A189C03ED16}"/>
          </ac:spMkLst>
        </pc:spChg>
        <pc:spChg chg="del">
          <ac:chgData name="Schell, Benjamin" userId="f9e67e3d-e662-49bf-b5ba-a1e4014e19f0" providerId="ADAL" clId="{63F0888A-FB4B-4CAD-B361-4D4AC50A7D73}" dt="2022-09-13T13:50:42.110" v="30326" actId="478"/>
          <ac:spMkLst>
            <pc:docMk/>
            <pc:sldMk cId="3718999396" sldId="5969"/>
            <ac:spMk id="61" creationId="{FEF1A3B7-498E-4846-A587-F73205C859D1}"/>
          </ac:spMkLst>
        </pc:spChg>
        <pc:spChg chg="del">
          <ac:chgData name="Schell, Benjamin" userId="f9e67e3d-e662-49bf-b5ba-a1e4014e19f0" providerId="ADAL" clId="{63F0888A-FB4B-4CAD-B361-4D4AC50A7D73}" dt="2022-09-13T13:50:36.599" v="30324" actId="478"/>
          <ac:spMkLst>
            <pc:docMk/>
            <pc:sldMk cId="3718999396" sldId="5969"/>
            <ac:spMk id="62" creationId="{58B412F8-C19B-47CC-9C06-E11241A67020}"/>
          </ac:spMkLst>
        </pc:spChg>
        <pc:spChg chg="add mod">
          <ac:chgData name="Schell, Benjamin" userId="f9e67e3d-e662-49bf-b5ba-a1e4014e19f0" providerId="ADAL" clId="{63F0888A-FB4B-4CAD-B361-4D4AC50A7D73}" dt="2022-09-14T12:07:41.699" v="32161" actId="1076"/>
          <ac:spMkLst>
            <pc:docMk/>
            <pc:sldMk cId="3718999396" sldId="5969"/>
            <ac:spMk id="63" creationId="{A22F988E-9F23-4C9C-9918-1F4F0377F026}"/>
          </ac:spMkLst>
        </pc:spChg>
        <pc:spChg chg="del">
          <ac:chgData name="Schell, Benjamin" userId="f9e67e3d-e662-49bf-b5ba-a1e4014e19f0" providerId="ADAL" clId="{63F0888A-FB4B-4CAD-B361-4D4AC50A7D73}" dt="2022-09-13T13:50:42.110" v="30326" actId="478"/>
          <ac:spMkLst>
            <pc:docMk/>
            <pc:sldMk cId="3718999396" sldId="5969"/>
            <ac:spMk id="64" creationId="{49672720-376B-4B16-8968-C5A873117D9C}"/>
          </ac:spMkLst>
        </pc:spChg>
        <pc:spChg chg="add mod">
          <ac:chgData name="Schell, Benjamin" userId="f9e67e3d-e662-49bf-b5ba-a1e4014e19f0" providerId="ADAL" clId="{63F0888A-FB4B-4CAD-B361-4D4AC50A7D73}" dt="2022-09-14T14:55:28.460" v="34909" actId="20577"/>
          <ac:spMkLst>
            <pc:docMk/>
            <pc:sldMk cId="3718999396" sldId="5969"/>
            <ac:spMk id="65" creationId="{8B96812D-C8E6-40F1-B31A-69D4DAEA0429}"/>
          </ac:spMkLst>
        </pc:spChg>
        <pc:spChg chg="del">
          <ac:chgData name="Schell, Benjamin" userId="f9e67e3d-e662-49bf-b5ba-a1e4014e19f0" providerId="ADAL" clId="{63F0888A-FB4B-4CAD-B361-4D4AC50A7D73}" dt="2022-09-13T13:50:42.110" v="30326" actId="478"/>
          <ac:spMkLst>
            <pc:docMk/>
            <pc:sldMk cId="3718999396" sldId="5969"/>
            <ac:spMk id="100" creationId="{D7FB163F-514F-4398-A86D-E641BF16C50B}"/>
          </ac:spMkLst>
        </pc:spChg>
        <pc:spChg chg="del">
          <ac:chgData name="Schell, Benjamin" userId="f9e67e3d-e662-49bf-b5ba-a1e4014e19f0" providerId="ADAL" clId="{63F0888A-FB4B-4CAD-B361-4D4AC50A7D73}" dt="2022-09-13T13:50:42.110" v="30326" actId="478"/>
          <ac:spMkLst>
            <pc:docMk/>
            <pc:sldMk cId="3718999396" sldId="5969"/>
            <ac:spMk id="101" creationId="{F363E17C-740C-4A8B-9647-BAD644CE14EC}"/>
          </ac:spMkLst>
        </pc:spChg>
        <pc:spChg chg="del">
          <ac:chgData name="Schell, Benjamin" userId="f9e67e3d-e662-49bf-b5ba-a1e4014e19f0" providerId="ADAL" clId="{63F0888A-FB4B-4CAD-B361-4D4AC50A7D73}" dt="2022-09-13T13:50:37.770" v="30325" actId="478"/>
          <ac:spMkLst>
            <pc:docMk/>
            <pc:sldMk cId="3718999396" sldId="5969"/>
            <ac:spMk id="102" creationId="{E7F4248C-A9BF-4D70-B800-EDE9A5FA483A}"/>
          </ac:spMkLst>
        </pc:spChg>
        <pc:spChg chg="del">
          <ac:chgData name="Schell, Benjamin" userId="f9e67e3d-e662-49bf-b5ba-a1e4014e19f0" providerId="ADAL" clId="{63F0888A-FB4B-4CAD-B361-4D4AC50A7D73}" dt="2022-09-13T13:50:42.110" v="30326" actId="478"/>
          <ac:spMkLst>
            <pc:docMk/>
            <pc:sldMk cId="3718999396" sldId="5969"/>
            <ac:spMk id="103" creationId="{504F4BF3-92D0-410E-A80D-A263CC783EC2}"/>
          </ac:spMkLst>
        </pc:spChg>
        <pc:spChg chg="del">
          <ac:chgData name="Schell, Benjamin" userId="f9e67e3d-e662-49bf-b5ba-a1e4014e19f0" providerId="ADAL" clId="{63F0888A-FB4B-4CAD-B361-4D4AC50A7D73}" dt="2022-09-13T13:50:42.110" v="30326" actId="478"/>
          <ac:spMkLst>
            <pc:docMk/>
            <pc:sldMk cId="3718999396" sldId="5969"/>
            <ac:spMk id="104" creationId="{B04801CF-2127-49BF-99A9-BAB492A5192D}"/>
          </ac:spMkLst>
        </pc:spChg>
        <pc:spChg chg="del">
          <ac:chgData name="Schell, Benjamin" userId="f9e67e3d-e662-49bf-b5ba-a1e4014e19f0" providerId="ADAL" clId="{63F0888A-FB4B-4CAD-B361-4D4AC50A7D73}" dt="2022-09-13T13:50:42.110" v="30326" actId="478"/>
          <ac:spMkLst>
            <pc:docMk/>
            <pc:sldMk cId="3718999396" sldId="5969"/>
            <ac:spMk id="108" creationId="{6AE4C8F1-A150-4C8B-9E53-017AC6BEBCAC}"/>
          </ac:spMkLst>
        </pc:spChg>
        <pc:grpChg chg="del">
          <ac:chgData name="Schell, Benjamin" userId="f9e67e3d-e662-49bf-b5ba-a1e4014e19f0" providerId="ADAL" clId="{63F0888A-FB4B-4CAD-B361-4D4AC50A7D73}" dt="2022-09-13T13:50:42.110" v="30326" actId="478"/>
          <ac:grpSpMkLst>
            <pc:docMk/>
            <pc:sldMk cId="3718999396" sldId="5969"/>
            <ac:grpSpMk id="75" creationId="{F5ED1EA9-F307-4957-94C6-87D8008068E3}"/>
          </ac:grpSpMkLst>
        </pc:grpChg>
        <pc:grpChg chg="del">
          <ac:chgData name="Schell, Benjamin" userId="f9e67e3d-e662-49bf-b5ba-a1e4014e19f0" providerId="ADAL" clId="{63F0888A-FB4B-4CAD-B361-4D4AC50A7D73}" dt="2022-09-13T13:50:42.110" v="30326" actId="478"/>
          <ac:grpSpMkLst>
            <pc:docMk/>
            <pc:sldMk cId="3718999396" sldId="5969"/>
            <ac:grpSpMk id="79" creationId="{3C34AD59-7DEA-4C11-82CB-3096C1FFB2EF}"/>
          </ac:grpSpMkLst>
        </pc:grpChg>
        <pc:grpChg chg="del">
          <ac:chgData name="Schell, Benjamin" userId="f9e67e3d-e662-49bf-b5ba-a1e4014e19f0" providerId="ADAL" clId="{63F0888A-FB4B-4CAD-B361-4D4AC50A7D73}" dt="2022-09-13T13:50:42.110" v="30326" actId="478"/>
          <ac:grpSpMkLst>
            <pc:docMk/>
            <pc:sldMk cId="3718999396" sldId="5969"/>
            <ac:grpSpMk id="82" creationId="{C60C94CE-3195-464C-A8B9-FB7569195C72}"/>
          </ac:grpSpMkLst>
        </pc:grpChg>
        <pc:grpChg chg="del">
          <ac:chgData name="Schell, Benjamin" userId="f9e67e3d-e662-49bf-b5ba-a1e4014e19f0" providerId="ADAL" clId="{63F0888A-FB4B-4CAD-B361-4D4AC50A7D73}" dt="2022-09-13T13:50:42.110" v="30326" actId="478"/>
          <ac:grpSpMkLst>
            <pc:docMk/>
            <pc:sldMk cId="3718999396" sldId="5969"/>
            <ac:grpSpMk id="87" creationId="{03590652-5074-4B98-92C4-CAA6B2253D74}"/>
          </ac:grpSpMkLst>
        </pc:grpChg>
        <pc:grpChg chg="del">
          <ac:chgData name="Schell, Benjamin" userId="f9e67e3d-e662-49bf-b5ba-a1e4014e19f0" providerId="ADAL" clId="{63F0888A-FB4B-4CAD-B361-4D4AC50A7D73}" dt="2022-09-13T13:50:42.110" v="30326" actId="478"/>
          <ac:grpSpMkLst>
            <pc:docMk/>
            <pc:sldMk cId="3718999396" sldId="5969"/>
            <ac:grpSpMk id="90" creationId="{519C346B-27A4-4EFD-B134-76499C3D299C}"/>
          </ac:grpSpMkLst>
        </pc:grpChg>
        <pc:grpChg chg="del">
          <ac:chgData name="Schell, Benjamin" userId="f9e67e3d-e662-49bf-b5ba-a1e4014e19f0" providerId="ADAL" clId="{63F0888A-FB4B-4CAD-B361-4D4AC50A7D73}" dt="2022-09-13T13:50:42.110" v="30326" actId="478"/>
          <ac:grpSpMkLst>
            <pc:docMk/>
            <pc:sldMk cId="3718999396" sldId="5969"/>
            <ac:grpSpMk id="94" creationId="{62E3C8FF-AD75-45B6-872A-FEB1B78AF785}"/>
          </ac:grpSpMkLst>
        </pc:grpChg>
        <pc:graphicFrameChg chg="add mod modGraphic">
          <ac:chgData name="Schell, Benjamin" userId="f9e67e3d-e662-49bf-b5ba-a1e4014e19f0" providerId="ADAL" clId="{63F0888A-FB4B-4CAD-B361-4D4AC50A7D73}" dt="2022-09-14T12:21:42.518" v="32316"/>
          <ac:graphicFrameMkLst>
            <pc:docMk/>
            <pc:sldMk cId="3718999396" sldId="5969"/>
            <ac:graphicFrameMk id="10" creationId="{9EFEDA5F-D782-47CD-8C4B-E308BE046E78}"/>
          </ac:graphicFrameMkLst>
        </pc:graphicFrameChg>
        <pc:graphicFrameChg chg="add del mod modGraphic">
          <ac:chgData name="Schell, Benjamin" userId="f9e67e3d-e662-49bf-b5ba-a1e4014e19f0" providerId="ADAL" clId="{63F0888A-FB4B-4CAD-B361-4D4AC50A7D73}" dt="2022-09-14T12:02:43.513" v="31935" actId="478"/>
          <ac:graphicFrameMkLst>
            <pc:docMk/>
            <pc:sldMk cId="3718999396" sldId="5969"/>
            <ac:graphicFrameMk id="51" creationId="{3B471B75-47CC-46A1-BE31-CE29F5EA42D1}"/>
          </ac:graphicFrameMkLst>
        </pc:graphicFrameChg>
        <pc:graphicFrameChg chg="add mod modGraphic">
          <ac:chgData name="Schell, Benjamin" userId="f9e67e3d-e662-49bf-b5ba-a1e4014e19f0" providerId="ADAL" clId="{63F0888A-FB4B-4CAD-B361-4D4AC50A7D73}" dt="2022-09-14T12:06:44.671" v="32122" actId="1076"/>
          <ac:graphicFrameMkLst>
            <pc:docMk/>
            <pc:sldMk cId="3718999396" sldId="5969"/>
            <ac:graphicFrameMk id="53" creationId="{0F92EDBF-F0E6-4122-993A-1302CF4A1E46}"/>
          </ac:graphicFrameMkLst>
        </pc:graphicFrameChg>
        <pc:graphicFrameChg chg="add mod modGraphic">
          <ac:chgData name="Schell, Benjamin" userId="f9e67e3d-e662-49bf-b5ba-a1e4014e19f0" providerId="ADAL" clId="{63F0888A-FB4B-4CAD-B361-4D4AC50A7D73}" dt="2022-09-14T12:25:27.722" v="32502" actId="20577"/>
          <ac:graphicFrameMkLst>
            <pc:docMk/>
            <pc:sldMk cId="3718999396" sldId="5969"/>
            <ac:graphicFrameMk id="58" creationId="{FC8D9F16-01E8-409A-B312-5FBC561319A9}"/>
          </ac:graphicFrameMkLst>
        </pc:graphicFrameChg>
        <pc:picChg chg="mod">
          <ac:chgData name="Schell, Benjamin" userId="f9e67e3d-e662-49bf-b5ba-a1e4014e19f0" providerId="ADAL" clId="{63F0888A-FB4B-4CAD-B361-4D4AC50A7D73}" dt="2022-09-14T12:06:44.671" v="32122" actId="1076"/>
          <ac:picMkLst>
            <pc:docMk/>
            <pc:sldMk cId="3718999396" sldId="5969"/>
            <ac:picMk id="6" creationId="{06AB1557-247B-41E9-9C98-A896A7EDAB6B}"/>
          </ac:picMkLst>
        </pc:picChg>
        <pc:picChg chg="del">
          <ac:chgData name="Schell, Benjamin" userId="f9e67e3d-e662-49bf-b5ba-a1e4014e19f0" providerId="ADAL" clId="{63F0888A-FB4B-4CAD-B361-4D4AC50A7D73}" dt="2022-09-13T13:50:42.110" v="30326" actId="478"/>
          <ac:picMkLst>
            <pc:docMk/>
            <pc:sldMk cId="3718999396" sldId="5969"/>
            <ac:picMk id="7" creationId="{AFD73A86-31EE-4F62-BA23-FED9AD6BC405}"/>
          </ac:picMkLst>
        </pc:picChg>
        <pc:picChg chg="add del mod">
          <ac:chgData name="Schell, Benjamin" userId="f9e67e3d-e662-49bf-b5ba-a1e4014e19f0" providerId="ADAL" clId="{63F0888A-FB4B-4CAD-B361-4D4AC50A7D73}" dt="2022-09-13T14:08:41.721" v="30985" actId="478"/>
          <ac:picMkLst>
            <pc:docMk/>
            <pc:sldMk cId="3718999396" sldId="5969"/>
            <ac:picMk id="12" creationId="{928AC445-A40E-43EF-9B77-5D09AEDEDD8F}"/>
          </ac:picMkLst>
        </pc:picChg>
        <pc:picChg chg="add del mod">
          <ac:chgData name="Schell, Benjamin" userId="f9e67e3d-e662-49bf-b5ba-a1e4014e19f0" providerId="ADAL" clId="{63F0888A-FB4B-4CAD-B361-4D4AC50A7D73}" dt="2022-09-13T14:08:43.322" v="30986" actId="478"/>
          <ac:picMkLst>
            <pc:docMk/>
            <pc:sldMk cId="3718999396" sldId="5969"/>
            <ac:picMk id="14" creationId="{1B637DC6-4AFA-4B52-A808-687C92168C54}"/>
          </ac:picMkLst>
        </pc:picChg>
        <pc:picChg chg="mod">
          <ac:chgData name="Schell, Benjamin" userId="f9e67e3d-e662-49bf-b5ba-a1e4014e19f0" providerId="ADAL" clId="{63F0888A-FB4B-4CAD-B361-4D4AC50A7D73}" dt="2022-09-14T12:06:44.671" v="32122" actId="1076"/>
          <ac:picMkLst>
            <pc:docMk/>
            <pc:sldMk cId="3718999396" sldId="5969"/>
            <ac:picMk id="30" creationId="{5C35FEC1-685E-48A4-B31D-2A0FFCB64219}"/>
          </ac:picMkLst>
        </pc:picChg>
        <pc:picChg chg="mod">
          <ac:chgData name="Schell, Benjamin" userId="f9e67e3d-e662-49bf-b5ba-a1e4014e19f0" providerId="ADAL" clId="{63F0888A-FB4B-4CAD-B361-4D4AC50A7D73}" dt="2022-09-14T12:06:44.671" v="32122" actId="1076"/>
          <ac:picMkLst>
            <pc:docMk/>
            <pc:sldMk cId="3718999396" sldId="5969"/>
            <ac:picMk id="33" creationId="{18188D88-BBAC-463C-BBDE-949E35C7E2F5}"/>
          </ac:picMkLst>
        </pc:picChg>
        <pc:picChg chg="mod">
          <ac:chgData name="Schell, Benjamin" userId="f9e67e3d-e662-49bf-b5ba-a1e4014e19f0" providerId="ADAL" clId="{63F0888A-FB4B-4CAD-B361-4D4AC50A7D73}" dt="2022-09-14T12:06:44.671" v="32122" actId="1076"/>
          <ac:picMkLst>
            <pc:docMk/>
            <pc:sldMk cId="3718999396" sldId="5969"/>
            <ac:picMk id="35" creationId="{99FE86E0-2BC3-486F-9230-C9E60241BC24}"/>
          </ac:picMkLst>
        </pc:picChg>
        <pc:picChg chg="del">
          <ac:chgData name="Schell, Benjamin" userId="f9e67e3d-e662-49bf-b5ba-a1e4014e19f0" providerId="ADAL" clId="{63F0888A-FB4B-4CAD-B361-4D4AC50A7D73}" dt="2022-09-13T13:50:42.110" v="30326" actId="478"/>
          <ac:picMkLst>
            <pc:docMk/>
            <pc:sldMk cId="3718999396" sldId="5969"/>
            <ac:picMk id="67" creationId="{B8DA3199-5172-4D1E-AB7C-A27C74CB5467}"/>
          </ac:picMkLst>
        </pc:picChg>
        <pc:picChg chg="del">
          <ac:chgData name="Schell, Benjamin" userId="f9e67e3d-e662-49bf-b5ba-a1e4014e19f0" providerId="ADAL" clId="{63F0888A-FB4B-4CAD-B361-4D4AC50A7D73}" dt="2022-09-13T13:50:42.110" v="30326" actId="478"/>
          <ac:picMkLst>
            <pc:docMk/>
            <pc:sldMk cId="3718999396" sldId="5969"/>
            <ac:picMk id="78" creationId="{9EC42169-2973-458B-91B4-D5375240CAA4}"/>
          </ac:picMkLst>
        </pc:picChg>
        <pc:picChg chg="del">
          <ac:chgData name="Schell, Benjamin" userId="f9e67e3d-e662-49bf-b5ba-a1e4014e19f0" providerId="ADAL" clId="{63F0888A-FB4B-4CAD-B361-4D4AC50A7D73}" dt="2022-09-13T13:50:42.110" v="30326" actId="478"/>
          <ac:picMkLst>
            <pc:docMk/>
            <pc:sldMk cId="3718999396" sldId="5969"/>
            <ac:picMk id="85" creationId="{1570949C-5EF7-424F-A49B-5BC8A2B1F1FC}"/>
          </ac:picMkLst>
        </pc:picChg>
        <pc:picChg chg="del">
          <ac:chgData name="Schell, Benjamin" userId="f9e67e3d-e662-49bf-b5ba-a1e4014e19f0" providerId="ADAL" clId="{63F0888A-FB4B-4CAD-B361-4D4AC50A7D73}" dt="2022-09-13T13:50:42.110" v="30326" actId="478"/>
          <ac:picMkLst>
            <pc:docMk/>
            <pc:sldMk cId="3718999396" sldId="5969"/>
            <ac:picMk id="86" creationId="{51ECA8B9-AD41-4D5D-A7DC-EE666E934F38}"/>
          </ac:picMkLst>
        </pc:picChg>
        <pc:picChg chg="del">
          <ac:chgData name="Schell, Benjamin" userId="f9e67e3d-e662-49bf-b5ba-a1e4014e19f0" providerId="ADAL" clId="{63F0888A-FB4B-4CAD-B361-4D4AC50A7D73}" dt="2022-09-13T13:50:42.110" v="30326" actId="478"/>
          <ac:picMkLst>
            <pc:docMk/>
            <pc:sldMk cId="3718999396" sldId="5969"/>
            <ac:picMk id="1026" creationId="{AC9F25A6-975C-452D-8446-E33FE1C6CC5B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19T09:50:55.291" v="35046" actId="113"/>
        <pc:sldMkLst>
          <pc:docMk/>
          <pc:sldMk cId="132593425" sldId="5970"/>
        </pc:sldMkLst>
        <pc:spChg chg="mod">
          <ac:chgData name="Schell, Benjamin" userId="f9e67e3d-e662-49bf-b5ba-a1e4014e19f0" providerId="ADAL" clId="{63F0888A-FB4B-4CAD-B361-4D4AC50A7D73}" dt="2022-09-19T09:50:55.291" v="35046" actId="113"/>
          <ac:spMkLst>
            <pc:docMk/>
            <pc:sldMk cId="132593425" sldId="5970"/>
            <ac:spMk id="9" creationId="{05EE13CC-B414-4452-807F-37BA89F676FD}"/>
          </ac:spMkLst>
        </pc:spChg>
        <pc:spChg chg="mod">
          <ac:chgData name="Schell, Benjamin" userId="f9e67e3d-e662-49bf-b5ba-a1e4014e19f0" providerId="ADAL" clId="{63F0888A-FB4B-4CAD-B361-4D4AC50A7D73}" dt="2022-09-19T09:50:46.040" v="35022"/>
          <ac:spMkLst>
            <pc:docMk/>
            <pc:sldMk cId="132593425" sldId="5970"/>
            <ac:spMk id="10" creationId="{D172FE5F-E17F-4BAE-A723-E5B8F794DB61}"/>
          </ac:spMkLst>
        </pc:spChg>
        <pc:grpChg chg="add mod">
          <ac:chgData name="Schell, Benjamin" userId="f9e67e3d-e662-49bf-b5ba-a1e4014e19f0" providerId="ADAL" clId="{63F0888A-FB4B-4CAD-B361-4D4AC50A7D73}" dt="2022-09-19T09:50:46.040" v="35022"/>
          <ac:grpSpMkLst>
            <pc:docMk/>
            <pc:sldMk cId="132593425" sldId="5970"/>
            <ac:grpSpMk id="8" creationId="{13F5C732-542A-4DF3-B38D-7233EA0824E5}"/>
          </ac:grpSpMkLst>
        </pc:grpChg>
        <pc:picChg chg="del">
          <ac:chgData name="Schell, Benjamin" userId="f9e67e3d-e662-49bf-b5ba-a1e4014e19f0" providerId="ADAL" clId="{63F0888A-FB4B-4CAD-B361-4D4AC50A7D73}" dt="2022-09-14T05:38:31.034" v="31771" actId="478"/>
          <ac:picMkLst>
            <pc:docMk/>
            <pc:sldMk cId="132593425" sldId="5970"/>
            <ac:picMk id="7" creationId="{1189CA17-9A0C-4726-A3E0-B4327659727B}"/>
          </ac:picMkLst>
        </pc:picChg>
      </pc:sldChg>
      <pc:sldChg chg="modSp add mod modNotesTx">
        <pc:chgData name="Schell, Benjamin" userId="f9e67e3d-e662-49bf-b5ba-a1e4014e19f0" providerId="ADAL" clId="{63F0888A-FB4B-4CAD-B361-4D4AC50A7D73}" dt="2022-09-14T12:29:51.830" v="32536" actId="20577"/>
        <pc:sldMkLst>
          <pc:docMk/>
          <pc:sldMk cId="130712990" sldId="5971"/>
        </pc:sldMkLst>
        <pc:spChg chg="mod">
          <ac:chgData name="Schell, Benjamin" userId="f9e67e3d-e662-49bf-b5ba-a1e4014e19f0" providerId="ADAL" clId="{63F0888A-FB4B-4CAD-B361-4D4AC50A7D73}" dt="2022-09-14T12:22:55.446" v="32362" actId="1076"/>
          <ac:spMkLst>
            <pc:docMk/>
            <pc:sldMk cId="130712990" sldId="5971"/>
            <ac:spMk id="15" creationId="{ACA10B34-3FED-48E2-9C86-86E9B1B80290}"/>
          </ac:spMkLst>
        </pc:spChg>
        <pc:spChg chg="mod">
          <ac:chgData name="Schell, Benjamin" userId="f9e67e3d-e662-49bf-b5ba-a1e4014e19f0" providerId="ADAL" clId="{63F0888A-FB4B-4CAD-B361-4D4AC50A7D73}" dt="2022-09-14T12:22:03.018" v="32321" actId="1076"/>
          <ac:spMkLst>
            <pc:docMk/>
            <pc:sldMk cId="130712990" sldId="5971"/>
            <ac:spMk id="54" creationId="{D27417E6-39BB-4D3E-A4D0-EC68D2839EF3}"/>
          </ac:spMkLst>
        </pc:spChg>
        <pc:graphicFrameChg chg="mod modGraphic">
          <ac:chgData name="Schell, Benjamin" userId="f9e67e3d-e662-49bf-b5ba-a1e4014e19f0" providerId="ADAL" clId="{63F0888A-FB4B-4CAD-B361-4D4AC50A7D73}" dt="2022-09-14T12:22:00.272" v="32320"/>
          <ac:graphicFrameMkLst>
            <pc:docMk/>
            <pc:sldMk cId="130712990" sldId="5971"/>
            <ac:graphicFrameMk id="10" creationId="{9EFEDA5F-D782-47CD-8C4B-E308BE046E78}"/>
          </ac:graphicFrameMkLst>
        </pc:graphicFrameChg>
        <pc:graphicFrameChg chg="mod modGraphic">
          <ac:chgData name="Schell, Benjamin" userId="f9e67e3d-e662-49bf-b5ba-a1e4014e19f0" providerId="ADAL" clId="{63F0888A-FB4B-4CAD-B361-4D4AC50A7D73}" dt="2022-09-14T12:29:51.830" v="32536" actId="20577"/>
          <ac:graphicFrameMkLst>
            <pc:docMk/>
            <pc:sldMk cId="130712990" sldId="5971"/>
            <ac:graphicFrameMk id="53" creationId="{0F92EDBF-F0E6-4122-993A-1302CF4A1E46}"/>
          </ac:graphicFrameMkLst>
        </pc:graphicFrameChg>
        <pc:graphicFrameChg chg="modGraphic">
          <ac:chgData name="Schell, Benjamin" userId="f9e67e3d-e662-49bf-b5ba-a1e4014e19f0" providerId="ADAL" clId="{63F0888A-FB4B-4CAD-B361-4D4AC50A7D73}" dt="2022-09-14T12:25:19.023" v="32494" actId="20577"/>
          <ac:graphicFrameMkLst>
            <pc:docMk/>
            <pc:sldMk cId="130712990" sldId="5971"/>
            <ac:graphicFrameMk id="58" creationId="{FC8D9F16-01E8-409A-B312-5FBC561319A9}"/>
          </ac:graphicFrameMkLst>
        </pc:graphicFrameChg>
      </pc:sldChg>
      <pc:sldChg chg="modSp add mod">
        <pc:chgData name="Schell, Benjamin" userId="f9e67e3d-e662-49bf-b5ba-a1e4014e19f0" providerId="ADAL" clId="{63F0888A-FB4B-4CAD-B361-4D4AC50A7D73}" dt="2022-09-14T12:38:40.055" v="32623" actId="20577"/>
        <pc:sldMkLst>
          <pc:docMk/>
          <pc:sldMk cId="3475763154" sldId="5972"/>
        </pc:sldMkLst>
        <pc:spChg chg="mod">
          <ac:chgData name="Schell, Benjamin" userId="f9e67e3d-e662-49bf-b5ba-a1e4014e19f0" providerId="ADAL" clId="{63F0888A-FB4B-4CAD-B361-4D4AC50A7D73}" dt="2022-09-14T12:34:12.382" v="32585" actId="13926"/>
          <ac:spMkLst>
            <pc:docMk/>
            <pc:sldMk cId="3475763154" sldId="5972"/>
            <ac:spMk id="15" creationId="{ACA10B34-3FED-48E2-9C86-86E9B1B80290}"/>
          </ac:spMkLst>
        </pc:spChg>
        <pc:graphicFrameChg chg="mod modGraphic">
          <ac:chgData name="Schell, Benjamin" userId="f9e67e3d-e662-49bf-b5ba-a1e4014e19f0" providerId="ADAL" clId="{63F0888A-FB4B-4CAD-B361-4D4AC50A7D73}" dt="2022-09-14T12:38:40.055" v="32623" actId="20577"/>
          <ac:graphicFrameMkLst>
            <pc:docMk/>
            <pc:sldMk cId="3475763154" sldId="5972"/>
            <ac:graphicFrameMk id="10" creationId="{9EFEDA5F-D782-47CD-8C4B-E308BE046E78}"/>
          </ac:graphicFrameMkLst>
        </pc:graphicFrameChg>
        <pc:graphicFrameChg chg="modGraphic">
          <ac:chgData name="Schell, Benjamin" userId="f9e67e3d-e662-49bf-b5ba-a1e4014e19f0" providerId="ADAL" clId="{63F0888A-FB4B-4CAD-B361-4D4AC50A7D73}" dt="2022-09-14T12:33:22.637" v="32584" actId="20577"/>
          <ac:graphicFrameMkLst>
            <pc:docMk/>
            <pc:sldMk cId="3475763154" sldId="5972"/>
            <ac:graphicFrameMk id="53" creationId="{0F92EDBF-F0E6-4122-993A-1302CF4A1E46}"/>
          </ac:graphicFrameMkLst>
        </pc:graphicFrameChg>
      </pc:sldChg>
      <pc:sldChg chg="new del">
        <pc:chgData name="Schell, Benjamin" userId="f9e67e3d-e662-49bf-b5ba-a1e4014e19f0" providerId="ADAL" clId="{63F0888A-FB4B-4CAD-B361-4D4AC50A7D73}" dt="2022-09-14T12:44:16.319" v="32628" actId="47"/>
        <pc:sldMkLst>
          <pc:docMk/>
          <pc:sldMk cId="4103648203" sldId="5973"/>
        </pc:sldMkLst>
      </pc:sldChg>
      <pc:sldChg chg="addSp delSp modSp add mod">
        <pc:chgData name="Schell, Benjamin" userId="f9e67e3d-e662-49bf-b5ba-a1e4014e19f0" providerId="ADAL" clId="{63F0888A-FB4B-4CAD-B361-4D4AC50A7D73}" dt="2022-09-14T14:46:55.156" v="34884" actId="478"/>
        <pc:sldMkLst>
          <pc:docMk/>
          <pc:sldMk cId="2048759275" sldId="5974"/>
        </pc:sldMkLst>
        <pc:spChg chg="add mod">
          <ac:chgData name="Schell, Benjamin" userId="f9e67e3d-e662-49bf-b5ba-a1e4014e19f0" providerId="ADAL" clId="{63F0888A-FB4B-4CAD-B361-4D4AC50A7D73}" dt="2022-09-14T12:50:26.053" v="32909" actId="164"/>
          <ac:spMkLst>
            <pc:docMk/>
            <pc:sldMk cId="2048759275" sldId="5974"/>
            <ac:spMk id="6" creationId="{61BE639D-2B16-495D-90E7-08B50059AE22}"/>
          </ac:spMkLst>
        </pc:spChg>
        <pc:spChg chg="add mod">
          <ac:chgData name="Schell, Benjamin" userId="f9e67e3d-e662-49bf-b5ba-a1e4014e19f0" providerId="ADAL" clId="{63F0888A-FB4B-4CAD-B361-4D4AC50A7D73}" dt="2022-09-14T12:50:26.053" v="32909" actId="164"/>
          <ac:spMkLst>
            <pc:docMk/>
            <pc:sldMk cId="2048759275" sldId="5974"/>
            <ac:spMk id="7" creationId="{93C56BC9-0DBD-4460-BCA1-25ACB63A85E1}"/>
          </ac:spMkLst>
        </pc:spChg>
        <pc:spChg chg="add mod">
          <ac:chgData name="Schell, Benjamin" userId="f9e67e3d-e662-49bf-b5ba-a1e4014e19f0" providerId="ADAL" clId="{63F0888A-FB4B-4CAD-B361-4D4AC50A7D73}" dt="2022-09-14T12:50:26.053" v="32909" actId="164"/>
          <ac:spMkLst>
            <pc:docMk/>
            <pc:sldMk cId="2048759275" sldId="5974"/>
            <ac:spMk id="9" creationId="{44B6B994-9D7E-4943-8E76-B7677B42F217}"/>
          </ac:spMkLst>
        </pc:spChg>
        <pc:spChg chg="mod">
          <ac:chgData name="Schell, Benjamin" userId="f9e67e3d-e662-49bf-b5ba-a1e4014e19f0" providerId="ADAL" clId="{63F0888A-FB4B-4CAD-B361-4D4AC50A7D73}" dt="2022-09-14T12:46:05.332" v="32666" actId="1076"/>
          <ac:spMkLst>
            <pc:docMk/>
            <pc:sldMk cId="2048759275" sldId="5974"/>
            <ac:spMk id="12" creationId="{B3388568-8A87-42AA-B05E-8FE7E225A770}"/>
          </ac:spMkLst>
        </pc:spChg>
        <pc:spChg chg="mod">
          <ac:chgData name="Schell, Benjamin" userId="f9e67e3d-e662-49bf-b5ba-a1e4014e19f0" providerId="ADAL" clId="{63F0888A-FB4B-4CAD-B361-4D4AC50A7D73}" dt="2022-09-14T12:46:05.332" v="32666" actId="1076"/>
          <ac:spMkLst>
            <pc:docMk/>
            <pc:sldMk cId="2048759275" sldId="5974"/>
            <ac:spMk id="23" creationId="{17AF45B2-279E-46B8-A13A-89AA28EFA1CB}"/>
          </ac:spMkLst>
        </pc:spChg>
        <pc:spChg chg="add mod">
          <ac:chgData name="Schell, Benjamin" userId="f9e67e3d-e662-49bf-b5ba-a1e4014e19f0" providerId="ADAL" clId="{63F0888A-FB4B-4CAD-B361-4D4AC50A7D73}" dt="2022-09-14T12:59:57.826" v="33385" actId="20577"/>
          <ac:spMkLst>
            <pc:docMk/>
            <pc:sldMk cId="2048759275" sldId="5974"/>
            <ac:spMk id="30" creationId="{D8ACB3FB-093A-41E5-BF25-16A827E18369}"/>
          </ac:spMkLst>
        </pc:spChg>
        <pc:spChg chg="del mod">
          <ac:chgData name="Schell, Benjamin" userId="f9e67e3d-e662-49bf-b5ba-a1e4014e19f0" providerId="ADAL" clId="{63F0888A-FB4B-4CAD-B361-4D4AC50A7D73}" dt="2022-09-14T14:46:31.537" v="34875" actId="478"/>
          <ac:spMkLst>
            <pc:docMk/>
            <pc:sldMk cId="2048759275" sldId="5974"/>
            <ac:spMk id="31" creationId="{52788494-FF7A-4927-802C-BB1F22515040}"/>
          </ac:spMkLst>
        </pc:spChg>
        <pc:spChg chg="del mod">
          <ac:chgData name="Schell, Benjamin" userId="f9e67e3d-e662-49bf-b5ba-a1e4014e19f0" providerId="ADAL" clId="{63F0888A-FB4B-4CAD-B361-4D4AC50A7D73}" dt="2022-09-14T14:46:31.537" v="34875" actId="478"/>
          <ac:spMkLst>
            <pc:docMk/>
            <pc:sldMk cId="2048759275" sldId="5974"/>
            <ac:spMk id="32" creationId="{C5ED1BED-A5E1-4D8F-B32F-48195139E907}"/>
          </ac:spMkLst>
        </pc:spChg>
        <pc:spChg chg="add mod">
          <ac:chgData name="Schell, Benjamin" userId="f9e67e3d-e662-49bf-b5ba-a1e4014e19f0" providerId="ADAL" clId="{63F0888A-FB4B-4CAD-B361-4D4AC50A7D73}" dt="2022-09-14T12:50:26.053" v="32909" actId="164"/>
          <ac:spMkLst>
            <pc:docMk/>
            <pc:sldMk cId="2048759275" sldId="5974"/>
            <ac:spMk id="34" creationId="{4FBF3C24-2640-4EFA-B99E-7A10291A77A0}"/>
          </ac:spMkLst>
        </pc:spChg>
        <pc:spChg chg="add mod">
          <ac:chgData name="Schell, Benjamin" userId="f9e67e3d-e662-49bf-b5ba-a1e4014e19f0" providerId="ADAL" clId="{63F0888A-FB4B-4CAD-B361-4D4AC50A7D73}" dt="2022-09-14T12:47:57.055" v="32750" actId="1076"/>
          <ac:spMkLst>
            <pc:docMk/>
            <pc:sldMk cId="2048759275" sldId="5974"/>
            <ac:spMk id="35" creationId="{F6D1779A-33CA-4EB1-B04D-3883A6D6C9D4}"/>
          </ac:spMkLst>
        </pc:spChg>
        <pc:spChg chg="add mod">
          <ac:chgData name="Schell, Benjamin" userId="f9e67e3d-e662-49bf-b5ba-a1e4014e19f0" providerId="ADAL" clId="{63F0888A-FB4B-4CAD-B361-4D4AC50A7D73}" dt="2022-09-14T12:47:59.620" v="32751" actId="1076"/>
          <ac:spMkLst>
            <pc:docMk/>
            <pc:sldMk cId="2048759275" sldId="5974"/>
            <ac:spMk id="39" creationId="{0BF56273-544A-4A11-96A5-D949AB99E6E4}"/>
          </ac:spMkLst>
        </pc:spChg>
        <pc:spChg chg="add mod">
          <ac:chgData name="Schell, Benjamin" userId="f9e67e3d-e662-49bf-b5ba-a1e4014e19f0" providerId="ADAL" clId="{63F0888A-FB4B-4CAD-B361-4D4AC50A7D73}" dt="2022-09-14T12:59:48.519" v="33384" actId="1076"/>
          <ac:spMkLst>
            <pc:docMk/>
            <pc:sldMk cId="2048759275" sldId="5974"/>
            <ac:spMk id="43" creationId="{EB00D558-3807-4F3A-B696-9B1675F19041}"/>
          </ac:spMkLst>
        </pc:spChg>
        <pc:spChg chg="add del mod">
          <ac:chgData name="Schell, Benjamin" userId="f9e67e3d-e662-49bf-b5ba-a1e4014e19f0" providerId="ADAL" clId="{63F0888A-FB4B-4CAD-B361-4D4AC50A7D73}" dt="2022-09-14T13:00:47.251" v="33400" actId="478"/>
          <ac:spMkLst>
            <pc:docMk/>
            <pc:sldMk cId="2048759275" sldId="5974"/>
            <ac:spMk id="44" creationId="{73C31767-8AEB-4659-B158-B3C36ECF7D48}"/>
          </ac:spMkLst>
        </pc:spChg>
        <pc:spChg chg="del mod topLvl">
          <ac:chgData name="Schell, Benjamin" userId="f9e67e3d-e662-49bf-b5ba-a1e4014e19f0" providerId="ADAL" clId="{63F0888A-FB4B-4CAD-B361-4D4AC50A7D73}" dt="2022-09-14T13:00:47.251" v="33400" actId="478"/>
          <ac:spMkLst>
            <pc:docMk/>
            <pc:sldMk cId="2048759275" sldId="5974"/>
            <ac:spMk id="46" creationId="{86B5F5DA-4705-4187-A997-5FF5F4BDD386}"/>
          </ac:spMkLst>
        </pc:spChg>
        <pc:spChg chg="del mod topLvl">
          <ac:chgData name="Schell, Benjamin" userId="f9e67e3d-e662-49bf-b5ba-a1e4014e19f0" providerId="ADAL" clId="{63F0888A-FB4B-4CAD-B361-4D4AC50A7D73}" dt="2022-09-14T13:00:47.251" v="33400" actId="478"/>
          <ac:spMkLst>
            <pc:docMk/>
            <pc:sldMk cId="2048759275" sldId="5974"/>
            <ac:spMk id="47" creationId="{DDA72CF7-DEF6-42C1-A359-9258C0FE9351}"/>
          </ac:spMkLst>
        </pc:spChg>
        <pc:spChg chg="del mod topLvl">
          <ac:chgData name="Schell, Benjamin" userId="f9e67e3d-e662-49bf-b5ba-a1e4014e19f0" providerId="ADAL" clId="{63F0888A-FB4B-4CAD-B361-4D4AC50A7D73}" dt="2022-09-14T13:00:47.251" v="33400" actId="478"/>
          <ac:spMkLst>
            <pc:docMk/>
            <pc:sldMk cId="2048759275" sldId="5974"/>
            <ac:spMk id="48" creationId="{DCDB25C0-18A4-4672-8948-4B459A893B09}"/>
          </ac:spMkLst>
        </pc:spChg>
        <pc:spChg chg="del mod topLvl">
          <ac:chgData name="Schell, Benjamin" userId="f9e67e3d-e662-49bf-b5ba-a1e4014e19f0" providerId="ADAL" clId="{63F0888A-FB4B-4CAD-B361-4D4AC50A7D73}" dt="2022-09-14T13:00:47.251" v="33400" actId="478"/>
          <ac:spMkLst>
            <pc:docMk/>
            <pc:sldMk cId="2048759275" sldId="5974"/>
            <ac:spMk id="49" creationId="{C9FD05D6-8BC6-4744-82FE-E5B70D47EA9F}"/>
          </ac:spMkLst>
        </pc:spChg>
        <pc:spChg chg="add del mod">
          <ac:chgData name="Schell, Benjamin" userId="f9e67e3d-e662-49bf-b5ba-a1e4014e19f0" providerId="ADAL" clId="{63F0888A-FB4B-4CAD-B361-4D4AC50A7D73}" dt="2022-09-14T13:00:47.251" v="33400" actId="478"/>
          <ac:spMkLst>
            <pc:docMk/>
            <pc:sldMk cId="2048759275" sldId="5974"/>
            <ac:spMk id="52" creationId="{6B764FFA-6001-467A-ACB8-78C130F6F068}"/>
          </ac:spMkLst>
        </pc:spChg>
        <pc:spChg chg="add del mod">
          <ac:chgData name="Schell, Benjamin" userId="f9e67e3d-e662-49bf-b5ba-a1e4014e19f0" providerId="ADAL" clId="{63F0888A-FB4B-4CAD-B361-4D4AC50A7D73}" dt="2022-09-14T13:00:47.251" v="33400" actId="478"/>
          <ac:spMkLst>
            <pc:docMk/>
            <pc:sldMk cId="2048759275" sldId="5974"/>
            <ac:spMk id="53" creationId="{4EAE3748-20DF-4C2F-91FB-5EAD180343B9}"/>
          </ac:spMkLst>
        </pc:spChg>
        <pc:spChg chg="add del mod">
          <ac:chgData name="Schell, Benjamin" userId="f9e67e3d-e662-49bf-b5ba-a1e4014e19f0" providerId="ADAL" clId="{63F0888A-FB4B-4CAD-B361-4D4AC50A7D73}" dt="2022-09-14T13:00:47.251" v="33400" actId="478"/>
          <ac:spMkLst>
            <pc:docMk/>
            <pc:sldMk cId="2048759275" sldId="5974"/>
            <ac:spMk id="54" creationId="{A87E1FA6-FF2C-454B-A908-5F4AFFF57736}"/>
          </ac:spMkLst>
        </pc:spChg>
        <pc:spChg chg="add del mod">
          <ac:chgData name="Schell, Benjamin" userId="f9e67e3d-e662-49bf-b5ba-a1e4014e19f0" providerId="ADAL" clId="{63F0888A-FB4B-4CAD-B361-4D4AC50A7D73}" dt="2022-09-14T12:51:30.622" v="32938" actId="478"/>
          <ac:spMkLst>
            <pc:docMk/>
            <pc:sldMk cId="2048759275" sldId="5974"/>
            <ac:spMk id="55" creationId="{B1DF07A7-9A0E-46D9-968A-3781C8D1D6A9}"/>
          </ac:spMkLst>
        </pc:spChg>
        <pc:spChg chg="add del mod">
          <ac:chgData name="Schell, Benjamin" userId="f9e67e3d-e662-49bf-b5ba-a1e4014e19f0" providerId="ADAL" clId="{63F0888A-FB4B-4CAD-B361-4D4AC50A7D73}" dt="2022-09-14T13:00:47.251" v="33400" actId="478"/>
          <ac:spMkLst>
            <pc:docMk/>
            <pc:sldMk cId="2048759275" sldId="5974"/>
            <ac:spMk id="56" creationId="{0C290DBA-5376-4AB2-907C-E7DB3B654AC2}"/>
          </ac:spMkLst>
        </pc:spChg>
        <pc:spChg chg="add del mod">
          <ac:chgData name="Schell, Benjamin" userId="f9e67e3d-e662-49bf-b5ba-a1e4014e19f0" providerId="ADAL" clId="{63F0888A-FB4B-4CAD-B361-4D4AC50A7D73}" dt="2022-09-14T13:00:47.251" v="33400" actId="478"/>
          <ac:spMkLst>
            <pc:docMk/>
            <pc:sldMk cId="2048759275" sldId="5974"/>
            <ac:spMk id="57" creationId="{B2F31107-EB46-4BF0-9764-4942715A2B1B}"/>
          </ac:spMkLst>
        </pc:spChg>
        <pc:spChg chg="add del mod">
          <ac:chgData name="Schell, Benjamin" userId="f9e67e3d-e662-49bf-b5ba-a1e4014e19f0" providerId="ADAL" clId="{63F0888A-FB4B-4CAD-B361-4D4AC50A7D73}" dt="2022-09-14T13:00:47.251" v="33400" actId="478"/>
          <ac:spMkLst>
            <pc:docMk/>
            <pc:sldMk cId="2048759275" sldId="5974"/>
            <ac:spMk id="58" creationId="{308D074B-7B26-4419-A23D-B5E893991C41}"/>
          </ac:spMkLst>
        </pc:spChg>
        <pc:spChg chg="mod">
          <ac:chgData name="Schell, Benjamin" userId="f9e67e3d-e662-49bf-b5ba-a1e4014e19f0" providerId="ADAL" clId="{63F0888A-FB4B-4CAD-B361-4D4AC50A7D73}" dt="2022-09-14T13:00:51.447" v="33401"/>
          <ac:spMkLst>
            <pc:docMk/>
            <pc:sldMk cId="2048759275" sldId="5974"/>
            <ac:spMk id="60" creationId="{20EB5ACC-7183-462C-AB99-AB7AF5962FAE}"/>
          </ac:spMkLst>
        </pc:spChg>
        <pc:spChg chg="mod">
          <ac:chgData name="Schell, Benjamin" userId="f9e67e3d-e662-49bf-b5ba-a1e4014e19f0" providerId="ADAL" clId="{63F0888A-FB4B-4CAD-B361-4D4AC50A7D73}" dt="2022-09-14T13:00:51.447" v="33401"/>
          <ac:spMkLst>
            <pc:docMk/>
            <pc:sldMk cId="2048759275" sldId="5974"/>
            <ac:spMk id="61" creationId="{9C2F4BD9-31B5-4969-A3D1-F158B36F2C84}"/>
          </ac:spMkLst>
        </pc:spChg>
        <pc:spChg chg="mod">
          <ac:chgData name="Schell, Benjamin" userId="f9e67e3d-e662-49bf-b5ba-a1e4014e19f0" providerId="ADAL" clId="{63F0888A-FB4B-4CAD-B361-4D4AC50A7D73}" dt="2022-09-14T13:00:51.447" v="33401"/>
          <ac:spMkLst>
            <pc:docMk/>
            <pc:sldMk cId="2048759275" sldId="5974"/>
            <ac:spMk id="62" creationId="{DD289655-EC00-42EC-A939-DB1E23FA6936}"/>
          </ac:spMkLst>
        </pc:spChg>
        <pc:spChg chg="mod">
          <ac:chgData name="Schell, Benjamin" userId="f9e67e3d-e662-49bf-b5ba-a1e4014e19f0" providerId="ADAL" clId="{63F0888A-FB4B-4CAD-B361-4D4AC50A7D73}" dt="2022-09-14T13:00:51.447" v="33401"/>
          <ac:spMkLst>
            <pc:docMk/>
            <pc:sldMk cId="2048759275" sldId="5974"/>
            <ac:spMk id="63" creationId="{3272618E-9D23-4E38-A27B-196227CB3B01}"/>
          </ac:spMkLst>
        </pc:spChg>
        <pc:spChg chg="add mod">
          <ac:chgData name="Schell, Benjamin" userId="f9e67e3d-e662-49bf-b5ba-a1e4014e19f0" providerId="ADAL" clId="{63F0888A-FB4B-4CAD-B361-4D4AC50A7D73}" dt="2022-09-14T13:01:06.467" v="33405" actId="1076"/>
          <ac:spMkLst>
            <pc:docMk/>
            <pc:sldMk cId="2048759275" sldId="5974"/>
            <ac:spMk id="66" creationId="{EA47D759-3887-49FC-AC89-F5E387E7D75C}"/>
          </ac:spMkLst>
        </pc:spChg>
        <pc:spChg chg="add mod">
          <ac:chgData name="Schell, Benjamin" userId="f9e67e3d-e662-49bf-b5ba-a1e4014e19f0" providerId="ADAL" clId="{63F0888A-FB4B-4CAD-B361-4D4AC50A7D73}" dt="2022-09-14T13:01:18.368" v="33439" actId="20577"/>
          <ac:spMkLst>
            <pc:docMk/>
            <pc:sldMk cId="2048759275" sldId="5974"/>
            <ac:spMk id="67" creationId="{2A019279-07FC-4C9E-8E12-BADC6FE02511}"/>
          </ac:spMkLst>
        </pc:spChg>
        <pc:grpChg chg="add mod">
          <ac:chgData name="Schell, Benjamin" userId="f9e67e3d-e662-49bf-b5ba-a1e4014e19f0" providerId="ADAL" clId="{63F0888A-FB4B-4CAD-B361-4D4AC50A7D73}" dt="2022-09-14T12:59:48.519" v="33384" actId="1076"/>
          <ac:grpSpMkLst>
            <pc:docMk/>
            <pc:sldMk cId="2048759275" sldId="5974"/>
            <ac:grpSpMk id="11" creationId="{2589305F-DC76-4255-82A2-61BD7A48F10A}"/>
          </ac:grpSpMkLst>
        </pc:grpChg>
        <pc:grpChg chg="del mod">
          <ac:chgData name="Schell, Benjamin" userId="f9e67e3d-e662-49bf-b5ba-a1e4014e19f0" providerId="ADAL" clId="{63F0888A-FB4B-4CAD-B361-4D4AC50A7D73}" dt="2022-09-14T14:46:31.537" v="34875" actId="478"/>
          <ac:grpSpMkLst>
            <pc:docMk/>
            <pc:sldMk cId="2048759275" sldId="5974"/>
            <ac:grpSpMk id="21" creationId="{2FB6B359-DF98-4966-A3E7-AD6C7DBC9491}"/>
          </ac:grpSpMkLst>
        </pc:grpChg>
        <pc:grpChg chg="del mod">
          <ac:chgData name="Schell, Benjamin" userId="f9e67e3d-e662-49bf-b5ba-a1e4014e19f0" providerId="ADAL" clId="{63F0888A-FB4B-4CAD-B361-4D4AC50A7D73}" dt="2022-09-14T14:46:31.537" v="34875" actId="478"/>
          <ac:grpSpMkLst>
            <pc:docMk/>
            <pc:sldMk cId="2048759275" sldId="5974"/>
            <ac:grpSpMk id="22" creationId="{94249C84-F7CF-41E4-87F2-740AC81DA27C}"/>
          </ac:grpSpMkLst>
        </pc:grpChg>
        <pc:grpChg chg="add del mod">
          <ac:chgData name="Schell, Benjamin" userId="f9e67e3d-e662-49bf-b5ba-a1e4014e19f0" providerId="ADAL" clId="{63F0888A-FB4B-4CAD-B361-4D4AC50A7D73}" dt="2022-09-14T12:55:13.928" v="33109" actId="165"/>
          <ac:grpSpMkLst>
            <pc:docMk/>
            <pc:sldMk cId="2048759275" sldId="5974"/>
            <ac:grpSpMk id="45" creationId="{94AB78B2-AA4B-4CDB-8E3A-2DD359E4295D}"/>
          </ac:grpSpMkLst>
        </pc:grpChg>
        <pc:grpChg chg="add mod">
          <ac:chgData name="Schell, Benjamin" userId="f9e67e3d-e662-49bf-b5ba-a1e4014e19f0" providerId="ADAL" clId="{63F0888A-FB4B-4CAD-B361-4D4AC50A7D73}" dt="2022-09-14T13:00:58.335" v="33403" actId="688"/>
          <ac:grpSpMkLst>
            <pc:docMk/>
            <pc:sldMk cId="2048759275" sldId="5974"/>
            <ac:grpSpMk id="59" creationId="{C85C6EB9-142F-4D57-8B65-2F38A0650D68}"/>
          </ac:grpSpMkLst>
        </pc:grpChg>
        <pc:picChg chg="del mod">
          <ac:chgData name="Schell, Benjamin" userId="f9e67e3d-e662-49bf-b5ba-a1e4014e19f0" providerId="ADAL" clId="{63F0888A-FB4B-4CAD-B361-4D4AC50A7D73}" dt="2022-09-14T14:46:55.156" v="34884" actId="478"/>
          <ac:picMkLst>
            <pc:docMk/>
            <pc:sldMk cId="2048759275" sldId="5974"/>
            <ac:picMk id="8" creationId="{4DFF4697-826F-424A-ABC5-C586F475B5BC}"/>
          </ac:picMkLst>
        </pc:picChg>
        <pc:picChg chg="del mod">
          <ac:chgData name="Schell, Benjamin" userId="f9e67e3d-e662-49bf-b5ba-a1e4014e19f0" providerId="ADAL" clId="{63F0888A-FB4B-4CAD-B361-4D4AC50A7D73}" dt="2022-09-14T14:46:31.537" v="34875" actId="478"/>
          <ac:picMkLst>
            <pc:docMk/>
            <pc:sldMk cId="2048759275" sldId="5974"/>
            <ac:picMk id="10" creationId="{8F20A35C-1FD3-4B98-8EC3-5D6E1E8D92B4}"/>
          </ac:picMkLst>
        </pc:picChg>
        <pc:picChg chg="mod">
          <ac:chgData name="Schell, Benjamin" userId="f9e67e3d-e662-49bf-b5ba-a1e4014e19f0" providerId="ADAL" clId="{63F0888A-FB4B-4CAD-B361-4D4AC50A7D73}" dt="2022-09-14T12:46:05.332" v="32666" actId="1076"/>
          <ac:picMkLst>
            <pc:docMk/>
            <pc:sldMk cId="2048759275" sldId="5974"/>
            <ac:picMk id="14" creationId="{48C3F3C4-344A-43B0-8F49-253FB55F8C50}"/>
          </ac:picMkLst>
        </pc:picChg>
        <pc:picChg chg="mod">
          <ac:chgData name="Schell, Benjamin" userId="f9e67e3d-e662-49bf-b5ba-a1e4014e19f0" providerId="ADAL" clId="{63F0888A-FB4B-4CAD-B361-4D4AC50A7D73}" dt="2022-09-14T12:46:05.332" v="32666" actId="1076"/>
          <ac:picMkLst>
            <pc:docMk/>
            <pc:sldMk cId="2048759275" sldId="5974"/>
            <ac:picMk id="15" creationId="{A770FEF4-B0A0-412A-AF8A-23CC3930FFB0}"/>
          </ac:picMkLst>
        </pc:picChg>
        <pc:picChg chg="mod">
          <ac:chgData name="Schell, Benjamin" userId="f9e67e3d-e662-49bf-b5ba-a1e4014e19f0" providerId="ADAL" clId="{63F0888A-FB4B-4CAD-B361-4D4AC50A7D73}" dt="2022-09-14T12:46:05.332" v="32666" actId="1076"/>
          <ac:picMkLst>
            <pc:docMk/>
            <pc:sldMk cId="2048759275" sldId="5974"/>
            <ac:picMk id="16" creationId="{2843117C-29A3-46F7-A8F0-C6809B992653}"/>
          </ac:picMkLst>
        </pc:picChg>
        <pc:picChg chg="mod">
          <ac:chgData name="Schell, Benjamin" userId="f9e67e3d-e662-49bf-b5ba-a1e4014e19f0" providerId="ADAL" clId="{63F0888A-FB4B-4CAD-B361-4D4AC50A7D73}" dt="2022-09-14T12:46:05.332" v="32666" actId="1076"/>
          <ac:picMkLst>
            <pc:docMk/>
            <pc:sldMk cId="2048759275" sldId="5974"/>
            <ac:picMk id="18" creationId="{B5D4EB8F-8948-46AD-9CA5-8D76EDF20497}"/>
          </ac:picMkLst>
        </pc:picChg>
        <pc:picChg chg="mod">
          <ac:chgData name="Schell, Benjamin" userId="f9e67e3d-e662-49bf-b5ba-a1e4014e19f0" providerId="ADAL" clId="{63F0888A-FB4B-4CAD-B361-4D4AC50A7D73}" dt="2022-09-14T12:46:05.332" v="32666" actId="1076"/>
          <ac:picMkLst>
            <pc:docMk/>
            <pc:sldMk cId="2048759275" sldId="5974"/>
            <ac:picMk id="19" creationId="{A2C14BEC-7FC4-40F0-A435-EC2EDC05C5D5}"/>
          </ac:picMkLst>
        </pc:picChg>
        <pc:picChg chg="mod">
          <ac:chgData name="Schell, Benjamin" userId="f9e67e3d-e662-49bf-b5ba-a1e4014e19f0" providerId="ADAL" clId="{63F0888A-FB4B-4CAD-B361-4D4AC50A7D73}" dt="2022-09-14T12:46:05.332" v="32666" actId="1076"/>
          <ac:picMkLst>
            <pc:docMk/>
            <pc:sldMk cId="2048759275" sldId="5974"/>
            <ac:picMk id="20" creationId="{672F2407-B811-4139-BE32-241F7D6741EC}"/>
          </ac:picMkLst>
        </pc:picChg>
        <pc:picChg chg="mod">
          <ac:chgData name="Schell, Benjamin" userId="f9e67e3d-e662-49bf-b5ba-a1e4014e19f0" providerId="ADAL" clId="{63F0888A-FB4B-4CAD-B361-4D4AC50A7D73}" dt="2022-09-14T12:46:05.332" v="32666" actId="1076"/>
          <ac:picMkLst>
            <pc:docMk/>
            <pc:sldMk cId="2048759275" sldId="5974"/>
            <ac:picMk id="24" creationId="{B73B3852-1B07-4CB0-A528-81DC8577B298}"/>
          </ac:picMkLst>
        </pc:picChg>
        <pc:picChg chg="mod">
          <ac:chgData name="Schell, Benjamin" userId="f9e67e3d-e662-49bf-b5ba-a1e4014e19f0" providerId="ADAL" clId="{63F0888A-FB4B-4CAD-B361-4D4AC50A7D73}" dt="2022-09-14T12:46:05.332" v="32666" actId="1076"/>
          <ac:picMkLst>
            <pc:docMk/>
            <pc:sldMk cId="2048759275" sldId="5974"/>
            <ac:picMk id="25" creationId="{8274BCB1-8F8F-4680-AE57-D5DA55014FBB}"/>
          </ac:picMkLst>
        </pc:picChg>
        <pc:picChg chg="mod">
          <ac:chgData name="Schell, Benjamin" userId="f9e67e3d-e662-49bf-b5ba-a1e4014e19f0" providerId="ADAL" clId="{63F0888A-FB4B-4CAD-B361-4D4AC50A7D73}" dt="2022-09-14T12:46:05.332" v="32666" actId="1076"/>
          <ac:picMkLst>
            <pc:docMk/>
            <pc:sldMk cId="2048759275" sldId="5974"/>
            <ac:picMk id="26" creationId="{5F1CF864-88AF-4CF9-AA2D-5774CC6A6D45}"/>
          </ac:picMkLst>
        </pc:picChg>
        <pc:picChg chg="mod">
          <ac:chgData name="Schell, Benjamin" userId="f9e67e3d-e662-49bf-b5ba-a1e4014e19f0" providerId="ADAL" clId="{63F0888A-FB4B-4CAD-B361-4D4AC50A7D73}" dt="2022-09-14T12:46:05.332" v="32666" actId="1076"/>
          <ac:picMkLst>
            <pc:docMk/>
            <pc:sldMk cId="2048759275" sldId="5974"/>
            <ac:picMk id="27" creationId="{E0F00910-033B-4172-A33D-1BF765DD0E51}"/>
          </ac:picMkLst>
        </pc:picChg>
        <pc:picChg chg="mod">
          <ac:chgData name="Schell, Benjamin" userId="f9e67e3d-e662-49bf-b5ba-a1e4014e19f0" providerId="ADAL" clId="{63F0888A-FB4B-4CAD-B361-4D4AC50A7D73}" dt="2022-09-14T12:46:05.332" v="32666" actId="1076"/>
          <ac:picMkLst>
            <pc:docMk/>
            <pc:sldMk cId="2048759275" sldId="5974"/>
            <ac:picMk id="28" creationId="{4CC6A28F-144F-46E8-AA24-A4ACC8E7CED1}"/>
          </ac:picMkLst>
        </pc:picChg>
        <pc:picChg chg="mod">
          <ac:chgData name="Schell, Benjamin" userId="f9e67e3d-e662-49bf-b5ba-a1e4014e19f0" providerId="ADAL" clId="{63F0888A-FB4B-4CAD-B361-4D4AC50A7D73}" dt="2022-09-14T12:46:05.332" v="32666" actId="1076"/>
          <ac:picMkLst>
            <pc:docMk/>
            <pc:sldMk cId="2048759275" sldId="5974"/>
            <ac:picMk id="29" creationId="{0A9E70F2-B342-448D-AD3A-E4AED748C736}"/>
          </ac:picMkLst>
        </pc:picChg>
        <pc:picChg chg="del mod">
          <ac:chgData name="Schell, Benjamin" userId="f9e67e3d-e662-49bf-b5ba-a1e4014e19f0" providerId="ADAL" clId="{63F0888A-FB4B-4CAD-B361-4D4AC50A7D73}" dt="2022-09-14T14:46:31.537" v="34875" actId="478"/>
          <ac:picMkLst>
            <pc:docMk/>
            <pc:sldMk cId="2048759275" sldId="5974"/>
            <ac:picMk id="36" creationId="{CC0E505F-1510-4032-9474-B6B537B47FAF}"/>
          </ac:picMkLst>
        </pc:picChg>
        <pc:picChg chg="del mod">
          <ac:chgData name="Schell, Benjamin" userId="f9e67e3d-e662-49bf-b5ba-a1e4014e19f0" providerId="ADAL" clId="{63F0888A-FB4B-4CAD-B361-4D4AC50A7D73}" dt="2022-09-14T14:46:54.706" v="34883" actId="478"/>
          <ac:picMkLst>
            <pc:docMk/>
            <pc:sldMk cId="2048759275" sldId="5974"/>
            <ac:picMk id="37" creationId="{39CEB3DA-C02D-4DCB-9164-D0B5ADAEF172}"/>
          </ac:picMkLst>
        </pc:picChg>
        <pc:picChg chg="del mod">
          <ac:chgData name="Schell, Benjamin" userId="f9e67e3d-e662-49bf-b5ba-a1e4014e19f0" providerId="ADAL" clId="{63F0888A-FB4B-4CAD-B361-4D4AC50A7D73}" dt="2022-09-14T14:46:31.537" v="34875" actId="478"/>
          <ac:picMkLst>
            <pc:docMk/>
            <pc:sldMk cId="2048759275" sldId="5974"/>
            <ac:picMk id="38" creationId="{331391F7-035F-49D0-8B0B-22CFA1C96EE9}"/>
          </ac:picMkLst>
        </pc:picChg>
        <pc:picChg chg="del mod">
          <ac:chgData name="Schell, Benjamin" userId="f9e67e3d-e662-49bf-b5ba-a1e4014e19f0" providerId="ADAL" clId="{63F0888A-FB4B-4CAD-B361-4D4AC50A7D73}" dt="2022-09-14T14:46:31.537" v="34875" actId="478"/>
          <ac:picMkLst>
            <pc:docMk/>
            <pc:sldMk cId="2048759275" sldId="5974"/>
            <ac:picMk id="40" creationId="{6D75F7D3-F0C9-4D85-A8A3-8193BB458F03}"/>
          </ac:picMkLst>
        </pc:picChg>
        <pc:picChg chg="add mod">
          <ac:chgData name="Schell, Benjamin" userId="f9e67e3d-e662-49bf-b5ba-a1e4014e19f0" providerId="ADAL" clId="{63F0888A-FB4B-4CAD-B361-4D4AC50A7D73}" dt="2022-09-14T12:59:48.519" v="33384" actId="1076"/>
          <ac:picMkLst>
            <pc:docMk/>
            <pc:sldMk cId="2048759275" sldId="5974"/>
            <ac:picMk id="41" creationId="{A1876720-6CD5-4334-9E40-2B6E7520DE4D}"/>
          </ac:picMkLst>
        </pc:picChg>
        <pc:picChg chg="add mod">
          <ac:chgData name="Schell, Benjamin" userId="f9e67e3d-e662-49bf-b5ba-a1e4014e19f0" providerId="ADAL" clId="{63F0888A-FB4B-4CAD-B361-4D4AC50A7D73}" dt="2022-09-14T12:59:48.519" v="33384" actId="1076"/>
          <ac:picMkLst>
            <pc:docMk/>
            <pc:sldMk cId="2048759275" sldId="5974"/>
            <ac:picMk id="42" creationId="{2BF50F84-4BEE-431E-A9DA-F4E8EE4667DC}"/>
          </ac:picMkLst>
        </pc:picChg>
        <pc:picChg chg="add del mod">
          <ac:chgData name="Schell, Benjamin" userId="f9e67e3d-e662-49bf-b5ba-a1e4014e19f0" providerId="ADAL" clId="{63F0888A-FB4B-4CAD-B361-4D4AC50A7D73}" dt="2022-09-14T13:00:47.251" v="33400" actId="478"/>
          <ac:picMkLst>
            <pc:docMk/>
            <pc:sldMk cId="2048759275" sldId="5974"/>
            <ac:picMk id="50" creationId="{15988452-1EB3-4A29-91F3-9825D6849C49}"/>
          </ac:picMkLst>
        </pc:picChg>
        <pc:picChg chg="add del mod">
          <ac:chgData name="Schell, Benjamin" userId="f9e67e3d-e662-49bf-b5ba-a1e4014e19f0" providerId="ADAL" clId="{63F0888A-FB4B-4CAD-B361-4D4AC50A7D73}" dt="2022-09-14T13:00:47.251" v="33400" actId="478"/>
          <ac:picMkLst>
            <pc:docMk/>
            <pc:sldMk cId="2048759275" sldId="5974"/>
            <ac:picMk id="51" creationId="{180765C2-517A-48C5-B432-7E66C687141A}"/>
          </ac:picMkLst>
        </pc:picChg>
        <pc:picChg chg="add mod">
          <ac:chgData name="Schell, Benjamin" userId="f9e67e3d-e662-49bf-b5ba-a1e4014e19f0" providerId="ADAL" clId="{63F0888A-FB4B-4CAD-B361-4D4AC50A7D73}" dt="2022-09-14T13:01:06.467" v="33405" actId="1076"/>
          <ac:picMkLst>
            <pc:docMk/>
            <pc:sldMk cId="2048759275" sldId="5974"/>
            <ac:picMk id="64" creationId="{6875B74E-4D36-4FF9-9847-9DA5094C95A9}"/>
          </ac:picMkLst>
        </pc:picChg>
        <pc:picChg chg="add mod">
          <ac:chgData name="Schell, Benjamin" userId="f9e67e3d-e662-49bf-b5ba-a1e4014e19f0" providerId="ADAL" clId="{63F0888A-FB4B-4CAD-B361-4D4AC50A7D73}" dt="2022-09-14T13:01:06.467" v="33405" actId="1076"/>
          <ac:picMkLst>
            <pc:docMk/>
            <pc:sldMk cId="2048759275" sldId="5974"/>
            <ac:picMk id="65" creationId="{459F0709-79CB-44C1-9D48-B932C797BC41}"/>
          </ac:picMkLst>
        </pc:picChg>
        <pc:cxnChg chg="add del">
          <ac:chgData name="Schell, Benjamin" userId="f9e67e3d-e662-49bf-b5ba-a1e4014e19f0" providerId="ADAL" clId="{63F0888A-FB4B-4CAD-B361-4D4AC50A7D73}" dt="2022-09-14T12:59:29.748" v="33383" actId="478"/>
          <ac:cxnSpMkLst>
            <pc:docMk/>
            <pc:sldMk cId="2048759275" sldId="5974"/>
            <ac:cxnSpMk id="17" creationId="{B49F0E00-7964-4B09-BF53-C333E74C04FB}"/>
          </ac:cxnSpMkLst>
        </pc:cxnChg>
      </pc:sldChg>
      <pc:sldChg chg="addSp delSp modSp add mod">
        <pc:chgData name="Schell, Benjamin" userId="f9e67e3d-e662-49bf-b5ba-a1e4014e19f0" providerId="ADAL" clId="{63F0888A-FB4B-4CAD-B361-4D4AC50A7D73}" dt="2022-09-14T14:46:51.961" v="34882" actId="478"/>
        <pc:sldMkLst>
          <pc:docMk/>
          <pc:sldMk cId="2688473401" sldId="5975"/>
        </pc:sldMkLst>
        <pc:spChg chg="mod">
          <ac:chgData name="Schell, Benjamin" userId="f9e67e3d-e662-49bf-b5ba-a1e4014e19f0" providerId="ADAL" clId="{63F0888A-FB4B-4CAD-B361-4D4AC50A7D73}" dt="2022-09-14T14:46:24.946" v="34873" actId="6549"/>
          <ac:spMkLst>
            <pc:docMk/>
            <pc:sldMk cId="2688473401" sldId="5975"/>
            <ac:spMk id="23" creationId="{17AF45B2-279E-46B8-A13A-89AA28EFA1CB}"/>
          </ac:spMkLst>
        </pc:spChg>
        <pc:spChg chg="del mod">
          <ac:chgData name="Schell, Benjamin" userId="f9e67e3d-e662-49bf-b5ba-a1e4014e19f0" providerId="ADAL" clId="{63F0888A-FB4B-4CAD-B361-4D4AC50A7D73}" dt="2022-09-14T13:01:25.133" v="33440" actId="478"/>
          <ac:spMkLst>
            <pc:docMk/>
            <pc:sldMk cId="2688473401" sldId="5975"/>
            <ac:spMk id="30" creationId="{D8ACB3FB-093A-41E5-BF25-16A827E18369}"/>
          </ac:spMkLst>
        </pc:spChg>
        <pc:spChg chg="del">
          <ac:chgData name="Schell, Benjamin" userId="f9e67e3d-e662-49bf-b5ba-a1e4014e19f0" providerId="ADAL" clId="{63F0888A-FB4B-4CAD-B361-4D4AC50A7D73}" dt="2022-09-14T14:46:23.395" v="34872" actId="478"/>
          <ac:spMkLst>
            <pc:docMk/>
            <pc:sldMk cId="2688473401" sldId="5975"/>
            <ac:spMk id="31" creationId="{52788494-FF7A-4927-802C-BB1F22515040}"/>
          </ac:spMkLst>
        </pc:spChg>
        <pc:spChg chg="del">
          <ac:chgData name="Schell, Benjamin" userId="f9e67e3d-e662-49bf-b5ba-a1e4014e19f0" providerId="ADAL" clId="{63F0888A-FB4B-4CAD-B361-4D4AC50A7D73}" dt="2022-09-14T14:46:23.395" v="34872" actId="478"/>
          <ac:spMkLst>
            <pc:docMk/>
            <pc:sldMk cId="2688473401" sldId="5975"/>
            <ac:spMk id="32" creationId="{C5ED1BED-A5E1-4D8F-B32F-48195139E907}"/>
          </ac:spMkLst>
        </pc:spChg>
        <pc:spChg chg="del">
          <ac:chgData name="Schell, Benjamin" userId="f9e67e3d-e662-49bf-b5ba-a1e4014e19f0" providerId="ADAL" clId="{63F0888A-FB4B-4CAD-B361-4D4AC50A7D73}" dt="2022-09-14T13:01:25.908" v="33441" actId="478"/>
          <ac:spMkLst>
            <pc:docMk/>
            <pc:sldMk cId="2688473401" sldId="5975"/>
            <ac:spMk id="43" creationId="{EB00D558-3807-4F3A-B696-9B1675F19041}"/>
          </ac:spMkLst>
        </pc:spChg>
        <pc:spChg chg="mod">
          <ac:chgData name="Schell, Benjamin" userId="f9e67e3d-e662-49bf-b5ba-a1e4014e19f0" providerId="ADAL" clId="{63F0888A-FB4B-4CAD-B361-4D4AC50A7D73}" dt="2022-09-14T13:07:35.005" v="33825" actId="1076"/>
          <ac:spMkLst>
            <pc:docMk/>
            <pc:sldMk cId="2688473401" sldId="5975"/>
            <ac:spMk id="44" creationId="{73C31767-8AEB-4659-B158-B3C36ECF7D48}"/>
          </ac:spMkLst>
        </pc:spChg>
        <pc:spChg chg="mod">
          <ac:chgData name="Schell, Benjamin" userId="f9e67e3d-e662-49bf-b5ba-a1e4014e19f0" providerId="ADAL" clId="{63F0888A-FB4B-4CAD-B361-4D4AC50A7D73}" dt="2022-09-14T13:07:35.005" v="33825" actId="1076"/>
          <ac:spMkLst>
            <pc:docMk/>
            <pc:sldMk cId="2688473401" sldId="5975"/>
            <ac:spMk id="46" creationId="{86B5F5DA-4705-4187-A997-5FF5F4BDD386}"/>
          </ac:spMkLst>
        </pc:spChg>
        <pc:spChg chg="mod">
          <ac:chgData name="Schell, Benjamin" userId="f9e67e3d-e662-49bf-b5ba-a1e4014e19f0" providerId="ADAL" clId="{63F0888A-FB4B-4CAD-B361-4D4AC50A7D73}" dt="2022-09-14T13:07:35.005" v="33825" actId="1076"/>
          <ac:spMkLst>
            <pc:docMk/>
            <pc:sldMk cId="2688473401" sldId="5975"/>
            <ac:spMk id="47" creationId="{DDA72CF7-DEF6-42C1-A359-9258C0FE9351}"/>
          </ac:spMkLst>
        </pc:spChg>
        <pc:spChg chg="mod">
          <ac:chgData name="Schell, Benjamin" userId="f9e67e3d-e662-49bf-b5ba-a1e4014e19f0" providerId="ADAL" clId="{63F0888A-FB4B-4CAD-B361-4D4AC50A7D73}" dt="2022-09-14T13:07:35.005" v="33825" actId="1076"/>
          <ac:spMkLst>
            <pc:docMk/>
            <pc:sldMk cId="2688473401" sldId="5975"/>
            <ac:spMk id="48" creationId="{DCDB25C0-18A4-4672-8948-4B459A893B09}"/>
          </ac:spMkLst>
        </pc:spChg>
        <pc:spChg chg="mod">
          <ac:chgData name="Schell, Benjamin" userId="f9e67e3d-e662-49bf-b5ba-a1e4014e19f0" providerId="ADAL" clId="{63F0888A-FB4B-4CAD-B361-4D4AC50A7D73}" dt="2022-09-14T13:07:35.005" v="33825" actId="1076"/>
          <ac:spMkLst>
            <pc:docMk/>
            <pc:sldMk cId="2688473401" sldId="5975"/>
            <ac:spMk id="49" creationId="{C9FD05D6-8BC6-4744-82FE-E5B70D47EA9F}"/>
          </ac:spMkLst>
        </pc:spChg>
        <pc:spChg chg="mod">
          <ac:chgData name="Schell, Benjamin" userId="f9e67e3d-e662-49bf-b5ba-a1e4014e19f0" providerId="ADAL" clId="{63F0888A-FB4B-4CAD-B361-4D4AC50A7D73}" dt="2022-09-14T13:07:35.005" v="33825" actId="1076"/>
          <ac:spMkLst>
            <pc:docMk/>
            <pc:sldMk cId="2688473401" sldId="5975"/>
            <ac:spMk id="52" creationId="{6B764FFA-6001-467A-ACB8-78C130F6F068}"/>
          </ac:spMkLst>
        </pc:spChg>
        <pc:spChg chg="mod">
          <ac:chgData name="Schell, Benjamin" userId="f9e67e3d-e662-49bf-b5ba-a1e4014e19f0" providerId="ADAL" clId="{63F0888A-FB4B-4CAD-B361-4D4AC50A7D73}" dt="2022-09-14T13:07:35.005" v="33825" actId="1076"/>
          <ac:spMkLst>
            <pc:docMk/>
            <pc:sldMk cId="2688473401" sldId="5975"/>
            <ac:spMk id="53" creationId="{4EAE3748-20DF-4C2F-91FB-5EAD180343B9}"/>
          </ac:spMkLst>
        </pc:spChg>
        <pc:spChg chg="mod">
          <ac:chgData name="Schell, Benjamin" userId="f9e67e3d-e662-49bf-b5ba-a1e4014e19f0" providerId="ADAL" clId="{63F0888A-FB4B-4CAD-B361-4D4AC50A7D73}" dt="2022-09-14T13:07:35.005" v="33825" actId="1076"/>
          <ac:spMkLst>
            <pc:docMk/>
            <pc:sldMk cId="2688473401" sldId="5975"/>
            <ac:spMk id="54" creationId="{A87E1FA6-FF2C-454B-A908-5F4AFFF57736}"/>
          </ac:spMkLst>
        </pc:spChg>
        <pc:spChg chg="add del mod">
          <ac:chgData name="Schell, Benjamin" userId="f9e67e3d-e662-49bf-b5ba-a1e4014e19f0" providerId="ADAL" clId="{63F0888A-FB4B-4CAD-B361-4D4AC50A7D73}" dt="2022-09-14T13:01:54.332" v="33444"/>
          <ac:spMkLst>
            <pc:docMk/>
            <pc:sldMk cId="2688473401" sldId="5975"/>
            <ac:spMk id="55" creationId="{E522DA88-287E-4A83-82D4-EB2732A27201}"/>
          </ac:spMkLst>
        </pc:spChg>
        <pc:spChg chg="mod">
          <ac:chgData name="Schell, Benjamin" userId="f9e67e3d-e662-49bf-b5ba-a1e4014e19f0" providerId="ADAL" clId="{63F0888A-FB4B-4CAD-B361-4D4AC50A7D73}" dt="2022-09-14T13:07:35.005" v="33825" actId="1076"/>
          <ac:spMkLst>
            <pc:docMk/>
            <pc:sldMk cId="2688473401" sldId="5975"/>
            <ac:spMk id="56" creationId="{0C290DBA-5376-4AB2-907C-E7DB3B654AC2}"/>
          </ac:spMkLst>
        </pc:spChg>
        <pc:spChg chg="mod">
          <ac:chgData name="Schell, Benjamin" userId="f9e67e3d-e662-49bf-b5ba-a1e4014e19f0" providerId="ADAL" clId="{63F0888A-FB4B-4CAD-B361-4D4AC50A7D73}" dt="2022-09-14T13:08:01.271" v="33835" actId="1076"/>
          <ac:spMkLst>
            <pc:docMk/>
            <pc:sldMk cId="2688473401" sldId="5975"/>
            <ac:spMk id="57" creationId="{B2F31107-EB46-4BF0-9764-4942715A2B1B}"/>
          </ac:spMkLst>
        </pc:spChg>
        <pc:spChg chg="mod">
          <ac:chgData name="Schell, Benjamin" userId="f9e67e3d-e662-49bf-b5ba-a1e4014e19f0" providerId="ADAL" clId="{63F0888A-FB4B-4CAD-B361-4D4AC50A7D73}" dt="2022-09-14T13:07:46.004" v="33830" actId="1076"/>
          <ac:spMkLst>
            <pc:docMk/>
            <pc:sldMk cId="2688473401" sldId="5975"/>
            <ac:spMk id="58" creationId="{308D074B-7B26-4419-A23D-B5E893991C41}"/>
          </ac:spMkLst>
        </pc:spChg>
        <pc:spChg chg="add del mod">
          <ac:chgData name="Schell, Benjamin" userId="f9e67e3d-e662-49bf-b5ba-a1e4014e19f0" providerId="ADAL" clId="{63F0888A-FB4B-4CAD-B361-4D4AC50A7D73}" dt="2022-09-14T13:01:54.332" v="33444"/>
          <ac:spMkLst>
            <pc:docMk/>
            <pc:sldMk cId="2688473401" sldId="5975"/>
            <ac:spMk id="59" creationId="{69FB205F-A214-4B9A-92ED-7E0A996CCF2F}"/>
          </ac:spMkLst>
        </pc:spChg>
        <pc:spChg chg="add del mod">
          <ac:chgData name="Schell, Benjamin" userId="f9e67e3d-e662-49bf-b5ba-a1e4014e19f0" providerId="ADAL" clId="{63F0888A-FB4B-4CAD-B361-4D4AC50A7D73}" dt="2022-09-14T13:01:54.332" v="33444"/>
          <ac:spMkLst>
            <pc:docMk/>
            <pc:sldMk cId="2688473401" sldId="5975"/>
            <ac:spMk id="60" creationId="{079EFA2A-CCD2-4333-9711-38EE58AF2402}"/>
          </ac:spMkLst>
        </pc:spChg>
        <pc:spChg chg="add del mod">
          <ac:chgData name="Schell, Benjamin" userId="f9e67e3d-e662-49bf-b5ba-a1e4014e19f0" providerId="ADAL" clId="{63F0888A-FB4B-4CAD-B361-4D4AC50A7D73}" dt="2022-09-14T13:01:54.332" v="33444"/>
          <ac:spMkLst>
            <pc:docMk/>
            <pc:sldMk cId="2688473401" sldId="5975"/>
            <ac:spMk id="61" creationId="{1FED14A7-0768-473D-BECB-CFEC941B91C1}"/>
          </ac:spMkLst>
        </pc:spChg>
        <pc:spChg chg="add del mod">
          <ac:chgData name="Schell, Benjamin" userId="f9e67e3d-e662-49bf-b5ba-a1e4014e19f0" providerId="ADAL" clId="{63F0888A-FB4B-4CAD-B361-4D4AC50A7D73}" dt="2022-09-14T13:01:54.332" v="33444"/>
          <ac:spMkLst>
            <pc:docMk/>
            <pc:sldMk cId="2688473401" sldId="5975"/>
            <ac:spMk id="62" creationId="{18AE43CB-5476-481C-84BC-189B2051E430}"/>
          </ac:spMkLst>
        </pc:spChg>
        <pc:spChg chg="add del mod">
          <ac:chgData name="Schell, Benjamin" userId="f9e67e3d-e662-49bf-b5ba-a1e4014e19f0" providerId="ADAL" clId="{63F0888A-FB4B-4CAD-B361-4D4AC50A7D73}" dt="2022-09-14T13:01:54.332" v="33444"/>
          <ac:spMkLst>
            <pc:docMk/>
            <pc:sldMk cId="2688473401" sldId="5975"/>
            <ac:spMk id="65" creationId="{5949A5AE-8A7D-48A9-9EE3-2DA968EEFC1C}"/>
          </ac:spMkLst>
        </pc:spChg>
        <pc:spChg chg="add del mod">
          <ac:chgData name="Schell, Benjamin" userId="f9e67e3d-e662-49bf-b5ba-a1e4014e19f0" providerId="ADAL" clId="{63F0888A-FB4B-4CAD-B361-4D4AC50A7D73}" dt="2022-09-14T13:01:54.332" v="33444"/>
          <ac:spMkLst>
            <pc:docMk/>
            <pc:sldMk cId="2688473401" sldId="5975"/>
            <ac:spMk id="66" creationId="{4060F953-3489-48BC-B9BC-6F04830CDBF2}"/>
          </ac:spMkLst>
        </pc:spChg>
        <pc:spChg chg="add del mod">
          <ac:chgData name="Schell, Benjamin" userId="f9e67e3d-e662-49bf-b5ba-a1e4014e19f0" providerId="ADAL" clId="{63F0888A-FB4B-4CAD-B361-4D4AC50A7D73}" dt="2022-09-14T13:01:54.332" v="33444"/>
          <ac:spMkLst>
            <pc:docMk/>
            <pc:sldMk cId="2688473401" sldId="5975"/>
            <ac:spMk id="67" creationId="{4563CC4F-D276-498E-8118-94247BD3AE2F}"/>
          </ac:spMkLst>
        </pc:spChg>
        <pc:spChg chg="add del mod">
          <ac:chgData name="Schell, Benjamin" userId="f9e67e3d-e662-49bf-b5ba-a1e4014e19f0" providerId="ADAL" clId="{63F0888A-FB4B-4CAD-B361-4D4AC50A7D73}" dt="2022-09-14T13:01:54.332" v="33444"/>
          <ac:spMkLst>
            <pc:docMk/>
            <pc:sldMk cId="2688473401" sldId="5975"/>
            <ac:spMk id="68" creationId="{4BB33A95-AAD2-4A31-A7F6-F79DF930AB12}"/>
          </ac:spMkLst>
        </pc:spChg>
        <pc:spChg chg="add del mod">
          <ac:chgData name="Schell, Benjamin" userId="f9e67e3d-e662-49bf-b5ba-a1e4014e19f0" providerId="ADAL" clId="{63F0888A-FB4B-4CAD-B361-4D4AC50A7D73}" dt="2022-09-14T13:01:54.332" v="33444"/>
          <ac:spMkLst>
            <pc:docMk/>
            <pc:sldMk cId="2688473401" sldId="5975"/>
            <ac:spMk id="69" creationId="{DCF50B9C-2FAF-4B60-B014-0E7A66D06B64}"/>
          </ac:spMkLst>
        </pc:spChg>
        <pc:spChg chg="add del mod">
          <ac:chgData name="Schell, Benjamin" userId="f9e67e3d-e662-49bf-b5ba-a1e4014e19f0" providerId="ADAL" clId="{63F0888A-FB4B-4CAD-B361-4D4AC50A7D73}" dt="2022-09-14T13:01:54.332" v="33444"/>
          <ac:spMkLst>
            <pc:docMk/>
            <pc:sldMk cId="2688473401" sldId="5975"/>
            <ac:spMk id="70" creationId="{1544BE7A-3520-4840-93C7-447A98ED283E}"/>
          </ac:spMkLst>
        </pc:spChg>
        <pc:spChg chg="mod">
          <ac:chgData name="Schell, Benjamin" userId="f9e67e3d-e662-49bf-b5ba-a1e4014e19f0" providerId="ADAL" clId="{63F0888A-FB4B-4CAD-B361-4D4AC50A7D73}" dt="2022-09-14T13:02:04.085" v="33445"/>
          <ac:spMkLst>
            <pc:docMk/>
            <pc:sldMk cId="2688473401" sldId="5975"/>
            <ac:spMk id="72" creationId="{6F46EFE3-6773-4654-8231-572DE37D10F8}"/>
          </ac:spMkLst>
        </pc:spChg>
        <pc:spChg chg="mod">
          <ac:chgData name="Schell, Benjamin" userId="f9e67e3d-e662-49bf-b5ba-a1e4014e19f0" providerId="ADAL" clId="{63F0888A-FB4B-4CAD-B361-4D4AC50A7D73}" dt="2022-09-14T13:02:04.085" v="33445"/>
          <ac:spMkLst>
            <pc:docMk/>
            <pc:sldMk cId="2688473401" sldId="5975"/>
            <ac:spMk id="73" creationId="{16EB3EFD-ED0F-427E-A569-7A54D123AB99}"/>
          </ac:spMkLst>
        </pc:spChg>
        <pc:spChg chg="mod">
          <ac:chgData name="Schell, Benjamin" userId="f9e67e3d-e662-49bf-b5ba-a1e4014e19f0" providerId="ADAL" clId="{63F0888A-FB4B-4CAD-B361-4D4AC50A7D73}" dt="2022-09-14T13:02:04.085" v="33445"/>
          <ac:spMkLst>
            <pc:docMk/>
            <pc:sldMk cId="2688473401" sldId="5975"/>
            <ac:spMk id="74" creationId="{15484D26-AC67-4CF9-842D-65B10DDBEBE4}"/>
          </ac:spMkLst>
        </pc:spChg>
        <pc:spChg chg="mod">
          <ac:chgData name="Schell, Benjamin" userId="f9e67e3d-e662-49bf-b5ba-a1e4014e19f0" providerId="ADAL" clId="{63F0888A-FB4B-4CAD-B361-4D4AC50A7D73}" dt="2022-09-14T13:02:04.085" v="33445"/>
          <ac:spMkLst>
            <pc:docMk/>
            <pc:sldMk cId="2688473401" sldId="5975"/>
            <ac:spMk id="75" creationId="{9829D0EE-1D70-47B7-8C2A-D5D632449AE5}"/>
          </ac:spMkLst>
        </pc:spChg>
        <pc:grpChg chg="del">
          <ac:chgData name="Schell, Benjamin" userId="f9e67e3d-e662-49bf-b5ba-a1e4014e19f0" providerId="ADAL" clId="{63F0888A-FB4B-4CAD-B361-4D4AC50A7D73}" dt="2022-09-14T13:01:25.133" v="33440" actId="478"/>
          <ac:grpSpMkLst>
            <pc:docMk/>
            <pc:sldMk cId="2688473401" sldId="5975"/>
            <ac:grpSpMk id="11" creationId="{2589305F-DC76-4255-82A2-61BD7A48F10A}"/>
          </ac:grpSpMkLst>
        </pc:grpChg>
        <pc:grpChg chg="del">
          <ac:chgData name="Schell, Benjamin" userId="f9e67e3d-e662-49bf-b5ba-a1e4014e19f0" providerId="ADAL" clId="{63F0888A-FB4B-4CAD-B361-4D4AC50A7D73}" dt="2022-09-14T14:46:23.395" v="34872" actId="478"/>
          <ac:grpSpMkLst>
            <pc:docMk/>
            <pc:sldMk cId="2688473401" sldId="5975"/>
            <ac:grpSpMk id="21" creationId="{2FB6B359-DF98-4966-A3E7-AD6C7DBC9491}"/>
          </ac:grpSpMkLst>
        </pc:grpChg>
        <pc:grpChg chg="del">
          <ac:chgData name="Schell, Benjamin" userId="f9e67e3d-e662-49bf-b5ba-a1e4014e19f0" providerId="ADAL" clId="{63F0888A-FB4B-4CAD-B361-4D4AC50A7D73}" dt="2022-09-14T14:46:27.026" v="34874" actId="478"/>
          <ac:grpSpMkLst>
            <pc:docMk/>
            <pc:sldMk cId="2688473401" sldId="5975"/>
            <ac:grpSpMk id="22" creationId="{94249C84-F7CF-41E4-87F2-740AC81DA27C}"/>
          </ac:grpSpMkLst>
        </pc:grpChg>
        <pc:grpChg chg="add del mod">
          <ac:chgData name="Schell, Benjamin" userId="f9e67e3d-e662-49bf-b5ba-a1e4014e19f0" providerId="ADAL" clId="{63F0888A-FB4B-4CAD-B361-4D4AC50A7D73}" dt="2022-09-14T13:02:10.087" v="33447" actId="478"/>
          <ac:grpSpMkLst>
            <pc:docMk/>
            <pc:sldMk cId="2688473401" sldId="5975"/>
            <ac:grpSpMk id="71" creationId="{A481EE03-296F-4106-9BF3-61FCCCC31D76}"/>
          </ac:grpSpMkLst>
        </pc:grpChg>
        <pc:picChg chg="del">
          <ac:chgData name="Schell, Benjamin" userId="f9e67e3d-e662-49bf-b5ba-a1e4014e19f0" providerId="ADAL" clId="{63F0888A-FB4B-4CAD-B361-4D4AC50A7D73}" dt="2022-09-14T14:46:51.209" v="34881" actId="478"/>
          <ac:picMkLst>
            <pc:docMk/>
            <pc:sldMk cId="2688473401" sldId="5975"/>
            <ac:picMk id="8" creationId="{4DFF4697-826F-424A-ABC5-C586F475B5BC}"/>
          </ac:picMkLst>
        </pc:picChg>
        <pc:picChg chg="del">
          <ac:chgData name="Schell, Benjamin" userId="f9e67e3d-e662-49bf-b5ba-a1e4014e19f0" providerId="ADAL" clId="{63F0888A-FB4B-4CAD-B361-4D4AC50A7D73}" dt="2022-09-14T14:46:23.395" v="34872" actId="478"/>
          <ac:picMkLst>
            <pc:docMk/>
            <pc:sldMk cId="2688473401" sldId="5975"/>
            <ac:picMk id="10" creationId="{8F20A35C-1FD3-4B98-8EC3-5D6E1E8D92B4}"/>
          </ac:picMkLst>
        </pc:picChg>
        <pc:picChg chg="del">
          <ac:chgData name="Schell, Benjamin" userId="f9e67e3d-e662-49bf-b5ba-a1e4014e19f0" providerId="ADAL" clId="{63F0888A-FB4B-4CAD-B361-4D4AC50A7D73}" dt="2022-09-14T14:46:23.395" v="34872" actId="478"/>
          <ac:picMkLst>
            <pc:docMk/>
            <pc:sldMk cId="2688473401" sldId="5975"/>
            <ac:picMk id="36" creationId="{CC0E505F-1510-4032-9474-B6B537B47FAF}"/>
          </ac:picMkLst>
        </pc:picChg>
        <pc:picChg chg="del">
          <ac:chgData name="Schell, Benjamin" userId="f9e67e3d-e662-49bf-b5ba-a1e4014e19f0" providerId="ADAL" clId="{63F0888A-FB4B-4CAD-B361-4D4AC50A7D73}" dt="2022-09-14T14:46:51.961" v="34882" actId="478"/>
          <ac:picMkLst>
            <pc:docMk/>
            <pc:sldMk cId="2688473401" sldId="5975"/>
            <ac:picMk id="37" creationId="{39CEB3DA-C02D-4DCB-9164-D0B5ADAEF172}"/>
          </ac:picMkLst>
        </pc:picChg>
        <pc:picChg chg="del">
          <ac:chgData name="Schell, Benjamin" userId="f9e67e3d-e662-49bf-b5ba-a1e4014e19f0" providerId="ADAL" clId="{63F0888A-FB4B-4CAD-B361-4D4AC50A7D73}" dt="2022-09-14T14:46:23.395" v="34872" actId="478"/>
          <ac:picMkLst>
            <pc:docMk/>
            <pc:sldMk cId="2688473401" sldId="5975"/>
            <ac:picMk id="38" creationId="{331391F7-035F-49D0-8B0B-22CFA1C96EE9}"/>
          </ac:picMkLst>
        </pc:picChg>
        <pc:picChg chg="del">
          <ac:chgData name="Schell, Benjamin" userId="f9e67e3d-e662-49bf-b5ba-a1e4014e19f0" providerId="ADAL" clId="{63F0888A-FB4B-4CAD-B361-4D4AC50A7D73}" dt="2022-09-14T14:46:23.395" v="34872" actId="478"/>
          <ac:picMkLst>
            <pc:docMk/>
            <pc:sldMk cId="2688473401" sldId="5975"/>
            <ac:picMk id="40" creationId="{6D75F7D3-F0C9-4D85-A8A3-8193BB458F03}"/>
          </ac:picMkLst>
        </pc:picChg>
        <pc:picChg chg="del">
          <ac:chgData name="Schell, Benjamin" userId="f9e67e3d-e662-49bf-b5ba-a1e4014e19f0" providerId="ADAL" clId="{63F0888A-FB4B-4CAD-B361-4D4AC50A7D73}" dt="2022-09-14T13:01:25.133" v="33440" actId="478"/>
          <ac:picMkLst>
            <pc:docMk/>
            <pc:sldMk cId="2688473401" sldId="5975"/>
            <ac:picMk id="41" creationId="{A1876720-6CD5-4334-9E40-2B6E7520DE4D}"/>
          </ac:picMkLst>
        </pc:picChg>
        <pc:picChg chg="del">
          <ac:chgData name="Schell, Benjamin" userId="f9e67e3d-e662-49bf-b5ba-a1e4014e19f0" providerId="ADAL" clId="{63F0888A-FB4B-4CAD-B361-4D4AC50A7D73}" dt="2022-09-14T13:01:25.133" v="33440" actId="478"/>
          <ac:picMkLst>
            <pc:docMk/>
            <pc:sldMk cId="2688473401" sldId="5975"/>
            <ac:picMk id="42" creationId="{2BF50F84-4BEE-431E-A9DA-F4E8EE4667DC}"/>
          </ac:picMkLst>
        </pc:picChg>
        <pc:picChg chg="mod">
          <ac:chgData name="Schell, Benjamin" userId="f9e67e3d-e662-49bf-b5ba-a1e4014e19f0" providerId="ADAL" clId="{63F0888A-FB4B-4CAD-B361-4D4AC50A7D73}" dt="2022-09-14T13:07:35.005" v="33825" actId="1076"/>
          <ac:picMkLst>
            <pc:docMk/>
            <pc:sldMk cId="2688473401" sldId="5975"/>
            <ac:picMk id="50" creationId="{15988452-1EB3-4A29-91F3-9825D6849C49}"/>
          </ac:picMkLst>
        </pc:picChg>
        <pc:picChg chg="mod">
          <ac:chgData name="Schell, Benjamin" userId="f9e67e3d-e662-49bf-b5ba-a1e4014e19f0" providerId="ADAL" clId="{63F0888A-FB4B-4CAD-B361-4D4AC50A7D73}" dt="2022-09-14T13:07:35.005" v="33825" actId="1076"/>
          <ac:picMkLst>
            <pc:docMk/>
            <pc:sldMk cId="2688473401" sldId="5975"/>
            <ac:picMk id="51" creationId="{180765C2-517A-48C5-B432-7E66C687141A}"/>
          </ac:picMkLst>
        </pc:picChg>
        <pc:picChg chg="add del mod">
          <ac:chgData name="Schell, Benjamin" userId="f9e67e3d-e662-49bf-b5ba-a1e4014e19f0" providerId="ADAL" clId="{63F0888A-FB4B-4CAD-B361-4D4AC50A7D73}" dt="2022-09-14T13:01:54.332" v="33444"/>
          <ac:picMkLst>
            <pc:docMk/>
            <pc:sldMk cId="2688473401" sldId="5975"/>
            <ac:picMk id="63" creationId="{1AE659C5-2832-465C-9B35-93A017D07258}"/>
          </ac:picMkLst>
        </pc:picChg>
        <pc:picChg chg="add del mod">
          <ac:chgData name="Schell, Benjamin" userId="f9e67e3d-e662-49bf-b5ba-a1e4014e19f0" providerId="ADAL" clId="{63F0888A-FB4B-4CAD-B361-4D4AC50A7D73}" dt="2022-09-14T13:01:54.332" v="33444"/>
          <ac:picMkLst>
            <pc:docMk/>
            <pc:sldMk cId="2688473401" sldId="5975"/>
            <ac:picMk id="64" creationId="{5A03A874-80C0-4CE2-9B36-6027D27EEC43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14T14:46:45.050" v="34877" actId="478"/>
        <pc:sldMkLst>
          <pc:docMk/>
          <pc:sldMk cId="301421587" sldId="5976"/>
        </pc:sldMkLst>
        <pc:spChg chg="del">
          <ac:chgData name="Schell, Benjamin" userId="f9e67e3d-e662-49bf-b5ba-a1e4014e19f0" providerId="ADAL" clId="{63F0888A-FB4B-4CAD-B361-4D4AC50A7D73}" dt="2022-09-14T14:46:43.922" v="34876" actId="478"/>
          <ac:spMkLst>
            <pc:docMk/>
            <pc:sldMk cId="301421587" sldId="5976"/>
            <ac:spMk id="31" creationId="{52788494-FF7A-4927-802C-BB1F22515040}"/>
          </ac:spMkLst>
        </pc:spChg>
        <pc:spChg chg="del">
          <ac:chgData name="Schell, Benjamin" userId="f9e67e3d-e662-49bf-b5ba-a1e4014e19f0" providerId="ADAL" clId="{63F0888A-FB4B-4CAD-B361-4D4AC50A7D73}" dt="2022-09-14T14:46:43.922" v="34876" actId="478"/>
          <ac:spMkLst>
            <pc:docMk/>
            <pc:sldMk cId="301421587" sldId="5976"/>
            <ac:spMk id="32" creationId="{C5ED1BED-A5E1-4D8F-B32F-48195139E907}"/>
          </ac:spMkLst>
        </pc:spChg>
        <pc:spChg chg="del">
          <ac:chgData name="Schell, Benjamin" userId="f9e67e3d-e662-49bf-b5ba-a1e4014e19f0" providerId="ADAL" clId="{63F0888A-FB4B-4CAD-B361-4D4AC50A7D73}" dt="2022-09-14T13:02:21.145" v="33449" actId="478"/>
          <ac:spMkLst>
            <pc:docMk/>
            <pc:sldMk cId="301421587" sldId="5976"/>
            <ac:spMk id="44" creationId="{73C31767-8AEB-4659-B158-B3C36ECF7D48}"/>
          </ac:spMkLst>
        </pc:spChg>
        <pc:spChg chg="add mod">
          <ac:chgData name="Schell, Benjamin" userId="f9e67e3d-e662-49bf-b5ba-a1e4014e19f0" providerId="ADAL" clId="{63F0888A-FB4B-4CAD-B361-4D4AC50A7D73}" dt="2022-09-14T13:03:15.978" v="33532" actId="20577"/>
          <ac:spMkLst>
            <pc:docMk/>
            <pc:sldMk cId="301421587" sldId="5976"/>
            <ac:spMk id="45" creationId="{ED734B7B-643A-43C2-8BD9-9FB201AF386D}"/>
          </ac:spMkLst>
        </pc:spChg>
        <pc:spChg chg="del">
          <ac:chgData name="Schell, Benjamin" userId="f9e67e3d-e662-49bf-b5ba-a1e4014e19f0" providerId="ADAL" clId="{63F0888A-FB4B-4CAD-B361-4D4AC50A7D73}" dt="2022-09-14T13:02:21.145" v="33449" actId="478"/>
          <ac:spMkLst>
            <pc:docMk/>
            <pc:sldMk cId="301421587" sldId="5976"/>
            <ac:spMk id="46" creationId="{86B5F5DA-4705-4187-A997-5FF5F4BDD386}"/>
          </ac:spMkLst>
        </pc:spChg>
        <pc:spChg chg="del">
          <ac:chgData name="Schell, Benjamin" userId="f9e67e3d-e662-49bf-b5ba-a1e4014e19f0" providerId="ADAL" clId="{63F0888A-FB4B-4CAD-B361-4D4AC50A7D73}" dt="2022-09-14T13:02:21.145" v="33449" actId="478"/>
          <ac:spMkLst>
            <pc:docMk/>
            <pc:sldMk cId="301421587" sldId="5976"/>
            <ac:spMk id="47" creationId="{DDA72CF7-DEF6-42C1-A359-9258C0FE9351}"/>
          </ac:spMkLst>
        </pc:spChg>
        <pc:spChg chg="del">
          <ac:chgData name="Schell, Benjamin" userId="f9e67e3d-e662-49bf-b5ba-a1e4014e19f0" providerId="ADAL" clId="{63F0888A-FB4B-4CAD-B361-4D4AC50A7D73}" dt="2022-09-14T13:02:21.145" v="33449" actId="478"/>
          <ac:spMkLst>
            <pc:docMk/>
            <pc:sldMk cId="301421587" sldId="5976"/>
            <ac:spMk id="48" creationId="{DCDB25C0-18A4-4672-8948-4B459A893B09}"/>
          </ac:spMkLst>
        </pc:spChg>
        <pc:spChg chg="del">
          <ac:chgData name="Schell, Benjamin" userId="f9e67e3d-e662-49bf-b5ba-a1e4014e19f0" providerId="ADAL" clId="{63F0888A-FB4B-4CAD-B361-4D4AC50A7D73}" dt="2022-09-14T13:02:21.145" v="33449" actId="478"/>
          <ac:spMkLst>
            <pc:docMk/>
            <pc:sldMk cId="301421587" sldId="5976"/>
            <ac:spMk id="49" creationId="{C9FD05D6-8BC6-4744-82FE-E5B70D47EA9F}"/>
          </ac:spMkLst>
        </pc:spChg>
        <pc:spChg chg="del">
          <ac:chgData name="Schell, Benjamin" userId="f9e67e3d-e662-49bf-b5ba-a1e4014e19f0" providerId="ADAL" clId="{63F0888A-FB4B-4CAD-B361-4D4AC50A7D73}" dt="2022-09-14T13:02:21.145" v="33449" actId="478"/>
          <ac:spMkLst>
            <pc:docMk/>
            <pc:sldMk cId="301421587" sldId="5976"/>
            <ac:spMk id="52" creationId="{6B764FFA-6001-467A-ACB8-78C130F6F068}"/>
          </ac:spMkLst>
        </pc:spChg>
        <pc:spChg chg="del">
          <ac:chgData name="Schell, Benjamin" userId="f9e67e3d-e662-49bf-b5ba-a1e4014e19f0" providerId="ADAL" clId="{63F0888A-FB4B-4CAD-B361-4D4AC50A7D73}" dt="2022-09-14T13:02:21.145" v="33449" actId="478"/>
          <ac:spMkLst>
            <pc:docMk/>
            <pc:sldMk cId="301421587" sldId="5976"/>
            <ac:spMk id="53" creationId="{4EAE3748-20DF-4C2F-91FB-5EAD180343B9}"/>
          </ac:spMkLst>
        </pc:spChg>
        <pc:spChg chg="del">
          <ac:chgData name="Schell, Benjamin" userId="f9e67e3d-e662-49bf-b5ba-a1e4014e19f0" providerId="ADAL" clId="{63F0888A-FB4B-4CAD-B361-4D4AC50A7D73}" dt="2022-09-14T13:02:21.145" v="33449" actId="478"/>
          <ac:spMkLst>
            <pc:docMk/>
            <pc:sldMk cId="301421587" sldId="5976"/>
            <ac:spMk id="54" creationId="{A87E1FA6-FF2C-454B-A908-5F4AFFF57736}"/>
          </ac:spMkLst>
        </pc:spChg>
        <pc:spChg chg="del">
          <ac:chgData name="Schell, Benjamin" userId="f9e67e3d-e662-49bf-b5ba-a1e4014e19f0" providerId="ADAL" clId="{63F0888A-FB4B-4CAD-B361-4D4AC50A7D73}" dt="2022-09-14T13:02:21.145" v="33449" actId="478"/>
          <ac:spMkLst>
            <pc:docMk/>
            <pc:sldMk cId="301421587" sldId="5976"/>
            <ac:spMk id="56" creationId="{0C290DBA-5376-4AB2-907C-E7DB3B654AC2}"/>
          </ac:spMkLst>
        </pc:spChg>
        <pc:spChg chg="del">
          <ac:chgData name="Schell, Benjamin" userId="f9e67e3d-e662-49bf-b5ba-a1e4014e19f0" providerId="ADAL" clId="{63F0888A-FB4B-4CAD-B361-4D4AC50A7D73}" dt="2022-09-14T13:02:21.145" v="33449" actId="478"/>
          <ac:spMkLst>
            <pc:docMk/>
            <pc:sldMk cId="301421587" sldId="5976"/>
            <ac:spMk id="57" creationId="{B2F31107-EB46-4BF0-9764-4942715A2B1B}"/>
          </ac:spMkLst>
        </pc:spChg>
        <pc:spChg chg="del">
          <ac:chgData name="Schell, Benjamin" userId="f9e67e3d-e662-49bf-b5ba-a1e4014e19f0" providerId="ADAL" clId="{63F0888A-FB4B-4CAD-B361-4D4AC50A7D73}" dt="2022-09-14T13:02:21.145" v="33449" actId="478"/>
          <ac:spMkLst>
            <pc:docMk/>
            <pc:sldMk cId="301421587" sldId="5976"/>
            <ac:spMk id="58" creationId="{308D074B-7B26-4419-A23D-B5E893991C41}"/>
          </ac:spMkLst>
        </pc:spChg>
        <pc:spChg chg="mod">
          <ac:chgData name="Schell, Benjamin" userId="f9e67e3d-e662-49bf-b5ba-a1e4014e19f0" providerId="ADAL" clId="{63F0888A-FB4B-4CAD-B361-4D4AC50A7D73}" dt="2022-09-14T13:02:25.858" v="33451" actId="1076"/>
          <ac:spMkLst>
            <pc:docMk/>
            <pc:sldMk cId="301421587" sldId="5976"/>
            <ac:spMk id="59" creationId="{F85CBC8A-E7CF-4A87-9EF2-C932103C43C8}"/>
          </ac:spMkLst>
        </pc:spChg>
        <pc:spChg chg="mod">
          <ac:chgData name="Schell, Benjamin" userId="f9e67e3d-e662-49bf-b5ba-a1e4014e19f0" providerId="ADAL" clId="{63F0888A-FB4B-4CAD-B361-4D4AC50A7D73}" dt="2022-09-14T13:02:21.614" v="33450"/>
          <ac:spMkLst>
            <pc:docMk/>
            <pc:sldMk cId="301421587" sldId="5976"/>
            <ac:spMk id="60" creationId="{A70B4231-FAFC-477C-B68F-4AFB117A25AD}"/>
          </ac:spMkLst>
        </pc:spChg>
        <pc:spChg chg="mod">
          <ac:chgData name="Schell, Benjamin" userId="f9e67e3d-e662-49bf-b5ba-a1e4014e19f0" providerId="ADAL" clId="{63F0888A-FB4B-4CAD-B361-4D4AC50A7D73}" dt="2022-09-14T13:02:49.231" v="33486" actId="14100"/>
          <ac:spMkLst>
            <pc:docMk/>
            <pc:sldMk cId="301421587" sldId="5976"/>
            <ac:spMk id="61" creationId="{65A86C4E-C438-4507-80BB-ADAEE1EAE5EF}"/>
          </ac:spMkLst>
        </pc:spChg>
        <pc:spChg chg="mod">
          <ac:chgData name="Schell, Benjamin" userId="f9e67e3d-e662-49bf-b5ba-a1e4014e19f0" providerId="ADAL" clId="{63F0888A-FB4B-4CAD-B361-4D4AC50A7D73}" dt="2022-09-14T13:02:55.830" v="33487" actId="14100"/>
          <ac:spMkLst>
            <pc:docMk/>
            <pc:sldMk cId="301421587" sldId="5976"/>
            <ac:spMk id="62" creationId="{9F45CFBC-7913-48A7-8DD5-2766E6766423}"/>
          </ac:spMkLst>
        </pc:spChg>
        <pc:spChg chg="add mod">
          <ac:chgData name="Schell, Benjamin" userId="f9e67e3d-e662-49bf-b5ba-a1e4014e19f0" providerId="ADAL" clId="{63F0888A-FB4B-4CAD-B361-4D4AC50A7D73}" dt="2022-09-14T13:03:52.205" v="33607" actId="20577"/>
          <ac:spMkLst>
            <pc:docMk/>
            <pc:sldMk cId="301421587" sldId="5976"/>
            <ac:spMk id="65" creationId="{E6C490EB-DBFD-46A9-8E74-BAE0D11A15F8}"/>
          </ac:spMkLst>
        </pc:spChg>
        <pc:spChg chg="add mod">
          <ac:chgData name="Schell, Benjamin" userId="f9e67e3d-e662-49bf-b5ba-a1e4014e19f0" providerId="ADAL" clId="{63F0888A-FB4B-4CAD-B361-4D4AC50A7D73}" dt="2022-09-14T13:04:29.938" v="33626" actId="113"/>
          <ac:spMkLst>
            <pc:docMk/>
            <pc:sldMk cId="301421587" sldId="5976"/>
            <ac:spMk id="67" creationId="{4AF737AC-15AD-4264-9B3F-3F796F91A7E1}"/>
          </ac:spMkLst>
        </pc:spChg>
        <pc:spChg chg="mod">
          <ac:chgData name="Schell, Benjamin" userId="f9e67e3d-e662-49bf-b5ba-a1e4014e19f0" providerId="ADAL" clId="{63F0888A-FB4B-4CAD-B361-4D4AC50A7D73}" dt="2022-09-14T13:04:17.468" v="33614" actId="1076"/>
          <ac:spMkLst>
            <pc:docMk/>
            <pc:sldMk cId="301421587" sldId="5976"/>
            <ac:spMk id="69" creationId="{6CC916F2-4E64-4055-AEA7-F81C3F03F560}"/>
          </ac:spMkLst>
        </pc:spChg>
        <pc:spChg chg="mod">
          <ac:chgData name="Schell, Benjamin" userId="f9e67e3d-e662-49bf-b5ba-a1e4014e19f0" providerId="ADAL" clId="{63F0888A-FB4B-4CAD-B361-4D4AC50A7D73}" dt="2022-09-14T13:03:56.246" v="33608"/>
          <ac:spMkLst>
            <pc:docMk/>
            <pc:sldMk cId="301421587" sldId="5976"/>
            <ac:spMk id="70" creationId="{86BA35C5-2ACB-4FDB-BA6D-29412C361CB1}"/>
          </ac:spMkLst>
        </pc:spChg>
        <pc:spChg chg="mod">
          <ac:chgData name="Schell, Benjamin" userId="f9e67e3d-e662-49bf-b5ba-a1e4014e19f0" providerId="ADAL" clId="{63F0888A-FB4B-4CAD-B361-4D4AC50A7D73}" dt="2022-09-14T13:04:03.216" v="33610" actId="14100"/>
          <ac:spMkLst>
            <pc:docMk/>
            <pc:sldMk cId="301421587" sldId="5976"/>
            <ac:spMk id="71" creationId="{8AA04373-896B-4184-BEE7-C1CBEABAAFA8}"/>
          </ac:spMkLst>
        </pc:spChg>
        <pc:spChg chg="mod">
          <ac:chgData name="Schell, Benjamin" userId="f9e67e3d-e662-49bf-b5ba-a1e4014e19f0" providerId="ADAL" clId="{63F0888A-FB4B-4CAD-B361-4D4AC50A7D73}" dt="2022-09-14T13:04:06.171" v="33611" actId="14100"/>
          <ac:spMkLst>
            <pc:docMk/>
            <pc:sldMk cId="301421587" sldId="5976"/>
            <ac:spMk id="72" creationId="{D81A783E-7E1F-413A-9692-1B4A439AE845}"/>
          </ac:spMkLst>
        </pc:spChg>
        <pc:spChg chg="add mod">
          <ac:chgData name="Schell, Benjamin" userId="f9e67e3d-e662-49bf-b5ba-a1e4014e19f0" providerId="ADAL" clId="{63F0888A-FB4B-4CAD-B361-4D4AC50A7D73}" dt="2022-09-14T13:07:25.757" v="33824" actId="20577"/>
          <ac:spMkLst>
            <pc:docMk/>
            <pc:sldMk cId="301421587" sldId="5976"/>
            <ac:spMk id="74" creationId="{AE2494EA-DF1D-45CE-8AB8-053011E1CE93}"/>
          </ac:spMkLst>
        </pc:spChg>
        <pc:grpChg chg="del">
          <ac:chgData name="Schell, Benjamin" userId="f9e67e3d-e662-49bf-b5ba-a1e4014e19f0" providerId="ADAL" clId="{63F0888A-FB4B-4CAD-B361-4D4AC50A7D73}" dt="2022-09-14T14:46:43.922" v="34876" actId="478"/>
          <ac:grpSpMkLst>
            <pc:docMk/>
            <pc:sldMk cId="301421587" sldId="5976"/>
            <ac:grpSpMk id="21" creationId="{2FB6B359-DF98-4966-A3E7-AD6C7DBC9491}"/>
          </ac:grpSpMkLst>
        </pc:grpChg>
        <pc:grpChg chg="del">
          <ac:chgData name="Schell, Benjamin" userId="f9e67e3d-e662-49bf-b5ba-a1e4014e19f0" providerId="ADAL" clId="{63F0888A-FB4B-4CAD-B361-4D4AC50A7D73}" dt="2022-09-14T14:46:45.050" v="34877" actId="478"/>
          <ac:grpSpMkLst>
            <pc:docMk/>
            <pc:sldMk cId="301421587" sldId="5976"/>
            <ac:grpSpMk id="22" creationId="{94249C84-F7CF-41E4-87F2-740AC81DA27C}"/>
          </ac:grpSpMkLst>
        </pc:grpChg>
        <pc:grpChg chg="add mod">
          <ac:chgData name="Schell, Benjamin" userId="f9e67e3d-e662-49bf-b5ba-a1e4014e19f0" providerId="ADAL" clId="{63F0888A-FB4B-4CAD-B361-4D4AC50A7D73}" dt="2022-09-14T13:02:21.614" v="33450"/>
          <ac:grpSpMkLst>
            <pc:docMk/>
            <pc:sldMk cId="301421587" sldId="5976"/>
            <ac:grpSpMk id="55" creationId="{E8AE14D9-6A33-43EC-AE93-65AD7A914963}"/>
          </ac:grpSpMkLst>
        </pc:grpChg>
        <pc:grpChg chg="add mod">
          <ac:chgData name="Schell, Benjamin" userId="f9e67e3d-e662-49bf-b5ba-a1e4014e19f0" providerId="ADAL" clId="{63F0888A-FB4B-4CAD-B361-4D4AC50A7D73}" dt="2022-09-14T13:04:13.861" v="33613" actId="1076"/>
          <ac:grpSpMkLst>
            <pc:docMk/>
            <pc:sldMk cId="301421587" sldId="5976"/>
            <ac:grpSpMk id="68" creationId="{98DEE7C2-4181-48FE-A6B4-160602B0C92B}"/>
          </ac:grpSpMkLst>
        </pc:grpChg>
        <pc:picChg chg="add mod">
          <ac:chgData name="Schell, Benjamin" userId="f9e67e3d-e662-49bf-b5ba-a1e4014e19f0" providerId="ADAL" clId="{63F0888A-FB4B-4CAD-B361-4D4AC50A7D73}" dt="2022-09-14T13:06:49.352" v="33802" actId="1038"/>
          <ac:picMkLst>
            <pc:docMk/>
            <pc:sldMk cId="301421587" sldId="5976"/>
            <ac:picMk id="7" creationId="{0003804E-87ED-4D17-85B5-E08F081734B1}"/>
          </ac:picMkLst>
        </pc:picChg>
        <pc:picChg chg="del">
          <ac:chgData name="Schell, Benjamin" userId="f9e67e3d-e662-49bf-b5ba-a1e4014e19f0" providerId="ADAL" clId="{63F0888A-FB4B-4CAD-B361-4D4AC50A7D73}" dt="2022-09-14T14:46:43.922" v="34876" actId="478"/>
          <ac:picMkLst>
            <pc:docMk/>
            <pc:sldMk cId="301421587" sldId="5976"/>
            <ac:picMk id="8" creationId="{4DFF4697-826F-424A-ABC5-C586F475B5BC}"/>
          </ac:picMkLst>
        </pc:picChg>
        <pc:picChg chg="del">
          <ac:chgData name="Schell, Benjamin" userId="f9e67e3d-e662-49bf-b5ba-a1e4014e19f0" providerId="ADAL" clId="{63F0888A-FB4B-4CAD-B361-4D4AC50A7D73}" dt="2022-09-14T14:46:43.922" v="34876" actId="478"/>
          <ac:picMkLst>
            <pc:docMk/>
            <pc:sldMk cId="301421587" sldId="5976"/>
            <ac:picMk id="10" creationId="{8F20A35C-1FD3-4B98-8EC3-5D6E1E8D92B4}"/>
          </ac:picMkLst>
        </pc:picChg>
        <pc:picChg chg="del">
          <ac:chgData name="Schell, Benjamin" userId="f9e67e3d-e662-49bf-b5ba-a1e4014e19f0" providerId="ADAL" clId="{63F0888A-FB4B-4CAD-B361-4D4AC50A7D73}" dt="2022-09-14T14:46:43.922" v="34876" actId="478"/>
          <ac:picMkLst>
            <pc:docMk/>
            <pc:sldMk cId="301421587" sldId="5976"/>
            <ac:picMk id="36" creationId="{CC0E505F-1510-4032-9474-B6B537B47FAF}"/>
          </ac:picMkLst>
        </pc:picChg>
        <pc:picChg chg="del">
          <ac:chgData name="Schell, Benjamin" userId="f9e67e3d-e662-49bf-b5ba-a1e4014e19f0" providerId="ADAL" clId="{63F0888A-FB4B-4CAD-B361-4D4AC50A7D73}" dt="2022-09-14T14:46:43.922" v="34876" actId="478"/>
          <ac:picMkLst>
            <pc:docMk/>
            <pc:sldMk cId="301421587" sldId="5976"/>
            <ac:picMk id="37" creationId="{39CEB3DA-C02D-4DCB-9164-D0B5ADAEF172}"/>
          </ac:picMkLst>
        </pc:picChg>
        <pc:picChg chg="del">
          <ac:chgData name="Schell, Benjamin" userId="f9e67e3d-e662-49bf-b5ba-a1e4014e19f0" providerId="ADAL" clId="{63F0888A-FB4B-4CAD-B361-4D4AC50A7D73}" dt="2022-09-14T14:46:43.922" v="34876" actId="478"/>
          <ac:picMkLst>
            <pc:docMk/>
            <pc:sldMk cId="301421587" sldId="5976"/>
            <ac:picMk id="38" creationId="{331391F7-035F-49D0-8B0B-22CFA1C96EE9}"/>
          </ac:picMkLst>
        </pc:picChg>
        <pc:picChg chg="del">
          <ac:chgData name="Schell, Benjamin" userId="f9e67e3d-e662-49bf-b5ba-a1e4014e19f0" providerId="ADAL" clId="{63F0888A-FB4B-4CAD-B361-4D4AC50A7D73}" dt="2022-09-14T14:46:43.922" v="34876" actId="478"/>
          <ac:picMkLst>
            <pc:docMk/>
            <pc:sldMk cId="301421587" sldId="5976"/>
            <ac:picMk id="40" creationId="{6D75F7D3-F0C9-4D85-A8A3-8193BB458F03}"/>
          </ac:picMkLst>
        </pc:picChg>
        <pc:picChg chg="del">
          <ac:chgData name="Schell, Benjamin" userId="f9e67e3d-e662-49bf-b5ba-a1e4014e19f0" providerId="ADAL" clId="{63F0888A-FB4B-4CAD-B361-4D4AC50A7D73}" dt="2022-09-14T13:02:21.145" v="33449" actId="478"/>
          <ac:picMkLst>
            <pc:docMk/>
            <pc:sldMk cId="301421587" sldId="5976"/>
            <ac:picMk id="50" creationId="{15988452-1EB3-4A29-91F3-9825D6849C49}"/>
          </ac:picMkLst>
        </pc:picChg>
        <pc:picChg chg="del">
          <ac:chgData name="Schell, Benjamin" userId="f9e67e3d-e662-49bf-b5ba-a1e4014e19f0" providerId="ADAL" clId="{63F0888A-FB4B-4CAD-B361-4D4AC50A7D73}" dt="2022-09-14T13:02:21.145" v="33449" actId="478"/>
          <ac:picMkLst>
            <pc:docMk/>
            <pc:sldMk cId="301421587" sldId="5976"/>
            <ac:picMk id="51" creationId="{180765C2-517A-48C5-B432-7E66C687141A}"/>
          </ac:picMkLst>
        </pc:picChg>
        <pc:picChg chg="add mod">
          <ac:chgData name="Schell, Benjamin" userId="f9e67e3d-e662-49bf-b5ba-a1e4014e19f0" providerId="ADAL" clId="{63F0888A-FB4B-4CAD-B361-4D4AC50A7D73}" dt="2022-09-14T13:02:21.614" v="33450"/>
          <ac:picMkLst>
            <pc:docMk/>
            <pc:sldMk cId="301421587" sldId="5976"/>
            <ac:picMk id="63" creationId="{6FB4233C-136C-4041-8C54-BA1B73162212}"/>
          </ac:picMkLst>
        </pc:picChg>
        <pc:picChg chg="add del mod">
          <ac:chgData name="Schell, Benjamin" userId="f9e67e3d-e662-49bf-b5ba-a1e4014e19f0" providerId="ADAL" clId="{63F0888A-FB4B-4CAD-B361-4D4AC50A7D73}" dt="2022-09-14T13:02:59.907" v="33488" actId="478"/>
          <ac:picMkLst>
            <pc:docMk/>
            <pc:sldMk cId="301421587" sldId="5976"/>
            <ac:picMk id="64" creationId="{174F2D39-16D2-4DC6-9F98-B45BEDA57D8F}"/>
          </ac:picMkLst>
        </pc:picChg>
        <pc:picChg chg="add mod">
          <ac:chgData name="Schell, Benjamin" userId="f9e67e3d-e662-49bf-b5ba-a1e4014e19f0" providerId="ADAL" clId="{63F0888A-FB4B-4CAD-B361-4D4AC50A7D73}" dt="2022-09-14T13:03:06.835" v="33490" actId="1076"/>
          <ac:picMkLst>
            <pc:docMk/>
            <pc:sldMk cId="301421587" sldId="5976"/>
            <ac:picMk id="66" creationId="{8D01308D-53C6-405D-BBC7-18559320A844}"/>
          </ac:picMkLst>
        </pc:picChg>
        <pc:picChg chg="add mod">
          <ac:chgData name="Schell, Benjamin" userId="f9e67e3d-e662-49bf-b5ba-a1e4014e19f0" providerId="ADAL" clId="{63F0888A-FB4B-4CAD-B361-4D4AC50A7D73}" dt="2022-09-14T13:05:31.018" v="33795" actId="1076"/>
          <ac:picMkLst>
            <pc:docMk/>
            <pc:sldMk cId="301421587" sldId="5976"/>
            <ac:picMk id="73" creationId="{6D90ECA2-D6E5-4DF1-8849-C72D0CBA9632}"/>
          </ac:picMkLst>
        </pc:picChg>
        <pc:picChg chg="add del mod">
          <ac:chgData name="Schell, Benjamin" userId="f9e67e3d-e662-49bf-b5ba-a1e4014e19f0" providerId="ADAL" clId="{63F0888A-FB4B-4CAD-B361-4D4AC50A7D73}" dt="2022-09-14T13:04:35.437" v="33627" actId="478"/>
          <ac:picMkLst>
            <pc:docMk/>
            <pc:sldMk cId="301421587" sldId="5976"/>
            <ac:picMk id="75" creationId="{7BD9186E-AD52-4A06-AA47-1B1CA0E7674F}"/>
          </ac:picMkLst>
        </pc:picChg>
        <pc:picChg chg="add mod">
          <ac:chgData name="Schell, Benjamin" userId="f9e67e3d-e662-49bf-b5ba-a1e4014e19f0" providerId="ADAL" clId="{63F0888A-FB4B-4CAD-B361-4D4AC50A7D73}" dt="2022-09-14T13:05:31.018" v="33795" actId="1076"/>
          <ac:picMkLst>
            <pc:docMk/>
            <pc:sldMk cId="301421587" sldId="5976"/>
            <ac:picMk id="76" creationId="{276A964E-F43A-4F37-8F11-53812E83F123}"/>
          </ac:picMkLst>
        </pc:picChg>
        <pc:picChg chg="add mod">
          <ac:chgData name="Schell, Benjamin" userId="f9e67e3d-e662-49bf-b5ba-a1e4014e19f0" providerId="ADAL" clId="{63F0888A-FB4B-4CAD-B361-4D4AC50A7D73}" dt="2022-09-14T13:06:53.972" v="33804" actId="1076"/>
          <ac:picMkLst>
            <pc:docMk/>
            <pc:sldMk cId="301421587" sldId="5976"/>
            <ac:picMk id="77" creationId="{BE2975A4-4CE0-42E0-A106-E67628F6E16A}"/>
          </ac:picMkLst>
        </pc:picChg>
      </pc:sldChg>
      <pc:sldChg chg="delSp modSp add mod">
        <pc:chgData name="Schell, Benjamin" userId="f9e67e3d-e662-49bf-b5ba-a1e4014e19f0" providerId="ADAL" clId="{63F0888A-FB4B-4CAD-B361-4D4AC50A7D73}" dt="2022-09-14T15:04:58.671" v="34929" actId="20577"/>
        <pc:sldMkLst>
          <pc:docMk/>
          <pc:sldMk cId="2914965976" sldId="5977"/>
        </pc:sldMkLst>
        <pc:spChg chg="del">
          <ac:chgData name="Schell, Benjamin" userId="f9e67e3d-e662-49bf-b5ba-a1e4014e19f0" providerId="ADAL" clId="{63F0888A-FB4B-4CAD-B361-4D4AC50A7D73}" dt="2022-09-14T14:46:19.107" v="34870" actId="478"/>
          <ac:spMkLst>
            <pc:docMk/>
            <pc:sldMk cId="2914965976" sldId="5977"/>
            <ac:spMk id="31" creationId="{52788494-FF7A-4927-802C-BB1F22515040}"/>
          </ac:spMkLst>
        </pc:spChg>
        <pc:spChg chg="del">
          <ac:chgData name="Schell, Benjamin" userId="f9e67e3d-e662-49bf-b5ba-a1e4014e19f0" providerId="ADAL" clId="{63F0888A-FB4B-4CAD-B361-4D4AC50A7D73}" dt="2022-09-14T14:46:19.107" v="34870" actId="478"/>
          <ac:spMkLst>
            <pc:docMk/>
            <pc:sldMk cId="2914965976" sldId="5977"/>
            <ac:spMk id="32" creationId="{C5ED1BED-A5E1-4D8F-B32F-48195139E907}"/>
          </ac:spMkLst>
        </pc:spChg>
        <pc:spChg chg="mod">
          <ac:chgData name="Schell, Benjamin" userId="f9e67e3d-e662-49bf-b5ba-a1e4014e19f0" providerId="ADAL" clId="{63F0888A-FB4B-4CAD-B361-4D4AC50A7D73}" dt="2022-09-14T13:16:06.615" v="34202" actId="1076"/>
          <ac:spMkLst>
            <pc:docMk/>
            <pc:sldMk cId="2914965976" sldId="5977"/>
            <ac:spMk id="35" creationId="{F6D1779A-33CA-4EB1-B04D-3883A6D6C9D4}"/>
          </ac:spMkLst>
        </pc:spChg>
        <pc:spChg chg="mod">
          <ac:chgData name="Schell, Benjamin" userId="f9e67e3d-e662-49bf-b5ba-a1e4014e19f0" providerId="ADAL" clId="{63F0888A-FB4B-4CAD-B361-4D4AC50A7D73}" dt="2022-09-14T15:04:58.671" v="34929" actId="20577"/>
          <ac:spMkLst>
            <pc:docMk/>
            <pc:sldMk cId="2914965976" sldId="5977"/>
            <ac:spMk id="44" creationId="{73C31767-8AEB-4659-B158-B3C36ECF7D48}"/>
          </ac:spMkLst>
        </pc:spChg>
        <pc:spChg chg="mod">
          <ac:chgData name="Schell, Benjamin" userId="f9e67e3d-e662-49bf-b5ba-a1e4014e19f0" providerId="ADAL" clId="{63F0888A-FB4B-4CAD-B361-4D4AC50A7D73}" dt="2022-09-14T13:16:03.170" v="34201" actId="1076"/>
          <ac:spMkLst>
            <pc:docMk/>
            <pc:sldMk cId="2914965976" sldId="5977"/>
            <ac:spMk id="46" creationId="{86B5F5DA-4705-4187-A997-5FF5F4BDD386}"/>
          </ac:spMkLst>
        </pc:spChg>
        <pc:spChg chg="mod">
          <ac:chgData name="Schell, Benjamin" userId="f9e67e3d-e662-49bf-b5ba-a1e4014e19f0" providerId="ADAL" clId="{63F0888A-FB4B-4CAD-B361-4D4AC50A7D73}" dt="2022-09-14T13:16:03.170" v="34201" actId="1076"/>
          <ac:spMkLst>
            <pc:docMk/>
            <pc:sldMk cId="2914965976" sldId="5977"/>
            <ac:spMk id="47" creationId="{DDA72CF7-DEF6-42C1-A359-9258C0FE9351}"/>
          </ac:spMkLst>
        </pc:spChg>
        <pc:spChg chg="mod">
          <ac:chgData name="Schell, Benjamin" userId="f9e67e3d-e662-49bf-b5ba-a1e4014e19f0" providerId="ADAL" clId="{63F0888A-FB4B-4CAD-B361-4D4AC50A7D73}" dt="2022-09-14T13:16:03.170" v="34201" actId="1076"/>
          <ac:spMkLst>
            <pc:docMk/>
            <pc:sldMk cId="2914965976" sldId="5977"/>
            <ac:spMk id="48" creationId="{DCDB25C0-18A4-4672-8948-4B459A893B09}"/>
          </ac:spMkLst>
        </pc:spChg>
        <pc:spChg chg="mod">
          <ac:chgData name="Schell, Benjamin" userId="f9e67e3d-e662-49bf-b5ba-a1e4014e19f0" providerId="ADAL" clId="{63F0888A-FB4B-4CAD-B361-4D4AC50A7D73}" dt="2022-09-14T13:16:03.170" v="34201" actId="1076"/>
          <ac:spMkLst>
            <pc:docMk/>
            <pc:sldMk cId="2914965976" sldId="5977"/>
            <ac:spMk id="49" creationId="{C9FD05D6-8BC6-4744-82FE-E5B70D47EA9F}"/>
          </ac:spMkLst>
        </pc:spChg>
        <pc:spChg chg="mod">
          <ac:chgData name="Schell, Benjamin" userId="f9e67e3d-e662-49bf-b5ba-a1e4014e19f0" providerId="ADAL" clId="{63F0888A-FB4B-4CAD-B361-4D4AC50A7D73}" dt="2022-09-14T13:16:03.170" v="34201" actId="1076"/>
          <ac:spMkLst>
            <pc:docMk/>
            <pc:sldMk cId="2914965976" sldId="5977"/>
            <ac:spMk id="52" creationId="{6B764FFA-6001-467A-ACB8-78C130F6F068}"/>
          </ac:spMkLst>
        </pc:spChg>
        <pc:spChg chg="mod">
          <ac:chgData name="Schell, Benjamin" userId="f9e67e3d-e662-49bf-b5ba-a1e4014e19f0" providerId="ADAL" clId="{63F0888A-FB4B-4CAD-B361-4D4AC50A7D73}" dt="2022-09-14T13:16:03.170" v="34201" actId="1076"/>
          <ac:spMkLst>
            <pc:docMk/>
            <pc:sldMk cId="2914965976" sldId="5977"/>
            <ac:spMk id="53" creationId="{4EAE3748-20DF-4C2F-91FB-5EAD180343B9}"/>
          </ac:spMkLst>
        </pc:spChg>
        <pc:spChg chg="mod">
          <ac:chgData name="Schell, Benjamin" userId="f9e67e3d-e662-49bf-b5ba-a1e4014e19f0" providerId="ADAL" clId="{63F0888A-FB4B-4CAD-B361-4D4AC50A7D73}" dt="2022-09-14T13:16:03.170" v="34201" actId="1076"/>
          <ac:spMkLst>
            <pc:docMk/>
            <pc:sldMk cId="2914965976" sldId="5977"/>
            <ac:spMk id="54" creationId="{A87E1FA6-FF2C-454B-A908-5F4AFFF57736}"/>
          </ac:spMkLst>
        </pc:spChg>
        <pc:spChg chg="mod">
          <ac:chgData name="Schell, Benjamin" userId="f9e67e3d-e662-49bf-b5ba-a1e4014e19f0" providerId="ADAL" clId="{63F0888A-FB4B-4CAD-B361-4D4AC50A7D73}" dt="2022-09-14T13:16:03.170" v="34201" actId="1076"/>
          <ac:spMkLst>
            <pc:docMk/>
            <pc:sldMk cId="2914965976" sldId="5977"/>
            <ac:spMk id="56" creationId="{0C290DBA-5376-4AB2-907C-E7DB3B654AC2}"/>
          </ac:spMkLst>
        </pc:spChg>
        <pc:spChg chg="del mod">
          <ac:chgData name="Schell, Benjamin" userId="f9e67e3d-e662-49bf-b5ba-a1e4014e19f0" providerId="ADAL" clId="{63F0888A-FB4B-4CAD-B361-4D4AC50A7D73}" dt="2022-09-14T13:15:27.154" v="34192" actId="478"/>
          <ac:spMkLst>
            <pc:docMk/>
            <pc:sldMk cId="2914965976" sldId="5977"/>
            <ac:spMk id="57" creationId="{B2F31107-EB46-4BF0-9764-4942715A2B1B}"/>
          </ac:spMkLst>
        </pc:spChg>
        <pc:spChg chg="del mod">
          <ac:chgData name="Schell, Benjamin" userId="f9e67e3d-e662-49bf-b5ba-a1e4014e19f0" providerId="ADAL" clId="{63F0888A-FB4B-4CAD-B361-4D4AC50A7D73}" dt="2022-09-14T13:15:29.460" v="34193" actId="478"/>
          <ac:spMkLst>
            <pc:docMk/>
            <pc:sldMk cId="2914965976" sldId="5977"/>
            <ac:spMk id="58" creationId="{308D074B-7B26-4419-A23D-B5E893991C41}"/>
          </ac:spMkLst>
        </pc:spChg>
        <pc:grpChg chg="del">
          <ac:chgData name="Schell, Benjamin" userId="f9e67e3d-e662-49bf-b5ba-a1e4014e19f0" providerId="ADAL" clId="{63F0888A-FB4B-4CAD-B361-4D4AC50A7D73}" dt="2022-09-14T14:46:19.107" v="34870" actId="478"/>
          <ac:grpSpMkLst>
            <pc:docMk/>
            <pc:sldMk cId="2914965976" sldId="5977"/>
            <ac:grpSpMk id="21" creationId="{2FB6B359-DF98-4966-A3E7-AD6C7DBC9491}"/>
          </ac:grpSpMkLst>
        </pc:grpChg>
        <pc:grpChg chg="del">
          <ac:chgData name="Schell, Benjamin" userId="f9e67e3d-e662-49bf-b5ba-a1e4014e19f0" providerId="ADAL" clId="{63F0888A-FB4B-4CAD-B361-4D4AC50A7D73}" dt="2022-09-14T14:46:20.042" v="34871" actId="478"/>
          <ac:grpSpMkLst>
            <pc:docMk/>
            <pc:sldMk cId="2914965976" sldId="5977"/>
            <ac:grpSpMk id="22" creationId="{94249C84-F7CF-41E4-87F2-740AC81DA27C}"/>
          </ac:grpSpMkLst>
        </pc:grpChg>
        <pc:picChg chg="del">
          <ac:chgData name="Schell, Benjamin" userId="f9e67e3d-e662-49bf-b5ba-a1e4014e19f0" providerId="ADAL" clId="{63F0888A-FB4B-4CAD-B361-4D4AC50A7D73}" dt="2022-09-14T14:46:47.738" v="34878" actId="478"/>
          <ac:picMkLst>
            <pc:docMk/>
            <pc:sldMk cId="2914965976" sldId="5977"/>
            <ac:picMk id="8" creationId="{4DFF4697-826F-424A-ABC5-C586F475B5BC}"/>
          </ac:picMkLst>
        </pc:picChg>
        <pc:picChg chg="del">
          <ac:chgData name="Schell, Benjamin" userId="f9e67e3d-e662-49bf-b5ba-a1e4014e19f0" providerId="ADAL" clId="{63F0888A-FB4B-4CAD-B361-4D4AC50A7D73}" dt="2022-09-14T14:46:19.107" v="34870" actId="478"/>
          <ac:picMkLst>
            <pc:docMk/>
            <pc:sldMk cId="2914965976" sldId="5977"/>
            <ac:picMk id="10" creationId="{8F20A35C-1FD3-4B98-8EC3-5D6E1E8D92B4}"/>
          </ac:picMkLst>
        </pc:picChg>
        <pc:picChg chg="del">
          <ac:chgData name="Schell, Benjamin" userId="f9e67e3d-e662-49bf-b5ba-a1e4014e19f0" providerId="ADAL" clId="{63F0888A-FB4B-4CAD-B361-4D4AC50A7D73}" dt="2022-09-14T14:46:19.107" v="34870" actId="478"/>
          <ac:picMkLst>
            <pc:docMk/>
            <pc:sldMk cId="2914965976" sldId="5977"/>
            <ac:picMk id="36" creationId="{CC0E505F-1510-4032-9474-B6B537B47FAF}"/>
          </ac:picMkLst>
        </pc:picChg>
        <pc:picChg chg="del mod">
          <ac:chgData name="Schell, Benjamin" userId="f9e67e3d-e662-49bf-b5ba-a1e4014e19f0" providerId="ADAL" clId="{63F0888A-FB4B-4CAD-B361-4D4AC50A7D73}" dt="2022-09-14T14:46:49.386" v="34880" actId="478"/>
          <ac:picMkLst>
            <pc:docMk/>
            <pc:sldMk cId="2914965976" sldId="5977"/>
            <ac:picMk id="37" creationId="{39CEB3DA-C02D-4DCB-9164-D0B5ADAEF172}"/>
          </ac:picMkLst>
        </pc:picChg>
        <pc:picChg chg="del">
          <ac:chgData name="Schell, Benjamin" userId="f9e67e3d-e662-49bf-b5ba-a1e4014e19f0" providerId="ADAL" clId="{63F0888A-FB4B-4CAD-B361-4D4AC50A7D73}" dt="2022-09-14T14:46:19.107" v="34870" actId="478"/>
          <ac:picMkLst>
            <pc:docMk/>
            <pc:sldMk cId="2914965976" sldId="5977"/>
            <ac:picMk id="38" creationId="{331391F7-035F-49D0-8B0B-22CFA1C96EE9}"/>
          </ac:picMkLst>
        </pc:picChg>
        <pc:picChg chg="del">
          <ac:chgData name="Schell, Benjamin" userId="f9e67e3d-e662-49bf-b5ba-a1e4014e19f0" providerId="ADAL" clId="{63F0888A-FB4B-4CAD-B361-4D4AC50A7D73}" dt="2022-09-14T14:46:19.107" v="34870" actId="478"/>
          <ac:picMkLst>
            <pc:docMk/>
            <pc:sldMk cId="2914965976" sldId="5977"/>
            <ac:picMk id="40" creationId="{6D75F7D3-F0C9-4D85-A8A3-8193BB458F03}"/>
          </ac:picMkLst>
        </pc:picChg>
        <pc:picChg chg="mod">
          <ac:chgData name="Schell, Benjamin" userId="f9e67e3d-e662-49bf-b5ba-a1e4014e19f0" providerId="ADAL" clId="{63F0888A-FB4B-4CAD-B361-4D4AC50A7D73}" dt="2022-09-14T13:16:03.170" v="34201" actId="1076"/>
          <ac:picMkLst>
            <pc:docMk/>
            <pc:sldMk cId="2914965976" sldId="5977"/>
            <ac:picMk id="50" creationId="{15988452-1EB3-4A29-91F3-9825D6849C49}"/>
          </ac:picMkLst>
        </pc:picChg>
        <pc:picChg chg="mod">
          <ac:chgData name="Schell, Benjamin" userId="f9e67e3d-e662-49bf-b5ba-a1e4014e19f0" providerId="ADAL" clId="{63F0888A-FB4B-4CAD-B361-4D4AC50A7D73}" dt="2022-09-14T13:16:03.170" v="34201" actId="1076"/>
          <ac:picMkLst>
            <pc:docMk/>
            <pc:sldMk cId="2914965976" sldId="5977"/>
            <ac:picMk id="51" creationId="{180765C2-517A-48C5-B432-7E66C687141A}"/>
          </ac:picMkLst>
        </pc:picChg>
      </pc:sldChg>
      <pc:sldChg chg="addSp delSp modSp add mod">
        <pc:chgData name="Schell, Benjamin" userId="f9e67e3d-e662-49bf-b5ba-a1e4014e19f0" providerId="ADAL" clId="{63F0888A-FB4B-4CAD-B361-4D4AC50A7D73}" dt="2022-09-14T14:41:02.220" v="34868" actId="1076"/>
        <pc:sldMkLst>
          <pc:docMk/>
          <pc:sldMk cId="3245889821" sldId="5978"/>
        </pc:sldMkLst>
        <pc:spChg chg="mod">
          <ac:chgData name="Schell, Benjamin" userId="f9e67e3d-e662-49bf-b5ba-a1e4014e19f0" providerId="ADAL" clId="{63F0888A-FB4B-4CAD-B361-4D4AC50A7D73}" dt="2022-09-14T14:36:52.964" v="34849" actId="1076"/>
          <ac:spMkLst>
            <pc:docMk/>
            <pc:sldMk cId="3245889821" sldId="5978"/>
            <ac:spMk id="2" creationId="{C3C5DD83-31B7-45A3-8FC8-686D68669429}"/>
          </ac:spMkLst>
        </pc:spChg>
        <pc:spChg chg="mod">
          <ac:chgData name="Schell, Benjamin" userId="f9e67e3d-e662-49bf-b5ba-a1e4014e19f0" providerId="ADAL" clId="{63F0888A-FB4B-4CAD-B361-4D4AC50A7D73}" dt="2022-09-14T14:37:05.438" v="34863" actId="20577"/>
          <ac:spMkLst>
            <pc:docMk/>
            <pc:sldMk cId="3245889821" sldId="5978"/>
            <ac:spMk id="5" creationId="{0D736E8F-3D4E-46AD-B1BC-392E0493D267}"/>
          </ac:spMkLst>
        </pc:spChg>
        <pc:spChg chg="mod">
          <ac:chgData name="Schell, Benjamin" userId="f9e67e3d-e662-49bf-b5ba-a1e4014e19f0" providerId="ADAL" clId="{63F0888A-FB4B-4CAD-B361-4D4AC50A7D73}" dt="2022-09-14T14:36:47.700" v="34847" actId="1076"/>
          <ac:spMkLst>
            <pc:docMk/>
            <pc:sldMk cId="3245889821" sldId="5978"/>
            <ac:spMk id="29" creationId="{C7FFBDE2-BF7C-4F34-BA51-2FF27C67478E}"/>
          </ac:spMkLst>
        </pc:spChg>
        <pc:spChg chg="del">
          <ac:chgData name="Schell, Benjamin" userId="f9e67e3d-e662-49bf-b5ba-a1e4014e19f0" providerId="ADAL" clId="{63F0888A-FB4B-4CAD-B361-4D4AC50A7D73}" dt="2022-09-14T14:27:45.719" v="34586" actId="478"/>
          <ac:spMkLst>
            <pc:docMk/>
            <pc:sldMk cId="3245889821" sldId="5978"/>
            <ac:spMk id="36" creationId="{08B34D31-1199-41F2-ADF2-187A666364A5}"/>
          </ac:spMkLst>
        </pc:spChg>
        <pc:spChg chg="del">
          <ac:chgData name="Schell, Benjamin" userId="f9e67e3d-e662-49bf-b5ba-a1e4014e19f0" providerId="ADAL" clId="{63F0888A-FB4B-4CAD-B361-4D4AC50A7D73}" dt="2022-09-14T14:27:47.325" v="34587" actId="478"/>
          <ac:spMkLst>
            <pc:docMk/>
            <pc:sldMk cId="3245889821" sldId="5978"/>
            <ac:spMk id="37" creationId="{FF04E455-9E67-4CBA-8553-4DDE563963D5}"/>
          </ac:spMkLst>
        </pc:spChg>
        <pc:spChg chg="mod">
          <ac:chgData name="Schell, Benjamin" userId="f9e67e3d-e662-49bf-b5ba-a1e4014e19f0" providerId="ADAL" clId="{63F0888A-FB4B-4CAD-B361-4D4AC50A7D73}" dt="2022-09-14T14:36:55.585" v="34850" actId="1076"/>
          <ac:spMkLst>
            <pc:docMk/>
            <pc:sldMk cId="3245889821" sldId="5978"/>
            <ac:spMk id="39" creationId="{C429A030-7BCD-4D88-8C05-C8B981970A07}"/>
          </ac:spMkLst>
        </pc:spChg>
        <pc:spChg chg="del">
          <ac:chgData name="Schell, Benjamin" userId="f9e67e3d-e662-49bf-b5ba-a1e4014e19f0" providerId="ADAL" clId="{63F0888A-FB4B-4CAD-B361-4D4AC50A7D73}" dt="2022-09-14T14:27:45.719" v="34586" actId="478"/>
          <ac:spMkLst>
            <pc:docMk/>
            <pc:sldMk cId="3245889821" sldId="5978"/>
            <ac:spMk id="43" creationId="{68202D02-6C70-482A-8823-4D615FD3BA87}"/>
          </ac:spMkLst>
        </pc:spChg>
        <pc:spChg chg="mod">
          <ac:chgData name="Schell, Benjamin" userId="f9e67e3d-e662-49bf-b5ba-a1e4014e19f0" providerId="ADAL" clId="{63F0888A-FB4B-4CAD-B361-4D4AC50A7D73}" dt="2022-09-14T14:36:55.585" v="34850" actId="1076"/>
          <ac:spMkLst>
            <pc:docMk/>
            <pc:sldMk cId="3245889821" sldId="5978"/>
            <ac:spMk id="47" creationId="{20CF747E-AC1A-4218-BF8B-A9C544BA4DCB}"/>
          </ac:spMkLst>
        </pc:spChg>
        <pc:spChg chg="del">
          <ac:chgData name="Schell, Benjamin" userId="f9e67e3d-e662-49bf-b5ba-a1e4014e19f0" providerId="ADAL" clId="{63F0888A-FB4B-4CAD-B361-4D4AC50A7D73}" dt="2022-09-14T14:27:47.325" v="34587" actId="478"/>
          <ac:spMkLst>
            <pc:docMk/>
            <pc:sldMk cId="3245889821" sldId="5978"/>
            <ac:spMk id="51" creationId="{14863230-7482-4E5B-87FD-6E6BE2C51742}"/>
          </ac:spMkLst>
        </pc:spChg>
        <pc:spChg chg="mod">
          <ac:chgData name="Schell, Benjamin" userId="f9e67e3d-e662-49bf-b5ba-a1e4014e19f0" providerId="ADAL" clId="{63F0888A-FB4B-4CAD-B361-4D4AC50A7D73}" dt="2022-09-14T14:28:15.821" v="34592" actId="1076"/>
          <ac:spMkLst>
            <pc:docMk/>
            <pc:sldMk cId="3245889821" sldId="5978"/>
            <ac:spMk id="53" creationId="{E568301C-C469-4510-B480-A62FFB963DA4}"/>
          </ac:spMkLst>
        </pc:spChg>
        <pc:spChg chg="mod">
          <ac:chgData name="Schell, Benjamin" userId="f9e67e3d-e662-49bf-b5ba-a1e4014e19f0" providerId="ADAL" clId="{63F0888A-FB4B-4CAD-B361-4D4AC50A7D73}" dt="2022-09-14T14:28:01.755" v="34588"/>
          <ac:spMkLst>
            <pc:docMk/>
            <pc:sldMk cId="3245889821" sldId="5978"/>
            <ac:spMk id="56" creationId="{63D76F53-8337-4679-BCD1-160F53A47B36}"/>
          </ac:spMkLst>
        </pc:spChg>
        <pc:spChg chg="del">
          <ac:chgData name="Schell, Benjamin" userId="f9e67e3d-e662-49bf-b5ba-a1e4014e19f0" providerId="ADAL" clId="{63F0888A-FB4B-4CAD-B361-4D4AC50A7D73}" dt="2022-09-14T14:27:47.325" v="34587" actId="478"/>
          <ac:spMkLst>
            <pc:docMk/>
            <pc:sldMk cId="3245889821" sldId="5978"/>
            <ac:spMk id="64" creationId="{5DDF0EAB-27D4-47B7-8446-259CF3B4125C}"/>
          </ac:spMkLst>
        </pc:spChg>
        <pc:spChg chg="mod">
          <ac:chgData name="Schell, Benjamin" userId="f9e67e3d-e662-49bf-b5ba-a1e4014e19f0" providerId="ADAL" clId="{63F0888A-FB4B-4CAD-B361-4D4AC50A7D73}" dt="2022-09-14T14:28:01.755" v="34588"/>
          <ac:spMkLst>
            <pc:docMk/>
            <pc:sldMk cId="3245889821" sldId="5978"/>
            <ac:spMk id="65" creationId="{A6F9F66D-6DE8-42E4-AA48-E6B5AE964D5B}"/>
          </ac:spMkLst>
        </pc:spChg>
        <pc:spChg chg="del">
          <ac:chgData name="Schell, Benjamin" userId="f9e67e3d-e662-49bf-b5ba-a1e4014e19f0" providerId="ADAL" clId="{63F0888A-FB4B-4CAD-B361-4D4AC50A7D73}" dt="2022-09-14T14:27:45.719" v="34586" actId="478"/>
          <ac:spMkLst>
            <pc:docMk/>
            <pc:sldMk cId="3245889821" sldId="5978"/>
            <ac:spMk id="66" creationId="{11AD2B38-16AC-4F79-9462-4E76623771F0}"/>
          </ac:spMkLst>
        </pc:spChg>
        <pc:spChg chg="mod">
          <ac:chgData name="Schell, Benjamin" userId="f9e67e3d-e662-49bf-b5ba-a1e4014e19f0" providerId="ADAL" clId="{63F0888A-FB4B-4CAD-B361-4D4AC50A7D73}" dt="2022-09-14T14:28:01.755" v="34588"/>
          <ac:spMkLst>
            <pc:docMk/>
            <pc:sldMk cId="3245889821" sldId="5978"/>
            <ac:spMk id="72" creationId="{972FB775-DB85-40E6-B00D-2DB45A92C3DB}"/>
          </ac:spMkLst>
        </pc:spChg>
        <pc:spChg chg="add mod">
          <ac:chgData name="Schell, Benjamin" userId="f9e67e3d-e662-49bf-b5ba-a1e4014e19f0" providerId="ADAL" clId="{63F0888A-FB4B-4CAD-B361-4D4AC50A7D73}" dt="2022-09-14T14:36:47.700" v="34847" actId="1076"/>
          <ac:spMkLst>
            <pc:docMk/>
            <pc:sldMk cId="3245889821" sldId="5978"/>
            <ac:spMk id="73" creationId="{3E956422-DBFF-422E-BDB6-AD00AFCD77C7}"/>
          </ac:spMkLst>
        </pc:spChg>
        <pc:grpChg chg="add mod">
          <ac:chgData name="Schell, Benjamin" userId="f9e67e3d-e662-49bf-b5ba-a1e4014e19f0" providerId="ADAL" clId="{63F0888A-FB4B-4CAD-B361-4D4AC50A7D73}" dt="2022-09-14T14:36:47.700" v="34847" actId="1076"/>
          <ac:grpSpMkLst>
            <pc:docMk/>
            <pc:sldMk cId="3245889821" sldId="5978"/>
            <ac:grpSpMk id="27" creationId="{C79F9F93-ED38-469B-90EE-413AD0C3CE05}"/>
          </ac:grpSpMkLst>
        </pc:grpChg>
        <pc:grpChg chg="add mod">
          <ac:chgData name="Schell, Benjamin" userId="f9e67e3d-e662-49bf-b5ba-a1e4014e19f0" providerId="ADAL" clId="{63F0888A-FB4B-4CAD-B361-4D4AC50A7D73}" dt="2022-09-14T14:36:55.585" v="34850" actId="1076"/>
          <ac:grpSpMkLst>
            <pc:docMk/>
            <pc:sldMk cId="3245889821" sldId="5978"/>
            <ac:grpSpMk id="33" creationId="{48ED34B4-EBA2-4E8C-AEEB-CC3CC5916915}"/>
          </ac:grpSpMkLst>
        </pc:grpChg>
        <pc:grpChg chg="add mod">
          <ac:chgData name="Schell, Benjamin" userId="f9e67e3d-e662-49bf-b5ba-a1e4014e19f0" providerId="ADAL" clId="{63F0888A-FB4B-4CAD-B361-4D4AC50A7D73}" dt="2022-09-14T14:28:15.821" v="34592" actId="1076"/>
          <ac:grpSpMkLst>
            <pc:docMk/>
            <pc:sldMk cId="3245889821" sldId="5978"/>
            <ac:grpSpMk id="48" creationId="{2630C79A-DB89-4954-AC29-88D1B7402CEC}"/>
          </ac:grpSpMkLst>
        </pc:grpChg>
        <pc:grpChg chg="add mod">
          <ac:chgData name="Schell, Benjamin" userId="f9e67e3d-e662-49bf-b5ba-a1e4014e19f0" providerId="ADAL" clId="{63F0888A-FB4B-4CAD-B361-4D4AC50A7D73}" dt="2022-09-14T14:28:41.103" v="34598" actId="1076"/>
          <ac:grpSpMkLst>
            <pc:docMk/>
            <pc:sldMk cId="3245889821" sldId="5978"/>
            <ac:grpSpMk id="54" creationId="{3C150DB3-8264-4851-B9B7-412A41C67941}"/>
          </ac:grpSpMkLst>
        </pc:grpChg>
        <pc:grpChg chg="mod">
          <ac:chgData name="Schell, Benjamin" userId="f9e67e3d-e662-49bf-b5ba-a1e4014e19f0" providerId="ADAL" clId="{63F0888A-FB4B-4CAD-B361-4D4AC50A7D73}" dt="2022-09-14T14:28:01.755" v="34588"/>
          <ac:grpSpMkLst>
            <pc:docMk/>
            <pc:sldMk cId="3245889821" sldId="5978"/>
            <ac:grpSpMk id="55" creationId="{D2E63DA8-8DA7-41EA-AD99-EA8D1A31AE2E}"/>
          </ac:grpSpMkLst>
        </pc:grpChg>
        <pc:picChg chg="add mod">
          <ac:chgData name="Schell, Benjamin" userId="f9e67e3d-e662-49bf-b5ba-a1e4014e19f0" providerId="ADAL" clId="{63F0888A-FB4B-4CAD-B361-4D4AC50A7D73}" dt="2022-09-14T14:41:02.220" v="34868" actId="1076"/>
          <ac:picMkLst>
            <pc:docMk/>
            <pc:sldMk cId="3245889821" sldId="5978"/>
            <ac:picMk id="7" creationId="{F6A845FF-996C-414E-9AA5-C64847C41499}"/>
          </ac:picMkLst>
        </pc:picChg>
        <pc:picChg chg="mod">
          <ac:chgData name="Schell, Benjamin" userId="f9e67e3d-e662-49bf-b5ba-a1e4014e19f0" providerId="ADAL" clId="{63F0888A-FB4B-4CAD-B361-4D4AC50A7D73}" dt="2022-09-14T14:36:47.700" v="34847" actId="1076"/>
          <ac:picMkLst>
            <pc:docMk/>
            <pc:sldMk cId="3245889821" sldId="5978"/>
            <ac:picMk id="28" creationId="{8F6761B6-3C6F-4FB1-9DA3-8CD77108AE70}"/>
          </ac:picMkLst>
        </pc:picChg>
        <pc:picChg chg="mod">
          <ac:chgData name="Schell, Benjamin" userId="f9e67e3d-e662-49bf-b5ba-a1e4014e19f0" providerId="ADAL" clId="{63F0888A-FB4B-4CAD-B361-4D4AC50A7D73}" dt="2022-09-14T14:36:47.700" v="34847" actId="1076"/>
          <ac:picMkLst>
            <pc:docMk/>
            <pc:sldMk cId="3245889821" sldId="5978"/>
            <ac:picMk id="30" creationId="{9E53C28A-D17E-4FD3-8E3F-FE1E42B4A84A}"/>
          </ac:picMkLst>
        </pc:picChg>
        <pc:picChg chg="del">
          <ac:chgData name="Schell, Benjamin" userId="f9e67e3d-e662-49bf-b5ba-a1e4014e19f0" providerId="ADAL" clId="{63F0888A-FB4B-4CAD-B361-4D4AC50A7D73}" dt="2022-09-14T14:27:45.719" v="34586" actId="478"/>
          <ac:picMkLst>
            <pc:docMk/>
            <pc:sldMk cId="3245889821" sldId="5978"/>
            <ac:picMk id="31" creationId="{AE01D65D-9074-44BD-B0DD-2E243FD08FC0}"/>
          </ac:picMkLst>
        </pc:picChg>
        <pc:picChg chg="del">
          <ac:chgData name="Schell, Benjamin" userId="f9e67e3d-e662-49bf-b5ba-a1e4014e19f0" providerId="ADAL" clId="{63F0888A-FB4B-4CAD-B361-4D4AC50A7D73}" dt="2022-09-14T14:27:45.719" v="34586" actId="478"/>
          <ac:picMkLst>
            <pc:docMk/>
            <pc:sldMk cId="3245889821" sldId="5978"/>
            <ac:picMk id="32" creationId="{D6A286FB-BC2B-4615-8B13-15B363FC03AE}"/>
          </ac:picMkLst>
        </pc:picChg>
        <pc:picChg chg="del">
          <ac:chgData name="Schell, Benjamin" userId="f9e67e3d-e662-49bf-b5ba-a1e4014e19f0" providerId="ADAL" clId="{63F0888A-FB4B-4CAD-B361-4D4AC50A7D73}" dt="2022-09-14T14:27:47.325" v="34587" actId="478"/>
          <ac:picMkLst>
            <pc:docMk/>
            <pc:sldMk cId="3245889821" sldId="5978"/>
            <ac:picMk id="34" creationId="{D565DF85-8621-48F6-8517-515DBF7743E0}"/>
          </ac:picMkLst>
        </pc:picChg>
        <pc:picChg chg="mod">
          <ac:chgData name="Schell, Benjamin" userId="f9e67e3d-e662-49bf-b5ba-a1e4014e19f0" providerId="ADAL" clId="{63F0888A-FB4B-4CAD-B361-4D4AC50A7D73}" dt="2022-09-14T14:36:55.585" v="34850" actId="1076"/>
          <ac:picMkLst>
            <pc:docMk/>
            <pc:sldMk cId="3245889821" sldId="5978"/>
            <ac:picMk id="35" creationId="{0F51451F-9BBD-46B1-AA79-2AA7D9BD175E}"/>
          </ac:picMkLst>
        </pc:picChg>
        <pc:picChg chg="del">
          <ac:chgData name="Schell, Benjamin" userId="f9e67e3d-e662-49bf-b5ba-a1e4014e19f0" providerId="ADAL" clId="{63F0888A-FB4B-4CAD-B361-4D4AC50A7D73}" dt="2022-09-14T14:27:45.719" v="34586" actId="478"/>
          <ac:picMkLst>
            <pc:docMk/>
            <pc:sldMk cId="3245889821" sldId="5978"/>
            <ac:picMk id="38" creationId="{BA5D9E08-A3C0-433C-A42A-580088F9F780}"/>
          </ac:picMkLst>
        </pc:picChg>
        <pc:picChg chg="mod">
          <ac:chgData name="Schell, Benjamin" userId="f9e67e3d-e662-49bf-b5ba-a1e4014e19f0" providerId="ADAL" clId="{63F0888A-FB4B-4CAD-B361-4D4AC50A7D73}" dt="2022-09-14T14:36:55.585" v="34850" actId="1076"/>
          <ac:picMkLst>
            <pc:docMk/>
            <pc:sldMk cId="3245889821" sldId="5978"/>
            <ac:picMk id="40" creationId="{EEE3EB46-2FD5-4CD2-96C6-D9774DD0F62E}"/>
          </ac:picMkLst>
        </pc:picChg>
        <pc:picChg chg="del">
          <ac:chgData name="Schell, Benjamin" userId="f9e67e3d-e662-49bf-b5ba-a1e4014e19f0" providerId="ADAL" clId="{63F0888A-FB4B-4CAD-B361-4D4AC50A7D73}" dt="2022-09-14T14:27:45.719" v="34586" actId="478"/>
          <ac:picMkLst>
            <pc:docMk/>
            <pc:sldMk cId="3245889821" sldId="5978"/>
            <ac:picMk id="41" creationId="{270BCBF0-B561-4BE3-8EBE-7D3040256947}"/>
          </ac:picMkLst>
        </pc:picChg>
        <pc:picChg chg="mod">
          <ac:chgData name="Schell, Benjamin" userId="f9e67e3d-e662-49bf-b5ba-a1e4014e19f0" providerId="ADAL" clId="{63F0888A-FB4B-4CAD-B361-4D4AC50A7D73}" dt="2022-09-14T14:36:55.585" v="34850" actId="1076"/>
          <ac:picMkLst>
            <pc:docMk/>
            <pc:sldMk cId="3245889821" sldId="5978"/>
            <ac:picMk id="42" creationId="{4C685B0B-6E57-4C31-90A0-FCDB01C23032}"/>
          </ac:picMkLst>
        </pc:picChg>
        <pc:picChg chg="del">
          <ac:chgData name="Schell, Benjamin" userId="f9e67e3d-e662-49bf-b5ba-a1e4014e19f0" providerId="ADAL" clId="{63F0888A-FB4B-4CAD-B361-4D4AC50A7D73}" dt="2022-09-14T14:27:45.719" v="34586" actId="478"/>
          <ac:picMkLst>
            <pc:docMk/>
            <pc:sldMk cId="3245889821" sldId="5978"/>
            <ac:picMk id="44" creationId="{6D3FD21D-A2F2-4E37-B892-6DCB2F860798}"/>
          </ac:picMkLst>
        </pc:picChg>
        <pc:picChg chg="del">
          <ac:chgData name="Schell, Benjamin" userId="f9e67e3d-e662-49bf-b5ba-a1e4014e19f0" providerId="ADAL" clId="{63F0888A-FB4B-4CAD-B361-4D4AC50A7D73}" dt="2022-09-14T14:27:45.719" v="34586" actId="478"/>
          <ac:picMkLst>
            <pc:docMk/>
            <pc:sldMk cId="3245889821" sldId="5978"/>
            <ac:picMk id="45" creationId="{C7F83F50-CA97-4084-82A6-10D7EBCDA9F4}"/>
          </ac:picMkLst>
        </pc:picChg>
        <pc:picChg chg="mod">
          <ac:chgData name="Schell, Benjamin" userId="f9e67e3d-e662-49bf-b5ba-a1e4014e19f0" providerId="ADAL" clId="{63F0888A-FB4B-4CAD-B361-4D4AC50A7D73}" dt="2022-09-14T14:36:55.585" v="34850" actId="1076"/>
          <ac:picMkLst>
            <pc:docMk/>
            <pc:sldMk cId="3245889821" sldId="5978"/>
            <ac:picMk id="46" creationId="{55E9DD89-9FC1-4429-9F58-71C7B1D9AE4A}"/>
          </ac:picMkLst>
        </pc:picChg>
        <pc:picChg chg="mod">
          <ac:chgData name="Schell, Benjamin" userId="f9e67e3d-e662-49bf-b5ba-a1e4014e19f0" providerId="ADAL" clId="{63F0888A-FB4B-4CAD-B361-4D4AC50A7D73}" dt="2022-09-14T14:28:15.821" v="34592" actId="1076"/>
          <ac:picMkLst>
            <pc:docMk/>
            <pc:sldMk cId="3245889821" sldId="5978"/>
            <ac:picMk id="49" creationId="{28BC4511-7623-460C-B39A-BE7700BDDFE7}"/>
          </ac:picMkLst>
        </pc:picChg>
        <pc:picChg chg="mod">
          <ac:chgData name="Schell, Benjamin" userId="f9e67e3d-e662-49bf-b5ba-a1e4014e19f0" providerId="ADAL" clId="{63F0888A-FB4B-4CAD-B361-4D4AC50A7D73}" dt="2022-09-14T14:28:15.821" v="34592" actId="1076"/>
          <ac:picMkLst>
            <pc:docMk/>
            <pc:sldMk cId="3245889821" sldId="5978"/>
            <ac:picMk id="50" creationId="{3BD071EB-3B72-40EC-A473-88E1291DFAA0}"/>
          </ac:picMkLst>
        </pc:picChg>
        <pc:picChg chg="del">
          <ac:chgData name="Schell, Benjamin" userId="f9e67e3d-e662-49bf-b5ba-a1e4014e19f0" providerId="ADAL" clId="{63F0888A-FB4B-4CAD-B361-4D4AC50A7D73}" dt="2022-09-14T14:27:45.719" v="34586" actId="478"/>
          <ac:picMkLst>
            <pc:docMk/>
            <pc:sldMk cId="3245889821" sldId="5978"/>
            <ac:picMk id="52" creationId="{BEE7A7CC-8C1C-47CF-B0A6-A970CF335EA9}"/>
          </ac:picMkLst>
        </pc:picChg>
        <pc:picChg chg="mod">
          <ac:chgData name="Schell, Benjamin" userId="f9e67e3d-e662-49bf-b5ba-a1e4014e19f0" providerId="ADAL" clId="{63F0888A-FB4B-4CAD-B361-4D4AC50A7D73}" dt="2022-09-14T14:28:01.755" v="34588"/>
          <ac:picMkLst>
            <pc:docMk/>
            <pc:sldMk cId="3245889821" sldId="5978"/>
            <ac:picMk id="57" creationId="{B3A26207-EB18-45D0-8AC2-EAF3C57360A5}"/>
          </ac:picMkLst>
        </pc:picChg>
        <pc:picChg chg="mod">
          <ac:chgData name="Schell, Benjamin" userId="f9e67e3d-e662-49bf-b5ba-a1e4014e19f0" providerId="ADAL" clId="{63F0888A-FB4B-4CAD-B361-4D4AC50A7D73}" dt="2022-09-14T14:28:01.755" v="34588"/>
          <ac:picMkLst>
            <pc:docMk/>
            <pc:sldMk cId="3245889821" sldId="5978"/>
            <ac:picMk id="58" creationId="{43FF5A43-9B2F-4190-A8FE-05D07DF037D7}"/>
          </ac:picMkLst>
        </pc:picChg>
        <pc:picChg chg="mod">
          <ac:chgData name="Schell, Benjamin" userId="f9e67e3d-e662-49bf-b5ba-a1e4014e19f0" providerId="ADAL" clId="{63F0888A-FB4B-4CAD-B361-4D4AC50A7D73}" dt="2022-09-14T14:28:01.755" v="34588"/>
          <ac:picMkLst>
            <pc:docMk/>
            <pc:sldMk cId="3245889821" sldId="5978"/>
            <ac:picMk id="59" creationId="{0D1CE39D-EB70-47F0-A295-9D0705C56CD4}"/>
          </ac:picMkLst>
        </pc:picChg>
        <pc:picChg chg="del">
          <ac:chgData name="Schell, Benjamin" userId="f9e67e3d-e662-49bf-b5ba-a1e4014e19f0" providerId="ADAL" clId="{63F0888A-FB4B-4CAD-B361-4D4AC50A7D73}" dt="2022-09-14T14:27:45.719" v="34586" actId="478"/>
          <ac:picMkLst>
            <pc:docMk/>
            <pc:sldMk cId="3245889821" sldId="5978"/>
            <ac:picMk id="60" creationId="{D29C430D-A4C4-4E7E-88B9-085711DF59C1}"/>
          </ac:picMkLst>
        </pc:picChg>
        <pc:picChg chg="mod">
          <ac:chgData name="Schell, Benjamin" userId="f9e67e3d-e662-49bf-b5ba-a1e4014e19f0" providerId="ADAL" clId="{63F0888A-FB4B-4CAD-B361-4D4AC50A7D73}" dt="2022-09-14T14:28:01.755" v="34588"/>
          <ac:picMkLst>
            <pc:docMk/>
            <pc:sldMk cId="3245889821" sldId="5978"/>
            <ac:picMk id="61" creationId="{C420E7E0-7052-4683-BE78-909336BE62D4}"/>
          </ac:picMkLst>
        </pc:picChg>
        <pc:picChg chg="mod">
          <ac:chgData name="Schell, Benjamin" userId="f9e67e3d-e662-49bf-b5ba-a1e4014e19f0" providerId="ADAL" clId="{63F0888A-FB4B-4CAD-B361-4D4AC50A7D73}" dt="2022-09-14T14:28:01.755" v="34588"/>
          <ac:picMkLst>
            <pc:docMk/>
            <pc:sldMk cId="3245889821" sldId="5978"/>
            <ac:picMk id="62" creationId="{DA535EEE-9DD1-48A4-9293-ECCE15C39C8D}"/>
          </ac:picMkLst>
        </pc:picChg>
        <pc:picChg chg="del">
          <ac:chgData name="Schell, Benjamin" userId="f9e67e3d-e662-49bf-b5ba-a1e4014e19f0" providerId="ADAL" clId="{63F0888A-FB4B-4CAD-B361-4D4AC50A7D73}" dt="2022-09-14T14:27:45.719" v="34586" actId="478"/>
          <ac:picMkLst>
            <pc:docMk/>
            <pc:sldMk cId="3245889821" sldId="5978"/>
            <ac:picMk id="63" creationId="{DBA54BC1-B678-4753-8301-C484CE5DBA17}"/>
          </ac:picMkLst>
        </pc:picChg>
        <pc:picChg chg="del">
          <ac:chgData name="Schell, Benjamin" userId="f9e67e3d-e662-49bf-b5ba-a1e4014e19f0" providerId="ADAL" clId="{63F0888A-FB4B-4CAD-B361-4D4AC50A7D73}" dt="2022-09-14T14:27:45.719" v="34586" actId="478"/>
          <ac:picMkLst>
            <pc:docMk/>
            <pc:sldMk cId="3245889821" sldId="5978"/>
            <ac:picMk id="67" creationId="{D3605D23-BF37-41E7-A964-B127553CC0DD}"/>
          </ac:picMkLst>
        </pc:picChg>
        <pc:picChg chg="del">
          <ac:chgData name="Schell, Benjamin" userId="f9e67e3d-e662-49bf-b5ba-a1e4014e19f0" providerId="ADAL" clId="{63F0888A-FB4B-4CAD-B361-4D4AC50A7D73}" dt="2022-09-14T14:27:45.719" v="34586" actId="478"/>
          <ac:picMkLst>
            <pc:docMk/>
            <pc:sldMk cId="3245889821" sldId="5978"/>
            <ac:picMk id="68" creationId="{FE9AAF3C-7CB3-417E-9B01-FE17C68A2B32}"/>
          </ac:picMkLst>
        </pc:picChg>
        <pc:picChg chg="del">
          <ac:chgData name="Schell, Benjamin" userId="f9e67e3d-e662-49bf-b5ba-a1e4014e19f0" providerId="ADAL" clId="{63F0888A-FB4B-4CAD-B361-4D4AC50A7D73}" dt="2022-09-14T14:27:45.719" v="34586" actId="478"/>
          <ac:picMkLst>
            <pc:docMk/>
            <pc:sldMk cId="3245889821" sldId="5978"/>
            <ac:picMk id="69" creationId="{0BE89E0E-73A8-408F-BE44-D3B1C97F7F74}"/>
          </ac:picMkLst>
        </pc:picChg>
        <pc:picChg chg="del">
          <ac:chgData name="Schell, Benjamin" userId="f9e67e3d-e662-49bf-b5ba-a1e4014e19f0" providerId="ADAL" clId="{63F0888A-FB4B-4CAD-B361-4D4AC50A7D73}" dt="2022-09-14T14:27:47.325" v="34587" actId="478"/>
          <ac:picMkLst>
            <pc:docMk/>
            <pc:sldMk cId="3245889821" sldId="5978"/>
            <ac:picMk id="70" creationId="{AD2529F3-0A19-4262-8150-0275B3FB492A}"/>
          </ac:picMkLst>
        </pc:picChg>
        <pc:picChg chg="del">
          <ac:chgData name="Schell, Benjamin" userId="f9e67e3d-e662-49bf-b5ba-a1e4014e19f0" providerId="ADAL" clId="{63F0888A-FB4B-4CAD-B361-4D4AC50A7D73}" dt="2022-09-14T14:27:47.325" v="34587" actId="478"/>
          <ac:picMkLst>
            <pc:docMk/>
            <pc:sldMk cId="3245889821" sldId="5978"/>
            <ac:picMk id="71" creationId="{D42C7C99-B740-41F6-9E25-C1F67DA62F5D}"/>
          </ac:picMkLst>
        </pc:picChg>
        <pc:picChg chg="add mod">
          <ac:chgData name="Schell, Benjamin" userId="f9e67e3d-e662-49bf-b5ba-a1e4014e19f0" providerId="ADAL" clId="{63F0888A-FB4B-4CAD-B361-4D4AC50A7D73}" dt="2022-09-14T14:36:47.700" v="34847" actId="1076"/>
          <ac:picMkLst>
            <pc:docMk/>
            <pc:sldMk cId="3245889821" sldId="5978"/>
            <ac:picMk id="74" creationId="{CB216A70-31D1-4A4A-8751-9C8DE4529779}"/>
          </ac:picMkLst>
        </pc:picChg>
      </pc:sldChg>
      <pc:sldChg chg="new del">
        <pc:chgData name="Schell, Benjamin" userId="f9e67e3d-e662-49bf-b5ba-a1e4014e19f0" providerId="ADAL" clId="{63F0888A-FB4B-4CAD-B361-4D4AC50A7D73}" dt="2022-09-14T14:25:56.644" v="34558" actId="47"/>
        <pc:sldMkLst>
          <pc:docMk/>
          <pc:sldMk cId="3807560727" sldId="5978"/>
        </pc:sldMkLst>
      </pc:sldChg>
      <pc:sldMasterChg chg="delSldLayout">
        <pc:chgData name="Schell, Benjamin" userId="f9e67e3d-e662-49bf-b5ba-a1e4014e19f0" providerId="ADAL" clId="{63F0888A-FB4B-4CAD-B361-4D4AC50A7D73}" dt="2022-09-01T15:30:27.963" v="16544" actId="47"/>
        <pc:sldMasterMkLst>
          <pc:docMk/>
          <pc:sldMasterMk cId="893599836" sldId="2147483648"/>
        </pc:sldMasterMkLst>
        <pc:sldLayoutChg chg="del">
          <pc:chgData name="Schell, Benjamin" userId="f9e67e3d-e662-49bf-b5ba-a1e4014e19f0" providerId="ADAL" clId="{63F0888A-FB4B-4CAD-B361-4D4AC50A7D73}" dt="2022-09-01T15:30:27.963" v="16544" actId="47"/>
          <pc:sldLayoutMkLst>
            <pc:docMk/>
            <pc:sldMasterMk cId="893599836" sldId="2147483648"/>
            <pc:sldLayoutMk cId="1534223196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25.10.2022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2221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588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note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Zimmer </a:t>
            </a:r>
            <a:r>
              <a:rPr lang="de-DE" dirty="0" err="1"/>
              <a:t>force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sinking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fingers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5007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note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Zimmer </a:t>
            </a:r>
            <a:r>
              <a:rPr lang="de-DE" dirty="0" err="1"/>
              <a:t>force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sinking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fingers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2754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132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6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39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6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  <p:sldLayoutId id="214748365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12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8.jpeg"/><Relationship Id="rId5" Type="http://schemas.openxmlformats.org/officeDocument/2006/relationships/image" Target="../media/image7.png"/><Relationship Id="rId15" Type="http://schemas.openxmlformats.org/officeDocument/2006/relationships/image" Target="../media/image5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7.png"/><Relationship Id="rId1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svg"/><Relationship Id="rId7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microsoft.com/office/2007/relationships/hdphoto" Target="../media/hdphoto9.wdp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microsoft.com/office/2007/relationships/hdphoto" Target="../media/hdphoto6.wdp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microsoft.com/office/2007/relationships/hdphoto" Target="../media/hdphoto5.wdp"/><Relationship Id="rId15" Type="http://schemas.openxmlformats.org/officeDocument/2006/relationships/image" Target="../media/image62.png"/><Relationship Id="rId10" Type="http://schemas.openxmlformats.org/officeDocument/2006/relationships/image" Target="../media/image59.jpeg"/><Relationship Id="rId19" Type="http://schemas.openxmlformats.org/officeDocument/2006/relationships/image" Target="../media/image64.jpeg"/><Relationship Id="rId4" Type="http://schemas.openxmlformats.org/officeDocument/2006/relationships/image" Target="../media/image54.png"/><Relationship Id="rId9" Type="http://schemas.openxmlformats.org/officeDocument/2006/relationships/image" Target="../media/image58.jpeg"/><Relationship Id="rId1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6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5.png"/><Relationship Id="rId5" Type="http://schemas.microsoft.com/office/2007/relationships/hdphoto" Target="../media/hdphoto2.wdp"/><Relationship Id="rId15" Type="http://schemas.openxmlformats.org/officeDocument/2006/relationships/image" Target="../media/image17.jpe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7" Type="http://schemas.openxmlformats.org/officeDocument/2006/relationships/image" Target="../media/image97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4.sv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/>
          <p:nvPr/>
        </p:nvSpPr>
        <p:spPr>
          <a:xfrm>
            <a:off x="-1776990" y="1940915"/>
            <a:ext cx="14548110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3"/>
            <a:ext cx="7073830" cy="1620773"/>
          </a:xfrm>
        </p:spPr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Flexible Universal Gripper EGU </a:t>
            </a:r>
            <a:br>
              <a:rPr lang="en-US" noProof="0" dirty="0">
                <a:solidFill>
                  <a:schemeClr val="bg1"/>
                </a:solidFill>
              </a:rPr>
            </a:br>
            <a:br>
              <a:rPr lang="en-US" noProof="0" dirty="0">
                <a:solidFill>
                  <a:schemeClr val="bg1"/>
                </a:solidFill>
              </a:rPr>
            </a:br>
            <a:r>
              <a:rPr lang="en-US" noProof="0" dirty="0">
                <a:solidFill>
                  <a:schemeClr val="bg1"/>
                </a:solidFill>
              </a:rPr>
              <a:t>Flexible Small Part </a:t>
            </a:r>
            <a:r>
              <a:rPr lang="en-US" dirty="0">
                <a:solidFill>
                  <a:schemeClr val="bg1"/>
                </a:solidFill>
              </a:rPr>
              <a:t>G</a:t>
            </a:r>
            <a:r>
              <a:rPr lang="en-US" noProof="0" dirty="0">
                <a:solidFill>
                  <a:schemeClr val="bg1"/>
                </a:solidFill>
              </a:rPr>
              <a:t>ripper EGK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3B27D-8962-7460-E639-650453431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631206"/>
            <a:ext cx="4653850" cy="1209273"/>
          </a:xfrm>
        </p:spPr>
        <p:txBody>
          <a:bodyPr/>
          <a:lstStyle/>
          <a:p>
            <a:pPr marL="0" indent="0">
              <a:buNone/>
            </a:pPr>
            <a:r>
              <a:rPr lang="en-US" sz="2000" b="1" noProof="0" dirty="0">
                <a:solidFill>
                  <a:schemeClr val="bg2"/>
                </a:solidFill>
              </a:rPr>
              <a:t>EGU/EGK</a:t>
            </a:r>
            <a:br>
              <a:rPr lang="en-US" sz="2000" b="1" noProof="0" dirty="0">
                <a:solidFill>
                  <a:schemeClr val="bg2"/>
                </a:solidFill>
              </a:rPr>
            </a:br>
            <a:r>
              <a:rPr lang="en-US" sz="2000" b="1" noProof="0" dirty="0">
                <a:solidFill>
                  <a:schemeClr val="bg2"/>
                </a:solidFill>
              </a:rPr>
              <a:t>vs. Zimmer GEH 6000 and 8000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C53ABB-7E68-4CFB-8582-B197EADEA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48" y="2611521"/>
            <a:ext cx="2930228" cy="35123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85B4A9F-8807-4C64-A079-EE1B14B50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129" y="2438143"/>
            <a:ext cx="1877857" cy="29879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FE068E50-FAC0-44A6-BDA3-79378F377A6E}"/>
              </a:ext>
            </a:extLst>
          </p:cNvPr>
          <p:cNvSpPr txBox="1">
            <a:spLocks/>
          </p:cNvSpPr>
          <p:nvPr/>
        </p:nvSpPr>
        <p:spPr>
          <a:xfrm>
            <a:off x="658813" y="1147072"/>
            <a:ext cx="424553" cy="495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346183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660DE-8FA6-4F64-860F-DB262C82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D795DC-4EAD-4C25-9C2C-1F90B2BC8C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98B3EC-2D3D-4D02-AD9C-F7849E282A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F1ACF30-DBE6-42C2-92B1-AE4072DE1C02}"/>
              </a:ext>
            </a:extLst>
          </p:cNvPr>
          <p:cNvSpPr txBox="1">
            <a:spLocks/>
          </p:cNvSpPr>
          <p:nvPr/>
        </p:nvSpPr>
        <p:spPr>
          <a:xfrm>
            <a:off x="658813" y="1348966"/>
            <a:ext cx="8996816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Drive </a:t>
            </a:r>
            <a:r>
              <a:rPr lang="de-DE" b="1" dirty="0" err="1"/>
              <a:t>train</a:t>
            </a:r>
            <a:r>
              <a:rPr lang="de-DE" b="1" dirty="0"/>
              <a:t> </a:t>
            </a:r>
            <a:r>
              <a:rPr lang="de-DE" b="1" dirty="0" err="1"/>
              <a:t>example</a:t>
            </a:r>
            <a:r>
              <a:rPr lang="de-DE" b="1" dirty="0"/>
              <a:t>: ZIMMER GEH 6040 (-31 </a:t>
            </a:r>
            <a:r>
              <a:rPr lang="de-DE" b="1" dirty="0" err="1"/>
              <a:t>gentle</a:t>
            </a:r>
            <a:r>
              <a:rPr lang="de-DE" b="1" dirty="0"/>
              <a:t>) vs. EGK</a:t>
            </a:r>
            <a:endParaRPr lang="en-US" b="1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EFE9D19-EA02-4236-B8FD-E66442FA7DBC}"/>
              </a:ext>
            </a:extLst>
          </p:cNvPr>
          <p:cNvSpPr txBox="1">
            <a:spLocks/>
          </p:cNvSpPr>
          <p:nvPr/>
        </p:nvSpPr>
        <p:spPr>
          <a:xfrm>
            <a:off x="8469296" y="1993911"/>
            <a:ext cx="2066469" cy="374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400" b="1" dirty="0"/>
              <a:t>EGK 40-PN-M-B</a:t>
            </a:r>
            <a:endParaRPr lang="en-US" sz="1400" b="1" dirty="0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94762CC-477E-414D-9001-D482AA42281D}"/>
              </a:ext>
            </a:extLst>
          </p:cNvPr>
          <p:cNvSpPr txBox="1">
            <a:spLocks/>
          </p:cNvSpPr>
          <p:nvPr/>
        </p:nvSpPr>
        <p:spPr>
          <a:xfrm>
            <a:off x="2649823" y="2072384"/>
            <a:ext cx="2066469" cy="374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400" b="1" dirty="0"/>
              <a:t>GEH6040IL-31-B</a:t>
            </a:r>
            <a:endParaRPr lang="en-US" sz="1400" b="1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7E2561B-F692-4491-85E0-98CBB2DBD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93" y="5242514"/>
            <a:ext cx="999420" cy="114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20F82A9-D76F-4FE7-8B46-CDEF5A5640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90037" y="2396306"/>
            <a:ext cx="5205963" cy="261959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385B78A-A150-4704-9E81-3F48D1203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629" y="5355858"/>
            <a:ext cx="914678" cy="69768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FD63D5D-EB61-429E-BCA6-622BA3424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1850" y="2396305"/>
            <a:ext cx="3902390" cy="2619598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CE37B2FC-383B-4584-9906-827414A5792B}"/>
              </a:ext>
            </a:extLst>
          </p:cNvPr>
          <p:cNvSpPr/>
          <p:nvPr/>
        </p:nvSpPr>
        <p:spPr>
          <a:xfrm>
            <a:off x="2777072" y="2622003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4352D02-2BD8-4DBF-8B8B-DFB9A56D7507}"/>
              </a:ext>
            </a:extLst>
          </p:cNvPr>
          <p:cNvSpPr txBox="1"/>
          <p:nvPr/>
        </p:nvSpPr>
        <p:spPr>
          <a:xfrm>
            <a:off x="3289482" y="5374960"/>
            <a:ext cx="914400" cy="2472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>
                <a:solidFill>
                  <a:srgbClr val="003D6A"/>
                </a:solidFill>
              </a:rPr>
              <a:t>Catalog </a:t>
            </a:r>
            <a:r>
              <a:rPr lang="de-DE" sz="1600" b="1" dirty="0" err="1">
                <a:solidFill>
                  <a:srgbClr val="003D6A"/>
                </a:solidFill>
              </a:rPr>
              <a:t>values</a:t>
            </a:r>
            <a:br>
              <a:rPr lang="de-DE" sz="1600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max. 180 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in. 10 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A2FB55A5-088B-49D0-82DC-1FAE90AB3364}"/>
              </a:ext>
            </a:extLst>
          </p:cNvPr>
          <p:cNvCxnSpPr>
            <a:cxnSpLocks/>
          </p:cNvCxnSpPr>
          <p:nvPr/>
        </p:nvCxnSpPr>
        <p:spPr>
          <a:xfrm flipH="1" flipV="1">
            <a:off x="2904930" y="2918940"/>
            <a:ext cx="1821072" cy="2517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>
            <a:extLst>
              <a:ext uri="{FF2B5EF4-FFF2-40B4-BE49-F238E27FC236}">
                <a16:creationId xmlns:a16="http://schemas.microsoft.com/office/drawing/2014/main" id="{82FB8079-BB5A-460C-B684-74255C25F987}"/>
              </a:ext>
            </a:extLst>
          </p:cNvPr>
          <p:cNvSpPr/>
          <p:nvPr/>
        </p:nvSpPr>
        <p:spPr>
          <a:xfrm>
            <a:off x="5353076" y="4523304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6A154A62-5D0F-4DA2-8963-E992B9CB503C}"/>
              </a:ext>
            </a:extLst>
          </p:cNvPr>
          <p:cNvCxnSpPr>
            <a:cxnSpLocks/>
          </p:cNvCxnSpPr>
          <p:nvPr/>
        </p:nvCxnSpPr>
        <p:spPr>
          <a:xfrm flipV="1">
            <a:off x="4726002" y="4740676"/>
            <a:ext cx="569222" cy="69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id="{30F0A0C3-323E-4A00-B2A4-0A3AF1DC12B7}"/>
              </a:ext>
            </a:extLst>
          </p:cNvPr>
          <p:cNvSpPr/>
          <p:nvPr/>
        </p:nvSpPr>
        <p:spPr>
          <a:xfrm>
            <a:off x="7113864" y="4073983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8C38C243-E066-4372-A6AF-E53F7F4CB3B9}"/>
              </a:ext>
            </a:extLst>
          </p:cNvPr>
          <p:cNvSpPr/>
          <p:nvPr/>
        </p:nvSpPr>
        <p:spPr>
          <a:xfrm>
            <a:off x="7087230" y="3132063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C1A55B7-BF22-4BDE-9266-2888FFE37799}"/>
              </a:ext>
            </a:extLst>
          </p:cNvPr>
          <p:cNvSpPr txBox="1"/>
          <p:nvPr/>
        </p:nvSpPr>
        <p:spPr>
          <a:xfrm>
            <a:off x="7857660" y="5312329"/>
            <a:ext cx="914400" cy="2472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>
                <a:solidFill>
                  <a:srgbClr val="003D6A"/>
                </a:solidFill>
              </a:rPr>
              <a:t>Catalog </a:t>
            </a:r>
            <a:r>
              <a:rPr lang="de-DE" sz="1600" b="1" dirty="0" err="1">
                <a:solidFill>
                  <a:srgbClr val="003D6A"/>
                </a:solidFill>
              </a:rPr>
              <a:t>values</a:t>
            </a:r>
            <a:br>
              <a:rPr lang="de-DE" sz="1600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max. 150 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in. </a:t>
            </a:r>
            <a:r>
              <a:rPr lang="de-DE" sz="1600" dirty="0">
                <a:solidFill>
                  <a:srgbClr val="003D6A"/>
                </a:solidFill>
              </a:rPr>
              <a:t>55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8FF6513-A991-4B98-801A-DC5A26585304}"/>
              </a:ext>
            </a:extLst>
          </p:cNvPr>
          <p:cNvCxnSpPr>
            <a:cxnSpLocks/>
          </p:cNvCxnSpPr>
          <p:nvPr/>
        </p:nvCxnSpPr>
        <p:spPr>
          <a:xfrm flipH="1" flipV="1">
            <a:off x="7288979" y="3429000"/>
            <a:ext cx="459781" cy="1926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931A728E-A11C-4F18-A9EC-4C2C62AC119B}"/>
              </a:ext>
            </a:extLst>
          </p:cNvPr>
          <p:cNvCxnSpPr>
            <a:cxnSpLocks/>
          </p:cNvCxnSpPr>
          <p:nvPr/>
        </p:nvCxnSpPr>
        <p:spPr>
          <a:xfrm flipH="1" flipV="1">
            <a:off x="7336171" y="4397387"/>
            <a:ext cx="412589" cy="958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51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5DD83-31B7-45A3-8FC8-686D686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7F679C-F78B-4FBE-94ED-103C14DFB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BA97E7-0294-4BE2-994E-91BD417DF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36E8F-3D4E-46AD-B1BC-392E0493D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6853"/>
            <a:ext cx="4332348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EGU &amp; EGK vs. ZIMMER</a:t>
            </a:r>
            <a:endParaRPr lang="en-US" b="1" dirty="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5C35FEC1-685E-48A4-B31D-2A0FFCB6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95" y="2069389"/>
            <a:ext cx="1040963" cy="66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8188D88-BBAC-463C-BBDE-949E35C7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286" y="1804033"/>
            <a:ext cx="817769" cy="980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99FE86E0-2BC3-486F-9230-C9E60241B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26" y="1858616"/>
            <a:ext cx="616050" cy="980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1D483A52-0052-4B6D-BF21-DAEDD17120EE}"/>
              </a:ext>
            </a:extLst>
          </p:cNvPr>
          <p:cNvSpPr txBox="1">
            <a:spLocks/>
          </p:cNvSpPr>
          <p:nvPr/>
        </p:nvSpPr>
        <p:spPr>
          <a:xfrm>
            <a:off x="929496" y="2915755"/>
            <a:ext cx="1542582" cy="236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GEH 6000 Series</a:t>
            </a:r>
          </a:p>
        </p:txBody>
      </p:sp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C3A442BB-491C-49D7-9608-9BA28E83AB17}"/>
              </a:ext>
            </a:extLst>
          </p:cNvPr>
          <p:cNvSpPr txBox="1">
            <a:spLocks/>
          </p:cNvSpPr>
          <p:nvPr/>
        </p:nvSpPr>
        <p:spPr>
          <a:xfrm>
            <a:off x="5538309" y="2901130"/>
            <a:ext cx="1732099" cy="321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EGU Series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6AB1557-247B-41E9-9C98-A896A7EDA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7082" y="1829343"/>
            <a:ext cx="881245" cy="1053087"/>
          </a:xfrm>
          <a:prstGeom prst="rect">
            <a:avLst/>
          </a:prstGeom>
        </p:spPr>
      </p:pic>
      <p:sp>
        <p:nvSpPr>
          <p:cNvPr id="59" name="Textplatzhalter 4">
            <a:extLst>
              <a:ext uri="{FF2B5EF4-FFF2-40B4-BE49-F238E27FC236}">
                <a16:creationId xmlns:a16="http://schemas.microsoft.com/office/drawing/2014/main" id="{82F47162-234E-4517-938C-B331B6ED5C75}"/>
              </a:ext>
            </a:extLst>
          </p:cNvPr>
          <p:cNvSpPr txBox="1">
            <a:spLocks/>
          </p:cNvSpPr>
          <p:nvPr/>
        </p:nvSpPr>
        <p:spPr>
          <a:xfrm>
            <a:off x="2907097" y="2916218"/>
            <a:ext cx="1759168" cy="309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GEH 8000</a:t>
            </a:r>
          </a:p>
        </p:txBody>
      </p:sp>
      <p:sp>
        <p:nvSpPr>
          <p:cNvPr id="60" name="Textplatzhalter 4">
            <a:extLst>
              <a:ext uri="{FF2B5EF4-FFF2-40B4-BE49-F238E27FC236}">
                <a16:creationId xmlns:a16="http://schemas.microsoft.com/office/drawing/2014/main" id="{E89DAD6C-296F-44F5-83CF-8A189C03ED16}"/>
              </a:ext>
            </a:extLst>
          </p:cNvPr>
          <p:cNvSpPr txBox="1">
            <a:spLocks/>
          </p:cNvSpPr>
          <p:nvPr/>
        </p:nvSpPr>
        <p:spPr>
          <a:xfrm>
            <a:off x="9457016" y="2945383"/>
            <a:ext cx="1759246" cy="233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EGK Series</a:t>
            </a:r>
          </a:p>
        </p:txBody>
      </p:sp>
      <p:graphicFrame>
        <p:nvGraphicFramePr>
          <p:cNvPr id="10" name="Tabelle 10">
            <a:extLst>
              <a:ext uri="{FF2B5EF4-FFF2-40B4-BE49-F238E27FC236}">
                <a16:creationId xmlns:a16="http://schemas.microsoft.com/office/drawing/2014/main" id="{9EFEDA5F-D782-47CD-8C4B-E308BE046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558342"/>
              </p:ext>
            </p:extLst>
          </p:nvPr>
        </p:nvGraphicFramePr>
        <p:xfrm>
          <a:off x="526584" y="3352370"/>
          <a:ext cx="3823825" cy="2159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012">
                  <a:extLst>
                    <a:ext uri="{9D8B030D-6E8A-4147-A177-3AD203B41FA5}">
                      <a16:colId xmlns:a16="http://schemas.microsoft.com/office/drawing/2014/main" val="2376178094"/>
                    </a:ext>
                  </a:extLst>
                </a:gridCol>
                <a:gridCol w="708129">
                  <a:extLst>
                    <a:ext uri="{9D8B030D-6E8A-4147-A177-3AD203B41FA5}">
                      <a16:colId xmlns:a16="http://schemas.microsoft.com/office/drawing/2014/main" val="71991797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91581711"/>
                    </a:ext>
                  </a:extLst>
                </a:gridCol>
                <a:gridCol w="542684">
                  <a:extLst>
                    <a:ext uri="{9D8B030D-6E8A-4147-A177-3AD203B41FA5}">
                      <a16:colId xmlns:a16="http://schemas.microsoft.com/office/drawing/2014/main" val="288647636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124382707"/>
                    </a:ext>
                  </a:extLst>
                </a:gridCol>
              </a:tblGrid>
              <a:tr h="452426">
                <a:tc>
                  <a:txBody>
                    <a:bodyPr/>
                    <a:lstStyle/>
                    <a:p>
                      <a:r>
                        <a:rPr lang="de-DE" sz="1000" dirty="0"/>
                        <a:t>Type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err="1"/>
                        <a:t>Stroke</a:t>
                      </a:r>
                      <a:r>
                        <a:rPr lang="de-DE" sz="1000" dirty="0"/>
                        <a:t>/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jaw</a:t>
                      </a:r>
                      <a:r>
                        <a:rPr lang="de-DE" sz="1000" dirty="0"/>
                        <a:t>[mm]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Force [N]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err="1"/>
                        <a:t>Mass</a:t>
                      </a:r>
                      <a:r>
                        <a:rPr lang="de-DE" sz="1000" dirty="0"/>
                        <a:t> [kg]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Price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034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GEH6040IL-03-B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50 - 500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2.730 €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99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GEH6060IL-03-B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50 - 500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2.800 €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477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GEH6140IL-03-B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125 - 1150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1,9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2.925 €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274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GEH6180IL-03-B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80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125 - 1150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2,6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 3.110 €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706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GEH6040IL-31-B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22 - 185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2.995 €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17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GEH6060IL-31-B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22 – 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3.060 €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461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GEH 8860*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200 – 3000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9,3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4.420 €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313267"/>
                  </a:ext>
                </a:extLst>
              </a:tr>
            </a:tbl>
          </a:graphicData>
        </a:graphic>
      </p:graphicFrame>
      <p:graphicFrame>
        <p:nvGraphicFramePr>
          <p:cNvPr id="53" name="Tabelle 10">
            <a:extLst>
              <a:ext uri="{FF2B5EF4-FFF2-40B4-BE49-F238E27FC236}">
                <a16:creationId xmlns:a16="http://schemas.microsoft.com/office/drawing/2014/main" id="{0F92EDBF-F0E6-4122-993A-1302CF4A1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459654"/>
              </p:ext>
            </p:extLst>
          </p:nvPr>
        </p:nvGraphicFramePr>
        <p:xfrm>
          <a:off x="4698282" y="3346697"/>
          <a:ext cx="3384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37617809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306969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5231153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7310359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1243827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000" dirty="0"/>
                        <a:t>Type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Stroke</a:t>
                      </a:r>
                      <a:r>
                        <a:rPr lang="de-DE" sz="1000" dirty="0"/>
                        <a:t>/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jaw</a:t>
                      </a:r>
                      <a:r>
                        <a:rPr lang="de-DE" sz="1000" dirty="0"/>
                        <a:t>[mm]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Force [N]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Mass</a:t>
                      </a:r>
                      <a:r>
                        <a:rPr lang="de-DE" sz="1000" dirty="0"/>
                        <a:t> [kg]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Price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034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 dirty="0"/>
                        <a:t>EGU 50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51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150 - 440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1,49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2550 €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99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EGU 60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350 - 950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2,90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2850 €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434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EGU 70 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70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660 - 1850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4,52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3150 €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818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EGU 80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80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1100 - 2500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7,72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3450 €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874256"/>
                  </a:ext>
                </a:extLst>
              </a:tr>
            </a:tbl>
          </a:graphicData>
        </a:graphic>
      </p:graphicFrame>
      <p:sp>
        <p:nvSpPr>
          <p:cNvPr id="54" name="Textfeld 53">
            <a:extLst>
              <a:ext uri="{FF2B5EF4-FFF2-40B4-BE49-F238E27FC236}">
                <a16:creationId xmlns:a16="http://schemas.microsoft.com/office/drawing/2014/main" id="{D27417E6-39BB-4D3E-A4D0-EC68D2839EF3}"/>
              </a:ext>
            </a:extLst>
          </p:cNvPr>
          <p:cNvSpPr txBox="1"/>
          <p:nvPr/>
        </p:nvSpPr>
        <p:spPr>
          <a:xfrm>
            <a:off x="719483" y="5624359"/>
            <a:ext cx="2965372" cy="5246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*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price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without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external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controller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cabeling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58" name="Tabelle 10">
            <a:extLst>
              <a:ext uri="{FF2B5EF4-FFF2-40B4-BE49-F238E27FC236}">
                <a16:creationId xmlns:a16="http://schemas.microsoft.com/office/drawing/2014/main" id="{FC8D9F16-01E8-409A-B312-5FBC56131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642142"/>
              </p:ext>
            </p:extLst>
          </p:nvPr>
        </p:nvGraphicFramePr>
        <p:xfrm>
          <a:off x="8425416" y="3352370"/>
          <a:ext cx="3240000" cy="1128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37617809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96004458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1909629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5650434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124382707"/>
                    </a:ext>
                  </a:extLst>
                </a:gridCol>
              </a:tblGrid>
              <a:tr h="396662">
                <a:tc>
                  <a:txBody>
                    <a:bodyPr/>
                    <a:lstStyle/>
                    <a:p>
                      <a:r>
                        <a:rPr lang="de-DE" sz="1000" dirty="0"/>
                        <a:t>Type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Stroke</a:t>
                      </a:r>
                      <a:r>
                        <a:rPr lang="de-DE" sz="1000" dirty="0"/>
                        <a:t>/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jaw</a:t>
                      </a:r>
                      <a:r>
                        <a:rPr lang="de-DE" sz="1000" dirty="0"/>
                        <a:t> [mm]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Force [N]</a:t>
                      </a:r>
                      <a:endParaRPr lang="en-US" sz="1000" dirty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Mass</a:t>
                      </a:r>
                      <a:r>
                        <a:rPr lang="de-DE" sz="1000" dirty="0"/>
                        <a:t> [kg]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Price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034612"/>
                  </a:ext>
                </a:extLst>
              </a:tr>
              <a:tr h="244099">
                <a:tc>
                  <a:txBody>
                    <a:bodyPr/>
                    <a:lstStyle/>
                    <a:p>
                      <a:r>
                        <a:rPr lang="en-US" sz="1000" dirty="0"/>
                        <a:t>EGK 25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26.5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20 – 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0.62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2300 €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99853"/>
                  </a:ext>
                </a:extLst>
              </a:tr>
              <a:tr h="244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EGK 40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41.5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55 – 150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1.02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2500 €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434289"/>
                  </a:ext>
                </a:extLst>
              </a:tr>
              <a:tr h="244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EGK 50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51.5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150 - 300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1.63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2800 €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818211"/>
                  </a:ext>
                </a:extLst>
              </a:tr>
            </a:tbl>
          </a:graphicData>
        </a:graphic>
      </p:graphicFrame>
      <p:sp>
        <p:nvSpPr>
          <p:cNvPr id="63" name="Textfeld 62">
            <a:extLst>
              <a:ext uri="{FF2B5EF4-FFF2-40B4-BE49-F238E27FC236}">
                <a16:creationId xmlns:a16="http://schemas.microsoft.com/office/drawing/2014/main" id="{A22F988E-9F23-4C9C-9918-1F4F0377F026}"/>
              </a:ext>
            </a:extLst>
          </p:cNvPr>
          <p:cNvSpPr txBox="1"/>
          <p:nvPr/>
        </p:nvSpPr>
        <p:spPr>
          <a:xfrm>
            <a:off x="5613286" y="4931060"/>
            <a:ext cx="54069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2"/>
              </a:buClr>
            </a:pPr>
            <a:r>
              <a:rPr lang="en-US" sz="1200" dirty="0">
                <a:solidFill>
                  <a:schemeClr val="accent1"/>
                </a:solidFill>
              </a:rPr>
              <a:t>Changes depending on the version:</a:t>
            </a:r>
          </a:p>
          <a:p>
            <a:pPr>
              <a:buClr>
                <a:schemeClr val="bg2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200" dirty="0">
                <a:solidFill>
                  <a:schemeClr val="accent1"/>
                </a:solidFill>
              </a:rPr>
              <a:t>Industrial Ethernet (PN/EI/EC) or Modbus RTU versions: </a:t>
            </a:r>
            <a:r>
              <a:rPr lang="en-US" sz="1200" b="1" dirty="0">
                <a:solidFill>
                  <a:schemeClr val="accent1"/>
                </a:solidFill>
              </a:rPr>
              <a:t>+300 €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200" dirty="0">
                <a:solidFill>
                  <a:schemeClr val="accent1"/>
                </a:solidFill>
              </a:rPr>
              <a:t>Version with dust-tight protection (only EGU): </a:t>
            </a:r>
            <a:r>
              <a:rPr lang="en-US" sz="1200" b="1" dirty="0">
                <a:solidFill>
                  <a:schemeClr val="accent1"/>
                </a:solidFill>
              </a:rPr>
              <a:t>+250 €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200" dirty="0">
                <a:solidFill>
                  <a:schemeClr val="accent1"/>
                </a:solidFill>
              </a:rPr>
              <a:t>Version without gripping force maintenance: </a:t>
            </a:r>
            <a:r>
              <a:rPr lang="en-US" sz="1200" b="1" dirty="0">
                <a:solidFill>
                  <a:schemeClr val="accent1"/>
                </a:solidFill>
              </a:rPr>
              <a:t>-100 €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8B96812D-C8E6-40F1-B31A-69D4DAEA0429}"/>
              </a:ext>
            </a:extLst>
          </p:cNvPr>
          <p:cNvSpPr txBox="1"/>
          <p:nvPr/>
        </p:nvSpPr>
        <p:spPr>
          <a:xfrm>
            <a:off x="526584" y="6333307"/>
            <a:ext cx="9320667" cy="5246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Note: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Pricing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partly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estimated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on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basis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exisiting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prices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some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versions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Including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latest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price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increase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approx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. 6%. Status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from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13.09.2022.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CA10B34-3FED-48E2-9C86-86E9B1B80290}"/>
              </a:ext>
            </a:extLst>
          </p:cNvPr>
          <p:cNvSpPr txBox="1"/>
          <p:nvPr/>
        </p:nvSpPr>
        <p:spPr>
          <a:xfrm>
            <a:off x="6658836" y="1166709"/>
            <a:ext cx="4485264" cy="313357"/>
          </a:xfrm>
          <a:prstGeom prst="rect">
            <a:avLst/>
          </a:prstGeom>
          <a:solidFill>
            <a:srgbClr val="BCCF00"/>
          </a:solidFill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 err="1">
                <a:solidFill>
                  <a:schemeClr val="bg1">
                    <a:lumMod val="95000"/>
                  </a:schemeClr>
                </a:solidFill>
              </a:rPr>
              <a:t>Comparison</a:t>
            </a:r>
            <a:r>
              <a:rPr lang="de-DE" sz="2200" dirty="0">
                <a:solidFill>
                  <a:schemeClr val="bg1">
                    <a:lumMod val="95000"/>
                  </a:schemeClr>
                </a:solidFill>
              </a:rPr>
              <a:t> @ 50 mm </a:t>
            </a:r>
            <a:r>
              <a:rPr lang="de-DE" sz="2200" dirty="0" err="1">
                <a:solidFill>
                  <a:schemeClr val="bg1">
                    <a:lumMod val="95000"/>
                  </a:schemeClr>
                </a:solidFill>
              </a:rPr>
              <a:t>finger</a:t>
            </a:r>
            <a:r>
              <a:rPr lang="de-DE" sz="2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bg1">
                    <a:lumMod val="95000"/>
                  </a:schemeClr>
                </a:solidFill>
              </a:rPr>
              <a:t>length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12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5DD83-31B7-45A3-8FC8-686D686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7F679C-F78B-4FBE-94ED-103C14DFB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BA97E7-0294-4BE2-994E-91BD417DF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36E8F-3D4E-46AD-B1BC-392E0493D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6853"/>
            <a:ext cx="4332348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EGU &amp; EGK vs. ZIMMER</a:t>
            </a:r>
            <a:endParaRPr lang="en-US" b="1" dirty="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5C35FEC1-685E-48A4-B31D-2A0FFCB6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95" y="2069389"/>
            <a:ext cx="1040963" cy="66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8188D88-BBAC-463C-BBDE-949E35C7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286" y="1804033"/>
            <a:ext cx="817769" cy="980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99FE86E0-2BC3-486F-9230-C9E60241B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26" y="1858616"/>
            <a:ext cx="616050" cy="980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1D483A52-0052-4B6D-BF21-DAEDD17120EE}"/>
              </a:ext>
            </a:extLst>
          </p:cNvPr>
          <p:cNvSpPr txBox="1">
            <a:spLocks/>
          </p:cNvSpPr>
          <p:nvPr/>
        </p:nvSpPr>
        <p:spPr>
          <a:xfrm>
            <a:off x="929496" y="2915755"/>
            <a:ext cx="1542582" cy="236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GEH 6000 Series</a:t>
            </a:r>
          </a:p>
        </p:txBody>
      </p:sp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C3A442BB-491C-49D7-9608-9BA28E83AB17}"/>
              </a:ext>
            </a:extLst>
          </p:cNvPr>
          <p:cNvSpPr txBox="1">
            <a:spLocks/>
          </p:cNvSpPr>
          <p:nvPr/>
        </p:nvSpPr>
        <p:spPr>
          <a:xfrm>
            <a:off x="5538309" y="2901130"/>
            <a:ext cx="1732099" cy="321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EGU Series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6AB1557-247B-41E9-9C98-A896A7EDA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7082" y="1829343"/>
            <a:ext cx="881245" cy="1053087"/>
          </a:xfrm>
          <a:prstGeom prst="rect">
            <a:avLst/>
          </a:prstGeom>
        </p:spPr>
      </p:pic>
      <p:sp>
        <p:nvSpPr>
          <p:cNvPr id="59" name="Textplatzhalter 4">
            <a:extLst>
              <a:ext uri="{FF2B5EF4-FFF2-40B4-BE49-F238E27FC236}">
                <a16:creationId xmlns:a16="http://schemas.microsoft.com/office/drawing/2014/main" id="{82F47162-234E-4517-938C-B331B6ED5C75}"/>
              </a:ext>
            </a:extLst>
          </p:cNvPr>
          <p:cNvSpPr txBox="1">
            <a:spLocks/>
          </p:cNvSpPr>
          <p:nvPr/>
        </p:nvSpPr>
        <p:spPr>
          <a:xfrm>
            <a:off x="2907097" y="2916218"/>
            <a:ext cx="1759168" cy="309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GEH 8000</a:t>
            </a:r>
          </a:p>
        </p:txBody>
      </p:sp>
      <p:sp>
        <p:nvSpPr>
          <p:cNvPr id="60" name="Textplatzhalter 4">
            <a:extLst>
              <a:ext uri="{FF2B5EF4-FFF2-40B4-BE49-F238E27FC236}">
                <a16:creationId xmlns:a16="http://schemas.microsoft.com/office/drawing/2014/main" id="{E89DAD6C-296F-44F5-83CF-8A189C03ED16}"/>
              </a:ext>
            </a:extLst>
          </p:cNvPr>
          <p:cNvSpPr txBox="1">
            <a:spLocks/>
          </p:cNvSpPr>
          <p:nvPr/>
        </p:nvSpPr>
        <p:spPr>
          <a:xfrm>
            <a:off x="9457016" y="2945383"/>
            <a:ext cx="1759246" cy="233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EGK Series</a:t>
            </a:r>
          </a:p>
        </p:txBody>
      </p:sp>
      <p:graphicFrame>
        <p:nvGraphicFramePr>
          <p:cNvPr id="10" name="Tabelle 10">
            <a:extLst>
              <a:ext uri="{FF2B5EF4-FFF2-40B4-BE49-F238E27FC236}">
                <a16:creationId xmlns:a16="http://schemas.microsoft.com/office/drawing/2014/main" id="{9EFEDA5F-D782-47CD-8C4B-E308BE046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40361"/>
              </p:ext>
            </p:extLst>
          </p:nvPr>
        </p:nvGraphicFramePr>
        <p:xfrm>
          <a:off x="526584" y="3352370"/>
          <a:ext cx="3823825" cy="2159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012">
                  <a:extLst>
                    <a:ext uri="{9D8B030D-6E8A-4147-A177-3AD203B41FA5}">
                      <a16:colId xmlns:a16="http://schemas.microsoft.com/office/drawing/2014/main" val="2376178094"/>
                    </a:ext>
                  </a:extLst>
                </a:gridCol>
                <a:gridCol w="708129">
                  <a:extLst>
                    <a:ext uri="{9D8B030D-6E8A-4147-A177-3AD203B41FA5}">
                      <a16:colId xmlns:a16="http://schemas.microsoft.com/office/drawing/2014/main" val="71991797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91581711"/>
                    </a:ext>
                  </a:extLst>
                </a:gridCol>
                <a:gridCol w="542684">
                  <a:extLst>
                    <a:ext uri="{9D8B030D-6E8A-4147-A177-3AD203B41FA5}">
                      <a16:colId xmlns:a16="http://schemas.microsoft.com/office/drawing/2014/main" val="288647636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124382707"/>
                    </a:ext>
                  </a:extLst>
                </a:gridCol>
              </a:tblGrid>
              <a:tr h="452426">
                <a:tc>
                  <a:txBody>
                    <a:bodyPr/>
                    <a:lstStyle/>
                    <a:p>
                      <a:r>
                        <a:rPr lang="de-DE" sz="1000" dirty="0"/>
                        <a:t>Type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err="1"/>
                        <a:t>Stroke</a:t>
                      </a:r>
                      <a:r>
                        <a:rPr lang="de-DE" sz="1000" dirty="0"/>
                        <a:t>/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jaw</a:t>
                      </a:r>
                      <a:r>
                        <a:rPr lang="de-DE" sz="1000" dirty="0"/>
                        <a:t>[mm]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Force [N]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err="1"/>
                        <a:t>Mass</a:t>
                      </a:r>
                      <a:r>
                        <a:rPr lang="de-DE" sz="1000" dirty="0"/>
                        <a:t> [kg]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Price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034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GEH6040IL-03-B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50 - 350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2.730 €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99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GEH6060IL-03-B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50 - 350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2.800 €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477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GEH6140IL-03-B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125 - 900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1,9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2.925 €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274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GEH6180IL-03-B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80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125 – 1000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2,6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 3.110 €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706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GEH6040IL-31-B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17 - 170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2.995 €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17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GEH6060IL-31-B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17 - 170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3.060 €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461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GEH 8860*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200 – 2900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9,3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4.420 €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313267"/>
                  </a:ext>
                </a:extLst>
              </a:tr>
            </a:tbl>
          </a:graphicData>
        </a:graphic>
      </p:graphicFrame>
      <p:graphicFrame>
        <p:nvGraphicFramePr>
          <p:cNvPr id="53" name="Tabelle 10">
            <a:extLst>
              <a:ext uri="{FF2B5EF4-FFF2-40B4-BE49-F238E27FC236}">
                <a16:creationId xmlns:a16="http://schemas.microsoft.com/office/drawing/2014/main" id="{0F92EDBF-F0E6-4122-993A-1302CF4A1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658848"/>
              </p:ext>
            </p:extLst>
          </p:nvPr>
        </p:nvGraphicFramePr>
        <p:xfrm>
          <a:off x="4698282" y="3346697"/>
          <a:ext cx="3384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37617809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306969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5231153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7310359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1243827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000" dirty="0"/>
                        <a:t>Type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Stroke</a:t>
                      </a:r>
                      <a:r>
                        <a:rPr lang="de-DE" sz="1000" dirty="0"/>
                        <a:t>/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jaw</a:t>
                      </a:r>
                      <a:r>
                        <a:rPr lang="de-DE" sz="1000" dirty="0"/>
                        <a:t>[mm]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Force [N]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Mass</a:t>
                      </a:r>
                      <a:r>
                        <a:rPr lang="de-DE" sz="1000" dirty="0"/>
                        <a:t> [kg]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Price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034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 dirty="0"/>
                        <a:t>EGU 50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51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155 - 400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1,49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2550 €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99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EGU 60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325 - 875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2,90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2850 €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434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EGU 70 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70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650 - 1700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4,52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3150 €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818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EGU 80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80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1000 - 3000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7,72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3450 €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874256"/>
                  </a:ext>
                </a:extLst>
              </a:tr>
            </a:tbl>
          </a:graphicData>
        </a:graphic>
      </p:graphicFrame>
      <p:sp>
        <p:nvSpPr>
          <p:cNvPr id="54" name="Textfeld 53">
            <a:extLst>
              <a:ext uri="{FF2B5EF4-FFF2-40B4-BE49-F238E27FC236}">
                <a16:creationId xmlns:a16="http://schemas.microsoft.com/office/drawing/2014/main" id="{D27417E6-39BB-4D3E-A4D0-EC68D2839EF3}"/>
              </a:ext>
            </a:extLst>
          </p:cNvPr>
          <p:cNvSpPr txBox="1"/>
          <p:nvPr/>
        </p:nvSpPr>
        <p:spPr>
          <a:xfrm>
            <a:off x="719483" y="5624359"/>
            <a:ext cx="2965372" cy="5246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*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price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without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external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controller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cabeling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58" name="Tabelle 10">
            <a:extLst>
              <a:ext uri="{FF2B5EF4-FFF2-40B4-BE49-F238E27FC236}">
                <a16:creationId xmlns:a16="http://schemas.microsoft.com/office/drawing/2014/main" id="{FC8D9F16-01E8-409A-B312-5FBC561319A9}"/>
              </a:ext>
            </a:extLst>
          </p:cNvPr>
          <p:cNvGraphicFramePr>
            <a:graphicFrameLocks noGrp="1"/>
          </p:cNvGraphicFramePr>
          <p:nvPr/>
        </p:nvGraphicFramePr>
        <p:xfrm>
          <a:off x="8425416" y="3352370"/>
          <a:ext cx="3240000" cy="1128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37617809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96004458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1909629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5650434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124382707"/>
                    </a:ext>
                  </a:extLst>
                </a:gridCol>
              </a:tblGrid>
              <a:tr h="396662">
                <a:tc>
                  <a:txBody>
                    <a:bodyPr/>
                    <a:lstStyle/>
                    <a:p>
                      <a:r>
                        <a:rPr lang="de-DE" sz="1000" dirty="0"/>
                        <a:t>Type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Stroke</a:t>
                      </a:r>
                      <a:r>
                        <a:rPr lang="de-DE" sz="1000" dirty="0"/>
                        <a:t>/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jaw</a:t>
                      </a:r>
                      <a:r>
                        <a:rPr lang="de-DE" sz="1000" dirty="0"/>
                        <a:t> [mm]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Force [N]</a:t>
                      </a:r>
                      <a:endParaRPr lang="en-US" sz="1000" dirty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Mass</a:t>
                      </a:r>
                      <a:r>
                        <a:rPr lang="de-DE" sz="1000" dirty="0"/>
                        <a:t> [kg]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Price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034612"/>
                  </a:ext>
                </a:extLst>
              </a:tr>
              <a:tr h="244099">
                <a:tc>
                  <a:txBody>
                    <a:bodyPr/>
                    <a:lstStyle/>
                    <a:p>
                      <a:r>
                        <a:rPr lang="en-US" sz="1000" dirty="0"/>
                        <a:t>EGK 25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26.5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20 – 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0.62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2300 €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99853"/>
                  </a:ext>
                </a:extLst>
              </a:tr>
              <a:tr h="244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EGK 40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41.5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55 – 150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1.02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2500 €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434289"/>
                  </a:ext>
                </a:extLst>
              </a:tr>
              <a:tr h="244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EGK 50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51.5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150 - 300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1.63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2800 €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818211"/>
                  </a:ext>
                </a:extLst>
              </a:tr>
            </a:tbl>
          </a:graphicData>
        </a:graphic>
      </p:graphicFrame>
      <p:sp>
        <p:nvSpPr>
          <p:cNvPr id="63" name="Textfeld 62">
            <a:extLst>
              <a:ext uri="{FF2B5EF4-FFF2-40B4-BE49-F238E27FC236}">
                <a16:creationId xmlns:a16="http://schemas.microsoft.com/office/drawing/2014/main" id="{A22F988E-9F23-4C9C-9918-1F4F0377F026}"/>
              </a:ext>
            </a:extLst>
          </p:cNvPr>
          <p:cNvSpPr txBox="1"/>
          <p:nvPr/>
        </p:nvSpPr>
        <p:spPr>
          <a:xfrm>
            <a:off x="5613286" y="4931060"/>
            <a:ext cx="54069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2"/>
              </a:buClr>
            </a:pPr>
            <a:r>
              <a:rPr lang="en-US" sz="1200" dirty="0">
                <a:solidFill>
                  <a:schemeClr val="accent1"/>
                </a:solidFill>
              </a:rPr>
              <a:t>Changes depending on the version:</a:t>
            </a:r>
          </a:p>
          <a:p>
            <a:pPr>
              <a:buClr>
                <a:schemeClr val="bg2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200" dirty="0">
                <a:solidFill>
                  <a:schemeClr val="accent1"/>
                </a:solidFill>
              </a:rPr>
              <a:t>Industrial Ethernet (PN/EI/EC) or Modbus RTU versions: </a:t>
            </a:r>
            <a:r>
              <a:rPr lang="en-US" sz="1200" b="1" dirty="0">
                <a:solidFill>
                  <a:schemeClr val="accent1"/>
                </a:solidFill>
              </a:rPr>
              <a:t>+300 €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200" dirty="0">
                <a:solidFill>
                  <a:schemeClr val="accent1"/>
                </a:solidFill>
              </a:rPr>
              <a:t>Version with dust-tight protection (only EGU): </a:t>
            </a:r>
            <a:r>
              <a:rPr lang="en-US" sz="1200" b="1" dirty="0">
                <a:solidFill>
                  <a:schemeClr val="accent1"/>
                </a:solidFill>
              </a:rPr>
              <a:t>+250 €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200" dirty="0">
                <a:solidFill>
                  <a:schemeClr val="accent1"/>
                </a:solidFill>
              </a:rPr>
              <a:t>Version without gripping force maintenance: </a:t>
            </a:r>
            <a:r>
              <a:rPr lang="en-US" sz="1200" b="1" dirty="0">
                <a:solidFill>
                  <a:schemeClr val="accent1"/>
                </a:solidFill>
              </a:rPr>
              <a:t>-100 €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8B96812D-C8E6-40F1-B31A-69D4DAEA0429}"/>
              </a:ext>
            </a:extLst>
          </p:cNvPr>
          <p:cNvSpPr txBox="1"/>
          <p:nvPr/>
        </p:nvSpPr>
        <p:spPr>
          <a:xfrm>
            <a:off x="526584" y="6333307"/>
            <a:ext cx="9320667" cy="5246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Note: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Pricing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partly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estimated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on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basis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exisiting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prices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some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versions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Including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latest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price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increase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approx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. 6%. Status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from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13.09.2022.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CA10B34-3FED-48E2-9C86-86E9B1B80290}"/>
              </a:ext>
            </a:extLst>
          </p:cNvPr>
          <p:cNvSpPr txBox="1"/>
          <p:nvPr/>
        </p:nvSpPr>
        <p:spPr>
          <a:xfrm>
            <a:off x="6658836" y="1166709"/>
            <a:ext cx="4656864" cy="313357"/>
          </a:xfrm>
          <a:prstGeom prst="rect">
            <a:avLst/>
          </a:prstGeom>
          <a:solidFill>
            <a:srgbClr val="BCCF00"/>
          </a:solidFill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 err="1">
                <a:solidFill>
                  <a:schemeClr val="bg1">
                    <a:lumMod val="95000"/>
                  </a:schemeClr>
                </a:solidFill>
              </a:rPr>
              <a:t>Comparison</a:t>
            </a:r>
            <a:r>
              <a:rPr lang="de-DE" sz="2200" dirty="0">
                <a:solidFill>
                  <a:schemeClr val="bg1">
                    <a:lumMod val="95000"/>
                  </a:schemeClr>
                </a:solidFill>
              </a:rPr>
              <a:t> @ 80 mm </a:t>
            </a:r>
            <a:r>
              <a:rPr lang="de-DE" sz="2200" dirty="0" err="1">
                <a:solidFill>
                  <a:schemeClr val="bg1">
                    <a:lumMod val="95000"/>
                  </a:schemeClr>
                </a:solidFill>
              </a:rPr>
              <a:t>finger</a:t>
            </a:r>
            <a:r>
              <a:rPr lang="de-DE" sz="2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bg1">
                    <a:lumMod val="95000"/>
                  </a:schemeClr>
                </a:solidFill>
              </a:rPr>
              <a:t>length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763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5DD83-31B7-45A3-8FC8-686D686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7F679C-F78B-4FBE-94ED-103C14DFB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BA97E7-0294-4BE2-994E-91BD417DF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36E8F-3D4E-46AD-B1BC-392E0493D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6853"/>
            <a:ext cx="4332348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EGU &amp; EGK vs. ZIMMER</a:t>
            </a:r>
            <a:endParaRPr lang="en-US" b="1" dirty="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5C35FEC1-685E-48A4-B31D-2A0FFCB6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098" y="1750788"/>
            <a:ext cx="1040963" cy="66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8188D88-BBAC-463C-BBDE-949E35C7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643" y="1463952"/>
            <a:ext cx="817769" cy="980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99FE86E0-2BC3-486F-9230-C9E60241B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413" y="1458988"/>
            <a:ext cx="616050" cy="980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1D483A52-0052-4B6D-BF21-DAEDD17120EE}"/>
              </a:ext>
            </a:extLst>
          </p:cNvPr>
          <p:cNvSpPr txBox="1">
            <a:spLocks/>
          </p:cNvSpPr>
          <p:nvPr/>
        </p:nvSpPr>
        <p:spPr>
          <a:xfrm>
            <a:off x="3307599" y="2597154"/>
            <a:ext cx="1542582" cy="236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GEH 6000 Series</a:t>
            </a:r>
          </a:p>
        </p:txBody>
      </p:sp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C3A442BB-491C-49D7-9608-9BA28E83AB17}"/>
              </a:ext>
            </a:extLst>
          </p:cNvPr>
          <p:cNvSpPr txBox="1">
            <a:spLocks/>
          </p:cNvSpPr>
          <p:nvPr/>
        </p:nvSpPr>
        <p:spPr>
          <a:xfrm>
            <a:off x="7932643" y="2560937"/>
            <a:ext cx="1732099" cy="321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EGU Series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6AB1557-247B-41E9-9C98-A896A7EDA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6814" y="1442515"/>
            <a:ext cx="881245" cy="1053087"/>
          </a:xfrm>
          <a:prstGeom prst="rect">
            <a:avLst/>
          </a:prstGeom>
        </p:spPr>
      </p:pic>
      <p:sp>
        <p:nvSpPr>
          <p:cNvPr id="59" name="Textplatzhalter 4">
            <a:extLst>
              <a:ext uri="{FF2B5EF4-FFF2-40B4-BE49-F238E27FC236}">
                <a16:creationId xmlns:a16="http://schemas.microsoft.com/office/drawing/2014/main" id="{82F47162-234E-4517-938C-B331B6ED5C75}"/>
              </a:ext>
            </a:extLst>
          </p:cNvPr>
          <p:cNvSpPr txBox="1">
            <a:spLocks/>
          </p:cNvSpPr>
          <p:nvPr/>
        </p:nvSpPr>
        <p:spPr>
          <a:xfrm>
            <a:off x="5729481" y="2588988"/>
            <a:ext cx="1759168" cy="309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GEH 8000</a:t>
            </a:r>
          </a:p>
        </p:txBody>
      </p:sp>
      <p:sp>
        <p:nvSpPr>
          <p:cNvPr id="60" name="Textplatzhalter 4">
            <a:extLst>
              <a:ext uri="{FF2B5EF4-FFF2-40B4-BE49-F238E27FC236}">
                <a16:creationId xmlns:a16="http://schemas.microsoft.com/office/drawing/2014/main" id="{E89DAD6C-296F-44F5-83CF-8A189C03ED16}"/>
              </a:ext>
            </a:extLst>
          </p:cNvPr>
          <p:cNvSpPr txBox="1">
            <a:spLocks/>
          </p:cNvSpPr>
          <p:nvPr/>
        </p:nvSpPr>
        <p:spPr>
          <a:xfrm>
            <a:off x="9921928" y="2558981"/>
            <a:ext cx="1759246" cy="233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EGK Series</a:t>
            </a:r>
          </a:p>
        </p:txBody>
      </p:sp>
      <p:sp>
        <p:nvSpPr>
          <p:cNvPr id="61" name="Textplatzhalter 4">
            <a:extLst>
              <a:ext uri="{FF2B5EF4-FFF2-40B4-BE49-F238E27FC236}">
                <a16:creationId xmlns:a16="http://schemas.microsoft.com/office/drawing/2014/main" id="{FEF1A3B7-498E-4846-A587-F73205C859D1}"/>
              </a:ext>
            </a:extLst>
          </p:cNvPr>
          <p:cNvSpPr txBox="1">
            <a:spLocks/>
          </p:cNvSpPr>
          <p:nvPr/>
        </p:nvSpPr>
        <p:spPr>
          <a:xfrm>
            <a:off x="524752" y="5396158"/>
            <a:ext cx="2342286" cy="233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Connectivity</a:t>
            </a:r>
          </a:p>
        </p:txBody>
      </p:sp>
      <p:sp>
        <p:nvSpPr>
          <p:cNvPr id="62" name="Textplatzhalter 4">
            <a:extLst>
              <a:ext uri="{FF2B5EF4-FFF2-40B4-BE49-F238E27FC236}">
                <a16:creationId xmlns:a16="http://schemas.microsoft.com/office/drawing/2014/main" id="{58B412F8-C19B-47CC-9C06-E11241A67020}"/>
              </a:ext>
            </a:extLst>
          </p:cNvPr>
          <p:cNvSpPr txBox="1">
            <a:spLocks/>
          </p:cNvSpPr>
          <p:nvPr/>
        </p:nvSpPr>
        <p:spPr>
          <a:xfrm>
            <a:off x="513003" y="3649798"/>
            <a:ext cx="2342286" cy="233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Embedded Systems</a:t>
            </a:r>
          </a:p>
        </p:txBody>
      </p:sp>
      <p:pic>
        <p:nvPicPr>
          <p:cNvPr id="67" name="Grafik 66">
            <a:extLst>
              <a:ext uri="{FF2B5EF4-FFF2-40B4-BE49-F238E27FC236}">
                <a16:creationId xmlns:a16="http://schemas.microsoft.com/office/drawing/2014/main" id="{B8DA3199-5172-4D1E-AB7C-A27C74CB5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8413" y="5345925"/>
            <a:ext cx="1139930" cy="243591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F5ED1EA9-F307-4957-94C6-87D8008068E3}"/>
              </a:ext>
            </a:extLst>
          </p:cNvPr>
          <p:cNvGrpSpPr/>
          <p:nvPr/>
        </p:nvGrpSpPr>
        <p:grpSpPr>
          <a:xfrm>
            <a:off x="9905909" y="5617689"/>
            <a:ext cx="963017" cy="600550"/>
            <a:chOff x="2896532" y="3044986"/>
            <a:chExt cx="963017" cy="600550"/>
          </a:xfrm>
        </p:grpSpPr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A4CD1BA9-8373-4DC3-BD37-EC2601C8E8F1}"/>
                </a:ext>
              </a:extLst>
            </p:cNvPr>
            <p:cNvSpPr/>
            <p:nvPr/>
          </p:nvSpPr>
          <p:spPr>
            <a:xfrm>
              <a:off x="2966380" y="3212031"/>
              <a:ext cx="841239" cy="254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3ECB8A3C-900C-416B-B27B-48DA1F524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5" b="89895" l="9537" r="89902">
                          <a14:foregroundMark x1="9537" y1="46526" x2="9537" y2="46526"/>
                          <a14:foregroundMark x1="48527" y1="55368" x2="48527" y2="55368"/>
                          <a14:foregroundMark x1="53015" y1="54105" x2="53015" y2="54105"/>
                          <a14:foregroundMark x1="61711" y1="52421" x2="61711" y2="52421"/>
                          <a14:foregroundMark x1="73212" y1="51789" x2="73212" y2="51789"/>
                          <a14:foregroundMark x1="83871" y1="52211" x2="83871" y2="52211"/>
                          <a14:foregroundMark x1="81627" y1="32000" x2="81627" y2="32000"/>
                          <a14:foregroundMark x1="74053" y1="32000" x2="74053" y2="32000"/>
                          <a14:foregroundMark x1="85554" y1="32211" x2="85554" y2="32211"/>
                          <a14:backgroundMark x1="74895" y1="33263" x2="74895" y2="33263"/>
                          <a14:backgroundMark x1="61992" y1="46316" x2="61992" y2="46316"/>
                          <a14:backgroundMark x1="61431" y1="52632" x2="61431" y2="52632"/>
                          <a14:backgroundMark x1="36466" y1="40842" x2="36466" y2="40842"/>
                          <a14:backgroundMark x1="36325" y1="26947" x2="25386" y2="26105"/>
                          <a14:backgroundMark x1="35624" y1="63158" x2="27069" y2="71579"/>
                          <a14:backgroundMark x1="36606" y1="49684" x2="36606" y2="50316"/>
                          <a14:backgroundMark x1="37167" y1="47368" x2="37167" y2="47368"/>
                          <a14:backgroundMark x1="61431" y1="52000" x2="61431" y2="52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96532" y="3044986"/>
              <a:ext cx="963017" cy="600550"/>
            </a:xfrm>
            <a:prstGeom prst="rect">
              <a:avLst/>
            </a:prstGeom>
          </p:spPr>
        </p:pic>
      </p:grpSp>
      <p:pic>
        <p:nvPicPr>
          <p:cNvPr id="78" name="Picture 8" descr="EtherCAT | NANOTEC">
            <a:extLst>
              <a:ext uri="{FF2B5EF4-FFF2-40B4-BE49-F238E27FC236}">
                <a16:creationId xmlns:a16="http://schemas.microsoft.com/office/drawing/2014/main" id="{9EC42169-2973-458B-91B4-D5375240C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24" y="5351630"/>
            <a:ext cx="1032913" cy="26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3C34AD59-7DEA-4C11-82CB-3096C1FFB2EF}"/>
              </a:ext>
            </a:extLst>
          </p:cNvPr>
          <p:cNvGrpSpPr/>
          <p:nvPr/>
        </p:nvGrpSpPr>
        <p:grpSpPr>
          <a:xfrm>
            <a:off x="10533424" y="5112288"/>
            <a:ext cx="1191655" cy="797717"/>
            <a:chOff x="3527222" y="2555537"/>
            <a:chExt cx="1191655" cy="797717"/>
          </a:xfrm>
        </p:grpSpPr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263FAC32-AF65-4282-85D9-D63F5C498ECE}"/>
                </a:ext>
              </a:extLst>
            </p:cNvPr>
            <p:cNvSpPr/>
            <p:nvPr/>
          </p:nvSpPr>
          <p:spPr>
            <a:xfrm>
              <a:off x="3527222" y="2796084"/>
              <a:ext cx="1191655" cy="274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1" name="Picture 6" descr="Leistungsregelung - Ethernet IP - Gefran">
              <a:extLst>
                <a:ext uri="{FF2B5EF4-FFF2-40B4-BE49-F238E27FC236}">
                  <a16:creationId xmlns:a16="http://schemas.microsoft.com/office/drawing/2014/main" id="{E82BC570-6555-4A95-B04A-4A4ECF4E5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133" y="2555537"/>
              <a:ext cx="1180514" cy="797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60C94CE-3195-464C-A8B9-FB7569195C72}"/>
              </a:ext>
            </a:extLst>
          </p:cNvPr>
          <p:cNvGrpSpPr/>
          <p:nvPr/>
        </p:nvGrpSpPr>
        <p:grpSpPr>
          <a:xfrm>
            <a:off x="8295507" y="5288793"/>
            <a:ext cx="921586" cy="389697"/>
            <a:chOff x="1289305" y="2732042"/>
            <a:chExt cx="921586" cy="389697"/>
          </a:xfrm>
        </p:grpSpPr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50370DFB-64F4-4ECD-AEB2-10699E4F2447}"/>
                </a:ext>
              </a:extLst>
            </p:cNvPr>
            <p:cNvSpPr/>
            <p:nvPr/>
          </p:nvSpPr>
          <p:spPr>
            <a:xfrm>
              <a:off x="1289305" y="2732042"/>
              <a:ext cx="921586" cy="389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4" name="Picture 4" descr="PROFINET">
              <a:extLst>
                <a:ext uri="{FF2B5EF4-FFF2-40B4-BE49-F238E27FC236}">
                  <a16:creationId xmlns:a16="http://schemas.microsoft.com/office/drawing/2014/main" id="{B17F3490-1D90-42CB-9815-029575B12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397" y="2750807"/>
              <a:ext cx="873322" cy="345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5" name="Grafik 84">
            <a:extLst>
              <a:ext uri="{FF2B5EF4-FFF2-40B4-BE49-F238E27FC236}">
                <a16:creationId xmlns:a16="http://schemas.microsoft.com/office/drawing/2014/main" id="{1570949C-5EF7-424F-A49B-5BC8A2B1F1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4823" y="5765362"/>
            <a:ext cx="1139930" cy="243591"/>
          </a:xfrm>
          <a:prstGeom prst="rect">
            <a:avLst/>
          </a:prstGeom>
        </p:spPr>
      </p:pic>
      <p:pic>
        <p:nvPicPr>
          <p:cNvPr id="86" name="Picture 8" descr="EtherCAT | NANOTEC">
            <a:extLst>
              <a:ext uri="{FF2B5EF4-FFF2-40B4-BE49-F238E27FC236}">
                <a16:creationId xmlns:a16="http://schemas.microsoft.com/office/drawing/2014/main" id="{51ECA8B9-AD41-4D5D-A7DC-EE666E934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975" y="5265587"/>
            <a:ext cx="623438" cy="1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03590652-5074-4B98-92C4-CAA6B2253D74}"/>
              </a:ext>
            </a:extLst>
          </p:cNvPr>
          <p:cNvGrpSpPr>
            <a:grpSpLocks noChangeAspect="1"/>
          </p:cNvGrpSpPr>
          <p:nvPr/>
        </p:nvGrpSpPr>
        <p:grpSpPr>
          <a:xfrm>
            <a:off x="6268535" y="5171718"/>
            <a:ext cx="594597" cy="398035"/>
            <a:chOff x="3527222" y="2555537"/>
            <a:chExt cx="1191655" cy="797717"/>
          </a:xfrm>
        </p:grpSpPr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A3BCF597-0AE2-4752-BAC1-CD57EB648C09}"/>
                </a:ext>
              </a:extLst>
            </p:cNvPr>
            <p:cNvSpPr/>
            <p:nvPr/>
          </p:nvSpPr>
          <p:spPr>
            <a:xfrm>
              <a:off x="3527222" y="2796084"/>
              <a:ext cx="1191655" cy="274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9" name="Picture 6" descr="Leistungsregelung - Ethernet IP - Gefran">
              <a:extLst>
                <a:ext uri="{FF2B5EF4-FFF2-40B4-BE49-F238E27FC236}">
                  <a16:creationId xmlns:a16="http://schemas.microsoft.com/office/drawing/2014/main" id="{8F5929E0-893D-4ABC-BD0E-B3B0FA769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133" y="2555537"/>
              <a:ext cx="1180514" cy="797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519C346B-27A4-4EFD-B134-76499C3D299C}"/>
              </a:ext>
            </a:extLst>
          </p:cNvPr>
          <p:cNvGrpSpPr>
            <a:grpSpLocks/>
          </p:cNvGrpSpPr>
          <p:nvPr/>
        </p:nvGrpSpPr>
        <p:grpSpPr>
          <a:xfrm>
            <a:off x="5883787" y="5244639"/>
            <a:ext cx="375021" cy="215170"/>
            <a:chOff x="1289305" y="2732042"/>
            <a:chExt cx="921586" cy="389697"/>
          </a:xfrm>
        </p:grpSpPr>
        <p:sp>
          <p:nvSpPr>
            <p:cNvPr id="91" name="Rechteck 90">
              <a:extLst>
                <a:ext uri="{FF2B5EF4-FFF2-40B4-BE49-F238E27FC236}">
                  <a16:creationId xmlns:a16="http://schemas.microsoft.com/office/drawing/2014/main" id="{333608CA-1799-4D4C-AA89-176832846028}"/>
                </a:ext>
              </a:extLst>
            </p:cNvPr>
            <p:cNvSpPr/>
            <p:nvPr/>
          </p:nvSpPr>
          <p:spPr>
            <a:xfrm>
              <a:off x="1289305" y="2732042"/>
              <a:ext cx="921586" cy="389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2" name="Picture 4" descr="PROFINET">
              <a:extLst>
                <a:ext uri="{FF2B5EF4-FFF2-40B4-BE49-F238E27FC236}">
                  <a16:creationId xmlns:a16="http://schemas.microsoft.com/office/drawing/2014/main" id="{66B8677F-0B85-45E0-9905-B8B32BB44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397" y="2750807"/>
              <a:ext cx="873322" cy="345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netSWITCH die Ethernet-Verbindung für SERCOS III">
            <a:extLst>
              <a:ext uri="{FF2B5EF4-FFF2-40B4-BE49-F238E27FC236}">
                <a16:creationId xmlns:a16="http://schemas.microsoft.com/office/drawing/2014/main" id="{AC9F25A6-975C-452D-8446-E33FE1C6C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88" y="5498245"/>
            <a:ext cx="619587" cy="1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FD73A86-31EE-4F62-BA23-FED9AD6BC4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38269" y="5456145"/>
            <a:ext cx="583647" cy="309217"/>
          </a:xfrm>
          <a:prstGeom prst="rect">
            <a:avLst/>
          </a:prstGeom>
        </p:spPr>
      </p:pic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62E3C8FF-AD75-45B6-872A-FEB1B78AF785}"/>
              </a:ext>
            </a:extLst>
          </p:cNvPr>
          <p:cNvGrpSpPr/>
          <p:nvPr/>
        </p:nvGrpSpPr>
        <p:grpSpPr>
          <a:xfrm>
            <a:off x="3306645" y="5583601"/>
            <a:ext cx="640978" cy="489909"/>
            <a:chOff x="2896532" y="3044986"/>
            <a:chExt cx="963017" cy="600550"/>
          </a:xfrm>
        </p:grpSpPr>
        <p:sp>
          <p:nvSpPr>
            <p:cNvPr id="95" name="Rechteck 94">
              <a:extLst>
                <a:ext uri="{FF2B5EF4-FFF2-40B4-BE49-F238E27FC236}">
                  <a16:creationId xmlns:a16="http://schemas.microsoft.com/office/drawing/2014/main" id="{03297BBC-8FF1-4D8C-8F02-99C3F8E8A6B8}"/>
                </a:ext>
              </a:extLst>
            </p:cNvPr>
            <p:cNvSpPr/>
            <p:nvPr/>
          </p:nvSpPr>
          <p:spPr>
            <a:xfrm>
              <a:off x="2966380" y="3212031"/>
              <a:ext cx="841239" cy="254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6" name="Grafik 95">
              <a:extLst>
                <a:ext uri="{FF2B5EF4-FFF2-40B4-BE49-F238E27FC236}">
                  <a16:creationId xmlns:a16="http://schemas.microsoft.com/office/drawing/2014/main" id="{D0C3D9DD-C4CE-47EB-9DEF-1F045B623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5" b="89895" l="9537" r="89902">
                          <a14:foregroundMark x1="9537" y1="46526" x2="9537" y2="46526"/>
                          <a14:foregroundMark x1="48527" y1="55368" x2="48527" y2="55368"/>
                          <a14:foregroundMark x1="53015" y1="54105" x2="53015" y2="54105"/>
                          <a14:foregroundMark x1="61711" y1="52421" x2="61711" y2="52421"/>
                          <a14:foregroundMark x1="73212" y1="51789" x2="73212" y2="51789"/>
                          <a14:foregroundMark x1="83871" y1="52211" x2="83871" y2="52211"/>
                          <a14:foregroundMark x1="81627" y1="32000" x2="81627" y2="32000"/>
                          <a14:foregroundMark x1="74053" y1="32000" x2="74053" y2="32000"/>
                          <a14:foregroundMark x1="85554" y1="32211" x2="85554" y2="32211"/>
                          <a14:backgroundMark x1="74895" y1="33263" x2="74895" y2="33263"/>
                          <a14:backgroundMark x1="61992" y1="46316" x2="61992" y2="46316"/>
                          <a14:backgroundMark x1="61431" y1="52632" x2="61431" y2="52632"/>
                          <a14:backgroundMark x1="36466" y1="40842" x2="36466" y2="40842"/>
                          <a14:backgroundMark x1="36325" y1="26947" x2="25386" y2="26105"/>
                          <a14:backgroundMark x1="35624" y1="63158" x2="27069" y2="71579"/>
                          <a14:backgroundMark x1="36606" y1="49684" x2="36606" y2="50316"/>
                          <a14:backgroundMark x1="37167" y1="47368" x2="37167" y2="47368"/>
                          <a14:backgroundMark x1="61431" y1="52000" x2="61431" y2="52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96532" y="3044986"/>
              <a:ext cx="963017" cy="600550"/>
            </a:xfrm>
            <a:prstGeom prst="rect">
              <a:avLst/>
            </a:prstGeom>
          </p:spPr>
        </p:pic>
      </p:grpSp>
      <p:sp>
        <p:nvSpPr>
          <p:cNvPr id="100" name="Textfeld 99">
            <a:extLst>
              <a:ext uri="{FF2B5EF4-FFF2-40B4-BE49-F238E27FC236}">
                <a16:creationId xmlns:a16="http://schemas.microsoft.com/office/drawing/2014/main" id="{D7FB163F-514F-4398-A86D-E641BF16C50B}"/>
              </a:ext>
            </a:extLst>
          </p:cNvPr>
          <p:cNvSpPr txBox="1"/>
          <p:nvPr/>
        </p:nvSpPr>
        <p:spPr>
          <a:xfrm>
            <a:off x="3614584" y="5914797"/>
            <a:ext cx="914400" cy="3526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via MATCH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SCM external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gateway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F363E17C-740C-4A8B-9647-BAD644CE14EC}"/>
              </a:ext>
            </a:extLst>
          </p:cNvPr>
          <p:cNvSpPr/>
          <p:nvPr/>
        </p:nvSpPr>
        <p:spPr>
          <a:xfrm>
            <a:off x="3899804" y="5633173"/>
            <a:ext cx="1290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Digital I/O</a:t>
            </a:r>
          </a:p>
        </p:txBody>
      </p:sp>
      <p:sp>
        <p:nvSpPr>
          <p:cNvPr id="102" name="Textplatzhalter 4">
            <a:extLst>
              <a:ext uri="{FF2B5EF4-FFF2-40B4-BE49-F238E27FC236}">
                <a16:creationId xmlns:a16="http://schemas.microsoft.com/office/drawing/2014/main" id="{E7F4248C-A9BF-4D70-B800-EDE9A5FA483A}"/>
              </a:ext>
            </a:extLst>
          </p:cNvPr>
          <p:cNvSpPr txBox="1">
            <a:spLocks/>
          </p:cNvSpPr>
          <p:nvPr/>
        </p:nvSpPr>
        <p:spPr>
          <a:xfrm>
            <a:off x="3061940" y="3217716"/>
            <a:ext cx="2456608" cy="18839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200" dirty="0"/>
              <a:t>BLDC Motor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Integrated Electronics</a:t>
            </a:r>
          </a:p>
          <a:p>
            <a:pPr>
              <a:spcBef>
                <a:spcPts val="0"/>
              </a:spcBef>
            </a:pPr>
            <a:r>
              <a:rPr lang="de-DE" sz="1200" dirty="0" err="1"/>
              <a:t>Incremental</a:t>
            </a:r>
            <a:r>
              <a:rPr lang="de-DE" sz="1200" dirty="0"/>
              <a:t> Encoder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Passive </a:t>
            </a:r>
            <a:r>
              <a:rPr lang="de-DE" sz="1200" dirty="0" err="1"/>
              <a:t>gripping</a:t>
            </a:r>
            <a:r>
              <a:rPr lang="de-DE" sz="1200" dirty="0"/>
              <a:t> </a:t>
            </a:r>
            <a:r>
              <a:rPr lang="de-DE" sz="1200" dirty="0" err="1"/>
              <a:t>force</a:t>
            </a:r>
            <a:r>
              <a:rPr lang="de-DE" sz="1200" dirty="0"/>
              <a:t> </a:t>
            </a:r>
            <a:r>
              <a:rPr lang="de-DE" sz="1200" dirty="0" err="1"/>
              <a:t>maintenance</a:t>
            </a:r>
            <a:r>
              <a:rPr lang="de-DE" sz="1200" dirty="0"/>
              <a:t> </a:t>
            </a:r>
            <a:r>
              <a:rPr lang="de-DE" sz="1200" dirty="0" err="1"/>
              <a:t>self-locking</a:t>
            </a:r>
            <a:r>
              <a:rPr lang="de-DE" sz="1200" dirty="0"/>
              <a:t> </a:t>
            </a:r>
            <a:r>
              <a:rPr lang="de-DE" sz="1200" dirty="0" err="1"/>
              <a:t>drive</a:t>
            </a:r>
            <a:r>
              <a:rPr lang="de-DE" sz="1200" dirty="0"/>
              <a:t> (</a:t>
            </a:r>
            <a:r>
              <a:rPr lang="de-DE" sz="1200" dirty="0" err="1"/>
              <a:t>only</a:t>
            </a:r>
            <a:r>
              <a:rPr lang="de-DE" sz="1200" dirty="0"/>
              <a:t> -03 powerful </a:t>
            </a:r>
            <a:r>
              <a:rPr lang="de-DE" sz="1200" dirty="0" err="1"/>
              <a:t>version</a:t>
            </a:r>
            <a:r>
              <a:rPr lang="de-DE" sz="1200" dirty="0"/>
              <a:t>)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IP54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STO </a:t>
            </a:r>
            <a:r>
              <a:rPr lang="de-DE" sz="1200" dirty="0" err="1"/>
              <a:t>function</a:t>
            </a:r>
            <a:r>
              <a:rPr lang="de-DE" sz="1200" dirty="0"/>
              <a:t> in a </a:t>
            </a:r>
            <a:r>
              <a:rPr lang="de-DE" sz="1200" dirty="0" err="1"/>
              <a:t>customer</a:t>
            </a:r>
            <a:r>
              <a:rPr lang="de-DE" sz="1200" dirty="0"/>
              <a:t> </a:t>
            </a:r>
            <a:r>
              <a:rPr lang="de-DE" sz="1200" dirty="0" err="1"/>
              <a:t>specific</a:t>
            </a:r>
            <a:r>
              <a:rPr lang="de-DE" sz="1200" dirty="0"/>
              <a:t> </a:t>
            </a:r>
            <a:r>
              <a:rPr lang="de-DE" sz="1200" dirty="0" err="1"/>
              <a:t>version</a:t>
            </a: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/>
              <a:t>5 Mio. </a:t>
            </a:r>
            <a:r>
              <a:rPr lang="de-DE" sz="1200" dirty="0" err="1"/>
              <a:t>cycles</a:t>
            </a:r>
            <a:r>
              <a:rPr lang="de-DE" sz="1200" dirty="0"/>
              <a:t> </a:t>
            </a:r>
            <a:r>
              <a:rPr lang="de-DE" sz="1200" dirty="0" err="1"/>
              <a:t>warranty</a:t>
            </a:r>
            <a:endParaRPr lang="de-DE" sz="1200" dirty="0"/>
          </a:p>
        </p:txBody>
      </p:sp>
      <p:sp>
        <p:nvSpPr>
          <p:cNvPr id="103" name="Textplatzhalter 4">
            <a:extLst>
              <a:ext uri="{FF2B5EF4-FFF2-40B4-BE49-F238E27FC236}">
                <a16:creationId xmlns:a16="http://schemas.microsoft.com/office/drawing/2014/main" id="{504F4BF3-92D0-410E-A80D-A263CC783EC2}"/>
              </a:ext>
            </a:extLst>
          </p:cNvPr>
          <p:cNvSpPr txBox="1">
            <a:spLocks/>
          </p:cNvSpPr>
          <p:nvPr/>
        </p:nvSpPr>
        <p:spPr>
          <a:xfrm>
            <a:off x="5720003" y="3213233"/>
            <a:ext cx="2255153" cy="1612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200" dirty="0"/>
              <a:t>BLDC Motor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External Electronics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Singleturn Absolut Encoder (Multiturn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battery</a:t>
            </a:r>
            <a:r>
              <a:rPr lang="de-DE" sz="1200" dirty="0"/>
              <a:t>)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Passive </a:t>
            </a:r>
            <a:r>
              <a:rPr lang="de-DE" sz="1200" dirty="0" err="1"/>
              <a:t>gripping</a:t>
            </a:r>
            <a:r>
              <a:rPr lang="de-DE" sz="1200" dirty="0"/>
              <a:t> </a:t>
            </a:r>
            <a:r>
              <a:rPr lang="de-DE" sz="1200" dirty="0" err="1"/>
              <a:t>force</a:t>
            </a:r>
            <a:r>
              <a:rPr lang="de-DE" sz="1200" dirty="0"/>
              <a:t> </a:t>
            </a:r>
            <a:r>
              <a:rPr lang="de-DE" sz="1200" dirty="0" err="1"/>
              <a:t>maintenance</a:t>
            </a:r>
            <a:r>
              <a:rPr lang="de-DE" sz="1200" dirty="0"/>
              <a:t> </a:t>
            </a:r>
            <a:r>
              <a:rPr lang="de-DE" sz="1200" dirty="0" err="1"/>
              <a:t>self-locking</a:t>
            </a:r>
            <a:r>
              <a:rPr lang="de-DE" sz="1200" dirty="0"/>
              <a:t> </a:t>
            </a:r>
            <a:r>
              <a:rPr lang="de-DE" sz="1200" dirty="0" err="1"/>
              <a:t>drive</a:t>
            </a: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/>
              <a:t>IP 54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10 Mio. </a:t>
            </a:r>
            <a:r>
              <a:rPr lang="de-DE" sz="1200" dirty="0" err="1"/>
              <a:t>cycles</a:t>
            </a:r>
            <a:r>
              <a:rPr lang="de-DE" sz="1200" dirty="0"/>
              <a:t> </a:t>
            </a:r>
            <a:r>
              <a:rPr lang="de-DE" sz="1200" dirty="0" err="1"/>
              <a:t>warranty</a:t>
            </a:r>
            <a:endParaRPr lang="de-DE" sz="1200" dirty="0"/>
          </a:p>
        </p:txBody>
      </p:sp>
      <p:sp>
        <p:nvSpPr>
          <p:cNvPr id="104" name="Textplatzhalter 4">
            <a:extLst>
              <a:ext uri="{FF2B5EF4-FFF2-40B4-BE49-F238E27FC236}">
                <a16:creationId xmlns:a16="http://schemas.microsoft.com/office/drawing/2014/main" id="{B04801CF-2127-49BF-99A9-BAB492A5192D}"/>
              </a:ext>
            </a:extLst>
          </p:cNvPr>
          <p:cNvSpPr txBox="1">
            <a:spLocks/>
          </p:cNvSpPr>
          <p:nvPr/>
        </p:nvSpPr>
        <p:spPr>
          <a:xfrm>
            <a:off x="8255702" y="3235196"/>
            <a:ext cx="3466833" cy="17381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200" dirty="0"/>
              <a:t>BLDC Flat-Motor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Integrated Electronics</a:t>
            </a:r>
          </a:p>
          <a:p>
            <a:pPr>
              <a:spcBef>
                <a:spcPts val="0"/>
              </a:spcBef>
            </a:pPr>
            <a:r>
              <a:rPr lang="de-DE" sz="1200" dirty="0" err="1"/>
              <a:t>Incremental</a:t>
            </a:r>
            <a:r>
              <a:rPr lang="de-DE" sz="1200" dirty="0"/>
              <a:t> and Absolut Encoder</a:t>
            </a:r>
          </a:p>
          <a:p>
            <a:pPr>
              <a:spcBef>
                <a:spcPts val="0"/>
              </a:spcBef>
            </a:pPr>
            <a:r>
              <a:rPr lang="de-DE" sz="1200" dirty="0" err="1"/>
              <a:t>Active</a:t>
            </a:r>
            <a:r>
              <a:rPr lang="de-DE" sz="1200" dirty="0"/>
              <a:t> </a:t>
            </a:r>
            <a:r>
              <a:rPr lang="de-DE" sz="1200" dirty="0" err="1"/>
              <a:t>gripping</a:t>
            </a:r>
            <a:r>
              <a:rPr lang="de-DE" sz="1200" dirty="0"/>
              <a:t> </a:t>
            </a:r>
            <a:r>
              <a:rPr lang="de-DE" sz="1200" dirty="0" err="1"/>
              <a:t>force</a:t>
            </a:r>
            <a:r>
              <a:rPr lang="de-DE" sz="1200" dirty="0"/>
              <a:t> and </a:t>
            </a:r>
            <a:r>
              <a:rPr lang="de-DE" sz="1200" dirty="0" err="1"/>
              <a:t>position</a:t>
            </a:r>
            <a:r>
              <a:rPr lang="de-DE" sz="1200" dirty="0"/>
              <a:t> </a:t>
            </a:r>
            <a:r>
              <a:rPr lang="de-DE" sz="1200" dirty="0" err="1"/>
              <a:t>maintenance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electromagnetic</a:t>
            </a:r>
            <a:r>
              <a:rPr lang="de-DE" sz="1200" dirty="0"/>
              <a:t> </a:t>
            </a:r>
            <a:r>
              <a:rPr lang="de-DE" sz="1200" dirty="0" err="1"/>
              <a:t>brake</a:t>
            </a: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/>
              <a:t>IP 67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STO </a:t>
            </a:r>
            <a:r>
              <a:rPr lang="de-DE" sz="1200" dirty="0" err="1"/>
              <a:t>function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external </a:t>
            </a:r>
            <a:r>
              <a:rPr lang="de-DE" sz="1200" dirty="0" err="1"/>
              <a:t>safety</a:t>
            </a:r>
            <a:r>
              <a:rPr lang="de-DE" sz="1200" dirty="0"/>
              <a:t> </a:t>
            </a:r>
            <a:r>
              <a:rPr lang="de-DE" sz="1200" dirty="0" err="1"/>
              <a:t>relay</a:t>
            </a:r>
            <a:r>
              <a:rPr lang="de-DE" sz="1200" dirty="0"/>
              <a:t> (</a:t>
            </a:r>
            <a:r>
              <a:rPr lang="de-DE" sz="1200" dirty="0" err="1"/>
              <a:t>preparation</a:t>
            </a:r>
            <a:r>
              <a:rPr lang="de-DE" sz="1200" dirty="0"/>
              <a:t>)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5 Mio. </a:t>
            </a:r>
            <a:r>
              <a:rPr lang="de-DE" sz="1200" dirty="0" err="1"/>
              <a:t>cycles</a:t>
            </a:r>
            <a:r>
              <a:rPr lang="de-DE" sz="1200" dirty="0"/>
              <a:t> </a:t>
            </a:r>
            <a:r>
              <a:rPr lang="de-DE" sz="1200" dirty="0" err="1"/>
              <a:t>warranty</a:t>
            </a:r>
            <a:r>
              <a:rPr lang="de-DE" sz="1200" dirty="0"/>
              <a:t> (</a:t>
            </a:r>
            <a:r>
              <a:rPr lang="de-DE" sz="1200" dirty="0" err="1"/>
              <a:t>StrongGrip</a:t>
            </a:r>
            <a:r>
              <a:rPr lang="de-DE" sz="1200" dirty="0"/>
              <a:t> </a:t>
            </a:r>
            <a:r>
              <a:rPr lang="de-DE" sz="1200" dirty="0" err="1"/>
              <a:t>only</a:t>
            </a:r>
            <a:r>
              <a:rPr lang="de-DE" sz="1200" dirty="0"/>
              <a:t> 3 Mio.)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6AE4C8F1-A150-4C8B-9E53-017AC6BEBCAC}"/>
              </a:ext>
            </a:extLst>
          </p:cNvPr>
          <p:cNvSpPr txBox="1"/>
          <p:nvPr/>
        </p:nvSpPr>
        <p:spPr>
          <a:xfrm>
            <a:off x="5525019" y="5863439"/>
            <a:ext cx="2456608" cy="5246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(via external BOSCH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controller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br>
              <a:rPr lang="en-US" sz="1200" dirty="0">
                <a:solidFill>
                  <a:srgbClr val="003D6A"/>
                </a:solidFill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No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further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consideration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services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Product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can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controlled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like a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servodrive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which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offers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a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lot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possibilities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highest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complexity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Eckige Klammer links 7">
            <a:extLst>
              <a:ext uri="{FF2B5EF4-FFF2-40B4-BE49-F238E27FC236}">
                <a16:creationId xmlns:a16="http://schemas.microsoft.com/office/drawing/2014/main" id="{43F5F942-BC53-4C6F-A782-A0D26E2AC5D1}"/>
              </a:ext>
            </a:extLst>
          </p:cNvPr>
          <p:cNvSpPr/>
          <p:nvPr/>
        </p:nvSpPr>
        <p:spPr>
          <a:xfrm>
            <a:off x="3243902" y="5632495"/>
            <a:ext cx="85775" cy="682188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ckige Klammer links 63">
            <a:extLst>
              <a:ext uri="{FF2B5EF4-FFF2-40B4-BE49-F238E27FC236}">
                <a16:creationId xmlns:a16="http://schemas.microsoft.com/office/drawing/2014/main" id="{49672720-376B-4B16-8968-C5A873117D9C}"/>
              </a:ext>
            </a:extLst>
          </p:cNvPr>
          <p:cNvSpPr/>
          <p:nvPr/>
        </p:nvSpPr>
        <p:spPr>
          <a:xfrm flipH="1">
            <a:off x="4833353" y="5612306"/>
            <a:ext cx="109233" cy="682188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80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5DD83-31B7-45A3-8FC8-686D686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7F679C-F78B-4FBE-94ED-103C14DFB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BA97E7-0294-4BE2-994E-91BD417DF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36E8F-3D4E-46AD-B1BC-392E0493D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6853"/>
            <a:ext cx="4332348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EGU &amp; EGK vs. ZIMMER</a:t>
            </a:r>
            <a:endParaRPr lang="en-US" b="1" dirty="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5C35FEC1-685E-48A4-B31D-2A0FFCB6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26" y="1758240"/>
            <a:ext cx="1040963" cy="66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8188D88-BBAC-463C-BBDE-949E35C7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655" y="1544276"/>
            <a:ext cx="817769" cy="980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99FE86E0-2BC3-486F-9230-C9E60241B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425" y="1539312"/>
            <a:ext cx="616050" cy="980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1D483A52-0052-4B6D-BF21-DAEDD17120EE}"/>
              </a:ext>
            </a:extLst>
          </p:cNvPr>
          <p:cNvSpPr txBox="1">
            <a:spLocks/>
          </p:cNvSpPr>
          <p:nvPr/>
        </p:nvSpPr>
        <p:spPr>
          <a:xfrm>
            <a:off x="3702527" y="2604606"/>
            <a:ext cx="1542582" cy="236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GEH 6000 Series</a:t>
            </a:r>
          </a:p>
        </p:txBody>
      </p:sp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C3A442BB-491C-49D7-9608-9BA28E83AB17}"/>
              </a:ext>
            </a:extLst>
          </p:cNvPr>
          <p:cNvSpPr txBox="1">
            <a:spLocks/>
          </p:cNvSpPr>
          <p:nvPr/>
        </p:nvSpPr>
        <p:spPr>
          <a:xfrm>
            <a:off x="7784655" y="2641261"/>
            <a:ext cx="1732099" cy="321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EGU Series</a:t>
            </a:r>
          </a:p>
        </p:txBody>
      </p:sp>
      <p:sp>
        <p:nvSpPr>
          <p:cNvPr id="60" name="Textplatzhalter 4">
            <a:extLst>
              <a:ext uri="{FF2B5EF4-FFF2-40B4-BE49-F238E27FC236}">
                <a16:creationId xmlns:a16="http://schemas.microsoft.com/office/drawing/2014/main" id="{E89DAD6C-296F-44F5-83CF-8A189C03ED16}"/>
              </a:ext>
            </a:extLst>
          </p:cNvPr>
          <p:cNvSpPr txBox="1">
            <a:spLocks/>
          </p:cNvSpPr>
          <p:nvPr/>
        </p:nvSpPr>
        <p:spPr>
          <a:xfrm>
            <a:off x="9773940" y="2639305"/>
            <a:ext cx="1759246" cy="233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EGK Series</a:t>
            </a:r>
          </a:p>
        </p:txBody>
      </p:sp>
      <p:sp>
        <p:nvSpPr>
          <p:cNvPr id="63" name="Textplatzhalter 4">
            <a:extLst>
              <a:ext uri="{FF2B5EF4-FFF2-40B4-BE49-F238E27FC236}">
                <a16:creationId xmlns:a16="http://schemas.microsoft.com/office/drawing/2014/main" id="{B90CF84A-4FBD-42AD-AADF-BEB9F93A702D}"/>
              </a:ext>
            </a:extLst>
          </p:cNvPr>
          <p:cNvSpPr txBox="1">
            <a:spLocks/>
          </p:cNvSpPr>
          <p:nvPr/>
        </p:nvSpPr>
        <p:spPr>
          <a:xfrm>
            <a:off x="449628" y="3341209"/>
            <a:ext cx="2342286" cy="233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Services</a:t>
            </a:r>
          </a:p>
        </p:txBody>
      </p:sp>
      <p:sp>
        <p:nvSpPr>
          <p:cNvPr id="105" name="Textplatzhalter 4">
            <a:extLst>
              <a:ext uri="{FF2B5EF4-FFF2-40B4-BE49-F238E27FC236}">
                <a16:creationId xmlns:a16="http://schemas.microsoft.com/office/drawing/2014/main" id="{1F4795B0-A848-47DE-B1F3-5806515609F7}"/>
              </a:ext>
            </a:extLst>
          </p:cNvPr>
          <p:cNvSpPr txBox="1">
            <a:spLocks/>
          </p:cNvSpPr>
          <p:nvPr/>
        </p:nvSpPr>
        <p:spPr>
          <a:xfrm>
            <a:off x="2289313" y="3366118"/>
            <a:ext cx="4332349" cy="32348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200" u="sng" dirty="0" err="1"/>
              <a:t>Functions</a:t>
            </a:r>
            <a:r>
              <a:rPr lang="de-DE" sz="1200" u="sng" dirty="0"/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/>
              <a:t>Grip </a:t>
            </a:r>
            <a:r>
              <a:rPr lang="de-DE" sz="1200" dirty="0" err="1"/>
              <a:t>Workpiece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different </a:t>
            </a:r>
            <a:r>
              <a:rPr lang="de-DE" sz="1200" dirty="0" err="1"/>
              <a:t>force</a:t>
            </a:r>
            <a:r>
              <a:rPr lang="de-DE" sz="1200" dirty="0"/>
              <a:t> </a:t>
            </a:r>
            <a:r>
              <a:rPr lang="de-DE" sz="1200" dirty="0" err="1"/>
              <a:t>profiles</a:t>
            </a: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 err="1"/>
              <a:t>Positioning</a:t>
            </a: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/>
              <a:t>Gripping Force </a:t>
            </a:r>
            <a:r>
              <a:rPr lang="de-DE" sz="1200" dirty="0" err="1"/>
              <a:t>adjustment</a:t>
            </a: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 err="1"/>
              <a:t>Workpiece</a:t>
            </a:r>
            <a:r>
              <a:rPr lang="de-DE" sz="1200" dirty="0"/>
              <a:t> lost </a:t>
            </a:r>
            <a:r>
              <a:rPr lang="de-DE" sz="1200" dirty="0" err="1"/>
              <a:t>detection</a:t>
            </a:r>
            <a:r>
              <a:rPr lang="de-DE" sz="1200" dirty="0"/>
              <a:t> (</a:t>
            </a:r>
            <a:r>
              <a:rPr lang="de-DE" sz="1200" dirty="0" err="1"/>
              <a:t>depending</a:t>
            </a:r>
            <a:r>
              <a:rPr lang="de-DE" sz="1200" dirty="0"/>
              <a:t> on </a:t>
            </a:r>
            <a:r>
              <a:rPr lang="de-DE" sz="1200" dirty="0" err="1"/>
              <a:t>force</a:t>
            </a:r>
            <a:r>
              <a:rPr lang="de-DE" sz="1200" dirty="0"/>
              <a:t> </a:t>
            </a:r>
            <a:r>
              <a:rPr lang="de-DE" sz="1200" dirty="0" err="1"/>
              <a:t>profile</a:t>
            </a:r>
            <a:r>
              <a:rPr lang="de-DE" sz="1200" dirty="0"/>
              <a:t>)</a:t>
            </a:r>
          </a:p>
          <a:p>
            <a:pPr>
              <a:spcBef>
                <a:spcPts val="0"/>
              </a:spcBef>
            </a:pPr>
            <a:endParaRPr lang="de-DE" sz="1200" dirty="0"/>
          </a:p>
          <a:p>
            <a:pPr marL="0" indent="0">
              <a:spcBef>
                <a:spcPts val="0"/>
              </a:spcBef>
              <a:buNone/>
            </a:pPr>
            <a:r>
              <a:rPr lang="de-DE" sz="1200" u="sng" dirty="0"/>
              <a:t>SW-Services:</a:t>
            </a:r>
          </a:p>
          <a:p>
            <a:pPr marL="0" indent="0">
              <a:spcBef>
                <a:spcPts val="0"/>
              </a:spcBef>
              <a:buNone/>
            </a:pP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/>
              <a:t>PLC Blocks </a:t>
            </a:r>
            <a:r>
              <a:rPr lang="de-DE" sz="1200" dirty="0" err="1"/>
              <a:t>for</a:t>
            </a:r>
            <a:r>
              <a:rPr lang="de-DE" sz="1200" dirty="0"/>
              <a:t> Beckhoff and Siemens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Robot </a:t>
            </a:r>
            <a:r>
              <a:rPr lang="de-DE" sz="1200" dirty="0" err="1"/>
              <a:t>integration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Plugins via MATCH and external </a:t>
            </a:r>
            <a:r>
              <a:rPr lang="de-DE" sz="1200" dirty="0" err="1"/>
              <a:t>gateway</a:t>
            </a:r>
            <a:r>
              <a:rPr lang="de-DE" sz="1200" dirty="0"/>
              <a:t> SCM (UR, TM, HANWHA, Mitsubishi, FANUC, Doosan, ABB, HORST, Yaskawa, Elite, KUKA)</a:t>
            </a:r>
          </a:p>
          <a:p>
            <a:pPr>
              <a:spcBef>
                <a:spcPts val="0"/>
              </a:spcBef>
            </a:pPr>
            <a:r>
              <a:rPr lang="de-DE" sz="1200" dirty="0" err="1"/>
              <a:t>ControlZ</a:t>
            </a:r>
            <a:r>
              <a:rPr lang="de-DE" sz="1200" dirty="0"/>
              <a:t> </a:t>
            </a:r>
            <a:r>
              <a:rPr lang="de-DE" sz="1200" dirty="0" err="1"/>
              <a:t>commissioning</a:t>
            </a:r>
            <a:r>
              <a:rPr lang="de-DE" sz="1200" dirty="0"/>
              <a:t> </a:t>
            </a:r>
            <a:r>
              <a:rPr lang="de-DE" sz="1200" dirty="0" err="1"/>
              <a:t>software</a:t>
            </a:r>
            <a:r>
              <a:rPr lang="de-DE" sz="1200" dirty="0"/>
              <a:t> (</a:t>
            </a:r>
            <a:r>
              <a:rPr lang="de-DE" sz="1200" dirty="0" err="1"/>
              <a:t>requires</a:t>
            </a:r>
            <a:r>
              <a:rPr lang="de-DE" sz="1200" dirty="0"/>
              <a:t> a SCM </a:t>
            </a:r>
            <a:r>
              <a:rPr lang="de-DE" sz="1200" dirty="0" err="1"/>
              <a:t>module</a:t>
            </a:r>
            <a:r>
              <a:rPr lang="de-DE" sz="1200" dirty="0"/>
              <a:t>)</a:t>
            </a:r>
          </a:p>
        </p:txBody>
      </p:sp>
      <p:sp>
        <p:nvSpPr>
          <p:cNvPr id="107" name="Textplatzhalter 4">
            <a:extLst>
              <a:ext uri="{FF2B5EF4-FFF2-40B4-BE49-F238E27FC236}">
                <a16:creationId xmlns:a16="http://schemas.microsoft.com/office/drawing/2014/main" id="{F783BD7B-83CC-41E4-BC43-99AB2C2472FA}"/>
              </a:ext>
            </a:extLst>
          </p:cNvPr>
          <p:cNvSpPr txBox="1">
            <a:spLocks/>
          </p:cNvSpPr>
          <p:nvPr/>
        </p:nvSpPr>
        <p:spPr>
          <a:xfrm>
            <a:off x="7025698" y="3341209"/>
            <a:ext cx="4082998" cy="2864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200" u="sng" dirty="0" err="1"/>
              <a:t>Functions</a:t>
            </a:r>
            <a:r>
              <a:rPr lang="de-DE" sz="1200" u="sng" dirty="0"/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/>
              <a:t>Grip </a:t>
            </a:r>
            <a:r>
              <a:rPr lang="de-DE" sz="1200" dirty="0" err="1"/>
              <a:t>Workpiece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different </a:t>
            </a:r>
            <a:r>
              <a:rPr lang="de-DE" sz="1200" dirty="0" err="1"/>
              <a:t>force</a:t>
            </a:r>
            <a:r>
              <a:rPr lang="de-DE" sz="1200" dirty="0"/>
              <a:t> </a:t>
            </a:r>
            <a:r>
              <a:rPr lang="de-DE" sz="1200" dirty="0" err="1"/>
              <a:t>profiles</a:t>
            </a: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 err="1"/>
              <a:t>Positioning</a:t>
            </a: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/>
              <a:t>Gripping Force </a:t>
            </a:r>
            <a:r>
              <a:rPr lang="de-DE" sz="1200" dirty="0" err="1"/>
              <a:t>adjustment</a:t>
            </a: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 err="1"/>
              <a:t>Workpiece</a:t>
            </a:r>
            <a:r>
              <a:rPr lang="de-DE" sz="1200" dirty="0"/>
              <a:t> lost </a:t>
            </a:r>
            <a:r>
              <a:rPr lang="de-DE" sz="1200" dirty="0" err="1"/>
              <a:t>detection</a:t>
            </a:r>
            <a:r>
              <a:rPr lang="de-DE" sz="1200" dirty="0"/>
              <a:t> (</a:t>
            </a:r>
            <a:r>
              <a:rPr lang="de-DE" sz="1200" dirty="0" err="1"/>
              <a:t>active</a:t>
            </a:r>
            <a:r>
              <a:rPr lang="de-DE" sz="1200" dirty="0"/>
              <a:t> </a:t>
            </a:r>
            <a:r>
              <a:rPr lang="de-DE" sz="1200" dirty="0" err="1"/>
              <a:t>detection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active</a:t>
            </a:r>
            <a:r>
              <a:rPr lang="de-DE" sz="1200" dirty="0"/>
              <a:t> </a:t>
            </a:r>
            <a:r>
              <a:rPr lang="de-DE" sz="1200" dirty="0" err="1"/>
              <a:t>motor</a:t>
            </a:r>
            <a:r>
              <a:rPr lang="de-DE" sz="1200" dirty="0"/>
              <a:t> </a:t>
            </a:r>
            <a:r>
              <a:rPr lang="de-DE" sz="1200" dirty="0" err="1"/>
              <a:t>control</a:t>
            </a:r>
            <a:r>
              <a:rPr lang="de-DE" sz="1200" dirty="0"/>
              <a:t>, passive </a:t>
            </a:r>
            <a:r>
              <a:rPr lang="de-DE" sz="1200" dirty="0" err="1"/>
              <a:t>detection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activated</a:t>
            </a:r>
            <a:r>
              <a:rPr lang="de-DE" sz="1200" dirty="0"/>
              <a:t> </a:t>
            </a:r>
            <a:r>
              <a:rPr lang="de-DE" sz="1200" dirty="0" err="1"/>
              <a:t>gripping</a:t>
            </a:r>
            <a:r>
              <a:rPr lang="de-DE" sz="1200" dirty="0"/>
              <a:t> </a:t>
            </a:r>
            <a:r>
              <a:rPr lang="de-DE" sz="1200" dirty="0" err="1"/>
              <a:t>force</a:t>
            </a:r>
            <a:r>
              <a:rPr lang="de-DE" sz="1200" dirty="0"/>
              <a:t> </a:t>
            </a:r>
            <a:r>
              <a:rPr lang="de-DE" sz="1200" dirty="0" err="1"/>
              <a:t>maintenance</a:t>
            </a:r>
            <a:r>
              <a:rPr lang="de-DE" sz="1200" dirty="0"/>
              <a:t>)</a:t>
            </a:r>
          </a:p>
          <a:p>
            <a:pPr>
              <a:spcBef>
                <a:spcPts val="0"/>
              </a:spcBef>
            </a:pPr>
            <a:endParaRPr lang="de-DE" sz="1200" dirty="0"/>
          </a:p>
          <a:p>
            <a:pPr marL="0" indent="0">
              <a:spcBef>
                <a:spcPts val="0"/>
              </a:spcBef>
              <a:buNone/>
            </a:pPr>
            <a:r>
              <a:rPr lang="de-DE" sz="1200" u="sng" dirty="0"/>
              <a:t>SW-Services:</a:t>
            </a:r>
          </a:p>
          <a:p>
            <a:pPr marL="0" indent="0">
              <a:spcBef>
                <a:spcPts val="0"/>
              </a:spcBef>
              <a:buNone/>
            </a:pPr>
            <a:endParaRPr lang="de-DE" sz="1200" dirty="0"/>
          </a:p>
          <a:p>
            <a:pPr>
              <a:spcBef>
                <a:spcPts val="0"/>
              </a:spcBef>
            </a:pPr>
            <a:r>
              <a:rPr lang="de-DE" sz="1200" dirty="0"/>
              <a:t>PLC Blocks </a:t>
            </a:r>
            <a:r>
              <a:rPr lang="de-DE" sz="1200" dirty="0" err="1"/>
              <a:t>for</a:t>
            </a:r>
            <a:r>
              <a:rPr lang="de-DE" sz="1200" dirty="0"/>
              <a:t> Beckhoff, Siemens and Allen Bradley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Robot </a:t>
            </a:r>
            <a:r>
              <a:rPr lang="de-DE" sz="1200" dirty="0" err="1"/>
              <a:t>integration</a:t>
            </a:r>
            <a:r>
              <a:rPr lang="de-DE" sz="1200" dirty="0"/>
              <a:t> </a:t>
            </a:r>
            <a:r>
              <a:rPr lang="de-DE" sz="1200" dirty="0" err="1"/>
              <a:t>without</a:t>
            </a:r>
            <a:r>
              <a:rPr lang="de-DE" sz="1200" dirty="0"/>
              <a:t> external </a:t>
            </a:r>
            <a:r>
              <a:rPr lang="de-DE" sz="1200" dirty="0" err="1"/>
              <a:t>gateways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FANUC, UR, ABB and Yaskawa (TM, Doosan and KUKA </a:t>
            </a:r>
            <a:r>
              <a:rPr lang="de-DE" sz="1200" dirty="0" err="1"/>
              <a:t>coming</a:t>
            </a:r>
            <a:r>
              <a:rPr lang="de-DE" sz="1200" dirty="0"/>
              <a:t>)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MTSN2 </a:t>
            </a:r>
            <a:r>
              <a:rPr lang="de-DE" sz="1200" dirty="0" err="1"/>
              <a:t>commissioning</a:t>
            </a:r>
            <a:r>
              <a:rPr lang="de-DE" sz="1200" dirty="0"/>
              <a:t> </a:t>
            </a:r>
            <a:r>
              <a:rPr lang="de-DE" sz="1200" dirty="0" err="1"/>
              <a:t>software</a:t>
            </a:r>
            <a:r>
              <a:rPr lang="de-DE" sz="1200" dirty="0"/>
              <a:t> (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industrial</a:t>
            </a:r>
            <a:r>
              <a:rPr lang="de-DE" sz="1200" dirty="0"/>
              <a:t> </a:t>
            </a:r>
            <a:r>
              <a:rPr lang="de-DE" sz="1200" dirty="0" err="1"/>
              <a:t>ethernet</a:t>
            </a:r>
            <a:r>
              <a:rPr lang="de-DE" sz="1200" dirty="0"/>
              <a:t> </a:t>
            </a:r>
            <a:r>
              <a:rPr lang="de-DE" sz="1200" dirty="0" err="1"/>
              <a:t>versions</a:t>
            </a:r>
            <a:r>
              <a:rPr lang="de-DE" sz="1200" dirty="0"/>
              <a:t>)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FGR </a:t>
            </a:r>
            <a:r>
              <a:rPr lang="de-DE" sz="1200" dirty="0" err="1"/>
              <a:t>finger</a:t>
            </a:r>
            <a:r>
              <a:rPr lang="de-DE" sz="1200" dirty="0"/>
              <a:t> </a:t>
            </a:r>
            <a:r>
              <a:rPr lang="de-DE" sz="1200" dirty="0" err="1"/>
              <a:t>designer</a:t>
            </a:r>
            <a:endParaRPr lang="de-DE" sz="1200" dirty="0"/>
          </a:p>
          <a:p>
            <a:pPr>
              <a:spcBef>
                <a:spcPts val="0"/>
              </a:spcBef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034140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5DD83-31B7-45A3-8FC8-686D686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7F679C-F78B-4FBE-94ED-103C14DFB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BA97E7-0294-4BE2-994E-91BD417DF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36E8F-3D4E-46AD-B1BC-392E0493D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346853"/>
            <a:ext cx="5809811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Summary EGU &amp; EGK vs. ZIMMER</a:t>
            </a:r>
            <a:endParaRPr lang="en-US" b="1" dirty="0"/>
          </a:p>
        </p:txBody>
      </p:sp>
      <p:pic>
        <p:nvPicPr>
          <p:cNvPr id="45" name="Grafik 44" descr="Häkchen mit einfarbiger Füllung">
            <a:extLst>
              <a:ext uri="{FF2B5EF4-FFF2-40B4-BE49-F238E27FC236}">
                <a16:creationId xmlns:a16="http://schemas.microsoft.com/office/drawing/2014/main" id="{C7F83F50-CA97-4084-82A6-10D7EBCDA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205" y="3943419"/>
            <a:ext cx="232124" cy="232124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AE01D65D-9074-44BD-B0DD-2E243FD08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54" y="2013705"/>
            <a:ext cx="1040963" cy="66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D6A286FB-BC2B-4615-8B13-15B363FC0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16" y="1720228"/>
            <a:ext cx="817769" cy="980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D565DF85-8621-48F6-8517-515DBF77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25" y="1718041"/>
            <a:ext cx="616050" cy="980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platzhalter 4">
            <a:extLst>
              <a:ext uri="{FF2B5EF4-FFF2-40B4-BE49-F238E27FC236}">
                <a16:creationId xmlns:a16="http://schemas.microsoft.com/office/drawing/2014/main" id="{08B34D31-1199-41F2-ADF2-187A666364A5}"/>
              </a:ext>
            </a:extLst>
          </p:cNvPr>
          <p:cNvSpPr txBox="1">
            <a:spLocks/>
          </p:cNvSpPr>
          <p:nvPr/>
        </p:nvSpPr>
        <p:spPr>
          <a:xfrm>
            <a:off x="1877054" y="2881456"/>
            <a:ext cx="1542582" cy="236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GEH 6000 Series</a:t>
            </a:r>
          </a:p>
        </p:txBody>
      </p:sp>
      <p:sp>
        <p:nvSpPr>
          <p:cNvPr id="37" name="Textplatzhalter 4">
            <a:extLst>
              <a:ext uri="{FF2B5EF4-FFF2-40B4-BE49-F238E27FC236}">
                <a16:creationId xmlns:a16="http://schemas.microsoft.com/office/drawing/2014/main" id="{FF04E455-9E67-4CBA-8553-4DDE563963D5}"/>
              </a:ext>
            </a:extLst>
          </p:cNvPr>
          <p:cNvSpPr txBox="1">
            <a:spLocks/>
          </p:cNvSpPr>
          <p:nvPr/>
        </p:nvSpPr>
        <p:spPr>
          <a:xfrm>
            <a:off x="6946516" y="2817213"/>
            <a:ext cx="1732099" cy="321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EGU Series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BA5D9E08-A3C0-433C-A42A-580088F9F7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611" y="1744835"/>
            <a:ext cx="881245" cy="1053087"/>
          </a:xfrm>
          <a:prstGeom prst="rect">
            <a:avLst/>
          </a:prstGeom>
        </p:spPr>
      </p:pic>
      <p:sp>
        <p:nvSpPr>
          <p:cNvPr id="43" name="Textplatzhalter 4">
            <a:extLst>
              <a:ext uri="{FF2B5EF4-FFF2-40B4-BE49-F238E27FC236}">
                <a16:creationId xmlns:a16="http://schemas.microsoft.com/office/drawing/2014/main" id="{68202D02-6C70-482A-8823-4D615FD3BA87}"/>
              </a:ext>
            </a:extLst>
          </p:cNvPr>
          <p:cNvSpPr txBox="1">
            <a:spLocks/>
          </p:cNvSpPr>
          <p:nvPr/>
        </p:nvSpPr>
        <p:spPr>
          <a:xfrm>
            <a:off x="4051987" y="2881456"/>
            <a:ext cx="1759168" cy="309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GEH 8000</a:t>
            </a:r>
          </a:p>
        </p:txBody>
      </p: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14863230-7482-4E5B-87FD-6E6BE2C51742}"/>
              </a:ext>
            </a:extLst>
          </p:cNvPr>
          <p:cNvSpPr txBox="1">
            <a:spLocks/>
          </p:cNvSpPr>
          <p:nvPr/>
        </p:nvSpPr>
        <p:spPr>
          <a:xfrm>
            <a:off x="8533790" y="2807365"/>
            <a:ext cx="1759246" cy="233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EGK Series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5DDF0EAB-27D4-47B7-8446-259CF3B4125C}"/>
              </a:ext>
            </a:extLst>
          </p:cNvPr>
          <p:cNvSpPr txBox="1"/>
          <p:nvPr/>
        </p:nvSpPr>
        <p:spPr>
          <a:xfrm>
            <a:off x="6468624" y="3188278"/>
            <a:ext cx="46554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No starting distance for workpiece gripping or dependence of the gripping force to speed</a:t>
            </a:r>
          </a:p>
          <a:p>
            <a:endParaRPr lang="en-US" sz="1400" dirty="0"/>
          </a:p>
          <a:p>
            <a:r>
              <a:rPr lang="en-US" sz="1400" dirty="0"/>
              <a:t>Always referenced due to </a:t>
            </a:r>
            <a:r>
              <a:rPr lang="en-US" sz="1400" dirty="0" err="1"/>
              <a:t>absolut</a:t>
            </a:r>
            <a:r>
              <a:rPr lang="en-US" sz="1400" dirty="0"/>
              <a:t> encoder</a:t>
            </a:r>
          </a:p>
          <a:p>
            <a:endParaRPr lang="en-US" sz="1400" dirty="0"/>
          </a:p>
          <a:p>
            <a:r>
              <a:rPr lang="en-US" sz="1400" dirty="0"/>
              <a:t>Permanent gripping force possible (not with </a:t>
            </a:r>
            <a:r>
              <a:rPr lang="en-US" sz="1400" dirty="0" err="1"/>
              <a:t>StrongGrip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dirty="0"/>
              <a:t>“Real” gripping force maintenance</a:t>
            </a:r>
          </a:p>
          <a:p>
            <a:endParaRPr lang="en-US" sz="1400" dirty="0"/>
          </a:p>
          <a:p>
            <a:r>
              <a:rPr lang="en-US" sz="1400" dirty="0"/>
              <a:t>Attractive Pricing</a:t>
            </a:r>
          </a:p>
          <a:p>
            <a:endParaRPr lang="en-US" sz="1400" dirty="0"/>
          </a:p>
          <a:p>
            <a:r>
              <a:rPr lang="en-US" sz="1400" dirty="0"/>
              <a:t>Higher IP Rating</a:t>
            </a:r>
          </a:p>
          <a:p>
            <a:endParaRPr lang="en-US" sz="1400" dirty="0"/>
          </a:p>
          <a:p>
            <a:r>
              <a:rPr lang="en-US" sz="1400" dirty="0"/>
              <a:t>Ethernet Interfaces</a:t>
            </a:r>
          </a:p>
          <a:p>
            <a:endParaRPr lang="en-US" sz="1400" dirty="0"/>
          </a:p>
          <a:p>
            <a:r>
              <a:rPr lang="en-US" sz="1400" dirty="0"/>
              <a:t>Dust protected version (EGU only)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11AD2B38-16AC-4F79-9462-4E76623771F0}"/>
              </a:ext>
            </a:extLst>
          </p:cNvPr>
          <p:cNvSpPr txBox="1"/>
          <p:nvPr/>
        </p:nvSpPr>
        <p:spPr>
          <a:xfrm>
            <a:off x="1970160" y="3188278"/>
            <a:ext cx="31539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Lower installation space and lower mass (exception GEH 8000)</a:t>
            </a:r>
          </a:p>
          <a:p>
            <a:endParaRPr lang="en-US" sz="1400" dirty="0"/>
          </a:p>
          <a:p>
            <a:r>
              <a:rPr lang="en-US" sz="1400" dirty="0"/>
              <a:t>Higher gripping forces with very low finger length, depending on size and gripping situation</a:t>
            </a:r>
          </a:p>
          <a:p>
            <a:endParaRPr lang="en-US" sz="1400" dirty="0"/>
          </a:p>
          <a:p>
            <a:r>
              <a:rPr lang="en-US" sz="1400" dirty="0"/>
              <a:t>Partly lower gripping forces, depending on finger length and type</a:t>
            </a:r>
          </a:p>
          <a:p>
            <a:endParaRPr lang="en-US" sz="1400" dirty="0"/>
          </a:p>
        </p:txBody>
      </p:sp>
      <p:pic>
        <p:nvPicPr>
          <p:cNvPr id="41" name="Grafik 40" descr="Häkchen mit einfarbiger Füllung">
            <a:extLst>
              <a:ext uri="{FF2B5EF4-FFF2-40B4-BE49-F238E27FC236}">
                <a16:creationId xmlns:a16="http://schemas.microsoft.com/office/drawing/2014/main" id="{270BCBF0-B561-4BE3-8EBE-7D3040256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205" y="3304471"/>
            <a:ext cx="232124" cy="232124"/>
          </a:xfrm>
          <a:prstGeom prst="rect">
            <a:avLst/>
          </a:prstGeom>
        </p:spPr>
      </p:pic>
      <p:pic>
        <p:nvPicPr>
          <p:cNvPr id="44" name="Grafik 43" descr="Häkchen mit einfarbiger Füllung">
            <a:extLst>
              <a:ext uri="{FF2B5EF4-FFF2-40B4-BE49-F238E27FC236}">
                <a16:creationId xmlns:a16="http://schemas.microsoft.com/office/drawing/2014/main" id="{6D3FD21D-A2F2-4E37-B892-6DCB2F860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205" y="4795086"/>
            <a:ext cx="232124" cy="232124"/>
          </a:xfrm>
          <a:prstGeom prst="rect">
            <a:avLst/>
          </a:prstGeom>
        </p:spPr>
      </p:pic>
      <p:pic>
        <p:nvPicPr>
          <p:cNvPr id="52" name="Grafik 51" descr="Häkchen mit einfarbiger Füllung">
            <a:extLst>
              <a:ext uri="{FF2B5EF4-FFF2-40B4-BE49-F238E27FC236}">
                <a16:creationId xmlns:a16="http://schemas.microsoft.com/office/drawing/2014/main" id="{BEE7A7CC-8C1C-47CF-B0A6-A970CF335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6500" y="3253967"/>
            <a:ext cx="232124" cy="232124"/>
          </a:xfrm>
          <a:prstGeom prst="rect">
            <a:avLst/>
          </a:prstGeom>
        </p:spPr>
      </p:pic>
      <p:pic>
        <p:nvPicPr>
          <p:cNvPr id="60" name="Grafik 59" descr="Häkchen mit einfarbiger Füllung">
            <a:extLst>
              <a:ext uri="{FF2B5EF4-FFF2-40B4-BE49-F238E27FC236}">
                <a16:creationId xmlns:a16="http://schemas.microsoft.com/office/drawing/2014/main" id="{D29C430D-A4C4-4E7E-88B9-085711DF5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6500" y="3870249"/>
            <a:ext cx="232124" cy="232124"/>
          </a:xfrm>
          <a:prstGeom prst="rect">
            <a:avLst/>
          </a:prstGeom>
        </p:spPr>
      </p:pic>
      <p:pic>
        <p:nvPicPr>
          <p:cNvPr id="63" name="Grafik 62" descr="Häkchen mit einfarbiger Füllung">
            <a:extLst>
              <a:ext uri="{FF2B5EF4-FFF2-40B4-BE49-F238E27FC236}">
                <a16:creationId xmlns:a16="http://schemas.microsoft.com/office/drawing/2014/main" id="{DBA54BC1-B678-4753-8301-C484CE5DB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6500" y="4316491"/>
            <a:ext cx="232124" cy="232124"/>
          </a:xfrm>
          <a:prstGeom prst="rect">
            <a:avLst/>
          </a:prstGeom>
        </p:spPr>
      </p:pic>
      <p:pic>
        <p:nvPicPr>
          <p:cNvPr id="67" name="Grafik 66" descr="Häkchen mit einfarbiger Füllung">
            <a:extLst>
              <a:ext uri="{FF2B5EF4-FFF2-40B4-BE49-F238E27FC236}">
                <a16:creationId xmlns:a16="http://schemas.microsoft.com/office/drawing/2014/main" id="{D3605D23-BF37-41E7-A964-B127553CC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6500" y="4723281"/>
            <a:ext cx="232124" cy="232124"/>
          </a:xfrm>
          <a:prstGeom prst="rect">
            <a:avLst/>
          </a:prstGeom>
        </p:spPr>
      </p:pic>
      <p:pic>
        <p:nvPicPr>
          <p:cNvPr id="68" name="Grafik 67" descr="Häkchen mit einfarbiger Füllung">
            <a:extLst>
              <a:ext uri="{FF2B5EF4-FFF2-40B4-BE49-F238E27FC236}">
                <a16:creationId xmlns:a16="http://schemas.microsoft.com/office/drawing/2014/main" id="{FE9AAF3C-7CB3-417E-9B01-FE17C68A2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6500" y="5149708"/>
            <a:ext cx="232124" cy="232124"/>
          </a:xfrm>
          <a:prstGeom prst="rect">
            <a:avLst/>
          </a:prstGeom>
        </p:spPr>
      </p:pic>
      <p:pic>
        <p:nvPicPr>
          <p:cNvPr id="69" name="Grafik 68" descr="Häkchen mit einfarbiger Füllung">
            <a:extLst>
              <a:ext uri="{FF2B5EF4-FFF2-40B4-BE49-F238E27FC236}">
                <a16:creationId xmlns:a16="http://schemas.microsoft.com/office/drawing/2014/main" id="{0BE89E0E-73A8-408F-BE44-D3B1C97F7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6500" y="5589738"/>
            <a:ext cx="232124" cy="232124"/>
          </a:xfrm>
          <a:prstGeom prst="rect">
            <a:avLst/>
          </a:prstGeom>
        </p:spPr>
      </p:pic>
      <p:pic>
        <p:nvPicPr>
          <p:cNvPr id="70" name="Grafik 69" descr="Häkchen mit einfarbiger Füllung">
            <a:extLst>
              <a:ext uri="{FF2B5EF4-FFF2-40B4-BE49-F238E27FC236}">
                <a16:creationId xmlns:a16="http://schemas.microsoft.com/office/drawing/2014/main" id="{AD2529F3-0A19-4262-8150-0275B3FB4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6500" y="6007350"/>
            <a:ext cx="232124" cy="232124"/>
          </a:xfrm>
          <a:prstGeom prst="rect">
            <a:avLst/>
          </a:prstGeom>
        </p:spPr>
      </p:pic>
      <p:pic>
        <p:nvPicPr>
          <p:cNvPr id="71" name="Grafik 70" descr="Häkchen mit einfarbiger Füllung">
            <a:extLst>
              <a:ext uri="{FF2B5EF4-FFF2-40B4-BE49-F238E27FC236}">
                <a16:creationId xmlns:a16="http://schemas.microsoft.com/office/drawing/2014/main" id="{D42C7C99-B740-41F6-9E25-C1F67DA62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6500" y="6442770"/>
            <a:ext cx="232124" cy="2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03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D69FD-780C-4BD9-9279-913C0FC2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Competitive Environment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3330755-4F7F-4572-B0BC-28D39E325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ACDBB0-C016-4179-92C9-846CEEC301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Product Training EGU &amp; EGK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5A979D3-761F-427B-8013-CC652C22F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12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D69FD-780C-4BD9-9279-913C0FC2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Availability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3330755-4F7F-4572-B0BC-28D39E325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ACDBB0-C016-4179-92C9-846CEEC301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Product Training EGU &amp; EGK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5A979D3-761F-427B-8013-CC652C22F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20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30F49E9D-82C1-4E75-B253-CE716E1B7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 – Pricing vs. our competitors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847251-10BC-423D-AD48-8D5221E92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790943-6C44-43EB-AA22-12868A136A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ExpertGroup Mechatronics | 2022-07-06</a:t>
            </a:r>
            <a:endParaRPr lang="de-DE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BA7B449-0868-4779-88C7-5510ED078640}"/>
              </a:ext>
            </a:extLst>
          </p:cNvPr>
          <p:cNvGrpSpPr/>
          <p:nvPr/>
        </p:nvGrpSpPr>
        <p:grpSpPr>
          <a:xfrm>
            <a:off x="1167116" y="1260600"/>
            <a:ext cx="9158743" cy="2537893"/>
            <a:chOff x="1240293" y="2556382"/>
            <a:chExt cx="9158743" cy="2537893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3539FD9-51DA-4672-97B1-9D8875E3A9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0293" y="3649313"/>
              <a:ext cx="9158743" cy="28777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718BA60E-0F89-4F4D-B906-2A6BF694A8D9}"/>
                </a:ext>
              </a:extLst>
            </p:cNvPr>
            <p:cNvGrpSpPr/>
            <p:nvPr/>
          </p:nvGrpSpPr>
          <p:grpSpPr>
            <a:xfrm>
              <a:off x="4227354" y="2764700"/>
              <a:ext cx="2415613" cy="1120701"/>
              <a:chOff x="2344327" y="3662894"/>
              <a:chExt cx="2415613" cy="112070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D475DF6-574E-4C58-B46F-6496602AD4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4269" y="4013219"/>
                <a:ext cx="674290" cy="770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45280A9-E5AB-42FE-896D-82819FB796EE}"/>
                  </a:ext>
                </a:extLst>
              </p:cNvPr>
              <p:cNvSpPr txBox="1"/>
              <p:nvPr/>
            </p:nvSpPr>
            <p:spPr>
              <a:xfrm>
                <a:off x="2344327" y="3662894"/>
                <a:ext cx="241561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b="1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Zimmer GEH6040</a:t>
                </a:r>
              </a:p>
              <a:p>
                <a:r>
                  <a:rPr lang="de-DE" b="1" dirty="0">
                    <a:solidFill>
                      <a:schemeClr val="bg2"/>
                    </a:solidFill>
                    <a:latin typeface="Fago Pro" panose="02000506040000020004" pitchFamily="50" charset="0"/>
                  </a:rPr>
                  <a:t>2.732€</a:t>
                </a:r>
                <a:endParaRPr lang="en-US" dirty="0"/>
              </a:p>
            </p:txBody>
          </p:sp>
        </p:grpSp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3DCD3206-BF2C-4F3F-A878-9F9E0462E9BE}"/>
                </a:ext>
              </a:extLst>
            </p:cNvPr>
            <p:cNvGrpSpPr/>
            <p:nvPr/>
          </p:nvGrpSpPr>
          <p:grpSpPr>
            <a:xfrm>
              <a:off x="3388155" y="3482858"/>
              <a:ext cx="2374833" cy="1301696"/>
              <a:chOff x="2982266" y="3944401"/>
              <a:chExt cx="2374833" cy="1301696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F653618F-8599-4564-8A9F-119511DF9E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24" b="98880" l="2550" r="97584">
                            <a14:foregroundMark x1="8591" y1="6607" x2="96107" y2="24524"/>
                            <a14:foregroundMark x1="96107" y1="24524" x2="96107" y2="24188"/>
                            <a14:foregroundMark x1="86443" y1="6719" x2="24698" y2="10750"/>
                            <a14:foregroundMark x1="12483" y1="11870" x2="8725" y2="51288"/>
                            <a14:foregroundMark x1="8725" y1="51288" x2="14228" y2="88578"/>
                            <a14:foregroundMark x1="14228" y1="88578" x2="20134" y2="95857"/>
                            <a14:foregroundMark x1="20134" y1="95857" x2="21074" y2="96417"/>
                            <a14:foregroundMark x1="19597" y1="99328" x2="19597" y2="99328"/>
                            <a14:foregroundMark x1="8456" y1="93169" x2="11679" y2="96016"/>
                            <a14:foregroundMark x1="82685" y1="92049" x2="76242" y2="95073"/>
                            <a14:foregroundMark x1="74497" y1="95857" x2="78792" y2="95521"/>
                            <a14:foregroundMark x1="73557" y1="96193" x2="71409" y2="93505"/>
                            <a14:foregroundMark x1="71544" y1="94961" x2="73423" y2="96529"/>
                            <a14:foregroundMark x1="97450" y1="25084" x2="97718" y2="22956"/>
                            <a14:foregroundMark x1="93154" y1="17469" x2="91812" y2="24188"/>
                            <a14:foregroundMark x1="80537" y1="3024" x2="30201" y2="5375"/>
                            <a14:foregroundMark x1="4698" y1="6607" x2="2550" y2="39530"/>
                            <a14:foregroundMark x1="34228" y1="57111" x2="32752" y2="58791"/>
                            <a14:foregroundMark x1="35034" y1="58231" x2="35034" y2="58231"/>
                            <a14:foregroundMark x1="11946" y1="96417" x2="11946" y2="96417"/>
                            <a14:foregroundMark x1="31141" y1="58343" x2="21342" y2="59015"/>
                            <a14:foregroundMark x1="17450" y1="60022" x2="17987" y2="59127"/>
                            <a14:foregroundMark x1="18792" y1="59015" x2="19195" y2="60918"/>
                            <a14:foregroundMark x1="15973" y1="59351" x2="16107" y2="60918"/>
                            <a14:foregroundMark x1="59463" y1="59239" x2="73289" y2="58679"/>
                            <a14:foregroundMark x1="72483" y1="59351" x2="69664" y2="59462"/>
                            <a14:foregroundMark x1="64161" y1="59910" x2="61477" y2="59910"/>
                            <a14:foregroundMark x1="96644" y1="20605" x2="96644" y2="20605"/>
                            <a14:foregroundMark x1="97181" y1="20381" x2="97181" y2="20381"/>
                            <a14:foregroundMark x1="14899" y1="98544" x2="14362" y2="98320"/>
                            <a14:foregroundMark x1="13020" y1="97424" x2="13020" y2="97424"/>
                            <a14:foregroundMark x1="12617" y1="96753" x2="13960" y2="98096"/>
                            <a14:backgroundMark x1="32483" y1="59462" x2="32349" y2="59462"/>
                            <a14:backgroundMark x1="32483" y1="59239" x2="31862" y2="59239"/>
                            <a14:backgroundMark x1="22048" y1="59892" x2="21301" y2="59916"/>
                            <a14:backgroundMark x1="11766" y1="97246" x2="10336" y2="96417"/>
                            <a14:backgroundMark x1="15168" y1="99216" x2="13598" y2="983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954" y="3944401"/>
                <a:ext cx="592823" cy="7105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Überblick: Was ist IO-Link? - WIKA-Blog">
                <a:extLst>
                  <a:ext uri="{FF2B5EF4-FFF2-40B4-BE49-F238E27FC236}">
                    <a16:creationId xmlns:a16="http://schemas.microsoft.com/office/drawing/2014/main" id="{E1984650-1B20-4D85-9CCE-CE6C13FDE9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737" t="34998" r="13087" b="34673"/>
              <a:stretch/>
            </p:blipFill>
            <p:spPr bwMode="auto">
              <a:xfrm>
                <a:off x="3278779" y="5023897"/>
                <a:ext cx="979899" cy="222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E12D0AA4-EDBC-49ED-B5D5-8416D5D348CF}"/>
                  </a:ext>
                </a:extLst>
              </p:cNvPr>
              <p:cNvSpPr txBox="1"/>
              <p:nvPr/>
            </p:nvSpPr>
            <p:spPr>
              <a:xfrm>
                <a:off x="2982266" y="4407476"/>
                <a:ext cx="237483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b="1" dirty="0">
                    <a:solidFill>
                      <a:schemeClr val="bg2"/>
                    </a:solidFill>
                    <a:latin typeface="Fago Pro" panose="02000506040000020004" pitchFamily="50" charset="0"/>
                  </a:rPr>
                  <a:t>2.550€</a:t>
                </a:r>
                <a:endParaRPr lang="de-DE" b="1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  <a:p>
                <a:r>
                  <a:rPr lang="de-DE" b="1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EGU50 with GKS</a:t>
                </a:r>
              </a:p>
            </p:txBody>
          </p:sp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BC91C18-8EE0-402B-A7EA-1E46EC9474D9}"/>
                </a:ext>
              </a:extLst>
            </p:cNvPr>
            <p:cNvGrpSpPr/>
            <p:nvPr/>
          </p:nvGrpSpPr>
          <p:grpSpPr>
            <a:xfrm>
              <a:off x="5645970" y="3440533"/>
              <a:ext cx="2027819" cy="1653742"/>
              <a:chOff x="3167602" y="4335572"/>
              <a:chExt cx="2027819" cy="1653742"/>
            </a:xfrm>
          </p:grpSpPr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AB65956F-6CF5-4BAB-911D-869A65A84662}"/>
                  </a:ext>
                </a:extLst>
              </p:cNvPr>
              <p:cNvGrpSpPr/>
              <p:nvPr/>
            </p:nvGrpSpPr>
            <p:grpSpPr>
              <a:xfrm>
                <a:off x="3209241" y="4335572"/>
                <a:ext cx="1986180" cy="1653742"/>
                <a:chOff x="4936422" y="4774231"/>
                <a:chExt cx="1986180" cy="1653742"/>
              </a:xfrm>
            </p:grpSpPr>
            <p:pic>
              <p:nvPicPr>
                <p:cNvPr id="1028" name="Picture 4" descr="Modbus RTU Grundlagen – KUNBUS GmbH">
                  <a:extLst>
                    <a:ext uri="{FF2B5EF4-FFF2-40B4-BE49-F238E27FC236}">
                      <a16:creationId xmlns:a16="http://schemas.microsoft.com/office/drawing/2014/main" id="{A9073CA6-B3FB-40A1-8993-5505D5EA8D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1512" y="5974163"/>
                  <a:ext cx="726096" cy="4538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94E86737-B5E9-4936-B1D2-F1A20E33EC81}"/>
                    </a:ext>
                  </a:extLst>
                </p:cNvPr>
                <p:cNvSpPr txBox="1"/>
                <p:nvPr/>
              </p:nvSpPr>
              <p:spPr>
                <a:xfrm>
                  <a:off x="4936422" y="5239590"/>
                  <a:ext cx="1986180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DE" b="1" dirty="0">
                      <a:solidFill>
                        <a:schemeClr val="bg2"/>
                      </a:solidFill>
                      <a:latin typeface="Fago Pro" panose="02000506040000020004" pitchFamily="50" charset="0"/>
                    </a:rPr>
                    <a:t>2.850€</a:t>
                  </a:r>
                  <a:endParaRPr lang="de-DE" b="1" dirty="0">
                    <a:solidFill>
                      <a:schemeClr val="tx2"/>
                    </a:solidFill>
                    <a:latin typeface="Fago Pro" panose="02000506040000020004" pitchFamily="50" charset="0"/>
                  </a:endParaRPr>
                </a:p>
                <a:p>
                  <a:r>
                    <a:rPr lang="de-DE" b="1" dirty="0">
                      <a:solidFill>
                        <a:schemeClr val="tx2"/>
                      </a:solidFill>
                      <a:latin typeface="Fago Pro" panose="02000506040000020004" pitchFamily="50" charset="0"/>
                    </a:rPr>
                    <a:t>EGU50 with GKS</a:t>
                  </a:r>
                </a:p>
              </p:txBody>
            </p:sp>
            <p:pic>
              <p:nvPicPr>
                <p:cNvPr id="51" name="Picture 2">
                  <a:extLst>
                    <a:ext uri="{FF2B5EF4-FFF2-40B4-BE49-F238E27FC236}">
                      <a16:creationId xmlns:a16="http://schemas.microsoft.com/office/drawing/2014/main" id="{38BC51D1-4A97-4078-92EE-C24F097768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3024" b="98880" l="2550" r="97584">
                              <a14:foregroundMark x1="8591" y1="6607" x2="96107" y2="24524"/>
                              <a14:foregroundMark x1="96107" y1="24524" x2="96107" y2="24188"/>
                              <a14:foregroundMark x1="86443" y1="6719" x2="24698" y2="10750"/>
                              <a14:foregroundMark x1="12483" y1="11870" x2="8725" y2="51288"/>
                              <a14:foregroundMark x1="8725" y1="51288" x2="14228" y2="88578"/>
                              <a14:foregroundMark x1="14228" y1="88578" x2="20134" y2="95857"/>
                              <a14:foregroundMark x1="20134" y1="95857" x2="21074" y2="96417"/>
                              <a14:foregroundMark x1="19597" y1="99328" x2="19597" y2="99328"/>
                              <a14:foregroundMark x1="8456" y1="93169" x2="11679" y2="96016"/>
                              <a14:foregroundMark x1="82685" y1="92049" x2="76242" y2="95073"/>
                              <a14:foregroundMark x1="74497" y1="95857" x2="78792" y2="95521"/>
                              <a14:foregroundMark x1="73557" y1="96193" x2="71409" y2="93505"/>
                              <a14:foregroundMark x1="71544" y1="94961" x2="73423" y2="96529"/>
                              <a14:foregroundMark x1="97450" y1="25084" x2="97718" y2="22956"/>
                              <a14:foregroundMark x1="93154" y1="17469" x2="91812" y2="24188"/>
                              <a14:foregroundMark x1="80537" y1="3024" x2="30201" y2="5375"/>
                              <a14:foregroundMark x1="4698" y1="6607" x2="2550" y2="39530"/>
                              <a14:foregroundMark x1="34228" y1="57111" x2="32752" y2="58791"/>
                              <a14:foregroundMark x1="35034" y1="58231" x2="35034" y2="58231"/>
                              <a14:foregroundMark x1="11946" y1="96417" x2="11946" y2="96417"/>
                              <a14:foregroundMark x1="31141" y1="58343" x2="21342" y2="59015"/>
                              <a14:foregroundMark x1="17450" y1="60022" x2="17987" y2="59127"/>
                              <a14:foregroundMark x1="18792" y1="59015" x2="19195" y2="60918"/>
                              <a14:foregroundMark x1="15973" y1="59351" x2="16107" y2="60918"/>
                              <a14:foregroundMark x1="59463" y1="59239" x2="73289" y2="58679"/>
                              <a14:foregroundMark x1="72483" y1="59351" x2="69664" y2="59462"/>
                              <a14:foregroundMark x1="64161" y1="59910" x2="61477" y2="59910"/>
                              <a14:foregroundMark x1="96644" y1="20605" x2="96644" y2="20605"/>
                              <a14:foregroundMark x1="97181" y1="20381" x2="97181" y2="20381"/>
                              <a14:foregroundMark x1="14899" y1="98544" x2="14362" y2="98320"/>
                              <a14:foregroundMark x1="13020" y1="97424" x2="13020" y2="97424"/>
                              <a14:foregroundMark x1="12617" y1="96753" x2="13960" y2="98096"/>
                              <a14:backgroundMark x1="32483" y1="59462" x2="32349" y2="59462"/>
                              <a14:backgroundMark x1="32483" y1="59239" x2="31862" y2="59239"/>
                              <a14:backgroundMark x1="22048" y1="59892" x2="21301" y2="59916"/>
                              <a14:backgroundMark x1="11766" y1="97246" x2="10336" y2="96417"/>
                              <a14:backgroundMark x1="15168" y1="99216" x2="13598" y2="983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1490" y="4774231"/>
                  <a:ext cx="592823" cy="71059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1" name="Picture 2" descr="Profinet – Wikipedia">
                <a:extLst>
                  <a:ext uri="{FF2B5EF4-FFF2-40B4-BE49-F238E27FC236}">
                    <a16:creationId xmlns:a16="http://schemas.microsoft.com/office/drawing/2014/main" id="{4D44E157-9EB1-4F0C-9064-2CFFF8173D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7602" y="5398852"/>
                <a:ext cx="491204" cy="2599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EtherCAT | NANOTEC">
                <a:extLst>
                  <a:ext uri="{FF2B5EF4-FFF2-40B4-BE49-F238E27FC236}">
                    <a16:creationId xmlns:a16="http://schemas.microsoft.com/office/drawing/2014/main" id="{01A10A40-18BB-4A9B-A308-36DA0342A1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4915" y="5447262"/>
                <a:ext cx="584929" cy="148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EtherNet/IP-Technologie | Endress+Hauser">
                <a:extLst>
                  <a:ext uri="{FF2B5EF4-FFF2-40B4-BE49-F238E27FC236}">
                    <a16:creationId xmlns:a16="http://schemas.microsoft.com/office/drawing/2014/main" id="{763B68FA-9FDF-484B-83FF-EF98DC88CC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8317" b="37881"/>
              <a:stretch/>
            </p:blipFill>
            <p:spPr bwMode="auto">
              <a:xfrm>
                <a:off x="4297968" y="5484327"/>
                <a:ext cx="665479" cy="105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FF028282-D455-497C-9D5B-6132DE3DD7AE}"/>
                </a:ext>
              </a:extLst>
            </p:cNvPr>
            <p:cNvGrpSpPr/>
            <p:nvPr/>
          </p:nvGrpSpPr>
          <p:grpSpPr>
            <a:xfrm>
              <a:off x="8022842" y="3993311"/>
              <a:ext cx="2133426" cy="804598"/>
              <a:chOff x="8255620" y="5084417"/>
              <a:chExt cx="2133426" cy="804598"/>
            </a:xfrm>
          </p:grpSpPr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F56748D-357B-4429-BEED-EB69F8913C59}"/>
                  </a:ext>
                </a:extLst>
              </p:cNvPr>
              <p:cNvSpPr txBox="1"/>
              <p:nvPr/>
            </p:nvSpPr>
            <p:spPr>
              <a:xfrm>
                <a:off x="8255620" y="5084417"/>
                <a:ext cx="2133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de-DE" b="1" dirty="0">
                    <a:solidFill>
                      <a:schemeClr val="bg2"/>
                    </a:solidFill>
                    <a:latin typeface="Fago Pro" panose="02000506040000020004" pitchFamily="50" charset="0"/>
                  </a:rPr>
                  <a:t>3.640€</a:t>
                </a:r>
                <a:endParaRPr lang="en-US" dirty="0"/>
              </a:p>
              <a:p>
                <a:pPr algn="r"/>
                <a:r>
                  <a:rPr lang="de-DE" b="1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SCHUNK EGL 90</a:t>
                </a:r>
              </a:p>
            </p:txBody>
          </p:sp>
          <p:pic>
            <p:nvPicPr>
              <p:cNvPr id="34" name="Picture 2" descr="Profinet – Wikipedia">
                <a:extLst>
                  <a:ext uri="{FF2B5EF4-FFF2-40B4-BE49-F238E27FC236}">
                    <a16:creationId xmlns:a16="http://schemas.microsoft.com/office/drawing/2014/main" id="{0464532B-BDDB-4561-83AE-8CA7902A52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2333" y="5629086"/>
                <a:ext cx="491204" cy="2599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0" name="Picture 6" descr="Überblick: Was ist IO-Link? - WIKA-Blog">
              <a:extLst>
                <a:ext uri="{FF2B5EF4-FFF2-40B4-BE49-F238E27FC236}">
                  <a16:creationId xmlns:a16="http://schemas.microsoft.com/office/drawing/2014/main" id="{7E6A60A0-C82F-46CC-9F60-2E73884400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737" t="34998" r="13087" b="34673"/>
            <a:stretch/>
          </p:blipFill>
          <p:spPr bwMode="auto">
            <a:xfrm>
              <a:off x="4785341" y="2556382"/>
              <a:ext cx="979899" cy="222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4">
              <a:extLst>
                <a:ext uri="{FF2B5EF4-FFF2-40B4-BE49-F238E27FC236}">
                  <a16:creationId xmlns:a16="http://schemas.microsoft.com/office/drawing/2014/main" id="{99937428-6142-4F07-B36A-203652B1A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67" b="99143" l="4296" r="96392">
                          <a14:foregroundMark x1="47766" y1="7905" x2="35911" y2="36476"/>
                          <a14:foregroundMark x1="22337" y1="93333" x2="28007" y2="59714"/>
                          <a14:foregroundMark x1="72852" y1="79905" x2="77148" y2="54381"/>
                          <a14:foregroundMark x1="71306" y1="50667" x2="27148" y2="50667"/>
                          <a14:foregroundMark x1="14948" y1="57048" x2="25945" y2="48095"/>
                          <a14:foregroundMark x1="5326" y1="39810" x2="62199" y2="4762"/>
                          <a14:foregroundMark x1="62199" y1="4762" x2="64948" y2="4762"/>
                          <a14:foregroundMark x1="15636" y1="28190" x2="54639" y2="25905"/>
                          <a14:foregroundMark x1="7732" y1="28190" x2="9278" y2="11048"/>
                          <a14:foregroundMark x1="4983" y1="27429" x2="4467" y2="33429"/>
                          <a14:foregroundMark x1="93127" y1="26381" x2="93127" y2="26381"/>
                          <a14:foregroundMark x1="94674" y1="18476" x2="94674" y2="18476"/>
                          <a14:foregroundMark x1="73196" y1="2667" x2="33162" y2="3524"/>
                          <a14:foregroundMark x1="84708" y1="42571" x2="84708" y2="42571"/>
                          <a14:foregroundMark x1="68041" y1="84857" x2="65292" y2="74095"/>
                          <a14:foregroundMark x1="67354" y1="95429" x2="75601" y2="84667"/>
                          <a14:foregroundMark x1="74055" y1="94571" x2="79553" y2="84190"/>
                          <a14:foregroundMark x1="79553" y1="74857" x2="80412" y2="68286"/>
                          <a14:foregroundMark x1="28351" y1="97714" x2="18385" y2="89238"/>
                          <a14:foregroundMark x1="31100" y1="82571" x2="31615" y2="62476"/>
                          <a14:foregroundMark x1="34708" y1="83429" x2="33162" y2="76381"/>
                          <a14:foregroundMark x1="87457" y1="54654" x2="87457" y2="55810"/>
                          <a14:foregroundMark x1="87457" y1="43810" x2="87457" y2="46765"/>
                          <a14:foregroundMark x1="88660" y1="45583" x2="88660" y2="43524"/>
                          <a14:foregroundMark x1="88917" y1="45620" x2="89175" y2="39810"/>
                          <a14:foregroundMark x1="86254" y1="38190" x2="86770" y2="27143"/>
                          <a14:foregroundMark x1="86770" y1="42095" x2="87113" y2="21143"/>
                          <a14:foregroundMark x1="34192" y1="91619" x2="34192" y2="90190"/>
                          <a14:foregroundMark x1="79847" y1="95853" x2="77148" y2="67143"/>
                          <a14:foregroundMark x1="69072" y1="92476" x2="69072" y2="92476"/>
                          <a14:foregroundMark x1="67526" y1="95333" x2="67526" y2="95333"/>
                          <a14:foregroundMark x1="95331" y1="22762" x2="95361" y2="22571"/>
                          <a14:foregroundMark x1="91634" y1="46011" x2="94870" y2="25659"/>
                          <a14:foregroundMark x1="88660" y1="32286" x2="88660" y2="15333"/>
                          <a14:foregroundMark x1="90550" y1="19238" x2="90550" y2="19238"/>
                          <a14:foregroundMark x1="93299" y1="14190" x2="93616" y2="14487"/>
                          <a14:foregroundMark x1="93821" y1="14508" x2="92955" y2="13524"/>
                          <a14:foregroundMark x1="96392" y1="17429" x2="95370" y2="16268"/>
                          <a14:foregroundMark x1="95017" y1="38952" x2="94674" y2="37524"/>
                          <a14:foregroundMark x1="94502" y1="37238" x2="94330" y2="31714"/>
                          <a14:foregroundMark x1="94781" y1="17254" x2="95361" y2="19048"/>
                          <a14:foregroundMark x1="94424" y1="16147" x2="94587" y2="16651"/>
                          <a14:foregroundMark x1="93299" y1="12667" x2="93897" y2="14516"/>
                          <a14:foregroundMark x1="95189" y1="14667" x2="94330" y2="13143"/>
                          <a14:foregroundMark x1="93299" y1="14762" x2="91924" y2="18095"/>
                          <a14:foregroundMark x1="65120" y1="93714" x2="70962" y2="97238"/>
                          <a14:backgroundMark x1="95361" y1="72952" x2="95361" y2="72952"/>
                          <a14:backgroundMark x1="95704" y1="71524" x2="95704" y2="60095"/>
                          <a14:backgroundMark x1="92612" y1="68857" x2="94502" y2="48476"/>
                          <a14:backgroundMark x1="93814" y1="52476" x2="97766" y2="47048"/>
                          <a14:backgroundMark x1="97423" y1="34667" x2="99141" y2="38381"/>
                          <a14:backgroundMark x1="97423" y1="23429" x2="99141" y2="33429"/>
                          <a14:backgroundMark x1="94845" y1="22762" x2="94845" y2="24286"/>
                          <a14:backgroundMark x1="95521" y1="15039" x2="96220" y2="11810"/>
                          <a14:backgroundMark x1="95361" y1="14667" x2="95247" y2="15005"/>
                          <a14:backgroundMark x1="90893" y1="45905" x2="87285" y2="53429"/>
                          <a14:backgroundMark x1="89863" y1="52571" x2="91065" y2="57143"/>
                          <a14:backgroundMark x1="34192" y1="54571" x2="37457" y2="59238"/>
                          <a14:backgroundMark x1="90722" y1="51238" x2="91581" y2="61810"/>
                          <a14:backgroundMark x1="79381" y1="96476" x2="82302" y2="94667"/>
                          <a14:backgroundMark x1="71478" y1="99524" x2="58591" y2="99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3420" y="3143842"/>
              <a:ext cx="592269" cy="1133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6ED79FC2-E34A-48BC-B577-5CB79290AE4D}"/>
              </a:ext>
            </a:extLst>
          </p:cNvPr>
          <p:cNvGrpSpPr/>
          <p:nvPr/>
        </p:nvGrpSpPr>
        <p:grpSpPr>
          <a:xfrm>
            <a:off x="1240293" y="3892309"/>
            <a:ext cx="10105969" cy="2800344"/>
            <a:chOff x="1082751" y="3714986"/>
            <a:chExt cx="10105969" cy="2800344"/>
          </a:xfrm>
        </p:grpSpPr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00B5DD5A-19CC-403B-9AF4-52FC10D84E4B}"/>
                </a:ext>
              </a:extLst>
            </p:cNvPr>
            <p:cNvGrpSpPr/>
            <p:nvPr/>
          </p:nvGrpSpPr>
          <p:grpSpPr>
            <a:xfrm>
              <a:off x="4834377" y="5602261"/>
              <a:ext cx="2652079" cy="913069"/>
              <a:chOff x="4019920" y="5455766"/>
              <a:chExt cx="2652079" cy="913069"/>
            </a:xfrm>
          </p:grpSpPr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34FACD33-2A5C-4748-9C8B-4FD3E75E3C20}"/>
                  </a:ext>
                </a:extLst>
              </p:cNvPr>
              <p:cNvSpPr txBox="1"/>
              <p:nvPr/>
            </p:nvSpPr>
            <p:spPr>
              <a:xfrm>
                <a:off x="4331269" y="5455766"/>
                <a:ext cx="23407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b="1" dirty="0">
                    <a:solidFill>
                      <a:schemeClr val="bg2"/>
                    </a:solidFill>
                    <a:latin typeface="Fago Pro" panose="02000506040000020004" pitchFamily="50" charset="0"/>
                  </a:rPr>
                  <a:t>2.800€</a:t>
                </a:r>
                <a:endParaRPr lang="de-DE" b="1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  <a:p>
                <a:r>
                  <a:rPr lang="de-DE" b="1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EGK 40 with GKS</a:t>
                </a:r>
              </a:p>
            </p:txBody>
          </p:sp>
          <p:pic>
            <p:nvPicPr>
              <p:cNvPr id="96" name="Picture 4" descr="Modbus RTU Grundlagen – KUNBUS GmbH">
                <a:extLst>
                  <a:ext uri="{FF2B5EF4-FFF2-40B4-BE49-F238E27FC236}">
                    <a16:creationId xmlns:a16="http://schemas.microsoft.com/office/drawing/2014/main" id="{B2AD378F-4321-4705-85CB-BA895095F2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1048" y="5915025"/>
                <a:ext cx="726096" cy="453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Profinet – Wikipedia">
                <a:extLst>
                  <a:ext uri="{FF2B5EF4-FFF2-40B4-BE49-F238E27FC236}">
                    <a16:creationId xmlns:a16="http://schemas.microsoft.com/office/drawing/2014/main" id="{3EBFD098-F16A-4DF2-9444-1E1D311CF5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9920" y="6019075"/>
                <a:ext cx="491204" cy="2599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4" descr="EtherCAT | NANOTEC">
                <a:extLst>
                  <a:ext uri="{FF2B5EF4-FFF2-40B4-BE49-F238E27FC236}">
                    <a16:creationId xmlns:a16="http://schemas.microsoft.com/office/drawing/2014/main" id="{CE1F698B-C258-4BF4-ADCF-7AFFB6A186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7233" y="6067485"/>
                <a:ext cx="584929" cy="148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6" descr="EtherNet/IP-Technologie | Endress+Hauser">
                <a:extLst>
                  <a:ext uri="{FF2B5EF4-FFF2-40B4-BE49-F238E27FC236}">
                    <a16:creationId xmlns:a16="http://schemas.microsoft.com/office/drawing/2014/main" id="{F13FA85A-45B4-4105-BAA9-68C43C10B5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8317" b="37881"/>
              <a:stretch/>
            </p:blipFill>
            <p:spPr bwMode="auto">
              <a:xfrm>
                <a:off x="5150286" y="6104550"/>
                <a:ext cx="665479" cy="105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70" name="Gerade Verbindung mit Pfeil 69">
              <a:extLst>
                <a:ext uri="{FF2B5EF4-FFF2-40B4-BE49-F238E27FC236}">
                  <a16:creationId xmlns:a16="http://schemas.microsoft.com/office/drawing/2014/main" id="{CDD8E0DC-2D48-4424-8F4F-EFE1919D34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2751" y="5080146"/>
              <a:ext cx="10105969" cy="4524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6" descr="Überblick: Was ist IO-Link? - WIKA-Blog">
              <a:extLst>
                <a:ext uri="{FF2B5EF4-FFF2-40B4-BE49-F238E27FC236}">
                  <a16:creationId xmlns:a16="http://schemas.microsoft.com/office/drawing/2014/main" id="{AE6E9711-7020-4489-A43A-AFEE2394A9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737" t="34998" r="13087" b="34673"/>
            <a:stretch/>
          </p:blipFill>
          <p:spPr bwMode="auto">
            <a:xfrm>
              <a:off x="3312618" y="5934499"/>
              <a:ext cx="965886" cy="2190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4A3FBCE6-4B5D-4489-9AEF-603782CA48B7}"/>
                </a:ext>
              </a:extLst>
            </p:cNvPr>
            <p:cNvSpPr txBox="1"/>
            <p:nvPr/>
          </p:nvSpPr>
          <p:spPr>
            <a:xfrm>
              <a:off x="2924240" y="5304738"/>
              <a:ext cx="236008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 dirty="0">
                  <a:solidFill>
                    <a:schemeClr val="bg2"/>
                  </a:solidFill>
                  <a:latin typeface="Fago Pro" panose="02000506040000020004" pitchFamily="50" charset="0"/>
                </a:rPr>
                <a:t>2.500€</a:t>
              </a:r>
              <a:endParaRPr lang="de-DE" b="1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  <a:p>
              <a:r>
                <a:rPr lang="de-DE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EGK 40 with  GKS</a:t>
              </a:r>
            </a:p>
          </p:txBody>
        </p:sp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00021759-A4C7-4356-9DFE-02F1FFA64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762" b="98952" l="3788" r="95758">
                          <a14:foregroundMark x1="17576" y1="9143" x2="22424" y2="26571"/>
                          <a14:foregroundMark x1="22424" y1="26571" x2="12273" y2="49429"/>
                          <a14:foregroundMark x1="12273" y1="49429" x2="28636" y2="56286"/>
                          <a14:foregroundMark x1="28636" y1="56286" x2="36667" y2="56190"/>
                          <a14:foregroundMark x1="67273" y1="58667" x2="89848" y2="18381"/>
                          <a14:foregroundMark x1="89848" y1="18381" x2="89848" y2="16571"/>
                          <a14:foregroundMark x1="88030" y1="6095" x2="38788" y2="6476"/>
                          <a14:foregroundMark x1="38788" y1="6476" x2="38788" y2="6476"/>
                          <a14:foregroundMark x1="7121" y1="5524" x2="65758" y2="21905"/>
                          <a14:foregroundMark x1="4091" y1="6476" x2="12576" y2="39714"/>
                          <a14:foregroundMark x1="12576" y1="39714" x2="4394" y2="47810"/>
                          <a14:foregroundMark x1="4394" y1="47810" x2="3939" y2="48952"/>
                          <a14:foregroundMark x1="10758" y1="56571" x2="18182" y2="96095"/>
                          <a14:foregroundMark x1="84848" y1="92952" x2="90303" y2="84286"/>
                          <a14:foregroundMark x1="90303" y1="84286" x2="88636" y2="48381"/>
                          <a14:foregroundMark x1="95909" y1="42952" x2="95000" y2="10095"/>
                          <a14:foregroundMark x1="68182" y1="2762" x2="21970" y2="4476"/>
                          <a14:foregroundMark x1="22424" y1="98952" x2="16515" y2="98095"/>
                          <a14:foregroundMark x1="77121" y1="96476" x2="88182" y2="92190"/>
                          <a14:foregroundMark x1="88182" y1="92190" x2="89545" y2="91048"/>
                          <a14:foregroundMark x1="74545" y1="96667" x2="74545" y2="96667"/>
                          <a14:foregroundMark x1="73485" y1="86190" x2="73485" y2="86190"/>
                          <a14:foregroundMark x1="59545" y1="62190" x2="72879" y2="60857"/>
                          <a14:foregroundMark x1="72879" y1="60857" x2="73182" y2="60762"/>
                          <a14:foregroundMark x1="71212" y1="61810" x2="59697" y2="62286"/>
                          <a14:foregroundMark x1="59697" y1="62286" x2="57879" y2="61619"/>
                          <a14:foregroundMark x1="56667" y1="61619" x2="58636" y2="62095"/>
                          <a14:foregroundMark x1="55758" y1="61429" x2="55758" y2="61429"/>
                          <a14:foregroundMark x1="73636" y1="61714" x2="69242" y2="61810"/>
                          <a14:foregroundMark x1="42727" y1="58571" x2="30455" y2="60476"/>
                          <a14:foregroundMark x1="30455" y1="60476" x2="23788" y2="60286"/>
                          <a14:foregroundMark x1="37424" y1="60000" x2="41515" y2="59238"/>
                          <a14:foregroundMark x1="5909" y1="93238" x2="5909" y2="93238"/>
                          <a14:foregroundMark x1="7121" y1="93905" x2="14394" y2="97905"/>
                          <a14:foregroundMark x1="9394" y1="95524" x2="9394" y2="95524"/>
                          <a14:foregroundMark x1="11061" y1="96476" x2="11061" y2="96476"/>
                          <a14:foregroundMark x1="13636" y1="97905" x2="13636" y2="97905"/>
                          <a14:foregroundMark x1="72273" y1="96190" x2="71667" y2="95619"/>
                          <a14:foregroundMark x1="75909" y1="97143" x2="82424" y2="96762"/>
                          <a14:foregroundMark x1="84242" y1="96571" x2="84242" y2="96571"/>
                          <a14:foregroundMark x1="87121" y1="95048" x2="87121" y2="95048"/>
                          <a14:foregroundMark x1="83939" y1="96952" x2="83939" y2="96952"/>
                          <a14:foregroundMark x1="83333" y1="97143" x2="81818" y2="97238"/>
                          <a14:backgroundMark x1="73485" y1="95" x2="73485" y2="95"/>
                          <a14:backgroundMark x1="75455" y1="95" x2="75455" y2="95"/>
                          <a14:backgroundMark x1="77424" y1="95" x2="77424" y2="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270" y="4738158"/>
              <a:ext cx="544803" cy="86686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uppieren 73">
              <a:extLst>
                <a:ext uri="{FF2B5EF4-FFF2-40B4-BE49-F238E27FC236}">
                  <a16:creationId xmlns:a16="http://schemas.microsoft.com/office/drawing/2014/main" id="{12CC7666-93F7-47F5-8615-FF8E7760A7C9}"/>
                </a:ext>
              </a:extLst>
            </p:cNvPr>
            <p:cNvGrpSpPr/>
            <p:nvPr/>
          </p:nvGrpSpPr>
          <p:grpSpPr>
            <a:xfrm>
              <a:off x="7526093" y="4843716"/>
              <a:ext cx="2133426" cy="1521325"/>
              <a:chOff x="7807852" y="4765956"/>
              <a:chExt cx="2133426" cy="1521325"/>
            </a:xfrm>
          </p:grpSpPr>
          <p:sp>
            <p:nvSpPr>
              <p:cNvPr id="90" name="Textfeld 89">
                <a:extLst>
                  <a:ext uri="{FF2B5EF4-FFF2-40B4-BE49-F238E27FC236}">
                    <a16:creationId xmlns:a16="http://schemas.microsoft.com/office/drawing/2014/main" id="{3FAA3328-C343-421E-9629-675070D21386}"/>
                  </a:ext>
                </a:extLst>
              </p:cNvPr>
              <p:cNvSpPr txBox="1"/>
              <p:nvPr/>
            </p:nvSpPr>
            <p:spPr>
              <a:xfrm>
                <a:off x="7807852" y="5441479"/>
                <a:ext cx="2133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de-DE" b="1" dirty="0">
                    <a:solidFill>
                      <a:schemeClr val="bg2"/>
                    </a:solidFill>
                    <a:latin typeface="Fago Pro" panose="02000506040000020004" pitchFamily="50" charset="0"/>
                  </a:rPr>
                  <a:t>3.640€</a:t>
                </a:r>
                <a:endParaRPr lang="en-US" dirty="0"/>
              </a:p>
              <a:p>
                <a:pPr algn="r"/>
                <a:r>
                  <a:rPr lang="de-DE" b="1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SCHUNK EGI 80</a:t>
                </a:r>
              </a:p>
            </p:txBody>
          </p:sp>
          <p:pic>
            <p:nvPicPr>
              <p:cNvPr id="91" name="Picture 10">
                <a:extLst>
                  <a:ext uri="{FF2B5EF4-FFF2-40B4-BE49-F238E27FC236}">
                    <a16:creationId xmlns:a16="http://schemas.microsoft.com/office/drawing/2014/main" id="{757AF0F5-F635-41D2-B1F1-C4FA67A5D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2789" b="97311" l="537" r="94631">
                            <a14:foregroundMark x1="7517" y1="11255" x2="9128" y2="34661"/>
                            <a14:foregroundMark x1="14631" y1="52888" x2="16242" y2="77888"/>
                            <a14:foregroundMark x1="82148" y1="40139" x2="78389" y2="75598"/>
                            <a14:foregroundMark x1="75436" y1="90837" x2="82550" y2="80378"/>
                            <a14:foregroundMark x1="22013" y1="97311" x2="20000" y2="94124"/>
                            <a14:foregroundMark x1="76107" y1="6972" x2="79463" y2="6972"/>
                            <a14:foregroundMark x1="89262" y1="7470" x2="60940" y2="33964"/>
                            <a14:foregroundMark x1="44832" y1="41633" x2="15302" y2="44920"/>
                            <a14:foregroundMark x1="37718" y1="41932" x2="90872" y2="36653"/>
                            <a14:foregroundMark x1="94631" y1="20219" x2="90604" y2="39442"/>
                            <a14:foregroundMark x1="88188" y1="2988" x2="68725" y2="2789"/>
                            <a14:foregroundMark x1="11141" y1="34462" x2="17987" y2="31673"/>
                            <a14:foregroundMark x1="19597" y1="34661" x2="19597" y2="32171"/>
                            <a14:foregroundMark x1="81074" y1="91833" x2="81074" y2="91833"/>
                            <a14:foregroundMark x1="537" y1="20120" x2="537" y2="2012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62848" y="4765956"/>
                <a:ext cx="708262" cy="954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Profinet – Wikipedia">
                <a:extLst>
                  <a:ext uri="{FF2B5EF4-FFF2-40B4-BE49-F238E27FC236}">
                    <a16:creationId xmlns:a16="http://schemas.microsoft.com/office/drawing/2014/main" id="{95D7D954-BB84-4347-B540-0FF0B42B29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4788" y="6027352"/>
                <a:ext cx="491204" cy="2599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4" descr="EtherCAT | NANOTEC">
                <a:extLst>
                  <a:ext uri="{FF2B5EF4-FFF2-40B4-BE49-F238E27FC236}">
                    <a16:creationId xmlns:a16="http://schemas.microsoft.com/office/drawing/2014/main" id="{C130D426-87C7-473E-B374-D612AAB881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2101" y="6075762"/>
                <a:ext cx="584929" cy="148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6" descr="EtherNet/IP-Technologie | Endress+Hauser">
                <a:extLst>
                  <a:ext uri="{FF2B5EF4-FFF2-40B4-BE49-F238E27FC236}">
                    <a16:creationId xmlns:a16="http://schemas.microsoft.com/office/drawing/2014/main" id="{60C54646-DD56-4524-997C-23332986AE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8317" b="37881"/>
              <a:stretch/>
            </p:blipFill>
            <p:spPr bwMode="auto">
              <a:xfrm>
                <a:off x="9205154" y="6112827"/>
                <a:ext cx="665479" cy="105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FCB6B58C-3A9B-4363-B0B4-A493DB245DBF}"/>
                </a:ext>
              </a:extLst>
            </p:cNvPr>
            <p:cNvGrpSpPr/>
            <p:nvPr/>
          </p:nvGrpSpPr>
          <p:grpSpPr>
            <a:xfrm>
              <a:off x="4494700" y="3714986"/>
              <a:ext cx="3238782" cy="1321071"/>
              <a:chOff x="4228419" y="3955189"/>
              <a:chExt cx="3238782" cy="1321071"/>
            </a:xfrm>
          </p:grpSpPr>
          <p:sp>
            <p:nvSpPr>
              <p:cNvPr id="87" name="Textfeld 86">
                <a:extLst>
                  <a:ext uri="{FF2B5EF4-FFF2-40B4-BE49-F238E27FC236}">
                    <a16:creationId xmlns:a16="http://schemas.microsoft.com/office/drawing/2014/main" id="{977106FD-3CE3-4ABC-B114-AA3215D3FFED}"/>
                  </a:ext>
                </a:extLst>
              </p:cNvPr>
              <p:cNvSpPr txBox="1"/>
              <p:nvPr/>
            </p:nvSpPr>
            <p:spPr>
              <a:xfrm>
                <a:off x="4228419" y="4174212"/>
                <a:ext cx="323878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de-DE" b="1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Zimmer GEH6040 </a:t>
                </a:r>
                <a:br>
                  <a:rPr lang="de-DE" b="1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</a:br>
                <a:r>
                  <a:rPr lang="de-DE" b="1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(sensitive)</a:t>
                </a:r>
              </a:p>
              <a:p>
                <a:pPr algn="ctr"/>
                <a:r>
                  <a:rPr lang="de-DE" b="1" dirty="0">
                    <a:solidFill>
                      <a:schemeClr val="bg2"/>
                    </a:solidFill>
                    <a:latin typeface="Fago Pro" panose="02000506040000020004" pitchFamily="50" charset="0"/>
                  </a:rPr>
                  <a:t>                     2.925€</a:t>
                </a:r>
                <a:endParaRPr lang="en-US" dirty="0"/>
              </a:p>
            </p:txBody>
          </p:sp>
          <p:pic>
            <p:nvPicPr>
              <p:cNvPr id="88" name="Picture 2">
                <a:extLst>
                  <a:ext uri="{FF2B5EF4-FFF2-40B4-BE49-F238E27FC236}">
                    <a16:creationId xmlns:a16="http://schemas.microsoft.com/office/drawing/2014/main" id="{C40F53C0-8687-45ED-8842-F2AD5F8F99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9043" y="4505884"/>
                <a:ext cx="674290" cy="770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6" descr="Überblick: Was ist IO-Link? - WIKA-Blog">
                <a:extLst>
                  <a:ext uri="{FF2B5EF4-FFF2-40B4-BE49-F238E27FC236}">
                    <a16:creationId xmlns:a16="http://schemas.microsoft.com/office/drawing/2014/main" id="{F234F645-9E75-4D09-B4EC-16183C683E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737" t="34998" r="13087" b="34673"/>
              <a:stretch/>
            </p:blipFill>
            <p:spPr bwMode="auto">
              <a:xfrm>
                <a:off x="5696645" y="3955189"/>
                <a:ext cx="965886" cy="2190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7428A5AB-B22D-4344-A78F-4B2D6C3CC876}"/>
                </a:ext>
              </a:extLst>
            </p:cNvPr>
            <p:cNvGrpSpPr/>
            <p:nvPr/>
          </p:nvGrpSpPr>
          <p:grpSpPr>
            <a:xfrm>
              <a:off x="3810462" y="4015023"/>
              <a:ext cx="1995710" cy="1503923"/>
              <a:chOff x="3473571" y="3999984"/>
              <a:chExt cx="1995710" cy="1503923"/>
            </a:xfrm>
          </p:grpSpPr>
          <p:pic>
            <p:nvPicPr>
              <p:cNvPr id="81" name="Picture 6" descr="LEHF, 2 Finger, Langhub">
                <a:extLst>
                  <a:ext uri="{FF2B5EF4-FFF2-40B4-BE49-F238E27FC236}">
                    <a16:creationId xmlns:a16="http://schemas.microsoft.com/office/drawing/2014/main" id="{D1128845-A80A-4A92-AE48-F0771A8DD3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7667" r="90667">
                            <a14:foregroundMark x1="23000" y1="25667" x2="19000" y2="26333"/>
                            <a14:foregroundMark x1="90333" y1="27000" x2="90667" y2="65333"/>
                            <a14:foregroundMark x1="90667" y1="65333" x2="16333" y2="78000"/>
                            <a14:foregroundMark x1="16333" y1="78000" x2="16000" y2="78000"/>
                            <a14:foregroundMark x1="11667" y1="75333" x2="7667" y2="69333"/>
                            <a14:foregroundMark x1="23667" y1="80667" x2="38333" y2="77000"/>
                            <a14:foregroundMark x1="32333" y1="80667" x2="90667" y2="70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3876" y="4637038"/>
                <a:ext cx="866869" cy="866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2" name="Gruppieren 81">
                <a:extLst>
                  <a:ext uri="{FF2B5EF4-FFF2-40B4-BE49-F238E27FC236}">
                    <a16:creationId xmlns:a16="http://schemas.microsoft.com/office/drawing/2014/main" id="{521B5C54-B24F-46DD-8D95-E579529E7BFD}"/>
                  </a:ext>
                </a:extLst>
              </p:cNvPr>
              <p:cNvGrpSpPr/>
              <p:nvPr/>
            </p:nvGrpSpPr>
            <p:grpSpPr>
              <a:xfrm>
                <a:off x="3473571" y="3999984"/>
                <a:ext cx="1995710" cy="846191"/>
                <a:chOff x="3255363" y="3911466"/>
                <a:chExt cx="1995710" cy="846191"/>
              </a:xfrm>
            </p:grpSpPr>
            <p:sp>
              <p:nvSpPr>
                <p:cNvPr id="83" name="Textfeld 82">
                  <a:extLst>
                    <a:ext uri="{FF2B5EF4-FFF2-40B4-BE49-F238E27FC236}">
                      <a16:creationId xmlns:a16="http://schemas.microsoft.com/office/drawing/2014/main" id="{5153E5D4-37E9-4CBB-B0AD-007BD6C98CFD}"/>
                    </a:ext>
                  </a:extLst>
                </p:cNvPr>
                <p:cNvSpPr txBox="1"/>
                <p:nvPr/>
              </p:nvSpPr>
              <p:spPr>
                <a:xfrm>
                  <a:off x="3255363" y="4111326"/>
                  <a:ext cx="1995710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b="1" dirty="0">
                      <a:solidFill>
                        <a:schemeClr val="tx2"/>
                      </a:solidFill>
                      <a:latin typeface="Fago Pro" panose="02000506040000020004" pitchFamily="50" charset="0"/>
                    </a:rPr>
                    <a:t>SMC LEHF 40-80</a:t>
                  </a:r>
                </a:p>
                <a:p>
                  <a:pPr algn="ctr"/>
                  <a:r>
                    <a:rPr lang="de-DE" b="1" dirty="0">
                      <a:solidFill>
                        <a:schemeClr val="bg2"/>
                      </a:solidFill>
                      <a:latin typeface="Fago Pro" panose="02000506040000020004" pitchFamily="50" charset="0"/>
                    </a:rPr>
                    <a:t>2.700€</a:t>
                  </a:r>
                  <a:endParaRPr lang="de-DE" b="1" dirty="0">
                    <a:solidFill>
                      <a:schemeClr val="tx2"/>
                    </a:solidFill>
                    <a:latin typeface="Fago Pro" panose="02000506040000020004" pitchFamily="50" charset="0"/>
                  </a:endParaRPr>
                </a:p>
              </p:txBody>
            </p:sp>
            <p:pic>
              <p:nvPicPr>
                <p:cNvPr id="84" name="Picture 2" descr="Profinet – Wikipedia">
                  <a:extLst>
                    <a:ext uri="{FF2B5EF4-FFF2-40B4-BE49-F238E27FC236}">
                      <a16:creationId xmlns:a16="http://schemas.microsoft.com/office/drawing/2014/main" id="{EB22749B-A64D-434B-8CA6-80E8851DEE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85476" y="3911466"/>
                  <a:ext cx="491204" cy="2599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5" name="Picture 4" descr="EtherCAT | NANOTEC">
                  <a:extLst>
                    <a:ext uri="{FF2B5EF4-FFF2-40B4-BE49-F238E27FC236}">
                      <a16:creationId xmlns:a16="http://schemas.microsoft.com/office/drawing/2014/main" id="{9EF361F1-1436-4D65-9BA8-2682236F8B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4605" y="3968899"/>
                  <a:ext cx="584929" cy="1488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6" descr="EtherNet/IP-Technologie | Endress+Hauser">
                  <a:extLst>
                    <a:ext uri="{FF2B5EF4-FFF2-40B4-BE49-F238E27FC236}">
                      <a16:creationId xmlns:a16="http://schemas.microsoft.com/office/drawing/2014/main" id="{2273E332-58DD-45DE-93EB-B361346DBC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38317" b="37881"/>
                <a:stretch/>
              </p:blipFill>
              <p:spPr bwMode="auto">
                <a:xfrm>
                  <a:off x="4507658" y="4005964"/>
                  <a:ext cx="665479" cy="1055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id="{4DEACB90-472F-4C3F-8DF4-855BCC0837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762" b="98952" l="3788" r="95758">
                          <a14:foregroundMark x1="17576" y1="9143" x2="22424" y2="26571"/>
                          <a14:foregroundMark x1="22424" y1="26571" x2="12273" y2="49429"/>
                          <a14:foregroundMark x1="12273" y1="49429" x2="28636" y2="56286"/>
                          <a14:foregroundMark x1="28636" y1="56286" x2="36667" y2="56190"/>
                          <a14:foregroundMark x1="67273" y1="58667" x2="89848" y2="18381"/>
                          <a14:foregroundMark x1="89848" y1="18381" x2="89848" y2="16571"/>
                          <a14:foregroundMark x1="88030" y1="6095" x2="38788" y2="6476"/>
                          <a14:foregroundMark x1="38788" y1="6476" x2="38788" y2="6476"/>
                          <a14:foregroundMark x1="7121" y1="5524" x2="65758" y2="21905"/>
                          <a14:foregroundMark x1="4091" y1="6476" x2="12576" y2="39714"/>
                          <a14:foregroundMark x1="12576" y1="39714" x2="4394" y2="47810"/>
                          <a14:foregroundMark x1="4394" y1="47810" x2="3939" y2="48952"/>
                          <a14:foregroundMark x1="10758" y1="56571" x2="18182" y2="96095"/>
                          <a14:foregroundMark x1="84848" y1="92952" x2="90303" y2="84286"/>
                          <a14:foregroundMark x1="90303" y1="84286" x2="88636" y2="48381"/>
                          <a14:foregroundMark x1="95909" y1="42952" x2="95000" y2="10095"/>
                          <a14:foregroundMark x1="68182" y1="2762" x2="21970" y2="4476"/>
                          <a14:foregroundMark x1="22424" y1="98952" x2="16515" y2="98095"/>
                          <a14:foregroundMark x1="77121" y1="96476" x2="88182" y2="92190"/>
                          <a14:foregroundMark x1="88182" y1="92190" x2="89545" y2="91048"/>
                          <a14:foregroundMark x1="74545" y1="96667" x2="74545" y2="96667"/>
                          <a14:foregroundMark x1="73485" y1="86190" x2="73485" y2="86190"/>
                          <a14:foregroundMark x1="59545" y1="62190" x2="72879" y2="60857"/>
                          <a14:foregroundMark x1="72879" y1="60857" x2="73182" y2="60762"/>
                          <a14:foregroundMark x1="71212" y1="61810" x2="59697" y2="62286"/>
                          <a14:foregroundMark x1="59697" y1="62286" x2="57879" y2="61619"/>
                          <a14:foregroundMark x1="56667" y1="61619" x2="58636" y2="62095"/>
                          <a14:foregroundMark x1="55758" y1="61429" x2="55758" y2="61429"/>
                          <a14:foregroundMark x1="73636" y1="61714" x2="69242" y2="61810"/>
                          <a14:foregroundMark x1="42727" y1="58571" x2="30455" y2="60476"/>
                          <a14:foregroundMark x1="30455" y1="60476" x2="23788" y2="60286"/>
                          <a14:foregroundMark x1="37424" y1="60000" x2="41515" y2="59238"/>
                          <a14:foregroundMark x1="5909" y1="93238" x2="5909" y2="93238"/>
                          <a14:foregroundMark x1="7121" y1="93905" x2="14394" y2="97905"/>
                          <a14:foregroundMark x1="9394" y1="95524" x2="9394" y2="95524"/>
                          <a14:foregroundMark x1="11061" y1="96476" x2="11061" y2="96476"/>
                          <a14:foregroundMark x1="13636" y1="97905" x2="13636" y2="97905"/>
                          <a14:foregroundMark x1="72273" y1="96190" x2="71667" y2="95619"/>
                          <a14:foregroundMark x1="75909" y1="97143" x2="82424" y2="96762"/>
                          <a14:foregroundMark x1="84242" y1="96571" x2="84242" y2="96571"/>
                          <a14:foregroundMark x1="87121" y1="95048" x2="87121" y2="95048"/>
                          <a14:foregroundMark x1="83939" y1="96952" x2="83939" y2="96952"/>
                          <a14:foregroundMark x1="83333" y1="97143" x2="81818" y2="97238"/>
                          <a14:backgroundMark x1="73485" y1="95" x2="73485" y2="95"/>
                          <a14:backgroundMark x1="75455" y1="95" x2="75455" y2="95"/>
                          <a14:backgroundMark x1="77424" y1="95" x2="77424" y2="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158" y="4776466"/>
              <a:ext cx="544803" cy="86686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2">
              <a:extLst>
                <a:ext uri="{FF2B5EF4-FFF2-40B4-BE49-F238E27FC236}">
                  <a16:creationId xmlns:a16="http://schemas.microsoft.com/office/drawing/2014/main" id="{0BDBDD22-0309-4963-BB3B-38F3CB5DCB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078" t="18132" r="11726" b="22955"/>
            <a:stretch/>
          </p:blipFill>
          <p:spPr bwMode="auto">
            <a:xfrm>
              <a:off x="9135205" y="4776466"/>
              <a:ext cx="783381" cy="59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6EE73FC9-2C24-4CD9-8A7B-8E70EDDA94E3}"/>
                </a:ext>
              </a:extLst>
            </p:cNvPr>
            <p:cNvSpPr txBox="1"/>
            <p:nvPr/>
          </p:nvSpPr>
          <p:spPr>
            <a:xfrm>
              <a:off x="8562701" y="4389726"/>
              <a:ext cx="22517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de-DE" b="1" dirty="0">
                  <a:solidFill>
                    <a:schemeClr val="tx2"/>
                  </a:solidFill>
                  <a:latin typeface="Fago Pro" panose="02000506040000020004" pitchFamily="50" charset="0"/>
                </a:rPr>
                <a:t>Weiss CRG 200-085</a:t>
              </a:r>
            </a:p>
            <a:p>
              <a:pPr algn="r"/>
              <a:r>
                <a:rPr lang="de-DE" b="1" dirty="0">
                  <a:solidFill>
                    <a:schemeClr val="bg2"/>
                  </a:solidFill>
                  <a:latin typeface="Fago Pro" panose="02000506040000020004" pitchFamily="50" charset="0"/>
                </a:rPr>
                <a:t>3.738€</a:t>
              </a:r>
              <a:endParaRPr lang="en-US" dirty="0"/>
            </a:p>
          </p:txBody>
        </p:sp>
        <p:pic>
          <p:nvPicPr>
            <p:cNvPr id="80" name="Picture 6" descr="Überblick: Was ist IO-Link? - WIKA-Blog">
              <a:extLst>
                <a:ext uri="{FF2B5EF4-FFF2-40B4-BE49-F238E27FC236}">
                  <a16:creationId xmlns:a16="http://schemas.microsoft.com/office/drawing/2014/main" id="{CF86EF0A-5D27-4957-B019-160E9BEE0E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737" t="34998" r="13087" b="34673"/>
            <a:stretch/>
          </p:blipFill>
          <p:spPr bwMode="auto">
            <a:xfrm>
              <a:off x="9144155" y="4170703"/>
              <a:ext cx="965886" cy="2190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0" name="Textfeld 99">
            <a:extLst>
              <a:ext uri="{FF2B5EF4-FFF2-40B4-BE49-F238E27FC236}">
                <a16:creationId xmlns:a16="http://schemas.microsoft.com/office/drawing/2014/main" id="{CCF97BA7-D2B7-42D2-8E8D-22F2D01D3A23}"/>
              </a:ext>
            </a:extLst>
          </p:cNvPr>
          <p:cNvSpPr txBox="1"/>
          <p:nvPr/>
        </p:nvSpPr>
        <p:spPr>
          <a:xfrm rot="16200000">
            <a:off x="284373" y="4997778"/>
            <a:ext cx="914400" cy="6098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4400" b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EGK</a:t>
            </a: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5E7D5259-FA4F-4158-AFC8-17EF4798F8F9}"/>
              </a:ext>
            </a:extLst>
          </p:cNvPr>
          <p:cNvSpPr txBox="1"/>
          <p:nvPr/>
        </p:nvSpPr>
        <p:spPr>
          <a:xfrm rot="16200000">
            <a:off x="284372" y="2093217"/>
            <a:ext cx="914400" cy="6098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4400" b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EGU</a:t>
            </a:r>
          </a:p>
        </p:txBody>
      </p:sp>
    </p:spTree>
    <p:extLst>
      <p:ext uri="{BB962C8B-B14F-4D97-AF65-F5344CB8AC3E}">
        <p14:creationId xmlns:p14="http://schemas.microsoft.com/office/powerpoint/2010/main" val="264724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0D153-7590-411D-9433-EC6D1E3F7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Competitive Environment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ACC473-14E3-4079-92F9-6497ECD8C3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B166ED-DA77-4909-93AB-A5C71EA602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764283-22AD-44B4-8AF6-0B5A02A39A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409633"/>
            <a:ext cx="11198225" cy="415925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Who are the competitors we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fighting</a:t>
            </a:r>
            <a:r>
              <a:rPr lang="de-DE" dirty="0"/>
              <a:t> with EGU and EGK?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681DF08-D14B-4674-9445-F8E3B8E60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78" y="3118161"/>
            <a:ext cx="1856313" cy="2225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8497ABC-C44F-47CB-82A7-397C6109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703" y="3311939"/>
            <a:ext cx="1144576" cy="18212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E8BF4DA2-CB91-4A27-B393-8EB033AD6E6B}"/>
              </a:ext>
            </a:extLst>
          </p:cNvPr>
          <p:cNvGrpSpPr/>
          <p:nvPr/>
        </p:nvGrpSpPr>
        <p:grpSpPr>
          <a:xfrm>
            <a:off x="1421158" y="2144041"/>
            <a:ext cx="2723436" cy="1647730"/>
            <a:chOff x="262797" y="2264925"/>
            <a:chExt cx="2723436" cy="164773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9EC32842-C409-4984-B8D2-0834F8568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0146" y="2264925"/>
              <a:ext cx="1158340" cy="402371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1B88874F-EAD7-4CE1-8EC5-2D11D491C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421" y="2686909"/>
              <a:ext cx="544629" cy="622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F7C50337-6AA0-4079-A53F-2B36EE218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402" y="2751729"/>
              <a:ext cx="544630" cy="684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5A4FF85A-DE11-47EB-ACC8-E10E25F04FBB}"/>
                </a:ext>
              </a:extLst>
            </p:cNvPr>
            <p:cNvSpPr txBox="1"/>
            <p:nvPr/>
          </p:nvSpPr>
          <p:spPr>
            <a:xfrm>
              <a:off x="262797" y="3150086"/>
              <a:ext cx="17789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003D6A"/>
                  </a:solidFill>
                </a:rPr>
                <a:t>GEH 6000</a:t>
              </a:r>
            </a:p>
            <a:p>
              <a:r>
                <a:rPr lang="de-DE" sz="1200" dirty="0">
                  <a:solidFill>
                    <a:srgbClr val="003D6A"/>
                  </a:solidFill>
                </a:rPr>
                <a:t>(-03 powerful vs. EGU)</a:t>
              </a:r>
              <a:br>
                <a:rPr lang="de-DE" sz="1200" dirty="0">
                  <a:solidFill>
                    <a:srgbClr val="003D6A"/>
                  </a:solidFill>
                </a:rPr>
              </a:br>
              <a:r>
                <a:rPr lang="de-DE" sz="1200" dirty="0">
                  <a:solidFill>
                    <a:srgbClr val="003D6A"/>
                  </a:solidFill>
                </a:rPr>
                <a:t>(-31 </a:t>
              </a:r>
              <a:r>
                <a:rPr lang="de-DE" sz="1200" dirty="0" err="1">
                  <a:solidFill>
                    <a:srgbClr val="003D6A"/>
                  </a:solidFill>
                </a:rPr>
                <a:t>gentle</a:t>
              </a:r>
              <a:r>
                <a:rPr lang="de-DE" sz="1200" dirty="0">
                  <a:solidFill>
                    <a:srgbClr val="003D6A"/>
                  </a:solidFill>
                </a:rPr>
                <a:t> vs. EGK)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3C07D46-C6B2-4B90-BC7E-A8B7788B3ED9}"/>
                </a:ext>
              </a:extLst>
            </p:cNvPr>
            <p:cNvSpPr txBox="1"/>
            <p:nvPr/>
          </p:nvSpPr>
          <p:spPr>
            <a:xfrm>
              <a:off x="1875777" y="3450990"/>
              <a:ext cx="11104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003D6A"/>
                  </a:solidFill>
                </a:rPr>
                <a:t>GEH 8000</a:t>
              </a:r>
            </a:p>
            <a:p>
              <a:r>
                <a:rPr lang="de-DE" sz="1200" dirty="0">
                  <a:solidFill>
                    <a:srgbClr val="003D6A"/>
                  </a:solidFill>
                </a:rPr>
                <a:t>(vs. EGU 80)</a:t>
              </a:r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961FD0EA-B967-4229-ACC4-FE40289F8070}"/>
              </a:ext>
            </a:extLst>
          </p:cNvPr>
          <p:cNvGrpSpPr/>
          <p:nvPr/>
        </p:nvGrpSpPr>
        <p:grpSpPr>
          <a:xfrm>
            <a:off x="1358846" y="4085583"/>
            <a:ext cx="1675292" cy="850821"/>
            <a:chOff x="795234" y="4326382"/>
            <a:chExt cx="1675292" cy="850821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F7D2DADF-F75B-416A-9A61-B6F92F383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3115" b="37801"/>
            <a:stretch/>
          </p:blipFill>
          <p:spPr>
            <a:xfrm>
              <a:off x="915344" y="4326382"/>
              <a:ext cx="1219519" cy="354691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6892FAE-CCE4-42D2-8C79-06BF40FF3FD0}"/>
                </a:ext>
              </a:extLst>
            </p:cNvPr>
            <p:cNvSpPr txBox="1"/>
            <p:nvPr/>
          </p:nvSpPr>
          <p:spPr>
            <a:xfrm>
              <a:off x="1360069" y="4596796"/>
              <a:ext cx="11104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003D6A"/>
                  </a:solidFill>
                </a:rPr>
                <a:t>Hand-E </a:t>
              </a:r>
              <a:br>
                <a:rPr lang="de-DE" sz="1200" dirty="0">
                  <a:solidFill>
                    <a:srgbClr val="003D6A"/>
                  </a:solidFill>
                </a:rPr>
              </a:br>
              <a:r>
                <a:rPr lang="de-DE" sz="1200" dirty="0">
                  <a:solidFill>
                    <a:srgbClr val="003D6A"/>
                  </a:solidFill>
                </a:rPr>
                <a:t>(vs. EGU 50)</a:t>
              </a:r>
              <a:endParaRPr lang="en-US" sz="1200" dirty="0">
                <a:solidFill>
                  <a:srgbClr val="003D6A"/>
                </a:solidFill>
              </a:endParaRPr>
            </a:p>
          </p:txBody>
        </p:sp>
        <p:pic>
          <p:nvPicPr>
            <p:cNvPr id="16" name="Picture 6" descr="Hand-E Adaptiver Robotergreifer - Robotiq">
              <a:extLst>
                <a:ext uri="{FF2B5EF4-FFF2-40B4-BE49-F238E27FC236}">
                  <a16:creationId xmlns:a16="http://schemas.microsoft.com/office/drawing/2014/main" id="{F2A9B9C7-0AF5-4CBC-B218-61E893159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234" y="4568443"/>
              <a:ext cx="890406" cy="608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92795C4-983D-484F-8DE0-D6555B408272}"/>
              </a:ext>
            </a:extLst>
          </p:cNvPr>
          <p:cNvGrpSpPr/>
          <p:nvPr/>
        </p:nvGrpSpPr>
        <p:grpSpPr>
          <a:xfrm>
            <a:off x="7065802" y="1871802"/>
            <a:ext cx="2828750" cy="1524411"/>
            <a:chOff x="6672191" y="2027773"/>
            <a:chExt cx="2828750" cy="1524411"/>
          </a:xfrm>
        </p:grpSpPr>
        <p:pic>
          <p:nvPicPr>
            <p:cNvPr id="18" name="Picture 14" descr="Zwei-Finger-Greifer für kollaborative und leichte Industrieroboter">
              <a:extLst>
                <a:ext uri="{FF2B5EF4-FFF2-40B4-BE49-F238E27FC236}">
                  <a16:creationId xmlns:a16="http://schemas.microsoft.com/office/drawing/2014/main" id="{6FEF028E-0A38-4B3D-85A5-4C2A24FF1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266" y="2394070"/>
              <a:ext cx="683272" cy="683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6C8BCBE3-9B1E-4F64-BCAD-DEFB3F163C43}"/>
                </a:ext>
              </a:extLst>
            </p:cNvPr>
            <p:cNvSpPr txBox="1"/>
            <p:nvPr/>
          </p:nvSpPr>
          <p:spPr>
            <a:xfrm>
              <a:off x="6672191" y="2802598"/>
              <a:ext cx="19066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003D6A"/>
                  </a:solidFill>
                </a:rPr>
                <a:t>2FG7 </a:t>
              </a:r>
              <a:br>
                <a:rPr lang="de-DE" sz="1200" dirty="0">
                  <a:solidFill>
                    <a:srgbClr val="003D6A"/>
                  </a:solidFill>
                </a:rPr>
              </a:br>
              <a:r>
                <a:rPr lang="de-DE" sz="1200" dirty="0">
                  <a:solidFill>
                    <a:srgbClr val="003D6A"/>
                  </a:solidFill>
                </a:rPr>
                <a:t>(vs. EGU 50)</a:t>
              </a:r>
              <a:endParaRPr lang="en-US" sz="1200" dirty="0">
                <a:solidFill>
                  <a:srgbClr val="003D6A"/>
                </a:solidFill>
              </a:endParaRPr>
            </a:p>
          </p:txBody>
        </p:sp>
        <p:pic>
          <p:nvPicPr>
            <p:cNvPr id="20" name="Picture 16" descr="Startseite">
              <a:extLst>
                <a:ext uri="{FF2B5EF4-FFF2-40B4-BE49-F238E27FC236}">
                  <a16:creationId xmlns:a16="http://schemas.microsoft.com/office/drawing/2014/main" id="{76EB8E2B-6BC1-4624-BC3F-5E25E70F8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435" y="2027773"/>
              <a:ext cx="832301" cy="337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6179C594-2723-4898-8D4F-8DF926428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14106" y="2332381"/>
              <a:ext cx="833839" cy="833839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7CD1640D-05F7-42B9-9B9D-BF8941337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94248" y="2383965"/>
              <a:ext cx="409658" cy="749586"/>
            </a:xfrm>
            <a:prstGeom prst="rect">
              <a:avLst/>
            </a:prstGeom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F670C9FA-7C20-4AD7-A47B-12222C4F7A20}"/>
                </a:ext>
              </a:extLst>
            </p:cNvPr>
            <p:cNvSpPr txBox="1"/>
            <p:nvPr/>
          </p:nvSpPr>
          <p:spPr>
            <a:xfrm>
              <a:off x="7594248" y="3090519"/>
              <a:ext cx="19066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003D6A"/>
                  </a:solidFill>
                </a:rPr>
                <a:t>RG2 &amp; RG6</a:t>
              </a:r>
              <a:br>
                <a:rPr lang="de-DE" sz="1200" dirty="0">
                  <a:solidFill>
                    <a:srgbClr val="003D6A"/>
                  </a:solidFill>
                </a:rPr>
              </a:br>
              <a:r>
                <a:rPr lang="de-DE" sz="1200" dirty="0">
                  <a:solidFill>
                    <a:srgbClr val="003D6A"/>
                  </a:solidFill>
                </a:rPr>
                <a:t>(vs. EGK)</a:t>
              </a:r>
              <a:endParaRPr lang="en-US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180D39AC-23D3-42E9-8D68-99F03917D69E}"/>
              </a:ext>
            </a:extLst>
          </p:cNvPr>
          <p:cNvGrpSpPr/>
          <p:nvPr/>
        </p:nvGrpSpPr>
        <p:grpSpPr>
          <a:xfrm>
            <a:off x="4842815" y="2013480"/>
            <a:ext cx="2577943" cy="940132"/>
            <a:chOff x="3212685" y="2027773"/>
            <a:chExt cx="2577943" cy="940132"/>
          </a:xfrm>
        </p:grpSpPr>
        <p:pic>
          <p:nvPicPr>
            <p:cNvPr id="35" name="Picture 16" descr="Elektrischer Greifer, 2-Finger, Langhub - LEHF">
              <a:extLst>
                <a:ext uri="{FF2B5EF4-FFF2-40B4-BE49-F238E27FC236}">
                  <a16:creationId xmlns:a16="http://schemas.microsoft.com/office/drawing/2014/main" id="{19BD3722-1941-40BB-92D7-7F804B1F9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685" y="2293242"/>
              <a:ext cx="674663" cy="674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3F770125-589A-48DA-8F42-8E98FB7BF9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5581" y="2027773"/>
              <a:ext cx="1050348" cy="335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6845C984-9567-4A5B-9B27-36F8BA813C07}"/>
                </a:ext>
              </a:extLst>
            </p:cNvPr>
            <p:cNvSpPr txBox="1"/>
            <p:nvPr/>
          </p:nvSpPr>
          <p:spPr>
            <a:xfrm>
              <a:off x="3883935" y="2371586"/>
              <a:ext cx="19066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003D6A"/>
                  </a:solidFill>
                </a:rPr>
                <a:t>LEHF</a:t>
              </a:r>
              <a:br>
                <a:rPr lang="de-DE" sz="1200" dirty="0">
                  <a:solidFill>
                    <a:srgbClr val="003D6A"/>
                  </a:solidFill>
                </a:rPr>
              </a:br>
              <a:r>
                <a:rPr lang="de-DE" sz="1200" dirty="0">
                  <a:solidFill>
                    <a:srgbClr val="003D6A"/>
                  </a:solidFill>
                </a:rPr>
                <a:t>(vs. EGK)</a:t>
              </a:r>
              <a:endParaRPr lang="en-US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17624164-D48C-43AF-BDDB-3DEDCD308D3B}"/>
              </a:ext>
            </a:extLst>
          </p:cNvPr>
          <p:cNvGrpSpPr/>
          <p:nvPr/>
        </p:nvGrpSpPr>
        <p:grpSpPr>
          <a:xfrm>
            <a:off x="9294881" y="3293411"/>
            <a:ext cx="1856313" cy="1293418"/>
            <a:chOff x="7553336" y="3865634"/>
            <a:chExt cx="1856313" cy="1293418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24907796-31EA-4A1B-9409-E3AC991EC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142208" y="4131024"/>
              <a:ext cx="1039943" cy="693295"/>
            </a:xfrm>
            <a:prstGeom prst="rect">
              <a:avLst/>
            </a:prstGeom>
          </p:spPr>
        </p:pic>
        <p:pic>
          <p:nvPicPr>
            <p:cNvPr id="41" name="Picture 4" descr="Gimatic - EOAT und Greifer für die industrielle Automatisierung">
              <a:extLst>
                <a:ext uri="{FF2B5EF4-FFF2-40B4-BE49-F238E27FC236}">
                  <a16:creationId xmlns:a16="http://schemas.microsoft.com/office/drawing/2014/main" id="{791B6E18-BA15-4B72-9813-92A5555A2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5868" y="3865634"/>
              <a:ext cx="1171575" cy="40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633328BC-A6DC-4662-A15B-59A7F4330240}"/>
                </a:ext>
              </a:extLst>
            </p:cNvPr>
            <p:cNvSpPr txBox="1"/>
            <p:nvPr/>
          </p:nvSpPr>
          <p:spPr>
            <a:xfrm>
              <a:off x="7553336" y="4697387"/>
              <a:ext cx="185631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>
                <a:defRPr sz="1200">
                  <a:solidFill>
                    <a:srgbClr val="003D6A"/>
                  </a:solidFill>
                </a:defRPr>
              </a:lvl1pPr>
            </a:lstStyle>
            <a:p>
              <a:r>
                <a:rPr lang="de-DE" dirty="0"/>
                <a:t>MPLM (vs. EGK)</a:t>
              </a:r>
            </a:p>
            <a:p>
              <a:r>
                <a:rPr lang="de-DE" dirty="0"/>
                <a:t>MPLF (vs. EGU and EGK)</a:t>
              </a:r>
            </a:p>
          </p:txBody>
        </p: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C4FD7AA5-7847-44D1-B1FE-B8FA52A87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609" b="92754" l="69556" r="99025">
                          <a14:foregroundMark x1="70314" y1="26449" x2="69664" y2="74275"/>
                          <a14:foregroundMark x1="91658" y1="88043" x2="96966" y2="64130"/>
                          <a14:foregroundMark x1="97616" y1="76449" x2="78548" y2="8333"/>
                          <a14:foregroundMark x1="87541" y1="92754" x2="82990" y2="92029"/>
                          <a14:foregroundMark x1="98158" y1="28986" x2="99025" y2="38043"/>
                        </a14:backgroundRemoval>
                      </a14:imgEffect>
                    </a14:imgLayer>
                  </a14:imgProps>
                </a:ext>
              </a:extLst>
            </a:blip>
            <a:srcRect l="67274"/>
            <a:stretch/>
          </p:blipFill>
          <p:spPr>
            <a:xfrm>
              <a:off x="7681374" y="4191815"/>
              <a:ext cx="567787" cy="518801"/>
            </a:xfrm>
            <a:prstGeom prst="rect">
              <a:avLst/>
            </a:prstGeom>
          </p:spPr>
        </p:pic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9129AAC3-74D2-419B-A003-46371872381D}"/>
              </a:ext>
            </a:extLst>
          </p:cNvPr>
          <p:cNvGrpSpPr/>
          <p:nvPr/>
        </p:nvGrpSpPr>
        <p:grpSpPr>
          <a:xfrm>
            <a:off x="3273392" y="5450132"/>
            <a:ext cx="3784453" cy="1174890"/>
            <a:chOff x="7227743" y="5710078"/>
            <a:chExt cx="3784453" cy="1174890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058606CF-4748-4A21-BCCF-ABFFDCDD00F0}"/>
                </a:ext>
              </a:extLst>
            </p:cNvPr>
            <p:cNvGrpSpPr/>
            <p:nvPr/>
          </p:nvGrpSpPr>
          <p:grpSpPr>
            <a:xfrm>
              <a:off x="7282923" y="5919169"/>
              <a:ext cx="3729273" cy="965799"/>
              <a:chOff x="7282923" y="5919169"/>
              <a:chExt cx="3729273" cy="965799"/>
            </a:xfrm>
          </p:grpSpPr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8F1A724D-8428-4C4C-B906-A517F8B8D1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84832" y="6031225"/>
                <a:ext cx="608967" cy="518801"/>
              </a:xfrm>
              <a:prstGeom prst="rect">
                <a:avLst/>
              </a:prstGeom>
            </p:spPr>
          </p:pic>
          <p:pic>
            <p:nvPicPr>
              <p:cNvPr id="48" name="Grafik 47">
                <a:extLst>
                  <a:ext uri="{FF2B5EF4-FFF2-40B4-BE49-F238E27FC236}">
                    <a16:creationId xmlns:a16="http://schemas.microsoft.com/office/drawing/2014/main" id="{8DC0EDC6-A016-4828-BCCE-8D50E7521C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661358" y="5943042"/>
                <a:ext cx="700087" cy="527888"/>
              </a:xfrm>
              <a:prstGeom prst="rect">
                <a:avLst/>
              </a:prstGeom>
            </p:spPr>
          </p:pic>
          <p:pic>
            <p:nvPicPr>
              <p:cNvPr id="50" name="Grafik 49">
                <a:extLst>
                  <a:ext uri="{FF2B5EF4-FFF2-40B4-BE49-F238E27FC236}">
                    <a16:creationId xmlns:a16="http://schemas.microsoft.com/office/drawing/2014/main" id="{D21F9E08-F393-4F57-B6F2-98B4AB629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50935" y="5926402"/>
                <a:ext cx="716662" cy="571984"/>
              </a:xfrm>
              <a:prstGeom prst="rect">
                <a:avLst/>
              </a:prstGeom>
            </p:spPr>
          </p:pic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D6C195C5-683F-4209-9523-314A3932E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05315" y="5919169"/>
                <a:ext cx="744459" cy="414792"/>
              </a:xfrm>
              <a:prstGeom prst="rect">
                <a:avLst/>
              </a:prstGeom>
            </p:spPr>
          </p:pic>
          <p:pic>
            <p:nvPicPr>
              <p:cNvPr id="53" name="Grafik 52">
                <a:extLst>
                  <a:ext uri="{FF2B5EF4-FFF2-40B4-BE49-F238E27FC236}">
                    <a16:creationId xmlns:a16="http://schemas.microsoft.com/office/drawing/2014/main" id="{C8D65948-DE42-480F-BF71-9A482A54A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82923" y="6517281"/>
                <a:ext cx="1718439" cy="367687"/>
              </a:xfrm>
              <a:prstGeom prst="rect">
                <a:avLst/>
              </a:prstGeom>
            </p:spPr>
          </p:pic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7CF4CA42-CCF0-47F2-81BA-8AA06D488D37}"/>
                  </a:ext>
                </a:extLst>
              </p:cNvPr>
              <p:cNvSpPr txBox="1"/>
              <p:nvPr/>
            </p:nvSpPr>
            <p:spPr>
              <a:xfrm>
                <a:off x="9209165" y="6450605"/>
                <a:ext cx="914400" cy="3477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R="0" algn="l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de-DE" sz="1200" dirty="0">
                    <a:solidFill>
                      <a:srgbClr val="003D6A"/>
                    </a:solidFill>
                  </a:rPr>
                  <a:t>WPG</a:t>
                </a:r>
                <a:br>
                  <a:rPr lang="de-DE" sz="1200" dirty="0">
                    <a:solidFill>
                      <a:srgbClr val="003D6A"/>
                    </a:solidFill>
                  </a:rPr>
                </a:br>
                <a:r>
                  <a:rPr lang="de-DE" sz="1200" dirty="0">
                    <a:solidFill>
                      <a:srgbClr val="003D6A"/>
                    </a:solidFill>
                  </a:rPr>
                  <a:t>(vs. EGK 50)</a:t>
                </a:r>
                <a:endParaRPr lang="en-US" sz="1200" dirty="0">
                  <a:solidFill>
                    <a:srgbClr val="003D6A"/>
                  </a:solidFill>
                </a:endParaRPr>
              </a:p>
            </p:txBody>
          </p:sp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84CA8F2F-2F83-4FFB-84C8-312C6FD5F13C}"/>
                  </a:ext>
                </a:extLst>
              </p:cNvPr>
              <p:cNvSpPr txBox="1"/>
              <p:nvPr/>
            </p:nvSpPr>
            <p:spPr>
              <a:xfrm>
                <a:off x="10097796" y="6343408"/>
                <a:ext cx="914400" cy="3477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R="0" algn="l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de-DE" sz="1200" dirty="0">
                    <a:solidFill>
                      <a:srgbClr val="003D6A"/>
                    </a:solidFill>
                  </a:rPr>
                  <a:t>CRG Series</a:t>
                </a:r>
                <a:br>
                  <a:rPr lang="de-DE" sz="1200" dirty="0">
                    <a:solidFill>
                      <a:srgbClr val="003D6A"/>
                    </a:solidFill>
                  </a:rPr>
                </a:br>
                <a:r>
                  <a:rPr lang="de-DE" sz="1200" dirty="0">
                    <a:solidFill>
                      <a:srgbClr val="003D6A"/>
                    </a:solidFill>
                  </a:rPr>
                  <a:t>(vs. EGK)</a:t>
                </a:r>
                <a:endParaRPr lang="en-US" sz="1200" dirty="0">
                  <a:solidFill>
                    <a:srgbClr val="003D6A"/>
                  </a:solidFill>
                </a:endParaRPr>
              </a:p>
            </p:txBody>
          </p:sp>
        </p:grp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97B2C9FD-D4CC-4409-A0D2-15A0A1962EF6}"/>
                </a:ext>
              </a:extLst>
            </p:cNvPr>
            <p:cNvSpPr txBox="1"/>
            <p:nvPr/>
          </p:nvSpPr>
          <p:spPr>
            <a:xfrm>
              <a:off x="7227743" y="5710078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 dirty="0">
                  <a:solidFill>
                    <a:srgbClr val="003D6A"/>
                  </a:solidFill>
                </a:rPr>
                <a:t>IEG &amp; IEG-Plus Series</a:t>
              </a:r>
              <a:br>
                <a:rPr lang="de-DE" sz="1200" dirty="0">
                  <a:solidFill>
                    <a:srgbClr val="003D6A"/>
                  </a:solidFill>
                </a:rPr>
              </a:br>
              <a:r>
                <a:rPr lang="de-DE" sz="1200" dirty="0">
                  <a:solidFill>
                    <a:srgbClr val="003D6A"/>
                  </a:solidFill>
                </a:rPr>
                <a:t>(vs. EGK)</a:t>
              </a:r>
              <a:endParaRPr lang="en-US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1DF6FDB2-0495-4D33-9028-E08D4BBE06F1}"/>
              </a:ext>
            </a:extLst>
          </p:cNvPr>
          <p:cNvGrpSpPr/>
          <p:nvPr/>
        </p:nvGrpSpPr>
        <p:grpSpPr>
          <a:xfrm>
            <a:off x="7913217" y="4935371"/>
            <a:ext cx="1870151" cy="1432704"/>
            <a:chOff x="8106737" y="4592038"/>
            <a:chExt cx="1870151" cy="1432704"/>
          </a:xfrm>
        </p:grpSpPr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55C1A04D-4C0F-4C8A-A860-FABB222ED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81356" y="4592038"/>
              <a:ext cx="1362265" cy="704948"/>
            </a:xfrm>
            <a:prstGeom prst="rect">
              <a:avLst/>
            </a:prstGeom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2F439CD8-CC46-4B99-A240-C143709DF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106737" y="5319794"/>
              <a:ext cx="817740" cy="704948"/>
            </a:xfrm>
            <a:prstGeom prst="rect">
              <a:avLst/>
            </a:prstGeom>
          </p:spPr>
        </p:pic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1726E060-4910-4607-8148-C984C31C4FC0}"/>
                </a:ext>
              </a:extLst>
            </p:cNvPr>
            <p:cNvSpPr txBox="1"/>
            <p:nvPr/>
          </p:nvSpPr>
          <p:spPr>
            <a:xfrm>
              <a:off x="9062488" y="5520371"/>
              <a:ext cx="914400" cy="3477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 dirty="0">
                  <a:solidFill>
                    <a:srgbClr val="003D6A"/>
                  </a:solidFill>
                </a:rPr>
                <a:t>RCP6</a:t>
              </a:r>
              <a:br>
                <a:rPr lang="de-DE" sz="1200" dirty="0">
                  <a:solidFill>
                    <a:srgbClr val="003D6A"/>
                  </a:solidFill>
                </a:rPr>
              </a:br>
              <a:r>
                <a:rPr lang="de-DE" sz="1200" dirty="0">
                  <a:solidFill>
                    <a:srgbClr val="003D6A"/>
                  </a:solidFill>
                </a:rPr>
                <a:t>(vs. EGK)</a:t>
              </a:r>
              <a:endParaRPr lang="en-US" sz="1200" dirty="0">
                <a:solidFill>
                  <a:srgbClr val="003D6A"/>
                </a:solidFill>
              </a:endParaRPr>
            </a:p>
          </p:txBody>
        </p:sp>
      </p:grpSp>
      <p:sp>
        <p:nvSpPr>
          <p:cNvPr id="67" name="Textfeld 66">
            <a:extLst>
              <a:ext uri="{FF2B5EF4-FFF2-40B4-BE49-F238E27FC236}">
                <a16:creationId xmlns:a16="http://schemas.microsoft.com/office/drawing/2014/main" id="{F8B5A651-0761-46B3-AF52-B78EE2373E82}"/>
              </a:ext>
            </a:extLst>
          </p:cNvPr>
          <p:cNvSpPr txBox="1"/>
          <p:nvPr/>
        </p:nvSpPr>
        <p:spPr>
          <a:xfrm>
            <a:off x="2020343" y="4864013"/>
            <a:ext cx="1261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2F-85 &amp; 2F-140 </a:t>
            </a:r>
            <a:br>
              <a:rPr lang="de-DE" sz="1200" dirty="0">
                <a:solidFill>
                  <a:srgbClr val="003D6A"/>
                </a:solidFill>
              </a:rPr>
            </a:br>
            <a:r>
              <a:rPr lang="de-DE" sz="1200" dirty="0">
                <a:solidFill>
                  <a:srgbClr val="003D6A"/>
                </a:solidFill>
              </a:rPr>
              <a:t>(vs. EGK)</a:t>
            </a:r>
            <a:endParaRPr lang="en-US" sz="1200" dirty="0">
              <a:solidFill>
                <a:srgbClr val="003D6A"/>
              </a:solidFill>
            </a:endParaRPr>
          </a:p>
        </p:txBody>
      </p:sp>
      <p:pic>
        <p:nvPicPr>
          <p:cNvPr id="66" name="Grafik 65">
            <a:extLst>
              <a:ext uri="{FF2B5EF4-FFF2-40B4-BE49-F238E27FC236}">
                <a16:creationId xmlns:a16="http://schemas.microsoft.com/office/drawing/2014/main" id="{B074FC35-0136-457F-8774-F5AC7F55DE70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18797" b="18797"/>
          <a:stretch/>
        </p:blipFill>
        <p:spPr>
          <a:xfrm>
            <a:off x="1197286" y="5004500"/>
            <a:ext cx="771580" cy="48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79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1E40421-2BBA-4428-BC1C-205672772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93" r="7537"/>
          <a:stretch/>
        </p:blipFill>
        <p:spPr>
          <a:xfrm>
            <a:off x="6444346" y="1"/>
            <a:ext cx="5747655" cy="59897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22364AD-D3AE-4A7D-AC5C-C5C5DCC88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6444343" cy="5896632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4461432"/>
            <a:ext cx="12192000" cy="1441529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>
              <a:defRPr/>
            </a:pPr>
            <a:endParaRPr lang="de-DE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306866" y="4588769"/>
            <a:ext cx="11811516" cy="111911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112181" defTabSz="609585">
              <a:spcBef>
                <a:spcPct val="0"/>
              </a:spcBef>
              <a:defRPr/>
            </a:pPr>
            <a:r>
              <a:rPr lang="de-DE" sz="4000" b="1" dirty="0">
                <a:solidFill>
                  <a:srgbClr val="FFFFFF"/>
                </a:solidFill>
                <a:latin typeface="Calibri"/>
              </a:rPr>
              <a:t>EGU/EGK vs. Zimmer &amp; Weiss Robotics</a:t>
            </a:r>
          </a:p>
          <a:p>
            <a:pPr marL="112181" defTabSz="609585">
              <a:spcBef>
                <a:spcPct val="0"/>
              </a:spcBef>
              <a:spcAft>
                <a:spcPts val="1600"/>
              </a:spcAft>
              <a:defRPr/>
            </a:pPr>
            <a:endParaRPr lang="de-DE" sz="2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43" y="6496403"/>
            <a:ext cx="1794933" cy="11942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7"/>
          <a:srcRect l="38113" b="2500"/>
          <a:stretch/>
        </p:blipFill>
        <p:spPr>
          <a:xfrm>
            <a:off x="628357" y="6286475"/>
            <a:ext cx="276683" cy="297205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DD73C13-02EE-4854-A726-B8D0CB03989B}"/>
              </a:ext>
            </a:extLst>
          </p:cNvPr>
          <p:cNvSpPr/>
          <p:nvPr/>
        </p:nvSpPr>
        <p:spPr>
          <a:xfrm>
            <a:off x="10422784" y="1"/>
            <a:ext cx="1769217" cy="3944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700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Inhaltsverzeichnis: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de-DE" sz="2267" dirty="0"/>
              <a:t>3. EGK: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Zimmer GEH6040IL-31-B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Zimmer GEH6060IL-31-B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CRG 30-050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CRG 200-085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IEG 55-020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IEG 76-030</a:t>
            </a:r>
          </a:p>
          <a:p>
            <a:r>
              <a:rPr lang="de-DE" sz="2267" dirty="0"/>
              <a:t>4. Zusatz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Erklärung IP-Schutzklassen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267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de-DE" sz="2267" dirty="0"/>
              <a:t>1. Generell:</a:t>
            </a:r>
          </a:p>
          <a:p>
            <a:pPr marL="457189" indent="-457189"/>
            <a:r>
              <a:rPr lang="de-DE" sz="2267" dirty="0"/>
              <a:t>Informationen zu den Folien</a:t>
            </a:r>
          </a:p>
          <a:p>
            <a:pPr marL="457189" indent="-457189"/>
            <a:r>
              <a:rPr lang="de-DE" sz="2267" dirty="0"/>
              <a:t>Funktion und Integration EGU/EGK</a:t>
            </a:r>
          </a:p>
          <a:p>
            <a:pPr marL="457189" indent="-457189"/>
            <a:r>
              <a:rPr lang="de-DE" sz="2267" dirty="0"/>
              <a:t>Vergleich Antriebskonzepte</a:t>
            </a:r>
          </a:p>
          <a:p>
            <a:r>
              <a:rPr lang="de-DE" sz="2267" dirty="0"/>
              <a:t>2. EGU:</a:t>
            </a:r>
          </a:p>
          <a:p>
            <a:pPr marL="457189" indent="-457189"/>
            <a:r>
              <a:rPr lang="de-DE" sz="2267" dirty="0"/>
              <a:t>Zimmer GEH6040IL-03-B</a:t>
            </a:r>
          </a:p>
          <a:p>
            <a:pPr marL="457189" indent="-457189"/>
            <a:r>
              <a:rPr lang="de-DE" sz="2267" dirty="0"/>
              <a:t>Zimmer GEH6060IL-03-B</a:t>
            </a:r>
          </a:p>
          <a:p>
            <a:pPr marL="457189" indent="-457189"/>
            <a:r>
              <a:rPr lang="de-DE" sz="2267" dirty="0"/>
              <a:t>Zimmer GEH6140IL-03-B</a:t>
            </a:r>
          </a:p>
          <a:p>
            <a:pPr marL="457189" indent="-457189"/>
            <a:r>
              <a:rPr lang="de-DE" sz="2267" dirty="0"/>
              <a:t>Zimmer GEH6180IL-03-B</a:t>
            </a:r>
          </a:p>
          <a:p>
            <a:pPr marL="457189" indent="-457189"/>
            <a:r>
              <a:rPr lang="de-DE" sz="2267" dirty="0"/>
              <a:t>Zimmer GEH8660-B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D21993A-0879-4897-89A3-19B1C3508DB4}"/>
              </a:ext>
            </a:extLst>
          </p:cNvPr>
          <p:cNvSpPr/>
          <p:nvPr/>
        </p:nvSpPr>
        <p:spPr>
          <a:xfrm>
            <a:off x="10422784" y="1"/>
            <a:ext cx="1769217" cy="3944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012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0BFF735-6088-48FD-A8E6-902D8536FEE2}"/>
              </a:ext>
            </a:extLst>
          </p:cNvPr>
          <p:cNvSpPr/>
          <p:nvPr/>
        </p:nvSpPr>
        <p:spPr>
          <a:xfrm>
            <a:off x="0" y="0"/>
            <a:ext cx="12192000" cy="5898776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9400" y="4543739"/>
            <a:ext cx="10515600" cy="1152000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1. Generell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818D1A-10D0-4746-9929-27F56D70D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342" y="1585536"/>
            <a:ext cx="3338357" cy="240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67E78FD-403C-4C5D-8B9C-5B0A4D7FE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48" y="1585536"/>
            <a:ext cx="3455493" cy="26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3A25B3CD-152B-4CC3-B45B-DC6B7DE452C3}"/>
              </a:ext>
            </a:extLst>
          </p:cNvPr>
          <p:cNvSpPr/>
          <p:nvPr/>
        </p:nvSpPr>
        <p:spPr>
          <a:xfrm>
            <a:off x="10422784" y="1"/>
            <a:ext cx="1769217" cy="3944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0265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Inhaltsverzeichnis: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de-DE" sz="2267" dirty="0"/>
              <a:t>3. EGK: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Zimmer GEH6040IL-31-B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Zimmer GEH6060IL-31-B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CRG 30-050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CRG 200-085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IEG 55-020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IEG 76-030</a:t>
            </a:r>
          </a:p>
          <a:p>
            <a:r>
              <a:rPr lang="de-DE" sz="2267" dirty="0"/>
              <a:t>4. Zusatz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Erklärung IP-Schutzklassen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267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de-DE" sz="2267" dirty="0"/>
              <a:t>1. Generell:</a:t>
            </a:r>
          </a:p>
          <a:p>
            <a:pPr marL="457189" indent="-457189"/>
            <a:r>
              <a:rPr lang="de-DE" sz="2267" u="sng" dirty="0"/>
              <a:t>Informationen zu den Folien</a:t>
            </a:r>
          </a:p>
          <a:p>
            <a:pPr marL="457189" indent="-457189"/>
            <a:r>
              <a:rPr lang="de-DE" sz="2267" dirty="0"/>
              <a:t>Funktion und Integration EGU/EGK</a:t>
            </a:r>
          </a:p>
          <a:p>
            <a:pPr marL="457189" indent="-457189"/>
            <a:r>
              <a:rPr lang="de-DE" sz="2267" dirty="0"/>
              <a:t>Vergleich Antriebskonzepte</a:t>
            </a:r>
          </a:p>
          <a:p>
            <a:r>
              <a:rPr lang="de-DE" sz="2267" dirty="0"/>
              <a:t>2. EGU:</a:t>
            </a:r>
          </a:p>
          <a:p>
            <a:pPr marL="457189" indent="-457189"/>
            <a:r>
              <a:rPr lang="de-DE" sz="2267" dirty="0"/>
              <a:t>Zimmer GEH6040IL-03-B</a:t>
            </a:r>
          </a:p>
          <a:p>
            <a:pPr marL="457189" indent="-457189"/>
            <a:r>
              <a:rPr lang="de-DE" sz="2267" dirty="0"/>
              <a:t>Zimmer GEH6060IL-03-B</a:t>
            </a:r>
          </a:p>
          <a:p>
            <a:pPr marL="457189" indent="-457189"/>
            <a:r>
              <a:rPr lang="de-DE" sz="2267" dirty="0"/>
              <a:t>Zimmer GEH6140IL-03-B</a:t>
            </a:r>
          </a:p>
          <a:p>
            <a:pPr marL="457189" indent="-457189"/>
            <a:r>
              <a:rPr lang="de-DE" sz="2267" dirty="0"/>
              <a:t>Zimmer GEH6180IL-03-B</a:t>
            </a:r>
          </a:p>
          <a:p>
            <a:pPr marL="457189" indent="-457189"/>
            <a:r>
              <a:rPr lang="de-DE" sz="2267" dirty="0"/>
              <a:t>Zimmer GEH8660-B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AFA03D8-8272-44AD-BD42-C21A34D8D0D9}"/>
              </a:ext>
            </a:extLst>
          </p:cNvPr>
          <p:cNvSpPr/>
          <p:nvPr/>
        </p:nvSpPr>
        <p:spPr>
          <a:xfrm>
            <a:off x="10422784" y="1"/>
            <a:ext cx="1769217" cy="3944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9464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213785"/>
            <a:ext cx="10515600" cy="1152000"/>
          </a:xfrm>
        </p:spPr>
        <p:txBody>
          <a:bodyPr>
            <a:normAutofit/>
          </a:bodyPr>
          <a:lstStyle/>
          <a:p>
            <a:r>
              <a:rPr lang="de-DE" dirty="0"/>
              <a:t>Informationen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marL="457189" indent="-457189"/>
            <a:r>
              <a:rPr lang="de-DE" dirty="0"/>
              <a:t>Diese Präsentation umfasst Folien, die nur zur internen Verwendung freigegeben sind</a:t>
            </a:r>
          </a:p>
          <a:p>
            <a:pPr marL="457189" indent="-457189"/>
            <a:r>
              <a:rPr lang="de-DE" dirty="0">
                <a:solidFill>
                  <a:srgbClr val="009EE0"/>
                </a:solidFill>
              </a:rPr>
              <a:t>Schrift in dieser Farbe hebt die Eigenschaften der Konkurrenz hervor</a:t>
            </a:r>
          </a:p>
          <a:p>
            <a:pPr marL="457189" indent="-457189"/>
            <a:r>
              <a:rPr lang="de-DE" dirty="0">
                <a:solidFill>
                  <a:srgbClr val="429E82"/>
                </a:solidFill>
              </a:rPr>
              <a:t>Schrift in dieser Farbe hebt die Gemeinsamkeiten mit der Konkurrenz hervor</a:t>
            </a:r>
          </a:p>
          <a:p>
            <a:pPr marL="457189" indent="-457189"/>
            <a:r>
              <a:rPr lang="de-DE" dirty="0"/>
              <a:t>Stand der Präsentation 02.05.2022</a:t>
            </a:r>
          </a:p>
          <a:p>
            <a:pPr marL="457189" indent="-457189"/>
            <a:endParaRPr lang="de-DE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AB6D9F-59F7-4273-BEBB-AB6DFD6AE780}"/>
              </a:ext>
            </a:extLst>
          </p:cNvPr>
          <p:cNvSpPr/>
          <p:nvPr/>
        </p:nvSpPr>
        <p:spPr>
          <a:xfrm>
            <a:off x="10422784" y="1"/>
            <a:ext cx="1769217" cy="3944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934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Inhaltsverzeichnis: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de-DE" sz="2267" dirty="0"/>
              <a:t>3. EGK: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Zimmer GEH6040IL-31-B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Zimmer GEH6060IL-31-B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CRG 30-050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CRG 200-085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IEG 55-020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IEG 76-030</a:t>
            </a:r>
          </a:p>
          <a:p>
            <a:r>
              <a:rPr lang="de-DE" sz="2267" dirty="0"/>
              <a:t>4. Zusatz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Erklärung IP-Schutzklassen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267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de-DE" sz="2267" dirty="0"/>
              <a:t>1. Generell:</a:t>
            </a:r>
          </a:p>
          <a:p>
            <a:pPr marL="457189" indent="-457189"/>
            <a:r>
              <a:rPr lang="de-DE" sz="2267" dirty="0"/>
              <a:t>Informationen zu den Folien</a:t>
            </a:r>
          </a:p>
          <a:p>
            <a:pPr marL="457189" indent="-457189"/>
            <a:r>
              <a:rPr lang="de-DE" sz="2267" u="sng" dirty="0"/>
              <a:t>Funktion und Integration EGU/EGK</a:t>
            </a:r>
          </a:p>
          <a:p>
            <a:pPr marL="457189" indent="-457189"/>
            <a:r>
              <a:rPr lang="de-DE" sz="2267" dirty="0"/>
              <a:t>Vergleich Antriebskonzepte</a:t>
            </a:r>
          </a:p>
          <a:p>
            <a:r>
              <a:rPr lang="de-DE" sz="2267" dirty="0"/>
              <a:t>2. EGU:</a:t>
            </a:r>
          </a:p>
          <a:p>
            <a:pPr marL="457189" indent="-457189"/>
            <a:r>
              <a:rPr lang="de-DE" sz="2267" dirty="0"/>
              <a:t>Zimmer GEH6040IL-03-B</a:t>
            </a:r>
          </a:p>
          <a:p>
            <a:pPr marL="457189" indent="-457189"/>
            <a:r>
              <a:rPr lang="de-DE" sz="2267" dirty="0"/>
              <a:t>Zimmer GEH6060IL-03-B</a:t>
            </a:r>
          </a:p>
          <a:p>
            <a:pPr marL="457189" indent="-457189"/>
            <a:r>
              <a:rPr lang="de-DE" sz="2267" dirty="0"/>
              <a:t>Zimmer GEH6140IL-03-B</a:t>
            </a:r>
          </a:p>
          <a:p>
            <a:pPr marL="457189" indent="-457189"/>
            <a:r>
              <a:rPr lang="de-DE" sz="2267" dirty="0"/>
              <a:t>Zimmer GEH6180IL-03-B</a:t>
            </a:r>
          </a:p>
          <a:p>
            <a:pPr marL="457189" indent="-457189"/>
            <a:r>
              <a:rPr lang="de-DE" sz="2267" dirty="0"/>
              <a:t>Zimmer GEH8660-B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3E7585C-6310-4BF6-AA28-C43B131068EB}"/>
              </a:ext>
            </a:extLst>
          </p:cNvPr>
          <p:cNvSpPr/>
          <p:nvPr/>
        </p:nvSpPr>
        <p:spPr>
          <a:xfrm>
            <a:off x="10422784" y="1"/>
            <a:ext cx="1769217" cy="3944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489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3C04F350-74BE-4833-91F0-038F3E1DB631}"/>
              </a:ext>
            </a:extLst>
          </p:cNvPr>
          <p:cNvCxnSpPr>
            <a:cxnSpLocks/>
          </p:cNvCxnSpPr>
          <p:nvPr/>
        </p:nvCxnSpPr>
        <p:spPr>
          <a:xfrm>
            <a:off x="797859" y="35853"/>
            <a:ext cx="0" cy="5809128"/>
          </a:xfrm>
          <a:prstGeom prst="line">
            <a:avLst/>
          </a:prstGeom>
          <a:ln w="12700">
            <a:solidFill>
              <a:srgbClr val="D7E2E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839E989-A269-4832-A3F1-26A656325735}"/>
              </a:ext>
            </a:extLst>
          </p:cNvPr>
          <p:cNvCxnSpPr>
            <a:cxnSpLocks/>
          </p:cNvCxnSpPr>
          <p:nvPr/>
        </p:nvCxnSpPr>
        <p:spPr>
          <a:xfrm>
            <a:off x="0" y="3010276"/>
            <a:ext cx="12192000" cy="0"/>
          </a:xfrm>
          <a:prstGeom prst="line">
            <a:avLst/>
          </a:prstGeom>
          <a:ln w="12700">
            <a:solidFill>
              <a:srgbClr val="D7E2E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AA631AD0-DAD0-4FDB-97B5-C3516E53BC67}"/>
              </a:ext>
            </a:extLst>
          </p:cNvPr>
          <p:cNvSpPr txBox="1"/>
          <p:nvPr/>
        </p:nvSpPr>
        <p:spPr>
          <a:xfrm rot="16200000">
            <a:off x="-393865" y="4012130"/>
            <a:ext cx="1649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9EE0"/>
                </a:solidFill>
              </a:rPr>
              <a:t>SCHUNK</a:t>
            </a:r>
          </a:p>
          <a:p>
            <a:pPr algn="ctr"/>
            <a:r>
              <a:rPr lang="de-DE" sz="2400" dirty="0">
                <a:solidFill>
                  <a:srgbClr val="00446B"/>
                </a:solidFill>
              </a:rPr>
              <a:t>Greifer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887C02D-B427-4809-9DC6-724797F5A94E}"/>
              </a:ext>
            </a:extLst>
          </p:cNvPr>
          <p:cNvSpPr txBox="1"/>
          <p:nvPr/>
        </p:nvSpPr>
        <p:spPr>
          <a:xfrm rot="16200000">
            <a:off x="-1134478" y="1137915"/>
            <a:ext cx="3106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429E82"/>
                </a:solidFill>
              </a:rPr>
              <a:t>SIEMENS</a:t>
            </a:r>
          </a:p>
          <a:p>
            <a:pPr algn="ctr"/>
            <a:r>
              <a:rPr lang="de-DE" sz="2400" dirty="0">
                <a:solidFill>
                  <a:srgbClr val="00446B"/>
                </a:solidFill>
              </a:rPr>
              <a:t>Steuerung/Peripherie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41E5AB6-471A-4379-AC42-0C86794004DF}"/>
              </a:ext>
            </a:extLst>
          </p:cNvPr>
          <p:cNvCxnSpPr>
            <a:cxnSpLocks/>
          </p:cNvCxnSpPr>
          <p:nvPr/>
        </p:nvCxnSpPr>
        <p:spPr>
          <a:xfrm>
            <a:off x="6211513" y="1694331"/>
            <a:ext cx="0" cy="4150651"/>
          </a:xfrm>
          <a:prstGeom prst="line">
            <a:avLst/>
          </a:prstGeom>
          <a:ln w="12700">
            <a:solidFill>
              <a:srgbClr val="D7E2ED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roduct">
            <a:extLst>
              <a:ext uri="{FF2B5EF4-FFF2-40B4-BE49-F238E27FC236}">
                <a16:creationId xmlns:a16="http://schemas.microsoft.com/office/drawing/2014/main" id="{A5EA9E9E-25F6-4D5B-A4B9-9B7801710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39" y="0"/>
            <a:ext cx="1296149" cy="129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CBA5E47-8049-4F77-BB3B-01407DBDC6EE}"/>
              </a:ext>
            </a:extLst>
          </p:cNvPr>
          <p:cNvCxnSpPr>
            <a:cxnSpLocks/>
          </p:cNvCxnSpPr>
          <p:nvPr/>
        </p:nvCxnSpPr>
        <p:spPr>
          <a:xfrm flipV="1">
            <a:off x="3290047" y="1677661"/>
            <a:ext cx="6078071" cy="16671"/>
          </a:xfrm>
          <a:prstGeom prst="line">
            <a:avLst/>
          </a:prstGeom>
          <a:ln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0A3ABF3B-0653-4259-A3CE-4E47658A30DE}"/>
              </a:ext>
            </a:extLst>
          </p:cNvPr>
          <p:cNvCxnSpPr>
            <a:cxnSpLocks/>
          </p:cNvCxnSpPr>
          <p:nvPr/>
        </p:nvCxnSpPr>
        <p:spPr>
          <a:xfrm flipV="1">
            <a:off x="6211513" y="1254590"/>
            <a:ext cx="0" cy="439741"/>
          </a:xfrm>
          <a:prstGeom prst="line">
            <a:avLst/>
          </a:prstGeom>
          <a:ln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6F1CF6CD-1DE9-4DDE-A85E-BE2135DD3691}"/>
              </a:ext>
            </a:extLst>
          </p:cNvPr>
          <p:cNvCxnSpPr>
            <a:cxnSpLocks/>
          </p:cNvCxnSpPr>
          <p:nvPr/>
        </p:nvCxnSpPr>
        <p:spPr>
          <a:xfrm flipV="1">
            <a:off x="3290047" y="1677661"/>
            <a:ext cx="0" cy="222857"/>
          </a:xfrm>
          <a:prstGeom prst="line">
            <a:avLst/>
          </a:prstGeom>
          <a:ln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7E2F7130-2ED7-45F5-B5D1-F1DA4EC9BC77}"/>
              </a:ext>
            </a:extLst>
          </p:cNvPr>
          <p:cNvCxnSpPr>
            <a:cxnSpLocks/>
          </p:cNvCxnSpPr>
          <p:nvPr/>
        </p:nvCxnSpPr>
        <p:spPr>
          <a:xfrm flipH="1" flipV="1">
            <a:off x="9350187" y="1694333"/>
            <a:ext cx="17931" cy="2277033"/>
          </a:xfrm>
          <a:prstGeom prst="line">
            <a:avLst/>
          </a:prstGeom>
          <a:ln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4" name="Grafik 1033">
            <a:extLst>
              <a:ext uri="{FF2B5EF4-FFF2-40B4-BE49-F238E27FC236}">
                <a16:creationId xmlns:a16="http://schemas.microsoft.com/office/drawing/2014/main" id="{3B819A98-39FC-4A42-A050-C5B76F62E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729" y="1933077"/>
            <a:ext cx="738635" cy="1044641"/>
          </a:xfrm>
          <a:prstGeom prst="rect">
            <a:avLst/>
          </a:prstGeom>
        </p:spPr>
      </p:pic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ADCC9F51-5287-4F80-8EA1-7C621FD56F30}"/>
              </a:ext>
            </a:extLst>
          </p:cNvPr>
          <p:cNvCxnSpPr>
            <a:cxnSpLocks/>
          </p:cNvCxnSpPr>
          <p:nvPr/>
        </p:nvCxnSpPr>
        <p:spPr>
          <a:xfrm flipV="1">
            <a:off x="3290047" y="3010279"/>
            <a:ext cx="0" cy="961087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6" name="Textfeld 1035">
            <a:extLst>
              <a:ext uri="{FF2B5EF4-FFF2-40B4-BE49-F238E27FC236}">
                <a16:creationId xmlns:a16="http://schemas.microsoft.com/office/drawing/2014/main" id="{83A39C47-3E6A-4948-BAEE-BFDFD94727AB}"/>
              </a:ext>
            </a:extLst>
          </p:cNvPr>
          <p:cNvSpPr txBox="1"/>
          <p:nvPr/>
        </p:nvSpPr>
        <p:spPr>
          <a:xfrm>
            <a:off x="6859589" y="197572"/>
            <a:ext cx="370242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33" dirty="0">
                <a:solidFill>
                  <a:srgbClr val="00446B"/>
                </a:solidFill>
              </a:rPr>
              <a:t>SITOP PSU 8600</a:t>
            </a:r>
          </a:p>
          <a:p>
            <a:r>
              <a:rPr lang="de-DE" sz="2133" dirty="0">
                <a:solidFill>
                  <a:srgbClr val="00446B"/>
                </a:solidFill>
              </a:rPr>
              <a:t>24V Spannungsversorgung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B2E6BF87-F562-41C7-83BD-13DCD0E259A0}"/>
              </a:ext>
            </a:extLst>
          </p:cNvPr>
          <p:cNvSpPr txBox="1"/>
          <p:nvPr/>
        </p:nvSpPr>
        <p:spPr>
          <a:xfrm>
            <a:off x="3690140" y="1902826"/>
            <a:ext cx="1904075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33" dirty="0">
                <a:solidFill>
                  <a:srgbClr val="00446B"/>
                </a:solidFill>
              </a:rPr>
              <a:t>SIMATIC </a:t>
            </a:r>
          </a:p>
          <a:p>
            <a:r>
              <a:rPr lang="de-DE" sz="2133" dirty="0">
                <a:solidFill>
                  <a:srgbClr val="00446B"/>
                </a:solidFill>
              </a:rPr>
              <a:t>ET 200 eco PN IO-Link Master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EFD024E9-E326-4B5D-A540-4B0EAAF32267}"/>
              </a:ext>
            </a:extLst>
          </p:cNvPr>
          <p:cNvSpPr txBox="1"/>
          <p:nvPr/>
        </p:nvSpPr>
        <p:spPr>
          <a:xfrm>
            <a:off x="3278096" y="3042836"/>
            <a:ext cx="19040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33" dirty="0">
                <a:solidFill>
                  <a:schemeClr val="accent6"/>
                </a:solidFill>
              </a:rPr>
              <a:t>IO-Link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FDE60AB5-B11D-4F18-9EEB-5E86978328C4}"/>
              </a:ext>
            </a:extLst>
          </p:cNvPr>
          <p:cNvSpPr txBox="1"/>
          <p:nvPr/>
        </p:nvSpPr>
        <p:spPr>
          <a:xfrm>
            <a:off x="3173504" y="1296149"/>
            <a:ext cx="19040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33" dirty="0">
                <a:solidFill>
                  <a:srgbClr val="92D050"/>
                </a:solidFill>
              </a:rPr>
              <a:t>PROFINet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84A764CF-0044-445F-9F9E-114803CEFE62}"/>
              </a:ext>
            </a:extLst>
          </p:cNvPr>
          <p:cNvSpPr txBox="1"/>
          <p:nvPr/>
        </p:nvSpPr>
        <p:spPr>
          <a:xfrm>
            <a:off x="8115585" y="1296149"/>
            <a:ext cx="19040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33" dirty="0">
                <a:solidFill>
                  <a:srgbClr val="92D050"/>
                </a:solidFill>
              </a:rPr>
              <a:t>PROFINet</a:t>
            </a:r>
          </a:p>
        </p:txBody>
      </p:sp>
      <p:pic>
        <p:nvPicPr>
          <p:cNvPr id="1038" name="Picture 4">
            <a:extLst>
              <a:ext uri="{FF2B5EF4-FFF2-40B4-BE49-F238E27FC236}">
                <a16:creationId xmlns:a16="http://schemas.microsoft.com/office/drawing/2014/main" id="{3B964F2B-C3B6-41FF-9AD6-AE46CFB20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174" y="3858426"/>
            <a:ext cx="1722116" cy="13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6A32AA33-CFFA-4CE7-9672-EF404BB6F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082" y="3858426"/>
            <a:ext cx="1722116" cy="13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6">
            <a:extLst>
              <a:ext uri="{FF2B5EF4-FFF2-40B4-BE49-F238E27FC236}">
                <a16:creationId xmlns:a16="http://schemas.microsoft.com/office/drawing/2014/main" id="{A865CF1C-0B8C-48D0-8A13-C428A3DEF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39" y="4065643"/>
            <a:ext cx="1329375" cy="95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2141FBF6-2C0C-4931-9912-D60202CC8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099" y="4072706"/>
            <a:ext cx="1329375" cy="95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Textfeld 1039">
            <a:extLst>
              <a:ext uri="{FF2B5EF4-FFF2-40B4-BE49-F238E27FC236}">
                <a16:creationId xmlns:a16="http://schemas.microsoft.com/office/drawing/2014/main" id="{2E52567E-496F-4A9A-89D6-7C26B1DFD13A}"/>
              </a:ext>
            </a:extLst>
          </p:cNvPr>
          <p:cNvSpPr txBox="1"/>
          <p:nvPr/>
        </p:nvSpPr>
        <p:spPr>
          <a:xfrm>
            <a:off x="1563762" y="5180341"/>
            <a:ext cx="3452569" cy="83099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446B"/>
                </a:solidFill>
              </a:rPr>
              <a:t>Ansteuerung über IO-Link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E23F0915-A64E-4FA7-AD3E-27EBF23C1288}"/>
              </a:ext>
            </a:extLst>
          </p:cNvPr>
          <p:cNvSpPr txBox="1"/>
          <p:nvPr/>
        </p:nvSpPr>
        <p:spPr>
          <a:xfrm>
            <a:off x="6717439" y="5182146"/>
            <a:ext cx="5265496" cy="83099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446B"/>
                </a:solidFill>
              </a:rPr>
              <a:t>Ansteuerung über industrielles Ethernet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B6B4536-93DB-476B-B216-3EFB7A239409}"/>
              </a:ext>
            </a:extLst>
          </p:cNvPr>
          <p:cNvSpPr/>
          <p:nvPr/>
        </p:nvSpPr>
        <p:spPr>
          <a:xfrm>
            <a:off x="10422784" y="1"/>
            <a:ext cx="1769217" cy="3944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270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213785"/>
            <a:ext cx="10515600" cy="1152000"/>
          </a:xfrm>
        </p:spPr>
        <p:txBody>
          <a:bodyPr>
            <a:normAutofit/>
          </a:bodyPr>
          <a:lstStyle/>
          <a:p>
            <a:r>
              <a:rPr lang="de-DE" dirty="0"/>
              <a:t>Basis Funktionen 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38C5C767-1298-4B99-8722-DE5F01E86D66}"/>
              </a:ext>
            </a:extLst>
          </p:cNvPr>
          <p:cNvGraphicFramePr>
            <a:graphicFrameLocks/>
          </p:cNvGraphicFramePr>
          <p:nvPr/>
        </p:nvGraphicFramePr>
        <p:xfrm>
          <a:off x="365849" y="1313707"/>
          <a:ext cx="11546752" cy="276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99">
                  <a:extLst>
                    <a:ext uri="{9D8B030D-6E8A-4147-A177-3AD203B41FA5}">
                      <a16:colId xmlns:a16="http://schemas.microsoft.com/office/drawing/2014/main" val="2813968014"/>
                    </a:ext>
                  </a:extLst>
                </a:gridCol>
                <a:gridCol w="1613648">
                  <a:extLst>
                    <a:ext uri="{9D8B030D-6E8A-4147-A177-3AD203B41FA5}">
                      <a16:colId xmlns:a16="http://schemas.microsoft.com/office/drawing/2014/main" val="2019016726"/>
                    </a:ext>
                  </a:extLst>
                </a:gridCol>
                <a:gridCol w="2115671">
                  <a:extLst>
                    <a:ext uri="{9D8B030D-6E8A-4147-A177-3AD203B41FA5}">
                      <a16:colId xmlns:a16="http://schemas.microsoft.com/office/drawing/2014/main" val="698185804"/>
                    </a:ext>
                  </a:extLst>
                </a:gridCol>
                <a:gridCol w="2277035">
                  <a:extLst>
                    <a:ext uri="{9D8B030D-6E8A-4147-A177-3AD203B41FA5}">
                      <a16:colId xmlns:a16="http://schemas.microsoft.com/office/drawing/2014/main" val="3642548204"/>
                    </a:ext>
                  </a:extLst>
                </a:gridCol>
                <a:gridCol w="2311399">
                  <a:extLst>
                    <a:ext uri="{9D8B030D-6E8A-4147-A177-3AD203B41FA5}">
                      <a16:colId xmlns:a16="http://schemas.microsoft.com/office/drawing/2014/main" val="1325218244"/>
                    </a:ext>
                  </a:extLst>
                </a:gridCol>
              </a:tblGrid>
              <a:tr h="603441">
                <a:tc>
                  <a:txBody>
                    <a:bodyPr/>
                    <a:lstStyle/>
                    <a:p>
                      <a:endParaRPr lang="de-DE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IO-Link EGU</a:t>
                      </a: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IO-Link EGK</a:t>
                      </a: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Industrielles Ethernet</a:t>
                      </a:r>
                    </a:p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EGU</a:t>
                      </a: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Industrielles Ethernet EGK</a:t>
                      </a: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91461"/>
                  </a:ext>
                </a:extLst>
              </a:tr>
              <a:tr h="488445">
                <a:tc>
                  <a:txBody>
                    <a:bodyPr/>
                    <a:lstStyle/>
                    <a:p>
                      <a:r>
                        <a:rPr lang="de-DE" sz="1300" b="1" dirty="0"/>
                        <a:t>Greifen und öffnen</a:t>
                      </a:r>
                    </a:p>
                    <a:p>
                      <a:r>
                        <a:rPr lang="de-DE" sz="1100" dirty="0"/>
                        <a:t>zum Greifen und Halten von Werkstücken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056088"/>
                  </a:ext>
                </a:extLst>
              </a:tr>
              <a:tr h="488445">
                <a:tc>
                  <a:txBody>
                    <a:bodyPr/>
                    <a:lstStyle/>
                    <a:p>
                      <a:r>
                        <a:rPr lang="de-DE" sz="1300" b="1" dirty="0"/>
                        <a:t>Greifkraft Anpassung</a:t>
                      </a:r>
                    </a:p>
                    <a:p>
                      <a:r>
                        <a:rPr lang="de-DE" sz="1100" dirty="0"/>
                        <a:t>Anpassung an empfindliche Werkstücke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39654"/>
                  </a:ext>
                </a:extLst>
              </a:tr>
              <a:tr h="488445">
                <a:tc>
                  <a:txBody>
                    <a:bodyPr/>
                    <a:lstStyle/>
                    <a:p>
                      <a:r>
                        <a:rPr lang="de-DE" sz="1300" b="1" dirty="0"/>
                        <a:t>Positionierung</a:t>
                      </a:r>
                    </a:p>
                    <a:p>
                      <a:r>
                        <a:rPr lang="de-DE" sz="1100" dirty="0"/>
                        <a:t>zum vorpositionieren der Finger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07332"/>
                  </a:ext>
                </a:extLst>
              </a:tr>
              <a:tr h="691645">
                <a:tc>
                  <a:txBody>
                    <a:bodyPr/>
                    <a:lstStyle/>
                    <a:p>
                      <a:r>
                        <a:rPr lang="de-DE" sz="1300" b="1" dirty="0"/>
                        <a:t>Feinanpassung der Bewegungsabläufe</a:t>
                      </a:r>
                    </a:p>
                    <a:p>
                      <a:r>
                        <a:rPr lang="de-DE" sz="1100" dirty="0"/>
                        <a:t>z.B. Geschwindigkeit, Motorstrom usw.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/>
                        <a:t>-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973423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C91721FB-67CA-45A5-A7CF-221F7C7B5087}"/>
              </a:ext>
            </a:extLst>
          </p:cNvPr>
          <p:cNvSpPr/>
          <p:nvPr/>
        </p:nvSpPr>
        <p:spPr>
          <a:xfrm>
            <a:off x="10422784" y="1"/>
            <a:ext cx="1769217" cy="3944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2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213785"/>
            <a:ext cx="10515600" cy="1152000"/>
          </a:xfrm>
        </p:spPr>
        <p:txBody>
          <a:bodyPr>
            <a:normAutofit/>
          </a:bodyPr>
          <a:lstStyle/>
          <a:p>
            <a:r>
              <a:rPr lang="de-DE" dirty="0"/>
              <a:t>Integrierte Sensoren und Diagnosefunktionen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graphicFrame>
        <p:nvGraphicFramePr>
          <p:cNvPr id="9" name="Inhaltsplatzhalter 3">
            <a:extLst>
              <a:ext uri="{FF2B5EF4-FFF2-40B4-BE49-F238E27FC236}">
                <a16:creationId xmlns:a16="http://schemas.microsoft.com/office/drawing/2014/main" id="{3B6269E8-72A7-4B8A-988A-9AE2F43CD491}"/>
              </a:ext>
            </a:extLst>
          </p:cNvPr>
          <p:cNvGraphicFramePr>
            <a:graphicFrameLocks/>
          </p:cNvGraphicFramePr>
          <p:nvPr/>
        </p:nvGraphicFramePr>
        <p:xfrm>
          <a:off x="365849" y="1313707"/>
          <a:ext cx="11546751" cy="32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1069">
                  <a:extLst>
                    <a:ext uri="{9D8B030D-6E8A-4147-A177-3AD203B41FA5}">
                      <a16:colId xmlns:a16="http://schemas.microsoft.com/office/drawing/2014/main" val="2813968014"/>
                    </a:ext>
                  </a:extLst>
                </a:gridCol>
                <a:gridCol w="1658471">
                  <a:extLst>
                    <a:ext uri="{9D8B030D-6E8A-4147-A177-3AD203B41FA5}">
                      <a16:colId xmlns:a16="http://schemas.microsoft.com/office/drawing/2014/main" val="2019016726"/>
                    </a:ext>
                  </a:extLst>
                </a:gridCol>
                <a:gridCol w="2187388">
                  <a:extLst>
                    <a:ext uri="{9D8B030D-6E8A-4147-A177-3AD203B41FA5}">
                      <a16:colId xmlns:a16="http://schemas.microsoft.com/office/drawing/2014/main" val="69818580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642548204"/>
                    </a:ext>
                  </a:extLst>
                </a:gridCol>
                <a:gridCol w="2203823">
                  <a:extLst>
                    <a:ext uri="{9D8B030D-6E8A-4147-A177-3AD203B41FA5}">
                      <a16:colId xmlns:a16="http://schemas.microsoft.com/office/drawing/2014/main" val="1325218244"/>
                    </a:ext>
                  </a:extLst>
                </a:gridCol>
              </a:tblGrid>
              <a:tr h="603441">
                <a:tc>
                  <a:txBody>
                    <a:bodyPr/>
                    <a:lstStyle/>
                    <a:p>
                      <a:endParaRPr lang="de-DE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IO-Link EGU</a:t>
                      </a: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IO-Link EGK</a:t>
                      </a: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Industrielles Ethernet</a:t>
                      </a:r>
                    </a:p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EGU</a:t>
                      </a: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Industrielles Ethernet EGK</a:t>
                      </a: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91461"/>
                  </a:ext>
                </a:extLst>
              </a:tr>
              <a:tr h="488445">
                <a:tc>
                  <a:txBody>
                    <a:bodyPr/>
                    <a:lstStyle/>
                    <a:p>
                      <a:r>
                        <a:rPr lang="de-DE" sz="1300" b="1" dirty="0"/>
                        <a:t>Individuelle Positionen</a:t>
                      </a:r>
                    </a:p>
                    <a:p>
                      <a:r>
                        <a:rPr lang="de-DE" sz="1100" dirty="0"/>
                        <a:t>z.B. geöffnet, geschlossen, Werkstück gegriffen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056088"/>
                  </a:ext>
                </a:extLst>
              </a:tr>
              <a:tr h="488445">
                <a:tc>
                  <a:txBody>
                    <a:bodyPr/>
                    <a:lstStyle/>
                    <a:p>
                      <a:r>
                        <a:rPr lang="de-DE" sz="1300" b="1" dirty="0"/>
                        <a:t>Positionen über den kompletten Hub</a:t>
                      </a:r>
                    </a:p>
                    <a:p>
                      <a:r>
                        <a:rPr lang="de-DE" sz="1100" dirty="0"/>
                        <a:t>zur Werkstückerkennung und Inspektion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39654"/>
                  </a:ext>
                </a:extLst>
              </a:tr>
              <a:tr h="488445">
                <a:tc>
                  <a:txBody>
                    <a:bodyPr/>
                    <a:lstStyle/>
                    <a:p>
                      <a:r>
                        <a:rPr lang="de-DE" sz="1300" b="1" dirty="0"/>
                        <a:t>Wartungs- und Diagnosesignal</a:t>
                      </a:r>
                    </a:p>
                    <a:p>
                      <a:r>
                        <a:rPr lang="de-DE" sz="1100" dirty="0"/>
                        <a:t>z.B. Spannung, Temperatur, Zyklenzahl usw.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07332"/>
                  </a:ext>
                </a:extLst>
              </a:tr>
              <a:tr h="651005">
                <a:tc>
                  <a:txBody>
                    <a:bodyPr/>
                    <a:lstStyle/>
                    <a:p>
                      <a:r>
                        <a:rPr lang="de-DE" sz="1300" b="1" dirty="0"/>
                        <a:t>Identifikationsdaten</a:t>
                      </a:r>
                    </a:p>
                    <a:p>
                      <a:r>
                        <a:rPr lang="de-DE" sz="1100" dirty="0"/>
                        <a:t>z.B. Materialnummer, Seriennummer, Softwareversion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973423"/>
                  </a:ext>
                </a:extLst>
              </a:tr>
              <a:tr h="488445">
                <a:tc>
                  <a:txBody>
                    <a:bodyPr/>
                    <a:lstStyle/>
                    <a:p>
                      <a:r>
                        <a:rPr lang="de-DE" sz="1300" b="1" dirty="0"/>
                        <a:t>Zusätzliche Sensordaten</a:t>
                      </a:r>
                    </a:p>
                    <a:p>
                      <a:r>
                        <a:rPr lang="de-DE" sz="1100" dirty="0"/>
                        <a:t>z.B. Geschwindigkeit, Motorstrom usw.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/>
                        <a:t>-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209820"/>
                  </a:ext>
                </a:extLst>
              </a:tr>
            </a:tbl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2D920DC2-E23A-4B2D-84B3-02206D4E8C56}"/>
              </a:ext>
            </a:extLst>
          </p:cNvPr>
          <p:cNvSpPr/>
          <p:nvPr/>
        </p:nvSpPr>
        <p:spPr>
          <a:xfrm>
            <a:off x="10422784" y="1"/>
            <a:ext cx="1769217" cy="3944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153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213785"/>
            <a:ext cx="10515600" cy="1152000"/>
          </a:xfrm>
        </p:spPr>
        <p:txBody>
          <a:bodyPr>
            <a:normAutofit/>
          </a:bodyPr>
          <a:lstStyle/>
          <a:p>
            <a:r>
              <a:rPr lang="de-DE" dirty="0"/>
              <a:t>Integration und Konnektivität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EA024FAA-59C0-4FC9-B87C-4F3AE946BB36}"/>
              </a:ext>
            </a:extLst>
          </p:cNvPr>
          <p:cNvGraphicFramePr>
            <a:graphicFrameLocks/>
          </p:cNvGraphicFramePr>
          <p:nvPr/>
        </p:nvGraphicFramePr>
        <p:xfrm>
          <a:off x="365849" y="1313707"/>
          <a:ext cx="11546750" cy="2928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2105">
                  <a:extLst>
                    <a:ext uri="{9D8B030D-6E8A-4147-A177-3AD203B41FA5}">
                      <a16:colId xmlns:a16="http://schemas.microsoft.com/office/drawing/2014/main" val="2813968014"/>
                    </a:ext>
                  </a:extLst>
                </a:gridCol>
                <a:gridCol w="1855693">
                  <a:extLst>
                    <a:ext uri="{9D8B030D-6E8A-4147-A177-3AD203B41FA5}">
                      <a16:colId xmlns:a16="http://schemas.microsoft.com/office/drawing/2014/main" val="2019016726"/>
                    </a:ext>
                  </a:extLst>
                </a:gridCol>
                <a:gridCol w="1944141">
                  <a:extLst>
                    <a:ext uri="{9D8B030D-6E8A-4147-A177-3AD203B41FA5}">
                      <a16:colId xmlns:a16="http://schemas.microsoft.com/office/drawing/2014/main" val="698185804"/>
                    </a:ext>
                  </a:extLst>
                </a:gridCol>
                <a:gridCol w="2260307">
                  <a:extLst>
                    <a:ext uri="{9D8B030D-6E8A-4147-A177-3AD203B41FA5}">
                      <a16:colId xmlns:a16="http://schemas.microsoft.com/office/drawing/2014/main" val="3642548204"/>
                    </a:ext>
                  </a:extLst>
                </a:gridCol>
                <a:gridCol w="2284504">
                  <a:extLst>
                    <a:ext uri="{9D8B030D-6E8A-4147-A177-3AD203B41FA5}">
                      <a16:colId xmlns:a16="http://schemas.microsoft.com/office/drawing/2014/main" val="1325218244"/>
                    </a:ext>
                  </a:extLst>
                </a:gridCol>
              </a:tblGrid>
              <a:tr h="603441">
                <a:tc>
                  <a:txBody>
                    <a:bodyPr/>
                    <a:lstStyle/>
                    <a:p>
                      <a:endParaRPr lang="de-DE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IO-Link EGU</a:t>
                      </a: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IO-Link EGK</a:t>
                      </a: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Industrielles Ethernet</a:t>
                      </a:r>
                    </a:p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EGU</a:t>
                      </a: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/>
                          </a:solidFill>
                        </a:rPr>
                        <a:t>Industrielles Ethernet EGK</a:t>
                      </a:r>
                    </a:p>
                  </a:txBody>
                  <a:tcPr marL="122685" marR="122685" marT="61343" marB="61343">
                    <a:solidFill>
                      <a:srgbClr val="84D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91461"/>
                  </a:ext>
                </a:extLst>
              </a:tr>
              <a:tr h="691645">
                <a:tc>
                  <a:txBody>
                    <a:bodyPr/>
                    <a:lstStyle/>
                    <a:p>
                      <a:r>
                        <a:rPr lang="de-DE" sz="1300" b="1" dirty="0"/>
                        <a:t>SPS Verbindung ohne zusätzliche Module</a:t>
                      </a:r>
                    </a:p>
                    <a:p>
                      <a:r>
                        <a:rPr lang="de-DE" sz="1100" dirty="0"/>
                        <a:t>für leichte Integration in die Maschine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/>
                        <a:t>-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056088"/>
                  </a:ext>
                </a:extLst>
              </a:tr>
              <a:tr h="488445">
                <a:tc>
                  <a:txBody>
                    <a:bodyPr/>
                    <a:lstStyle/>
                    <a:p>
                      <a:r>
                        <a:rPr lang="de-DE" sz="1300" b="1" dirty="0"/>
                        <a:t>Echtzeitfähig</a:t>
                      </a:r>
                    </a:p>
                    <a:p>
                      <a:r>
                        <a:rPr lang="de-DE" sz="1100" dirty="0"/>
                        <a:t>für zeitkritische Anwendungen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/>
                        <a:t>-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(</a:t>
                      </a:r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✔)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(✔)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39654"/>
                  </a:ext>
                </a:extLst>
              </a:tr>
              <a:tr h="488445">
                <a:tc>
                  <a:txBody>
                    <a:bodyPr/>
                    <a:lstStyle/>
                    <a:p>
                      <a:r>
                        <a:rPr lang="de-DE" sz="1300" b="1" dirty="0"/>
                        <a:t>Webserver</a:t>
                      </a:r>
                    </a:p>
                    <a:p>
                      <a:r>
                        <a:rPr lang="de-DE" sz="1100" dirty="0"/>
                        <a:t>zur leichten Inbetriebnahme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/>
                        <a:t>-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-</a:t>
                      </a: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rgbClr val="00446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>
                        <a:solidFill>
                          <a:srgbClr val="00446B"/>
                        </a:solidFill>
                      </a:endParaRPr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de-DE" sz="1100" dirty="0"/>
                    </a:p>
                  </a:txBody>
                  <a:tcPr marL="122685" marR="122685" marT="61343" marB="61343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07332"/>
                  </a:ext>
                </a:extLst>
              </a:tr>
              <a:tr h="651005">
                <a:tc>
                  <a:txBody>
                    <a:bodyPr/>
                    <a:lstStyle/>
                    <a:p>
                      <a:r>
                        <a:rPr lang="de-DE" sz="1300" b="1" dirty="0"/>
                        <a:t>Übertragungsrate und Bandbreite</a:t>
                      </a:r>
                    </a:p>
                    <a:p>
                      <a:r>
                        <a:rPr lang="de-DE" sz="1100" dirty="0"/>
                        <a:t>für intelligente Produktionen und Cloud-Anwendungen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>
                          <a:solidFill>
                            <a:srgbClr val="009EE0"/>
                          </a:solidFill>
                        </a:rPr>
                        <a:t>+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rgbClr val="009EE0"/>
                          </a:solidFill>
                        </a:rPr>
                        <a:t>+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rgbClr val="009EE0"/>
                          </a:solidFill>
                        </a:rPr>
                        <a:t>++++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rgbClr val="009EE0"/>
                          </a:solidFill>
                        </a:rPr>
                        <a:t>++++</a:t>
                      </a:r>
                    </a:p>
                  </a:txBody>
                  <a:tcPr marL="122685" marR="122685" marT="61343" marB="61343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973423"/>
                  </a:ext>
                </a:extLst>
              </a:tr>
            </a:tbl>
          </a:graphicData>
        </a:graphic>
      </p:graphicFrame>
      <p:sp>
        <p:nvSpPr>
          <p:cNvPr id="9" name="Rechteck 8">
            <a:extLst>
              <a:ext uri="{FF2B5EF4-FFF2-40B4-BE49-F238E27FC236}">
                <a16:creationId xmlns:a16="http://schemas.microsoft.com/office/drawing/2014/main" id="{2ABECDCD-06D2-4043-860F-EDB424D0D8B2}"/>
              </a:ext>
            </a:extLst>
          </p:cNvPr>
          <p:cNvSpPr/>
          <p:nvPr/>
        </p:nvSpPr>
        <p:spPr>
          <a:xfrm>
            <a:off x="10422784" y="1"/>
            <a:ext cx="1769217" cy="3944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91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5DD83-31B7-45A3-8FC8-686D686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7F679C-F78B-4FBE-94ED-103C14DFB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BA97E7-0294-4BE2-994E-91BD417DF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36E8F-3D4E-46AD-B1BC-392E0493D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6853"/>
            <a:ext cx="4332348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EGU &amp; EGK vs. ZIMMER</a:t>
            </a:r>
            <a:endParaRPr lang="en-US" b="1" dirty="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5C35FEC1-685E-48A4-B31D-2A0FFCB6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95" y="2069389"/>
            <a:ext cx="1040963" cy="66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8188D88-BBAC-463C-BBDE-949E35C7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286" y="1804033"/>
            <a:ext cx="817769" cy="980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99FE86E0-2BC3-486F-9230-C9E60241B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95" b="98762" l="3182" r="99545">
                        <a14:foregroundMark x1="65606" y1="14095" x2="37727" y2="19714"/>
                        <a14:foregroundMark x1="37727" y1="19714" x2="9697" y2="32857"/>
                        <a14:foregroundMark x1="9697" y1="32857" x2="9848" y2="84952"/>
                        <a14:foregroundMark x1="9848" y1="84952" x2="13485" y2="92000"/>
                        <a14:foregroundMark x1="13485" y1="92000" x2="15909" y2="60000"/>
                        <a14:foregroundMark x1="59394" y1="56571" x2="81061" y2="57429"/>
                        <a14:foregroundMark x1="85303" y1="55143" x2="83333" y2="84381"/>
                        <a14:foregroundMark x1="83333" y1="84381" x2="79697" y2="92286"/>
                        <a14:foregroundMark x1="79697" y1="92286" x2="78333" y2="93619"/>
                        <a14:foregroundMark x1="78333" y1="96286" x2="87273" y2="91619"/>
                        <a14:foregroundMark x1="21212" y1="98762" x2="22576" y2="98571"/>
                        <a14:foregroundMark x1="3182" y1="50000" x2="4545" y2="37524"/>
                        <a14:foregroundMark x1="4697" y1="33048" x2="7424" y2="9238"/>
                        <a14:foregroundMark x1="7424" y1="9238" x2="63939" y2="3238"/>
                        <a14:foregroundMark x1="63939" y1="3238" x2="77576" y2="5048"/>
                        <a14:foregroundMark x1="77576" y1="5048" x2="88636" y2="9143"/>
                        <a14:foregroundMark x1="88636" y1="9143" x2="94545" y2="22286"/>
                        <a14:foregroundMark x1="94545" y1="22286" x2="93182" y2="30762"/>
                        <a14:foregroundMark x1="93182" y1="30762" x2="93030" y2="30857"/>
                        <a14:foregroundMark x1="86818" y1="37143" x2="65000" y2="18762"/>
                        <a14:foregroundMark x1="84091" y1="6095" x2="42121" y2="5429"/>
                        <a14:foregroundMark x1="74697" y1="2190" x2="58030" y2="3238"/>
                        <a14:foregroundMark x1="38636" y1="59619" x2="38636" y2="59619"/>
                        <a14:foregroundMark x1="32273" y1="59714" x2="28939" y2="59810"/>
                        <a14:foregroundMark x1="24697" y1="60476" x2="31667" y2="59905"/>
                        <a14:foregroundMark x1="41364" y1="59333" x2="25000" y2="59429"/>
                        <a14:foregroundMark x1="39394" y1="59810" x2="33182" y2="59810"/>
                        <a14:foregroundMark x1="42727" y1="58952" x2="42121" y2="59524"/>
                        <a14:foregroundMark x1="59545" y1="62190" x2="68485" y2="61048"/>
                        <a14:foregroundMark x1="76667" y1="61238" x2="64848" y2="61524"/>
                        <a14:foregroundMark x1="64848" y1="61524" x2="64242" y2="61714"/>
                        <a14:foregroundMark x1="58030" y1="61333" x2="73939" y2="61619"/>
                        <a14:foregroundMark x1="67273" y1="62095" x2="67273" y2="62095"/>
                        <a14:foregroundMark x1="65455" y1="62286" x2="62727" y2="62571"/>
                        <a14:foregroundMark x1="68333" y1="62000" x2="72121" y2="61619"/>
                        <a14:foregroundMark x1="99545" y1="26381" x2="99545" y2="26381"/>
                        <a14:foregroundMark x1="56364" y1="61429" x2="56364" y2="61429"/>
                        <a14:foregroundMark x1="74697" y1="95810" x2="75606" y2="96000"/>
                        <a14:foregroundMark x1="73636" y1="96190" x2="72879" y2="96000"/>
                        <a14:foregroundMark x1="71515" y1="95810" x2="71515" y2="95810"/>
                        <a14:foregroundMark x1="84394" y1="96381" x2="84394" y2="96381"/>
                        <a14:foregroundMark x1="83939" y1="96857" x2="83939" y2="96857"/>
                        <a14:foregroundMark x1="11061" y1="96381" x2="11061" y2="96381"/>
                        <a14:foregroundMark x1="6970" y1="93810" x2="8030" y2="94190"/>
                        <a14:foregroundMark x1="8333" y1="94476" x2="13788" y2="98095"/>
                        <a14:foregroundMark x1="6667" y1="93619" x2="5303" y2="92476"/>
                        <a14:backgroundMark x1="74697" y1="95" x2="74697" y2="95"/>
                        <a14:backgroundMark x1="76061" y1="0" x2="76061" y2="0"/>
                        <a14:backgroundMark x1="77576" y1="0" x2="77576" y2="0"/>
                        <a14:backgroundMark x1="6970" y1="54762" x2="6970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26" y="1858616"/>
            <a:ext cx="616050" cy="980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1D483A52-0052-4B6D-BF21-DAEDD17120EE}"/>
              </a:ext>
            </a:extLst>
          </p:cNvPr>
          <p:cNvSpPr txBox="1">
            <a:spLocks/>
          </p:cNvSpPr>
          <p:nvPr/>
        </p:nvSpPr>
        <p:spPr>
          <a:xfrm>
            <a:off x="929496" y="2915755"/>
            <a:ext cx="1542582" cy="236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GEH 6000 Series</a:t>
            </a:r>
          </a:p>
        </p:txBody>
      </p:sp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C3A442BB-491C-49D7-9608-9BA28E83AB17}"/>
              </a:ext>
            </a:extLst>
          </p:cNvPr>
          <p:cNvSpPr txBox="1">
            <a:spLocks/>
          </p:cNvSpPr>
          <p:nvPr/>
        </p:nvSpPr>
        <p:spPr>
          <a:xfrm>
            <a:off x="5538309" y="2901130"/>
            <a:ext cx="1732099" cy="321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EGU Series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6AB1557-247B-41E9-9C98-A896A7EDA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82" y="1829343"/>
            <a:ext cx="881245" cy="1053087"/>
          </a:xfrm>
          <a:prstGeom prst="rect">
            <a:avLst/>
          </a:prstGeom>
        </p:spPr>
      </p:pic>
      <p:sp>
        <p:nvSpPr>
          <p:cNvPr id="59" name="Textplatzhalter 4">
            <a:extLst>
              <a:ext uri="{FF2B5EF4-FFF2-40B4-BE49-F238E27FC236}">
                <a16:creationId xmlns:a16="http://schemas.microsoft.com/office/drawing/2014/main" id="{82F47162-234E-4517-938C-B331B6ED5C75}"/>
              </a:ext>
            </a:extLst>
          </p:cNvPr>
          <p:cNvSpPr txBox="1">
            <a:spLocks/>
          </p:cNvSpPr>
          <p:nvPr/>
        </p:nvSpPr>
        <p:spPr>
          <a:xfrm>
            <a:off x="2907097" y="2916218"/>
            <a:ext cx="1759168" cy="309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GEH 8000</a:t>
            </a:r>
          </a:p>
        </p:txBody>
      </p:sp>
      <p:sp>
        <p:nvSpPr>
          <p:cNvPr id="60" name="Textplatzhalter 4">
            <a:extLst>
              <a:ext uri="{FF2B5EF4-FFF2-40B4-BE49-F238E27FC236}">
                <a16:creationId xmlns:a16="http://schemas.microsoft.com/office/drawing/2014/main" id="{E89DAD6C-296F-44F5-83CF-8A189C03ED16}"/>
              </a:ext>
            </a:extLst>
          </p:cNvPr>
          <p:cNvSpPr txBox="1">
            <a:spLocks/>
          </p:cNvSpPr>
          <p:nvPr/>
        </p:nvSpPr>
        <p:spPr>
          <a:xfrm>
            <a:off x="9457016" y="2945383"/>
            <a:ext cx="1759246" cy="233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EGK Series</a:t>
            </a:r>
          </a:p>
        </p:txBody>
      </p:sp>
      <p:graphicFrame>
        <p:nvGraphicFramePr>
          <p:cNvPr id="10" name="Tabelle 10">
            <a:extLst>
              <a:ext uri="{FF2B5EF4-FFF2-40B4-BE49-F238E27FC236}">
                <a16:creationId xmlns:a16="http://schemas.microsoft.com/office/drawing/2014/main" id="{9EFEDA5F-D782-47CD-8C4B-E308BE046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649929"/>
              </p:ext>
            </p:extLst>
          </p:nvPr>
        </p:nvGraphicFramePr>
        <p:xfrm>
          <a:off x="526584" y="3352370"/>
          <a:ext cx="3823825" cy="2159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012">
                  <a:extLst>
                    <a:ext uri="{9D8B030D-6E8A-4147-A177-3AD203B41FA5}">
                      <a16:colId xmlns:a16="http://schemas.microsoft.com/office/drawing/2014/main" val="2376178094"/>
                    </a:ext>
                  </a:extLst>
                </a:gridCol>
                <a:gridCol w="708129">
                  <a:extLst>
                    <a:ext uri="{9D8B030D-6E8A-4147-A177-3AD203B41FA5}">
                      <a16:colId xmlns:a16="http://schemas.microsoft.com/office/drawing/2014/main" val="71991797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91581711"/>
                    </a:ext>
                  </a:extLst>
                </a:gridCol>
                <a:gridCol w="542684">
                  <a:extLst>
                    <a:ext uri="{9D8B030D-6E8A-4147-A177-3AD203B41FA5}">
                      <a16:colId xmlns:a16="http://schemas.microsoft.com/office/drawing/2014/main" val="288647636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124382707"/>
                    </a:ext>
                  </a:extLst>
                </a:gridCol>
              </a:tblGrid>
              <a:tr h="452426">
                <a:tc>
                  <a:txBody>
                    <a:bodyPr/>
                    <a:lstStyle/>
                    <a:p>
                      <a:r>
                        <a:rPr lang="de-DE" sz="1000" dirty="0"/>
                        <a:t>Type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err="1"/>
                        <a:t>Stroke</a:t>
                      </a:r>
                      <a:r>
                        <a:rPr lang="de-DE" sz="1000" dirty="0"/>
                        <a:t>/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jaw</a:t>
                      </a:r>
                      <a:r>
                        <a:rPr lang="de-DE" sz="1000" dirty="0"/>
                        <a:t>[mm]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Force [N]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err="1"/>
                        <a:t>Mass</a:t>
                      </a:r>
                      <a:r>
                        <a:rPr lang="de-DE" sz="1000" dirty="0"/>
                        <a:t> [kg]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Price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034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GEH6040IL-03-B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100 - 1000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2.730 €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99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GEH6060IL-03-B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100 - 1000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2.800 €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477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GEH6140IL-03-B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150 - 1800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1,9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2.925 €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274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GEH6180IL-03-B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80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150 – 1800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2,6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3.110 €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706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GEH6040IL-31-B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10 - 180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2.995 €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17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GEH6060IL-31-B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10 - 180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0,9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3.060 €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461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GEH 8860*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200 – 3200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9,3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4.420 €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313267"/>
                  </a:ext>
                </a:extLst>
              </a:tr>
            </a:tbl>
          </a:graphicData>
        </a:graphic>
      </p:graphicFrame>
      <p:graphicFrame>
        <p:nvGraphicFramePr>
          <p:cNvPr id="53" name="Tabelle 10">
            <a:extLst>
              <a:ext uri="{FF2B5EF4-FFF2-40B4-BE49-F238E27FC236}">
                <a16:creationId xmlns:a16="http://schemas.microsoft.com/office/drawing/2014/main" id="{0F92EDBF-F0E6-4122-993A-1302CF4A1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383782"/>
              </p:ext>
            </p:extLst>
          </p:nvPr>
        </p:nvGraphicFramePr>
        <p:xfrm>
          <a:off x="4666265" y="3352370"/>
          <a:ext cx="3384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37617809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306969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52311537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37310359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1243827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000" dirty="0"/>
                        <a:t>Type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Stroke</a:t>
                      </a:r>
                      <a:r>
                        <a:rPr lang="de-DE" sz="1000" dirty="0"/>
                        <a:t>/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jaw</a:t>
                      </a:r>
                      <a:r>
                        <a:rPr lang="de-DE" sz="1000" dirty="0"/>
                        <a:t>[mm]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Force [N]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Mass</a:t>
                      </a:r>
                      <a:r>
                        <a:rPr lang="de-DE" sz="1000" dirty="0"/>
                        <a:t> [kg]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Price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034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b="0" dirty="0"/>
                        <a:t>EGU 50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51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150 – 450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1,49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2550 €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99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EGU 60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325 – 975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2,90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2850 €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434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EGU 70 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70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650 – 1950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4,52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3150 €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818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EGU 80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80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1000 - 3000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7,72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3450 €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874256"/>
                  </a:ext>
                </a:extLst>
              </a:tr>
            </a:tbl>
          </a:graphicData>
        </a:graphic>
      </p:graphicFrame>
      <p:sp>
        <p:nvSpPr>
          <p:cNvPr id="54" name="Textfeld 53">
            <a:extLst>
              <a:ext uri="{FF2B5EF4-FFF2-40B4-BE49-F238E27FC236}">
                <a16:creationId xmlns:a16="http://schemas.microsoft.com/office/drawing/2014/main" id="{D27417E6-39BB-4D3E-A4D0-EC68D2839EF3}"/>
              </a:ext>
            </a:extLst>
          </p:cNvPr>
          <p:cNvSpPr txBox="1"/>
          <p:nvPr/>
        </p:nvSpPr>
        <p:spPr>
          <a:xfrm>
            <a:off x="722272" y="5624359"/>
            <a:ext cx="2965372" cy="5246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*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price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without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external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controller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cabeling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58" name="Tabelle 10">
            <a:extLst>
              <a:ext uri="{FF2B5EF4-FFF2-40B4-BE49-F238E27FC236}">
                <a16:creationId xmlns:a16="http://schemas.microsoft.com/office/drawing/2014/main" id="{FC8D9F16-01E8-409A-B312-5FBC56131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797067"/>
              </p:ext>
            </p:extLst>
          </p:nvPr>
        </p:nvGraphicFramePr>
        <p:xfrm>
          <a:off x="8425416" y="3352370"/>
          <a:ext cx="3240000" cy="1128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37617809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96004458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19096296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5650434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124382707"/>
                    </a:ext>
                  </a:extLst>
                </a:gridCol>
              </a:tblGrid>
              <a:tr h="396662">
                <a:tc>
                  <a:txBody>
                    <a:bodyPr/>
                    <a:lstStyle/>
                    <a:p>
                      <a:r>
                        <a:rPr lang="de-DE" sz="1000" dirty="0"/>
                        <a:t>Type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Stroke</a:t>
                      </a:r>
                      <a:r>
                        <a:rPr lang="de-DE" sz="1000" dirty="0"/>
                        <a:t>/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jaw</a:t>
                      </a:r>
                      <a:r>
                        <a:rPr lang="de-DE" sz="1000" dirty="0"/>
                        <a:t> [mm]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Force [N]</a:t>
                      </a:r>
                      <a:endParaRPr lang="en-US" sz="1000" dirty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/>
                        <a:t>Mass</a:t>
                      </a:r>
                      <a:r>
                        <a:rPr lang="de-DE" sz="1000" dirty="0"/>
                        <a:t> [kg]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Price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034612"/>
                  </a:ext>
                </a:extLst>
              </a:tr>
              <a:tr h="244099">
                <a:tc>
                  <a:txBody>
                    <a:bodyPr/>
                    <a:lstStyle/>
                    <a:p>
                      <a:r>
                        <a:rPr lang="en-US" sz="1000" dirty="0"/>
                        <a:t>EGK 25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26.5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20 - 50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0.62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2300 €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99853"/>
                  </a:ext>
                </a:extLst>
              </a:tr>
              <a:tr h="244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EGK 40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41.5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55 - 150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1.02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2500 €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434289"/>
                  </a:ext>
                </a:extLst>
              </a:tr>
              <a:tr h="244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EGK 50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51.5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150 - 300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1.63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2800 €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818211"/>
                  </a:ext>
                </a:extLst>
              </a:tr>
            </a:tbl>
          </a:graphicData>
        </a:graphic>
      </p:graphicFrame>
      <p:sp>
        <p:nvSpPr>
          <p:cNvPr id="63" name="Textfeld 62">
            <a:extLst>
              <a:ext uri="{FF2B5EF4-FFF2-40B4-BE49-F238E27FC236}">
                <a16:creationId xmlns:a16="http://schemas.microsoft.com/office/drawing/2014/main" id="{A22F988E-9F23-4C9C-9918-1F4F0377F026}"/>
              </a:ext>
            </a:extLst>
          </p:cNvPr>
          <p:cNvSpPr txBox="1"/>
          <p:nvPr/>
        </p:nvSpPr>
        <p:spPr>
          <a:xfrm>
            <a:off x="5613286" y="4931060"/>
            <a:ext cx="54069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2"/>
              </a:buClr>
            </a:pPr>
            <a:r>
              <a:rPr lang="en-US" sz="1200" dirty="0">
                <a:solidFill>
                  <a:schemeClr val="accent1"/>
                </a:solidFill>
              </a:rPr>
              <a:t>Changes depending on the version:</a:t>
            </a:r>
          </a:p>
          <a:p>
            <a:pPr>
              <a:buClr>
                <a:schemeClr val="bg2"/>
              </a:buClr>
            </a:pPr>
            <a:endParaRPr lang="en-US" sz="1200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200" dirty="0">
                <a:solidFill>
                  <a:schemeClr val="accent1"/>
                </a:solidFill>
              </a:rPr>
              <a:t>Industrial Ethernet (PN/EI/EC) or Modbus RTU versions: </a:t>
            </a:r>
            <a:r>
              <a:rPr lang="en-US" sz="1200" b="1" dirty="0">
                <a:solidFill>
                  <a:schemeClr val="accent1"/>
                </a:solidFill>
              </a:rPr>
              <a:t>+300 €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200" dirty="0">
                <a:solidFill>
                  <a:schemeClr val="accent1"/>
                </a:solidFill>
              </a:rPr>
              <a:t>Version with dust-tight protection (only EGU): </a:t>
            </a:r>
            <a:r>
              <a:rPr lang="en-US" sz="1200" b="1" dirty="0">
                <a:solidFill>
                  <a:schemeClr val="accent1"/>
                </a:solidFill>
              </a:rPr>
              <a:t>+250 €</a:t>
            </a:r>
          </a:p>
          <a:p>
            <a:pPr marL="285750" indent="-285750">
              <a:buClr>
                <a:schemeClr val="bg2"/>
              </a:buClr>
              <a:buFont typeface="Fago Pro" panose="02000506040000020004" pitchFamily="2" charset="0"/>
              <a:buChar char="→"/>
            </a:pPr>
            <a:r>
              <a:rPr lang="en-US" sz="1200" dirty="0">
                <a:solidFill>
                  <a:schemeClr val="accent1"/>
                </a:solidFill>
              </a:rPr>
              <a:t>Version without gripping force maintenance: </a:t>
            </a:r>
            <a:r>
              <a:rPr lang="en-US" sz="1200" b="1" dirty="0">
                <a:solidFill>
                  <a:schemeClr val="accent1"/>
                </a:solidFill>
              </a:rPr>
              <a:t>-100 €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8B96812D-C8E6-40F1-B31A-69D4DAEA0429}"/>
              </a:ext>
            </a:extLst>
          </p:cNvPr>
          <p:cNvSpPr txBox="1"/>
          <p:nvPr/>
        </p:nvSpPr>
        <p:spPr>
          <a:xfrm>
            <a:off x="526584" y="6333307"/>
            <a:ext cx="9320667" cy="5246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Note: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Pricing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partly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estimated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on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basis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exisiting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prices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some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versions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lang="de-DE" sz="1200" dirty="0">
                <a:solidFill>
                  <a:srgbClr val="003D6A"/>
                </a:solidFill>
              </a:rPr>
              <a:t>List </a:t>
            </a:r>
            <a:r>
              <a:rPr lang="de-DE" sz="1200" dirty="0" err="1">
                <a:solidFill>
                  <a:srgbClr val="003D6A"/>
                </a:solidFill>
              </a:rPr>
              <a:t>prices</a:t>
            </a:r>
            <a:r>
              <a:rPr lang="de-DE" sz="1200" dirty="0">
                <a:solidFill>
                  <a:srgbClr val="003D6A"/>
                </a:solidFill>
              </a:rPr>
              <a:t> in Germany. </a:t>
            </a:r>
            <a:br>
              <a:rPr lang="de-DE" sz="1200" dirty="0">
                <a:solidFill>
                  <a:srgbClr val="003D6A"/>
                </a:solidFill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Including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latest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price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increase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approx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. 6%. Status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from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13th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September 2022.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99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Inhaltsverzeichnis: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de-DE" sz="2267" dirty="0"/>
              <a:t>3. EGK: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Zimmer GEH6040IL-31-B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Zimmer GEH6060IL-31-B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CRG 30-050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CRG 200-085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IEG 55-020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Weiss IEG 76-030</a:t>
            </a:r>
          </a:p>
          <a:p>
            <a:r>
              <a:rPr lang="de-DE" sz="2267" dirty="0"/>
              <a:t>4. Zusatz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267" dirty="0"/>
              <a:t>Erklärung IP-Schutzklassen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267" b="1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de-DE" sz="2267" dirty="0"/>
              <a:t>1. Generell:</a:t>
            </a:r>
          </a:p>
          <a:p>
            <a:pPr marL="457189" indent="-457189"/>
            <a:r>
              <a:rPr lang="de-DE" sz="2267" dirty="0"/>
              <a:t>Informationen zu den Folien</a:t>
            </a:r>
          </a:p>
          <a:p>
            <a:pPr marL="457189" indent="-457189"/>
            <a:r>
              <a:rPr lang="de-DE" sz="2267" dirty="0"/>
              <a:t>Funktion und Integration EGU/EGK</a:t>
            </a:r>
          </a:p>
          <a:p>
            <a:pPr marL="457189" indent="-457189"/>
            <a:r>
              <a:rPr lang="de-DE" sz="2267" u="sng" dirty="0"/>
              <a:t>Vergleich Antriebskonzepte</a:t>
            </a:r>
          </a:p>
          <a:p>
            <a:r>
              <a:rPr lang="de-DE" sz="2267" dirty="0"/>
              <a:t>2. EGU:</a:t>
            </a:r>
          </a:p>
          <a:p>
            <a:pPr marL="457189" indent="-457189"/>
            <a:r>
              <a:rPr lang="de-DE" sz="2267" dirty="0"/>
              <a:t>Zimmer GEH6040IL-03-B</a:t>
            </a:r>
          </a:p>
          <a:p>
            <a:pPr marL="457189" indent="-457189"/>
            <a:r>
              <a:rPr lang="de-DE" sz="2267" dirty="0"/>
              <a:t>Zimmer GEH6060IL-03-B</a:t>
            </a:r>
          </a:p>
          <a:p>
            <a:pPr marL="457189" indent="-457189"/>
            <a:r>
              <a:rPr lang="de-DE" sz="2267" dirty="0"/>
              <a:t>Zimmer GEH6140IL-03-B</a:t>
            </a:r>
          </a:p>
          <a:p>
            <a:pPr marL="457189" indent="-457189"/>
            <a:r>
              <a:rPr lang="de-DE" sz="2267" dirty="0"/>
              <a:t>Zimmer GEH6180IL-03-B</a:t>
            </a:r>
          </a:p>
          <a:p>
            <a:pPr marL="457189" indent="-457189"/>
            <a:r>
              <a:rPr lang="de-DE" sz="2267" dirty="0"/>
              <a:t>Zimmer GEH8660-B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D6F8F45-8ED8-48E0-BFDF-A183CE6625BE}"/>
              </a:ext>
            </a:extLst>
          </p:cNvPr>
          <p:cNvSpPr/>
          <p:nvPr/>
        </p:nvSpPr>
        <p:spPr>
          <a:xfrm>
            <a:off x="10422784" y="1"/>
            <a:ext cx="1769217" cy="3944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5269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213785"/>
            <a:ext cx="10515600" cy="1152000"/>
          </a:xfrm>
        </p:spPr>
        <p:txBody>
          <a:bodyPr>
            <a:normAutofit/>
          </a:bodyPr>
          <a:lstStyle/>
          <a:p>
            <a:r>
              <a:rPr lang="de-DE" dirty="0"/>
              <a:t>Vor- und Nachteile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16600" cy="3805767"/>
          </a:xfrm>
        </p:spPr>
        <p:txBody>
          <a:bodyPr/>
          <a:lstStyle/>
          <a:p>
            <a:r>
              <a:rPr lang="de-DE" u="sng" dirty="0">
                <a:solidFill>
                  <a:srgbClr val="009EE0"/>
                </a:solidFill>
              </a:rPr>
              <a:t>Antrieb Schnecke</a:t>
            </a:r>
          </a:p>
          <a:p>
            <a:r>
              <a:rPr lang="de-DE" sz="2133" dirty="0">
                <a:solidFill>
                  <a:srgbClr val="009EE0"/>
                </a:solidFill>
              </a:rPr>
              <a:t>Kinetische Energie (Impuls) bestimmt die Greifkraft</a:t>
            </a:r>
          </a:p>
          <a:p>
            <a:r>
              <a:rPr lang="de-DE" sz="2133" dirty="0">
                <a:solidFill>
                  <a:srgbClr val="009EE0"/>
                </a:solidFill>
              </a:rPr>
              <a:t>+	Selbsthemmung</a:t>
            </a:r>
          </a:p>
          <a:p>
            <a:r>
              <a:rPr lang="de-DE" sz="2133" dirty="0">
                <a:solidFill>
                  <a:srgbClr val="009EE0"/>
                </a:solidFill>
              </a:rPr>
              <a:t>+	Inhärente Greifkrafterhaltung</a:t>
            </a:r>
          </a:p>
          <a:p>
            <a:r>
              <a:rPr lang="de-DE" sz="2133" dirty="0">
                <a:solidFill>
                  <a:srgbClr val="009EE0"/>
                </a:solidFill>
              </a:rPr>
              <a:t>+	Kompakt</a:t>
            </a:r>
          </a:p>
          <a:p>
            <a:r>
              <a:rPr lang="de-DE" sz="2133" dirty="0">
                <a:solidFill>
                  <a:srgbClr val="009EE0"/>
                </a:solidFill>
              </a:rPr>
              <a:t>-	Niedriger Wirkungsgrad</a:t>
            </a:r>
          </a:p>
          <a:p>
            <a:r>
              <a:rPr lang="de-DE" sz="2133" dirty="0">
                <a:solidFill>
                  <a:srgbClr val="009EE0"/>
                </a:solidFill>
              </a:rPr>
              <a:t>-	Greifkraft geschwindigkeitsabhängig</a:t>
            </a:r>
          </a:p>
          <a:p>
            <a:r>
              <a:rPr lang="de-DE" sz="2133" dirty="0">
                <a:solidFill>
                  <a:srgbClr val="009EE0"/>
                </a:solidFill>
              </a:rPr>
              <a:t>-	Anlaufweg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31080425-6D15-4D52-AA79-7E237E33CA39}"/>
              </a:ext>
            </a:extLst>
          </p:cNvPr>
          <p:cNvSpPr txBox="1">
            <a:spLocks/>
          </p:cNvSpPr>
          <p:nvPr/>
        </p:nvSpPr>
        <p:spPr>
          <a:xfrm>
            <a:off x="6096000" y="1483783"/>
            <a:ext cx="5816600" cy="3805767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67" u="sng" dirty="0"/>
              <a:t>Antrieb Stirnrad</a:t>
            </a:r>
          </a:p>
          <a:p>
            <a:r>
              <a:rPr lang="de-DE" sz="2133" dirty="0"/>
              <a:t>Motormoment bestimmt die Greifkraft</a:t>
            </a:r>
          </a:p>
          <a:p>
            <a:endParaRPr lang="de-DE" sz="2133" dirty="0"/>
          </a:p>
          <a:p>
            <a:r>
              <a:rPr lang="de-DE" sz="2133" dirty="0"/>
              <a:t>+	Hoher Wirkungsgrad</a:t>
            </a:r>
          </a:p>
          <a:p>
            <a:r>
              <a:rPr lang="de-DE" sz="2133" dirty="0"/>
              <a:t>+	Geringer bzw. kein Anlaufweg</a:t>
            </a:r>
          </a:p>
          <a:p>
            <a:r>
              <a:rPr lang="de-DE" sz="2133" dirty="0"/>
              <a:t>+	Greifkraft Anwendungsunabhängig</a:t>
            </a:r>
          </a:p>
          <a:p>
            <a:r>
              <a:rPr lang="de-DE" sz="2133" dirty="0"/>
              <a:t>-	Keine Greifkrafterhaltung (durch Kinematik)</a:t>
            </a:r>
          </a:p>
          <a:p>
            <a:r>
              <a:rPr lang="de-DE" sz="2133" dirty="0"/>
              <a:t>-	Großer Bauraum</a:t>
            </a:r>
          </a:p>
          <a:p>
            <a:r>
              <a:rPr lang="de-DE" sz="2133" dirty="0"/>
              <a:t>-	Höhere Kosten</a:t>
            </a:r>
          </a:p>
          <a:p>
            <a:endParaRPr lang="de-DE" sz="2133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10CD08-7B74-418C-ACED-159A10BA2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75" y="4769597"/>
            <a:ext cx="1803291" cy="10040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4632CBF-F7A1-4DC8-9EB6-970115D37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017" y="626160"/>
            <a:ext cx="2276995" cy="132532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3D07864-E7AD-462F-BD9C-6C337FBA0915}"/>
              </a:ext>
            </a:extLst>
          </p:cNvPr>
          <p:cNvSpPr/>
          <p:nvPr/>
        </p:nvSpPr>
        <p:spPr>
          <a:xfrm>
            <a:off x="10422784" y="1"/>
            <a:ext cx="1769217" cy="3944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6874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9CB968B4-CFBF-405F-A1D5-9661717B9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22718" r="1879" b="2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17693470-2D89-41B2-CBE3-454748D7C993}"/>
              </a:ext>
            </a:extLst>
          </p:cNvPr>
          <p:cNvSpPr/>
          <p:nvPr/>
        </p:nvSpPr>
        <p:spPr>
          <a:xfrm>
            <a:off x="658813" y="3804632"/>
            <a:ext cx="8649779" cy="2469168"/>
          </a:xfrm>
          <a:custGeom>
            <a:avLst/>
            <a:gdLst>
              <a:gd name="connsiteX0" fmla="*/ 0 w 4855321"/>
              <a:gd name="connsiteY0" fmla="*/ 0 h 1386001"/>
              <a:gd name="connsiteX1" fmla="*/ 0 w 4855321"/>
              <a:gd name="connsiteY1" fmla="*/ 1386002 h 1386001"/>
              <a:gd name="connsiteX2" fmla="*/ 4358231 w 4855321"/>
              <a:gd name="connsiteY2" fmla="*/ 1386002 h 1386001"/>
              <a:gd name="connsiteX3" fmla="*/ 4855321 w 4855321"/>
              <a:gd name="connsiteY3" fmla="*/ 1125007 h 1386001"/>
              <a:gd name="connsiteX4" fmla="*/ 4855321 w 4855321"/>
              <a:gd name="connsiteY4" fmla="*/ 0 h 138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5321" h="1386001">
                <a:moveTo>
                  <a:pt x="0" y="0"/>
                </a:moveTo>
                <a:lnTo>
                  <a:pt x="0" y="1386002"/>
                </a:lnTo>
                <a:lnTo>
                  <a:pt x="4358231" y="1386002"/>
                </a:lnTo>
                <a:lnTo>
                  <a:pt x="4855321" y="1125007"/>
                </a:lnTo>
                <a:lnTo>
                  <a:pt x="4855321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4199348"/>
            <a:ext cx="8247061" cy="1013460"/>
          </a:xfrm>
        </p:spPr>
        <p:txBody>
          <a:bodyPr lIns="504000"/>
          <a:lstStyle/>
          <a:p>
            <a:r>
              <a:rPr lang="en-US" noProof="0" dirty="0">
                <a:solidFill>
                  <a:schemeClr val="bg1"/>
                </a:solidFill>
              </a:rPr>
              <a:t>The title of the presentation </a:t>
            </a:r>
            <a:br>
              <a:rPr lang="en-US" noProof="0" dirty="0">
                <a:solidFill>
                  <a:schemeClr val="bg1"/>
                </a:solidFill>
              </a:rPr>
            </a:br>
            <a:r>
              <a:rPr lang="en-US" noProof="0" dirty="0">
                <a:solidFill>
                  <a:schemeClr val="bg1"/>
                </a:solidFill>
              </a:rPr>
              <a:t>is also written here in two lines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5517608"/>
            <a:ext cx="7751762" cy="400050"/>
          </a:xfrm>
        </p:spPr>
        <p:txBody>
          <a:bodyPr lIns="504000"/>
          <a:lstStyle/>
          <a:p>
            <a:pPr marL="0" indent="0">
              <a:buNone/>
            </a:pPr>
            <a:r>
              <a:rPr lang="en-US" b="1" noProof="0" dirty="0"/>
              <a:t>Here can be the subline</a:t>
            </a:r>
          </a:p>
        </p:txBody>
      </p:sp>
      <p:grpSp>
        <p:nvGrpSpPr>
          <p:cNvPr id="35" name="Grafik 6">
            <a:extLst>
              <a:ext uri="{FF2B5EF4-FFF2-40B4-BE49-F238E27FC236}">
                <a16:creationId xmlns:a16="http://schemas.microsoft.com/office/drawing/2014/main" id="{4AFFD096-2E7E-3239-74F9-51166C0320D3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62857136-FC7A-C4DA-2158-E5EE2DEE1B2E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D37E9D92-F9E3-BAF8-D35B-4E652FBF4EC2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EDF68BD-581A-FD1D-98DC-E75E7D03CCB5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559C5AC-25F6-EF96-54E8-4654F85F7D49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A7940E70-57E6-BAAA-4160-14CE2992C3F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14991F5B-6E8B-C0D5-048D-3C921B2C67EE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3994403-7B6D-9788-38C1-F6616CB18E40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260378F-EA11-F6E8-4DF9-76870A2AEE78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DFFED3E-9A99-A212-A192-E7F8DE55C9D1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4BA1191-1507-4EED-1FDB-2CBC20FB18F3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66E60E1-DA20-C85A-CAD2-C66E0C9B7ED7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5870332B-D4E2-1D23-10B1-67E7D64AB5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E6111A10-251C-8D7F-2FF9-8C7FA798372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09C58-33E7-257F-BEC5-0994DA39116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DC931C8C-DBB8-7892-C028-9E13B10F86B9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4018E31-7C8D-300D-47B2-5FCD0DE1A3F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BB2196D-702F-BD8D-94E2-D740BA89ECB1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5EEEB261-0E00-E2A3-6E98-6023F5CD939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EEA85C2-EC24-757C-2B1E-59FBAE5696A7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CD8DB32-3701-8783-0049-E3F09734A80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41D54721-E21F-D329-270B-68871ADF92E0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409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Küche, Wand, Ausguss enthält.&#10;&#10;Automatisch generierte Beschreibung">
            <a:extLst>
              <a:ext uri="{FF2B5EF4-FFF2-40B4-BE49-F238E27FC236}">
                <a16:creationId xmlns:a16="http://schemas.microsoft.com/office/drawing/2014/main" id="{901A4CA6-DDD1-93CA-714A-62FBB2F78F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6" r="26755" b="29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Grafik 8">
            <a:extLst>
              <a:ext uri="{FF2B5EF4-FFF2-40B4-BE49-F238E27FC236}">
                <a16:creationId xmlns:a16="http://schemas.microsoft.com/office/drawing/2014/main" id="{8654ED70-BDEF-1962-1938-30D0E87ED55E}"/>
              </a:ext>
            </a:extLst>
          </p:cNvPr>
          <p:cNvSpPr/>
          <p:nvPr/>
        </p:nvSpPr>
        <p:spPr>
          <a:xfrm>
            <a:off x="658813" y="1603929"/>
            <a:ext cx="4881267" cy="4669871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5" y="2010600"/>
            <a:ext cx="4408485" cy="2200275"/>
          </a:xfrm>
        </p:spPr>
        <p:txBody>
          <a:bodyPr lIns="504000"/>
          <a:lstStyle/>
          <a:p>
            <a:r>
              <a:rPr lang="en-US" noProof="0" dirty="0">
                <a:solidFill>
                  <a:schemeClr val="bg1"/>
                </a:solidFill>
              </a:rPr>
              <a:t>The title of the presentation is also written here in several lines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4449000"/>
            <a:ext cx="4408485" cy="1307829"/>
          </a:xfrm>
        </p:spPr>
        <p:txBody>
          <a:bodyPr lIns="504000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100" b="1" noProof="0" dirty="0"/>
              <a:t>Here can be the subline</a:t>
            </a:r>
          </a:p>
        </p:txBody>
      </p:sp>
      <p:grpSp>
        <p:nvGrpSpPr>
          <p:cNvPr id="56" name="Grafik 6">
            <a:extLst>
              <a:ext uri="{FF2B5EF4-FFF2-40B4-BE49-F238E27FC236}">
                <a16:creationId xmlns:a16="http://schemas.microsoft.com/office/drawing/2014/main" id="{6C319E44-B961-116E-4F88-2D5F0A5240A1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21BE4BC9-5164-163E-24C6-399E57057DE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8563F6D-C5C9-7039-7077-9D07D5EE0D1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7C53C49-58E0-FE00-1EE6-BF77C2A440E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585B0180-7C00-DC76-301D-9B2F6A56970B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71A97521-8F52-33E0-B222-6EEB14E457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99FDD14-9304-716F-316E-C52A87B5117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D2537D-311A-9E8E-5E9F-CBC06BD9C9D9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51CE9A0-58D5-64ED-A942-ACA13AB07B3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1441EDB3-4C40-8910-F93C-49010DD07667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548B70EC-0286-6C89-B19A-14365BF468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8D8BA80-4F3C-01E3-B5B0-9C4B27D8DA02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5278E807-1E7F-6480-50B3-319270DDC4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5CD388E5-0532-4479-DD48-B3A6E9F79879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80C34041-7FFD-8714-DE18-35701C00E518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9993599-8175-523D-1A5B-A1D2A147F303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CE7C2BD-1342-94B3-E0FE-81AC2C04E50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F4D79846-D9E2-2F18-5BEE-62557C8403F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F04E0A63-870C-78FB-E6C5-2CA6F15BDEA5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9374803B-DF87-AF47-1755-861E3F7CA7AB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FB270EE0-E7A4-2C33-558B-D85540326A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778716B0-882F-B009-2C1C-BDDD8BD73EE6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607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0EA25CA2-5A10-4E24-A0C5-D8395D905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5859" r="579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Grafik 8">
            <a:extLst>
              <a:ext uri="{FF2B5EF4-FFF2-40B4-BE49-F238E27FC236}">
                <a16:creationId xmlns:a16="http://schemas.microsoft.com/office/drawing/2014/main" id="{8654ED70-BDEF-1962-1938-30D0E87ED55E}"/>
              </a:ext>
            </a:extLst>
          </p:cNvPr>
          <p:cNvSpPr/>
          <p:nvPr/>
        </p:nvSpPr>
        <p:spPr>
          <a:xfrm>
            <a:off x="658813" y="1603929"/>
            <a:ext cx="4881267" cy="4669871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5" y="2010600"/>
            <a:ext cx="4408485" cy="2200275"/>
          </a:xfrm>
        </p:spPr>
        <p:txBody>
          <a:bodyPr lIns="504000"/>
          <a:lstStyle/>
          <a:p>
            <a:r>
              <a:rPr lang="en-US" noProof="0" dirty="0">
                <a:solidFill>
                  <a:schemeClr val="bg1"/>
                </a:solidFill>
              </a:rPr>
              <a:t>The title of the presentation is also written here in several lines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4449000"/>
            <a:ext cx="4408485" cy="1307829"/>
          </a:xfrm>
        </p:spPr>
        <p:txBody>
          <a:bodyPr lIns="504000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100" b="1" noProof="0" dirty="0"/>
              <a:t>Here can be the subline</a:t>
            </a:r>
          </a:p>
        </p:txBody>
      </p:sp>
      <p:grpSp>
        <p:nvGrpSpPr>
          <p:cNvPr id="56" name="Grafik 6">
            <a:extLst>
              <a:ext uri="{FF2B5EF4-FFF2-40B4-BE49-F238E27FC236}">
                <a16:creationId xmlns:a16="http://schemas.microsoft.com/office/drawing/2014/main" id="{6C319E44-B961-116E-4F88-2D5F0A5240A1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21BE4BC9-5164-163E-24C6-399E57057DE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8563F6D-C5C9-7039-7077-9D07D5EE0D1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7C53C49-58E0-FE00-1EE6-BF77C2A440E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585B0180-7C00-DC76-301D-9B2F6A56970B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71A97521-8F52-33E0-B222-6EEB14E457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99FDD14-9304-716F-316E-C52A87B5117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D2537D-311A-9E8E-5E9F-CBC06BD9C9D9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51CE9A0-58D5-64ED-A942-ACA13AB07B3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1441EDB3-4C40-8910-F93C-49010DD07667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548B70EC-0286-6C89-B19A-14365BF468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8D8BA80-4F3C-01E3-B5B0-9C4B27D8DA02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5278E807-1E7F-6480-50B3-319270DDC4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5CD388E5-0532-4479-DD48-B3A6E9F79879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80C34041-7FFD-8714-DE18-35701C00E518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9993599-8175-523D-1A5B-A1D2A147F303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CE7C2BD-1342-94B3-E0FE-81AC2C04E50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F4D79846-D9E2-2F18-5BEE-62557C8403F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F04E0A63-870C-78FB-E6C5-2CA6F15BDEA5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9374803B-DF87-AF47-1755-861E3F7CA7AB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FB270EE0-E7A4-2C33-558B-D85540326A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778716B0-882F-B009-2C1C-BDDD8BD73EE6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663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 descr="Ein Bild, das drinnen, Scheibenbremse enthält.&#10;&#10;Automatisch generierte Beschreibung">
            <a:extLst>
              <a:ext uri="{FF2B5EF4-FFF2-40B4-BE49-F238E27FC236}">
                <a16:creationId xmlns:a16="http://schemas.microsoft.com/office/drawing/2014/main" id="{DBAB025E-85F4-4E42-BF6E-36D4C991A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8" b="10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17693470-2D89-41B2-CBE3-454748D7C993}"/>
              </a:ext>
            </a:extLst>
          </p:cNvPr>
          <p:cNvSpPr/>
          <p:nvPr/>
        </p:nvSpPr>
        <p:spPr>
          <a:xfrm>
            <a:off x="658813" y="3804632"/>
            <a:ext cx="8649779" cy="2469168"/>
          </a:xfrm>
          <a:custGeom>
            <a:avLst/>
            <a:gdLst>
              <a:gd name="connsiteX0" fmla="*/ 0 w 4855321"/>
              <a:gd name="connsiteY0" fmla="*/ 0 h 1386001"/>
              <a:gd name="connsiteX1" fmla="*/ 0 w 4855321"/>
              <a:gd name="connsiteY1" fmla="*/ 1386002 h 1386001"/>
              <a:gd name="connsiteX2" fmla="*/ 4358231 w 4855321"/>
              <a:gd name="connsiteY2" fmla="*/ 1386002 h 1386001"/>
              <a:gd name="connsiteX3" fmla="*/ 4855321 w 4855321"/>
              <a:gd name="connsiteY3" fmla="*/ 1125007 h 1386001"/>
              <a:gd name="connsiteX4" fmla="*/ 4855321 w 4855321"/>
              <a:gd name="connsiteY4" fmla="*/ 0 h 138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5321" h="1386001">
                <a:moveTo>
                  <a:pt x="0" y="0"/>
                </a:moveTo>
                <a:lnTo>
                  <a:pt x="0" y="1386002"/>
                </a:lnTo>
                <a:lnTo>
                  <a:pt x="4358231" y="1386002"/>
                </a:lnTo>
                <a:lnTo>
                  <a:pt x="4855321" y="1125007"/>
                </a:lnTo>
                <a:lnTo>
                  <a:pt x="4855321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4199348"/>
            <a:ext cx="8247061" cy="1013460"/>
          </a:xfrm>
        </p:spPr>
        <p:txBody>
          <a:bodyPr lIns="504000"/>
          <a:lstStyle/>
          <a:p>
            <a:r>
              <a:rPr lang="en-US" noProof="0" dirty="0">
                <a:solidFill>
                  <a:schemeClr val="bg1"/>
                </a:solidFill>
              </a:rPr>
              <a:t>The title of the presentation </a:t>
            </a:r>
            <a:br>
              <a:rPr lang="en-US" noProof="0" dirty="0">
                <a:solidFill>
                  <a:schemeClr val="bg1"/>
                </a:solidFill>
              </a:rPr>
            </a:br>
            <a:r>
              <a:rPr lang="en-US" noProof="0" dirty="0">
                <a:solidFill>
                  <a:schemeClr val="bg1"/>
                </a:solidFill>
              </a:rPr>
              <a:t>is also written here in two lines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5517608"/>
            <a:ext cx="7751762" cy="400050"/>
          </a:xfrm>
        </p:spPr>
        <p:txBody>
          <a:bodyPr lIns="504000"/>
          <a:lstStyle/>
          <a:p>
            <a:pPr marL="0" indent="0">
              <a:buNone/>
            </a:pPr>
            <a:r>
              <a:rPr lang="en-US" b="1" noProof="0" dirty="0"/>
              <a:t>Here can be the subline</a:t>
            </a:r>
          </a:p>
        </p:txBody>
      </p:sp>
      <p:grpSp>
        <p:nvGrpSpPr>
          <p:cNvPr id="35" name="Grafik 6">
            <a:extLst>
              <a:ext uri="{FF2B5EF4-FFF2-40B4-BE49-F238E27FC236}">
                <a16:creationId xmlns:a16="http://schemas.microsoft.com/office/drawing/2014/main" id="{4AFFD096-2E7E-3239-74F9-51166C0320D3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62857136-FC7A-C4DA-2158-E5EE2DEE1B2E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D37E9D92-F9E3-BAF8-D35B-4E652FBF4EC2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EDF68BD-581A-FD1D-98DC-E75E7D03CCB5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559C5AC-25F6-EF96-54E8-4654F85F7D49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A7940E70-57E6-BAAA-4160-14CE2992C3F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14991F5B-6E8B-C0D5-048D-3C921B2C67EE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3994403-7B6D-9788-38C1-F6616CB18E40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260378F-EA11-F6E8-4DF9-76870A2AEE78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DFFED3E-9A99-A212-A192-E7F8DE55C9D1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4BA1191-1507-4EED-1FDB-2CBC20FB18F3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66E60E1-DA20-C85A-CAD2-C66E0C9B7ED7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5870332B-D4E2-1D23-10B1-67E7D64AB5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E6111A10-251C-8D7F-2FF9-8C7FA798372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09C58-33E7-257F-BEC5-0994DA39116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DC931C8C-DBB8-7892-C028-9E13B10F86B9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4018E31-7C8D-300D-47B2-5FCD0DE1A3F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BB2196D-702F-BD8D-94E2-D740BA89ECB1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5EEEB261-0E00-E2A3-6E98-6023F5CD939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EEA85C2-EC24-757C-2B1E-59FBAE5696A7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CD8DB32-3701-8783-0049-E3F09734A80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41D54721-E21F-D329-270B-68871ADF92E0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8327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39FB5B48-D112-4FC9-8EDC-F709716C9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" r="8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Grafik 8">
            <a:extLst>
              <a:ext uri="{FF2B5EF4-FFF2-40B4-BE49-F238E27FC236}">
                <a16:creationId xmlns:a16="http://schemas.microsoft.com/office/drawing/2014/main" id="{8654ED70-BDEF-1962-1938-30D0E87ED55E}"/>
              </a:ext>
            </a:extLst>
          </p:cNvPr>
          <p:cNvSpPr/>
          <p:nvPr/>
        </p:nvSpPr>
        <p:spPr>
          <a:xfrm>
            <a:off x="658813" y="1603929"/>
            <a:ext cx="4881267" cy="4669871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5" y="2010600"/>
            <a:ext cx="4408485" cy="2200275"/>
          </a:xfrm>
        </p:spPr>
        <p:txBody>
          <a:bodyPr lIns="504000"/>
          <a:lstStyle/>
          <a:p>
            <a:r>
              <a:rPr lang="en-US" noProof="0" dirty="0">
                <a:solidFill>
                  <a:schemeClr val="bg1"/>
                </a:solidFill>
              </a:rPr>
              <a:t>The title of the presentation is also written here in several lines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4449000"/>
            <a:ext cx="4408485" cy="1307829"/>
          </a:xfrm>
        </p:spPr>
        <p:txBody>
          <a:bodyPr lIns="504000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100" b="1" noProof="0" dirty="0"/>
              <a:t>Here can be the subline</a:t>
            </a:r>
          </a:p>
        </p:txBody>
      </p:sp>
      <p:grpSp>
        <p:nvGrpSpPr>
          <p:cNvPr id="56" name="Grafik 6">
            <a:extLst>
              <a:ext uri="{FF2B5EF4-FFF2-40B4-BE49-F238E27FC236}">
                <a16:creationId xmlns:a16="http://schemas.microsoft.com/office/drawing/2014/main" id="{6C319E44-B961-116E-4F88-2D5F0A5240A1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21BE4BC9-5164-163E-24C6-399E57057DE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8563F6D-C5C9-7039-7077-9D07D5EE0D1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7C53C49-58E0-FE00-1EE6-BF77C2A440E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585B0180-7C00-DC76-301D-9B2F6A56970B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71A97521-8F52-33E0-B222-6EEB14E457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99FDD14-9304-716F-316E-C52A87B5117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D2537D-311A-9E8E-5E9F-CBC06BD9C9D9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51CE9A0-58D5-64ED-A942-ACA13AB07B3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1441EDB3-4C40-8910-F93C-49010DD07667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548B70EC-0286-6C89-B19A-14365BF468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8D8BA80-4F3C-01E3-B5B0-9C4B27D8DA02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5278E807-1E7F-6480-50B3-319270DDC4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5CD388E5-0532-4479-DD48-B3A6E9F79879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80C34041-7FFD-8714-DE18-35701C00E518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9993599-8175-523D-1A5B-A1D2A147F303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CE7C2BD-1342-94B3-E0FE-81AC2C04E50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F4D79846-D9E2-2F18-5BEE-62557C8403F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F04E0A63-870C-78FB-E6C5-2CA6F15BDEA5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9374803B-DF87-AF47-1755-861E3F7CA7AB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FB270EE0-E7A4-2C33-558B-D85540326A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778716B0-882F-B009-2C1C-BDDD8BD73EE6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553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 descr="Ein Bild, das drinnen, Boden, Decke, Arbeitstisch enthält.&#10;&#10;Automatisch generierte Beschreibung">
            <a:extLst>
              <a:ext uri="{FF2B5EF4-FFF2-40B4-BE49-F238E27FC236}">
                <a16:creationId xmlns:a16="http://schemas.microsoft.com/office/drawing/2014/main" id="{BD5FCD43-F95C-4E89-AC20-EEADB5AD8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4" r="9348" b="959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Grafik 8">
            <a:extLst>
              <a:ext uri="{FF2B5EF4-FFF2-40B4-BE49-F238E27FC236}">
                <a16:creationId xmlns:a16="http://schemas.microsoft.com/office/drawing/2014/main" id="{8654ED70-BDEF-1962-1938-30D0E87ED55E}"/>
              </a:ext>
            </a:extLst>
          </p:cNvPr>
          <p:cNvSpPr/>
          <p:nvPr/>
        </p:nvSpPr>
        <p:spPr>
          <a:xfrm>
            <a:off x="658813" y="1603929"/>
            <a:ext cx="4881267" cy="4669871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5" y="2010600"/>
            <a:ext cx="4408485" cy="2200275"/>
          </a:xfrm>
        </p:spPr>
        <p:txBody>
          <a:bodyPr lIns="504000"/>
          <a:lstStyle/>
          <a:p>
            <a:r>
              <a:rPr lang="en-US" noProof="0" dirty="0">
                <a:solidFill>
                  <a:schemeClr val="bg1"/>
                </a:solidFill>
              </a:rPr>
              <a:t>The title of the presentation is also written here in several lines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4449000"/>
            <a:ext cx="4408485" cy="1307829"/>
          </a:xfrm>
        </p:spPr>
        <p:txBody>
          <a:bodyPr lIns="504000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100" b="1" noProof="0" dirty="0"/>
              <a:t>Here can be the subline</a:t>
            </a:r>
          </a:p>
        </p:txBody>
      </p:sp>
      <p:grpSp>
        <p:nvGrpSpPr>
          <p:cNvPr id="56" name="Grafik 6">
            <a:extLst>
              <a:ext uri="{FF2B5EF4-FFF2-40B4-BE49-F238E27FC236}">
                <a16:creationId xmlns:a16="http://schemas.microsoft.com/office/drawing/2014/main" id="{6C319E44-B961-116E-4F88-2D5F0A5240A1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21BE4BC9-5164-163E-24C6-399E57057DE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8563F6D-C5C9-7039-7077-9D07D5EE0D1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7C53C49-58E0-FE00-1EE6-BF77C2A440E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585B0180-7C00-DC76-301D-9B2F6A56970B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71A97521-8F52-33E0-B222-6EEB14E457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99FDD14-9304-716F-316E-C52A87B5117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D2537D-311A-9E8E-5E9F-CBC06BD9C9D9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51CE9A0-58D5-64ED-A942-ACA13AB07B3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1441EDB3-4C40-8910-F93C-49010DD07667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548B70EC-0286-6C89-B19A-14365BF468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8D8BA80-4F3C-01E3-B5B0-9C4B27D8DA02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5278E807-1E7F-6480-50B3-319270DDC4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5CD388E5-0532-4479-DD48-B3A6E9F79879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80C34041-7FFD-8714-DE18-35701C00E518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9993599-8175-523D-1A5B-A1D2A147F303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CE7C2BD-1342-94B3-E0FE-81AC2C04E50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F4D79846-D9E2-2F18-5BEE-62557C8403F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F04E0A63-870C-78FB-E6C5-2CA6F15BDEA5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9374803B-DF87-AF47-1755-861E3F7CA7AB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FB270EE0-E7A4-2C33-558B-D85540326A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778716B0-882F-B009-2C1C-BDDD8BD73EE6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843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Mann, drinnen, Person enthält.&#10;&#10;Automatisch generierte Beschreibung">
            <a:extLst>
              <a:ext uri="{FF2B5EF4-FFF2-40B4-BE49-F238E27FC236}">
                <a16:creationId xmlns:a16="http://schemas.microsoft.com/office/drawing/2014/main" id="{CCFF1C0B-F85E-BD9D-FFD4-9AF7F8240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110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17693470-2D89-41B2-CBE3-454748D7C993}"/>
              </a:ext>
            </a:extLst>
          </p:cNvPr>
          <p:cNvSpPr/>
          <p:nvPr/>
        </p:nvSpPr>
        <p:spPr>
          <a:xfrm>
            <a:off x="658813" y="3804632"/>
            <a:ext cx="8649779" cy="2469168"/>
          </a:xfrm>
          <a:custGeom>
            <a:avLst/>
            <a:gdLst>
              <a:gd name="connsiteX0" fmla="*/ 0 w 4855321"/>
              <a:gd name="connsiteY0" fmla="*/ 0 h 1386001"/>
              <a:gd name="connsiteX1" fmla="*/ 0 w 4855321"/>
              <a:gd name="connsiteY1" fmla="*/ 1386002 h 1386001"/>
              <a:gd name="connsiteX2" fmla="*/ 4358231 w 4855321"/>
              <a:gd name="connsiteY2" fmla="*/ 1386002 h 1386001"/>
              <a:gd name="connsiteX3" fmla="*/ 4855321 w 4855321"/>
              <a:gd name="connsiteY3" fmla="*/ 1125007 h 1386001"/>
              <a:gd name="connsiteX4" fmla="*/ 4855321 w 4855321"/>
              <a:gd name="connsiteY4" fmla="*/ 0 h 138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5321" h="1386001">
                <a:moveTo>
                  <a:pt x="0" y="0"/>
                </a:moveTo>
                <a:lnTo>
                  <a:pt x="0" y="1386002"/>
                </a:lnTo>
                <a:lnTo>
                  <a:pt x="4358231" y="1386002"/>
                </a:lnTo>
                <a:lnTo>
                  <a:pt x="4855321" y="1125007"/>
                </a:lnTo>
                <a:lnTo>
                  <a:pt x="4855321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4199348"/>
            <a:ext cx="8247061" cy="1013460"/>
          </a:xfrm>
        </p:spPr>
        <p:txBody>
          <a:bodyPr lIns="504000"/>
          <a:lstStyle/>
          <a:p>
            <a:r>
              <a:rPr lang="en-US" noProof="0" dirty="0">
                <a:solidFill>
                  <a:schemeClr val="bg1"/>
                </a:solidFill>
              </a:rPr>
              <a:t>The title of the presentation </a:t>
            </a:r>
            <a:br>
              <a:rPr lang="en-US" noProof="0" dirty="0">
                <a:solidFill>
                  <a:schemeClr val="bg1"/>
                </a:solidFill>
              </a:rPr>
            </a:br>
            <a:r>
              <a:rPr lang="en-US" noProof="0" dirty="0">
                <a:solidFill>
                  <a:schemeClr val="bg1"/>
                </a:solidFill>
              </a:rPr>
              <a:t>is also written here in two lines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5517608"/>
            <a:ext cx="7751762" cy="400050"/>
          </a:xfrm>
        </p:spPr>
        <p:txBody>
          <a:bodyPr lIns="504000"/>
          <a:lstStyle/>
          <a:p>
            <a:pPr marL="0" indent="0">
              <a:buNone/>
            </a:pPr>
            <a:r>
              <a:rPr lang="en-US" b="1" noProof="0" dirty="0"/>
              <a:t>Here can be the subline</a:t>
            </a:r>
          </a:p>
        </p:txBody>
      </p:sp>
      <p:grpSp>
        <p:nvGrpSpPr>
          <p:cNvPr id="35" name="Grafik 6">
            <a:extLst>
              <a:ext uri="{FF2B5EF4-FFF2-40B4-BE49-F238E27FC236}">
                <a16:creationId xmlns:a16="http://schemas.microsoft.com/office/drawing/2014/main" id="{4AFFD096-2E7E-3239-74F9-51166C0320D3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62857136-FC7A-C4DA-2158-E5EE2DEE1B2E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D37E9D92-F9E3-BAF8-D35B-4E652FBF4EC2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EDF68BD-581A-FD1D-98DC-E75E7D03CCB5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559C5AC-25F6-EF96-54E8-4654F85F7D49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A7940E70-57E6-BAAA-4160-14CE2992C3F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14991F5B-6E8B-C0D5-048D-3C921B2C67EE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3994403-7B6D-9788-38C1-F6616CB18E40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260378F-EA11-F6E8-4DF9-76870A2AEE78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DFFED3E-9A99-A212-A192-E7F8DE55C9D1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4BA1191-1507-4EED-1FDB-2CBC20FB18F3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66E60E1-DA20-C85A-CAD2-C66E0C9B7ED7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5870332B-D4E2-1D23-10B1-67E7D64AB5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E6111A10-251C-8D7F-2FF9-8C7FA798372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09C58-33E7-257F-BEC5-0994DA39116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DC931C8C-DBB8-7892-C028-9E13B10F86B9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4018E31-7C8D-300D-47B2-5FCD0DE1A3F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BB2196D-702F-BD8D-94E2-D740BA89ECB1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5EEEB261-0E00-E2A3-6E98-6023F5CD939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EEA85C2-EC24-757C-2B1E-59FBAE5696A7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CD8DB32-3701-8783-0049-E3F09734A80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41D54721-E21F-D329-270B-68871ADF92E0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855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AF45ADC2-49BC-4ED4-90E4-217CF8A9E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16984" r="10347" b="7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17693470-2D89-41B2-CBE3-454748D7C993}"/>
              </a:ext>
            </a:extLst>
          </p:cNvPr>
          <p:cNvSpPr/>
          <p:nvPr/>
        </p:nvSpPr>
        <p:spPr>
          <a:xfrm>
            <a:off x="658813" y="3804632"/>
            <a:ext cx="8649779" cy="2469168"/>
          </a:xfrm>
          <a:custGeom>
            <a:avLst/>
            <a:gdLst>
              <a:gd name="connsiteX0" fmla="*/ 0 w 4855321"/>
              <a:gd name="connsiteY0" fmla="*/ 0 h 1386001"/>
              <a:gd name="connsiteX1" fmla="*/ 0 w 4855321"/>
              <a:gd name="connsiteY1" fmla="*/ 1386002 h 1386001"/>
              <a:gd name="connsiteX2" fmla="*/ 4358231 w 4855321"/>
              <a:gd name="connsiteY2" fmla="*/ 1386002 h 1386001"/>
              <a:gd name="connsiteX3" fmla="*/ 4855321 w 4855321"/>
              <a:gd name="connsiteY3" fmla="*/ 1125007 h 1386001"/>
              <a:gd name="connsiteX4" fmla="*/ 4855321 w 4855321"/>
              <a:gd name="connsiteY4" fmla="*/ 0 h 138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5321" h="1386001">
                <a:moveTo>
                  <a:pt x="0" y="0"/>
                </a:moveTo>
                <a:lnTo>
                  <a:pt x="0" y="1386002"/>
                </a:lnTo>
                <a:lnTo>
                  <a:pt x="4358231" y="1386002"/>
                </a:lnTo>
                <a:lnTo>
                  <a:pt x="4855321" y="1125007"/>
                </a:lnTo>
                <a:lnTo>
                  <a:pt x="4855321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4199348"/>
            <a:ext cx="8247061" cy="1013460"/>
          </a:xfrm>
        </p:spPr>
        <p:txBody>
          <a:bodyPr lIns="504000"/>
          <a:lstStyle/>
          <a:p>
            <a:r>
              <a:rPr lang="en-US" noProof="0" dirty="0">
                <a:solidFill>
                  <a:schemeClr val="bg1"/>
                </a:solidFill>
              </a:rPr>
              <a:t>The title of the presentation </a:t>
            </a:r>
            <a:br>
              <a:rPr lang="en-US" noProof="0" dirty="0">
                <a:solidFill>
                  <a:schemeClr val="bg1"/>
                </a:solidFill>
              </a:rPr>
            </a:br>
            <a:r>
              <a:rPr lang="en-US" noProof="0" dirty="0">
                <a:solidFill>
                  <a:schemeClr val="bg1"/>
                </a:solidFill>
              </a:rPr>
              <a:t>is also written here in two lines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5517608"/>
            <a:ext cx="7751762" cy="400050"/>
          </a:xfrm>
        </p:spPr>
        <p:txBody>
          <a:bodyPr lIns="504000"/>
          <a:lstStyle/>
          <a:p>
            <a:pPr marL="0" indent="0">
              <a:buNone/>
            </a:pPr>
            <a:r>
              <a:rPr lang="en-US" b="1" noProof="0" dirty="0"/>
              <a:t>Here can be the subline</a:t>
            </a:r>
          </a:p>
        </p:txBody>
      </p:sp>
      <p:grpSp>
        <p:nvGrpSpPr>
          <p:cNvPr id="35" name="Grafik 6">
            <a:extLst>
              <a:ext uri="{FF2B5EF4-FFF2-40B4-BE49-F238E27FC236}">
                <a16:creationId xmlns:a16="http://schemas.microsoft.com/office/drawing/2014/main" id="{4AFFD096-2E7E-3239-74F9-51166C0320D3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62857136-FC7A-C4DA-2158-E5EE2DEE1B2E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D37E9D92-F9E3-BAF8-D35B-4E652FBF4EC2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EDF68BD-581A-FD1D-98DC-E75E7D03CCB5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559C5AC-25F6-EF96-54E8-4654F85F7D49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A7940E70-57E6-BAAA-4160-14CE2992C3F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14991F5B-6E8B-C0D5-048D-3C921B2C67EE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3994403-7B6D-9788-38C1-F6616CB18E40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260378F-EA11-F6E8-4DF9-76870A2AEE78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DFFED3E-9A99-A212-A192-E7F8DE55C9D1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4BA1191-1507-4EED-1FDB-2CBC20FB18F3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66E60E1-DA20-C85A-CAD2-C66E0C9B7ED7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5870332B-D4E2-1D23-10B1-67E7D64AB5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E6111A10-251C-8D7F-2FF9-8C7FA798372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09C58-33E7-257F-BEC5-0994DA39116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DC931C8C-DBB8-7892-C028-9E13B10F86B9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4018E31-7C8D-300D-47B2-5FCD0DE1A3F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BB2196D-702F-BD8D-94E2-D740BA89ECB1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5EEEB261-0E00-E2A3-6E98-6023F5CD939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EEA85C2-EC24-757C-2B1E-59FBAE5696A7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CD8DB32-3701-8783-0049-E3F09734A80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41D54721-E21F-D329-270B-68871ADF92E0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712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5DD83-31B7-45A3-8FC8-686D686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7F679C-F78B-4FBE-94ED-103C14DFB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BA97E7-0294-4BE2-994E-91BD417DF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36E8F-3D4E-46AD-B1BC-392E0493D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8966"/>
            <a:ext cx="4332348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Drive </a:t>
            </a:r>
            <a:r>
              <a:rPr lang="de-DE" b="1" dirty="0" err="1"/>
              <a:t>train</a:t>
            </a:r>
            <a:r>
              <a:rPr lang="de-DE" b="1" dirty="0"/>
              <a:t> EGU &amp; EGK vs. ZIMMER</a:t>
            </a:r>
            <a:endParaRPr lang="en-US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DFF4697-826F-424A-ABC5-C586F475B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452" y="2395824"/>
            <a:ext cx="1382007" cy="16565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F20A35C-1FD3-4B98-8EC3-5D6E1E8D9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29" y="2573717"/>
            <a:ext cx="999420" cy="114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FB6B359-DF98-4966-A3E7-AD6C7DBC9491}"/>
              </a:ext>
            </a:extLst>
          </p:cNvPr>
          <p:cNvGrpSpPr/>
          <p:nvPr/>
        </p:nvGrpSpPr>
        <p:grpSpPr>
          <a:xfrm>
            <a:off x="958846" y="4564297"/>
            <a:ext cx="5865811" cy="1938048"/>
            <a:chOff x="1077914" y="4728002"/>
            <a:chExt cx="5865811" cy="1938048"/>
          </a:xfrm>
        </p:grpSpPr>
        <p:sp>
          <p:nvSpPr>
            <p:cNvPr id="12" name="Textplatzhalter 4">
              <a:extLst>
                <a:ext uri="{FF2B5EF4-FFF2-40B4-BE49-F238E27FC236}">
                  <a16:creationId xmlns:a16="http://schemas.microsoft.com/office/drawing/2014/main" id="{B3388568-8A87-42AA-B05E-8FE7E225A770}"/>
                </a:ext>
              </a:extLst>
            </p:cNvPr>
            <p:cNvSpPr txBox="1">
              <a:spLocks/>
            </p:cNvSpPr>
            <p:nvPr/>
          </p:nvSpPr>
          <p:spPr>
            <a:xfrm>
              <a:off x="1077914" y="4728002"/>
              <a:ext cx="5865811" cy="190323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47650" indent="-247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1pPr>
              <a:lvl2pPr marL="636588" indent="-1793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tabLst>
                  <a:tab pos="652463" algn="l"/>
                </a:tabLst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2pPr>
              <a:lvl3pPr marL="925513" indent="-2095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3pPr>
              <a:lvl4pPr marL="1250950" indent="-1968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4pPr>
              <a:lvl5pPr marL="1497013" indent="-1968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b="1" dirty="0" err="1"/>
                <a:t>Kinetic</a:t>
              </a:r>
              <a:r>
                <a:rPr lang="de-DE" sz="1600" b="1" dirty="0"/>
                <a:t> Energy (Peak) </a:t>
              </a:r>
              <a:r>
                <a:rPr lang="de-DE" sz="1600" b="1" dirty="0" err="1"/>
                <a:t>determines</a:t>
              </a:r>
              <a:r>
                <a:rPr lang="de-DE" sz="1600" b="1" dirty="0"/>
                <a:t> </a:t>
              </a:r>
              <a:r>
                <a:rPr lang="de-DE" sz="1600" b="1" dirty="0" err="1"/>
                <a:t>the</a:t>
              </a:r>
              <a:r>
                <a:rPr lang="de-DE" sz="1600" b="1" dirty="0"/>
                <a:t> </a:t>
              </a:r>
              <a:r>
                <a:rPr lang="de-DE" sz="1600" b="1" dirty="0" err="1"/>
                <a:t>gripping</a:t>
              </a:r>
              <a:r>
                <a:rPr lang="de-DE" sz="1600" b="1" dirty="0"/>
                <a:t> </a:t>
              </a:r>
              <a:r>
                <a:rPr lang="de-DE" sz="1600" b="1" dirty="0" err="1"/>
                <a:t>force</a:t>
              </a:r>
              <a:endParaRPr lang="de-DE" sz="1600" b="1" dirty="0"/>
            </a:p>
            <a:p>
              <a:pPr marL="457200" lvl="1" indent="0">
                <a:buNone/>
              </a:pPr>
              <a:r>
                <a:rPr lang="en-US" sz="1600" dirty="0"/>
                <a:t>Self-locking</a:t>
              </a:r>
            </a:p>
            <a:p>
              <a:pPr marL="457200" lvl="1" indent="0">
                <a:buNone/>
              </a:pPr>
              <a:r>
                <a:rPr lang="en-US" sz="1600" dirty="0"/>
                <a:t>Inherent gripping force maintenance</a:t>
              </a:r>
            </a:p>
            <a:p>
              <a:pPr marL="457200" lvl="1" indent="0">
                <a:buNone/>
              </a:pPr>
              <a:r>
                <a:rPr lang="en-US" sz="1600" dirty="0"/>
                <a:t>Compact Design with low mass</a:t>
              </a:r>
            </a:p>
            <a:p>
              <a:pPr marL="457200" lvl="1" indent="0">
                <a:buNone/>
              </a:pPr>
              <a:r>
                <a:rPr lang="en-US" sz="1600" dirty="0"/>
                <a:t>Low efficiency over finger length</a:t>
              </a:r>
            </a:p>
            <a:p>
              <a:pPr marL="457200" lvl="1" indent="0">
                <a:buNone/>
              </a:pPr>
              <a:r>
                <a:rPr lang="en-US" sz="1600" dirty="0"/>
                <a:t>Gripping force depending on impact speed</a:t>
              </a:r>
            </a:p>
            <a:p>
              <a:pPr marL="457200" lvl="1" indent="0">
                <a:buNone/>
              </a:pPr>
              <a:r>
                <a:rPr lang="en-US" sz="1600" dirty="0"/>
                <a:t>Starting distance necessary</a:t>
              </a:r>
            </a:p>
          </p:txBody>
        </p:sp>
        <p:pic>
          <p:nvPicPr>
            <p:cNvPr id="14" name="Grafik 13" descr="Häkchen mit einfarbiger Füllung">
              <a:extLst>
                <a:ext uri="{FF2B5EF4-FFF2-40B4-BE49-F238E27FC236}">
                  <a16:creationId xmlns:a16="http://schemas.microsoft.com/office/drawing/2014/main" id="{48C3F3C4-344A-43B0-8F49-253FB55F8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4778" y="5022224"/>
              <a:ext cx="232124" cy="232124"/>
            </a:xfrm>
            <a:prstGeom prst="rect">
              <a:avLst/>
            </a:prstGeom>
          </p:spPr>
        </p:pic>
        <p:pic>
          <p:nvPicPr>
            <p:cNvPr id="15" name="Grafik 14" descr="Häkchen mit einfarbiger Füllung">
              <a:extLst>
                <a:ext uri="{FF2B5EF4-FFF2-40B4-BE49-F238E27FC236}">
                  <a16:creationId xmlns:a16="http://schemas.microsoft.com/office/drawing/2014/main" id="{A770FEF4-B0A0-412A-AF8A-23CC3930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7193" y="5293658"/>
              <a:ext cx="232124" cy="232124"/>
            </a:xfrm>
            <a:prstGeom prst="rect">
              <a:avLst/>
            </a:prstGeom>
          </p:spPr>
        </p:pic>
        <p:pic>
          <p:nvPicPr>
            <p:cNvPr id="16" name="Grafik 15" descr="Häkchen mit einfarbiger Füllung">
              <a:extLst>
                <a:ext uri="{FF2B5EF4-FFF2-40B4-BE49-F238E27FC236}">
                  <a16:creationId xmlns:a16="http://schemas.microsoft.com/office/drawing/2014/main" id="{2843117C-29A3-46F7-A8F0-C6809B99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4778" y="5565348"/>
              <a:ext cx="232124" cy="232124"/>
            </a:xfrm>
            <a:prstGeom prst="rect">
              <a:avLst/>
            </a:prstGeom>
          </p:spPr>
        </p:pic>
        <p:pic>
          <p:nvPicPr>
            <p:cNvPr id="18" name="Grafik 17" descr="Schließen mit einfarbiger Füllung">
              <a:extLst>
                <a:ext uri="{FF2B5EF4-FFF2-40B4-BE49-F238E27FC236}">
                  <a16:creationId xmlns:a16="http://schemas.microsoft.com/office/drawing/2014/main" id="{B5D4EB8F-8948-46AD-9CA5-8D76EDF20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53538" y="5875108"/>
              <a:ext cx="233364" cy="233364"/>
            </a:xfrm>
            <a:prstGeom prst="rect">
              <a:avLst/>
            </a:prstGeom>
          </p:spPr>
        </p:pic>
        <p:pic>
          <p:nvPicPr>
            <p:cNvPr id="19" name="Grafik 18" descr="Schließen mit einfarbiger Füllung">
              <a:extLst>
                <a:ext uri="{FF2B5EF4-FFF2-40B4-BE49-F238E27FC236}">
                  <a16:creationId xmlns:a16="http://schemas.microsoft.com/office/drawing/2014/main" id="{A2C14BEC-7FC4-40F0-A435-EC2EDC05C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53538" y="6150731"/>
              <a:ext cx="233364" cy="233364"/>
            </a:xfrm>
            <a:prstGeom prst="rect">
              <a:avLst/>
            </a:prstGeom>
          </p:spPr>
        </p:pic>
        <p:pic>
          <p:nvPicPr>
            <p:cNvPr id="20" name="Grafik 19" descr="Schließen mit einfarbiger Füllung">
              <a:extLst>
                <a:ext uri="{FF2B5EF4-FFF2-40B4-BE49-F238E27FC236}">
                  <a16:creationId xmlns:a16="http://schemas.microsoft.com/office/drawing/2014/main" id="{672F2407-B811-4139-BE32-241F7D674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53538" y="6432686"/>
              <a:ext cx="233364" cy="233364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4249C84-F7CF-41E4-87F2-740AC81DA27C}"/>
              </a:ext>
            </a:extLst>
          </p:cNvPr>
          <p:cNvGrpSpPr/>
          <p:nvPr/>
        </p:nvGrpSpPr>
        <p:grpSpPr>
          <a:xfrm>
            <a:off x="6649033" y="4564297"/>
            <a:ext cx="5865811" cy="1938048"/>
            <a:chOff x="1077914" y="4728002"/>
            <a:chExt cx="5865811" cy="1938048"/>
          </a:xfrm>
        </p:grpSpPr>
        <p:sp>
          <p:nvSpPr>
            <p:cNvPr id="23" name="Textplatzhalter 4">
              <a:extLst>
                <a:ext uri="{FF2B5EF4-FFF2-40B4-BE49-F238E27FC236}">
                  <a16:creationId xmlns:a16="http://schemas.microsoft.com/office/drawing/2014/main" id="{17AF45B2-279E-46B8-A13A-89AA28EFA1CB}"/>
                </a:ext>
              </a:extLst>
            </p:cNvPr>
            <p:cNvSpPr txBox="1">
              <a:spLocks/>
            </p:cNvSpPr>
            <p:nvPr/>
          </p:nvSpPr>
          <p:spPr>
            <a:xfrm>
              <a:off x="1077914" y="4728002"/>
              <a:ext cx="5865811" cy="190323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47650" indent="-247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1pPr>
              <a:lvl2pPr marL="636588" indent="-1793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tabLst>
                  <a:tab pos="652463" algn="l"/>
                </a:tabLst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2pPr>
              <a:lvl3pPr marL="925513" indent="-2095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3pPr>
              <a:lvl4pPr marL="1250950" indent="-1968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4pPr>
              <a:lvl5pPr marL="1497013" indent="-1968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1600" b="1" dirty="0"/>
                <a:t>Motor </a:t>
              </a:r>
              <a:r>
                <a:rPr lang="de-DE" sz="1600" b="1" dirty="0" err="1"/>
                <a:t>torque</a:t>
              </a:r>
              <a:r>
                <a:rPr lang="de-DE" sz="1600" b="1" dirty="0"/>
                <a:t> </a:t>
              </a:r>
              <a:r>
                <a:rPr lang="de-DE" sz="1600" b="1" dirty="0" err="1"/>
                <a:t>determines</a:t>
              </a:r>
              <a:r>
                <a:rPr lang="de-DE" sz="1600" b="1" dirty="0"/>
                <a:t> </a:t>
              </a:r>
              <a:r>
                <a:rPr lang="de-DE" sz="1600" b="1" dirty="0" err="1"/>
                <a:t>the</a:t>
              </a:r>
              <a:r>
                <a:rPr lang="de-DE" sz="1600" b="1" dirty="0"/>
                <a:t> </a:t>
              </a:r>
              <a:r>
                <a:rPr lang="de-DE" sz="1600" b="1" dirty="0" err="1"/>
                <a:t>gripping</a:t>
              </a:r>
              <a:r>
                <a:rPr lang="de-DE" sz="1600" b="1" dirty="0"/>
                <a:t> </a:t>
              </a:r>
              <a:r>
                <a:rPr lang="de-DE" sz="1600" b="1" dirty="0" err="1"/>
                <a:t>force</a:t>
              </a:r>
              <a:endParaRPr lang="de-DE" sz="1600" b="1" dirty="0"/>
            </a:p>
            <a:p>
              <a:pPr marL="457200" lvl="1" indent="0">
                <a:buNone/>
              </a:pPr>
              <a:r>
                <a:rPr lang="en-US" sz="1600" dirty="0"/>
                <a:t>Highest efficiency over finger length</a:t>
              </a:r>
            </a:p>
            <a:p>
              <a:pPr marL="457200" lvl="1" indent="0">
                <a:buNone/>
              </a:pPr>
              <a:r>
                <a:rPr lang="en-US" sz="1600" dirty="0"/>
                <a:t>No starting distance</a:t>
              </a:r>
            </a:p>
            <a:p>
              <a:pPr marL="457200" lvl="1" indent="0">
                <a:buNone/>
              </a:pPr>
              <a:r>
                <a:rPr lang="en-US" sz="1600" dirty="0"/>
                <a:t>Permanent gripping force</a:t>
              </a:r>
            </a:p>
            <a:p>
              <a:pPr marL="457200" lvl="1" indent="0">
                <a:buNone/>
              </a:pPr>
              <a:r>
                <a:rPr lang="en-US" sz="1600" dirty="0"/>
                <a:t>No gripping force maintenance</a:t>
              </a:r>
            </a:p>
            <a:p>
              <a:pPr marL="457200" lvl="1" indent="0">
                <a:buNone/>
              </a:pPr>
              <a:r>
                <a:rPr lang="en-US" sz="1600" dirty="0"/>
                <a:t>Larger installation space and higher mass</a:t>
              </a:r>
            </a:p>
            <a:p>
              <a:pPr marL="457200" lvl="1" indent="0">
                <a:buNone/>
              </a:pPr>
              <a:r>
                <a:rPr lang="en-US" sz="1600" dirty="0"/>
                <a:t>Slightly higher costs</a:t>
              </a:r>
            </a:p>
          </p:txBody>
        </p:sp>
        <p:pic>
          <p:nvPicPr>
            <p:cNvPr id="24" name="Grafik 23" descr="Häkchen mit einfarbiger Füllung">
              <a:extLst>
                <a:ext uri="{FF2B5EF4-FFF2-40B4-BE49-F238E27FC236}">
                  <a16:creationId xmlns:a16="http://schemas.microsoft.com/office/drawing/2014/main" id="{B73B3852-1B07-4CB0-A528-81DC8577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4778" y="5022224"/>
              <a:ext cx="232124" cy="232124"/>
            </a:xfrm>
            <a:prstGeom prst="rect">
              <a:avLst/>
            </a:prstGeom>
          </p:spPr>
        </p:pic>
        <p:pic>
          <p:nvPicPr>
            <p:cNvPr id="25" name="Grafik 24" descr="Häkchen mit einfarbiger Füllung">
              <a:extLst>
                <a:ext uri="{FF2B5EF4-FFF2-40B4-BE49-F238E27FC236}">
                  <a16:creationId xmlns:a16="http://schemas.microsoft.com/office/drawing/2014/main" id="{8274BCB1-8F8F-4680-AE57-D5DA55014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7193" y="5293658"/>
              <a:ext cx="232124" cy="232124"/>
            </a:xfrm>
            <a:prstGeom prst="rect">
              <a:avLst/>
            </a:prstGeom>
          </p:spPr>
        </p:pic>
        <p:pic>
          <p:nvPicPr>
            <p:cNvPr id="26" name="Grafik 25" descr="Häkchen mit einfarbiger Füllung">
              <a:extLst>
                <a:ext uri="{FF2B5EF4-FFF2-40B4-BE49-F238E27FC236}">
                  <a16:creationId xmlns:a16="http://schemas.microsoft.com/office/drawing/2014/main" id="{5F1CF864-88AF-4CF9-AA2D-5774CC6A6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4778" y="5565348"/>
              <a:ext cx="232124" cy="232124"/>
            </a:xfrm>
            <a:prstGeom prst="rect">
              <a:avLst/>
            </a:prstGeom>
          </p:spPr>
        </p:pic>
        <p:pic>
          <p:nvPicPr>
            <p:cNvPr id="27" name="Grafik 26" descr="Schließen mit einfarbiger Füllung">
              <a:extLst>
                <a:ext uri="{FF2B5EF4-FFF2-40B4-BE49-F238E27FC236}">
                  <a16:creationId xmlns:a16="http://schemas.microsoft.com/office/drawing/2014/main" id="{E0F00910-033B-4172-A33D-1BF765DD0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53538" y="5875108"/>
              <a:ext cx="233364" cy="233364"/>
            </a:xfrm>
            <a:prstGeom prst="rect">
              <a:avLst/>
            </a:prstGeom>
          </p:spPr>
        </p:pic>
        <p:pic>
          <p:nvPicPr>
            <p:cNvPr id="28" name="Grafik 27" descr="Schließen mit einfarbiger Füllung">
              <a:extLst>
                <a:ext uri="{FF2B5EF4-FFF2-40B4-BE49-F238E27FC236}">
                  <a16:creationId xmlns:a16="http://schemas.microsoft.com/office/drawing/2014/main" id="{4CC6A28F-144F-46E8-AA24-A4ACC8E7C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53538" y="6150731"/>
              <a:ext cx="233364" cy="233364"/>
            </a:xfrm>
            <a:prstGeom prst="rect">
              <a:avLst/>
            </a:prstGeom>
          </p:spPr>
        </p:pic>
        <p:pic>
          <p:nvPicPr>
            <p:cNvPr id="29" name="Grafik 28" descr="Schließen mit einfarbiger Füllung">
              <a:extLst>
                <a:ext uri="{FF2B5EF4-FFF2-40B4-BE49-F238E27FC236}">
                  <a16:creationId xmlns:a16="http://schemas.microsoft.com/office/drawing/2014/main" id="{0A9E70F2-B342-448D-AD3A-E4AED748C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53538" y="6432686"/>
              <a:ext cx="233364" cy="233364"/>
            </a:xfrm>
            <a:prstGeom prst="rect">
              <a:avLst/>
            </a:prstGeom>
          </p:spPr>
        </p:pic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52788494-FF7A-4927-802C-BB1F22515040}"/>
              </a:ext>
            </a:extLst>
          </p:cNvPr>
          <p:cNvSpPr txBox="1"/>
          <p:nvPr/>
        </p:nvSpPr>
        <p:spPr>
          <a:xfrm>
            <a:off x="7280565" y="1810089"/>
            <a:ext cx="1891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Helical</a:t>
            </a:r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gear</a:t>
            </a:r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unit</a:t>
            </a:r>
            <a:endParaRPr lang="de-DE" sz="1600" b="1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5ED1BED-A5E1-4D8F-B32F-48195139E907}"/>
              </a:ext>
            </a:extLst>
          </p:cNvPr>
          <p:cNvSpPr txBox="1"/>
          <p:nvPr/>
        </p:nvSpPr>
        <p:spPr>
          <a:xfrm>
            <a:off x="2927924" y="1782012"/>
            <a:ext cx="1679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Worm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gear</a:t>
            </a:r>
            <a:endParaRPr lang="de-DE" sz="1600" b="1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CC0E505F-1510-4032-9474-B6B537B47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8826" y="2233086"/>
            <a:ext cx="2404144" cy="170626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9CEB3DA-C02D-4DCB-9164-D0B5ADAEF1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7028" y="2516607"/>
            <a:ext cx="610854" cy="62802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31391F7-035F-49D0-8B0B-22CFA1C96E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612" y="3137123"/>
            <a:ext cx="610854" cy="628029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6D75F7D3-F0C9-4D85-A8A3-8193BB458F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6998" y="2205137"/>
            <a:ext cx="2599960" cy="20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016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ED461A9-2B7B-1CB5-26CE-BEEDCC323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Agenda item one</a:t>
            </a:r>
          </a:p>
          <a:p>
            <a:r>
              <a:rPr lang="en-US" noProof="0" dirty="0"/>
              <a:t>Agenda item two</a:t>
            </a:r>
          </a:p>
          <a:p>
            <a:r>
              <a:rPr lang="en-US" noProof="0" dirty="0"/>
              <a:t>Agenda item three</a:t>
            </a:r>
          </a:p>
        </p:txBody>
      </p:sp>
    </p:spTree>
    <p:extLst>
      <p:ext uri="{BB962C8B-B14F-4D97-AF65-F5344CB8AC3E}">
        <p14:creationId xmlns:p14="http://schemas.microsoft.com/office/powerpoint/2010/main" val="3539230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7E9BA-E662-7330-E8A8-C3AF306D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Here is a quote / Recommendation / Result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7A32B3-753F-BB05-DF30-7B15D4293E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3B5037-E68B-AFC6-0977-8307C148B9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/>
              <a:t>Optional quoter</a:t>
            </a:r>
          </a:p>
        </p:txBody>
      </p:sp>
    </p:spTree>
    <p:extLst>
      <p:ext uri="{BB962C8B-B14F-4D97-AF65-F5344CB8AC3E}">
        <p14:creationId xmlns:p14="http://schemas.microsoft.com/office/powerpoint/2010/main" val="1225322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Here the headline is </a:t>
            </a:r>
            <a:br>
              <a:rPr lang="en-US" noProof="0" dirty="0"/>
            </a:br>
            <a:r>
              <a:rPr lang="en-US" noProof="0" dirty="0"/>
              <a:t>also in several lines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noProof="0" dirty="0"/>
              <a:t>Here is the chapter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/>
              <a:t>Lorem ipsum dolor sit amet, consetetur sadipscing elitr, sed </a:t>
            </a:r>
            <a:r>
              <a:rPr lang="en-US" b="1" noProof="0" dirty="0">
                <a:solidFill>
                  <a:schemeClr val="bg2"/>
                </a:solidFill>
              </a:rPr>
              <a:t>Highlight</a:t>
            </a:r>
            <a:r>
              <a:rPr lang="en-US" noProof="0" dirty="0">
                <a:solidFill>
                  <a:schemeClr val="bg2"/>
                </a:solidFill>
              </a:rPr>
              <a:t> </a:t>
            </a:r>
            <a:r>
              <a:rPr lang="en-US" noProof="0" dirty="0"/>
              <a:t>tempor invidunt ut labore et dolore magna aliquyam erat, sed diam voluptua. At vero eos et accusam et justo duo dolores et ea rebum. </a:t>
            </a:r>
          </a:p>
          <a:p>
            <a:pPr marL="0" indent="0">
              <a:buNone/>
            </a:pPr>
            <a:endParaRPr lang="en-US" noProof="0" dirty="0"/>
          </a:p>
          <a:p>
            <a:pPr marL="0" indent="0">
              <a:buNone/>
            </a:pPr>
            <a:r>
              <a:rPr lang="en-US" b="1" noProof="0" dirty="0"/>
              <a:t>An intermediate headline can look like this</a:t>
            </a:r>
          </a:p>
          <a:p>
            <a:pPr marL="0" indent="0">
              <a:buNone/>
            </a:pPr>
            <a:r>
              <a:rPr lang="en-US" noProof="0" dirty="0"/>
              <a:t>Lorem ipsum dolor sit amet, consetetur sadipscing elitr, sed diam nonumy eirmod tempor invidunt ut labore et dolore magna aliquyam erat.</a:t>
            </a:r>
          </a:p>
          <a:p>
            <a:pPr marL="0" indent="0">
              <a:buNone/>
            </a:pPr>
            <a:endParaRPr lang="en-US" noProof="0" dirty="0"/>
          </a:p>
          <a:p>
            <a:r>
              <a:rPr lang="en-US" noProof="0" dirty="0"/>
              <a:t>Enumeration with a </a:t>
            </a:r>
            <a:r>
              <a:rPr lang="en-US" b="1" noProof="0" dirty="0">
                <a:solidFill>
                  <a:schemeClr val="bg2"/>
                </a:solidFill>
              </a:rPr>
              <a:t>highlight</a:t>
            </a:r>
            <a:r>
              <a:rPr lang="en-US" noProof="0" dirty="0"/>
              <a:t> as an example</a:t>
            </a:r>
          </a:p>
          <a:p>
            <a:r>
              <a:rPr lang="en-US" noProof="0" dirty="0"/>
              <a:t>This is an important point in an </a:t>
            </a:r>
            <a:r>
              <a:rPr lang="en-US" b="1" noProof="0" dirty="0">
                <a:solidFill>
                  <a:schemeClr val="bg2"/>
                </a:solidFill>
              </a:rPr>
              <a:t>enumeration</a:t>
            </a:r>
          </a:p>
          <a:p>
            <a:r>
              <a:rPr lang="en-US" noProof="0" dirty="0"/>
              <a:t>Another bullet point</a:t>
            </a:r>
          </a:p>
          <a:p>
            <a:endParaRPr lang="en-US" noProof="0" dirty="0"/>
          </a:p>
          <a:p>
            <a:endParaRPr lang="en-US" noProof="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8BAE78E-D3EF-4EE5-98EC-25C22DB5C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EB8DBCC-E331-4AF6-A679-2FB8F7532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470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Here the headline is </a:t>
            </a:r>
            <a:br>
              <a:rPr lang="en-US" noProof="0" dirty="0"/>
            </a:br>
            <a:r>
              <a:rPr lang="en-US" noProof="0" dirty="0"/>
              <a:t>also in several lines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noProof="0" dirty="0"/>
              <a:t>Here is the chapter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At vero eos et accusam et justo eos et accusam 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Lorem ipsum dolor sit amet sto duo dolores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Stet clita kasd gubergren, no sea takimata ipsum dolor sit amet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Duis autem vel eum iriure dolor in hendrerit in vulputate velit esse molestie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Nam liber tempor cum soluta nobis eleifend option congue nihil</a:t>
            </a:r>
          </a:p>
        </p:txBody>
      </p:sp>
    </p:spTree>
    <p:extLst>
      <p:ext uri="{BB962C8B-B14F-4D97-AF65-F5344CB8AC3E}">
        <p14:creationId xmlns:p14="http://schemas.microsoft.com/office/powerpoint/2010/main" val="235981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Here the headline is </a:t>
            </a:r>
            <a:br>
              <a:rPr lang="en-US" noProof="0" dirty="0"/>
            </a:br>
            <a:r>
              <a:rPr lang="en-US" noProof="0" dirty="0"/>
              <a:t>also in several lines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noProof="0" dirty="0"/>
              <a:t>Here is the chapter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At vero eos et accusam et justo eos et accusam 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Lorem ipsum dolor sit amet sto duo dolores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Stet clita kasd gubergren, no sea takimata ipsum dolor sit amet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Duis autem vel eum iriure dolor in hendrerit in vulputate velit esse molestie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Nam liber tempor cum soluta nobis eleifend option congue nihil</a:t>
            </a:r>
          </a:p>
        </p:txBody>
      </p:sp>
    </p:spTree>
    <p:extLst>
      <p:ext uri="{BB962C8B-B14F-4D97-AF65-F5344CB8AC3E}">
        <p14:creationId xmlns:p14="http://schemas.microsoft.com/office/powerpoint/2010/main" val="3902400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Here the headline is </a:t>
            </a:r>
            <a:br>
              <a:rPr lang="en-US" noProof="0" dirty="0"/>
            </a:br>
            <a:r>
              <a:rPr lang="en-US" noProof="0" dirty="0"/>
              <a:t>also in several lines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noProof="0" dirty="0"/>
              <a:t>Here is the chapter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At vero eos et accusam et justo eos et accusam 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Lorem ipsum dolor sit amet sto duo dolores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Stet clita kasd gubergren, no sea takimata ipsum dolor sit amet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Duis autem vel eum iriure dolor in hendrerit in vulputate velit esse molestie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noProof="0" dirty="0"/>
              <a:t>Nam liber tempor cum soluta nobis eleifend option congue nihil</a:t>
            </a:r>
          </a:p>
        </p:txBody>
      </p:sp>
    </p:spTree>
    <p:extLst>
      <p:ext uri="{BB962C8B-B14F-4D97-AF65-F5344CB8AC3E}">
        <p14:creationId xmlns:p14="http://schemas.microsoft.com/office/powerpoint/2010/main" val="1323889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4665F-9E3E-3099-8D5B-27CFBAE4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Here the headline is </a:t>
            </a:r>
            <a:br>
              <a:rPr lang="en-US" noProof="0" dirty="0"/>
            </a:br>
            <a:r>
              <a:rPr lang="en-US" noProof="0" dirty="0"/>
              <a:t>also in several lines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9EA135-D2A6-ADFD-89B3-1E1AFD8973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1FA683-6B9F-2A24-7613-A0F4B6B40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noProof="0" dirty="0"/>
              <a:t>Here is the chapter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F0F5B7-A134-1D63-CD7F-5ADFEA147A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365125"/>
          </a:xfrm>
        </p:spPr>
        <p:txBody>
          <a:bodyPr/>
          <a:lstStyle/>
          <a:p>
            <a:pPr marL="0" indent="0">
              <a:buNone/>
            </a:pPr>
            <a:r>
              <a:rPr lang="en-US" b="1" noProof="0" dirty="0"/>
              <a:t>Example table</a:t>
            </a:r>
          </a:p>
        </p:txBody>
      </p:sp>
      <p:graphicFrame>
        <p:nvGraphicFramePr>
          <p:cNvPr id="12" name="Tabelle 8">
            <a:extLst>
              <a:ext uri="{FF2B5EF4-FFF2-40B4-BE49-F238E27FC236}">
                <a16:creationId xmlns:a16="http://schemas.microsoft.com/office/drawing/2014/main" id="{22EDBC38-94C0-5D08-51CB-4535294D5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854128"/>
              </p:ext>
            </p:extLst>
          </p:nvPr>
        </p:nvGraphicFramePr>
        <p:xfrm>
          <a:off x="670076" y="2591641"/>
          <a:ext cx="10880913" cy="2666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048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3988643991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329358735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2110611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230947117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r>
                        <a:rPr lang="de-DE" sz="105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342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Highlighted line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1158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4665F-9E3E-3099-8D5B-27CFBAE4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Here the headline is </a:t>
            </a:r>
            <a:br>
              <a:rPr lang="en-US" noProof="0" dirty="0"/>
            </a:br>
            <a:r>
              <a:rPr lang="en-US" noProof="0" dirty="0"/>
              <a:t>also in several lines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9EA135-D2A6-ADFD-89B3-1E1AFD8973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1FA683-6B9F-2A24-7613-A0F4B6B40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noProof="0" dirty="0"/>
              <a:t>Here is the chapter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F0F5B7-A134-1D63-CD7F-5ADFEA147A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365125"/>
          </a:xfrm>
        </p:spPr>
        <p:txBody>
          <a:bodyPr/>
          <a:lstStyle/>
          <a:p>
            <a:pPr marL="0" indent="0">
              <a:buNone/>
            </a:pPr>
            <a:r>
              <a:rPr lang="en-US" b="1" noProof="0" dirty="0"/>
              <a:t>Example table</a:t>
            </a:r>
          </a:p>
        </p:txBody>
      </p:sp>
      <p:graphicFrame>
        <p:nvGraphicFramePr>
          <p:cNvPr id="12" name="Tabelle 8">
            <a:extLst>
              <a:ext uri="{FF2B5EF4-FFF2-40B4-BE49-F238E27FC236}">
                <a16:creationId xmlns:a16="http://schemas.microsoft.com/office/drawing/2014/main" id="{22EDBC38-94C0-5D08-51CB-4535294D5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187383"/>
              </p:ext>
            </p:extLst>
          </p:nvPr>
        </p:nvGraphicFramePr>
        <p:xfrm>
          <a:off x="670076" y="2591641"/>
          <a:ext cx="10880913" cy="2666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048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3988643991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329358735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2110611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230947117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r>
                        <a:rPr lang="de-DE" sz="105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Table title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342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Unit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Content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Highlighted line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9643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DB4E9B7-97DE-48C0-AFB1-E20DCDA0E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8953" b="245"/>
          <a:stretch/>
        </p:blipFill>
        <p:spPr>
          <a:xfrm>
            <a:off x="1809750" y="1082121"/>
            <a:ext cx="10047287" cy="5191679"/>
          </a:xfrm>
          <a:prstGeom prst="rect">
            <a:avLst/>
          </a:prstGeom>
        </p:spPr>
      </p:pic>
      <p:sp>
        <p:nvSpPr>
          <p:cNvPr id="15" name="Grafik 6">
            <a:extLst>
              <a:ext uri="{FF2B5EF4-FFF2-40B4-BE49-F238E27FC236}">
                <a16:creationId xmlns:a16="http://schemas.microsoft.com/office/drawing/2014/main" id="{C19D4A8A-8BF3-001E-5E57-2AAED02F5C08}"/>
              </a:ext>
            </a:extLst>
          </p:cNvPr>
          <p:cNvSpPr/>
          <p:nvPr/>
        </p:nvSpPr>
        <p:spPr>
          <a:xfrm>
            <a:off x="658812" y="666750"/>
            <a:ext cx="4881267" cy="2972750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1101171"/>
            <a:ext cx="4772878" cy="1546779"/>
          </a:xfrm>
        </p:spPr>
        <p:txBody>
          <a:bodyPr lIns="504000"/>
          <a:lstStyle/>
          <a:p>
            <a:r>
              <a:rPr lang="en-US" noProof="0" dirty="0">
                <a:solidFill>
                  <a:schemeClr val="bg1"/>
                </a:solidFill>
              </a:rPr>
              <a:t>The title of the presentation </a:t>
            </a:r>
            <a:br>
              <a:rPr lang="en-US" noProof="0" dirty="0">
                <a:solidFill>
                  <a:schemeClr val="bg1"/>
                </a:solidFill>
              </a:rPr>
            </a:br>
            <a:r>
              <a:rPr lang="en-US" noProof="0" dirty="0">
                <a:solidFill>
                  <a:schemeClr val="bg1"/>
                </a:solidFill>
              </a:rPr>
              <a:t>in several lines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899946"/>
            <a:ext cx="4065586" cy="338554"/>
          </a:xfrm>
        </p:spPr>
        <p:txBody>
          <a:bodyPr lIns="504000"/>
          <a:lstStyle/>
          <a:p>
            <a:pPr marL="0" indent="0">
              <a:buNone/>
            </a:pPr>
            <a:r>
              <a:rPr lang="en-US" sz="2100" noProof="0" dirty="0">
                <a:solidFill>
                  <a:schemeClr val="tx2"/>
                </a:solidFill>
              </a:rPr>
              <a:t>Here is the product name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C976372-402E-B90C-A3E2-3D69B459C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3318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drinnen, Küche, Wand, Ausguss enthält.&#10;&#10;Automatisch generierte Beschreibung">
            <a:extLst>
              <a:ext uri="{FF2B5EF4-FFF2-40B4-BE49-F238E27FC236}">
                <a16:creationId xmlns:a16="http://schemas.microsoft.com/office/drawing/2014/main" id="{85E5512F-3504-4B94-90F7-C8CE19ACC6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t="5531" r="27319" b="11822"/>
          <a:stretch/>
        </p:blipFill>
        <p:spPr>
          <a:xfrm>
            <a:off x="1809750" y="1082121"/>
            <a:ext cx="6848475" cy="519167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534626-C6E6-4538-AB04-3612AAC94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r="3161"/>
          <a:stretch/>
        </p:blipFill>
        <p:spPr>
          <a:xfrm>
            <a:off x="8829675" y="1082121"/>
            <a:ext cx="3027363" cy="181782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89764C0-5682-42A0-8370-F8DFE82AA9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4" r="20784"/>
          <a:stretch/>
        </p:blipFill>
        <p:spPr>
          <a:xfrm>
            <a:off x="8829675" y="3049142"/>
            <a:ext cx="3027363" cy="3224658"/>
          </a:xfrm>
          <a:prstGeom prst="rect">
            <a:avLst/>
          </a:prstGeom>
        </p:spPr>
      </p:pic>
      <p:sp>
        <p:nvSpPr>
          <p:cNvPr id="15" name="Grafik 6">
            <a:extLst>
              <a:ext uri="{FF2B5EF4-FFF2-40B4-BE49-F238E27FC236}">
                <a16:creationId xmlns:a16="http://schemas.microsoft.com/office/drawing/2014/main" id="{C19D4A8A-8BF3-001E-5E57-2AAED02F5C08}"/>
              </a:ext>
            </a:extLst>
          </p:cNvPr>
          <p:cNvSpPr/>
          <p:nvPr/>
        </p:nvSpPr>
        <p:spPr>
          <a:xfrm>
            <a:off x="658812" y="666750"/>
            <a:ext cx="4881267" cy="2972750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2104163"/>
            <a:ext cx="4418011" cy="524737"/>
          </a:xfrm>
        </p:spPr>
        <p:txBody>
          <a:bodyPr lIns="504000"/>
          <a:lstStyle/>
          <a:p>
            <a:r>
              <a:rPr lang="en-US" sz="3500" noProof="0" dirty="0">
                <a:solidFill>
                  <a:schemeClr val="bg1"/>
                </a:solidFill>
              </a:rPr>
              <a:t>Lorum Ipsum dore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899946"/>
            <a:ext cx="4065586" cy="338554"/>
          </a:xfrm>
        </p:spPr>
        <p:txBody>
          <a:bodyPr lIns="504000"/>
          <a:lstStyle/>
          <a:p>
            <a:pPr marL="0" indent="0">
              <a:buNone/>
            </a:pPr>
            <a:r>
              <a:rPr lang="en-US" sz="2100" noProof="0" dirty="0">
                <a:solidFill>
                  <a:schemeClr val="tx2"/>
                </a:solidFill>
              </a:rPr>
              <a:t>Here is the product name</a:t>
            </a:r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3E1DD41C-84E4-3BFC-0A2E-CC0A1980BE31}"/>
              </a:ext>
            </a:extLst>
          </p:cNvPr>
          <p:cNvSpPr txBox="1">
            <a:spLocks/>
          </p:cNvSpPr>
          <p:nvPr/>
        </p:nvSpPr>
        <p:spPr>
          <a:xfrm>
            <a:off x="658814" y="851626"/>
            <a:ext cx="4418011" cy="1148624"/>
          </a:xfrm>
          <a:prstGeom prst="rect">
            <a:avLst/>
          </a:prstGeom>
        </p:spPr>
        <p:txBody>
          <a:bodyPr vert="horz" lIns="50400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0000" b="1" dirty="0">
                <a:solidFill>
                  <a:schemeClr val="bg1"/>
                </a:solidFill>
                <a:latin typeface="Fago Pro" panose="02000506040000020004" pitchFamily="50" charset="0"/>
              </a:rPr>
              <a:t>90</a:t>
            </a:r>
            <a:r>
              <a:rPr lang="de-DE" sz="10000" b="1" spc="-1500" dirty="0">
                <a:solidFill>
                  <a:schemeClr val="bg1"/>
                </a:solidFill>
                <a:latin typeface="Fago Pro" panose="02000506040000020004" pitchFamily="50" charset="0"/>
              </a:rPr>
              <a:t> </a:t>
            </a:r>
            <a:r>
              <a:rPr lang="de-DE" sz="10000" b="1" dirty="0">
                <a:solidFill>
                  <a:schemeClr val="bg1"/>
                </a:solidFill>
                <a:latin typeface="Fago Pro" panose="02000506040000020004" pitchFamily="50" charset="0"/>
              </a:rPr>
              <a:t>%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6992EC9-87C1-7604-9F8B-5A88356CC0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8512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5DD83-31B7-45A3-8FC8-686D686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7F679C-F78B-4FBE-94ED-103C14DFB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BA97E7-0294-4BE2-994E-91BD417DF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36E8F-3D4E-46AD-B1BC-392E0493D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8966"/>
            <a:ext cx="4332348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Drive </a:t>
            </a:r>
            <a:r>
              <a:rPr lang="de-DE" b="1" dirty="0" err="1"/>
              <a:t>train</a:t>
            </a:r>
            <a:r>
              <a:rPr lang="de-DE" b="1" dirty="0"/>
              <a:t> EGU &amp; EGK vs. ZIMMER</a:t>
            </a:r>
            <a:endParaRPr lang="en-US" b="1" dirty="0"/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D8ACB3FB-093A-41E5-BF25-16A827E18369}"/>
              </a:ext>
            </a:extLst>
          </p:cNvPr>
          <p:cNvSpPr txBox="1">
            <a:spLocks/>
          </p:cNvSpPr>
          <p:nvPr/>
        </p:nvSpPr>
        <p:spPr>
          <a:xfrm>
            <a:off x="982208" y="2676965"/>
            <a:ext cx="2893942" cy="568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Scenario: </a:t>
            </a:r>
            <a:r>
              <a:rPr lang="de-DE" sz="1600" dirty="0" err="1"/>
              <a:t>Asychronous</a:t>
            </a:r>
            <a:r>
              <a:rPr lang="de-DE" sz="1600" dirty="0"/>
              <a:t> </a:t>
            </a:r>
            <a:r>
              <a:rPr lang="de-DE" sz="1600" dirty="0" err="1"/>
              <a:t>contact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jaws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workpiece</a:t>
            </a:r>
            <a:endParaRPr lang="en-US" sz="1600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589305F-DC76-4255-82A2-61BD7A48F10A}"/>
              </a:ext>
            </a:extLst>
          </p:cNvPr>
          <p:cNvGrpSpPr/>
          <p:nvPr/>
        </p:nvGrpSpPr>
        <p:grpSpPr>
          <a:xfrm>
            <a:off x="4272384" y="2244871"/>
            <a:ext cx="1690176" cy="1318736"/>
            <a:chOff x="4253307" y="2481456"/>
            <a:chExt cx="1690176" cy="1318736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61BE639D-2B16-495D-90E7-08B50059AE22}"/>
                </a:ext>
              </a:extLst>
            </p:cNvPr>
            <p:cNvSpPr/>
            <p:nvPr/>
          </p:nvSpPr>
          <p:spPr>
            <a:xfrm>
              <a:off x="4908534" y="2495311"/>
              <a:ext cx="697691" cy="628029"/>
            </a:xfrm>
            <a:prstGeom prst="rect">
              <a:avLst/>
            </a:prstGeom>
            <a:solidFill>
              <a:srgbClr val="BC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WP</a:t>
              </a:r>
              <a:endParaRPr lang="en-US" dirty="0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93C56BC9-0DBD-4460-BCA1-25ACB63A85E1}"/>
                </a:ext>
              </a:extLst>
            </p:cNvPr>
            <p:cNvSpPr/>
            <p:nvPr/>
          </p:nvSpPr>
          <p:spPr>
            <a:xfrm>
              <a:off x="4253307" y="3332106"/>
              <a:ext cx="1690176" cy="46808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Gripper</a:t>
              </a:r>
              <a:endParaRPr lang="en-US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44B6B994-9D7E-4943-8E76-B7677B42F217}"/>
                </a:ext>
              </a:extLst>
            </p:cNvPr>
            <p:cNvSpPr/>
            <p:nvPr/>
          </p:nvSpPr>
          <p:spPr>
            <a:xfrm>
              <a:off x="4368411" y="2481456"/>
              <a:ext cx="194283" cy="85033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4FBF3C24-2640-4EFA-B99E-7A10291A77A0}"/>
                </a:ext>
              </a:extLst>
            </p:cNvPr>
            <p:cNvSpPr/>
            <p:nvPr/>
          </p:nvSpPr>
          <p:spPr>
            <a:xfrm>
              <a:off x="5639097" y="2495312"/>
              <a:ext cx="194283" cy="83647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F6D1779A-33CA-4EB1-B04D-3883A6D6C9D4}"/>
              </a:ext>
            </a:extLst>
          </p:cNvPr>
          <p:cNvSpPr txBox="1"/>
          <p:nvPr/>
        </p:nvSpPr>
        <p:spPr>
          <a:xfrm>
            <a:off x="7101741" y="1616153"/>
            <a:ext cx="1679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Worm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gear</a:t>
            </a:r>
            <a:endParaRPr lang="de-DE" sz="1600" b="1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BF56273-544A-4A11-96A5-D949AB99E6E4}"/>
              </a:ext>
            </a:extLst>
          </p:cNvPr>
          <p:cNvSpPr txBox="1"/>
          <p:nvPr/>
        </p:nvSpPr>
        <p:spPr>
          <a:xfrm>
            <a:off x="9194247" y="1616153"/>
            <a:ext cx="1891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Helical</a:t>
            </a:r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gear</a:t>
            </a:r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unit</a:t>
            </a:r>
            <a:endParaRPr lang="de-DE" sz="1600" b="1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pic>
        <p:nvPicPr>
          <p:cNvPr id="41" name="Grafik 40" descr="Häkchen mit einfarbiger Füllung">
            <a:extLst>
              <a:ext uri="{FF2B5EF4-FFF2-40B4-BE49-F238E27FC236}">
                <a16:creationId xmlns:a16="http://schemas.microsoft.com/office/drawing/2014/main" id="{A1876720-6CD5-4334-9E40-2B6E7520D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7282" y="2274630"/>
            <a:ext cx="643464" cy="643464"/>
          </a:xfrm>
          <a:prstGeom prst="rect">
            <a:avLst/>
          </a:prstGeom>
        </p:spPr>
      </p:pic>
      <p:pic>
        <p:nvPicPr>
          <p:cNvPr id="42" name="Grafik 41" descr="Schließen mit einfarbiger Füllung">
            <a:extLst>
              <a:ext uri="{FF2B5EF4-FFF2-40B4-BE49-F238E27FC236}">
                <a16:creationId xmlns:a16="http://schemas.microsoft.com/office/drawing/2014/main" id="{2BF50F84-4BEE-431E-A9DA-F4E8EE466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1794" y="2274630"/>
            <a:ext cx="643464" cy="643464"/>
          </a:xfrm>
          <a:prstGeom prst="rect">
            <a:avLst/>
          </a:prstGeom>
        </p:spPr>
      </p:pic>
      <p:sp>
        <p:nvSpPr>
          <p:cNvPr id="43" name="Textplatzhalter 4">
            <a:extLst>
              <a:ext uri="{FF2B5EF4-FFF2-40B4-BE49-F238E27FC236}">
                <a16:creationId xmlns:a16="http://schemas.microsoft.com/office/drawing/2014/main" id="{EB00D558-3807-4F3A-B696-9B1675F19041}"/>
              </a:ext>
            </a:extLst>
          </p:cNvPr>
          <p:cNvSpPr txBox="1">
            <a:spLocks/>
          </p:cNvSpPr>
          <p:nvPr/>
        </p:nvSpPr>
        <p:spPr>
          <a:xfrm>
            <a:off x="6775092" y="3174637"/>
            <a:ext cx="4570518" cy="568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Note: </a:t>
            </a:r>
            <a:r>
              <a:rPr lang="de-DE" sz="1600" dirty="0"/>
              <a:t>Impact </a:t>
            </a:r>
            <a:r>
              <a:rPr lang="de-DE" sz="1600" dirty="0" err="1"/>
              <a:t>force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worm</a:t>
            </a:r>
            <a:r>
              <a:rPr lang="de-DE" sz="1600" dirty="0"/>
              <a:t> </a:t>
            </a:r>
            <a:r>
              <a:rPr lang="de-DE" sz="1600" dirty="0" err="1"/>
              <a:t>gear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reduced</a:t>
            </a:r>
            <a:r>
              <a:rPr lang="de-DE" sz="1600" dirty="0"/>
              <a:t> due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earlier</a:t>
            </a:r>
            <a:r>
              <a:rPr lang="de-DE" sz="1600" dirty="0"/>
              <a:t> </a:t>
            </a:r>
            <a:r>
              <a:rPr lang="de-DE" sz="1600" dirty="0" err="1"/>
              <a:t>impact</a:t>
            </a:r>
            <a:r>
              <a:rPr lang="de-DE" sz="1600" dirty="0"/>
              <a:t> on </a:t>
            </a:r>
            <a:r>
              <a:rPr lang="de-DE" sz="1600" dirty="0" err="1"/>
              <a:t>one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two</a:t>
            </a:r>
            <a:r>
              <a:rPr lang="de-DE" sz="1600" dirty="0"/>
              <a:t> </a:t>
            </a:r>
            <a:r>
              <a:rPr lang="de-DE" sz="1600" dirty="0" err="1"/>
              <a:t>jaws</a:t>
            </a:r>
            <a:endParaRPr lang="en-US" sz="1600" dirty="0"/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C85C6EB9-142F-4D57-8B65-2F38A0650D68}"/>
              </a:ext>
            </a:extLst>
          </p:cNvPr>
          <p:cNvGrpSpPr/>
          <p:nvPr/>
        </p:nvGrpSpPr>
        <p:grpSpPr>
          <a:xfrm rot="5400000">
            <a:off x="4312134" y="4530165"/>
            <a:ext cx="1690176" cy="1318736"/>
            <a:chOff x="4253307" y="2481456"/>
            <a:chExt cx="1690176" cy="1318736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20EB5ACC-7183-462C-AB99-AB7AF5962FAE}"/>
                </a:ext>
              </a:extLst>
            </p:cNvPr>
            <p:cNvSpPr/>
            <p:nvPr/>
          </p:nvSpPr>
          <p:spPr>
            <a:xfrm>
              <a:off x="4908534" y="2495311"/>
              <a:ext cx="697691" cy="628029"/>
            </a:xfrm>
            <a:prstGeom prst="rect">
              <a:avLst/>
            </a:prstGeom>
            <a:solidFill>
              <a:srgbClr val="BC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WP</a:t>
              </a:r>
              <a:endParaRPr lang="en-US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9C2F4BD9-31B5-4969-A3D1-F158B36F2C84}"/>
                </a:ext>
              </a:extLst>
            </p:cNvPr>
            <p:cNvSpPr/>
            <p:nvPr/>
          </p:nvSpPr>
          <p:spPr>
            <a:xfrm>
              <a:off x="4253307" y="3332106"/>
              <a:ext cx="1690176" cy="46808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Gripper</a:t>
              </a:r>
              <a:endParaRPr lang="en-US" dirty="0"/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DD289655-EC00-42EC-A939-DB1E23FA6936}"/>
                </a:ext>
              </a:extLst>
            </p:cNvPr>
            <p:cNvSpPr/>
            <p:nvPr/>
          </p:nvSpPr>
          <p:spPr>
            <a:xfrm>
              <a:off x="4368411" y="2481456"/>
              <a:ext cx="194283" cy="85033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3272618E-9D23-4E38-A27B-196227CB3B01}"/>
                </a:ext>
              </a:extLst>
            </p:cNvPr>
            <p:cNvSpPr/>
            <p:nvPr/>
          </p:nvSpPr>
          <p:spPr>
            <a:xfrm>
              <a:off x="5639097" y="2495312"/>
              <a:ext cx="194283" cy="83647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Grafik 63" descr="Häkchen mit einfarbiger Füllung">
            <a:extLst>
              <a:ext uri="{FF2B5EF4-FFF2-40B4-BE49-F238E27FC236}">
                <a16:creationId xmlns:a16="http://schemas.microsoft.com/office/drawing/2014/main" id="{6875B74E-4D36-4FF9-9847-9DA5094C9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2360" y="4441080"/>
            <a:ext cx="643464" cy="643464"/>
          </a:xfrm>
          <a:prstGeom prst="rect">
            <a:avLst/>
          </a:prstGeom>
        </p:spPr>
      </p:pic>
      <p:pic>
        <p:nvPicPr>
          <p:cNvPr id="65" name="Grafik 64" descr="Schließen mit einfarbiger Füllung">
            <a:extLst>
              <a:ext uri="{FF2B5EF4-FFF2-40B4-BE49-F238E27FC236}">
                <a16:creationId xmlns:a16="http://schemas.microsoft.com/office/drawing/2014/main" id="{459F0709-79CB-44C1-9D48-B932C797B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6872" y="4441080"/>
            <a:ext cx="643464" cy="643464"/>
          </a:xfrm>
          <a:prstGeom prst="rect">
            <a:avLst/>
          </a:prstGeom>
        </p:spPr>
      </p:pic>
      <p:sp>
        <p:nvSpPr>
          <p:cNvPr id="66" name="Textplatzhalter 4">
            <a:extLst>
              <a:ext uri="{FF2B5EF4-FFF2-40B4-BE49-F238E27FC236}">
                <a16:creationId xmlns:a16="http://schemas.microsoft.com/office/drawing/2014/main" id="{EA47D759-3887-49FC-AC89-F5E387E7D75C}"/>
              </a:ext>
            </a:extLst>
          </p:cNvPr>
          <p:cNvSpPr txBox="1">
            <a:spLocks/>
          </p:cNvSpPr>
          <p:nvPr/>
        </p:nvSpPr>
        <p:spPr>
          <a:xfrm>
            <a:off x="6780170" y="5341087"/>
            <a:ext cx="4570518" cy="568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Note: </a:t>
            </a:r>
            <a:r>
              <a:rPr lang="de-DE" sz="1600" dirty="0"/>
              <a:t>Impact </a:t>
            </a:r>
            <a:r>
              <a:rPr lang="de-DE" sz="1600" dirty="0" err="1"/>
              <a:t>force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worm</a:t>
            </a:r>
            <a:r>
              <a:rPr lang="de-DE" sz="1600" dirty="0"/>
              <a:t> </a:t>
            </a:r>
            <a:r>
              <a:rPr lang="de-DE" sz="1600" dirty="0" err="1"/>
              <a:t>gear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reduced</a:t>
            </a:r>
            <a:r>
              <a:rPr lang="de-DE" sz="1600" dirty="0"/>
              <a:t> due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earlier</a:t>
            </a:r>
            <a:r>
              <a:rPr lang="de-DE" sz="1600" dirty="0"/>
              <a:t> </a:t>
            </a:r>
            <a:r>
              <a:rPr lang="de-DE" sz="1600" dirty="0" err="1"/>
              <a:t>impact</a:t>
            </a:r>
            <a:r>
              <a:rPr lang="de-DE" sz="1600" dirty="0"/>
              <a:t> on </a:t>
            </a:r>
            <a:r>
              <a:rPr lang="de-DE" sz="1600" dirty="0" err="1"/>
              <a:t>one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two</a:t>
            </a:r>
            <a:r>
              <a:rPr lang="de-DE" sz="1600" dirty="0"/>
              <a:t> </a:t>
            </a:r>
            <a:r>
              <a:rPr lang="de-DE" sz="1600" dirty="0" err="1"/>
              <a:t>jaws</a:t>
            </a:r>
            <a:endParaRPr lang="en-US" sz="1600" dirty="0"/>
          </a:p>
        </p:txBody>
      </p:sp>
      <p:sp>
        <p:nvSpPr>
          <p:cNvPr id="67" name="Textplatzhalter 4">
            <a:extLst>
              <a:ext uri="{FF2B5EF4-FFF2-40B4-BE49-F238E27FC236}">
                <a16:creationId xmlns:a16="http://schemas.microsoft.com/office/drawing/2014/main" id="{2A019279-07FC-4C9E-8E12-BADC6FE02511}"/>
              </a:ext>
            </a:extLst>
          </p:cNvPr>
          <p:cNvSpPr txBox="1">
            <a:spLocks/>
          </p:cNvSpPr>
          <p:nvPr/>
        </p:nvSpPr>
        <p:spPr>
          <a:xfrm>
            <a:off x="982208" y="4916278"/>
            <a:ext cx="2893942" cy="568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Scenario: </a:t>
            </a:r>
            <a:r>
              <a:rPr lang="de-DE" sz="1600" dirty="0" err="1"/>
              <a:t>Asychronous</a:t>
            </a:r>
            <a:r>
              <a:rPr lang="de-DE" sz="1600" dirty="0"/>
              <a:t> </a:t>
            </a:r>
            <a:r>
              <a:rPr lang="de-DE" sz="1600" dirty="0" err="1"/>
              <a:t>contact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jaws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workpiece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lifting</a:t>
            </a:r>
            <a:r>
              <a:rPr lang="de-DE" sz="1600" dirty="0"/>
              <a:t> a WP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one</a:t>
            </a:r>
            <a:r>
              <a:rPr lang="de-DE" sz="1600" dirty="0"/>
              <a:t> </a:t>
            </a:r>
            <a:r>
              <a:rPr lang="de-DE" sz="1600" dirty="0" err="1"/>
              <a:t>jaw</a:t>
            </a:r>
            <a:r>
              <a:rPr lang="de-DE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487592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5">
            <a:extLst>
              <a:ext uri="{FF2B5EF4-FFF2-40B4-BE49-F238E27FC236}">
                <a16:creationId xmlns:a16="http://schemas.microsoft.com/office/drawing/2014/main" id="{3ADADA67-6181-6BAB-1863-64774744AB51}"/>
              </a:ext>
            </a:extLst>
          </p:cNvPr>
          <p:cNvSpPr/>
          <p:nvPr/>
        </p:nvSpPr>
        <p:spPr>
          <a:xfrm>
            <a:off x="0" y="1105916"/>
            <a:ext cx="12192000" cy="5178331"/>
          </a:xfrm>
          <a:custGeom>
            <a:avLst/>
            <a:gdLst>
              <a:gd name="connsiteX0" fmla="*/ 2905125 w 6858000"/>
              <a:gd name="connsiteY0" fmla="*/ 2912812 h 2912811"/>
              <a:gd name="connsiteX1" fmla="*/ 0 w 6858000"/>
              <a:gd name="connsiteY1" fmla="*/ 2912812 h 2912811"/>
              <a:gd name="connsiteX2" fmla="*/ 0 w 6858000"/>
              <a:gd name="connsiteY2" fmla="*/ 1484062 h 2912811"/>
              <a:gd name="connsiteX3" fmla="*/ 2548271 w 6858000"/>
              <a:gd name="connsiteY3" fmla="*/ 1484062 h 2912811"/>
              <a:gd name="connsiteX4" fmla="*/ 5333810 w 6858000"/>
              <a:gd name="connsiteY4" fmla="*/ 0 h 2912811"/>
              <a:gd name="connsiteX5" fmla="*/ 6858000 w 6858000"/>
              <a:gd name="connsiteY5" fmla="*/ 0 h 2912811"/>
              <a:gd name="connsiteX6" fmla="*/ 6858000 w 6858000"/>
              <a:gd name="connsiteY6" fmla="*/ 1428750 h 2912811"/>
              <a:gd name="connsiteX7" fmla="*/ 5690664 w 6858000"/>
              <a:gd name="connsiteY7" fmla="*/ 1428750 h 291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2912811">
                <a:moveTo>
                  <a:pt x="2905125" y="2912812"/>
                </a:moveTo>
                <a:lnTo>
                  <a:pt x="0" y="2912812"/>
                </a:lnTo>
                <a:lnTo>
                  <a:pt x="0" y="1484062"/>
                </a:lnTo>
                <a:lnTo>
                  <a:pt x="2548271" y="1484062"/>
                </a:lnTo>
                <a:lnTo>
                  <a:pt x="5333810" y="0"/>
                </a:lnTo>
                <a:lnTo>
                  <a:pt x="6858000" y="0"/>
                </a:lnTo>
                <a:lnTo>
                  <a:pt x="6858000" y="1428750"/>
                </a:lnTo>
                <a:lnTo>
                  <a:pt x="5690664" y="142875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B873213A-5297-BE91-8BF0-02CE46C6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5609124" cy="1020318"/>
          </a:xfrm>
        </p:spPr>
        <p:txBody>
          <a:bodyPr/>
          <a:lstStyle/>
          <a:p>
            <a:r>
              <a:rPr lang="en-US" noProof="0" dirty="0"/>
              <a:t>Here the headline is </a:t>
            </a:r>
            <a:br>
              <a:rPr lang="en-US" noProof="0" dirty="0"/>
            </a:br>
            <a:r>
              <a:rPr lang="en-US" noProof="0" dirty="0"/>
              <a:t>also in several lines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A95CD4-9138-5BD7-07F5-45096E1443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noProof="0" dirty="0"/>
              <a:t>Here is the chapter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2431B81-88F8-6D10-F1A0-E64BD86FC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4283301" cy="1194707"/>
          </a:xfrm>
        </p:spPr>
        <p:txBody>
          <a:bodyPr/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At vero eos et accusam et 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Lorem ipsum dolor sit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Stet clita kasd gubergren, no</a:t>
            </a:r>
            <a:endParaRPr lang="en-US" noProof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578C456-4BC4-8D8D-7058-1B3F0BEF0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8" y="573753"/>
            <a:ext cx="2672936" cy="4969218"/>
          </a:xfrm>
          <a:prstGeom prst="rect">
            <a:avLst/>
          </a:prstGeom>
          <a:effectLst>
            <a:outerShdw blurRad="635000" dist="304800" algn="l" rotWithShape="0">
              <a:prstClr val="black">
                <a:alpha val="29000"/>
              </a:prstClr>
            </a:outerShdw>
          </a:effectLst>
        </p:spPr>
      </p:pic>
      <p:sp>
        <p:nvSpPr>
          <p:cNvPr id="19" name="Titel 11">
            <a:extLst>
              <a:ext uri="{FF2B5EF4-FFF2-40B4-BE49-F238E27FC236}">
                <a16:creationId xmlns:a16="http://schemas.microsoft.com/office/drawing/2014/main" id="{BF76A8A5-DD1B-6722-BE8A-EA19FB2D3471}"/>
              </a:ext>
            </a:extLst>
          </p:cNvPr>
          <p:cNvSpPr txBox="1">
            <a:spLocks/>
          </p:cNvSpPr>
          <p:nvPr/>
        </p:nvSpPr>
        <p:spPr>
          <a:xfrm>
            <a:off x="724923" y="5532085"/>
            <a:ext cx="4217191" cy="524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600" b="1" dirty="0">
                <a:solidFill>
                  <a:schemeClr val="bg1"/>
                </a:solidFill>
                <a:latin typeface="Fago Pro" panose="02000506040000020004" pitchFamily="50" charset="0"/>
              </a:rPr>
              <a:t>Less Lorum Ipsum</a:t>
            </a:r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72635FD9-0EA8-B947-097E-41785001D50F}"/>
              </a:ext>
            </a:extLst>
          </p:cNvPr>
          <p:cNvSpPr txBox="1">
            <a:spLocks/>
          </p:cNvSpPr>
          <p:nvPr/>
        </p:nvSpPr>
        <p:spPr>
          <a:xfrm>
            <a:off x="658813" y="4056541"/>
            <a:ext cx="4914672" cy="1148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1000" b="1" dirty="0">
                <a:solidFill>
                  <a:schemeClr val="bg1"/>
                </a:solidFill>
                <a:latin typeface="Fago Pro" panose="02000506040000020004" pitchFamily="50" charset="0"/>
              </a:rPr>
              <a:t>30</a:t>
            </a:r>
            <a:r>
              <a:rPr lang="de-DE" sz="11000" b="1" spc="-1500" dirty="0">
                <a:solidFill>
                  <a:schemeClr val="bg1"/>
                </a:solidFill>
                <a:latin typeface="Fago Pro" panose="02000506040000020004" pitchFamily="50" charset="0"/>
              </a:rPr>
              <a:t> </a:t>
            </a:r>
            <a:r>
              <a:rPr lang="de-DE" sz="11000" b="1" dirty="0">
                <a:solidFill>
                  <a:schemeClr val="bg1"/>
                </a:solidFill>
                <a:latin typeface="Fago Pro" panose="02000506040000020004" pitchFamily="50" charset="0"/>
              </a:rPr>
              <a:t>%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B6196B-EDA0-0D13-12C5-FC5EBEA49A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55179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BB0A6-E9D6-C691-AC61-C51086708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666749"/>
          </a:xfrm>
        </p:spPr>
        <p:txBody>
          <a:bodyPr/>
          <a:lstStyle/>
          <a:p>
            <a:r>
              <a:rPr lang="en-US" noProof="0" dirty="0"/>
              <a:t>Template SCHUNK Colors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42B4926-62EF-28AB-0545-A4570E4AAC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329683-9174-814D-1634-F73F8F2ACB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543050"/>
            <a:ext cx="3875088" cy="3810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noProof="0" dirty="0"/>
              <a:t>Primary Colors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C4C1F49-C97E-642D-CF1C-8DBBE309082E}"/>
              </a:ext>
            </a:extLst>
          </p:cNvPr>
          <p:cNvSpPr txBox="1">
            <a:spLocks/>
          </p:cNvSpPr>
          <p:nvPr/>
        </p:nvSpPr>
        <p:spPr>
          <a:xfrm>
            <a:off x="4868863" y="1543050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b="1" dirty="0">
                <a:latin typeface="Fago Pro" panose="02000506040000020004" pitchFamily="50" charset="0"/>
              </a:rPr>
              <a:t>Accent Color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F4F74D-39DA-BC82-9535-FC1882536BC7}"/>
              </a:ext>
            </a:extLst>
          </p:cNvPr>
          <p:cNvSpPr/>
          <p:nvPr/>
        </p:nvSpPr>
        <p:spPr>
          <a:xfrm>
            <a:off x="658813" y="1971675"/>
            <a:ext cx="1865312" cy="866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E77829A-289A-440C-A982-FE94F005C912}"/>
              </a:ext>
            </a:extLst>
          </p:cNvPr>
          <p:cNvSpPr/>
          <p:nvPr/>
        </p:nvSpPr>
        <p:spPr>
          <a:xfrm>
            <a:off x="2672557" y="1971675"/>
            <a:ext cx="1865312" cy="86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A766C70-9CD4-2E6F-5917-9A9B67925B6C}"/>
              </a:ext>
            </a:extLst>
          </p:cNvPr>
          <p:cNvSpPr/>
          <p:nvPr/>
        </p:nvSpPr>
        <p:spPr>
          <a:xfrm>
            <a:off x="4868863" y="1971675"/>
            <a:ext cx="1865312" cy="866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226DEE84-C516-22B9-3AE9-9A088C90DF8F}"/>
              </a:ext>
            </a:extLst>
          </p:cNvPr>
          <p:cNvSpPr txBox="1">
            <a:spLocks/>
          </p:cNvSpPr>
          <p:nvPr/>
        </p:nvSpPr>
        <p:spPr>
          <a:xfrm>
            <a:off x="658813" y="2896616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latin typeface="Fago Pro" panose="02000506040000020004" pitchFamily="50" charset="0"/>
              </a:rPr>
              <a:t>0–61–106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6078355B-ED21-8249-267A-15E065571EC2}"/>
              </a:ext>
            </a:extLst>
          </p:cNvPr>
          <p:cNvSpPr txBox="1">
            <a:spLocks/>
          </p:cNvSpPr>
          <p:nvPr/>
        </p:nvSpPr>
        <p:spPr>
          <a:xfrm>
            <a:off x="2668589" y="2896616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latin typeface="Fago Pro" panose="02000506040000020004" pitchFamily="50" charset="0"/>
              </a:rPr>
              <a:t>0–158–224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5165776-B83E-BFF2-DFB1-DF3FEA198E9F}"/>
              </a:ext>
            </a:extLst>
          </p:cNvPr>
          <p:cNvSpPr txBox="1">
            <a:spLocks/>
          </p:cNvSpPr>
          <p:nvPr/>
        </p:nvSpPr>
        <p:spPr>
          <a:xfrm>
            <a:off x="4868863" y="2896616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latin typeface="Fago Pro" panose="02000506040000020004" pitchFamily="50" charset="0"/>
              </a:rPr>
              <a:t>188–207–0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3A905AB-DFD0-2316-B98D-284FE6272555}"/>
              </a:ext>
            </a:extLst>
          </p:cNvPr>
          <p:cNvSpPr/>
          <p:nvPr/>
        </p:nvSpPr>
        <p:spPr>
          <a:xfrm>
            <a:off x="658813" y="4129595"/>
            <a:ext cx="1865312" cy="381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2CBA3EE-2FD5-2E12-D6F7-449A5D29A61C}"/>
              </a:ext>
            </a:extLst>
          </p:cNvPr>
          <p:cNvSpPr/>
          <p:nvPr/>
        </p:nvSpPr>
        <p:spPr>
          <a:xfrm>
            <a:off x="2897188" y="4129595"/>
            <a:ext cx="1865312" cy="381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85E3CA5-4AF2-02F0-0BFD-1258158C810E}"/>
              </a:ext>
            </a:extLst>
          </p:cNvPr>
          <p:cNvSpPr/>
          <p:nvPr/>
        </p:nvSpPr>
        <p:spPr>
          <a:xfrm>
            <a:off x="4868863" y="4129595"/>
            <a:ext cx="1865312" cy="381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658E970-F901-3A26-B85B-F1AEFFBC748B}"/>
              </a:ext>
            </a:extLst>
          </p:cNvPr>
          <p:cNvSpPr/>
          <p:nvPr/>
        </p:nvSpPr>
        <p:spPr>
          <a:xfrm>
            <a:off x="7107238" y="4129595"/>
            <a:ext cx="1865312" cy="381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2EAFE78-F3B5-C34A-14BE-6076087A2E04}"/>
              </a:ext>
            </a:extLst>
          </p:cNvPr>
          <p:cNvSpPr txBox="1">
            <a:spLocks/>
          </p:cNvSpPr>
          <p:nvPr/>
        </p:nvSpPr>
        <p:spPr>
          <a:xfrm>
            <a:off x="658813" y="4582541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latin typeface="Fago Pro" panose="02000506040000020004" pitchFamily="50" charset="0"/>
              </a:rPr>
              <a:t>0–61–106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E0268F29-783A-A91A-87F8-D9EE9CA3346E}"/>
              </a:ext>
            </a:extLst>
          </p:cNvPr>
          <p:cNvSpPr txBox="1">
            <a:spLocks/>
          </p:cNvSpPr>
          <p:nvPr/>
        </p:nvSpPr>
        <p:spPr>
          <a:xfrm>
            <a:off x="2897188" y="4582541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latin typeface="Fago Pro" panose="02000506040000020004" pitchFamily="50" charset="0"/>
              </a:rPr>
              <a:t>0–158–224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5D1B3464-E175-CF65-1FF8-9EB4C1A70DE6}"/>
              </a:ext>
            </a:extLst>
          </p:cNvPr>
          <p:cNvSpPr txBox="1">
            <a:spLocks/>
          </p:cNvSpPr>
          <p:nvPr/>
        </p:nvSpPr>
        <p:spPr>
          <a:xfrm>
            <a:off x="4868863" y="4582541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latin typeface="Fago Pro" panose="02000506040000020004" pitchFamily="50" charset="0"/>
              </a:rPr>
              <a:t>188–207–0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3833E47-CEE5-550B-81DB-9B9BDA97368B}"/>
              </a:ext>
            </a:extLst>
          </p:cNvPr>
          <p:cNvSpPr txBox="1">
            <a:spLocks/>
          </p:cNvSpPr>
          <p:nvPr/>
        </p:nvSpPr>
        <p:spPr>
          <a:xfrm>
            <a:off x="7107238" y="4582541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latin typeface="Fago Pro" panose="02000506040000020004" pitchFamily="50" charset="0"/>
              </a:rPr>
              <a:t>216–186–34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9616821-A273-7C49-B2A3-4BFF001CAB59}"/>
              </a:ext>
            </a:extLst>
          </p:cNvPr>
          <p:cNvSpPr/>
          <p:nvPr/>
        </p:nvSpPr>
        <p:spPr>
          <a:xfrm>
            <a:off x="2643982" y="5720270"/>
            <a:ext cx="1865312" cy="381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818DF843-B49E-7160-A09D-E51EF8F03788}"/>
              </a:ext>
            </a:extLst>
          </p:cNvPr>
          <p:cNvSpPr txBox="1">
            <a:spLocks/>
          </p:cNvSpPr>
          <p:nvPr/>
        </p:nvSpPr>
        <p:spPr>
          <a:xfrm>
            <a:off x="2643982" y="6173215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latin typeface="Fago Pro" panose="02000506040000020004" pitchFamily="50" charset="0"/>
              </a:rPr>
              <a:t>0–61–106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3329DD6F-3C54-35D7-8A43-63B541206E57}"/>
              </a:ext>
            </a:extLst>
          </p:cNvPr>
          <p:cNvSpPr txBox="1">
            <a:spLocks/>
          </p:cNvSpPr>
          <p:nvPr/>
        </p:nvSpPr>
        <p:spPr>
          <a:xfrm>
            <a:off x="4621213" y="6173215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latin typeface="Fago Pro" panose="02000506040000020004" pitchFamily="50" charset="0"/>
              </a:rPr>
              <a:t>0–158–224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C087611E-7130-8D1A-4C64-49FD68EADC4E}"/>
              </a:ext>
            </a:extLst>
          </p:cNvPr>
          <p:cNvSpPr txBox="1">
            <a:spLocks/>
          </p:cNvSpPr>
          <p:nvPr/>
        </p:nvSpPr>
        <p:spPr>
          <a:xfrm>
            <a:off x="6598444" y="6173215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latin typeface="Fago Pro" panose="02000506040000020004" pitchFamily="50" charset="0"/>
              </a:rPr>
              <a:t>188–207–0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0BE9831-934A-AE04-B861-D21A608CDB81}"/>
              </a:ext>
            </a:extLst>
          </p:cNvPr>
          <p:cNvSpPr/>
          <p:nvPr/>
        </p:nvSpPr>
        <p:spPr>
          <a:xfrm>
            <a:off x="4621213" y="5720270"/>
            <a:ext cx="1865312" cy="381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EF6555A-0F13-C9E4-DCB1-899C469CCB6D}"/>
              </a:ext>
            </a:extLst>
          </p:cNvPr>
          <p:cNvSpPr/>
          <p:nvPr/>
        </p:nvSpPr>
        <p:spPr>
          <a:xfrm>
            <a:off x="6598444" y="5720270"/>
            <a:ext cx="1865312" cy="381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C3D65BD-3793-98AB-6188-CD6509D34ABE}"/>
              </a:ext>
            </a:extLst>
          </p:cNvPr>
          <p:cNvSpPr/>
          <p:nvPr/>
        </p:nvSpPr>
        <p:spPr>
          <a:xfrm>
            <a:off x="666751" y="5720270"/>
            <a:ext cx="1865312" cy="381001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EFE8DCDD-2556-B08E-CDEC-69868833D967}"/>
              </a:ext>
            </a:extLst>
          </p:cNvPr>
          <p:cNvSpPr txBox="1">
            <a:spLocks/>
          </p:cNvSpPr>
          <p:nvPr/>
        </p:nvSpPr>
        <p:spPr>
          <a:xfrm>
            <a:off x="666751" y="6169974"/>
            <a:ext cx="1865312" cy="381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>
                <a:latin typeface="Fago Pro" panose="02000506040000020004" pitchFamily="50" charset="0"/>
              </a:rPr>
              <a:t>227–227–227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3A1B567B-77A4-61C1-FAF9-2C4C9868FB62}"/>
              </a:ext>
            </a:extLst>
          </p:cNvPr>
          <p:cNvSpPr txBox="1">
            <a:spLocks/>
          </p:cNvSpPr>
          <p:nvPr/>
        </p:nvSpPr>
        <p:spPr>
          <a:xfrm>
            <a:off x="658814" y="3829552"/>
            <a:ext cx="1865312" cy="249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300" b="1" dirty="0">
                <a:latin typeface="Fago Pro" panose="02000506040000020004" pitchFamily="50" charset="0"/>
              </a:rPr>
              <a:t>Copy Text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6DE51C68-3CE0-200C-BAE2-8D37BBE77518}"/>
              </a:ext>
            </a:extLst>
          </p:cNvPr>
          <p:cNvSpPr txBox="1">
            <a:spLocks/>
          </p:cNvSpPr>
          <p:nvPr/>
        </p:nvSpPr>
        <p:spPr>
          <a:xfrm>
            <a:off x="2897187" y="3829552"/>
            <a:ext cx="3836987" cy="249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300" b="1" dirty="0">
                <a:latin typeface="Fago Pro" panose="02000506040000020004" pitchFamily="50" charset="0"/>
              </a:rPr>
              <a:t>Highlight Color in Tables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F8A9DFB1-A582-9B4F-3301-13975260F419}"/>
              </a:ext>
            </a:extLst>
          </p:cNvPr>
          <p:cNvSpPr txBox="1">
            <a:spLocks/>
          </p:cNvSpPr>
          <p:nvPr/>
        </p:nvSpPr>
        <p:spPr>
          <a:xfrm>
            <a:off x="7107235" y="3628277"/>
            <a:ext cx="1865312" cy="4503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300" b="1" dirty="0">
                <a:latin typeface="Fago Pro" panose="02000506040000020004" pitchFamily="50" charset="0"/>
              </a:rPr>
              <a:t>Representation Oil for Tool Holders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FFE1CB07-D111-B7FB-0C96-623BDCE77FE8}"/>
              </a:ext>
            </a:extLst>
          </p:cNvPr>
          <p:cNvSpPr txBox="1">
            <a:spLocks/>
          </p:cNvSpPr>
          <p:nvPr/>
        </p:nvSpPr>
        <p:spPr>
          <a:xfrm>
            <a:off x="666751" y="5413646"/>
            <a:ext cx="7797005" cy="249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300" b="1" dirty="0">
                <a:latin typeface="Fago Pro" panose="02000506040000020004" pitchFamily="50" charset="0"/>
              </a:rPr>
              <a:t>Color backgrounds from quiet to loud (e.g. for info boxes)</a:t>
            </a:r>
            <a:endParaRPr lang="de-DE" sz="1300" b="1" dirty="0">
              <a:latin typeface="Fago Pro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34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CD63CD-0894-9298-139A-DB4DFD26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Design elements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E1AD75C-3F7D-D29F-CD06-51C2E73484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52</a:t>
            </a:fld>
            <a:endParaRPr lang="de-DE" dirty="0"/>
          </a:p>
        </p:txBody>
      </p: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C2BAA0F3-0406-7904-098E-6B0588786D8F}"/>
              </a:ext>
            </a:extLst>
          </p:cNvPr>
          <p:cNvCxnSpPr>
            <a:cxnSpLocks/>
          </p:cNvCxnSpPr>
          <p:nvPr/>
        </p:nvCxnSpPr>
        <p:spPr>
          <a:xfrm flipV="1">
            <a:off x="658813" y="2820290"/>
            <a:ext cx="2274887" cy="614489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EABDDCFB-25F9-07CC-78E5-F46C50788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86275" y="2668145"/>
            <a:ext cx="466726" cy="37921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1B47CD1-2020-D785-5923-EA195F215F04}"/>
              </a:ext>
            </a:extLst>
          </p:cNvPr>
          <p:cNvSpPr txBox="1"/>
          <p:nvPr/>
        </p:nvSpPr>
        <p:spPr>
          <a:xfrm>
            <a:off x="7019925" y="2696147"/>
            <a:ext cx="2419351" cy="3201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Example Plus Point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866EA7E-7345-F233-4A3D-C465E53C6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8425" y="2630045"/>
            <a:ext cx="400050" cy="40005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DA2D0E0-FAF6-3E2D-1784-A24CF7500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96550" y="2632646"/>
            <a:ext cx="4000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937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182C1E-C7BE-A7EF-C7BA-6CF7D0890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Don’ts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B585BC-D59B-EC85-E9B2-F71A19F49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53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975704-4297-6ABC-3F15-90C426F10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1392553"/>
            <a:ext cx="3177209" cy="180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4D8819-3156-4931-6836-8E7981A25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406" y="1392553"/>
            <a:ext cx="3177209" cy="179763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E7310A2-04C6-13A5-6B1D-32F259DE0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5050" y="1392553"/>
            <a:ext cx="3177208" cy="17976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F4D49F3-BE7F-773B-93FC-999424400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968" y="3919977"/>
            <a:ext cx="3174799" cy="17976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9B1C4DB-952E-B302-33BA-968ACFF3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611" y="3919977"/>
            <a:ext cx="3174799" cy="179763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95766C8-A194-4E52-1009-90F6D0599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5050" y="3919977"/>
            <a:ext cx="3177208" cy="179763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279CE0E-5F24-B84D-A86E-8067F0DA4D4A}"/>
              </a:ext>
            </a:extLst>
          </p:cNvPr>
          <p:cNvSpPr txBox="1"/>
          <p:nvPr/>
        </p:nvSpPr>
        <p:spPr>
          <a:xfrm>
            <a:off x="4611688" y="3247334"/>
            <a:ext cx="3158158" cy="605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Do not crop or obscure important image content in application images.</a:t>
            </a:r>
            <a:endParaRPr kumimoji="0" lang="de-DE" sz="1100" b="0" i="0" u="sng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C49270B-4FF4-4A78-E17A-D18E19038584}"/>
              </a:ext>
            </a:extLst>
          </p:cNvPr>
          <p:cNvSpPr txBox="1"/>
          <p:nvPr/>
        </p:nvSpPr>
        <p:spPr>
          <a:xfrm>
            <a:off x="658813" y="3247334"/>
            <a:ext cx="3158158" cy="605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Only use images whose license you have.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6B82235-9C3E-2324-B5BC-F735BE704281}"/>
              </a:ext>
            </a:extLst>
          </p:cNvPr>
          <p:cNvSpPr txBox="1"/>
          <p:nvPr/>
        </p:nvSpPr>
        <p:spPr>
          <a:xfrm>
            <a:off x="8584100" y="3247334"/>
            <a:ext cx="3158158" cy="605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100" b="0" i="0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The type plate logo must always be fully visible. Note the protective space around the logo. </a:t>
            </a:r>
            <a:endParaRPr kumimoji="0" lang="de-DE" sz="1100" b="0" i="0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383BEFB-68E5-352F-6E0F-C2DABC73A31C}"/>
              </a:ext>
            </a:extLst>
          </p:cNvPr>
          <p:cNvSpPr txBox="1"/>
          <p:nvPr/>
        </p:nvSpPr>
        <p:spPr>
          <a:xfrm>
            <a:off x="4611688" y="5816503"/>
            <a:ext cx="3158158" cy="605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100" b="0" i="0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Use the accent colour "Lemon" really only as an accent - not inflationary.</a:t>
            </a:r>
            <a:endParaRPr kumimoji="0" lang="de-DE" sz="1100" b="0" i="0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8EF293A-4F06-6313-8139-A78CDD83FD72}"/>
              </a:ext>
            </a:extLst>
          </p:cNvPr>
          <p:cNvSpPr txBox="1"/>
          <p:nvPr/>
        </p:nvSpPr>
        <p:spPr>
          <a:xfrm>
            <a:off x="658813" y="5816503"/>
            <a:ext cx="3158158" cy="605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buClr>
                <a:srgbClr val="009EE0"/>
              </a:buClr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Do not overload the pages. Ensure clarity and comprehensibility of the content.</a:t>
            </a:r>
            <a:b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</a:b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→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Brand value Clarity and quality</a:t>
            </a:r>
            <a:endParaRPr kumimoji="0" lang="de-DE" sz="1100" b="0" i="0" u="sng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CF6C56E-8BC7-A871-7652-3CCF6B5E6AF4}"/>
              </a:ext>
            </a:extLst>
          </p:cNvPr>
          <p:cNvSpPr txBox="1"/>
          <p:nvPr/>
        </p:nvSpPr>
        <p:spPr>
          <a:xfrm>
            <a:off x="8584100" y="5816503"/>
            <a:ext cx="3158158" cy="6056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100" b="0" i="0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The “Next-Level-</a:t>
            </a:r>
            <a:r>
              <a:rPr lang="en-US" sz="1100" dirty="0">
                <a:solidFill>
                  <a:srgbClr val="003D6A"/>
                </a:solidFill>
                <a:latin typeface="Fago Pro" panose="02000506040000020004" pitchFamily="50" charset="0"/>
              </a:rPr>
              <a:t>E</a:t>
            </a:r>
            <a:r>
              <a:rPr kumimoji="0" lang="en-US" sz="1100" b="0" i="0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lement" must not be scaled or distorted unproportionally. The angle is always </a:t>
            </a:r>
          </a:p>
          <a:p>
            <a:pPr marR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100" b="0" i="0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27 degrees</a:t>
            </a:r>
            <a:endParaRPr kumimoji="0" lang="de-DE" sz="1100" b="0" i="0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1" name="Multiplikationszeichen 20">
            <a:extLst>
              <a:ext uri="{FF2B5EF4-FFF2-40B4-BE49-F238E27FC236}">
                <a16:creationId xmlns:a16="http://schemas.microsoft.com/office/drawing/2014/main" id="{05F1BF99-3953-1E80-E047-C25BE341DD16}"/>
              </a:ext>
            </a:extLst>
          </p:cNvPr>
          <p:cNvSpPr/>
          <p:nvPr/>
        </p:nvSpPr>
        <p:spPr>
          <a:xfrm>
            <a:off x="789381" y="835714"/>
            <a:ext cx="2877972" cy="2877972"/>
          </a:xfrm>
          <a:prstGeom prst="mathMultiply">
            <a:avLst>
              <a:gd name="adj1" fmla="val 317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2" name="Multiplikationszeichen 21">
            <a:extLst>
              <a:ext uri="{FF2B5EF4-FFF2-40B4-BE49-F238E27FC236}">
                <a16:creationId xmlns:a16="http://schemas.microsoft.com/office/drawing/2014/main" id="{9B66C7E9-C727-EE02-026F-F2C9207663D5}"/>
              </a:ext>
            </a:extLst>
          </p:cNvPr>
          <p:cNvSpPr/>
          <p:nvPr/>
        </p:nvSpPr>
        <p:spPr>
          <a:xfrm>
            <a:off x="4751781" y="835714"/>
            <a:ext cx="2877972" cy="2877972"/>
          </a:xfrm>
          <a:prstGeom prst="mathMultiply">
            <a:avLst>
              <a:gd name="adj1" fmla="val 317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3" name="Multiplikationszeichen 22">
            <a:extLst>
              <a:ext uri="{FF2B5EF4-FFF2-40B4-BE49-F238E27FC236}">
                <a16:creationId xmlns:a16="http://schemas.microsoft.com/office/drawing/2014/main" id="{B2CA748D-AA5D-AF03-18A9-2C246271BE08}"/>
              </a:ext>
            </a:extLst>
          </p:cNvPr>
          <p:cNvSpPr/>
          <p:nvPr/>
        </p:nvSpPr>
        <p:spPr>
          <a:xfrm>
            <a:off x="10672703" y="826189"/>
            <a:ext cx="1459832" cy="1459832"/>
          </a:xfrm>
          <a:prstGeom prst="mathMultiply">
            <a:avLst>
              <a:gd name="adj1" fmla="val 512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4" name="Multiplikationszeichen 23">
            <a:extLst>
              <a:ext uri="{FF2B5EF4-FFF2-40B4-BE49-F238E27FC236}">
                <a16:creationId xmlns:a16="http://schemas.microsoft.com/office/drawing/2014/main" id="{A768B2DF-DD91-EFE5-BF37-1EB67A6C21C8}"/>
              </a:ext>
            </a:extLst>
          </p:cNvPr>
          <p:cNvSpPr/>
          <p:nvPr/>
        </p:nvSpPr>
        <p:spPr>
          <a:xfrm>
            <a:off x="789381" y="3386303"/>
            <a:ext cx="2877972" cy="2877972"/>
          </a:xfrm>
          <a:prstGeom prst="mathMultiply">
            <a:avLst>
              <a:gd name="adj1" fmla="val 317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5" name="Multiplikationszeichen 24">
            <a:extLst>
              <a:ext uri="{FF2B5EF4-FFF2-40B4-BE49-F238E27FC236}">
                <a16:creationId xmlns:a16="http://schemas.microsoft.com/office/drawing/2014/main" id="{1D0B9A03-E132-E0E3-C61A-A98831E2C5ED}"/>
              </a:ext>
            </a:extLst>
          </p:cNvPr>
          <p:cNvSpPr/>
          <p:nvPr/>
        </p:nvSpPr>
        <p:spPr>
          <a:xfrm>
            <a:off x="4751781" y="3386303"/>
            <a:ext cx="2877972" cy="2877972"/>
          </a:xfrm>
          <a:prstGeom prst="mathMultiply">
            <a:avLst>
              <a:gd name="adj1" fmla="val 317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Multiplikationszeichen 25">
            <a:extLst>
              <a:ext uri="{FF2B5EF4-FFF2-40B4-BE49-F238E27FC236}">
                <a16:creationId xmlns:a16="http://schemas.microsoft.com/office/drawing/2014/main" id="{B89034E1-20FC-0F9E-0771-C6833B8CE23B}"/>
              </a:ext>
            </a:extLst>
          </p:cNvPr>
          <p:cNvSpPr/>
          <p:nvPr/>
        </p:nvSpPr>
        <p:spPr>
          <a:xfrm>
            <a:off x="8724193" y="3386303"/>
            <a:ext cx="2877972" cy="2877972"/>
          </a:xfrm>
          <a:prstGeom prst="mathMultiply">
            <a:avLst>
              <a:gd name="adj1" fmla="val 317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Fago Pro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46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5DD83-31B7-45A3-8FC8-686D686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7F679C-F78B-4FBE-94ED-103C14DFB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BA97E7-0294-4BE2-994E-91BD417DF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36E8F-3D4E-46AD-B1BC-392E0493D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8966"/>
            <a:ext cx="4332348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Drive </a:t>
            </a:r>
            <a:r>
              <a:rPr lang="de-DE" b="1" dirty="0" err="1"/>
              <a:t>train</a:t>
            </a:r>
            <a:r>
              <a:rPr lang="de-DE" b="1" dirty="0"/>
              <a:t> EGU &amp; EGK vs. ZIMMER</a:t>
            </a:r>
            <a:endParaRPr lang="en-US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6D1779A-33CA-4EB1-B04D-3883A6D6C9D4}"/>
              </a:ext>
            </a:extLst>
          </p:cNvPr>
          <p:cNvSpPr txBox="1"/>
          <p:nvPr/>
        </p:nvSpPr>
        <p:spPr>
          <a:xfrm>
            <a:off x="7101741" y="1616153"/>
            <a:ext cx="1679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Worm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gear</a:t>
            </a:r>
            <a:endParaRPr lang="de-DE" sz="1600" b="1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BF56273-544A-4A11-96A5-D949AB99E6E4}"/>
              </a:ext>
            </a:extLst>
          </p:cNvPr>
          <p:cNvSpPr txBox="1"/>
          <p:nvPr/>
        </p:nvSpPr>
        <p:spPr>
          <a:xfrm>
            <a:off x="9194247" y="1616153"/>
            <a:ext cx="1891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Helical</a:t>
            </a:r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gear</a:t>
            </a:r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unit</a:t>
            </a:r>
            <a:endParaRPr lang="de-DE" sz="1600" b="1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73C31767-8AEB-4659-B158-B3C36ECF7D48}"/>
              </a:ext>
            </a:extLst>
          </p:cNvPr>
          <p:cNvSpPr txBox="1">
            <a:spLocks/>
          </p:cNvSpPr>
          <p:nvPr/>
        </p:nvSpPr>
        <p:spPr>
          <a:xfrm>
            <a:off x="986946" y="3464254"/>
            <a:ext cx="2472156" cy="568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Scenario: </a:t>
            </a:r>
            <a:r>
              <a:rPr lang="de-DE" sz="1600" dirty="0"/>
              <a:t>Gripping a </a:t>
            </a:r>
            <a:r>
              <a:rPr lang="de-DE" sz="1600" dirty="0" err="1"/>
              <a:t>part</a:t>
            </a:r>
            <a:r>
              <a:rPr lang="de-DE" sz="1600" dirty="0"/>
              <a:t> out </a:t>
            </a:r>
            <a:r>
              <a:rPr lang="de-DE" sz="1600" dirty="0" err="1"/>
              <a:t>of</a:t>
            </a:r>
            <a:r>
              <a:rPr lang="de-DE" sz="1600" dirty="0"/>
              <a:t> a </a:t>
            </a:r>
            <a:r>
              <a:rPr lang="de-DE" sz="1600" dirty="0" err="1"/>
              <a:t>clamping</a:t>
            </a:r>
            <a:r>
              <a:rPr lang="de-DE" sz="1600" dirty="0"/>
              <a:t> </a:t>
            </a:r>
            <a:r>
              <a:rPr lang="de-DE" sz="1600" dirty="0" err="1"/>
              <a:t>device</a:t>
            </a:r>
            <a:endParaRPr lang="en-US" sz="1600" dirty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86B5F5DA-4705-4187-A997-5FF5F4BDD386}"/>
              </a:ext>
            </a:extLst>
          </p:cNvPr>
          <p:cNvSpPr/>
          <p:nvPr/>
        </p:nvSpPr>
        <p:spPr>
          <a:xfrm>
            <a:off x="4907045" y="4192100"/>
            <a:ext cx="527452" cy="468086"/>
          </a:xfrm>
          <a:prstGeom prst="rect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WP</a:t>
            </a:r>
            <a:endParaRPr lang="en-US" dirty="0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DDA72CF7-DEF6-42C1-A359-9258C0FE9351}"/>
              </a:ext>
            </a:extLst>
          </p:cNvPr>
          <p:cNvSpPr/>
          <p:nvPr/>
        </p:nvSpPr>
        <p:spPr>
          <a:xfrm rot="21400948">
            <a:off x="4289163" y="3029257"/>
            <a:ext cx="1690176" cy="4680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Gripper</a:t>
            </a:r>
            <a:endParaRPr lang="en-US" dirty="0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DCDB25C0-18A4-4672-8948-4B459A893B09}"/>
              </a:ext>
            </a:extLst>
          </p:cNvPr>
          <p:cNvSpPr/>
          <p:nvPr/>
        </p:nvSpPr>
        <p:spPr>
          <a:xfrm rot="10600948">
            <a:off x="5717981" y="3462813"/>
            <a:ext cx="194283" cy="850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C9FD05D6-8BC6-4744-82FE-E5B70D47EA9F}"/>
              </a:ext>
            </a:extLst>
          </p:cNvPr>
          <p:cNvSpPr/>
          <p:nvPr/>
        </p:nvSpPr>
        <p:spPr>
          <a:xfrm rot="10600948">
            <a:off x="4448252" y="3535244"/>
            <a:ext cx="194283" cy="83647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Grafik 49" descr="Häkchen mit einfarbiger Füllung">
            <a:extLst>
              <a:ext uri="{FF2B5EF4-FFF2-40B4-BE49-F238E27FC236}">
                <a16:creationId xmlns:a16="http://schemas.microsoft.com/office/drawing/2014/main" id="{15988452-1EB3-4A29-91F3-9825D6849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2607" y="3322718"/>
            <a:ext cx="643464" cy="643464"/>
          </a:xfrm>
          <a:prstGeom prst="rect">
            <a:avLst/>
          </a:prstGeom>
        </p:spPr>
      </p:pic>
      <p:pic>
        <p:nvPicPr>
          <p:cNvPr id="51" name="Grafik 50" descr="Schließen mit einfarbiger Füllung">
            <a:extLst>
              <a:ext uri="{FF2B5EF4-FFF2-40B4-BE49-F238E27FC236}">
                <a16:creationId xmlns:a16="http://schemas.microsoft.com/office/drawing/2014/main" id="{180765C2-517A-48C5-B432-7E66C6871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5306" y="3307406"/>
            <a:ext cx="643464" cy="643464"/>
          </a:xfrm>
          <a:prstGeom prst="rect">
            <a:avLst/>
          </a:prstGeom>
        </p:spPr>
      </p:pic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6B764FFA-6001-467A-ACB8-78C130F6F068}"/>
              </a:ext>
            </a:extLst>
          </p:cNvPr>
          <p:cNvSpPr txBox="1">
            <a:spLocks/>
          </p:cNvSpPr>
          <p:nvPr/>
        </p:nvSpPr>
        <p:spPr>
          <a:xfrm>
            <a:off x="6767225" y="4192100"/>
            <a:ext cx="4570518" cy="568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Note: </a:t>
            </a:r>
            <a:r>
              <a:rPr lang="de-DE" sz="1600" dirty="0" err="1"/>
              <a:t>Workpiece</a:t>
            </a:r>
            <a:r>
              <a:rPr lang="de-DE" sz="1600" dirty="0"/>
              <a:t> will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reoriented</a:t>
            </a:r>
            <a:r>
              <a:rPr lang="de-DE" sz="1600" dirty="0"/>
              <a:t> after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vise</a:t>
            </a:r>
            <a:r>
              <a:rPr lang="de-DE" sz="1600" dirty="0"/>
              <a:t> </a:t>
            </a:r>
            <a:r>
              <a:rPr lang="de-DE" sz="1600" dirty="0" err="1"/>
              <a:t>opened</a:t>
            </a:r>
            <a:r>
              <a:rPr lang="de-DE" sz="1600" dirty="0"/>
              <a:t>. Impact </a:t>
            </a:r>
            <a:r>
              <a:rPr lang="de-DE" sz="1600" dirty="0" err="1"/>
              <a:t>force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already</a:t>
            </a:r>
            <a:r>
              <a:rPr lang="de-DE" sz="1600" dirty="0"/>
              <a:t> </a:t>
            </a:r>
            <a:r>
              <a:rPr lang="de-DE" sz="1600" dirty="0" err="1"/>
              <a:t>gone</a:t>
            </a:r>
            <a:r>
              <a:rPr lang="de-DE" sz="1600" dirty="0"/>
              <a:t>. </a:t>
            </a:r>
            <a:r>
              <a:rPr lang="de-DE" sz="1600" dirty="0" err="1"/>
              <a:t>Regripping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worm</a:t>
            </a:r>
            <a:r>
              <a:rPr lang="de-DE" sz="1600" dirty="0"/>
              <a:t> </a:t>
            </a:r>
            <a:r>
              <a:rPr lang="de-DE" sz="1600" dirty="0" err="1"/>
              <a:t>gear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only</a:t>
            </a:r>
            <a:r>
              <a:rPr lang="de-DE" sz="1600" dirty="0"/>
              <a:t> </a:t>
            </a:r>
            <a:r>
              <a:rPr lang="de-DE" sz="1600" dirty="0" err="1"/>
              <a:t>party</a:t>
            </a:r>
            <a:r>
              <a:rPr lang="de-DE" sz="1600" dirty="0"/>
              <a:t> possible.</a:t>
            </a:r>
            <a:endParaRPr lang="en-US" sz="1600" dirty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EAE3748-20DF-4C2F-91FB-5EAD180343B9}"/>
              </a:ext>
            </a:extLst>
          </p:cNvPr>
          <p:cNvSpPr/>
          <p:nvPr/>
        </p:nvSpPr>
        <p:spPr>
          <a:xfrm>
            <a:off x="4642096" y="4698286"/>
            <a:ext cx="1059542" cy="4680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Vise</a:t>
            </a:r>
            <a:endParaRPr lang="en-US" dirty="0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A87E1FA6-FF2C-454B-A908-5F4AFFF57736}"/>
              </a:ext>
            </a:extLst>
          </p:cNvPr>
          <p:cNvSpPr/>
          <p:nvPr/>
        </p:nvSpPr>
        <p:spPr>
          <a:xfrm rot="10800000">
            <a:off x="5438439" y="4466105"/>
            <a:ext cx="250497" cy="2333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0C290DBA-5376-4AB2-907C-E7DB3B654AC2}"/>
              </a:ext>
            </a:extLst>
          </p:cNvPr>
          <p:cNvSpPr/>
          <p:nvPr/>
        </p:nvSpPr>
        <p:spPr>
          <a:xfrm rot="10800000">
            <a:off x="4653539" y="4464479"/>
            <a:ext cx="250497" cy="2333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platzhalter 4">
            <a:extLst>
              <a:ext uri="{FF2B5EF4-FFF2-40B4-BE49-F238E27FC236}">
                <a16:creationId xmlns:a16="http://schemas.microsoft.com/office/drawing/2014/main" id="{B2F31107-EB46-4BF0-9764-4942715A2B1B}"/>
              </a:ext>
            </a:extLst>
          </p:cNvPr>
          <p:cNvSpPr txBox="1">
            <a:spLocks/>
          </p:cNvSpPr>
          <p:nvPr/>
        </p:nvSpPr>
        <p:spPr>
          <a:xfrm>
            <a:off x="3594587" y="5589767"/>
            <a:ext cx="3196935" cy="565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 err="1"/>
              <a:t>Vise</a:t>
            </a:r>
            <a:r>
              <a:rPr lang="de-DE" sz="1400" dirty="0"/>
              <a:t> </a:t>
            </a:r>
            <a:r>
              <a:rPr lang="de-DE" sz="1400" dirty="0" err="1"/>
              <a:t>unopened</a:t>
            </a:r>
            <a:r>
              <a:rPr lang="de-DE" sz="1400" dirty="0"/>
              <a:t> </a:t>
            </a:r>
            <a:r>
              <a:rPr lang="de-DE" sz="1400" dirty="0" err="1"/>
              <a:t>while</a:t>
            </a:r>
            <a:r>
              <a:rPr lang="de-DE" sz="1400" dirty="0"/>
              <a:t> </a:t>
            </a:r>
            <a:r>
              <a:rPr lang="de-DE" sz="1400" dirty="0" err="1"/>
              <a:t>gripping</a:t>
            </a:r>
            <a:r>
              <a:rPr lang="de-DE" sz="1400" dirty="0"/>
              <a:t>.</a:t>
            </a:r>
            <a:br>
              <a:rPr lang="de-DE" sz="1400" dirty="0"/>
            </a:br>
            <a:r>
              <a:rPr lang="de-DE" sz="1400" dirty="0"/>
              <a:t>Part will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released</a:t>
            </a:r>
            <a:r>
              <a:rPr lang="de-DE" sz="1400" dirty="0"/>
              <a:t> after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gripper</a:t>
            </a:r>
            <a:r>
              <a:rPr lang="de-DE" sz="1400" dirty="0"/>
              <a:t> </a:t>
            </a:r>
            <a:r>
              <a:rPr lang="de-DE" sz="1400" dirty="0" err="1"/>
              <a:t>has</a:t>
            </a:r>
            <a:r>
              <a:rPr lang="de-DE" sz="1400" dirty="0"/>
              <a:t> </a:t>
            </a:r>
            <a:r>
              <a:rPr lang="de-DE" sz="1400" dirty="0" err="1"/>
              <a:t>picked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workpiece</a:t>
            </a:r>
            <a:endParaRPr lang="en-US" sz="1400" dirty="0"/>
          </a:p>
        </p:txBody>
      </p:sp>
      <p:sp>
        <p:nvSpPr>
          <p:cNvPr id="58" name="Textplatzhalter 4">
            <a:extLst>
              <a:ext uri="{FF2B5EF4-FFF2-40B4-BE49-F238E27FC236}">
                <a16:creationId xmlns:a16="http://schemas.microsoft.com/office/drawing/2014/main" id="{308D074B-7B26-4419-A23D-B5E893991C41}"/>
              </a:ext>
            </a:extLst>
          </p:cNvPr>
          <p:cNvSpPr txBox="1">
            <a:spLocks/>
          </p:cNvSpPr>
          <p:nvPr/>
        </p:nvSpPr>
        <p:spPr>
          <a:xfrm>
            <a:off x="3812802" y="2530549"/>
            <a:ext cx="2715937" cy="568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 err="1"/>
              <a:t>Gripper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not </a:t>
            </a:r>
            <a:r>
              <a:rPr lang="de-DE" sz="1400" dirty="0" err="1"/>
              <a:t>perfectly</a:t>
            </a:r>
            <a:r>
              <a:rPr lang="de-DE" sz="1400" dirty="0"/>
              <a:t> </a:t>
            </a:r>
            <a:r>
              <a:rPr lang="de-DE" sz="1400" dirty="0" err="1"/>
              <a:t>orientated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88473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5DD83-31B7-45A3-8FC8-686D686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7F679C-F78B-4FBE-94ED-103C14DFB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BA97E7-0294-4BE2-994E-91BD417DF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36E8F-3D4E-46AD-B1BC-392E0493D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8966"/>
            <a:ext cx="4332348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Drive </a:t>
            </a:r>
            <a:r>
              <a:rPr lang="de-DE" b="1" dirty="0" err="1"/>
              <a:t>train</a:t>
            </a:r>
            <a:r>
              <a:rPr lang="de-DE" b="1" dirty="0"/>
              <a:t> EGU &amp; EGK vs. ZIMMER</a:t>
            </a:r>
            <a:endParaRPr lang="en-US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6D1779A-33CA-4EB1-B04D-3883A6D6C9D4}"/>
              </a:ext>
            </a:extLst>
          </p:cNvPr>
          <p:cNvSpPr txBox="1"/>
          <p:nvPr/>
        </p:nvSpPr>
        <p:spPr>
          <a:xfrm>
            <a:off x="7176763" y="1602814"/>
            <a:ext cx="1679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Worm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gear</a:t>
            </a:r>
            <a:endParaRPr lang="de-DE" sz="1600" b="1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BF56273-544A-4A11-96A5-D949AB99E6E4}"/>
              </a:ext>
            </a:extLst>
          </p:cNvPr>
          <p:cNvSpPr txBox="1"/>
          <p:nvPr/>
        </p:nvSpPr>
        <p:spPr>
          <a:xfrm>
            <a:off x="9194247" y="1616153"/>
            <a:ext cx="1891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Helical</a:t>
            </a:r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gear</a:t>
            </a:r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unit</a:t>
            </a:r>
            <a:endParaRPr lang="de-DE" sz="1600" b="1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44" name="Textplatzhalter 4">
            <a:extLst>
              <a:ext uri="{FF2B5EF4-FFF2-40B4-BE49-F238E27FC236}">
                <a16:creationId xmlns:a16="http://schemas.microsoft.com/office/drawing/2014/main" id="{73C31767-8AEB-4659-B158-B3C36ECF7D48}"/>
              </a:ext>
            </a:extLst>
          </p:cNvPr>
          <p:cNvSpPr txBox="1">
            <a:spLocks/>
          </p:cNvSpPr>
          <p:nvPr/>
        </p:nvSpPr>
        <p:spPr>
          <a:xfrm>
            <a:off x="933509" y="2657594"/>
            <a:ext cx="2472156" cy="20897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Scenario: </a:t>
            </a:r>
            <a:r>
              <a:rPr lang="de-DE" sz="1600" dirty="0"/>
              <a:t>Gripping a </a:t>
            </a:r>
            <a:r>
              <a:rPr lang="de-DE" sz="1600" dirty="0" err="1"/>
              <a:t>part</a:t>
            </a:r>
            <a:r>
              <a:rPr lang="de-DE" sz="1600" dirty="0"/>
              <a:t> out </a:t>
            </a:r>
            <a:r>
              <a:rPr lang="de-DE" sz="1600" dirty="0" err="1"/>
              <a:t>of</a:t>
            </a:r>
            <a:r>
              <a:rPr lang="de-DE" sz="1600" dirty="0"/>
              <a:t> a </a:t>
            </a:r>
            <a:r>
              <a:rPr lang="de-DE" sz="1600" dirty="0" err="1"/>
              <a:t>tray</a:t>
            </a:r>
            <a:r>
              <a:rPr lang="de-DE" sz="1600" dirty="0"/>
              <a:t> </a:t>
            </a:r>
            <a:r>
              <a:rPr lang="de-DE" sz="1600" dirty="0" err="1"/>
              <a:t>without</a:t>
            </a:r>
            <a:r>
              <a:rPr lang="de-DE" sz="1600" dirty="0"/>
              <a:t> </a:t>
            </a:r>
            <a:r>
              <a:rPr lang="de-DE" sz="1600" dirty="0" err="1"/>
              <a:t>having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much</a:t>
            </a:r>
            <a:r>
              <a:rPr lang="de-DE" sz="1600" dirty="0"/>
              <a:t> </a:t>
            </a:r>
            <a:r>
              <a:rPr lang="de-DE" sz="1600" dirty="0" err="1"/>
              <a:t>distance</a:t>
            </a:r>
            <a:r>
              <a:rPr lang="de-DE" sz="1600" dirty="0"/>
              <a:t> </a:t>
            </a:r>
            <a:r>
              <a:rPr lang="de-DE" sz="1600" dirty="0" err="1"/>
              <a:t>left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start</a:t>
            </a:r>
            <a:r>
              <a:rPr lang="de-DE" sz="1600" dirty="0"/>
              <a:t> up. Handling </a:t>
            </a:r>
            <a:r>
              <a:rPr lang="de-DE" sz="1600" dirty="0" err="1"/>
              <a:t>of</a:t>
            </a:r>
            <a:r>
              <a:rPr lang="de-DE" sz="1600" dirty="0"/>
              <a:t> a heavy </a:t>
            </a:r>
            <a:r>
              <a:rPr lang="de-DE" sz="1600" dirty="0" err="1"/>
              <a:t>workpiece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max. </a:t>
            </a:r>
            <a:r>
              <a:rPr lang="de-DE" sz="1600" dirty="0" err="1"/>
              <a:t>force</a:t>
            </a:r>
            <a:r>
              <a:rPr lang="de-DE" sz="1600" dirty="0"/>
              <a:t>.</a:t>
            </a:r>
            <a:endParaRPr lang="en-US" sz="1600" dirty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86B5F5DA-4705-4187-A997-5FF5F4BDD386}"/>
              </a:ext>
            </a:extLst>
          </p:cNvPr>
          <p:cNvSpPr/>
          <p:nvPr/>
        </p:nvSpPr>
        <p:spPr>
          <a:xfrm>
            <a:off x="4715238" y="3468415"/>
            <a:ext cx="597949" cy="468086"/>
          </a:xfrm>
          <a:prstGeom prst="rect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WP</a:t>
            </a:r>
            <a:endParaRPr lang="en-US" dirty="0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DDA72CF7-DEF6-42C1-A359-9258C0FE9351}"/>
              </a:ext>
            </a:extLst>
          </p:cNvPr>
          <p:cNvSpPr/>
          <p:nvPr/>
        </p:nvSpPr>
        <p:spPr>
          <a:xfrm>
            <a:off x="4160851" y="2601388"/>
            <a:ext cx="1690176" cy="4680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Gripper</a:t>
            </a:r>
            <a:endParaRPr lang="en-US" dirty="0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DCDB25C0-18A4-4672-8948-4B459A893B09}"/>
              </a:ext>
            </a:extLst>
          </p:cNvPr>
          <p:cNvSpPr/>
          <p:nvPr/>
        </p:nvSpPr>
        <p:spPr>
          <a:xfrm rot="10800000">
            <a:off x="5337692" y="3065841"/>
            <a:ext cx="194283" cy="850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C9FD05D6-8BC6-4744-82FE-E5B70D47EA9F}"/>
              </a:ext>
            </a:extLst>
          </p:cNvPr>
          <p:cNvSpPr/>
          <p:nvPr/>
        </p:nvSpPr>
        <p:spPr>
          <a:xfrm rot="10800000">
            <a:off x="4493489" y="3065346"/>
            <a:ext cx="194282" cy="850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Grafik 49" descr="Häkchen mit einfarbiger Füllung">
            <a:extLst>
              <a:ext uri="{FF2B5EF4-FFF2-40B4-BE49-F238E27FC236}">
                <a16:creationId xmlns:a16="http://schemas.microsoft.com/office/drawing/2014/main" id="{15988452-1EB3-4A29-91F3-9825D6849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0474" y="2749962"/>
            <a:ext cx="643464" cy="643464"/>
          </a:xfrm>
          <a:prstGeom prst="rect">
            <a:avLst/>
          </a:prstGeom>
        </p:spPr>
      </p:pic>
      <p:pic>
        <p:nvPicPr>
          <p:cNvPr id="51" name="Grafik 50" descr="Schließen mit einfarbiger Füllung">
            <a:extLst>
              <a:ext uri="{FF2B5EF4-FFF2-40B4-BE49-F238E27FC236}">
                <a16:creationId xmlns:a16="http://schemas.microsoft.com/office/drawing/2014/main" id="{180765C2-517A-48C5-B432-7E66C6871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83173" y="2734650"/>
            <a:ext cx="643464" cy="643464"/>
          </a:xfrm>
          <a:prstGeom prst="rect">
            <a:avLst/>
          </a:prstGeom>
        </p:spPr>
      </p:pic>
      <p:sp>
        <p:nvSpPr>
          <p:cNvPr id="52" name="Textplatzhalter 4">
            <a:extLst>
              <a:ext uri="{FF2B5EF4-FFF2-40B4-BE49-F238E27FC236}">
                <a16:creationId xmlns:a16="http://schemas.microsoft.com/office/drawing/2014/main" id="{6B764FFA-6001-467A-ACB8-78C130F6F068}"/>
              </a:ext>
            </a:extLst>
          </p:cNvPr>
          <p:cNvSpPr txBox="1">
            <a:spLocks/>
          </p:cNvSpPr>
          <p:nvPr/>
        </p:nvSpPr>
        <p:spPr>
          <a:xfrm>
            <a:off x="6775092" y="3619344"/>
            <a:ext cx="4570518" cy="568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Note: </a:t>
            </a:r>
            <a:r>
              <a:rPr lang="de-DE" sz="1600" dirty="0"/>
              <a:t>Worm </a:t>
            </a:r>
            <a:r>
              <a:rPr lang="de-DE" sz="1600" dirty="0" err="1"/>
              <a:t>gear</a:t>
            </a:r>
            <a:r>
              <a:rPr lang="de-DE" sz="1600" dirty="0"/>
              <a:t> </a:t>
            </a:r>
            <a:r>
              <a:rPr lang="de-DE" sz="1600" dirty="0" err="1"/>
              <a:t>needs</a:t>
            </a:r>
            <a:r>
              <a:rPr lang="de-DE" sz="1600" dirty="0"/>
              <a:t> a </a:t>
            </a:r>
            <a:r>
              <a:rPr lang="de-DE" sz="1600" dirty="0" err="1"/>
              <a:t>start</a:t>
            </a:r>
            <a:r>
              <a:rPr lang="de-DE" sz="1600" dirty="0"/>
              <a:t> up </a:t>
            </a:r>
            <a:r>
              <a:rPr lang="de-DE" sz="1600" dirty="0" err="1"/>
              <a:t>distance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generate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highest</a:t>
            </a:r>
            <a:r>
              <a:rPr lang="de-DE" sz="1600" dirty="0"/>
              <a:t> </a:t>
            </a:r>
            <a:r>
              <a:rPr lang="de-DE" sz="1600" dirty="0" err="1"/>
              <a:t>gripping</a:t>
            </a:r>
            <a:r>
              <a:rPr lang="de-DE" sz="1600" dirty="0"/>
              <a:t> </a:t>
            </a:r>
            <a:r>
              <a:rPr lang="de-DE" sz="1600" dirty="0" err="1"/>
              <a:t>forces</a:t>
            </a:r>
            <a:r>
              <a:rPr lang="de-DE" sz="1600" dirty="0"/>
              <a:t>. </a:t>
            </a:r>
            <a:r>
              <a:rPr lang="de-DE" sz="1600" dirty="0" err="1"/>
              <a:t>Helical</a:t>
            </a:r>
            <a:r>
              <a:rPr lang="de-DE" sz="1600" dirty="0"/>
              <a:t> </a:t>
            </a:r>
            <a:r>
              <a:rPr lang="de-DE" sz="1600" dirty="0" err="1"/>
              <a:t>gear</a:t>
            </a:r>
            <a:r>
              <a:rPr lang="de-DE" sz="1600" dirty="0"/>
              <a:t> </a:t>
            </a:r>
            <a:r>
              <a:rPr lang="de-DE" sz="1600" dirty="0" err="1"/>
              <a:t>unit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</a:t>
            </a:r>
            <a:r>
              <a:rPr lang="de-DE" sz="1600" dirty="0" err="1"/>
              <a:t>generate</a:t>
            </a:r>
            <a:r>
              <a:rPr lang="de-DE" sz="1600" dirty="0"/>
              <a:t> </a:t>
            </a:r>
            <a:r>
              <a:rPr lang="de-DE" sz="1600" dirty="0" err="1"/>
              <a:t>them</a:t>
            </a:r>
            <a:r>
              <a:rPr lang="de-DE" sz="1600" dirty="0"/>
              <a:t> </a:t>
            </a:r>
            <a:r>
              <a:rPr lang="de-DE" sz="1600" dirty="0" err="1"/>
              <a:t>without</a:t>
            </a:r>
            <a:r>
              <a:rPr lang="de-DE" sz="1600" dirty="0"/>
              <a:t> </a:t>
            </a:r>
            <a:r>
              <a:rPr lang="de-DE" sz="1600" dirty="0" err="1"/>
              <a:t>start</a:t>
            </a:r>
            <a:r>
              <a:rPr lang="de-DE" sz="1600" dirty="0"/>
              <a:t> up </a:t>
            </a:r>
            <a:r>
              <a:rPr lang="de-DE" sz="1600" dirty="0" err="1"/>
              <a:t>distance</a:t>
            </a:r>
            <a:r>
              <a:rPr lang="de-DE" sz="1600" dirty="0"/>
              <a:t>.</a:t>
            </a:r>
            <a:endParaRPr lang="en-US" sz="1600" dirty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EAE3748-20DF-4C2F-91FB-5EAD180343B9}"/>
              </a:ext>
            </a:extLst>
          </p:cNvPr>
          <p:cNvSpPr/>
          <p:nvPr/>
        </p:nvSpPr>
        <p:spPr>
          <a:xfrm>
            <a:off x="4220287" y="3963089"/>
            <a:ext cx="1581728" cy="4680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Tray</a:t>
            </a:r>
            <a:endParaRPr lang="en-US" dirty="0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A87E1FA6-FF2C-454B-A908-5F4AFFF57736}"/>
              </a:ext>
            </a:extLst>
          </p:cNvPr>
          <p:cNvSpPr/>
          <p:nvPr/>
        </p:nvSpPr>
        <p:spPr>
          <a:xfrm rot="10800000">
            <a:off x="5551518" y="3729405"/>
            <a:ext cx="250497" cy="2333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0C290DBA-5376-4AB2-907C-E7DB3B654AC2}"/>
              </a:ext>
            </a:extLst>
          </p:cNvPr>
          <p:cNvSpPr/>
          <p:nvPr/>
        </p:nvSpPr>
        <p:spPr>
          <a:xfrm rot="10800000">
            <a:off x="4220289" y="3728345"/>
            <a:ext cx="250497" cy="2333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65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C5DD83-31B7-45A3-8FC8-686D686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7F679C-F78B-4FBE-94ED-103C14DFB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BA97E7-0294-4BE2-994E-91BD417DF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736E8F-3D4E-46AD-B1BC-392E0493D2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348966"/>
            <a:ext cx="4332348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Drive </a:t>
            </a:r>
            <a:r>
              <a:rPr lang="de-DE" b="1" dirty="0" err="1"/>
              <a:t>train</a:t>
            </a:r>
            <a:r>
              <a:rPr lang="de-DE" b="1" dirty="0"/>
              <a:t> EGU &amp; EGK vs. ZIMMER</a:t>
            </a:r>
            <a:endParaRPr lang="en-US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6D1779A-33CA-4EB1-B04D-3883A6D6C9D4}"/>
              </a:ext>
            </a:extLst>
          </p:cNvPr>
          <p:cNvSpPr txBox="1"/>
          <p:nvPr/>
        </p:nvSpPr>
        <p:spPr>
          <a:xfrm>
            <a:off x="7101741" y="1616153"/>
            <a:ext cx="1679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Worm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gear</a:t>
            </a:r>
            <a:endParaRPr lang="de-DE" sz="1600" b="1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BF56273-544A-4A11-96A5-D949AB99E6E4}"/>
              </a:ext>
            </a:extLst>
          </p:cNvPr>
          <p:cNvSpPr txBox="1"/>
          <p:nvPr/>
        </p:nvSpPr>
        <p:spPr>
          <a:xfrm>
            <a:off x="9194247" y="1616153"/>
            <a:ext cx="18913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Helical</a:t>
            </a:r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gear</a:t>
            </a:r>
            <a:r>
              <a:rPr lang="de-DE" sz="1600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Fago Pro" panose="02000506040000020004" pitchFamily="50" charset="0"/>
              </a:rPr>
              <a:t>unit</a:t>
            </a:r>
            <a:endParaRPr lang="de-DE" sz="1600" b="1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45" name="Textplatzhalter 4">
            <a:extLst>
              <a:ext uri="{FF2B5EF4-FFF2-40B4-BE49-F238E27FC236}">
                <a16:creationId xmlns:a16="http://schemas.microsoft.com/office/drawing/2014/main" id="{ED734B7B-643A-43C2-8BD9-9FB201AF386D}"/>
              </a:ext>
            </a:extLst>
          </p:cNvPr>
          <p:cNvSpPr txBox="1">
            <a:spLocks/>
          </p:cNvSpPr>
          <p:nvPr/>
        </p:nvSpPr>
        <p:spPr>
          <a:xfrm>
            <a:off x="982208" y="2676965"/>
            <a:ext cx="2893942" cy="568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Scenario: </a:t>
            </a:r>
            <a:r>
              <a:rPr lang="de-DE" sz="1600" dirty="0"/>
              <a:t>Short </a:t>
            </a:r>
            <a:r>
              <a:rPr lang="de-DE" sz="1600" dirty="0" err="1"/>
              <a:t>fingers</a:t>
            </a:r>
            <a:r>
              <a:rPr lang="de-DE" sz="1600" dirty="0"/>
              <a:t> </a:t>
            </a:r>
            <a:r>
              <a:rPr lang="de-DE" sz="1600" dirty="0" err="1"/>
              <a:t>length</a:t>
            </a:r>
            <a:r>
              <a:rPr lang="de-DE" sz="1600" dirty="0"/>
              <a:t>, heavy part. </a:t>
            </a:r>
            <a:r>
              <a:rPr lang="de-DE" sz="1600" dirty="0" err="1"/>
              <a:t>Good</a:t>
            </a:r>
            <a:r>
              <a:rPr lang="de-DE" sz="1600" dirty="0"/>
              <a:t> </a:t>
            </a:r>
            <a:r>
              <a:rPr lang="de-DE" sz="1600" dirty="0" err="1"/>
              <a:t>orientation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gripper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part.</a:t>
            </a:r>
            <a:endParaRPr lang="en-US" sz="1600" dirty="0"/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E8AE14D9-6A33-43EC-AE93-65AD7A914963}"/>
              </a:ext>
            </a:extLst>
          </p:cNvPr>
          <p:cNvGrpSpPr/>
          <p:nvPr/>
        </p:nvGrpSpPr>
        <p:grpSpPr>
          <a:xfrm>
            <a:off x="4272384" y="2244871"/>
            <a:ext cx="1690176" cy="1318736"/>
            <a:chOff x="4253307" y="2481456"/>
            <a:chExt cx="1690176" cy="1318736"/>
          </a:xfrm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F85CBC8A-E7CF-4A87-9EF2-C932103C43C8}"/>
                </a:ext>
              </a:extLst>
            </p:cNvPr>
            <p:cNvSpPr/>
            <p:nvPr/>
          </p:nvSpPr>
          <p:spPr>
            <a:xfrm>
              <a:off x="4756014" y="2481456"/>
              <a:ext cx="697691" cy="628029"/>
            </a:xfrm>
            <a:prstGeom prst="rect">
              <a:avLst/>
            </a:prstGeom>
            <a:solidFill>
              <a:srgbClr val="BC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WP</a:t>
              </a:r>
              <a:endParaRPr lang="en-US" dirty="0"/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A70B4231-FAFC-477C-B68F-4AFB117A25AD}"/>
                </a:ext>
              </a:extLst>
            </p:cNvPr>
            <p:cNvSpPr/>
            <p:nvPr/>
          </p:nvSpPr>
          <p:spPr>
            <a:xfrm>
              <a:off x="4253307" y="3332106"/>
              <a:ext cx="1690176" cy="46808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Gripper</a:t>
              </a:r>
              <a:endParaRPr lang="en-US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65A86C4E-C438-4507-80BB-ADAEE1EAE5EF}"/>
                </a:ext>
              </a:extLst>
            </p:cNvPr>
            <p:cNvSpPr/>
            <p:nvPr/>
          </p:nvSpPr>
          <p:spPr>
            <a:xfrm>
              <a:off x="4368411" y="2863701"/>
              <a:ext cx="194283" cy="46808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9F45CFBC-7913-48A7-8DD5-2766E6766423}"/>
                </a:ext>
              </a:extLst>
            </p:cNvPr>
            <p:cNvSpPr/>
            <p:nvPr/>
          </p:nvSpPr>
          <p:spPr>
            <a:xfrm>
              <a:off x="5639097" y="2863700"/>
              <a:ext cx="194283" cy="46808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3" name="Grafik 62" descr="Häkchen mit einfarbiger Füllung">
            <a:extLst>
              <a:ext uri="{FF2B5EF4-FFF2-40B4-BE49-F238E27FC236}">
                <a16:creationId xmlns:a16="http://schemas.microsoft.com/office/drawing/2014/main" id="{6FB4233C-136C-4041-8C54-BA1B73162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7282" y="2274630"/>
            <a:ext cx="643464" cy="643464"/>
          </a:xfrm>
          <a:prstGeom prst="rect">
            <a:avLst/>
          </a:prstGeom>
        </p:spPr>
      </p:pic>
      <p:sp>
        <p:nvSpPr>
          <p:cNvPr id="65" name="Textplatzhalter 4">
            <a:extLst>
              <a:ext uri="{FF2B5EF4-FFF2-40B4-BE49-F238E27FC236}">
                <a16:creationId xmlns:a16="http://schemas.microsoft.com/office/drawing/2014/main" id="{E6C490EB-DBFD-46A9-8E74-BAE0D11A15F8}"/>
              </a:ext>
            </a:extLst>
          </p:cNvPr>
          <p:cNvSpPr txBox="1">
            <a:spLocks/>
          </p:cNvSpPr>
          <p:nvPr/>
        </p:nvSpPr>
        <p:spPr>
          <a:xfrm>
            <a:off x="6775092" y="3174637"/>
            <a:ext cx="4570518" cy="568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Note: </a:t>
            </a:r>
            <a:r>
              <a:rPr lang="de-DE" sz="1600" dirty="0"/>
              <a:t>Both </a:t>
            </a:r>
            <a:r>
              <a:rPr lang="de-DE" sz="1600" dirty="0" err="1"/>
              <a:t>types</a:t>
            </a:r>
            <a:r>
              <a:rPr lang="de-DE" sz="1600" dirty="0"/>
              <a:t> will perform </a:t>
            </a:r>
            <a:r>
              <a:rPr lang="de-DE" sz="1600" dirty="0" err="1"/>
              <a:t>great</a:t>
            </a:r>
            <a:r>
              <a:rPr lang="de-DE" sz="1600" dirty="0"/>
              <a:t>. Worm </a:t>
            </a:r>
            <a:r>
              <a:rPr lang="de-DE" sz="1600" dirty="0" err="1"/>
              <a:t>gear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a </a:t>
            </a:r>
            <a:r>
              <a:rPr lang="de-DE" sz="1600" dirty="0" err="1"/>
              <a:t>lower</a:t>
            </a:r>
            <a:r>
              <a:rPr lang="de-DE" sz="1600" dirty="0"/>
              <a:t> </a:t>
            </a:r>
            <a:r>
              <a:rPr lang="de-DE" sz="1600" dirty="0" err="1"/>
              <a:t>overall</a:t>
            </a:r>
            <a:r>
              <a:rPr lang="de-DE" sz="1600" dirty="0"/>
              <a:t> </a:t>
            </a:r>
            <a:r>
              <a:rPr lang="de-DE" sz="1600" dirty="0" err="1"/>
              <a:t>mass</a:t>
            </a:r>
            <a:r>
              <a:rPr lang="de-DE" sz="1600" dirty="0"/>
              <a:t>.</a:t>
            </a:r>
            <a:endParaRPr lang="en-US" sz="1600" dirty="0"/>
          </a:p>
        </p:txBody>
      </p:sp>
      <p:pic>
        <p:nvPicPr>
          <p:cNvPr id="66" name="Grafik 65" descr="Häkchen mit einfarbiger Füllung">
            <a:extLst>
              <a:ext uri="{FF2B5EF4-FFF2-40B4-BE49-F238E27FC236}">
                <a16:creationId xmlns:a16="http://schemas.microsoft.com/office/drawing/2014/main" id="{8D01308D-53C6-405D-BBC7-18559320A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6200" y="2302730"/>
            <a:ext cx="643464" cy="643464"/>
          </a:xfrm>
          <a:prstGeom prst="rect">
            <a:avLst/>
          </a:prstGeom>
        </p:spPr>
      </p:pic>
      <p:sp>
        <p:nvSpPr>
          <p:cNvPr id="67" name="Textplatzhalter 4">
            <a:extLst>
              <a:ext uri="{FF2B5EF4-FFF2-40B4-BE49-F238E27FC236}">
                <a16:creationId xmlns:a16="http://schemas.microsoft.com/office/drawing/2014/main" id="{4AF737AC-15AD-4264-9B3F-3F796F91A7E1}"/>
              </a:ext>
            </a:extLst>
          </p:cNvPr>
          <p:cNvSpPr txBox="1">
            <a:spLocks/>
          </p:cNvSpPr>
          <p:nvPr/>
        </p:nvSpPr>
        <p:spPr>
          <a:xfrm>
            <a:off x="982208" y="5487906"/>
            <a:ext cx="2893942" cy="568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Scenario: </a:t>
            </a:r>
            <a:r>
              <a:rPr lang="de-DE" sz="1600" dirty="0"/>
              <a:t>High </a:t>
            </a:r>
            <a:r>
              <a:rPr lang="de-DE" sz="1600" dirty="0" err="1"/>
              <a:t>fingers</a:t>
            </a:r>
            <a:r>
              <a:rPr lang="de-DE" sz="1600" dirty="0"/>
              <a:t> </a:t>
            </a:r>
            <a:r>
              <a:rPr lang="de-DE" sz="1600" dirty="0" err="1"/>
              <a:t>length</a:t>
            </a:r>
            <a:r>
              <a:rPr lang="de-DE" sz="1600" dirty="0"/>
              <a:t>, heavy part. </a:t>
            </a:r>
            <a:r>
              <a:rPr lang="de-DE" sz="1600" dirty="0" err="1"/>
              <a:t>Good</a:t>
            </a:r>
            <a:r>
              <a:rPr lang="de-DE" sz="1600" dirty="0"/>
              <a:t> </a:t>
            </a:r>
            <a:r>
              <a:rPr lang="de-DE" sz="1600" dirty="0" err="1"/>
              <a:t>orientation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gripper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part.</a:t>
            </a:r>
            <a:endParaRPr lang="en-US" sz="1600" dirty="0"/>
          </a:p>
        </p:txBody>
      </p: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98DEE7C2-4181-48FE-A6B4-160602B0C92B}"/>
              </a:ext>
            </a:extLst>
          </p:cNvPr>
          <p:cNvGrpSpPr/>
          <p:nvPr/>
        </p:nvGrpSpPr>
        <p:grpSpPr>
          <a:xfrm>
            <a:off x="4272384" y="4068878"/>
            <a:ext cx="1690176" cy="2305670"/>
            <a:chOff x="4253307" y="1494522"/>
            <a:chExt cx="1690176" cy="2305670"/>
          </a:xfrm>
        </p:grpSpPr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6CC916F2-4E64-4055-AEA7-F81C3F03F560}"/>
                </a:ext>
              </a:extLst>
            </p:cNvPr>
            <p:cNvSpPr/>
            <p:nvPr/>
          </p:nvSpPr>
          <p:spPr>
            <a:xfrm>
              <a:off x="4739558" y="1494522"/>
              <a:ext cx="697691" cy="628029"/>
            </a:xfrm>
            <a:prstGeom prst="rect">
              <a:avLst/>
            </a:prstGeom>
            <a:solidFill>
              <a:srgbClr val="BCC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WP</a:t>
              </a:r>
              <a:endParaRPr lang="en-US" dirty="0"/>
            </a:p>
          </p:txBody>
        </p:sp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86BA35C5-2ACB-4FDB-BA6D-29412C361CB1}"/>
                </a:ext>
              </a:extLst>
            </p:cNvPr>
            <p:cNvSpPr/>
            <p:nvPr/>
          </p:nvSpPr>
          <p:spPr>
            <a:xfrm>
              <a:off x="4253307" y="3332106"/>
              <a:ext cx="1690176" cy="46808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Gripper</a:t>
              </a:r>
              <a:endParaRPr lang="en-US" dirty="0"/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8AA04373-896B-4184-BEE7-C1CBEABAAFA8}"/>
                </a:ext>
              </a:extLst>
            </p:cNvPr>
            <p:cNvSpPr/>
            <p:nvPr/>
          </p:nvSpPr>
          <p:spPr>
            <a:xfrm>
              <a:off x="4368411" y="1732604"/>
              <a:ext cx="194283" cy="159918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D81A783E-7E1F-413A-9692-1B4A439AE845}"/>
                </a:ext>
              </a:extLst>
            </p:cNvPr>
            <p:cNvSpPr/>
            <p:nvPr/>
          </p:nvSpPr>
          <p:spPr>
            <a:xfrm>
              <a:off x="5639097" y="1732604"/>
              <a:ext cx="194283" cy="159918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3" name="Grafik 72" descr="Häkchen mit einfarbiger Füllung">
            <a:extLst>
              <a:ext uri="{FF2B5EF4-FFF2-40B4-BE49-F238E27FC236}">
                <a16:creationId xmlns:a16="http://schemas.microsoft.com/office/drawing/2014/main" id="{6D90ECA2-D6E5-4DF1-8849-C72D0CBA9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0952" y="4587310"/>
            <a:ext cx="643464" cy="643464"/>
          </a:xfrm>
          <a:prstGeom prst="rect">
            <a:avLst/>
          </a:prstGeom>
        </p:spPr>
      </p:pic>
      <p:sp>
        <p:nvSpPr>
          <p:cNvPr id="74" name="Textplatzhalter 4">
            <a:extLst>
              <a:ext uri="{FF2B5EF4-FFF2-40B4-BE49-F238E27FC236}">
                <a16:creationId xmlns:a16="http://schemas.microsoft.com/office/drawing/2014/main" id="{AE2494EA-DF1D-45CE-8AB8-053011E1CE93}"/>
              </a:ext>
            </a:extLst>
          </p:cNvPr>
          <p:cNvSpPr txBox="1">
            <a:spLocks/>
          </p:cNvSpPr>
          <p:nvPr/>
        </p:nvSpPr>
        <p:spPr>
          <a:xfrm>
            <a:off x="6738762" y="5487317"/>
            <a:ext cx="4570518" cy="5688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Note: </a:t>
            </a:r>
            <a:r>
              <a:rPr lang="de-DE" sz="1600" dirty="0" err="1"/>
              <a:t>Helical</a:t>
            </a:r>
            <a:r>
              <a:rPr lang="de-DE" sz="1600" dirty="0"/>
              <a:t> </a:t>
            </a:r>
            <a:r>
              <a:rPr lang="de-DE" sz="1600" dirty="0" err="1"/>
              <a:t>gear</a:t>
            </a:r>
            <a:r>
              <a:rPr lang="de-DE" sz="1600" dirty="0"/>
              <a:t> </a:t>
            </a:r>
            <a:r>
              <a:rPr lang="de-DE" sz="1600" dirty="0" err="1"/>
              <a:t>unit</a:t>
            </a:r>
            <a:r>
              <a:rPr lang="de-DE" sz="1600" dirty="0"/>
              <a:t> will perform </a:t>
            </a:r>
            <a:r>
              <a:rPr lang="de-DE" sz="1600" dirty="0" err="1"/>
              <a:t>well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a </a:t>
            </a:r>
            <a:r>
              <a:rPr lang="de-DE" sz="1600" dirty="0" err="1"/>
              <a:t>constant</a:t>
            </a:r>
            <a:r>
              <a:rPr lang="de-DE" sz="1600" dirty="0"/>
              <a:t> </a:t>
            </a:r>
            <a:r>
              <a:rPr lang="de-DE" sz="1600" dirty="0" err="1"/>
              <a:t>force</a:t>
            </a:r>
            <a:r>
              <a:rPr lang="de-DE" sz="1600" dirty="0"/>
              <a:t>. Worm </a:t>
            </a:r>
            <a:r>
              <a:rPr lang="de-DE" sz="1600" dirty="0" err="1"/>
              <a:t>gear</a:t>
            </a:r>
            <a:r>
              <a:rPr lang="de-DE" sz="1600" dirty="0"/>
              <a:t> </a:t>
            </a:r>
            <a:r>
              <a:rPr lang="de-DE" sz="1600" dirty="0" err="1"/>
              <a:t>depending</a:t>
            </a:r>
            <a:r>
              <a:rPr lang="de-DE" sz="1600" dirty="0"/>
              <a:t> </a:t>
            </a:r>
            <a:r>
              <a:rPr lang="de-DE" sz="1600" dirty="0" err="1"/>
              <a:t>since</a:t>
            </a:r>
            <a:r>
              <a:rPr lang="de-DE" sz="1600" dirty="0"/>
              <a:t> a </a:t>
            </a:r>
            <a:r>
              <a:rPr lang="de-DE" sz="1600" dirty="0" err="1"/>
              <a:t>lot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kinetic</a:t>
            </a:r>
            <a:r>
              <a:rPr lang="de-DE" sz="1600" dirty="0"/>
              <a:t> </a:t>
            </a:r>
            <a:r>
              <a:rPr lang="de-DE" sz="1600" dirty="0" err="1"/>
              <a:t>energy</a:t>
            </a:r>
            <a:r>
              <a:rPr lang="de-DE" sz="1600" dirty="0"/>
              <a:t> will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reduced</a:t>
            </a:r>
            <a:r>
              <a:rPr lang="de-DE" sz="1600" dirty="0"/>
              <a:t> on </a:t>
            </a:r>
            <a:r>
              <a:rPr lang="de-DE" sz="1600" dirty="0" err="1"/>
              <a:t>impact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long</a:t>
            </a:r>
            <a:r>
              <a:rPr lang="de-DE" sz="1600" dirty="0"/>
              <a:t> </a:t>
            </a:r>
            <a:r>
              <a:rPr lang="de-DE" sz="1600" dirty="0" err="1"/>
              <a:t>fingers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fingers</a:t>
            </a:r>
            <a:r>
              <a:rPr lang="de-DE" sz="1600" dirty="0"/>
              <a:t> </a:t>
            </a:r>
            <a:r>
              <a:rPr lang="de-DE" sz="1600" dirty="0" err="1"/>
              <a:t>bend</a:t>
            </a:r>
            <a:r>
              <a:rPr lang="de-DE" sz="1600" dirty="0"/>
              <a:t>.</a:t>
            </a:r>
            <a:endParaRPr lang="en-US" sz="1600" dirty="0"/>
          </a:p>
        </p:txBody>
      </p:sp>
      <p:pic>
        <p:nvPicPr>
          <p:cNvPr id="76" name="Grafik 75" descr="Schließen mit einfarbiger Füllung">
            <a:extLst>
              <a:ext uri="{FF2B5EF4-FFF2-40B4-BE49-F238E27FC236}">
                <a16:creationId xmlns:a16="http://schemas.microsoft.com/office/drawing/2014/main" id="{276A964E-F43A-4F37-8F11-53812E83F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9870" y="4596412"/>
            <a:ext cx="643464" cy="643464"/>
          </a:xfrm>
          <a:prstGeom prst="rect">
            <a:avLst/>
          </a:prstGeom>
        </p:spPr>
      </p:pic>
      <p:pic>
        <p:nvPicPr>
          <p:cNvPr id="7" name="Grafik 6" descr="Blitz mit einfarbiger Füllung">
            <a:extLst>
              <a:ext uri="{FF2B5EF4-FFF2-40B4-BE49-F238E27FC236}">
                <a16:creationId xmlns:a16="http://schemas.microsoft.com/office/drawing/2014/main" id="{0003804E-87ED-4D17-85B5-E08F0817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0729" y="4743521"/>
            <a:ext cx="914400" cy="914400"/>
          </a:xfrm>
          <a:prstGeom prst="rect">
            <a:avLst/>
          </a:prstGeom>
        </p:spPr>
      </p:pic>
      <p:pic>
        <p:nvPicPr>
          <p:cNvPr id="77" name="Grafik 76" descr="Blitz mit einfarbiger Füllung">
            <a:extLst>
              <a:ext uri="{FF2B5EF4-FFF2-40B4-BE49-F238E27FC236}">
                <a16:creationId xmlns:a16="http://schemas.microsoft.com/office/drawing/2014/main" id="{BE2975A4-4CE0-42E0-A106-E67628F6E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22963" y="47435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1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660DE-8FA6-4F64-860F-DB262C82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EGU/EGK vs. ZIMMER GEH 6000 and 8000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D795DC-4EAD-4C25-9C2C-1F90B2BC8C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98B3EC-2D3D-4D02-AD9C-F7849E282A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Competitive</a:t>
            </a:r>
            <a:r>
              <a:rPr lang="de-DE" dirty="0"/>
              <a:t> Environment EGU and EGK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F1ACF30-DBE6-42C2-92B1-AE4072DE1C02}"/>
              </a:ext>
            </a:extLst>
          </p:cNvPr>
          <p:cNvSpPr txBox="1">
            <a:spLocks/>
          </p:cNvSpPr>
          <p:nvPr/>
        </p:nvSpPr>
        <p:spPr>
          <a:xfrm>
            <a:off x="658813" y="1348966"/>
            <a:ext cx="8476309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Drive </a:t>
            </a:r>
            <a:r>
              <a:rPr lang="de-DE" b="1" dirty="0" err="1"/>
              <a:t>train</a:t>
            </a:r>
            <a:r>
              <a:rPr lang="de-DE" b="1" dirty="0"/>
              <a:t> </a:t>
            </a:r>
            <a:r>
              <a:rPr lang="de-DE" b="1" dirty="0" err="1"/>
              <a:t>example</a:t>
            </a:r>
            <a:r>
              <a:rPr lang="de-DE" b="1" dirty="0"/>
              <a:t>: ZIMMER GEH 6040 (-03 powerful) vs. EGU 50</a:t>
            </a:r>
            <a:endParaRPr lang="en-US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8084EA5-A201-4553-9786-255FAAFB9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21"/>
          <a:stretch/>
        </p:blipFill>
        <p:spPr>
          <a:xfrm>
            <a:off x="900068" y="2368076"/>
            <a:ext cx="5275214" cy="2619597"/>
          </a:xfrm>
          <a:prstGeom prst="rect">
            <a:avLst/>
          </a:prstGeom>
        </p:spPr>
      </p:pic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EFE9D19-EA02-4236-B8FD-E66442FA7DBC}"/>
              </a:ext>
            </a:extLst>
          </p:cNvPr>
          <p:cNvSpPr txBox="1">
            <a:spLocks/>
          </p:cNvSpPr>
          <p:nvPr/>
        </p:nvSpPr>
        <p:spPr>
          <a:xfrm>
            <a:off x="8469296" y="1993911"/>
            <a:ext cx="2066469" cy="374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400" b="1" dirty="0"/>
              <a:t>EGU 50-PN-M-B</a:t>
            </a:r>
            <a:endParaRPr lang="en-US" sz="1400" b="1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AED1C7D-A601-47AE-A55A-3909AC7E4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303" y="2368077"/>
            <a:ext cx="3706976" cy="2619596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94762CC-477E-414D-9001-D482AA42281D}"/>
              </a:ext>
            </a:extLst>
          </p:cNvPr>
          <p:cNvSpPr txBox="1">
            <a:spLocks/>
          </p:cNvSpPr>
          <p:nvPr/>
        </p:nvSpPr>
        <p:spPr>
          <a:xfrm>
            <a:off x="2649823" y="2072384"/>
            <a:ext cx="2066469" cy="3741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400" b="1" dirty="0"/>
              <a:t>GEH6040IL-03-B</a:t>
            </a:r>
            <a:endParaRPr lang="en-US" sz="1400" b="1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67E0639-D50B-43CE-A767-2E42A3279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" b="98320" l="1611" r="98792">
                        <a14:foregroundMark x1="8591" y1="10190" x2="75973" y2="26316"/>
                        <a14:foregroundMark x1="67114" y1="25868" x2="49262" y2="31243"/>
                        <a14:foregroundMark x1="49262" y1="31243" x2="19329" y2="50056"/>
                        <a14:foregroundMark x1="19329" y1="50056" x2="12617" y2="84770"/>
                        <a14:foregroundMark x1="12617" y1="84770" x2="13557" y2="92609"/>
                        <a14:foregroundMark x1="13557" y1="92609" x2="20134" y2="95297"/>
                        <a14:foregroundMark x1="74228" y1="96081" x2="82282" y2="91377"/>
                        <a14:foregroundMark x1="71275" y1="94961" x2="71275" y2="94961"/>
                        <a14:foregroundMark x1="21611" y1="99328" x2="12617" y2="95521"/>
                        <a14:foregroundMark x1="12617" y1="95521" x2="12617" y2="95521"/>
                        <a14:foregroundMark x1="9664" y1="32027" x2="13557" y2="24524"/>
                        <a14:foregroundMark x1="13557" y1="24524" x2="25235" y2="14782"/>
                        <a14:foregroundMark x1="88322" y1="6271" x2="4698" y2="7727"/>
                        <a14:foregroundMark x1="4698" y1="7727" x2="1611" y2="16797"/>
                        <a14:foregroundMark x1="1611" y1="16797" x2="2953" y2="42777"/>
                        <a14:foregroundMark x1="12752" y1="5375" x2="30604" y2="5263"/>
                        <a14:foregroundMark x1="75839" y1="3359" x2="71141" y2="3807"/>
                        <a14:foregroundMark x1="81342" y1="3919" x2="86174" y2="39418"/>
                        <a14:foregroundMark x1="96242" y1="21725" x2="90604" y2="26316"/>
                        <a14:foregroundMark x1="97718" y1="23852" x2="97718" y2="23852"/>
                        <a14:foregroundMark x1="98926" y1="23628" x2="96644" y2="24860"/>
                        <a14:foregroundMark x1="76268" y1="1734" x2="65235" y2="1232"/>
                        <a14:foregroundMark x1="80000" y1="1904" x2="76882" y2="1762"/>
                        <a14:foregroundMark x1="65235" y1="1232" x2="65235" y2="1232"/>
                        <a14:foregroundMark x1="34094" y1="58343" x2="30067" y2="58679"/>
                        <a14:foregroundMark x1="24698" y1="59015" x2="21208" y2="59239"/>
                        <a14:foregroundMark x1="70336" y1="59462" x2="61745" y2="59910"/>
                        <a14:foregroundMark x1="61745" y1="59910" x2="59597" y2="58791"/>
                        <a14:foregroundMark x1="73020" y1="59239" x2="70738" y2="59351"/>
                        <a14:foregroundMark x1="9396" y1="94289" x2="13826" y2="98208"/>
                        <a14:foregroundMark x1="8591" y1="93617" x2="10067" y2="94289"/>
                        <a14:foregroundMark x1="75023" y1="514" x2="74094" y2="560"/>
                        <a14:foregroundMark x1="79463" y1="672" x2="79009" y2="638"/>
                        <a14:foregroundMark x1="79597" y1="560" x2="79060" y2="448"/>
                        <a14:foregroundMark x1="79195" y1="336" x2="79195" y2="336"/>
                        <a14:foregroundMark x1="79463" y1="336" x2="78779" y2="336"/>
                        <a14:foregroundMark x1="78792" y1="336" x2="79463" y2="448"/>
                        <a14:foregroundMark x1="79329" y1="560" x2="79329" y2="672"/>
                        <a14:foregroundMark x1="79463" y1="672" x2="78792" y2="448"/>
                        <a14:backgroundMark x1="72617" y1="112" x2="73695" y2="56"/>
                        <a14:backgroundMark x1="77315" y1="0" x2="74631" y2="0"/>
                        <a14:backgroundMark x1="78523" y1="0" x2="77181" y2="0"/>
                        <a14:backgroundMark x1="79463" y1="224" x2="79463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41" y="5140917"/>
            <a:ext cx="1071899" cy="1284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97E2561B-F692-4491-85E0-98CBB2DBD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7" y="5070738"/>
            <a:ext cx="999420" cy="114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A122262C-7ED6-48DA-9C70-E9DE0495320F}"/>
              </a:ext>
            </a:extLst>
          </p:cNvPr>
          <p:cNvSpPr txBox="1"/>
          <p:nvPr/>
        </p:nvSpPr>
        <p:spPr>
          <a:xfrm>
            <a:off x="1889893" y="5189840"/>
            <a:ext cx="914400" cy="23193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catalog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values</a:t>
            </a: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lang="de-DE" sz="1600" dirty="0">
                <a:solidFill>
                  <a:srgbClr val="003D6A"/>
                </a:solidFill>
              </a:rPr>
              <a:t>max. 1000 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in. 100 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6E9DB732-930E-44F0-90AA-562739C64BB0}"/>
              </a:ext>
            </a:extLst>
          </p:cNvPr>
          <p:cNvCxnSpPr>
            <a:cxnSpLocks/>
          </p:cNvCxnSpPr>
          <p:nvPr/>
        </p:nvCxnSpPr>
        <p:spPr>
          <a:xfrm flipH="1" flipV="1">
            <a:off x="1341721" y="4716531"/>
            <a:ext cx="479652" cy="611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5B26487B-C283-4D2C-89CE-D3DCC115CB75}"/>
              </a:ext>
            </a:extLst>
          </p:cNvPr>
          <p:cNvSpPr txBox="1"/>
          <p:nvPr/>
        </p:nvSpPr>
        <p:spPr>
          <a:xfrm>
            <a:off x="10445689" y="5667374"/>
            <a:ext cx="914400" cy="23193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catalog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values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max. 450 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min. 150 N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3E06D4F2-303E-4940-9084-E142D85C17B8}"/>
              </a:ext>
            </a:extLst>
          </p:cNvPr>
          <p:cNvCxnSpPr>
            <a:cxnSpLocks/>
          </p:cNvCxnSpPr>
          <p:nvPr/>
        </p:nvCxnSpPr>
        <p:spPr>
          <a:xfrm flipH="1" flipV="1">
            <a:off x="9291216" y="4216932"/>
            <a:ext cx="1107804" cy="1540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32">
            <a:extLst>
              <a:ext uri="{FF2B5EF4-FFF2-40B4-BE49-F238E27FC236}">
                <a16:creationId xmlns:a16="http://schemas.microsoft.com/office/drawing/2014/main" id="{49D95D05-1947-4DEA-9BE8-93B899BD3EA8}"/>
              </a:ext>
            </a:extLst>
          </p:cNvPr>
          <p:cNvSpPr/>
          <p:nvPr/>
        </p:nvSpPr>
        <p:spPr>
          <a:xfrm>
            <a:off x="1129253" y="2900244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0F0A3637-3E32-416D-9D7E-5737291F377C}"/>
              </a:ext>
            </a:extLst>
          </p:cNvPr>
          <p:cNvSpPr/>
          <p:nvPr/>
        </p:nvSpPr>
        <p:spPr>
          <a:xfrm>
            <a:off x="1107926" y="4419594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FC1F5B0F-C6C1-45C8-AE7F-3E31D44A1913}"/>
              </a:ext>
            </a:extLst>
          </p:cNvPr>
          <p:cNvCxnSpPr>
            <a:cxnSpLocks/>
          </p:cNvCxnSpPr>
          <p:nvPr/>
        </p:nvCxnSpPr>
        <p:spPr>
          <a:xfrm flipH="1" flipV="1">
            <a:off x="1316476" y="3197181"/>
            <a:ext cx="500023" cy="2130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hteck 41">
            <a:extLst>
              <a:ext uri="{FF2B5EF4-FFF2-40B4-BE49-F238E27FC236}">
                <a16:creationId xmlns:a16="http://schemas.microsoft.com/office/drawing/2014/main" id="{8A9126EF-FACC-4D6D-AA35-EEA1E4FB88CD}"/>
              </a:ext>
            </a:extLst>
          </p:cNvPr>
          <p:cNvSpPr/>
          <p:nvPr/>
        </p:nvSpPr>
        <p:spPr>
          <a:xfrm>
            <a:off x="9059309" y="3950948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F8C3A846-CFAA-4F77-A486-6639046A5288}"/>
              </a:ext>
            </a:extLst>
          </p:cNvPr>
          <p:cNvSpPr/>
          <p:nvPr/>
        </p:nvSpPr>
        <p:spPr>
          <a:xfrm>
            <a:off x="9059308" y="3149203"/>
            <a:ext cx="255717" cy="296937"/>
          </a:xfrm>
          <a:prstGeom prst="rect">
            <a:avLst/>
          </a:prstGeom>
          <a:solidFill>
            <a:srgbClr val="BCC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584CE7BB-2BA9-4EBC-A29B-FCBF7637B2CB}"/>
              </a:ext>
            </a:extLst>
          </p:cNvPr>
          <p:cNvCxnSpPr>
            <a:cxnSpLocks/>
          </p:cNvCxnSpPr>
          <p:nvPr/>
        </p:nvCxnSpPr>
        <p:spPr>
          <a:xfrm flipH="1" flipV="1">
            <a:off x="9315025" y="3429000"/>
            <a:ext cx="1083995" cy="2318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0775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1ccbd5-5fe5-438c-9381-8f53686007b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1EB1CFAF1AD24FBC2C995E5AD08F7D" ma:contentTypeVersion="10" ma:contentTypeDescription="Ein neues Dokument erstellen." ma:contentTypeScope="" ma:versionID="e72f9d675d66d06845fa5e5dacf25cba">
  <xsd:schema xmlns:xsd="http://www.w3.org/2001/XMLSchema" xmlns:xs="http://www.w3.org/2001/XMLSchema" xmlns:p="http://schemas.microsoft.com/office/2006/metadata/properties" xmlns:ns2="c91ccbd5-5fe5-438c-9381-8f53686007bd" xmlns:ns3="39531103-98b3-48b1-b75a-56305fe3039c" targetNamespace="http://schemas.microsoft.com/office/2006/metadata/properties" ma:root="true" ma:fieldsID="1765b895d03a6219c353c409b462f547" ns2:_="" ns3:_="">
    <xsd:import namespace="c91ccbd5-5fe5-438c-9381-8f53686007bd"/>
    <xsd:import namespace="39531103-98b3-48b1-b75a-56305fe303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ccbd5-5fe5-438c-9381-8f53686007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31103-98b3-48b1-b75a-56305fe303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252DE4-E73D-4978-BF5C-DABB6B9691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E0282B-9D5D-4F55-8B96-9ECD77B1B36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91ccbd5-5fe5-438c-9381-8f53686007bd"/>
    <ds:schemaRef ds:uri="http://schemas.microsoft.com/office/infopath/2007/PartnerControls"/>
    <ds:schemaRef ds:uri="http://purl.org/dc/elements/1.1/"/>
    <ds:schemaRef ds:uri="http://schemas.microsoft.com/office/2006/metadata/properties"/>
    <ds:schemaRef ds:uri="39531103-98b3-48b1-b75a-56305fe3039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327A299-EF9F-4909-867C-1E5E1172C5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1ccbd5-5fe5-438c-9381-8f53686007bd"/>
    <ds:schemaRef ds:uri="39531103-98b3-48b1-b75a-56305fe303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3637</Words>
  <Application>Microsoft Office PowerPoint</Application>
  <PresentationFormat>Breitbild</PresentationFormat>
  <Paragraphs>957</Paragraphs>
  <Slides>53</Slides>
  <Notes>6</Notes>
  <HiddenSlides>37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60" baseType="lpstr">
      <vt:lpstr>Wingdings</vt:lpstr>
      <vt:lpstr>Fago Pro</vt:lpstr>
      <vt:lpstr>Arial</vt:lpstr>
      <vt:lpstr>Calibri</vt:lpstr>
      <vt:lpstr>Courier New</vt:lpstr>
      <vt:lpstr>Symbol</vt:lpstr>
      <vt:lpstr>Office</vt:lpstr>
      <vt:lpstr>Flexible Universal Gripper EGU   Flexible Small Part Gripper EGK</vt:lpstr>
      <vt:lpstr>Competitive Environment</vt:lpstr>
      <vt:lpstr>EGU/EGK vs. ZIMMER GEH 6000 and 8000</vt:lpstr>
      <vt:lpstr>EGU/EGK vs. ZIMMER GEH 6000 and 8000</vt:lpstr>
      <vt:lpstr>EGU/EGK vs. ZIMMER GEH 6000 and 8000</vt:lpstr>
      <vt:lpstr>EGU/EGK vs. ZIMMER GEH 6000 and 8000</vt:lpstr>
      <vt:lpstr>EGU/EGK vs. ZIMMER GEH 6000 and 8000</vt:lpstr>
      <vt:lpstr>EGU/EGK vs. ZIMMER GEH 6000 and 8000</vt:lpstr>
      <vt:lpstr>EGU/EGK vs. ZIMMER GEH 6000 and 8000</vt:lpstr>
      <vt:lpstr>EGU/EGK vs. ZIMMER GEH 6000 and 8000</vt:lpstr>
      <vt:lpstr>EGU/EGK vs. ZIMMER GEH 6000 and 8000</vt:lpstr>
      <vt:lpstr>EGU/EGK vs. ZIMMER GEH 6000 and 8000</vt:lpstr>
      <vt:lpstr>EGU/EGK vs. ZIMMER GEH 6000 and 8000</vt:lpstr>
      <vt:lpstr>EGU/EGK vs. ZIMMER GEH 6000 and 8000</vt:lpstr>
      <vt:lpstr>EGU/EGK vs. ZIMMER GEH 6000 and 8000</vt:lpstr>
      <vt:lpstr>PowerPoint-Präsentation</vt:lpstr>
      <vt:lpstr>Competitive Environment</vt:lpstr>
      <vt:lpstr>Availability</vt:lpstr>
      <vt:lpstr>EGU – Pricing vs. our competitors</vt:lpstr>
      <vt:lpstr>PowerPoint-Präsentation</vt:lpstr>
      <vt:lpstr>Inhaltsverzeichnis:</vt:lpstr>
      <vt:lpstr>1. Generell</vt:lpstr>
      <vt:lpstr>Inhaltsverzeichnis:</vt:lpstr>
      <vt:lpstr>Informationen</vt:lpstr>
      <vt:lpstr>Inhaltsverzeichnis:</vt:lpstr>
      <vt:lpstr>PowerPoint-Präsentation</vt:lpstr>
      <vt:lpstr>Basis Funktionen </vt:lpstr>
      <vt:lpstr>Integrierte Sensoren und Diagnosefunktionen</vt:lpstr>
      <vt:lpstr>Integration und Konnektivität</vt:lpstr>
      <vt:lpstr>Inhaltsverzeichnis:</vt:lpstr>
      <vt:lpstr>Vor- und Nachteile</vt:lpstr>
      <vt:lpstr>The title of the presentation  is also written here in two lines</vt:lpstr>
      <vt:lpstr>The title of the presentation is also written here in several lines</vt:lpstr>
      <vt:lpstr>The title of the presentation is also written here in several lines</vt:lpstr>
      <vt:lpstr>The title of the presentation  is also written here in two lines</vt:lpstr>
      <vt:lpstr>The title of the presentation is also written here in several lines</vt:lpstr>
      <vt:lpstr>The title of the presentation is also written here in several lines</vt:lpstr>
      <vt:lpstr>The title of the presentation  is also written here in two lines</vt:lpstr>
      <vt:lpstr>The title of the presentation  is also written here in two lines</vt:lpstr>
      <vt:lpstr>PowerPoint-Präsentation</vt:lpstr>
      <vt:lpstr>Here is a quote / Recommendation / Result</vt:lpstr>
      <vt:lpstr>Here the headline is  also in several lines</vt:lpstr>
      <vt:lpstr>Here the headline is  also in several lines</vt:lpstr>
      <vt:lpstr>Here the headline is  also in several lines</vt:lpstr>
      <vt:lpstr>Here the headline is  also in several lines</vt:lpstr>
      <vt:lpstr>Here the headline is  also in several lines</vt:lpstr>
      <vt:lpstr>Here the headline is  also in several lines</vt:lpstr>
      <vt:lpstr>The title of the presentation  in several lines</vt:lpstr>
      <vt:lpstr>Lorum Ipsum dore</vt:lpstr>
      <vt:lpstr>Here the headline is  also in several lines</vt:lpstr>
      <vt:lpstr>Template SCHUNK Colors</vt:lpstr>
      <vt:lpstr>Design elements</vt:lpstr>
      <vt:lpstr>Don’ts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Schell, Benjamin</cp:lastModifiedBy>
  <cp:revision>2</cp:revision>
  <dcterms:created xsi:type="dcterms:W3CDTF">2022-07-14T15:38:34Z</dcterms:created>
  <dcterms:modified xsi:type="dcterms:W3CDTF">2022-10-25T07:24:13Z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0x010100C01EB1CFAF1AD24FBC2C995E5AD08F7D</vt:lpwstr>
  </property>
</Properties>
</file>