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 I PGL-plus-P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PGL-plus-P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4372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437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439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PGL-plus-P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world's first pneumatic gripper with safe and certified gripping force maintenance.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100% safe and certified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2-finger parallel gripper with a large jaw stroke, integrated sensor system and high payload due to use of a multi-tooth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Flexible. Robust. Safe.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Multi-tooth guidance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drive piston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By applying pressure to the opposing drive pistons, the multi-tooth guided base jaws are directly driven via a drive type fastening. The jaw stroke is synchronized by means of rack-and-pinion kinematics. This ensures powerful and centric opening and closing of the gripper.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Dust cover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Secure, certified gripping force maintenance, GripGuard </a:t>
            </a:r>
            <a:r>
              <a:rPr lang="de-DE" sz="1200">
                <a:solidFill>
                  <a:srgbClr val="003D6A"/>
                </a:solidFill>
              </a:rPr>
              <a:t>Holds the gripped workpiece safely and also ensures a permanent gripping force of min. 80% in case of pressure drop. It also ensures that no dangerous, spontaneous jaw movements can occur in the event of a pressure drop.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sensor system </a:t>
            </a:r>
            <a:r>
              <a:rPr lang="de-DE" sz="1200">
                <a:solidFill>
                  <a:srgbClr val="003D6A"/>
                </a:solidFill>
              </a:rPr>
              <a:t>for precise and process-reliable monitoring of the complete gripper stroke via IO-Link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Large jaw stroke </a:t>
            </a:r>
            <a:r>
              <a:rPr lang="de-DE" sz="1200">
                <a:solidFill>
                  <a:srgbClr val="003D6A"/>
                </a:solidFill>
              </a:rPr>
              <a:t>enables flexible handling of a wide range of parts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Dirt protected </a:t>
            </a:r>
            <a:r>
              <a:rPr lang="de-DE" sz="1200">
                <a:solidFill>
                  <a:srgbClr val="003D6A"/>
                </a:solidFill>
              </a:rPr>
              <a:t>due to IP 64 as standard and the metal-encapsulated, additionally sealed design at the base jaws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interior multi-tooth guidance </a:t>
            </a:r>
            <a:r>
              <a:rPr lang="de-DE" sz="1200">
                <a:solidFill>
                  <a:srgbClr val="003D6A"/>
                </a:solidFill>
              </a:rPr>
              <a:t>for high moments and use of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With food-compliant lubrication as standard </a:t>
            </a:r>
            <a:r>
              <a:rPr lang="de-DE" sz="1200">
                <a:solidFill>
                  <a:srgbClr val="003D6A"/>
                </a:solidFill>
              </a:rPr>
              <a:t>as a solution for an easy entry into medical technology, lab automation, pharmaceutical and food industry. The requirements of EN 1672-2:2020 are not fully met.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Fastening on two gripper sides in four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0.46 .. 0.5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350 .. 480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350 .. 480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0.8 .. 0.85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