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PGL-plus-P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PGL-plus-P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437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437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439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PGL-plus-P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weltweit erste pneumatische Greifer mit sicherer, zertifizierter Greifkrafterhaltung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100 % sicher und zertifiziert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mit großem Backenhub, integrierter Sensorik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Robust. Sicher.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Mitnehmer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Pneumatischer Antriebskolben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Durch Druckbeaufschlagung der gegenüberliegenden Antriebskolben werden die vielzahngeführten Grundbacken über eine Mitnehmerverbindung direkt angetrieben. Die Synchronisierung des Backenhubs erfolgt durch eine Ritzel-Zahnstangen-Kinematik. Damit ist ein kraftvolles und zentrisches Öffnen und Schließen des Greifers sichergestellt.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Schmutzabdeckung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Sichere, zertifizierte Greifkrafterhaltung GripGuard </a:t>
            </a:r>
            <a:r>
              <a:rPr lang="de-DE" sz="1200">
                <a:solidFill>
                  <a:srgbClr val="003D6A"/>
                </a:solidFill>
              </a:rPr>
              <a:t>hält das gegriffene Werkstück sicher und stellt auch bei Druckabfall eine dauerhafte Greifkraft von mind. 80% sicher. Zudem wird gewährleistet, dass bei Druckabfall keine gefährliche, unkontrollierte Backenbewegung erfolgen kann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Sensorik </a:t>
            </a:r>
            <a:r>
              <a:rPr lang="de-DE" sz="1200">
                <a:solidFill>
                  <a:srgbClr val="003D6A"/>
                </a:solidFill>
              </a:rPr>
              <a:t>für die genaue und prozesssichere Abfrage des kompletten Greiferhubs über IO-Link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Großer Backenhub </a:t>
            </a:r>
            <a:r>
              <a:rPr lang="de-DE" sz="1200">
                <a:solidFill>
                  <a:srgbClr val="003D6A"/>
                </a:solidFill>
              </a:rPr>
              <a:t>ermöglicht das flexible Handhaben eines großen Teilespektrums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Schmutzgeschützt </a:t>
            </a:r>
            <a:r>
              <a:rPr lang="de-DE" sz="1200">
                <a:solidFill>
                  <a:srgbClr val="003D6A"/>
                </a:solidFill>
              </a:rPr>
              <a:t>da standardmäßig IP 64 durch metallisch gekapselte und an den Grundbacken zusätzlich abgedichtete Bauweise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im Inneren </a:t>
            </a:r>
            <a:r>
              <a:rPr lang="de-DE" sz="1200">
                <a:solidFill>
                  <a:srgbClr val="003D6A"/>
                </a:solidFill>
              </a:rPr>
              <a:t>für hohe Momentenaufnahme und den Einsatz von langen Greiferfingern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Standardmäßig mit lebensmittelkonformer Schmierung </a:t>
            </a:r>
            <a:r>
              <a:rPr lang="de-DE" sz="1200">
                <a:solidFill>
                  <a:srgbClr val="003D6A"/>
                </a:solidFill>
              </a:rPr>
              <a:t>als Lösung der Einstiegshürde in MedTech, Lab Automation, Pharma und der Lebensmittelindustrie. Die Anforderungen der EN 1672-2:2020 werden nicht vollumfänglich erfüllt.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vier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0.8 .. 0.85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