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tags/tag6.xml" ContentType="application/vnd.openxmlformats-officedocument.presentationml.tags+xml"/>
  <Override PartName="/ppt/notesSlides/notesSlide1.xml" ContentType="application/vnd.openxmlformats-officedocument.presentationml.notesSlide+xml"/>
  <Override PartName="/ppt/tags/tag7.xml" ContentType="application/vnd.openxmlformats-officedocument.presentationml.tags+xml"/>
  <Override PartName="/ppt/tags/tag8.xml" ContentType="application/vnd.openxmlformats-officedocument.presentationml.tags+xml"/>
  <Override PartName="/ppt/notesSlides/notesSlide2.xml" ContentType="application/vnd.openxmlformats-officedocument.presentationml.notesSlide+xml"/>
  <Override PartName="/ppt/tags/tag9.xml" ContentType="application/vnd.openxmlformats-officedocument.presentationml.tags+xml"/>
  <Override PartName="/ppt/notesSlides/notesSlide3.xml" ContentType="application/vnd.openxmlformats-officedocument.presentationml.notesSlide+xml"/>
  <Override PartName="/ppt/tags/tag10.xml" ContentType="application/vnd.openxmlformats-officedocument.presentationml.tags+xml"/>
  <Override PartName="/ppt/tags/tag11.xml" ContentType="application/vnd.openxmlformats-officedocument.presentationml.tags+xml"/>
  <Override PartName="/ppt/notesSlides/notesSlide4.xml" ContentType="application/vnd.openxmlformats-officedocument.presentationml.notesSlide+xml"/>
  <Override PartName="/ppt/tags/tag12.xml" ContentType="application/vnd.openxmlformats-officedocument.presentationml.tags+xml"/>
  <Override PartName="/ppt/notesSlides/notesSlide5.xml" ContentType="application/vnd.openxmlformats-officedocument.presentationml.notesSlide+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notesSlides/notesSlide6.xml" ContentType="application/vnd.openxmlformats-officedocument.presentationml.notesSlide+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1"/>
  </p:sldMasterIdLst>
  <p:notesMasterIdLst>
    <p:notesMasterId r:id="rId15"/>
  </p:notesMasterIdLst>
  <p:handoutMasterIdLst>
    <p:handoutMasterId r:id="rId16"/>
  </p:handoutMasterIdLst>
  <p:sldIdLst>
    <p:sldId id="298" r:id="rId2"/>
    <p:sldId id="6014" r:id="rId3"/>
    <p:sldId id="3430" r:id="rId4"/>
    <p:sldId id="6003" r:id="rId5"/>
    <p:sldId id="6018" r:id="rId6"/>
    <p:sldId id="5914" r:id="rId7"/>
    <p:sldId id="6016" r:id="rId8"/>
    <p:sldId id="6015" r:id="rId9"/>
    <p:sldId id="6040" r:id="rId10"/>
    <p:sldId id="3456" r:id="rId11"/>
    <p:sldId id="6017" r:id="rId12"/>
    <p:sldId id="3455" r:id="rId13"/>
    <p:sldId id="279" r:id="rId14"/>
  </p:sldIdLst>
  <p:sldSz cx="9144000" cy="5143500" type="screen16x9"/>
  <p:notesSz cx="7315200" cy="9601200"/>
  <p:custDataLst>
    <p:tags r:id="rId17"/>
  </p:custDataLst>
  <p:defaultTextStyle>
    <a:defPPr>
      <a:defRPr lang="de-DE"/>
    </a:defPPr>
    <a:lvl1pPr marL="0" algn="l" defTabSz="457171" rtl="0" eaLnBrk="1" latinLnBrk="0" hangingPunct="1">
      <a:defRPr sz="1800" kern="1200">
        <a:solidFill>
          <a:schemeClr val="tx1"/>
        </a:solidFill>
        <a:latin typeface="+mn-lt"/>
        <a:ea typeface="+mn-ea"/>
        <a:cs typeface="+mn-cs"/>
      </a:defRPr>
    </a:lvl1pPr>
    <a:lvl2pPr marL="457171" algn="l" defTabSz="457171" rtl="0" eaLnBrk="1" latinLnBrk="0" hangingPunct="1">
      <a:defRPr sz="1800" kern="1200">
        <a:solidFill>
          <a:schemeClr val="tx1"/>
        </a:solidFill>
        <a:latin typeface="+mn-lt"/>
        <a:ea typeface="+mn-ea"/>
        <a:cs typeface="+mn-cs"/>
      </a:defRPr>
    </a:lvl2pPr>
    <a:lvl3pPr marL="914341" algn="l" defTabSz="457171" rtl="0" eaLnBrk="1" latinLnBrk="0" hangingPunct="1">
      <a:defRPr sz="1800" kern="1200">
        <a:solidFill>
          <a:schemeClr val="tx1"/>
        </a:solidFill>
        <a:latin typeface="+mn-lt"/>
        <a:ea typeface="+mn-ea"/>
        <a:cs typeface="+mn-cs"/>
      </a:defRPr>
    </a:lvl3pPr>
    <a:lvl4pPr marL="1371512" algn="l" defTabSz="457171" rtl="0" eaLnBrk="1" latinLnBrk="0" hangingPunct="1">
      <a:defRPr sz="1800" kern="1200">
        <a:solidFill>
          <a:schemeClr val="tx1"/>
        </a:solidFill>
        <a:latin typeface="+mn-lt"/>
        <a:ea typeface="+mn-ea"/>
        <a:cs typeface="+mn-cs"/>
      </a:defRPr>
    </a:lvl4pPr>
    <a:lvl5pPr marL="1828683" algn="l" defTabSz="457171" rtl="0" eaLnBrk="1" latinLnBrk="0" hangingPunct="1">
      <a:defRPr sz="1800" kern="1200">
        <a:solidFill>
          <a:schemeClr val="tx1"/>
        </a:solidFill>
        <a:latin typeface="+mn-lt"/>
        <a:ea typeface="+mn-ea"/>
        <a:cs typeface="+mn-cs"/>
      </a:defRPr>
    </a:lvl5pPr>
    <a:lvl6pPr marL="2285854" algn="l" defTabSz="457171" rtl="0" eaLnBrk="1" latinLnBrk="0" hangingPunct="1">
      <a:defRPr sz="1800" kern="1200">
        <a:solidFill>
          <a:schemeClr val="tx1"/>
        </a:solidFill>
        <a:latin typeface="+mn-lt"/>
        <a:ea typeface="+mn-ea"/>
        <a:cs typeface="+mn-cs"/>
      </a:defRPr>
    </a:lvl6pPr>
    <a:lvl7pPr marL="2743024" algn="l" defTabSz="457171" rtl="0" eaLnBrk="1" latinLnBrk="0" hangingPunct="1">
      <a:defRPr sz="1800" kern="1200">
        <a:solidFill>
          <a:schemeClr val="tx1"/>
        </a:solidFill>
        <a:latin typeface="+mn-lt"/>
        <a:ea typeface="+mn-ea"/>
        <a:cs typeface="+mn-cs"/>
      </a:defRPr>
    </a:lvl7pPr>
    <a:lvl8pPr marL="3200195" algn="l" defTabSz="457171" rtl="0" eaLnBrk="1" latinLnBrk="0" hangingPunct="1">
      <a:defRPr sz="1800" kern="1200">
        <a:solidFill>
          <a:schemeClr val="tx1"/>
        </a:solidFill>
        <a:latin typeface="+mn-lt"/>
        <a:ea typeface="+mn-ea"/>
        <a:cs typeface="+mn-cs"/>
      </a:defRPr>
    </a:lvl8pPr>
    <a:lvl9pPr marL="3657366" algn="l" defTabSz="457171"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450">
          <p15:clr>
            <a:srgbClr val="A4A3A4"/>
          </p15:clr>
        </p15:guide>
        <p15:guide id="2" orient="horz" pos="356">
          <p15:clr>
            <a:srgbClr val="A4A3A4"/>
          </p15:clr>
        </p15:guide>
        <p15:guide id="3" orient="horz" pos="590">
          <p15:clr>
            <a:srgbClr val="A4A3A4"/>
          </p15:clr>
        </p15:guide>
        <p15:guide id="4" pos="5472">
          <p15:clr>
            <a:srgbClr val="A4A3A4"/>
          </p15:clr>
        </p15:guide>
        <p15:guide id="5" pos="204" userDrawn="1">
          <p15:clr>
            <a:srgbClr val="A4A3A4"/>
          </p15:clr>
        </p15:guide>
        <p15:guide id="6" pos="2831">
          <p15:clr>
            <a:srgbClr val="A4A3A4"/>
          </p15:clr>
        </p15:guide>
        <p15:guide id="7" pos="1610" userDrawn="1">
          <p15:clr>
            <a:srgbClr val="A4A3A4"/>
          </p15:clr>
        </p15:guide>
        <p15:guide id="8" pos="288">
          <p15:clr>
            <a:srgbClr val="A4A3A4"/>
          </p15:clr>
        </p15:guide>
        <p15:guide id="9" pos="939">
          <p15:clr>
            <a:srgbClr val="A4A3A4"/>
          </p15:clr>
        </p15:guide>
      </p15:sldGuideLst>
    </p:ext>
    <p:ext uri="{2D200454-40CA-4A62-9FC3-DE9A4176ACB9}">
      <p15:notesGuideLst xmlns:p15="http://schemas.microsoft.com/office/powerpoint/2012/main">
        <p15:guide id="1" orient="horz" pos="3024" userDrawn="1">
          <p15:clr>
            <a:srgbClr val="A4A3A4"/>
          </p15:clr>
        </p15:guide>
        <p15:guide id="2" pos="2304"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chauer, Simon" initials="AS" lastIdx="1" clrIdx="0">
    <p:extLst>
      <p:ext uri="{19B8F6BF-5375-455C-9EA6-DF929625EA0E}">
        <p15:presenceInfo xmlns:p15="http://schemas.microsoft.com/office/powerpoint/2012/main" userId="S::simon.achauer@de.schunk.com::7702aed0-eff0-4188-97b7-921c3ed4bb8a"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EE0"/>
    <a:srgbClr val="17385F"/>
    <a:srgbClr val="EAF2F9"/>
    <a:srgbClr val="D7E2ED"/>
    <a:srgbClr val="003D6A"/>
    <a:srgbClr val="84D0F0"/>
    <a:srgbClr val="00446B"/>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AC0B56-0BFB-4B80-990D-B65DBAC0D504}" v="673" dt="2021-12-22T11:05:48.039"/>
    <p1510:client id="{FD8D1006-5EB5-4083-8C4F-90DA99BE6680}" v="49" dt="2021-12-22T12:37:12.837"/>
  </p1510:revLst>
</p1510:revInfo>
</file>

<file path=ppt/tableStyles.xml><?xml version="1.0" encoding="utf-8"?>
<a:tblStyleLst xmlns:a="http://schemas.openxmlformats.org/drawingml/2006/main" def="{5C22544A-7EE6-4342-B048-85BDC9FD1C3A}">
  <a:tblStyle styleId="{5C22544A-7EE6-4342-B048-85BDC9FD1C3A}" styleName="Mittlere Formatvorlage 2 - Akz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17" autoAdjust="0"/>
    <p:restoredTop sz="92127" autoAdjust="0"/>
  </p:normalViewPr>
  <p:slideViewPr>
    <p:cSldViewPr snapToGrid="0">
      <p:cViewPr varScale="1">
        <p:scale>
          <a:sx n="121" d="100"/>
          <a:sy n="121" d="100"/>
        </p:scale>
        <p:origin x="690" y="90"/>
      </p:cViewPr>
      <p:guideLst>
        <p:guide orient="horz" pos="2450"/>
        <p:guide orient="horz" pos="356"/>
        <p:guide orient="horz" pos="590"/>
        <p:guide pos="5472"/>
        <p:guide pos="204"/>
        <p:guide pos="2831"/>
        <p:guide pos="1610"/>
        <p:guide pos="288"/>
        <p:guide pos="939"/>
      </p:guideLst>
    </p:cSldViewPr>
  </p:slideViewPr>
  <p:notesTextViewPr>
    <p:cViewPr>
      <p:scale>
        <a:sx n="3" d="2"/>
        <a:sy n="3" d="2"/>
      </p:scale>
      <p:origin x="0" y="0"/>
    </p:cViewPr>
  </p:notesTextViewPr>
  <p:notesViewPr>
    <p:cSldViewPr snapToGrid="0">
      <p:cViewPr>
        <p:scale>
          <a:sx n="1" d="2"/>
          <a:sy n="1" d="2"/>
        </p:scale>
        <p:origin x="0" y="0"/>
      </p:cViewPr>
      <p:guideLst>
        <p:guide orient="horz" pos="3024"/>
        <p:guide pos="2304"/>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gs" Target="tags/tag1.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notesMaster" Target="notesMasters/notesMaster1.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ütherich, Samuel" userId="647a3ee6-d9d4-48f2-aece-e02a20a2fdb2" providerId="ADAL" clId="{98933018-C01E-432B-81B5-0791F759C05D}"/>
    <pc:docChg chg="custSel modSld">
      <pc:chgData name="Wütherich, Samuel" userId="647a3ee6-d9d4-48f2-aece-e02a20a2fdb2" providerId="ADAL" clId="{98933018-C01E-432B-81B5-0791F759C05D}" dt="2021-11-29T15:03:26.491" v="317" actId="20577"/>
      <pc:docMkLst>
        <pc:docMk/>
      </pc:docMkLst>
      <pc:sldChg chg="addSp modSp mod">
        <pc:chgData name="Wütherich, Samuel" userId="647a3ee6-d9d4-48f2-aece-e02a20a2fdb2" providerId="ADAL" clId="{98933018-C01E-432B-81B5-0791F759C05D}" dt="2021-11-29T15:03:26.491" v="317" actId="20577"/>
        <pc:sldMkLst>
          <pc:docMk/>
          <pc:sldMk cId="2478782490" sldId="362"/>
        </pc:sldMkLst>
        <pc:spChg chg="add mod">
          <ac:chgData name="Wütherich, Samuel" userId="647a3ee6-d9d4-48f2-aece-e02a20a2fdb2" providerId="ADAL" clId="{98933018-C01E-432B-81B5-0791F759C05D}" dt="2021-11-29T15:03:26.491" v="317" actId="20577"/>
          <ac:spMkLst>
            <pc:docMk/>
            <pc:sldMk cId="2478782490" sldId="362"/>
            <ac:spMk id="2" creationId="{3FA0E50D-5790-4B6C-B112-E4BB55490DBA}"/>
          </ac:spMkLst>
        </pc:spChg>
      </pc:sldChg>
      <pc:sldChg chg="addSp modSp mod">
        <pc:chgData name="Wütherich, Samuel" userId="647a3ee6-d9d4-48f2-aece-e02a20a2fdb2" providerId="ADAL" clId="{98933018-C01E-432B-81B5-0791F759C05D}" dt="2021-11-29T13:30:50.834" v="250" actId="115"/>
        <pc:sldMkLst>
          <pc:docMk/>
          <pc:sldMk cId="20828450" sldId="3404"/>
        </pc:sldMkLst>
        <pc:spChg chg="add mod">
          <ac:chgData name="Wütherich, Samuel" userId="647a3ee6-d9d4-48f2-aece-e02a20a2fdb2" providerId="ADAL" clId="{98933018-C01E-432B-81B5-0791F759C05D}" dt="2021-11-29T13:20:34.662" v="44" actId="1076"/>
          <ac:spMkLst>
            <pc:docMk/>
            <pc:sldMk cId="20828450" sldId="3404"/>
            <ac:spMk id="3" creationId="{F9224A18-CEFD-4A25-B790-7C0E5783A98E}"/>
          </ac:spMkLst>
        </pc:spChg>
        <pc:spChg chg="add mod">
          <ac:chgData name="Wütherich, Samuel" userId="647a3ee6-d9d4-48f2-aece-e02a20a2fdb2" providerId="ADAL" clId="{98933018-C01E-432B-81B5-0791F759C05D}" dt="2021-11-29T13:30:50.834" v="250" actId="115"/>
          <ac:spMkLst>
            <pc:docMk/>
            <pc:sldMk cId="20828450" sldId="3404"/>
            <ac:spMk id="22" creationId="{3ECD9102-4594-445F-ADF5-9DF2CBBEA9B9}"/>
          </ac:spMkLst>
        </pc:spChg>
      </pc:sldChg>
      <pc:sldChg chg="addSp delSp modSp mod">
        <pc:chgData name="Wütherich, Samuel" userId="647a3ee6-d9d4-48f2-aece-e02a20a2fdb2" providerId="ADAL" clId="{98933018-C01E-432B-81B5-0791F759C05D}" dt="2021-11-29T14:50:19.489" v="253" actId="478"/>
        <pc:sldMkLst>
          <pc:docMk/>
          <pc:sldMk cId="1281176754" sldId="3410"/>
        </pc:sldMkLst>
        <pc:spChg chg="add del mod">
          <ac:chgData name="Wütherich, Samuel" userId="647a3ee6-d9d4-48f2-aece-e02a20a2fdb2" providerId="ADAL" clId="{98933018-C01E-432B-81B5-0791F759C05D}" dt="2021-11-29T14:50:19.489" v="253" actId="478"/>
          <ac:spMkLst>
            <pc:docMk/>
            <pc:sldMk cId="1281176754" sldId="3410"/>
            <ac:spMk id="3" creationId="{A08FF81D-490D-400C-802B-532DA2BDD676}"/>
          </ac:spMkLst>
        </pc:spChg>
      </pc:sldChg>
    </pc:docChg>
  </pc:docChgLst>
  <pc:docChgLst>
    <pc:chgData name="Wütherich, Samuel" userId="647a3ee6-d9d4-48f2-aece-e02a20a2fdb2" providerId="ADAL" clId="{FD8D1006-5EB5-4083-8C4F-90DA99BE6680}"/>
    <pc:docChg chg="addSld modSld modSection">
      <pc:chgData name="Wütherich, Samuel" userId="647a3ee6-d9d4-48f2-aece-e02a20a2fdb2" providerId="ADAL" clId="{FD8D1006-5EB5-4083-8C4F-90DA99BE6680}" dt="2021-12-22T12:37:12.838" v="50" actId="13926"/>
      <pc:docMkLst>
        <pc:docMk/>
      </pc:docMkLst>
      <pc:sldChg chg="addSp modSp mod">
        <pc:chgData name="Wütherich, Samuel" userId="647a3ee6-d9d4-48f2-aece-e02a20a2fdb2" providerId="ADAL" clId="{FD8D1006-5EB5-4083-8C4F-90DA99BE6680}" dt="2021-12-22T12:37:12.838" v="50" actId="13926"/>
        <pc:sldMkLst>
          <pc:docMk/>
          <pc:sldMk cId="3923101212" sldId="3413"/>
        </pc:sldMkLst>
        <pc:spChg chg="add mod">
          <ac:chgData name="Wütherich, Samuel" userId="647a3ee6-d9d4-48f2-aece-e02a20a2fdb2" providerId="ADAL" clId="{FD8D1006-5EB5-4083-8C4F-90DA99BE6680}" dt="2021-12-22T12:37:12.838" v="50" actId="13926"/>
          <ac:spMkLst>
            <pc:docMk/>
            <pc:sldMk cId="3923101212" sldId="3413"/>
            <ac:spMk id="5" creationId="{1F2CF397-8147-4B5A-BDE0-5F60508627B8}"/>
          </ac:spMkLst>
        </pc:spChg>
        <pc:cxnChg chg="add">
          <ac:chgData name="Wütherich, Samuel" userId="647a3ee6-d9d4-48f2-aece-e02a20a2fdb2" providerId="ADAL" clId="{FD8D1006-5EB5-4083-8C4F-90DA99BE6680}" dt="2021-12-22T12:36:54.207" v="8" actId="11529"/>
          <ac:cxnSpMkLst>
            <pc:docMk/>
            <pc:sldMk cId="3923101212" sldId="3413"/>
            <ac:cxnSpMk id="4" creationId="{491D427D-D902-4ADC-834D-509D32DBB6DE}"/>
          </ac:cxnSpMkLst>
        </pc:cxnChg>
      </pc:sldChg>
      <pc:sldChg chg="modSp mod">
        <pc:chgData name="Wütherich, Samuel" userId="647a3ee6-d9d4-48f2-aece-e02a20a2fdb2" providerId="ADAL" clId="{FD8D1006-5EB5-4083-8C4F-90DA99BE6680}" dt="2021-12-22T12:26:34.880" v="7" actId="20577"/>
        <pc:sldMkLst>
          <pc:docMk/>
          <pc:sldMk cId="3056764007" sldId="3416"/>
        </pc:sldMkLst>
        <pc:graphicFrameChg chg="modGraphic">
          <ac:chgData name="Wütherich, Samuel" userId="647a3ee6-d9d4-48f2-aece-e02a20a2fdb2" providerId="ADAL" clId="{FD8D1006-5EB5-4083-8C4F-90DA99BE6680}" dt="2021-12-22T12:26:34.880" v="7" actId="20577"/>
          <ac:graphicFrameMkLst>
            <pc:docMk/>
            <pc:sldMk cId="3056764007" sldId="3416"/>
            <ac:graphicFrameMk id="5" creationId="{C994E88D-2E75-42E3-9B7F-7DBB546D38BC}"/>
          </ac:graphicFrameMkLst>
        </pc:graphicFrameChg>
      </pc:sldChg>
      <pc:sldChg chg="addSp modSp mod">
        <pc:chgData name="Wütherich, Samuel" userId="647a3ee6-d9d4-48f2-aece-e02a20a2fdb2" providerId="ADAL" clId="{FD8D1006-5EB5-4083-8C4F-90DA99BE6680}" dt="2021-12-22T10:29:43.507" v="5" actId="1076"/>
        <pc:sldMkLst>
          <pc:docMk/>
          <pc:sldMk cId="4187476485" sldId="3428"/>
        </pc:sldMkLst>
        <pc:picChg chg="add mod">
          <ac:chgData name="Wütherich, Samuel" userId="647a3ee6-d9d4-48f2-aece-e02a20a2fdb2" providerId="ADAL" clId="{FD8D1006-5EB5-4083-8C4F-90DA99BE6680}" dt="2021-12-22T10:29:43.507" v="5" actId="1076"/>
          <ac:picMkLst>
            <pc:docMk/>
            <pc:sldMk cId="4187476485" sldId="3428"/>
            <ac:picMk id="2" creationId="{35B41F51-B9C8-4CAE-A387-220492771304}"/>
          </ac:picMkLst>
        </pc:picChg>
      </pc:sldChg>
      <pc:sldChg chg="addSp delSp modSp new mod">
        <pc:chgData name="Wütherich, Samuel" userId="647a3ee6-d9d4-48f2-aece-e02a20a2fdb2" providerId="ADAL" clId="{FD8D1006-5EB5-4083-8C4F-90DA99BE6680}" dt="2021-12-21T11:57:44.282" v="3" actId="1076"/>
        <pc:sldMkLst>
          <pc:docMk/>
          <pc:sldMk cId="2350122704" sldId="3436"/>
        </pc:sldMkLst>
        <pc:spChg chg="mod">
          <ac:chgData name="Wütherich, Samuel" userId="647a3ee6-d9d4-48f2-aece-e02a20a2fdb2" providerId="ADAL" clId="{FD8D1006-5EB5-4083-8C4F-90DA99BE6680}" dt="2021-12-21T11:57:17.502" v="1"/>
          <ac:spMkLst>
            <pc:docMk/>
            <pc:sldMk cId="2350122704" sldId="3436"/>
            <ac:spMk id="2" creationId="{E432D91C-959F-4DB6-85A0-43D17B4EDB7E}"/>
          </ac:spMkLst>
        </pc:spChg>
        <pc:spChg chg="del">
          <ac:chgData name="Wütherich, Samuel" userId="647a3ee6-d9d4-48f2-aece-e02a20a2fdb2" providerId="ADAL" clId="{FD8D1006-5EB5-4083-8C4F-90DA99BE6680}" dt="2021-12-21T11:57:17.502" v="1"/>
          <ac:spMkLst>
            <pc:docMk/>
            <pc:sldMk cId="2350122704" sldId="3436"/>
            <ac:spMk id="3" creationId="{1BB99F9D-F542-42DF-94A8-D39B1B6BF755}"/>
          </ac:spMkLst>
        </pc:spChg>
        <pc:spChg chg="del">
          <ac:chgData name="Wütherich, Samuel" userId="647a3ee6-d9d4-48f2-aece-e02a20a2fdb2" providerId="ADAL" clId="{FD8D1006-5EB5-4083-8C4F-90DA99BE6680}" dt="2021-12-21T11:57:17.502" v="1"/>
          <ac:spMkLst>
            <pc:docMk/>
            <pc:sldMk cId="2350122704" sldId="3436"/>
            <ac:spMk id="4" creationId="{EAA62115-243A-4292-9D80-F38EBDEC3DF6}"/>
          </ac:spMkLst>
        </pc:spChg>
        <pc:spChg chg="del">
          <ac:chgData name="Wütherich, Samuel" userId="647a3ee6-d9d4-48f2-aece-e02a20a2fdb2" providerId="ADAL" clId="{FD8D1006-5EB5-4083-8C4F-90DA99BE6680}" dt="2021-12-21T11:57:17.502" v="1"/>
          <ac:spMkLst>
            <pc:docMk/>
            <pc:sldMk cId="2350122704" sldId="3436"/>
            <ac:spMk id="5" creationId="{E62E74B2-A95D-4562-9AA3-FEAE843F8F84}"/>
          </ac:spMkLst>
        </pc:spChg>
        <pc:spChg chg="add mod">
          <ac:chgData name="Wütherich, Samuel" userId="647a3ee6-d9d4-48f2-aece-e02a20a2fdb2" providerId="ADAL" clId="{FD8D1006-5EB5-4083-8C4F-90DA99BE6680}" dt="2021-12-21T11:57:17.502" v="1"/>
          <ac:spMkLst>
            <pc:docMk/>
            <pc:sldMk cId="2350122704" sldId="3436"/>
            <ac:spMk id="6" creationId="{13A0F295-ADF1-4CBC-877A-902716930B38}"/>
          </ac:spMkLst>
        </pc:spChg>
        <pc:spChg chg="add mod">
          <ac:chgData name="Wütherich, Samuel" userId="647a3ee6-d9d4-48f2-aece-e02a20a2fdb2" providerId="ADAL" clId="{FD8D1006-5EB5-4083-8C4F-90DA99BE6680}" dt="2021-12-21T11:57:17.502" v="1"/>
          <ac:spMkLst>
            <pc:docMk/>
            <pc:sldMk cId="2350122704" sldId="3436"/>
            <ac:spMk id="7" creationId="{1B2B4F50-10F8-4BAF-A30C-00B20F1BED0B}"/>
          </ac:spMkLst>
        </pc:spChg>
        <pc:picChg chg="add mod">
          <ac:chgData name="Wütherich, Samuel" userId="647a3ee6-d9d4-48f2-aece-e02a20a2fdb2" providerId="ADAL" clId="{FD8D1006-5EB5-4083-8C4F-90DA99BE6680}" dt="2021-12-21T11:57:44.282" v="3" actId="1076"/>
          <ac:picMkLst>
            <pc:docMk/>
            <pc:sldMk cId="2350122704" sldId="3436"/>
            <ac:picMk id="8" creationId="{4798651E-E4F3-4916-9710-3F1D7FED1F59}"/>
          </ac:picMkLst>
        </pc:picChg>
      </pc:sldChg>
    </pc:docChg>
  </pc:docChgLst>
  <pc:docChgLst>
    <pc:chgData name="Achauer, Simon" userId="7702aed0-eff0-4188-97b7-921c3ed4bb8a" providerId="ADAL" clId="{23373048-13DF-4ECD-9B6B-34771B6B264F}"/>
    <pc:docChg chg="undo redo custSel addSld delSld modSld sldOrd">
      <pc:chgData name="Achauer, Simon" userId="7702aed0-eff0-4188-97b7-921c3ed4bb8a" providerId="ADAL" clId="{23373048-13DF-4ECD-9B6B-34771B6B264F}" dt="2021-12-08T14:15:19.555" v="5173" actId="20577"/>
      <pc:docMkLst>
        <pc:docMk/>
      </pc:docMkLst>
      <pc:sldChg chg="modTransition">
        <pc:chgData name="Achauer, Simon" userId="7702aed0-eff0-4188-97b7-921c3ed4bb8a" providerId="ADAL" clId="{23373048-13DF-4ECD-9B6B-34771B6B264F}" dt="2021-12-07T10:31:33.963" v="4383"/>
        <pc:sldMkLst>
          <pc:docMk/>
          <pc:sldMk cId="677047829" sldId="279"/>
        </pc:sldMkLst>
      </pc:sldChg>
      <pc:sldChg chg="modSp mod modTransition">
        <pc:chgData name="Achauer, Simon" userId="7702aed0-eff0-4188-97b7-921c3ed4bb8a" providerId="ADAL" clId="{23373048-13DF-4ECD-9B6B-34771B6B264F}" dt="2021-12-08T14:15:00.432" v="5159" actId="20577"/>
        <pc:sldMkLst>
          <pc:docMk/>
          <pc:sldMk cId="2712700199" sldId="298"/>
        </pc:sldMkLst>
        <pc:spChg chg="mod">
          <ac:chgData name="Achauer, Simon" userId="7702aed0-eff0-4188-97b7-921c3ed4bb8a" providerId="ADAL" clId="{23373048-13DF-4ECD-9B6B-34771B6B264F}" dt="2021-12-08T14:15:00.432" v="5159" actId="20577"/>
          <ac:spMkLst>
            <pc:docMk/>
            <pc:sldMk cId="2712700199" sldId="298"/>
            <ac:spMk id="49" creationId="{00000000-0000-0000-0000-000000000000}"/>
          </ac:spMkLst>
        </pc:spChg>
      </pc:sldChg>
      <pc:sldChg chg="addSp delSp modSp mod modTransition modAnim">
        <pc:chgData name="Achauer, Simon" userId="7702aed0-eff0-4188-97b7-921c3ed4bb8a" providerId="ADAL" clId="{23373048-13DF-4ECD-9B6B-34771B6B264F}" dt="2021-12-07T10:31:33.963" v="4383"/>
        <pc:sldMkLst>
          <pc:docMk/>
          <pc:sldMk cId="3551943451" sldId="332"/>
        </pc:sldMkLst>
        <pc:spChg chg="del">
          <ac:chgData name="Achauer, Simon" userId="7702aed0-eff0-4188-97b7-921c3ed4bb8a" providerId="ADAL" clId="{23373048-13DF-4ECD-9B6B-34771B6B264F}" dt="2021-12-07T08:46:37.611" v="4300" actId="478"/>
          <ac:spMkLst>
            <pc:docMk/>
            <pc:sldMk cId="3551943451" sldId="332"/>
            <ac:spMk id="10" creationId="{F46FFBF2-E0FE-4B81-A2D2-9B37543852B8}"/>
          </ac:spMkLst>
        </pc:spChg>
        <pc:spChg chg="add mod">
          <ac:chgData name="Achauer, Simon" userId="7702aed0-eff0-4188-97b7-921c3ed4bb8a" providerId="ADAL" clId="{23373048-13DF-4ECD-9B6B-34771B6B264F}" dt="2021-11-26T13:39:51.248" v="2451" actId="14100"/>
          <ac:spMkLst>
            <pc:docMk/>
            <pc:sldMk cId="3551943451" sldId="332"/>
            <ac:spMk id="11" creationId="{6DAF3C96-E7DF-4614-8900-FB39C84F9C68}"/>
          </ac:spMkLst>
        </pc:spChg>
        <pc:spChg chg="add mod">
          <ac:chgData name="Achauer, Simon" userId="7702aed0-eff0-4188-97b7-921c3ed4bb8a" providerId="ADAL" clId="{23373048-13DF-4ECD-9B6B-34771B6B264F}" dt="2021-12-07T08:46:37.789" v="4301"/>
          <ac:spMkLst>
            <pc:docMk/>
            <pc:sldMk cId="3551943451" sldId="332"/>
            <ac:spMk id="12" creationId="{AD13040F-724E-45AB-A81B-D16D02300B3B}"/>
          </ac:spMkLst>
        </pc:spChg>
      </pc:sldChg>
      <pc:sldChg chg="addSp delSp modSp mod ord modTransition delAnim modAnim">
        <pc:chgData name="Achauer, Simon" userId="7702aed0-eff0-4188-97b7-921c3ed4bb8a" providerId="ADAL" clId="{23373048-13DF-4ECD-9B6B-34771B6B264F}" dt="2021-12-07T10:31:33.963" v="4383"/>
        <pc:sldMkLst>
          <pc:docMk/>
          <pc:sldMk cId="4019164067" sldId="344"/>
        </pc:sldMkLst>
        <pc:spChg chg="add del mod">
          <ac:chgData name="Achauer, Simon" userId="7702aed0-eff0-4188-97b7-921c3ed4bb8a" providerId="ADAL" clId="{23373048-13DF-4ECD-9B6B-34771B6B264F}" dt="2021-12-07T06:48:55.215" v="3844" actId="478"/>
          <ac:spMkLst>
            <pc:docMk/>
            <pc:sldMk cId="4019164067" sldId="344"/>
            <ac:spMk id="3" creationId="{AA6655A0-EAD7-4786-9C7A-869EE77A3CA9}"/>
          </ac:spMkLst>
        </pc:spChg>
        <pc:spChg chg="add mod">
          <ac:chgData name="Achauer, Simon" userId="7702aed0-eff0-4188-97b7-921c3ed4bb8a" providerId="ADAL" clId="{23373048-13DF-4ECD-9B6B-34771B6B264F}" dt="2021-12-07T06:56:46.885" v="4140" actId="1076"/>
          <ac:spMkLst>
            <pc:docMk/>
            <pc:sldMk cId="4019164067" sldId="344"/>
            <ac:spMk id="6" creationId="{0712247F-AED2-4901-9FCF-C5192E8B0175}"/>
          </ac:spMkLst>
        </pc:spChg>
        <pc:spChg chg="add mod">
          <ac:chgData name="Achauer, Simon" userId="7702aed0-eff0-4188-97b7-921c3ed4bb8a" providerId="ADAL" clId="{23373048-13DF-4ECD-9B6B-34771B6B264F}" dt="2021-12-07T07:03:03.573" v="4198" actId="14861"/>
          <ac:spMkLst>
            <pc:docMk/>
            <pc:sldMk cId="4019164067" sldId="344"/>
            <ac:spMk id="7" creationId="{80E84BA5-8F26-4C1E-8320-40CAD0216A76}"/>
          </ac:spMkLst>
        </pc:spChg>
        <pc:spChg chg="mod">
          <ac:chgData name="Achauer, Simon" userId="7702aed0-eff0-4188-97b7-921c3ed4bb8a" providerId="ADAL" clId="{23373048-13DF-4ECD-9B6B-34771B6B264F}" dt="2021-12-07T06:54:06.911" v="4006" actId="20577"/>
          <ac:spMkLst>
            <pc:docMk/>
            <pc:sldMk cId="4019164067" sldId="344"/>
            <ac:spMk id="8" creationId="{D6DBC654-F0AF-42AF-BC93-77A9F9267BCE}"/>
          </ac:spMkLst>
        </pc:spChg>
        <pc:spChg chg="del">
          <ac:chgData name="Achauer, Simon" userId="7702aed0-eff0-4188-97b7-921c3ed4bb8a" providerId="ADAL" clId="{23373048-13DF-4ECD-9B6B-34771B6B264F}" dt="2021-12-07T06:55:41.855" v="4123" actId="478"/>
          <ac:spMkLst>
            <pc:docMk/>
            <pc:sldMk cId="4019164067" sldId="344"/>
            <ac:spMk id="10" creationId="{F46FFBF2-E0FE-4B81-A2D2-9B37543852B8}"/>
          </ac:spMkLst>
        </pc:spChg>
        <pc:spChg chg="del">
          <ac:chgData name="Achauer, Simon" userId="7702aed0-eff0-4188-97b7-921c3ed4bb8a" providerId="ADAL" clId="{23373048-13DF-4ECD-9B6B-34771B6B264F}" dt="2021-12-07T06:48:55.880" v="3845" actId="478"/>
          <ac:spMkLst>
            <pc:docMk/>
            <pc:sldMk cId="4019164067" sldId="344"/>
            <ac:spMk id="11" creationId="{AEA363B0-6378-4357-87B5-B283D917CED6}"/>
          </ac:spMkLst>
        </pc:spChg>
        <pc:spChg chg="del">
          <ac:chgData name="Achauer, Simon" userId="7702aed0-eff0-4188-97b7-921c3ed4bb8a" providerId="ADAL" clId="{23373048-13DF-4ECD-9B6B-34771B6B264F}" dt="2021-12-07T06:48:51.192" v="3840" actId="478"/>
          <ac:spMkLst>
            <pc:docMk/>
            <pc:sldMk cId="4019164067" sldId="344"/>
            <ac:spMk id="12" creationId="{342F5797-5C55-426B-B002-7F08A5709BA0}"/>
          </ac:spMkLst>
        </pc:spChg>
        <pc:spChg chg="del">
          <ac:chgData name="Achauer, Simon" userId="7702aed0-eff0-4188-97b7-921c3ed4bb8a" providerId="ADAL" clId="{23373048-13DF-4ECD-9B6B-34771B6B264F}" dt="2021-12-07T06:48:49.648" v="3839" actId="478"/>
          <ac:spMkLst>
            <pc:docMk/>
            <pc:sldMk cId="4019164067" sldId="344"/>
            <ac:spMk id="18" creationId="{F15F96BF-233F-48B1-8E5F-50DC0E97BA4A}"/>
          </ac:spMkLst>
        </pc:spChg>
        <pc:spChg chg="add mod">
          <ac:chgData name="Achauer, Simon" userId="7702aed0-eff0-4188-97b7-921c3ed4bb8a" providerId="ADAL" clId="{23373048-13DF-4ECD-9B6B-34771B6B264F}" dt="2021-12-07T06:55:42.037" v="4124"/>
          <ac:spMkLst>
            <pc:docMk/>
            <pc:sldMk cId="4019164067" sldId="344"/>
            <ac:spMk id="19" creationId="{2EE1D537-2E9B-4C28-B90D-9FDBBCE66921}"/>
          </ac:spMkLst>
        </pc:spChg>
        <pc:spChg chg="add mod">
          <ac:chgData name="Achauer, Simon" userId="7702aed0-eff0-4188-97b7-921c3ed4bb8a" providerId="ADAL" clId="{23373048-13DF-4ECD-9B6B-34771B6B264F}" dt="2021-12-07T07:03:03.573" v="4198" actId="14861"/>
          <ac:spMkLst>
            <pc:docMk/>
            <pc:sldMk cId="4019164067" sldId="344"/>
            <ac:spMk id="20" creationId="{DF825FAC-2E34-4E64-8572-BC30159A398D}"/>
          </ac:spMkLst>
        </pc:spChg>
        <pc:spChg chg="del mod">
          <ac:chgData name="Achauer, Simon" userId="7702aed0-eff0-4188-97b7-921c3ed4bb8a" providerId="ADAL" clId="{23373048-13DF-4ECD-9B6B-34771B6B264F}" dt="2021-12-07T06:48:53.143" v="3843" actId="478"/>
          <ac:spMkLst>
            <pc:docMk/>
            <pc:sldMk cId="4019164067" sldId="344"/>
            <ac:spMk id="32" creationId="{D4BDC1F3-009A-4CFC-AFAC-26ECFAEEEDCA}"/>
          </ac:spMkLst>
        </pc:spChg>
        <pc:spChg chg="del">
          <ac:chgData name="Achauer, Simon" userId="7702aed0-eff0-4188-97b7-921c3ed4bb8a" providerId="ADAL" clId="{23373048-13DF-4ECD-9B6B-34771B6B264F}" dt="2021-12-07T06:48:48.332" v="3837" actId="478"/>
          <ac:spMkLst>
            <pc:docMk/>
            <pc:sldMk cId="4019164067" sldId="344"/>
            <ac:spMk id="39" creationId="{C7950FC1-2C73-4D5A-B032-541A366A1EB9}"/>
          </ac:spMkLst>
        </pc:spChg>
        <pc:picChg chg="add del mod">
          <ac:chgData name="Achauer, Simon" userId="7702aed0-eff0-4188-97b7-921c3ed4bb8a" providerId="ADAL" clId="{23373048-13DF-4ECD-9B6B-34771B6B264F}" dt="2021-12-07T06:52:53.190" v="3893" actId="478"/>
          <ac:picMkLst>
            <pc:docMk/>
            <pc:sldMk cId="4019164067" sldId="344"/>
            <ac:picMk id="5" creationId="{767203F8-1D73-4BBF-95B1-36140F860628}"/>
          </ac:picMkLst>
        </pc:picChg>
        <pc:picChg chg="del">
          <ac:chgData name="Achauer, Simon" userId="7702aed0-eff0-4188-97b7-921c3ed4bb8a" providerId="ADAL" clId="{23373048-13DF-4ECD-9B6B-34771B6B264F}" dt="2021-12-07T06:48:51.513" v="3841" actId="478"/>
          <ac:picMkLst>
            <pc:docMk/>
            <pc:sldMk cId="4019164067" sldId="344"/>
            <ac:picMk id="9" creationId="{BF31B26B-FCAB-4C9F-B103-376A027DDDCD}"/>
          </ac:picMkLst>
        </pc:picChg>
        <pc:picChg chg="del">
          <ac:chgData name="Achauer, Simon" userId="7702aed0-eff0-4188-97b7-921c3ed4bb8a" providerId="ADAL" clId="{23373048-13DF-4ECD-9B6B-34771B6B264F}" dt="2021-12-07T06:48:49.056" v="3838" actId="478"/>
          <ac:picMkLst>
            <pc:docMk/>
            <pc:sldMk cId="4019164067" sldId="344"/>
            <ac:picMk id="17" creationId="{29C5DA77-F493-49ED-92CB-B1792E531EE4}"/>
          </ac:picMkLst>
        </pc:picChg>
        <pc:picChg chg="add mod">
          <ac:chgData name="Achauer, Simon" userId="7702aed0-eff0-4188-97b7-921c3ed4bb8a" providerId="ADAL" clId="{23373048-13DF-4ECD-9B6B-34771B6B264F}" dt="2021-12-07T10:19:20.959" v="4357" actId="1076"/>
          <ac:picMkLst>
            <pc:docMk/>
            <pc:sldMk cId="4019164067" sldId="344"/>
            <ac:picMk id="25" creationId="{81F38F3B-5949-499C-951A-E89903A8217A}"/>
          </ac:picMkLst>
        </pc:picChg>
        <pc:picChg chg="add del mod">
          <ac:chgData name="Achauer, Simon" userId="7702aed0-eff0-4188-97b7-921c3ed4bb8a" providerId="ADAL" clId="{23373048-13DF-4ECD-9B6B-34771B6B264F}" dt="2021-12-07T10:30:00.739" v="4382"/>
          <ac:picMkLst>
            <pc:docMk/>
            <pc:sldMk cId="4019164067" sldId="344"/>
            <ac:picMk id="26" creationId="{50F3077B-C127-483A-B808-2482E380D163}"/>
          </ac:picMkLst>
        </pc:picChg>
        <pc:picChg chg="add mod">
          <ac:chgData name="Achauer, Simon" userId="7702aed0-eff0-4188-97b7-921c3ed4bb8a" providerId="ADAL" clId="{23373048-13DF-4ECD-9B6B-34771B6B264F}" dt="2021-12-07T10:20:00.414" v="4361" actId="1076"/>
          <ac:picMkLst>
            <pc:docMk/>
            <pc:sldMk cId="4019164067" sldId="344"/>
            <ac:picMk id="29" creationId="{46045FF2-8657-470F-A7BB-8B0EC5412FAC}"/>
          </ac:picMkLst>
        </pc:picChg>
        <pc:picChg chg="add mod">
          <ac:chgData name="Achauer, Simon" userId="7702aed0-eff0-4188-97b7-921c3ed4bb8a" providerId="ADAL" clId="{23373048-13DF-4ECD-9B6B-34771B6B264F}" dt="2021-12-07T10:19:10.062" v="4355" actId="1076"/>
          <ac:picMkLst>
            <pc:docMk/>
            <pc:sldMk cId="4019164067" sldId="344"/>
            <ac:picMk id="30" creationId="{BB58AC91-0530-497A-A580-9F49963113BF}"/>
          </ac:picMkLst>
        </pc:picChg>
        <pc:picChg chg="add mod">
          <ac:chgData name="Achauer, Simon" userId="7702aed0-eff0-4188-97b7-921c3ed4bb8a" providerId="ADAL" clId="{23373048-13DF-4ECD-9B6B-34771B6B264F}" dt="2021-12-07T10:19:26.463" v="4359" actId="1076"/>
          <ac:picMkLst>
            <pc:docMk/>
            <pc:sldMk cId="4019164067" sldId="344"/>
            <ac:picMk id="31" creationId="{8D2CE0BF-5609-47C8-BD0B-A023E6E3B241}"/>
          </ac:picMkLst>
        </pc:picChg>
        <pc:picChg chg="mod">
          <ac:chgData name="Achauer, Simon" userId="7702aed0-eff0-4188-97b7-921c3ed4bb8a" providerId="ADAL" clId="{23373048-13DF-4ECD-9B6B-34771B6B264F}" dt="2021-12-07T06:55:09.630" v="4120" actId="1076"/>
          <ac:picMkLst>
            <pc:docMk/>
            <pc:sldMk cId="4019164067" sldId="344"/>
            <ac:picMk id="40" creationId="{C71B416C-42B1-4D83-8DBC-7B643E8AE7CB}"/>
          </ac:picMkLst>
        </pc:picChg>
        <pc:cxnChg chg="add del mod">
          <ac:chgData name="Achauer, Simon" userId="7702aed0-eff0-4188-97b7-921c3ed4bb8a" providerId="ADAL" clId="{23373048-13DF-4ECD-9B6B-34771B6B264F}" dt="2021-12-07T07:02:42.702" v="4194" actId="478"/>
          <ac:cxnSpMkLst>
            <pc:docMk/>
            <pc:sldMk cId="4019164067" sldId="344"/>
            <ac:cxnSpMk id="14" creationId="{C586A097-643C-4E4C-9349-29831DC34006}"/>
          </ac:cxnSpMkLst>
        </pc:cxnChg>
        <pc:cxnChg chg="add del mod">
          <ac:chgData name="Achauer, Simon" userId="7702aed0-eff0-4188-97b7-921c3ed4bb8a" providerId="ADAL" clId="{23373048-13DF-4ECD-9B6B-34771B6B264F}" dt="2021-12-07T07:02:43.702" v="4195" actId="478"/>
          <ac:cxnSpMkLst>
            <pc:docMk/>
            <pc:sldMk cId="4019164067" sldId="344"/>
            <ac:cxnSpMk id="23" creationId="{A4A98531-003F-4847-AC90-F411A3401478}"/>
          </ac:cxnSpMkLst>
        </pc:cxnChg>
      </pc:sldChg>
      <pc:sldChg chg="addSp delSp modSp mod modTransition">
        <pc:chgData name="Achauer, Simon" userId="7702aed0-eff0-4188-97b7-921c3ed4bb8a" providerId="ADAL" clId="{23373048-13DF-4ECD-9B6B-34771B6B264F}" dt="2021-12-07T10:31:33.963" v="4383"/>
        <pc:sldMkLst>
          <pc:docMk/>
          <pc:sldMk cId="4032448255" sldId="345"/>
        </pc:sldMkLst>
        <pc:spChg chg="add mod">
          <ac:chgData name="Achauer, Simon" userId="7702aed0-eff0-4188-97b7-921c3ed4bb8a" providerId="ADAL" clId="{23373048-13DF-4ECD-9B6B-34771B6B264F}" dt="2021-12-07T08:45:47.053" v="4265"/>
          <ac:spMkLst>
            <pc:docMk/>
            <pc:sldMk cId="4032448255" sldId="345"/>
            <ac:spMk id="6" creationId="{D4462E42-9461-4074-B55B-456BE3BEAC08}"/>
          </ac:spMkLst>
        </pc:spChg>
        <pc:spChg chg="del">
          <ac:chgData name="Achauer, Simon" userId="7702aed0-eff0-4188-97b7-921c3ed4bb8a" providerId="ADAL" clId="{23373048-13DF-4ECD-9B6B-34771B6B264F}" dt="2021-12-07T08:45:46.250" v="4264" actId="478"/>
          <ac:spMkLst>
            <pc:docMk/>
            <pc:sldMk cId="4032448255" sldId="345"/>
            <ac:spMk id="10" creationId="{F46FFBF2-E0FE-4B81-A2D2-9B37543852B8}"/>
          </ac:spMkLst>
        </pc:spChg>
      </pc:sldChg>
      <pc:sldChg chg="addSp delSp modSp mod modTransition modAnim">
        <pc:chgData name="Achauer, Simon" userId="7702aed0-eff0-4188-97b7-921c3ed4bb8a" providerId="ADAL" clId="{23373048-13DF-4ECD-9B6B-34771B6B264F}" dt="2021-12-07T10:31:33.963" v="4383"/>
        <pc:sldMkLst>
          <pc:docMk/>
          <pc:sldMk cId="4258814688" sldId="346"/>
        </pc:sldMkLst>
        <pc:spChg chg="mod">
          <ac:chgData name="Achauer, Simon" userId="7702aed0-eff0-4188-97b7-921c3ed4bb8a" providerId="ADAL" clId="{23373048-13DF-4ECD-9B6B-34771B6B264F}" dt="2021-11-26T14:09:07.719" v="3074" actId="14100"/>
          <ac:spMkLst>
            <pc:docMk/>
            <pc:sldMk cId="4258814688" sldId="346"/>
            <ac:spMk id="2" creationId="{E1DAB23B-E22F-4369-B11A-426DA6DDBB43}"/>
          </ac:spMkLst>
        </pc:spChg>
        <pc:spChg chg="mod">
          <ac:chgData name="Achauer, Simon" userId="7702aed0-eff0-4188-97b7-921c3ed4bb8a" providerId="ADAL" clId="{23373048-13DF-4ECD-9B6B-34771B6B264F}" dt="2021-11-26T13:15:29.931" v="1487" actId="20577"/>
          <ac:spMkLst>
            <pc:docMk/>
            <pc:sldMk cId="4258814688" sldId="346"/>
            <ac:spMk id="3" creationId="{6A37F09C-22E2-493C-A2A9-947E3138D19B}"/>
          </ac:spMkLst>
        </pc:spChg>
        <pc:spChg chg="del">
          <ac:chgData name="Achauer, Simon" userId="7702aed0-eff0-4188-97b7-921c3ed4bb8a" providerId="ADAL" clId="{23373048-13DF-4ECD-9B6B-34771B6B264F}" dt="2021-12-07T08:46:04.644" v="4276" actId="478"/>
          <ac:spMkLst>
            <pc:docMk/>
            <pc:sldMk cId="4258814688" sldId="346"/>
            <ac:spMk id="10" creationId="{F46FFBF2-E0FE-4B81-A2D2-9B37543852B8}"/>
          </ac:spMkLst>
        </pc:spChg>
        <pc:spChg chg="add mod">
          <ac:chgData name="Achauer, Simon" userId="7702aed0-eff0-4188-97b7-921c3ed4bb8a" providerId="ADAL" clId="{23373048-13DF-4ECD-9B6B-34771B6B264F}" dt="2021-12-07T08:46:05.415" v="4277"/>
          <ac:spMkLst>
            <pc:docMk/>
            <pc:sldMk cId="4258814688" sldId="346"/>
            <ac:spMk id="20" creationId="{C3BA8398-8F6E-4603-89E4-2983C20DD5A9}"/>
          </ac:spMkLst>
        </pc:spChg>
        <pc:spChg chg="mod">
          <ac:chgData name="Achauer, Simon" userId="7702aed0-eff0-4188-97b7-921c3ed4bb8a" providerId="ADAL" clId="{23373048-13DF-4ECD-9B6B-34771B6B264F}" dt="2021-11-26T14:09:31.464" v="3078" actId="1076"/>
          <ac:spMkLst>
            <pc:docMk/>
            <pc:sldMk cId="4258814688" sldId="346"/>
            <ac:spMk id="24" creationId="{A70BEDF4-2550-4F53-93B7-F49E7C247DBB}"/>
          </ac:spMkLst>
        </pc:spChg>
        <pc:picChg chg="mod">
          <ac:chgData name="Achauer, Simon" userId="7702aed0-eff0-4188-97b7-921c3ed4bb8a" providerId="ADAL" clId="{23373048-13DF-4ECD-9B6B-34771B6B264F}" dt="2021-11-26T14:09:23.095" v="3076" actId="1076"/>
          <ac:picMkLst>
            <pc:docMk/>
            <pc:sldMk cId="4258814688" sldId="346"/>
            <ac:picMk id="28" creationId="{AB454B8E-ADFA-4838-8A89-E689D7AF45D9}"/>
          </ac:picMkLst>
        </pc:picChg>
      </pc:sldChg>
      <pc:sldChg chg="addSp delSp modSp mod ord modTransition">
        <pc:chgData name="Achauer, Simon" userId="7702aed0-eff0-4188-97b7-921c3ed4bb8a" providerId="ADAL" clId="{23373048-13DF-4ECD-9B6B-34771B6B264F}" dt="2021-12-07T10:31:33.963" v="4383"/>
        <pc:sldMkLst>
          <pc:docMk/>
          <pc:sldMk cId="4264934089" sldId="347"/>
        </pc:sldMkLst>
        <pc:spChg chg="mod">
          <ac:chgData name="Achauer, Simon" userId="7702aed0-eff0-4188-97b7-921c3ed4bb8a" providerId="ADAL" clId="{23373048-13DF-4ECD-9B6B-34771B6B264F}" dt="2021-11-26T13:22:26.584" v="1996" actId="1038"/>
          <ac:spMkLst>
            <pc:docMk/>
            <pc:sldMk cId="4264934089" sldId="347"/>
            <ac:spMk id="2" creationId="{72E08C19-446E-4389-9C02-B323CB4A84CE}"/>
          </ac:spMkLst>
        </pc:spChg>
        <pc:spChg chg="mod">
          <ac:chgData name="Achauer, Simon" userId="7702aed0-eff0-4188-97b7-921c3ed4bb8a" providerId="ADAL" clId="{23373048-13DF-4ECD-9B6B-34771B6B264F}" dt="2021-11-26T13:22:16.492" v="1964"/>
          <ac:spMkLst>
            <pc:docMk/>
            <pc:sldMk cId="4264934089" sldId="347"/>
            <ac:spMk id="8" creationId="{D6DBC654-F0AF-42AF-BC93-77A9F9267BCE}"/>
          </ac:spMkLst>
        </pc:spChg>
        <pc:spChg chg="del">
          <ac:chgData name="Achauer, Simon" userId="7702aed0-eff0-4188-97b7-921c3ed4bb8a" providerId="ADAL" clId="{23373048-13DF-4ECD-9B6B-34771B6B264F}" dt="2021-12-07T08:46:54.077" v="4310" actId="478"/>
          <ac:spMkLst>
            <pc:docMk/>
            <pc:sldMk cId="4264934089" sldId="347"/>
            <ac:spMk id="10" creationId="{F46FFBF2-E0FE-4B81-A2D2-9B37543852B8}"/>
          </ac:spMkLst>
        </pc:spChg>
        <pc:spChg chg="add mod">
          <ac:chgData name="Achauer, Simon" userId="7702aed0-eff0-4188-97b7-921c3ed4bb8a" providerId="ADAL" clId="{23373048-13DF-4ECD-9B6B-34771B6B264F}" dt="2021-12-07T08:46:54.283" v="4311"/>
          <ac:spMkLst>
            <pc:docMk/>
            <pc:sldMk cId="4264934089" sldId="347"/>
            <ac:spMk id="14" creationId="{A4577E4C-F7B1-49C9-9C52-FF7D9D25ECCB}"/>
          </ac:spMkLst>
        </pc:spChg>
        <pc:spChg chg="mod">
          <ac:chgData name="Achauer, Simon" userId="7702aed0-eff0-4188-97b7-921c3ed4bb8a" providerId="ADAL" clId="{23373048-13DF-4ECD-9B6B-34771B6B264F}" dt="2021-11-26T13:22:26.584" v="1996" actId="1038"/>
          <ac:spMkLst>
            <pc:docMk/>
            <pc:sldMk cId="4264934089" sldId="347"/>
            <ac:spMk id="19" creationId="{5C40D65C-28C9-4AB2-9FB4-4E9A46BBE27C}"/>
          </ac:spMkLst>
        </pc:spChg>
        <pc:spChg chg="mod">
          <ac:chgData name="Achauer, Simon" userId="7702aed0-eff0-4188-97b7-921c3ed4bb8a" providerId="ADAL" clId="{23373048-13DF-4ECD-9B6B-34771B6B264F}" dt="2021-11-26T13:22:26.584" v="1996" actId="1038"/>
          <ac:spMkLst>
            <pc:docMk/>
            <pc:sldMk cId="4264934089" sldId="347"/>
            <ac:spMk id="23" creationId="{845BB368-C468-4101-96F3-B08A367116AA}"/>
          </ac:spMkLst>
        </pc:spChg>
        <pc:spChg chg="mod">
          <ac:chgData name="Achauer, Simon" userId="7702aed0-eff0-4188-97b7-921c3ed4bb8a" providerId="ADAL" clId="{23373048-13DF-4ECD-9B6B-34771B6B264F}" dt="2021-11-26T13:22:26.584" v="1996" actId="1038"/>
          <ac:spMkLst>
            <pc:docMk/>
            <pc:sldMk cId="4264934089" sldId="347"/>
            <ac:spMk id="26" creationId="{BC46D41A-6C66-4BFD-93B9-6736D417B12E}"/>
          </ac:spMkLst>
        </pc:spChg>
        <pc:spChg chg="mod">
          <ac:chgData name="Achauer, Simon" userId="7702aed0-eff0-4188-97b7-921c3ed4bb8a" providerId="ADAL" clId="{23373048-13DF-4ECD-9B6B-34771B6B264F}" dt="2021-11-26T13:22:26.584" v="1996" actId="1038"/>
          <ac:spMkLst>
            <pc:docMk/>
            <pc:sldMk cId="4264934089" sldId="347"/>
            <ac:spMk id="28" creationId="{51CA35C8-4EFA-4941-AB4B-DBAA51A3DF58}"/>
          </ac:spMkLst>
        </pc:spChg>
        <pc:grpChg chg="mod">
          <ac:chgData name="Achauer, Simon" userId="7702aed0-eff0-4188-97b7-921c3ed4bb8a" providerId="ADAL" clId="{23373048-13DF-4ECD-9B6B-34771B6B264F}" dt="2021-11-26T13:22:26.584" v="1996" actId="1038"/>
          <ac:grpSpMkLst>
            <pc:docMk/>
            <pc:sldMk cId="4264934089" sldId="347"/>
            <ac:grpSpMk id="21" creationId="{B29A9DCD-3A92-4BDE-87CF-0F611BAA6665}"/>
          </ac:grpSpMkLst>
        </pc:grpChg>
        <pc:picChg chg="mod">
          <ac:chgData name="Achauer, Simon" userId="7702aed0-eff0-4188-97b7-921c3ed4bb8a" providerId="ADAL" clId="{23373048-13DF-4ECD-9B6B-34771B6B264F}" dt="2021-11-26T13:22:26.584" v="1996" actId="1038"/>
          <ac:picMkLst>
            <pc:docMk/>
            <pc:sldMk cId="4264934089" sldId="347"/>
            <ac:picMk id="22" creationId="{80B6EE39-749B-48B0-8C04-4F2B47EF9759}"/>
          </ac:picMkLst>
        </pc:picChg>
      </pc:sldChg>
      <pc:sldChg chg="addSp delSp modSp mod modTransition">
        <pc:chgData name="Achauer, Simon" userId="7702aed0-eff0-4188-97b7-921c3ed4bb8a" providerId="ADAL" clId="{23373048-13DF-4ECD-9B6B-34771B6B264F}" dt="2021-12-07T10:31:33.963" v="4383"/>
        <pc:sldMkLst>
          <pc:docMk/>
          <pc:sldMk cId="864720828" sldId="348"/>
        </pc:sldMkLst>
        <pc:spChg chg="mod">
          <ac:chgData name="Achauer, Simon" userId="7702aed0-eff0-4188-97b7-921c3ed4bb8a" providerId="ADAL" clId="{23373048-13DF-4ECD-9B6B-34771B6B264F}" dt="2021-11-26T13:37:05.228" v="2376" actId="20577"/>
          <ac:spMkLst>
            <pc:docMk/>
            <pc:sldMk cId="864720828" sldId="348"/>
            <ac:spMk id="3" creationId="{6A37F09C-22E2-493C-A2A9-947E3138D19B}"/>
          </ac:spMkLst>
        </pc:spChg>
        <pc:spChg chg="del">
          <ac:chgData name="Achauer, Simon" userId="7702aed0-eff0-4188-97b7-921c3ed4bb8a" providerId="ADAL" clId="{23373048-13DF-4ECD-9B6B-34771B6B264F}" dt="2021-12-07T08:46:07.993" v="4278" actId="478"/>
          <ac:spMkLst>
            <pc:docMk/>
            <pc:sldMk cId="864720828" sldId="348"/>
            <ac:spMk id="10" creationId="{F46FFBF2-E0FE-4B81-A2D2-9B37543852B8}"/>
          </ac:spMkLst>
        </pc:spChg>
        <pc:spChg chg="add mod">
          <ac:chgData name="Achauer, Simon" userId="7702aed0-eff0-4188-97b7-921c3ed4bb8a" providerId="ADAL" clId="{23373048-13DF-4ECD-9B6B-34771B6B264F}" dt="2021-11-26T13:37:31.858" v="2417" actId="113"/>
          <ac:spMkLst>
            <pc:docMk/>
            <pc:sldMk cId="864720828" sldId="348"/>
            <ac:spMk id="25" creationId="{B73D4239-C595-438F-AA3C-3B3821562ED0}"/>
          </ac:spMkLst>
        </pc:spChg>
        <pc:spChg chg="add mod">
          <ac:chgData name="Achauer, Simon" userId="7702aed0-eff0-4188-97b7-921c3ed4bb8a" providerId="ADAL" clId="{23373048-13DF-4ECD-9B6B-34771B6B264F}" dt="2021-12-07T08:46:08.339" v="4279"/>
          <ac:spMkLst>
            <pc:docMk/>
            <pc:sldMk cId="864720828" sldId="348"/>
            <ac:spMk id="26" creationId="{FA41FBE8-BC37-4078-8DBF-E8B413E023B3}"/>
          </ac:spMkLst>
        </pc:spChg>
        <pc:spChg chg="mod">
          <ac:chgData name="Achauer, Simon" userId="7702aed0-eff0-4188-97b7-921c3ed4bb8a" providerId="ADAL" clId="{23373048-13DF-4ECD-9B6B-34771B6B264F}" dt="2021-11-26T13:37:27.401" v="2415" actId="1035"/>
          <ac:spMkLst>
            <pc:docMk/>
            <pc:sldMk cId="864720828" sldId="348"/>
            <ac:spMk id="28" creationId="{73DD0DA9-8689-43B8-9EEB-8F7211187E3B}"/>
          </ac:spMkLst>
        </pc:spChg>
      </pc:sldChg>
      <pc:sldChg chg="addSp delSp modSp mod modTransition">
        <pc:chgData name="Achauer, Simon" userId="7702aed0-eff0-4188-97b7-921c3ed4bb8a" providerId="ADAL" clId="{23373048-13DF-4ECD-9B6B-34771B6B264F}" dt="2021-12-07T10:31:33.963" v="4383"/>
        <pc:sldMkLst>
          <pc:docMk/>
          <pc:sldMk cId="855850648" sldId="349"/>
        </pc:sldMkLst>
        <pc:spChg chg="add mod">
          <ac:chgData name="Achauer, Simon" userId="7702aed0-eff0-4188-97b7-921c3ed4bb8a" providerId="ADAL" clId="{23373048-13DF-4ECD-9B6B-34771B6B264F}" dt="2021-12-07T08:46:15.376" v="4285"/>
          <ac:spMkLst>
            <pc:docMk/>
            <pc:sldMk cId="855850648" sldId="349"/>
            <ac:spMk id="6" creationId="{B97C3122-D090-4214-A871-6B5EAF80054E}"/>
          </ac:spMkLst>
        </pc:spChg>
        <pc:spChg chg="del">
          <ac:chgData name="Achauer, Simon" userId="7702aed0-eff0-4188-97b7-921c3ed4bb8a" providerId="ADAL" clId="{23373048-13DF-4ECD-9B6B-34771B6B264F}" dt="2021-12-07T08:46:15.179" v="4284" actId="478"/>
          <ac:spMkLst>
            <pc:docMk/>
            <pc:sldMk cId="855850648" sldId="349"/>
            <ac:spMk id="10" creationId="{F46FFBF2-E0FE-4B81-A2D2-9B37543852B8}"/>
          </ac:spMkLst>
        </pc:spChg>
        <pc:graphicFrameChg chg="modGraphic">
          <ac:chgData name="Achauer, Simon" userId="7702aed0-eff0-4188-97b7-921c3ed4bb8a" providerId="ADAL" clId="{23373048-13DF-4ECD-9B6B-34771B6B264F}" dt="2021-11-26T10:00:15.079" v="324" actId="20577"/>
          <ac:graphicFrameMkLst>
            <pc:docMk/>
            <pc:sldMk cId="855850648" sldId="349"/>
            <ac:graphicFrameMk id="22" creationId="{822108F5-D857-46FD-B11B-A0360C38785B}"/>
          </ac:graphicFrameMkLst>
        </pc:graphicFrameChg>
      </pc:sldChg>
      <pc:sldChg chg="addSp delSp modSp mod ord modTransition">
        <pc:chgData name="Achauer, Simon" userId="7702aed0-eff0-4188-97b7-921c3ed4bb8a" providerId="ADAL" clId="{23373048-13DF-4ECD-9B6B-34771B6B264F}" dt="2021-12-07T10:31:33.963" v="4383"/>
        <pc:sldMkLst>
          <pc:docMk/>
          <pc:sldMk cId="361105156" sldId="350"/>
        </pc:sldMkLst>
        <pc:spChg chg="add mod">
          <ac:chgData name="Achauer, Simon" userId="7702aed0-eff0-4188-97b7-921c3ed4bb8a" providerId="ADAL" clId="{23373048-13DF-4ECD-9B6B-34771B6B264F}" dt="2021-12-07T08:46:10.895" v="4281"/>
          <ac:spMkLst>
            <pc:docMk/>
            <pc:sldMk cId="361105156" sldId="350"/>
            <ac:spMk id="6" creationId="{9F587DD0-F3B7-47D8-B036-07CDC3BA04BB}"/>
          </ac:spMkLst>
        </pc:spChg>
        <pc:spChg chg="del">
          <ac:chgData name="Achauer, Simon" userId="7702aed0-eff0-4188-97b7-921c3ed4bb8a" providerId="ADAL" clId="{23373048-13DF-4ECD-9B6B-34771B6B264F}" dt="2021-12-07T08:46:10.691" v="4280" actId="478"/>
          <ac:spMkLst>
            <pc:docMk/>
            <pc:sldMk cId="361105156" sldId="350"/>
            <ac:spMk id="10" creationId="{F46FFBF2-E0FE-4B81-A2D2-9B37543852B8}"/>
          </ac:spMkLst>
        </pc:spChg>
        <pc:graphicFrameChg chg="modGraphic">
          <ac:chgData name="Achauer, Simon" userId="7702aed0-eff0-4188-97b7-921c3ed4bb8a" providerId="ADAL" clId="{23373048-13DF-4ECD-9B6B-34771B6B264F}" dt="2021-11-26T10:00:09.584" v="319" actId="20577"/>
          <ac:graphicFrameMkLst>
            <pc:docMk/>
            <pc:sldMk cId="361105156" sldId="350"/>
            <ac:graphicFrameMk id="22" creationId="{822108F5-D857-46FD-B11B-A0360C38785B}"/>
          </ac:graphicFrameMkLst>
        </pc:graphicFrameChg>
      </pc:sldChg>
      <pc:sldChg chg="modTransition">
        <pc:chgData name="Achauer, Simon" userId="7702aed0-eff0-4188-97b7-921c3ed4bb8a" providerId="ADAL" clId="{23373048-13DF-4ECD-9B6B-34771B6B264F}" dt="2021-12-07T10:31:33.963" v="4383"/>
        <pc:sldMkLst>
          <pc:docMk/>
          <pc:sldMk cId="3315108519" sldId="351"/>
        </pc:sldMkLst>
      </pc:sldChg>
      <pc:sldChg chg="addSp delSp modSp mod modTransition">
        <pc:chgData name="Achauer, Simon" userId="7702aed0-eff0-4188-97b7-921c3ed4bb8a" providerId="ADAL" clId="{23373048-13DF-4ECD-9B6B-34771B6B264F}" dt="2021-12-07T10:31:33.963" v="4383"/>
        <pc:sldMkLst>
          <pc:docMk/>
          <pc:sldMk cId="2719380061" sldId="352"/>
        </pc:sldMkLst>
        <pc:spChg chg="add mod">
          <ac:chgData name="Achauer, Simon" userId="7702aed0-eff0-4188-97b7-921c3ed4bb8a" providerId="ADAL" clId="{23373048-13DF-4ECD-9B6B-34771B6B264F}" dt="2021-12-07T08:46:20.769" v="4289"/>
          <ac:spMkLst>
            <pc:docMk/>
            <pc:sldMk cId="2719380061" sldId="352"/>
            <ac:spMk id="6" creationId="{6901B365-C8A6-4185-8CCB-8CC770A2C005}"/>
          </ac:spMkLst>
        </pc:spChg>
        <pc:spChg chg="del">
          <ac:chgData name="Achauer, Simon" userId="7702aed0-eff0-4188-97b7-921c3ed4bb8a" providerId="ADAL" clId="{23373048-13DF-4ECD-9B6B-34771B6B264F}" dt="2021-12-07T08:46:20.586" v="4288" actId="478"/>
          <ac:spMkLst>
            <pc:docMk/>
            <pc:sldMk cId="2719380061" sldId="352"/>
            <ac:spMk id="10" creationId="{F46FFBF2-E0FE-4B81-A2D2-9B37543852B8}"/>
          </ac:spMkLst>
        </pc:spChg>
      </pc:sldChg>
      <pc:sldChg chg="addSp delSp modSp mod modTransition">
        <pc:chgData name="Achauer, Simon" userId="7702aed0-eff0-4188-97b7-921c3ed4bb8a" providerId="ADAL" clId="{23373048-13DF-4ECD-9B6B-34771B6B264F}" dt="2021-12-07T10:31:33.963" v="4383"/>
        <pc:sldMkLst>
          <pc:docMk/>
          <pc:sldMk cId="2589445447" sldId="353"/>
        </pc:sldMkLst>
        <pc:spChg chg="add mod">
          <ac:chgData name="Achauer, Simon" userId="7702aed0-eff0-4188-97b7-921c3ed4bb8a" providerId="ADAL" clId="{23373048-13DF-4ECD-9B6B-34771B6B264F}" dt="2021-12-07T08:46:25.790" v="4293"/>
          <ac:spMkLst>
            <pc:docMk/>
            <pc:sldMk cId="2589445447" sldId="353"/>
            <ac:spMk id="6" creationId="{1C743F93-E9FC-455D-840A-9C81A7F7DBFC}"/>
          </ac:spMkLst>
        </pc:spChg>
        <pc:spChg chg="del">
          <ac:chgData name="Achauer, Simon" userId="7702aed0-eff0-4188-97b7-921c3ed4bb8a" providerId="ADAL" clId="{23373048-13DF-4ECD-9B6B-34771B6B264F}" dt="2021-12-07T08:46:25.562" v="4292" actId="478"/>
          <ac:spMkLst>
            <pc:docMk/>
            <pc:sldMk cId="2589445447" sldId="353"/>
            <ac:spMk id="10" creationId="{F46FFBF2-E0FE-4B81-A2D2-9B37543852B8}"/>
          </ac:spMkLst>
        </pc:spChg>
        <pc:graphicFrameChg chg="modGraphic">
          <ac:chgData name="Achauer, Simon" userId="7702aed0-eff0-4188-97b7-921c3ed4bb8a" providerId="ADAL" clId="{23373048-13DF-4ECD-9B6B-34771B6B264F}" dt="2021-11-26T10:00:22.353" v="326" actId="20577"/>
          <ac:graphicFrameMkLst>
            <pc:docMk/>
            <pc:sldMk cId="2589445447" sldId="353"/>
            <ac:graphicFrameMk id="22" creationId="{822108F5-D857-46FD-B11B-A0360C38785B}"/>
          </ac:graphicFrameMkLst>
        </pc:graphicFrameChg>
      </pc:sldChg>
      <pc:sldChg chg="addSp delSp modSp mod modTransition">
        <pc:chgData name="Achauer, Simon" userId="7702aed0-eff0-4188-97b7-921c3ed4bb8a" providerId="ADAL" clId="{23373048-13DF-4ECD-9B6B-34771B6B264F}" dt="2021-12-07T10:31:33.963" v="4383"/>
        <pc:sldMkLst>
          <pc:docMk/>
          <pc:sldMk cId="673524916" sldId="355"/>
        </pc:sldMkLst>
        <pc:spChg chg="add mod">
          <ac:chgData name="Achauer, Simon" userId="7702aed0-eff0-4188-97b7-921c3ed4bb8a" providerId="ADAL" clId="{23373048-13DF-4ECD-9B6B-34771B6B264F}" dt="2021-12-07T08:46:32.392" v="4297"/>
          <ac:spMkLst>
            <pc:docMk/>
            <pc:sldMk cId="673524916" sldId="355"/>
            <ac:spMk id="6" creationId="{BE433D3A-8C3C-41B6-B222-D9109AC02DEF}"/>
          </ac:spMkLst>
        </pc:spChg>
        <pc:spChg chg="del">
          <ac:chgData name="Achauer, Simon" userId="7702aed0-eff0-4188-97b7-921c3ed4bb8a" providerId="ADAL" clId="{23373048-13DF-4ECD-9B6B-34771B6B264F}" dt="2021-12-07T08:46:32.067" v="4296" actId="478"/>
          <ac:spMkLst>
            <pc:docMk/>
            <pc:sldMk cId="673524916" sldId="355"/>
            <ac:spMk id="10" creationId="{F46FFBF2-E0FE-4B81-A2D2-9B37543852B8}"/>
          </ac:spMkLst>
        </pc:spChg>
      </pc:sldChg>
      <pc:sldChg chg="addSp delSp modSp mod modTransition">
        <pc:chgData name="Achauer, Simon" userId="7702aed0-eff0-4188-97b7-921c3ed4bb8a" providerId="ADAL" clId="{23373048-13DF-4ECD-9B6B-34771B6B264F}" dt="2021-12-07T10:31:33.963" v="4383"/>
        <pc:sldMkLst>
          <pc:docMk/>
          <pc:sldMk cId="4046941290" sldId="356"/>
        </pc:sldMkLst>
        <pc:spChg chg="add mod">
          <ac:chgData name="Achauer, Simon" userId="7702aed0-eff0-4188-97b7-921c3ed4bb8a" providerId="ADAL" clId="{23373048-13DF-4ECD-9B6B-34771B6B264F}" dt="2021-12-07T08:46:17.925" v="4287"/>
          <ac:spMkLst>
            <pc:docMk/>
            <pc:sldMk cId="4046941290" sldId="356"/>
            <ac:spMk id="5" creationId="{CD52FB0F-8EB5-401F-88F4-DD252325AB07}"/>
          </ac:spMkLst>
        </pc:spChg>
        <pc:spChg chg="del">
          <ac:chgData name="Achauer, Simon" userId="7702aed0-eff0-4188-97b7-921c3ed4bb8a" providerId="ADAL" clId="{23373048-13DF-4ECD-9B6B-34771B6B264F}" dt="2021-12-07T08:46:17.722" v="4286" actId="478"/>
          <ac:spMkLst>
            <pc:docMk/>
            <pc:sldMk cId="4046941290" sldId="356"/>
            <ac:spMk id="10" creationId="{F46FFBF2-E0FE-4B81-A2D2-9B37543852B8}"/>
          </ac:spMkLst>
        </pc:spChg>
      </pc:sldChg>
      <pc:sldChg chg="addSp delSp modSp mod ord modTransition">
        <pc:chgData name="Achauer, Simon" userId="7702aed0-eff0-4188-97b7-921c3ed4bb8a" providerId="ADAL" clId="{23373048-13DF-4ECD-9B6B-34771B6B264F}" dt="2021-12-07T10:31:33.963" v="4383"/>
        <pc:sldMkLst>
          <pc:docMk/>
          <pc:sldMk cId="1806153551" sldId="357"/>
        </pc:sldMkLst>
        <pc:spChg chg="add mod">
          <ac:chgData name="Achauer, Simon" userId="7702aed0-eff0-4188-97b7-921c3ed4bb8a" providerId="ADAL" clId="{23373048-13DF-4ECD-9B6B-34771B6B264F}" dt="2021-12-07T08:46:13.189" v="4283"/>
          <ac:spMkLst>
            <pc:docMk/>
            <pc:sldMk cId="1806153551" sldId="357"/>
            <ac:spMk id="5" creationId="{BEAF026F-B974-423D-8EA6-3BE40A800DBB}"/>
          </ac:spMkLst>
        </pc:spChg>
        <pc:spChg chg="del">
          <ac:chgData name="Achauer, Simon" userId="7702aed0-eff0-4188-97b7-921c3ed4bb8a" providerId="ADAL" clId="{23373048-13DF-4ECD-9B6B-34771B6B264F}" dt="2021-12-07T08:46:12.988" v="4282" actId="478"/>
          <ac:spMkLst>
            <pc:docMk/>
            <pc:sldMk cId="1806153551" sldId="357"/>
            <ac:spMk id="10" creationId="{F46FFBF2-E0FE-4B81-A2D2-9B37543852B8}"/>
          </ac:spMkLst>
        </pc:spChg>
      </pc:sldChg>
      <pc:sldChg chg="addSp delSp modSp mod modTransition">
        <pc:chgData name="Achauer, Simon" userId="7702aed0-eff0-4188-97b7-921c3ed4bb8a" providerId="ADAL" clId="{23373048-13DF-4ECD-9B6B-34771B6B264F}" dt="2021-12-08T14:11:24.343" v="5038" actId="207"/>
        <pc:sldMkLst>
          <pc:docMk/>
          <pc:sldMk cId="95352769" sldId="358"/>
        </pc:sldMkLst>
        <pc:spChg chg="add del mod">
          <ac:chgData name="Achauer, Simon" userId="7702aed0-eff0-4188-97b7-921c3ed4bb8a" providerId="ADAL" clId="{23373048-13DF-4ECD-9B6B-34771B6B264F}" dt="2021-11-26T11:58:27.073" v="1091" actId="478"/>
          <ac:spMkLst>
            <pc:docMk/>
            <pc:sldMk cId="95352769" sldId="358"/>
            <ac:spMk id="2" creationId="{D2EC45C0-4E60-4F81-88BA-2A82F48B7E12}"/>
          </ac:spMkLst>
        </pc:spChg>
        <pc:spChg chg="mod">
          <ac:chgData name="Achauer, Simon" userId="7702aed0-eff0-4188-97b7-921c3ed4bb8a" providerId="ADAL" clId="{23373048-13DF-4ECD-9B6B-34771B6B264F}" dt="2021-12-08T14:11:24.343" v="5038" actId="207"/>
          <ac:spMkLst>
            <pc:docMk/>
            <pc:sldMk cId="95352769" sldId="358"/>
            <ac:spMk id="3" creationId="{6A37F09C-22E2-493C-A2A9-947E3138D19B}"/>
          </ac:spMkLst>
        </pc:spChg>
        <pc:spChg chg="mod">
          <ac:chgData name="Achauer, Simon" userId="7702aed0-eff0-4188-97b7-921c3ed4bb8a" providerId="ADAL" clId="{23373048-13DF-4ECD-9B6B-34771B6B264F}" dt="2021-11-26T11:49:01.725" v="1005" actId="1076"/>
          <ac:spMkLst>
            <pc:docMk/>
            <pc:sldMk cId="95352769" sldId="358"/>
            <ac:spMk id="8" creationId="{D6DBC654-F0AF-42AF-BC93-77A9F9267BCE}"/>
          </ac:spMkLst>
        </pc:spChg>
        <pc:spChg chg="mod">
          <ac:chgData name="Achauer, Simon" userId="7702aed0-eff0-4188-97b7-921c3ed4bb8a" providerId="ADAL" clId="{23373048-13DF-4ECD-9B6B-34771B6B264F}" dt="2021-11-26T11:58:20.247" v="1090" actId="1035"/>
          <ac:spMkLst>
            <pc:docMk/>
            <pc:sldMk cId="95352769" sldId="358"/>
            <ac:spMk id="9" creationId="{E963D408-FF89-4712-A27F-3067D738385B}"/>
          </ac:spMkLst>
        </pc:spChg>
        <pc:spChg chg="del">
          <ac:chgData name="Achauer, Simon" userId="7702aed0-eff0-4188-97b7-921c3ed4bb8a" providerId="ADAL" clId="{23373048-13DF-4ECD-9B6B-34771B6B264F}" dt="2021-12-07T08:46:50.444" v="4308" actId="478"/>
          <ac:spMkLst>
            <pc:docMk/>
            <pc:sldMk cId="95352769" sldId="358"/>
            <ac:spMk id="10" creationId="{F46FFBF2-E0FE-4B81-A2D2-9B37543852B8}"/>
          </ac:spMkLst>
        </pc:spChg>
        <pc:spChg chg="mod">
          <ac:chgData name="Achauer, Simon" userId="7702aed0-eff0-4188-97b7-921c3ed4bb8a" providerId="ADAL" clId="{23373048-13DF-4ECD-9B6B-34771B6B264F}" dt="2021-11-26T11:58:20.247" v="1090" actId="1035"/>
          <ac:spMkLst>
            <pc:docMk/>
            <pc:sldMk cId="95352769" sldId="358"/>
            <ac:spMk id="11" creationId="{A6BFB207-7CA9-4C8E-B51C-C224535D5C91}"/>
          </ac:spMkLst>
        </pc:spChg>
        <pc:spChg chg="mod">
          <ac:chgData name="Achauer, Simon" userId="7702aed0-eff0-4188-97b7-921c3ed4bb8a" providerId="ADAL" clId="{23373048-13DF-4ECD-9B6B-34771B6B264F}" dt="2021-11-26T11:57:03.044" v="1010"/>
          <ac:spMkLst>
            <pc:docMk/>
            <pc:sldMk cId="95352769" sldId="358"/>
            <ac:spMk id="13" creationId="{6544C541-FAE5-4493-8532-080D33D2F2F4}"/>
          </ac:spMkLst>
        </pc:spChg>
        <pc:spChg chg="mod">
          <ac:chgData name="Achauer, Simon" userId="7702aed0-eff0-4188-97b7-921c3ed4bb8a" providerId="ADAL" clId="{23373048-13DF-4ECD-9B6B-34771B6B264F}" dt="2021-11-26T11:57:03.044" v="1010"/>
          <ac:spMkLst>
            <pc:docMk/>
            <pc:sldMk cId="95352769" sldId="358"/>
            <ac:spMk id="14" creationId="{16E826AB-D477-46C5-9FA4-B1147250FF76}"/>
          </ac:spMkLst>
        </pc:spChg>
        <pc:spChg chg="mod">
          <ac:chgData name="Achauer, Simon" userId="7702aed0-eff0-4188-97b7-921c3ed4bb8a" providerId="ADAL" clId="{23373048-13DF-4ECD-9B6B-34771B6B264F}" dt="2021-11-26T13:09:33.925" v="1304" actId="1036"/>
          <ac:spMkLst>
            <pc:docMk/>
            <pc:sldMk cId="95352769" sldId="358"/>
            <ac:spMk id="16" creationId="{B03BE615-1585-43DD-B522-93E04C18F14B}"/>
          </ac:spMkLst>
        </pc:spChg>
        <pc:spChg chg="mod">
          <ac:chgData name="Achauer, Simon" userId="7702aed0-eff0-4188-97b7-921c3ed4bb8a" providerId="ADAL" clId="{23373048-13DF-4ECD-9B6B-34771B6B264F}" dt="2021-11-26T13:09:33.925" v="1304" actId="1036"/>
          <ac:spMkLst>
            <pc:docMk/>
            <pc:sldMk cId="95352769" sldId="358"/>
            <ac:spMk id="17" creationId="{F4972BC3-60AC-4E01-8E5A-532639210EC7}"/>
          </ac:spMkLst>
        </pc:spChg>
        <pc:spChg chg="add mod">
          <ac:chgData name="Achauer, Simon" userId="7702aed0-eff0-4188-97b7-921c3ed4bb8a" providerId="ADAL" clId="{23373048-13DF-4ECD-9B6B-34771B6B264F}" dt="2021-12-07T08:46:50.672" v="4309"/>
          <ac:spMkLst>
            <pc:docMk/>
            <pc:sldMk cId="95352769" sldId="358"/>
            <ac:spMk id="18" creationId="{6DA3670A-18BA-4071-AF1E-B2BA9C4694B5}"/>
          </ac:spMkLst>
        </pc:spChg>
        <pc:spChg chg="mod">
          <ac:chgData name="Achauer, Simon" userId="7702aed0-eff0-4188-97b7-921c3ed4bb8a" providerId="ADAL" clId="{23373048-13DF-4ECD-9B6B-34771B6B264F}" dt="2021-11-26T11:57:03.044" v="1010"/>
          <ac:spMkLst>
            <pc:docMk/>
            <pc:sldMk cId="95352769" sldId="358"/>
            <ac:spMk id="19" creationId="{FC53CD13-3404-409C-A181-2ED4604B07A5}"/>
          </ac:spMkLst>
        </pc:spChg>
        <pc:spChg chg="mod">
          <ac:chgData name="Achauer, Simon" userId="7702aed0-eff0-4188-97b7-921c3ed4bb8a" providerId="ADAL" clId="{23373048-13DF-4ECD-9B6B-34771B6B264F}" dt="2021-11-26T11:57:03.044" v="1010"/>
          <ac:spMkLst>
            <pc:docMk/>
            <pc:sldMk cId="95352769" sldId="358"/>
            <ac:spMk id="20" creationId="{4AF3EE85-9663-4D8E-BF05-9F5E6E761A53}"/>
          </ac:spMkLst>
        </pc:spChg>
        <pc:spChg chg="mod">
          <ac:chgData name="Achauer, Simon" userId="7702aed0-eff0-4188-97b7-921c3ed4bb8a" providerId="ADAL" clId="{23373048-13DF-4ECD-9B6B-34771B6B264F}" dt="2021-11-26T13:09:33.925" v="1304" actId="1036"/>
          <ac:spMkLst>
            <pc:docMk/>
            <pc:sldMk cId="95352769" sldId="358"/>
            <ac:spMk id="22" creationId="{F8B24A0B-EE75-468B-AB52-A948F2C858FB}"/>
          </ac:spMkLst>
        </pc:spChg>
        <pc:spChg chg="mod">
          <ac:chgData name="Achauer, Simon" userId="7702aed0-eff0-4188-97b7-921c3ed4bb8a" providerId="ADAL" clId="{23373048-13DF-4ECD-9B6B-34771B6B264F}" dt="2021-11-26T13:09:33.925" v="1304" actId="1036"/>
          <ac:spMkLst>
            <pc:docMk/>
            <pc:sldMk cId="95352769" sldId="358"/>
            <ac:spMk id="23" creationId="{64A44CC7-AD1A-42D7-814E-E7E8585E82D4}"/>
          </ac:spMkLst>
        </pc:spChg>
        <pc:spChg chg="mod">
          <ac:chgData name="Achauer, Simon" userId="7702aed0-eff0-4188-97b7-921c3ed4bb8a" providerId="ADAL" clId="{23373048-13DF-4ECD-9B6B-34771B6B264F}" dt="2021-11-26T13:10:01.993" v="1332" actId="1036"/>
          <ac:spMkLst>
            <pc:docMk/>
            <pc:sldMk cId="95352769" sldId="358"/>
            <ac:spMk id="25" creationId="{F4D529FB-B9D5-4FB6-B4AE-97DF3EEA1269}"/>
          </ac:spMkLst>
        </pc:spChg>
        <pc:spChg chg="mod">
          <ac:chgData name="Achauer, Simon" userId="7702aed0-eff0-4188-97b7-921c3ed4bb8a" providerId="ADAL" clId="{23373048-13DF-4ECD-9B6B-34771B6B264F}" dt="2021-11-26T13:10:01.993" v="1332" actId="1036"/>
          <ac:spMkLst>
            <pc:docMk/>
            <pc:sldMk cId="95352769" sldId="358"/>
            <ac:spMk id="26" creationId="{6ED71420-360C-46CE-8833-1CB47375BA9C}"/>
          </ac:spMkLst>
        </pc:spChg>
        <pc:grpChg chg="add mod">
          <ac:chgData name="Achauer, Simon" userId="7702aed0-eff0-4188-97b7-921c3ed4bb8a" providerId="ADAL" clId="{23373048-13DF-4ECD-9B6B-34771B6B264F}" dt="2021-11-26T11:58:20.247" v="1090" actId="1035"/>
          <ac:grpSpMkLst>
            <pc:docMk/>
            <pc:sldMk cId="95352769" sldId="358"/>
            <ac:grpSpMk id="7" creationId="{113766C0-2846-426C-8731-A6E9D142D9B0}"/>
          </ac:grpSpMkLst>
        </pc:grpChg>
        <pc:grpChg chg="add del mod">
          <ac:chgData name="Achauer, Simon" userId="7702aed0-eff0-4188-97b7-921c3ed4bb8a" providerId="ADAL" clId="{23373048-13DF-4ECD-9B6B-34771B6B264F}" dt="2021-11-26T11:57:28.957" v="1033" actId="478"/>
          <ac:grpSpMkLst>
            <pc:docMk/>
            <pc:sldMk cId="95352769" sldId="358"/>
            <ac:grpSpMk id="12" creationId="{329DCADD-9E92-4D5D-99F3-F61A57490E8B}"/>
          </ac:grpSpMkLst>
        </pc:grpChg>
        <pc:grpChg chg="add mod">
          <ac:chgData name="Achauer, Simon" userId="7702aed0-eff0-4188-97b7-921c3ed4bb8a" providerId="ADAL" clId="{23373048-13DF-4ECD-9B6B-34771B6B264F}" dt="2021-11-26T13:09:33.925" v="1304" actId="1036"/>
          <ac:grpSpMkLst>
            <pc:docMk/>
            <pc:sldMk cId="95352769" sldId="358"/>
            <ac:grpSpMk id="15" creationId="{911753E9-343C-4095-88EF-7E601B432BF7}"/>
          </ac:grpSpMkLst>
        </pc:grpChg>
        <pc:grpChg chg="add del mod">
          <ac:chgData name="Achauer, Simon" userId="7702aed0-eff0-4188-97b7-921c3ed4bb8a" providerId="ADAL" clId="{23373048-13DF-4ECD-9B6B-34771B6B264F}" dt="2021-11-26T11:57:48.825" v="1043" actId="478"/>
          <ac:grpSpMkLst>
            <pc:docMk/>
            <pc:sldMk cId="95352769" sldId="358"/>
            <ac:grpSpMk id="18" creationId="{420297AD-4369-4701-8701-1F2610CD6D6E}"/>
          </ac:grpSpMkLst>
        </pc:grpChg>
        <pc:grpChg chg="add mod">
          <ac:chgData name="Achauer, Simon" userId="7702aed0-eff0-4188-97b7-921c3ed4bb8a" providerId="ADAL" clId="{23373048-13DF-4ECD-9B6B-34771B6B264F}" dt="2021-11-26T13:09:33.925" v="1304" actId="1036"/>
          <ac:grpSpMkLst>
            <pc:docMk/>
            <pc:sldMk cId="95352769" sldId="358"/>
            <ac:grpSpMk id="21" creationId="{0F56DC36-8AEC-417A-A8FC-679F5BA84810}"/>
          </ac:grpSpMkLst>
        </pc:grpChg>
        <pc:grpChg chg="add mod">
          <ac:chgData name="Achauer, Simon" userId="7702aed0-eff0-4188-97b7-921c3ed4bb8a" providerId="ADAL" clId="{23373048-13DF-4ECD-9B6B-34771B6B264F}" dt="2021-11-26T13:10:01.993" v="1332" actId="1036"/>
          <ac:grpSpMkLst>
            <pc:docMk/>
            <pc:sldMk cId="95352769" sldId="358"/>
            <ac:grpSpMk id="24" creationId="{3BFA316D-AE69-467B-8687-32784F41E497}"/>
          </ac:grpSpMkLst>
        </pc:grpChg>
        <pc:picChg chg="del">
          <ac:chgData name="Achauer, Simon" userId="7702aed0-eff0-4188-97b7-921c3ed4bb8a" providerId="ADAL" clId="{23373048-13DF-4ECD-9B6B-34771B6B264F}" dt="2021-11-26T11:58:27.708" v="1092" actId="478"/>
          <ac:picMkLst>
            <pc:docMk/>
            <pc:sldMk cId="95352769" sldId="358"/>
            <ac:picMk id="4" creationId="{0B04943A-6375-4497-A6A0-38F7D6D1BA9F}"/>
          </ac:picMkLst>
        </pc:picChg>
        <pc:picChg chg="add mod">
          <ac:chgData name="Achauer, Simon" userId="7702aed0-eff0-4188-97b7-921c3ed4bb8a" providerId="ADAL" clId="{23373048-13DF-4ECD-9B6B-34771B6B264F}" dt="2021-11-26T14:11:07.507" v="3083" actId="1076"/>
          <ac:picMkLst>
            <pc:docMk/>
            <pc:sldMk cId="95352769" sldId="358"/>
            <ac:picMk id="6" creationId="{75F308D0-BA3C-4666-8B19-81F7486F1397}"/>
          </ac:picMkLst>
        </pc:picChg>
      </pc:sldChg>
      <pc:sldChg chg="addSp delSp modSp mod modTransition">
        <pc:chgData name="Achauer, Simon" userId="7702aed0-eff0-4188-97b7-921c3ed4bb8a" providerId="ADAL" clId="{23373048-13DF-4ECD-9B6B-34771B6B264F}" dt="2021-12-07T10:31:33.963" v="4383"/>
        <pc:sldMkLst>
          <pc:docMk/>
          <pc:sldMk cId="3215824643" sldId="359"/>
        </pc:sldMkLst>
        <pc:spChg chg="add mod">
          <ac:chgData name="Achauer, Simon" userId="7702aed0-eff0-4188-97b7-921c3ed4bb8a" providerId="ADAL" clId="{23373048-13DF-4ECD-9B6B-34771B6B264F}" dt="2021-12-07T08:46:23.081" v="4291"/>
          <ac:spMkLst>
            <pc:docMk/>
            <pc:sldMk cId="3215824643" sldId="359"/>
            <ac:spMk id="5" creationId="{6C20B585-3291-4B28-A024-5C4C3375BA3B}"/>
          </ac:spMkLst>
        </pc:spChg>
        <pc:spChg chg="del">
          <ac:chgData name="Achauer, Simon" userId="7702aed0-eff0-4188-97b7-921c3ed4bb8a" providerId="ADAL" clId="{23373048-13DF-4ECD-9B6B-34771B6B264F}" dt="2021-12-07T08:46:22.939" v="4290" actId="478"/>
          <ac:spMkLst>
            <pc:docMk/>
            <pc:sldMk cId="3215824643" sldId="359"/>
            <ac:spMk id="10" creationId="{F46FFBF2-E0FE-4B81-A2D2-9B37543852B8}"/>
          </ac:spMkLst>
        </pc:spChg>
      </pc:sldChg>
      <pc:sldChg chg="addSp delSp modSp mod modTransition">
        <pc:chgData name="Achauer, Simon" userId="7702aed0-eff0-4188-97b7-921c3ed4bb8a" providerId="ADAL" clId="{23373048-13DF-4ECD-9B6B-34771B6B264F}" dt="2021-12-07T10:31:33.963" v="4383"/>
        <pc:sldMkLst>
          <pc:docMk/>
          <pc:sldMk cId="300167793" sldId="360"/>
        </pc:sldMkLst>
        <pc:spChg chg="add mod">
          <ac:chgData name="Achauer, Simon" userId="7702aed0-eff0-4188-97b7-921c3ed4bb8a" providerId="ADAL" clId="{23373048-13DF-4ECD-9B6B-34771B6B264F}" dt="2021-12-07T08:46:29.036" v="4295"/>
          <ac:spMkLst>
            <pc:docMk/>
            <pc:sldMk cId="300167793" sldId="360"/>
            <ac:spMk id="5" creationId="{CFE1803A-5655-41F5-8757-830FE86460A6}"/>
          </ac:spMkLst>
        </pc:spChg>
        <pc:spChg chg="del">
          <ac:chgData name="Achauer, Simon" userId="7702aed0-eff0-4188-97b7-921c3ed4bb8a" providerId="ADAL" clId="{23373048-13DF-4ECD-9B6B-34771B6B264F}" dt="2021-12-07T08:46:28.850" v="4294" actId="478"/>
          <ac:spMkLst>
            <pc:docMk/>
            <pc:sldMk cId="300167793" sldId="360"/>
            <ac:spMk id="10" creationId="{F46FFBF2-E0FE-4B81-A2D2-9B37543852B8}"/>
          </ac:spMkLst>
        </pc:spChg>
      </pc:sldChg>
      <pc:sldChg chg="addSp delSp modSp mod modTransition">
        <pc:chgData name="Achauer, Simon" userId="7702aed0-eff0-4188-97b7-921c3ed4bb8a" providerId="ADAL" clId="{23373048-13DF-4ECD-9B6B-34771B6B264F}" dt="2021-12-07T10:31:33.963" v="4383"/>
        <pc:sldMkLst>
          <pc:docMk/>
          <pc:sldMk cId="2223865821" sldId="361"/>
        </pc:sldMkLst>
        <pc:spChg chg="add mod">
          <ac:chgData name="Achauer, Simon" userId="7702aed0-eff0-4188-97b7-921c3ed4bb8a" providerId="ADAL" clId="{23373048-13DF-4ECD-9B6B-34771B6B264F}" dt="2021-12-07T08:46:34.915" v="4299"/>
          <ac:spMkLst>
            <pc:docMk/>
            <pc:sldMk cId="2223865821" sldId="361"/>
            <ac:spMk id="5" creationId="{816F7629-3C19-4D03-B0E2-B139690251D4}"/>
          </ac:spMkLst>
        </pc:spChg>
        <pc:spChg chg="del">
          <ac:chgData name="Achauer, Simon" userId="7702aed0-eff0-4188-97b7-921c3ed4bb8a" providerId="ADAL" clId="{23373048-13DF-4ECD-9B6B-34771B6B264F}" dt="2021-12-07T08:46:34.674" v="4298" actId="478"/>
          <ac:spMkLst>
            <pc:docMk/>
            <pc:sldMk cId="2223865821" sldId="361"/>
            <ac:spMk id="10" creationId="{F46FFBF2-E0FE-4B81-A2D2-9B37543852B8}"/>
          </ac:spMkLst>
        </pc:spChg>
      </pc:sldChg>
      <pc:sldChg chg="addSp delSp modSp mod modTransition addAnim delAnim modAnim">
        <pc:chgData name="Achauer, Simon" userId="7702aed0-eff0-4188-97b7-921c3ed4bb8a" providerId="ADAL" clId="{23373048-13DF-4ECD-9B6B-34771B6B264F}" dt="2021-12-07T10:31:33.963" v="4383"/>
        <pc:sldMkLst>
          <pc:docMk/>
          <pc:sldMk cId="2478782490" sldId="362"/>
        </pc:sldMkLst>
        <pc:spChg chg="del">
          <ac:chgData name="Achauer, Simon" userId="7702aed0-eff0-4188-97b7-921c3ed4bb8a" providerId="ADAL" clId="{23373048-13DF-4ECD-9B6B-34771B6B264F}" dt="2021-12-07T08:40:03.719" v="4200" actId="478"/>
          <ac:spMkLst>
            <pc:docMk/>
            <pc:sldMk cId="2478782490" sldId="362"/>
            <ac:spMk id="2" creationId="{3FA0E50D-5790-4B6C-B112-E4BB55490DBA}"/>
          </ac:spMkLst>
        </pc:spChg>
        <pc:spChg chg="del">
          <ac:chgData name="Achauer, Simon" userId="7702aed0-eff0-4188-97b7-921c3ed4bb8a" providerId="ADAL" clId="{23373048-13DF-4ECD-9B6B-34771B6B264F}" dt="2021-12-07T08:45:58.745" v="4272" actId="478"/>
          <ac:spMkLst>
            <pc:docMk/>
            <pc:sldMk cId="2478782490" sldId="362"/>
            <ac:spMk id="10" creationId="{F46FFBF2-E0FE-4B81-A2D2-9B37543852B8}"/>
          </ac:spMkLst>
        </pc:spChg>
        <pc:spChg chg="add mod">
          <ac:chgData name="Achauer, Simon" userId="7702aed0-eff0-4188-97b7-921c3ed4bb8a" providerId="ADAL" clId="{23373048-13DF-4ECD-9B6B-34771B6B264F}" dt="2021-12-07T08:45:58.977" v="4273"/>
          <ac:spMkLst>
            <pc:docMk/>
            <pc:sldMk cId="2478782490" sldId="362"/>
            <ac:spMk id="15" creationId="{46B7E852-B089-4677-BBC7-1F4B78B44BAB}"/>
          </ac:spMkLst>
        </pc:spChg>
        <pc:picChg chg="mod">
          <ac:chgData name="Achauer, Simon" userId="7702aed0-eff0-4188-97b7-921c3ed4bb8a" providerId="ADAL" clId="{23373048-13DF-4ECD-9B6B-34771B6B264F}" dt="2021-11-26T09:59:39.661" v="316" actId="1076"/>
          <ac:picMkLst>
            <pc:docMk/>
            <pc:sldMk cId="2478782490" sldId="362"/>
            <ac:picMk id="11" creationId="{1239B823-9F52-4AEC-A348-FB1049412A2C}"/>
          </ac:picMkLst>
        </pc:picChg>
        <pc:cxnChg chg="mod">
          <ac:chgData name="Achauer, Simon" userId="7702aed0-eff0-4188-97b7-921c3ed4bb8a" providerId="ADAL" clId="{23373048-13DF-4ECD-9B6B-34771B6B264F}" dt="2021-11-26T09:59:47.014" v="317" actId="14100"/>
          <ac:cxnSpMkLst>
            <pc:docMk/>
            <pc:sldMk cId="2478782490" sldId="362"/>
            <ac:cxnSpMk id="13" creationId="{B637BC06-205E-4883-9082-4D299FB5405A}"/>
          </ac:cxnSpMkLst>
        </pc:cxnChg>
        <pc:cxnChg chg="add del mod">
          <ac:chgData name="Achauer, Simon" userId="7702aed0-eff0-4188-97b7-921c3ed4bb8a" providerId="ADAL" clId="{23373048-13DF-4ECD-9B6B-34771B6B264F}" dt="2021-11-26T13:33:17.746" v="2355" actId="478"/>
          <ac:cxnSpMkLst>
            <pc:docMk/>
            <pc:sldMk cId="2478782490" sldId="362"/>
            <ac:cxnSpMk id="14" creationId="{E2EA8A03-E3BA-4370-9F5B-0DF8A9F375B4}"/>
          </ac:cxnSpMkLst>
        </pc:cxnChg>
        <pc:cxnChg chg="add del mod">
          <ac:chgData name="Achauer, Simon" userId="7702aed0-eff0-4188-97b7-921c3ed4bb8a" providerId="ADAL" clId="{23373048-13DF-4ECD-9B6B-34771B6B264F}" dt="2021-11-26T13:33:17.033" v="2354"/>
          <ac:cxnSpMkLst>
            <pc:docMk/>
            <pc:sldMk cId="2478782490" sldId="362"/>
            <ac:cxnSpMk id="15" creationId="{BFEFD216-DC5B-4226-8704-8F88411C1BD0}"/>
          </ac:cxnSpMkLst>
        </pc:cxnChg>
      </pc:sldChg>
      <pc:sldChg chg="addSp delSp modSp mod modTransition">
        <pc:chgData name="Achauer, Simon" userId="7702aed0-eff0-4188-97b7-921c3ed4bb8a" providerId="ADAL" clId="{23373048-13DF-4ECD-9B6B-34771B6B264F}" dt="2021-12-08T14:11:44.005" v="5042"/>
        <pc:sldMkLst>
          <pc:docMk/>
          <pc:sldMk cId="2889355064" sldId="364"/>
        </pc:sldMkLst>
        <pc:spChg chg="del">
          <ac:chgData name="Achauer, Simon" userId="7702aed0-eff0-4188-97b7-921c3ed4bb8a" providerId="ADAL" clId="{23373048-13DF-4ECD-9B6B-34771B6B264F}" dt="2021-12-08T14:11:43.755" v="5041" actId="478"/>
          <ac:spMkLst>
            <pc:docMk/>
            <pc:sldMk cId="2889355064" sldId="364"/>
            <ac:spMk id="10" creationId="{F46FFBF2-E0FE-4B81-A2D2-9B37543852B8}"/>
          </ac:spMkLst>
        </pc:spChg>
        <pc:spChg chg="add mod">
          <ac:chgData name="Achauer, Simon" userId="7702aed0-eff0-4188-97b7-921c3ed4bb8a" providerId="ADAL" clId="{23373048-13DF-4ECD-9B6B-34771B6B264F}" dt="2021-12-08T14:11:44.005" v="5042"/>
          <ac:spMkLst>
            <pc:docMk/>
            <pc:sldMk cId="2889355064" sldId="364"/>
            <ac:spMk id="39" creationId="{416C45D6-E527-4A7B-B9EA-558A74A11D03}"/>
          </ac:spMkLst>
        </pc:spChg>
      </pc:sldChg>
      <pc:sldChg chg="addSp delSp modSp mod modTransition">
        <pc:chgData name="Achauer, Simon" userId="7702aed0-eff0-4188-97b7-921c3ed4bb8a" providerId="ADAL" clId="{23373048-13DF-4ECD-9B6B-34771B6B264F}" dt="2021-12-08T14:11:48.710" v="5046"/>
        <pc:sldMkLst>
          <pc:docMk/>
          <pc:sldMk cId="1488821201" sldId="365"/>
        </pc:sldMkLst>
        <pc:spChg chg="del">
          <ac:chgData name="Achauer, Simon" userId="7702aed0-eff0-4188-97b7-921c3ed4bb8a" providerId="ADAL" clId="{23373048-13DF-4ECD-9B6B-34771B6B264F}" dt="2021-12-08T14:11:48.456" v="5045" actId="478"/>
          <ac:spMkLst>
            <pc:docMk/>
            <pc:sldMk cId="1488821201" sldId="365"/>
            <ac:spMk id="10" creationId="{F46FFBF2-E0FE-4B81-A2D2-9B37543852B8}"/>
          </ac:spMkLst>
        </pc:spChg>
        <pc:spChg chg="add mod">
          <ac:chgData name="Achauer, Simon" userId="7702aed0-eff0-4188-97b7-921c3ed4bb8a" providerId="ADAL" clId="{23373048-13DF-4ECD-9B6B-34771B6B264F}" dt="2021-12-08T14:11:48.710" v="5046"/>
          <ac:spMkLst>
            <pc:docMk/>
            <pc:sldMk cId="1488821201" sldId="365"/>
            <ac:spMk id="32" creationId="{A8FD91E5-277B-4EAD-AE87-9350E4B40259}"/>
          </ac:spMkLst>
        </pc:spChg>
      </pc:sldChg>
      <pc:sldChg chg="addSp delSp modSp mod modTransition">
        <pc:chgData name="Achauer, Simon" userId="7702aed0-eff0-4188-97b7-921c3ed4bb8a" providerId="ADAL" clId="{23373048-13DF-4ECD-9B6B-34771B6B264F}" dt="2021-12-08T14:11:51.029" v="5048"/>
        <pc:sldMkLst>
          <pc:docMk/>
          <pc:sldMk cId="1753688233" sldId="367"/>
        </pc:sldMkLst>
        <pc:spChg chg="mod">
          <ac:chgData name="Achauer, Simon" userId="7702aed0-eff0-4188-97b7-921c3ed4bb8a" providerId="ADAL" clId="{23373048-13DF-4ECD-9B6B-34771B6B264F}" dt="2021-11-26T10:03:49.305" v="385" actId="20577"/>
          <ac:spMkLst>
            <pc:docMk/>
            <pc:sldMk cId="1753688233" sldId="367"/>
            <ac:spMk id="8" creationId="{D6DBC654-F0AF-42AF-BC93-77A9F9267BCE}"/>
          </ac:spMkLst>
        </pc:spChg>
        <pc:spChg chg="del">
          <ac:chgData name="Achauer, Simon" userId="7702aed0-eff0-4188-97b7-921c3ed4bb8a" providerId="ADAL" clId="{23373048-13DF-4ECD-9B6B-34771B6B264F}" dt="2021-12-08T14:11:50.807" v="5047" actId="478"/>
          <ac:spMkLst>
            <pc:docMk/>
            <pc:sldMk cId="1753688233" sldId="367"/>
            <ac:spMk id="10" creationId="{F46FFBF2-E0FE-4B81-A2D2-9B37543852B8}"/>
          </ac:spMkLst>
        </pc:spChg>
        <pc:spChg chg="add mod">
          <ac:chgData name="Achauer, Simon" userId="7702aed0-eff0-4188-97b7-921c3ed4bb8a" providerId="ADAL" clId="{23373048-13DF-4ECD-9B6B-34771B6B264F}" dt="2021-12-08T14:11:51.029" v="5048"/>
          <ac:spMkLst>
            <pc:docMk/>
            <pc:sldMk cId="1753688233" sldId="367"/>
            <ac:spMk id="32" creationId="{6D45D8C6-6454-45E0-ABC2-0BBB69858D26}"/>
          </ac:spMkLst>
        </pc:spChg>
      </pc:sldChg>
      <pc:sldChg chg="addSp delSp modSp mod modTransition">
        <pc:chgData name="Achauer, Simon" userId="7702aed0-eff0-4188-97b7-921c3ed4bb8a" providerId="ADAL" clId="{23373048-13DF-4ECD-9B6B-34771B6B264F}" dt="2021-12-08T14:11:46.205" v="5044"/>
        <pc:sldMkLst>
          <pc:docMk/>
          <pc:sldMk cId="1537363420" sldId="368"/>
        </pc:sldMkLst>
        <pc:spChg chg="add mod">
          <ac:chgData name="Achauer, Simon" userId="7702aed0-eff0-4188-97b7-921c3ed4bb8a" providerId="ADAL" clId="{23373048-13DF-4ECD-9B6B-34771B6B264F}" dt="2021-12-08T14:11:46.205" v="5044"/>
          <ac:spMkLst>
            <pc:docMk/>
            <pc:sldMk cId="1537363420" sldId="368"/>
            <ac:spMk id="6" creationId="{1896268A-9BBC-4998-9A3B-233D5872FAAD}"/>
          </ac:spMkLst>
        </pc:spChg>
        <pc:spChg chg="del">
          <ac:chgData name="Achauer, Simon" userId="7702aed0-eff0-4188-97b7-921c3ed4bb8a" providerId="ADAL" clId="{23373048-13DF-4ECD-9B6B-34771B6B264F}" dt="2021-12-08T14:11:45.999" v="5043" actId="478"/>
          <ac:spMkLst>
            <pc:docMk/>
            <pc:sldMk cId="1537363420" sldId="368"/>
            <ac:spMk id="10" creationId="{F46FFBF2-E0FE-4B81-A2D2-9B37543852B8}"/>
          </ac:spMkLst>
        </pc:spChg>
      </pc:sldChg>
      <pc:sldChg chg="addSp delSp modSp mod modTransition">
        <pc:chgData name="Achauer, Simon" userId="7702aed0-eff0-4188-97b7-921c3ed4bb8a" providerId="ADAL" clId="{23373048-13DF-4ECD-9B6B-34771B6B264F}" dt="2021-12-08T14:11:56.129" v="5052"/>
        <pc:sldMkLst>
          <pc:docMk/>
          <pc:sldMk cId="3439492553" sldId="369"/>
        </pc:sldMkLst>
        <pc:spChg chg="mod">
          <ac:chgData name="Achauer, Simon" userId="7702aed0-eff0-4188-97b7-921c3ed4bb8a" providerId="ADAL" clId="{23373048-13DF-4ECD-9B6B-34771B6B264F}" dt="2021-11-26T10:04:04.720" v="395" actId="20577"/>
          <ac:spMkLst>
            <pc:docMk/>
            <pc:sldMk cId="3439492553" sldId="369"/>
            <ac:spMk id="8" creationId="{D6DBC654-F0AF-42AF-BC93-77A9F9267BCE}"/>
          </ac:spMkLst>
        </pc:spChg>
        <pc:spChg chg="del">
          <ac:chgData name="Achauer, Simon" userId="7702aed0-eff0-4188-97b7-921c3ed4bb8a" providerId="ADAL" clId="{23373048-13DF-4ECD-9B6B-34771B6B264F}" dt="2021-12-08T14:11:55.913" v="5051" actId="478"/>
          <ac:spMkLst>
            <pc:docMk/>
            <pc:sldMk cId="3439492553" sldId="369"/>
            <ac:spMk id="10" creationId="{F46FFBF2-E0FE-4B81-A2D2-9B37543852B8}"/>
          </ac:spMkLst>
        </pc:spChg>
        <pc:spChg chg="add mod">
          <ac:chgData name="Achauer, Simon" userId="7702aed0-eff0-4188-97b7-921c3ed4bb8a" providerId="ADAL" clId="{23373048-13DF-4ECD-9B6B-34771B6B264F}" dt="2021-12-08T14:11:56.129" v="5052"/>
          <ac:spMkLst>
            <pc:docMk/>
            <pc:sldMk cId="3439492553" sldId="369"/>
            <ac:spMk id="40" creationId="{A8BD373E-CD77-46A1-AB83-FFFE153E9FAA}"/>
          </ac:spMkLst>
        </pc:spChg>
      </pc:sldChg>
      <pc:sldChg chg="addSp delSp modSp mod ord modTransition modShow">
        <pc:chgData name="Achauer, Simon" userId="7702aed0-eff0-4188-97b7-921c3ed4bb8a" providerId="ADAL" clId="{23373048-13DF-4ECD-9B6B-34771B6B264F}" dt="2021-12-08T14:12:16.433" v="5068"/>
        <pc:sldMkLst>
          <pc:docMk/>
          <pc:sldMk cId="2695815421" sldId="370"/>
        </pc:sldMkLst>
        <pc:spChg chg="del">
          <ac:chgData name="Achauer, Simon" userId="7702aed0-eff0-4188-97b7-921c3ed4bb8a" providerId="ADAL" clId="{23373048-13DF-4ECD-9B6B-34771B6B264F}" dt="2021-12-08T14:12:16.140" v="5067" actId="478"/>
          <ac:spMkLst>
            <pc:docMk/>
            <pc:sldMk cId="2695815421" sldId="370"/>
            <ac:spMk id="10" creationId="{F46FFBF2-E0FE-4B81-A2D2-9B37543852B8}"/>
          </ac:spMkLst>
        </pc:spChg>
        <pc:spChg chg="add mod">
          <ac:chgData name="Achauer, Simon" userId="7702aed0-eff0-4188-97b7-921c3ed4bb8a" providerId="ADAL" clId="{23373048-13DF-4ECD-9B6B-34771B6B264F}" dt="2021-12-08T13:56:44.931" v="4528" actId="1076"/>
          <ac:spMkLst>
            <pc:docMk/>
            <pc:sldMk cId="2695815421" sldId="370"/>
            <ac:spMk id="16" creationId="{DCBE7821-242A-4134-BF72-1234B0ECD420}"/>
          </ac:spMkLst>
        </pc:spChg>
        <pc:spChg chg="add mod">
          <ac:chgData name="Achauer, Simon" userId="7702aed0-eff0-4188-97b7-921c3ed4bb8a" providerId="ADAL" clId="{23373048-13DF-4ECD-9B6B-34771B6B264F}" dt="2021-12-08T13:56:44.931" v="4528" actId="1076"/>
          <ac:spMkLst>
            <pc:docMk/>
            <pc:sldMk cId="2695815421" sldId="370"/>
            <ac:spMk id="18" creationId="{DCED862A-6312-4F4D-8614-07DAB7C5C659}"/>
          </ac:spMkLst>
        </pc:spChg>
        <pc:spChg chg="add mod">
          <ac:chgData name="Achauer, Simon" userId="7702aed0-eff0-4188-97b7-921c3ed4bb8a" providerId="ADAL" clId="{23373048-13DF-4ECD-9B6B-34771B6B264F}" dt="2021-12-08T13:57:00.574" v="4530" actId="1076"/>
          <ac:spMkLst>
            <pc:docMk/>
            <pc:sldMk cId="2695815421" sldId="370"/>
            <ac:spMk id="20" creationId="{A3D972DC-3302-4603-8352-196B15B4159B}"/>
          </ac:spMkLst>
        </pc:spChg>
        <pc:spChg chg="add mod">
          <ac:chgData name="Achauer, Simon" userId="7702aed0-eff0-4188-97b7-921c3ed4bb8a" providerId="ADAL" clId="{23373048-13DF-4ECD-9B6B-34771B6B264F}" dt="2021-12-08T13:57:00.574" v="4530" actId="1076"/>
          <ac:spMkLst>
            <pc:docMk/>
            <pc:sldMk cId="2695815421" sldId="370"/>
            <ac:spMk id="22" creationId="{9E6A14F1-1549-469A-9CCA-3D11CE19F7F4}"/>
          </ac:spMkLst>
        </pc:spChg>
        <pc:spChg chg="add mod">
          <ac:chgData name="Achauer, Simon" userId="7702aed0-eff0-4188-97b7-921c3ed4bb8a" providerId="ADAL" clId="{23373048-13DF-4ECD-9B6B-34771B6B264F}" dt="2021-12-08T13:57:19.246" v="4532" actId="1076"/>
          <ac:spMkLst>
            <pc:docMk/>
            <pc:sldMk cId="2695815421" sldId="370"/>
            <ac:spMk id="23" creationId="{76490785-1F21-4183-A64D-3B8A62E2E676}"/>
          </ac:spMkLst>
        </pc:spChg>
        <pc:spChg chg="del">
          <ac:chgData name="Achauer, Simon" userId="7702aed0-eff0-4188-97b7-921c3ed4bb8a" providerId="ADAL" clId="{23373048-13DF-4ECD-9B6B-34771B6B264F}" dt="2021-11-26T10:02:57.530" v="377" actId="478"/>
          <ac:spMkLst>
            <pc:docMk/>
            <pc:sldMk cId="2695815421" sldId="370"/>
            <ac:spMk id="24" creationId="{9B6984A9-ABDE-4F4A-AA46-6FBCE2A9DF96}"/>
          </ac:spMkLst>
        </pc:spChg>
        <pc:spChg chg="add mod">
          <ac:chgData name="Achauer, Simon" userId="7702aed0-eff0-4188-97b7-921c3ed4bb8a" providerId="ADAL" clId="{23373048-13DF-4ECD-9B6B-34771B6B264F}" dt="2021-12-08T13:57:19.246" v="4532" actId="1076"/>
          <ac:spMkLst>
            <pc:docMk/>
            <pc:sldMk cId="2695815421" sldId="370"/>
            <ac:spMk id="26" creationId="{0B8930B2-403A-45D0-AE29-C385BF3590F5}"/>
          </ac:spMkLst>
        </pc:spChg>
        <pc:spChg chg="del">
          <ac:chgData name="Achauer, Simon" userId="7702aed0-eff0-4188-97b7-921c3ed4bb8a" providerId="ADAL" clId="{23373048-13DF-4ECD-9B6B-34771B6B264F}" dt="2021-11-26T10:02:57.530" v="377" actId="478"/>
          <ac:spMkLst>
            <pc:docMk/>
            <pc:sldMk cId="2695815421" sldId="370"/>
            <ac:spMk id="26" creationId="{9E11B7BA-0DFF-43B6-B7E7-29525333251B}"/>
          </ac:spMkLst>
        </pc:spChg>
        <pc:spChg chg="add mod">
          <ac:chgData name="Achauer, Simon" userId="7702aed0-eff0-4188-97b7-921c3ed4bb8a" providerId="ADAL" clId="{23373048-13DF-4ECD-9B6B-34771B6B264F}" dt="2021-12-08T13:57:19.246" v="4532" actId="1076"/>
          <ac:spMkLst>
            <pc:docMk/>
            <pc:sldMk cId="2695815421" sldId="370"/>
            <ac:spMk id="28" creationId="{1BB04BA8-2D5E-4EFC-934F-4031941C1A15}"/>
          </ac:spMkLst>
        </pc:spChg>
        <pc:spChg chg="del">
          <ac:chgData name="Achauer, Simon" userId="7702aed0-eff0-4188-97b7-921c3ed4bb8a" providerId="ADAL" clId="{23373048-13DF-4ECD-9B6B-34771B6B264F}" dt="2021-11-26T10:02:57.530" v="377" actId="478"/>
          <ac:spMkLst>
            <pc:docMk/>
            <pc:sldMk cId="2695815421" sldId="370"/>
            <ac:spMk id="28" creationId="{2CD2AA9B-7619-47B0-BEE2-B03EA734301E}"/>
          </ac:spMkLst>
        </pc:spChg>
        <pc:spChg chg="add mod">
          <ac:chgData name="Achauer, Simon" userId="7702aed0-eff0-4188-97b7-921c3ed4bb8a" providerId="ADAL" clId="{23373048-13DF-4ECD-9B6B-34771B6B264F}" dt="2021-12-08T13:57:19.246" v="4532" actId="1076"/>
          <ac:spMkLst>
            <pc:docMk/>
            <pc:sldMk cId="2695815421" sldId="370"/>
            <ac:spMk id="30" creationId="{A82A57CD-43AC-4994-8049-030D6AE01F72}"/>
          </ac:spMkLst>
        </pc:spChg>
        <pc:spChg chg="add mod">
          <ac:chgData name="Achauer, Simon" userId="7702aed0-eff0-4188-97b7-921c3ed4bb8a" providerId="ADAL" clId="{23373048-13DF-4ECD-9B6B-34771B6B264F}" dt="2021-12-08T14:09:01.221" v="4979" actId="20577"/>
          <ac:spMkLst>
            <pc:docMk/>
            <pc:sldMk cId="2695815421" sldId="370"/>
            <ac:spMk id="31" creationId="{ECEA2F62-0F13-4C28-A175-5EC2CAB254EC}"/>
          </ac:spMkLst>
        </pc:spChg>
        <pc:spChg chg="add mod">
          <ac:chgData name="Achauer, Simon" userId="7702aed0-eff0-4188-97b7-921c3ed4bb8a" providerId="ADAL" clId="{23373048-13DF-4ECD-9B6B-34771B6B264F}" dt="2021-12-08T14:12:16.433" v="5068"/>
          <ac:spMkLst>
            <pc:docMk/>
            <pc:sldMk cId="2695815421" sldId="370"/>
            <ac:spMk id="32" creationId="{FAE103CA-5D5F-494F-9C7B-AB70606FD1F5}"/>
          </ac:spMkLst>
        </pc:spChg>
        <pc:spChg chg="del">
          <ac:chgData name="Achauer, Simon" userId="7702aed0-eff0-4188-97b7-921c3ed4bb8a" providerId="ADAL" clId="{23373048-13DF-4ECD-9B6B-34771B6B264F}" dt="2021-11-26T10:03:02.413" v="378" actId="478"/>
          <ac:spMkLst>
            <pc:docMk/>
            <pc:sldMk cId="2695815421" sldId="370"/>
            <ac:spMk id="36" creationId="{B5DE5B2F-517E-43CE-B929-617EC182F8D3}"/>
          </ac:spMkLst>
        </pc:spChg>
        <pc:spChg chg="del">
          <ac:chgData name="Achauer, Simon" userId="7702aed0-eff0-4188-97b7-921c3ed4bb8a" providerId="ADAL" clId="{23373048-13DF-4ECD-9B6B-34771B6B264F}" dt="2021-11-26T10:02:57.530" v="377" actId="478"/>
          <ac:spMkLst>
            <pc:docMk/>
            <pc:sldMk cId="2695815421" sldId="370"/>
            <ac:spMk id="39" creationId="{907BFFE8-24B6-4C4B-8002-3778B078D0DD}"/>
          </ac:spMkLst>
        </pc:spChg>
        <pc:spChg chg="del">
          <ac:chgData name="Achauer, Simon" userId="7702aed0-eff0-4188-97b7-921c3ed4bb8a" providerId="ADAL" clId="{23373048-13DF-4ECD-9B6B-34771B6B264F}" dt="2021-11-26T10:03:03.696" v="379" actId="478"/>
          <ac:spMkLst>
            <pc:docMk/>
            <pc:sldMk cId="2695815421" sldId="370"/>
            <ac:spMk id="43" creationId="{D0FC4A61-8B8E-44EA-BCE7-E486416AABE0}"/>
          </ac:spMkLst>
        </pc:spChg>
        <pc:spChg chg="del">
          <ac:chgData name="Achauer, Simon" userId="7702aed0-eff0-4188-97b7-921c3ed4bb8a" providerId="ADAL" clId="{23373048-13DF-4ECD-9B6B-34771B6B264F}" dt="2021-11-26T10:02:57.530" v="377" actId="478"/>
          <ac:spMkLst>
            <pc:docMk/>
            <pc:sldMk cId="2695815421" sldId="370"/>
            <ac:spMk id="48" creationId="{D92F50C1-3181-4E36-AFB6-B0DD1D18D088}"/>
          </ac:spMkLst>
        </pc:spChg>
        <pc:spChg chg="mod">
          <ac:chgData name="Achauer, Simon" userId="7702aed0-eff0-4188-97b7-921c3ed4bb8a" providerId="ADAL" clId="{23373048-13DF-4ECD-9B6B-34771B6B264F}" dt="2021-12-08T14:08:03.349" v="4957" actId="20577"/>
          <ac:spMkLst>
            <pc:docMk/>
            <pc:sldMk cId="2695815421" sldId="370"/>
            <ac:spMk id="50" creationId="{515E054F-95D4-47CE-96B1-11A1F46987E9}"/>
          </ac:spMkLst>
        </pc:spChg>
        <pc:spChg chg="mod">
          <ac:chgData name="Achauer, Simon" userId="7702aed0-eff0-4188-97b7-921c3ed4bb8a" providerId="ADAL" clId="{23373048-13DF-4ECD-9B6B-34771B6B264F}" dt="2021-12-08T14:08:06.863" v="4958" actId="20577"/>
          <ac:spMkLst>
            <pc:docMk/>
            <pc:sldMk cId="2695815421" sldId="370"/>
            <ac:spMk id="51" creationId="{AC9BF2D5-8A8B-41A3-A228-489B9634B7B2}"/>
          </ac:spMkLst>
        </pc:spChg>
        <pc:spChg chg="mod">
          <ac:chgData name="Achauer, Simon" userId="7702aed0-eff0-4188-97b7-921c3ed4bb8a" providerId="ADAL" clId="{23373048-13DF-4ECD-9B6B-34771B6B264F}" dt="2021-12-08T14:08:29.452" v="4961" actId="20577"/>
          <ac:spMkLst>
            <pc:docMk/>
            <pc:sldMk cId="2695815421" sldId="370"/>
            <ac:spMk id="53" creationId="{A7AE7641-136D-44B6-904C-FA2538ACF410}"/>
          </ac:spMkLst>
        </pc:spChg>
        <pc:spChg chg="mod">
          <ac:chgData name="Achauer, Simon" userId="7702aed0-eff0-4188-97b7-921c3ed4bb8a" providerId="ADAL" clId="{23373048-13DF-4ECD-9B6B-34771B6B264F}" dt="2021-12-08T14:07:58.560" v="4956" actId="20577"/>
          <ac:spMkLst>
            <pc:docMk/>
            <pc:sldMk cId="2695815421" sldId="370"/>
            <ac:spMk id="54" creationId="{6D4ED822-1E73-42FF-8C8D-95A013A05D12}"/>
          </ac:spMkLst>
        </pc:spChg>
        <pc:spChg chg="mod">
          <ac:chgData name="Achauer, Simon" userId="7702aed0-eff0-4188-97b7-921c3ed4bb8a" providerId="ADAL" clId="{23373048-13DF-4ECD-9B6B-34771B6B264F}" dt="2021-12-08T14:08:35.664" v="4964" actId="20577"/>
          <ac:spMkLst>
            <pc:docMk/>
            <pc:sldMk cId="2695815421" sldId="370"/>
            <ac:spMk id="59" creationId="{00B74F1C-8A09-45E3-8050-7F01580D52D9}"/>
          </ac:spMkLst>
        </pc:spChg>
        <pc:spChg chg="mod">
          <ac:chgData name="Achauer, Simon" userId="7702aed0-eff0-4188-97b7-921c3ed4bb8a" providerId="ADAL" clId="{23373048-13DF-4ECD-9B6B-34771B6B264F}" dt="2021-12-08T14:00:54.576" v="4790" actId="6549"/>
          <ac:spMkLst>
            <pc:docMk/>
            <pc:sldMk cId="2695815421" sldId="370"/>
            <ac:spMk id="65" creationId="{AC4D4BEC-E914-4897-8E01-BB6C3A4DF596}"/>
          </ac:spMkLst>
        </pc:spChg>
        <pc:picChg chg="add mod">
          <ac:chgData name="Achauer, Simon" userId="7702aed0-eff0-4188-97b7-921c3ed4bb8a" providerId="ADAL" clId="{23373048-13DF-4ECD-9B6B-34771B6B264F}" dt="2021-12-08T13:56:44.931" v="4528" actId="1076"/>
          <ac:picMkLst>
            <pc:docMk/>
            <pc:sldMk cId="2695815421" sldId="370"/>
            <ac:picMk id="15" creationId="{A61C775B-EE85-4EE1-AC33-60D1018212D3}"/>
          </ac:picMkLst>
        </pc:picChg>
        <pc:picChg chg="add mod">
          <ac:chgData name="Achauer, Simon" userId="7702aed0-eff0-4188-97b7-921c3ed4bb8a" providerId="ADAL" clId="{23373048-13DF-4ECD-9B6B-34771B6B264F}" dt="2021-12-08T13:56:44.931" v="4528" actId="1076"/>
          <ac:picMkLst>
            <pc:docMk/>
            <pc:sldMk cId="2695815421" sldId="370"/>
            <ac:picMk id="17" creationId="{14012C6F-0A71-4427-9C75-E729C760DC73}"/>
          </ac:picMkLst>
        </pc:picChg>
        <pc:picChg chg="add mod">
          <ac:chgData name="Achauer, Simon" userId="7702aed0-eff0-4188-97b7-921c3ed4bb8a" providerId="ADAL" clId="{23373048-13DF-4ECD-9B6B-34771B6B264F}" dt="2021-12-08T13:57:00.574" v="4530" actId="1076"/>
          <ac:picMkLst>
            <pc:docMk/>
            <pc:sldMk cId="2695815421" sldId="370"/>
            <ac:picMk id="19" creationId="{AF5DAB39-4BBC-4DD4-8181-B940E3E4DB47}"/>
          </ac:picMkLst>
        </pc:picChg>
        <pc:picChg chg="add mod">
          <ac:chgData name="Achauer, Simon" userId="7702aed0-eff0-4188-97b7-921c3ed4bb8a" providerId="ADAL" clId="{23373048-13DF-4ECD-9B6B-34771B6B264F}" dt="2021-12-08T13:57:00.574" v="4530" actId="1076"/>
          <ac:picMkLst>
            <pc:docMk/>
            <pc:sldMk cId="2695815421" sldId="370"/>
            <ac:picMk id="21" creationId="{08CD40D9-EDDC-482D-85F8-3BEB7ACDE49E}"/>
          </ac:picMkLst>
        </pc:picChg>
        <pc:picChg chg="del">
          <ac:chgData name="Achauer, Simon" userId="7702aed0-eff0-4188-97b7-921c3ed4bb8a" providerId="ADAL" clId="{23373048-13DF-4ECD-9B6B-34771B6B264F}" dt="2021-11-26T10:02:57.530" v="377" actId="478"/>
          <ac:picMkLst>
            <pc:docMk/>
            <pc:sldMk cId="2695815421" sldId="370"/>
            <ac:picMk id="23" creationId="{9D90F557-8830-4E3E-881F-49C4E1446370}"/>
          </ac:picMkLst>
        </pc:picChg>
        <pc:picChg chg="add mod">
          <ac:chgData name="Achauer, Simon" userId="7702aed0-eff0-4188-97b7-921c3ed4bb8a" providerId="ADAL" clId="{23373048-13DF-4ECD-9B6B-34771B6B264F}" dt="2021-12-08T13:57:19.246" v="4532" actId="1076"/>
          <ac:picMkLst>
            <pc:docMk/>
            <pc:sldMk cId="2695815421" sldId="370"/>
            <ac:picMk id="24" creationId="{1C3A30D1-2AB8-4695-AA17-18773ECE49A3}"/>
          </ac:picMkLst>
        </pc:picChg>
        <pc:picChg chg="del">
          <ac:chgData name="Achauer, Simon" userId="7702aed0-eff0-4188-97b7-921c3ed4bb8a" providerId="ADAL" clId="{23373048-13DF-4ECD-9B6B-34771B6B264F}" dt="2021-11-26T10:02:57.530" v="377" actId="478"/>
          <ac:picMkLst>
            <pc:docMk/>
            <pc:sldMk cId="2695815421" sldId="370"/>
            <ac:picMk id="25" creationId="{2B8D3C37-2752-4489-8DBA-D0A8155D23F7}"/>
          </ac:picMkLst>
        </pc:picChg>
        <pc:picChg chg="add mod">
          <ac:chgData name="Achauer, Simon" userId="7702aed0-eff0-4188-97b7-921c3ed4bb8a" providerId="ADAL" clId="{23373048-13DF-4ECD-9B6B-34771B6B264F}" dt="2021-12-08T13:57:19.246" v="4532" actId="1076"/>
          <ac:picMkLst>
            <pc:docMk/>
            <pc:sldMk cId="2695815421" sldId="370"/>
            <ac:picMk id="25" creationId="{F2A98E67-B579-46FA-B832-F93A53A00FFB}"/>
          </ac:picMkLst>
        </pc:picChg>
        <pc:picChg chg="add mod">
          <ac:chgData name="Achauer, Simon" userId="7702aed0-eff0-4188-97b7-921c3ed4bb8a" providerId="ADAL" clId="{23373048-13DF-4ECD-9B6B-34771B6B264F}" dt="2021-12-08T13:57:19.246" v="4532" actId="1076"/>
          <ac:picMkLst>
            <pc:docMk/>
            <pc:sldMk cId="2695815421" sldId="370"/>
            <ac:picMk id="27" creationId="{01FF24C3-D532-4DE7-824D-4C2DDA13DAF9}"/>
          </ac:picMkLst>
        </pc:picChg>
        <pc:picChg chg="del">
          <ac:chgData name="Achauer, Simon" userId="7702aed0-eff0-4188-97b7-921c3ed4bb8a" providerId="ADAL" clId="{23373048-13DF-4ECD-9B6B-34771B6B264F}" dt="2021-11-26T10:02:57.530" v="377" actId="478"/>
          <ac:picMkLst>
            <pc:docMk/>
            <pc:sldMk cId="2695815421" sldId="370"/>
            <ac:picMk id="27" creationId="{089BA1FC-4AD7-4F40-9685-296468BA5420}"/>
          </ac:picMkLst>
        </pc:picChg>
        <pc:picChg chg="add mod">
          <ac:chgData name="Achauer, Simon" userId="7702aed0-eff0-4188-97b7-921c3ed4bb8a" providerId="ADAL" clId="{23373048-13DF-4ECD-9B6B-34771B6B264F}" dt="2021-12-08T13:57:19.246" v="4532" actId="1076"/>
          <ac:picMkLst>
            <pc:docMk/>
            <pc:sldMk cId="2695815421" sldId="370"/>
            <ac:picMk id="29" creationId="{D9D31BBC-A270-423E-BB60-EE0901C60B7C}"/>
          </ac:picMkLst>
        </pc:picChg>
        <pc:picChg chg="del">
          <ac:chgData name="Achauer, Simon" userId="7702aed0-eff0-4188-97b7-921c3ed4bb8a" providerId="ADAL" clId="{23373048-13DF-4ECD-9B6B-34771B6B264F}" dt="2021-11-26T10:02:57.530" v="377" actId="478"/>
          <ac:picMkLst>
            <pc:docMk/>
            <pc:sldMk cId="2695815421" sldId="370"/>
            <ac:picMk id="37" creationId="{331C6A69-FF08-44DA-A248-5F2AA54A3BFE}"/>
          </ac:picMkLst>
        </pc:picChg>
        <pc:picChg chg="del">
          <ac:chgData name="Achauer, Simon" userId="7702aed0-eff0-4188-97b7-921c3ed4bb8a" providerId="ADAL" clId="{23373048-13DF-4ECD-9B6B-34771B6B264F}" dt="2021-11-26T10:02:57.530" v="377" actId="478"/>
          <ac:picMkLst>
            <pc:docMk/>
            <pc:sldMk cId="2695815421" sldId="370"/>
            <ac:picMk id="38" creationId="{38CD67C7-0F95-4E11-BEC9-D8F5570DD8FB}"/>
          </ac:picMkLst>
        </pc:picChg>
        <pc:picChg chg="del">
          <ac:chgData name="Achauer, Simon" userId="7702aed0-eff0-4188-97b7-921c3ed4bb8a" providerId="ADAL" clId="{23373048-13DF-4ECD-9B6B-34771B6B264F}" dt="2021-11-26T10:02:57.530" v="377" actId="478"/>
          <ac:picMkLst>
            <pc:docMk/>
            <pc:sldMk cId="2695815421" sldId="370"/>
            <ac:picMk id="41" creationId="{8AD3A1CB-ACC9-4014-9536-B9CD9B57D4FE}"/>
          </ac:picMkLst>
        </pc:picChg>
        <pc:picChg chg="del">
          <ac:chgData name="Achauer, Simon" userId="7702aed0-eff0-4188-97b7-921c3ed4bb8a" providerId="ADAL" clId="{23373048-13DF-4ECD-9B6B-34771B6B264F}" dt="2021-11-26T10:02:57.530" v="377" actId="478"/>
          <ac:picMkLst>
            <pc:docMk/>
            <pc:sldMk cId="2695815421" sldId="370"/>
            <ac:picMk id="47" creationId="{9D3377EB-05A1-4FEA-84DA-EDD3EE868A82}"/>
          </ac:picMkLst>
        </pc:picChg>
      </pc:sldChg>
      <pc:sldChg chg="addSp delSp modSp mod modTransition">
        <pc:chgData name="Achauer, Simon" userId="7702aed0-eff0-4188-97b7-921c3ed4bb8a" providerId="ADAL" clId="{23373048-13DF-4ECD-9B6B-34771B6B264F}" dt="2021-12-08T14:12:01.458" v="5056"/>
        <pc:sldMkLst>
          <pc:docMk/>
          <pc:sldMk cId="293731234" sldId="371"/>
        </pc:sldMkLst>
        <pc:spChg chg="mod">
          <ac:chgData name="Achauer, Simon" userId="7702aed0-eff0-4188-97b7-921c3ed4bb8a" providerId="ADAL" clId="{23373048-13DF-4ECD-9B6B-34771B6B264F}" dt="2021-11-26T10:04:15.083" v="407" actId="20577"/>
          <ac:spMkLst>
            <pc:docMk/>
            <pc:sldMk cId="293731234" sldId="371"/>
            <ac:spMk id="8" creationId="{D6DBC654-F0AF-42AF-BC93-77A9F9267BCE}"/>
          </ac:spMkLst>
        </pc:spChg>
        <pc:spChg chg="del">
          <ac:chgData name="Achauer, Simon" userId="7702aed0-eff0-4188-97b7-921c3ed4bb8a" providerId="ADAL" clId="{23373048-13DF-4ECD-9B6B-34771B6B264F}" dt="2021-12-08T14:12:01.202" v="5055" actId="478"/>
          <ac:spMkLst>
            <pc:docMk/>
            <pc:sldMk cId="293731234" sldId="371"/>
            <ac:spMk id="10" creationId="{F46FFBF2-E0FE-4B81-A2D2-9B37543852B8}"/>
          </ac:spMkLst>
        </pc:spChg>
        <pc:spChg chg="add mod">
          <ac:chgData name="Achauer, Simon" userId="7702aed0-eff0-4188-97b7-921c3ed4bb8a" providerId="ADAL" clId="{23373048-13DF-4ECD-9B6B-34771B6B264F}" dt="2021-12-08T14:12:01.458" v="5056"/>
          <ac:spMkLst>
            <pc:docMk/>
            <pc:sldMk cId="293731234" sldId="371"/>
            <ac:spMk id="22" creationId="{201D1DBB-B11D-40D4-AE03-3969DA4B67DF}"/>
          </ac:spMkLst>
        </pc:spChg>
      </pc:sldChg>
      <pc:sldChg chg="addSp delSp modSp mod modTransition">
        <pc:chgData name="Achauer, Simon" userId="7702aed0-eff0-4188-97b7-921c3ed4bb8a" providerId="ADAL" clId="{23373048-13DF-4ECD-9B6B-34771B6B264F}" dt="2021-12-08T14:12:06.506" v="5060"/>
        <pc:sldMkLst>
          <pc:docMk/>
          <pc:sldMk cId="3645782643" sldId="372"/>
        </pc:sldMkLst>
        <pc:spChg chg="mod">
          <ac:chgData name="Achauer, Simon" userId="7702aed0-eff0-4188-97b7-921c3ed4bb8a" providerId="ADAL" clId="{23373048-13DF-4ECD-9B6B-34771B6B264F}" dt="2021-11-26T10:04:29.112" v="421" actId="20577"/>
          <ac:spMkLst>
            <pc:docMk/>
            <pc:sldMk cId="3645782643" sldId="372"/>
            <ac:spMk id="8" creationId="{D6DBC654-F0AF-42AF-BC93-77A9F9267BCE}"/>
          </ac:spMkLst>
        </pc:spChg>
        <pc:spChg chg="del">
          <ac:chgData name="Achauer, Simon" userId="7702aed0-eff0-4188-97b7-921c3ed4bb8a" providerId="ADAL" clId="{23373048-13DF-4ECD-9B6B-34771B6B264F}" dt="2021-12-08T14:12:06.313" v="5059" actId="478"/>
          <ac:spMkLst>
            <pc:docMk/>
            <pc:sldMk cId="3645782643" sldId="372"/>
            <ac:spMk id="10" creationId="{F46FFBF2-E0FE-4B81-A2D2-9B37543852B8}"/>
          </ac:spMkLst>
        </pc:spChg>
        <pc:spChg chg="add mod">
          <ac:chgData name="Achauer, Simon" userId="7702aed0-eff0-4188-97b7-921c3ed4bb8a" providerId="ADAL" clId="{23373048-13DF-4ECD-9B6B-34771B6B264F}" dt="2021-12-08T14:12:06.506" v="5060"/>
          <ac:spMkLst>
            <pc:docMk/>
            <pc:sldMk cId="3645782643" sldId="372"/>
            <ac:spMk id="32" creationId="{D155D73A-FB18-4C8C-A25B-A1A015D3AAD3}"/>
          </ac:spMkLst>
        </pc:spChg>
      </pc:sldChg>
      <pc:sldChg chg="addSp delSp modSp mod modTransition">
        <pc:chgData name="Achauer, Simon" userId="7702aed0-eff0-4188-97b7-921c3ed4bb8a" providerId="ADAL" clId="{23373048-13DF-4ECD-9B6B-34771B6B264F}" dt="2021-12-08T14:12:11.222" v="5064"/>
        <pc:sldMkLst>
          <pc:docMk/>
          <pc:sldMk cId="3958083867" sldId="373"/>
        </pc:sldMkLst>
        <pc:spChg chg="mod">
          <ac:chgData name="Achauer, Simon" userId="7702aed0-eff0-4188-97b7-921c3ed4bb8a" providerId="ADAL" clId="{23373048-13DF-4ECD-9B6B-34771B6B264F}" dt="2021-11-26T10:04:39.062" v="432" actId="20577"/>
          <ac:spMkLst>
            <pc:docMk/>
            <pc:sldMk cId="3958083867" sldId="373"/>
            <ac:spMk id="8" creationId="{D6DBC654-F0AF-42AF-BC93-77A9F9267BCE}"/>
          </ac:spMkLst>
        </pc:spChg>
        <pc:spChg chg="del">
          <ac:chgData name="Achauer, Simon" userId="7702aed0-eff0-4188-97b7-921c3ed4bb8a" providerId="ADAL" clId="{23373048-13DF-4ECD-9B6B-34771B6B264F}" dt="2021-12-08T14:12:10.962" v="5063" actId="478"/>
          <ac:spMkLst>
            <pc:docMk/>
            <pc:sldMk cId="3958083867" sldId="373"/>
            <ac:spMk id="10" creationId="{F46FFBF2-E0FE-4B81-A2D2-9B37543852B8}"/>
          </ac:spMkLst>
        </pc:spChg>
        <pc:spChg chg="add mod">
          <ac:chgData name="Achauer, Simon" userId="7702aed0-eff0-4188-97b7-921c3ed4bb8a" providerId="ADAL" clId="{23373048-13DF-4ECD-9B6B-34771B6B264F}" dt="2021-12-08T14:12:11.222" v="5064"/>
          <ac:spMkLst>
            <pc:docMk/>
            <pc:sldMk cId="3958083867" sldId="373"/>
            <ac:spMk id="27" creationId="{8E55684B-36A2-4166-9EA2-52219218CFBB}"/>
          </ac:spMkLst>
        </pc:spChg>
      </pc:sldChg>
      <pc:sldChg chg="addSp delSp modSp mod modTransition delAnim">
        <pc:chgData name="Achauer, Simon" userId="7702aed0-eff0-4188-97b7-921c3ed4bb8a" providerId="ADAL" clId="{23373048-13DF-4ECD-9B6B-34771B6B264F}" dt="2021-12-08T14:12:13.812" v="5066"/>
        <pc:sldMkLst>
          <pc:docMk/>
          <pc:sldMk cId="662047189" sldId="374"/>
        </pc:sldMkLst>
        <pc:spChg chg="mod">
          <ac:chgData name="Achauer, Simon" userId="7702aed0-eff0-4188-97b7-921c3ed4bb8a" providerId="ADAL" clId="{23373048-13DF-4ECD-9B6B-34771B6B264F}" dt="2021-11-26T10:04:55.900" v="440" actId="20577"/>
          <ac:spMkLst>
            <pc:docMk/>
            <pc:sldMk cId="662047189" sldId="374"/>
            <ac:spMk id="8" creationId="{D6DBC654-F0AF-42AF-BC93-77A9F9267BCE}"/>
          </ac:spMkLst>
        </pc:spChg>
        <pc:spChg chg="del">
          <ac:chgData name="Achauer, Simon" userId="7702aed0-eff0-4188-97b7-921c3ed4bb8a" providerId="ADAL" clId="{23373048-13DF-4ECD-9B6B-34771B6B264F}" dt="2021-12-08T14:12:13.535" v="5065" actId="478"/>
          <ac:spMkLst>
            <pc:docMk/>
            <pc:sldMk cId="662047189" sldId="374"/>
            <ac:spMk id="10" creationId="{F46FFBF2-E0FE-4B81-A2D2-9B37543852B8}"/>
          </ac:spMkLst>
        </pc:spChg>
        <pc:spChg chg="mod">
          <ac:chgData name="Achauer, Simon" userId="7702aed0-eff0-4188-97b7-921c3ed4bb8a" providerId="ADAL" clId="{23373048-13DF-4ECD-9B6B-34771B6B264F}" dt="2021-11-26T10:14:38.929" v="633" actId="1076"/>
          <ac:spMkLst>
            <pc:docMk/>
            <pc:sldMk cId="662047189" sldId="374"/>
            <ac:spMk id="11" creationId="{BFD1B0B0-41B0-4C0C-A169-07FB8FE798A8}"/>
          </ac:spMkLst>
        </pc:spChg>
        <pc:spChg chg="mod">
          <ac:chgData name="Achauer, Simon" userId="7702aed0-eff0-4188-97b7-921c3ed4bb8a" providerId="ADAL" clId="{23373048-13DF-4ECD-9B6B-34771B6B264F}" dt="2021-11-26T10:14:38.929" v="633" actId="1076"/>
          <ac:spMkLst>
            <pc:docMk/>
            <pc:sldMk cId="662047189" sldId="374"/>
            <ac:spMk id="12" creationId="{2CE79B14-1168-498E-B7A3-0B0127E198EF}"/>
          </ac:spMkLst>
        </pc:spChg>
        <pc:spChg chg="mod">
          <ac:chgData name="Achauer, Simon" userId="7702aed0-eff0-4188-97b7-921c3ed4bb8a" providerId="ADAL" clId="{23373048-13DF-4ECD-9B6B-34771B6B264F}" dt="2021-11-26T10:14:03.903" v="631" actId="1038"/>
          <ac:spMkLst>
            <pc:docMk/>
            <pc:sldMk cId="662047189" sldId="374"/>
            <ac:spMk id="13" creationId="{A620C6DB-E31F-447A-A030-7045969A7221}"/>
          </ac:spMkLst>
        </pc:spChg>
        <pc:spChg chg="mod">
          <ac:chgData name="Achauer, Simon" userId="7702aed0-eff0-4188-97b7-921c3ed4bb8a" providerId="ADAL" clId="{23373048-13DF-4ECD-9B6B-34771B6B264F}" dt="2021-11-26T10:14:03.903" v="631" actId="1038"/>
          <ac:spMkLst>
            <pc:docMk/>
            <pc:sldMk cId="662047189" sldId="374"/>
            <ac:spMk id="14" creationId="{81041CBF-7A6F-4F07-8775-EAC5FE2579A7}"/>
          </ac:spMkLst>
        </pc:spChg>
        <pc:spChg chg="mod">
          <ac:chgData name="Achauer, Simon" userId="7702aed0-eff0-4188-97b7-921c3ed4bb8a" providerId="ADAL" clId="{23373048-13DF-4ECD-9B6B-34771B6B264F}" dt="2021-11-26T10:13:28.896" v="609" actId="1038"/>
          <ac:spMkLst>
            <pc:docMk/>
            <pc:sldMk cId="662047189" sldId="374"/>
            <ac:spMk id="16" creationId="{795836DF-EAD8-4F33-90B2-A75594BFD7FC}"/>
          </ac:spMkLst>
        </pc:spChg>
        <pc:spChg chg="mod">
          <ac:chgData name="Achauer, Simon" userId="7702aed0-eff0-4188-97b7-921c3ed4bb8a" providerId="ADAL" clId="{23373048-13DF-4ECD-9B6B-34771B6B264F}" dt="2021-11-26T10:13:28.896" v="609" actId="1038"/>
          <ac:spMkLst>
            <pc:docMk/>
            <pc:sldMk cId="662047189" sldId="374"/>
            <ac:spMk id="18" creationId="{B33EACEE-2094-4EF2-B16F-53ECD42A88FB}"/>
          </ac:spMkLst>
        </pc:spChg>
        <pc:spChg chg="mod">
          <ac:chgData name="Achauer, Simon" userId="7702aed0-eff0-4188-97b7-921c3ed4bb8a" providerId="ADAL" clId="{23373048-13DF-4ECD-9B6B-34771B6B264F}" dt="2021-11-26T10:14:12.207" v="632" actId="1076"/>
          <ac:spMkLst>
            <pc:docMk/>
            <pc:sldMk cId="662047189" sldId="374"/>
            <ac:spMk id="20" creationId="{2CB64D2C-51E8-43D9-8F1C-F56E603CC35A}"/>
          </ac:spMkLst>
        </pc:spChg>
        <pc:spChg chg="mod">
          <ac:chgData name="Achauer, Simon" userId="7702aed0-eff0-4188-97b7-921c3ed4bb8a" providerId="ADAL" clId="{23373048-13DF-4ECD-9B6B-34771B6B264F}" dt="2021-11-26T10:14:38.929" v="633" actId="1076"/>
          <ac:spMkLst>
            <pc:docMk/>
            <pc:sldMk cId="662047189" sldId="374"/>
            <ac:spMk id="21" creationId="{F8533799-D7C5-4D75-B0B6-50128B52A671}"/>
          </ac:spMkLst>
        </pc:spChg>
        <pc:spChg chg="mod">
          <ac:chgData name="Achauer, Simon" userId="7702aed0-eff0-4188-97b7-921c3ed4bb8a" providerId="ADAL" clId="{23373048-13DF-4ECD-9B6B-34771B6B264F}" dt="2021-11-26T10:14:12.207" v="632" actId="1076"/>
          <ac:spMkLst>
            <pc:docMk/>
            <pc:sldMk cId="662047189" sldId="374"/>
            <ac:spMk id="22" creationId="{651206D1-34CE-46B3-A717-4AA30DF5A8A0}"/>
          </ac:spMkLst>
        </pc:spChg>
        <pc:spChg chg="mod">
          <ac:chgData name="Achauer, Simon" userId="7702aed0-eff0-4188-97b7-921c3ed4bb8a" providerId="ADAL" clId="{23373048-13DF-4ECD-9B6B-34771B6B264F}" dt="2021-11-26T10:14:12.207" v="632" actId="1076"/>
          <ac:spMkLst>
            <pc:docMk/>
            <pc:sldMk cId="662047189" sldId="374"/>
            <ac:spMk id="24" creationId="{1794EC8A-F6CE-4A91-B893-B055A5686A74}"/>
          </ac:spMkLst>
        </pc:spChg>
        <pc:spChg chg="mod">
          <ac:chgData name="Achauer, Simon" userId="7702aed0-eff0-4188-97b7-921c3ed4bb8a" providerId="ADAL" clId="{23373048-13DF-4ECD-9B6B-34771B6B264F}" dt="2021-11-26T10:14:12.207" v="632" actId="1076"/>
          <ac:spMkLst>
            <pc:docMk/>
            <pc:sldMk cId="662047189" sldId="374"/>
            <ac:spMk id="26" creationId="{4B9C3FC0-0D7D-4AAD-8ADB-960763610003}"/>
          </ac:spMkLst>
        </pc:spChg>
        <pc:spChg chg="mod">
          <ac:chgData name="Achauer, Simon" userId="7702aed0-eff0-4188-97b7-921c3ed4bb8a" providerId="ADAL" clId="{23373048-13DF-4ECD-9B6B-34771B6B264F}" dt="2021-11-26T10:14:12.207" v="632" actId="1076"/>
          <ac:spMkLst>
            <pc:docMk/>
            <pc:sldMk cId="662047189" sldId="374"/>
            <ac:spMk id="27" creationId="{CDFE023F-D77E-4932-AA2B-388F43862E0F}"/>
          </ac:spMkLst>
        </pc:spChg>
        <pc:spChg chg="mod">
          <ac:chgData name="Achauer, Simon" userId="7702aed0-eff0-4188-97b7-921c3ed4bb8a" providerId="ADAL" clId="{23373048-13DF-4ECD-9B6B-34771B6B264F}" dt="2021-11-26T10:14:38.929" v="633" actId="1076"/>
          <ac:spMkLst>
            <pc:docMk/>
            <pc:sldMk cId="662047189" sldId="374"/>
            <ac:spMk id="28" creationId="{95814396-C122-4B12-9560-D51FCB917782}"/>
          </ac:spMkLst>
        </pc:spChg>
        <pc:spChg chg="mod">
          <ac:chgData name="Achauer, Simon" userId="7702aed0-eff0-4188-97b7-921c3ed4bb8a" providerId="ADAL" clId="{23373048-13DF-4ECD-9B6B-34771B6B264F}" dt="2021-11-26T10:14:12.207" v="632" actId="1076"/>
          <ac:spMkLst>
            <pc:docMk/>
            <pc:sldMk cId="662047189" sldId="374"/>
            <ac:spMk id="29" creationId="{86DB8DF9-9F78-48D9-9D72-EEFD35D7AD26}"/>
          </ac:spMkLst>
        </pc:spChg>
        <pc:spChg chg="add mod">
          <ac:chgData name="Achauer, Simon" userId="7702aed0-eff0-4188-97b7-921c3ed4bb8a" providerId="ADAL" clId="{23373048-13DF-4ECD-9B6B-34771B6B264F}" dt="2021-12-08T14:12:13.812" v="5066"/>
          <ac:spMkLst>
            <pc:docMk/>
            <pc:sldMk cId="662047189" sldId="374"/>
            <ac:spMk id="30" creationId="{4A2D6390-31D1-4931-AAC0-08D7F4BE7D21}"/>
          </ac:spMkLst>
        </pc:spChg>
        <pc:picChg chg="mod">
          <ac:chgData name="Achauer, Simon" userId="7702aed0-eff0-4188-97b7-921c3ed4bb8a" providerId="ADAL" clId="{23373048-13DF-4ECD-9B6B-34771B6B264F}" dt="2021-11-26T10:14:03.903" v="631" actId="1038"/>
          <ac:picMkLst>
            <pc:docMk/>
            <pc:sldMk cId="662047189" sldId="374"/>
            <ac:picMk id="2" creationId="{BA9AD495-9BEA-4E85-ABEC-9FFEF1E167AD}"/>
          </ac:picMkLst>
        </pc:picChg>
        <pc:picChg chg="mod">
          <ac:chgData name="Achauer, Simon" userId="7702aed0-eff0-4188-97b7-921c3ed4bb8a" providerId="ADAL" clId="{23373048-13DF-4ECD-9B6B-34771B6B264F}" dt="2021-11-26T10:14:38.929" v="633" actId="1076"/>
          <ac:picMkLst>
            <pc:docMk/>
            <pc:sldMk cId="662047189" sldId="374"/>
            <ac:picMk id="3" creationId="{F598FB26-0B51-4836-ACB0-A59CF06F547B}"/>
          </ac:picMkLst>
        </pc:picChg>
        <pc:picChg chg="mod">
          <ac:chgData name="Achauer, Simon" userId="7702aed0-eff0-4188-97b7-921c3ed4bb8a" providerId="ADAL" clId="{23373048-13DF-4ECD-9B6B-34771B6B264F}" dt="2021-11-26T10:14:38.929" v="633" actId="1076"/>
          <ac:picMkLst>
            <pc:docMk/>
            <pc:sldMk cId="662047189" sldId="374"/>
            <ac:picMk id="4" creationId="{B0D76F64-B314-4417-B154-91BF1FE27377}"/>
          </ac:picMkLst>
        </pc:picChg>
        <pc:picChg chg="mod">
          <ac:chgData name="Achauer, Simon" userId="7702aed0-eff0-4188-97b7-921c3ed4bb8a" providerId="ADAL" clId="{23373048-13DF-4ECD-9B6B-34771B6B264F}" dt="2021-11-26T10:13:28.896" v="609" actId="1038"/>
          <ac:picMkLst>
            <pc:docMk/>
            <pc:sldMk cId="662047189" sldId="374"/>
            <ac:picMk id="5" creationId="{CB1406CF-939B-44CC-84DD-F7393A8836A6}"/>
          </ac:picMkLst>
        </pc:picChg>
        <pc:picChg chg="mod">
          <ac:chgData name="Achauer, Simon" userId="7702aed0-eff0-4188-97b7-921c3ed4bb8a" providerId="ADAL" clId="{23373048-13DF-4ECD-9B6B-34771B6B264F}" dt="2021-11-26T10:13:28.896" v="609" actId="1038"/>
          <ac:picMkLst>
            <pc:docMk/>
            <pc:sldMk cId="662047189" sldId="374"/>
            <ac:picMk id="6" creationId="{923C2DB7-6CE6-4368-8652-F518D7DE1E14}"/>
          </ac:picMkLst>
        </pc:picChg>
        <pc:picChg chg="mod">
          <ac:chgData name="Achauer, Simon" userId="7702aed0-eff0-4188-97b7-921c3ed4bb8a" providerId="ADAL" clId="{23373048-13DF-4ECD-9B6B-34771B6B264F}" dt="2021-11-26T10:14:03.903" v="631" actId="1038"/>
          <ac:picMkLst>
            <pc:docMk/>
            <pc:sldMk cId="662047189" sldId="374"/>
            <ac:picMk id="9" creationId="{A987175D-8D58-46C9-84E6-A30EF72D728A}"/>
          </ac:picMkLst>
        </pc:picChg>
        <pc:picChg chg="mod">
          <ac:chgData name="Achauer, Simon" userId="7702aed0-eff0-4188-97b7-921c3ed4bb8a" providerId="ADAL" clId="{23373048-13DF-4ECD-9B6B-34771B6B264F}" dt="2021-11-26T10:14:12.207" v="632" actId="1076"/>
          <ac:picMkLst>
            <pc:docMk/>
            <pc:sldMk cId="662047189" sldId="374"/>
            <ac:picMk id="15" creationId="{31319918-5B2F-4600-B5EB-48448DA165B4}"/>
          </ac:picMkLst>
        </pc:picChg>
        <pc:picChg chg="mod">
          <ac:chgData name="Achauer, Simon" userId="7702aed0-eff0-4188-97b7-921c3ed4bb8a" providerId="ADAL" clId="{23373048-13DF-4ECD-9B6B-34771B6B264F}" dt="2021-11-26T10:14:12.207" v="632" actId="1076"/>
          <ac:picMkLst>
            <pc:docMk/>
            <pc:sldMk cId="662047189" sldId="374"/>
            <ac:picMk id="17" creationId="{D8C550BC-3A89-4C0B-9D7A-C2AD1BC6D8AB}"/>
          </ac:picMkLst>
        </pc:picChg>
        <pc:picChg chg="mod">
          <ac:chgData name="Achauer, Simon" userId="7702aed0-eff0-4188-97b7-921c3ed4bb8a" providerId="ADAL" clId="{23373048-13DF-4ECD-9B6B-34771B6B264F}" dt="2021-11-26T10:14:12.207" v="632" actId="1076"/>
          <ac:picMkLst>
            <pc:docMk/>
            <pc:sldMk cId="662047189" sldId="374"/>
            <ac:picMk id="19" creationId="{093C48A1-2BAA-4C40-9C5A-3DFD60EB9027}"/>
          </ac:picMkLst>
        </pc:picChg>
        <pc:picChg chg="mod">
          <ac:chgData name="Achauer, Simon" userId="7702aed0-eff0-4188-97b7-921c3ed4bb8a" providerId="ADAL" clId="{23373048-13DF-4ECD-9B6B-34771B6B264F}" dt="2021-11-26T10:14:12.207" v="632" actId="1076"/>
          <ac:picMkLst>
            <pc:docMk/>
            <pc:sldMk cId="662047189" sldId="374"/>
            <ac:picMk id="23" creationId="{322EE55B-5B9D-4F6B-AC28-1E7B836797E5}"/>
          </ac:picMkLst>
        </pc:picChg>
        <pc:cxnChg chg="del">
          <ac:chgData name="Achauer, Simon" userId="7702aed0-eff0-4188-97b7-921c3ed4bb8a" providerId="ADAL" clId="{23373048-13DF-4ECD-9B6B-34771B6B264F}" dt="2021-11-26T10:02:03.412" v="367" actId="478"/>
          <ac:cxnSpMkLst>
            <pc:docMk/>
            <pc:sldMk cId="662047189" sldId="374"/>
            <ac:cxnSpMk id="30" creationId="{2C7DB26A-2BF8-4D16-B505-28CC6AD4A42B}"/>
          </ac:cxnSpMkLst>
        </pc:cxnChg>
        <pc:cxnChg chg="del">
          <ac:chgData name="Achauer, Simon" userId="7702aed0-eff0-4188-97b7-921c3ed4bb8a" providerId="ADAL" clId="{23373048-13DF-4ECD-9B6B-34771B6B264F}" dt="2021-11-26T10:02:04.435" v="368" actId="478"/>
          <ac:cxnSpMkLst>
            <pc:docMk/>
            <pc:sldMk cId="662047189" sldId="374"/>
            <ac:cxnSpMk id="32" creationId="{29764126-C9A7-4EE8-9871-BE96A08584DD}"/>
          </ac:cxnSpMkLst>
        </pc:cxnChg>
        <pc:cxnChg chg="del">
          <ac:chgData name="Achauer, Simon" userId="7702aed0-eff0-4188-97b7-921c3ed4bb8a" providerId="ADAL" clId="{23373048-13DF-4ECD-9B6B-34771B6B264F}" dt="2021-11-26T10:02:02.558" v="366" actId="478"/>
          <ac:cxnSpMkLst>
            <pc:docMk/>
            <pc:sldMk cId="662047189" sldId="374"/>
            <ac:cxnSpMk id="33" creationId="{AC9B2DCD-F103-433E-A6E3-85F4D58C9209}"/>
          </ac:cxnSpMkLst>
        </pc:cxnChg>
      </pc:sldChg>
      <pc:sldChg chg="addSp delSp modSp mod modTransition delAnim modAnim">
        <pc:chgData name="Achauer, Simon" userId="7702aed0-eff0-4188-97b7-921c3ed4bb8a" providerId="ADAL" clId="{23373048-13DF-4ECD-9B6B-34771B6B264F}" dt="2021-12-08T14:12:08.743" v="5062"/>
        <pc:sldMkLst>
          <pc:docMk/>
          <pc:sldMk cId="3806493361" sldId="375"/>
        </pc:sldMkLst>
        <pc:spChg chg="mod">
          <ac:chgData name="Achauer, Simon" userId="7702aed0-eff0-4188-97b7-921c3ed4bb8a" providerId="ADAL" clId="{23373048-13DF-4ECD-9B6B-34771B6B264F}" dt="2021-11-26T10:04:33.920" v="426" actId="20577"/>
          <ac:spMkLst>
            <pc:docMk/>
            <pc:sldMk cId="3806493361" sldId="375"/>
            <ac:spMk id="8" creationId="{D6DBC654-F0AF-42AF-BC93-77A9F9267BCE}"/>
          </ac:spMkLst>
        </pc:spChg>
        <pc:spChg chg="del">
          <ac:chgData name="Achauer, Simon" userId="7702aed0-eff0-4188-97b7-921c3ed4bb8a" providerId="ADAL" clId="{23373048-13DF-4ECD-9B6B-34771B6B264F}" dt="2021-12-08T14:12:08.536" v="5061" actId="478"/>
          <ac:spMkLst>
            <pc:docMk/>
            <pc:sldMk cId="3806493361" sldId="375"/>
            <ac:spMk id="10" creationId="{F46FFBF2-E0FE-4B81-A2D2-9B37543852B8}"/>
          </ac:spMkLst>
        </pc:spChg>
        <pc:spChg chg="mod">
          <ac:chgData name="Achauer, Simon" userId="7702aed0-eff0-4188-97b7-921c3ed4bb8a" providerId="ADAL" clId="{23373048-13DF-4ECD-9B6B-34771B6B264F}" dt="2021-11-26T10:15:21.652" v="639" actId="12788"/>
          <ac:spMkLst>
            <pc:docMk/>
            <pc:sldMk cId="3806493361" sldId="375"/>
            <ac:spMk id="13" creationId="{A620C6DB-E31F-447A-A030-7045969A7221}"/>
          </ac:spMkLst>
        </pc:spChg>
        <pc:spChg chg="mod">
          <ac:chgData name="Achauer, Simon" userId="7702aed0-eff0-4188-97b7-921c3ed4bb8a" providerId="ADAL" clId="{23373048-13DF-4ECD-9B6B-34771B6B264F}" dt="2021-11-26T10:15:12.386" v="636" actId="12788"/>
          <ac:spMkLst>
            <pc:docMk/>
            <pc:sldMk cId="3806493361" sldId="375"/>
            <ac:spMk id="23" creationId="{A7CB05B1-6720-4D4C-BDA3-34D19C735878}"/>
          </ac:spMkLst>
        </pc:spChg>
        <pc:spChg chg="mod">
          <ac:chgData name="Achauer, Simon" userId="7702aed0-eff0-4188-97b7-921c3ed4bb8a" providerId="ADAL" clId="{23373048-13DF-4ECD-9B6B-34771B6B264F}" dt="2021-11-26T10:15:01.350" v="635" actId="12788"/>
          <ac:spMkLst>
            <pc:docMk/>
            <pc:sldMk cId="3806493361" sldId="375"/>
            <ac:spMk id="25" creationId="{4EBD8F6C-47E1-45A8-924E-32F876579CC0}"/>
          </ac:spMkLst>
        </pc:spChg>
        <pc:spChg chg="mod">
          <ac:chgData name="Achauer, Simon" userId="7702aed0-eff0-4188-97b7-921c3ed4bb8a" providerId="ADAL" clId="{23373048-13DF-4ECD-9B6B-34771B6B264F}" dt="2021-11-26T10:12:13.682" v="587" actId="12788"/>
          <ac:spMkLst>
            <pc:docMk/>
            <pc:sldMk cId="3806493361" sldId="375"/>
            <ac:spMk id="27" creationId="{F4350B98-A40C-4546-8B1E-F66B11916104}"/>
          </ac:spMkLst>
        </pc:spChg>
        <pc:spChg chg="mod">
          <ac:chgData name="Achauer, Simon" userId="7702aed0-eff0-4188-97b7-921c3ed4bb8a" providerId="ADAL" clId="{23373048-13DF-4ECD-9B6B-34771B6B264F}" dt="2021-11-26T10:14:57.186" v="634" actId="12788"/>
          <ac:spMkLst>
            <pc:docMk/>
            <pc:sldMk cId="3806493361" sldId="375"/>
            <ac:spMk id="29" creationId="{FDBC4263-96AC-4AC8-B33A-40A7D545495B}"/>
          </ac:spMkLst>
        </pc:spChg>
        <pc:spChg chg="mod">
          <ac:chgData name="Achauer, Simon" userId="7702aed0-eff0-4188-97b7-921c3ed4bb8a" providerId="ADAL" clId="{23373048-13DF-4ECD-9B6B-34771B6B264F}" dt="2021-11-26T10:15:12.386" v="636" actId="12788"/>
          <ac:spMkLst>
            <pc:docMk/>
            <pc:sldMk cId="3806493361" sldId="375"/>
            <ac:spMk id="31" creationId="{965EBE16-BF0B-4AD9-8983-BC14B2163152}"/>
          </ac:spMkLst>
        </pc:spChg>
        <pc:spChg chg="add mod">
          <ac:chgData name="Achauer, Simon" userId="7702aed0-eff0-4188-97b7-921c3ed4bb8a" providerId="ADAL" clId="{23373048-13DF-4ECD-9B6B-34771B6B264F}" dt="2021-11-26T10:14:57.186" v="634" actId="12788"/>
          <ac:spMkLst>
            <pc:docMk/>
            <pc:sldMk cId="3806493361" sldId="375"/>
            <ac:spMk id="32" creationId="{EAB4BB22-CF2A-484C-8BE0-D3E444F4372A}"/>
          </ac:spMkLst>
        </pc:spChg>
        <pc:spChg chg="mod">
          <ac:chgData name="Achauer, Simon" userId="7702aed0-eff0-4188-97b7-921c3ed4bb8a" providerId="ADAL" clId="{23373048-13DF-4ECD-9B6B-34771B6B264F}" dt="2021-11-26T10:15:01.350" v="635" actId="12788"/>
          <ac:spMkLst>
            <pc:docMk/>
            <pc:sldMk cId="3806493361" sldId="375"/>
            <ac:spMk id="33" creationId="{EA9CA232-BDE6-4867-987D-11C5293AA6CC}"/>
          </ac:spMkLst>
        </pc:spChg>
        <pc:spChg chg="add mod">
          <ac:chgData name="Achauer, Simon" userId="7702aed0-eff0-4188-97b7-921c3ed4bb8a" providerId="ADAL" clId="{23373048-13DF-4ECD-9B6B-34771B6B264F}" dt="2021-11-26T10:14:57.186" v="634" actId="12788"/>
          <ac:spMkLst>
            <pc:docMk/>
            <pc:sldMk cId="3806493361" sldId="375"/>
            <ac:spMk id="34" creationId="{48690F73-47C9-4DB6-9B24-169C1B8FF144}"/>
          </ac:spMkLst>
        </pc:spChg>
        <pc:spChg chg="mod">
          <ac:chgData name="Achauer, Simon" userId="7702aed0-eff0-4188-97b7-921c3ed4bb8a" providerId="ADAL" clId="{23373048-13DF-4ECD-9B6B-34771B6B264F}" dt="2021-11-26T10:12:13.682" v="587" actId="12788"/>
          <ac:spMkLst>
            <pc:docMk/>
            <pc:sldMk cId="3806493361" sldId="375"/>
            <ac:spMk id="35" creationId="{E5C1E3E3-04B6-4124-AD93-CC540731E728}"/>
          </ac:spMkLst>
        </pc:spChg>
        <pc:spChg chg="add mod">
          <ac:chgData name="Achauer, Simon" userId="7702aed0-eff0-4188-97b7-921c3ed4bb8a" providerId="ADAL" clId="{23373048-13DF-4ECD-9B6B-34771B6B264F}" dt="2021-12-08T14:12:08.743" v="5062"/>
          <ac:spMkLst>
            <pc:docMk/>
            <pc:sldMk cId="3806493361" sldId="375"/>
            <ac:spMk id="36" creationId="{F93EBF55-4293-497C-8710-0047F87DCCCC}"/>
          </ac:spMkLst>
        </pc:spChg>
        <pc:spChg chg="mod">
          <ac:chgData name="Achauer, Simon" userId="7702aed0-eff0-4188-97b7-921c3ed4bb8a" providerId="ADAL" clId="{23373048-13DF-4ECD-9B6B-34771B6B264F}" dt="2021-11-26T10:15:16.947" v="638" actId="1076"/>
          <ac:spMkLst>
            <pc:docMk/>
            <pc:sldMk cId="3806493361" sldId="375"/>
            <ac:spMk id="78" creationId="{39A6DDD6-233A-4D37-9515-3C757EACB39A}"/>
          </ac:spMkLst>
        </pc:spChg>
        <pc:picChg chg="mod">
          <ac:chgData name="Achauer, Simon" userId="7702aed0-eff0-4188-97b7-921c3ed4bb8a" providerId="ADAL" clId="{23373048-13DF-4ECD-9B6B-34771B6B264F}" dt="2021-11-26T10:15:21.652" v="639" actId="12788"/>
          <ac:picMkLst>
            <pc:docMk/>
            <pc:sldMk cId="3806493361" sldId="375"/>
            <ac:picMk id="16" creationId="{F80E3486-4F68-47B7-BC4C-D5BE15A26415}"/>
          </ac:picMkLst>
        </pc:picChg>
        <pc:picChg chg="mod">
          <ac:chgData name="Achauer, Simon" userId="7702aed0-eff0-4188-97b7-921c3ed4bb8a" providerId="ADAL" clId="{23373048-13DF-4ECD-9B6B-34771B6B264F}" dt="2021-11-26T10:15:12.386" v="636" actId="12788"/>
          <ac:picMkLst>
            <pc:docMk/>
            <pc:sldMk cId="3806493361" sldId="375"/>
            <ac:picMk id="18" creationId="{F5ECEEB2-2903-4216-95A6-57EE7BB58DF6}"/>
          </ac:picMkLst>
        </pc:picChg>
        <pc:picChg chg="mod">
          <ac:chgData name="Achauer, Simon" userId="7702aed0-eff0-4188-97b7-921c3ed4bb8a" providerId="ADAL" clId="{23373048-13DF-4ECD-9B6B-34771B6B264F}" dt="2021-11-26T10:15:01.350" v="635" actId="12788"/>
          <ac:picMkLst>
            <pc:docMk/>
            <pc:sldMk cId="3806493361" sldId="375"/>
            <ac:picMk id="19" creationId="{245D2644-B0C2-491C-8742-CB463990B425}"/>
          </ac:picMkLst>
        </pc:picChg>
        <pc:picChg chg="mod">
          <ac:chgData name="Achauer, Simon" userId="7702aed0-eff0-4188-97b7-921c3ed4bb8a" providerId="ADAL" clId="{23373048-13DF-4ECD-9B6B-34771B6B264F}" dt="2021-11-26T10:12:13.682" v="587" actId="12788"/>
          <ac:picMkLst>
            <pc:docMk/>
            <pc:sldMk cId="3806493361" sldId="375"/>
            <ac:picMk id="22" creationId="{EA5206D6-6427-49DE-BC80-11677ABB8E6D}"/>
          </ac:picMkLst>
        </pc:picChg>
        <pc:picChg chg="mod">
          <ac:chgData name="Achauer, Simon" userId="7702aed0-eff0-4188-97b7-921c3ed4bb8a" providerId="ADAL" clId="{23373048-13DF-4ECD-9B6B-34771B6B264F}" dt="2021-11-26T10:14:57.186" v="634" actId="12788"/>
          <ac:picMkLst>
            <pc:docMk/>
            <pc:sldMk cId="3806493361" sldId="375"/>
            <ac:picMk id="24" creationId="{3196A7C7-F5EE-4A61-993C-60552F916023}"/>
          </ac:picMkLst>
        </pc:picChg>
        <pc:picChg chg="mod">
          <ac:chgData name="Achauer, Simon" userId="7702aed0-eff0-4188-97b7-921c3ed4bb8a" providerId="ADAL" clId="{23373048-13DF-4ECD-9B6B-34771B6B264F}" dt="2021-11-26T10:15:12.386" v="636" actId="12788"/>
          <ac:picMkLst>
            <pc:docMk/>
            <pc:sldMk cId="3806493361" sldId="375"/>
            <ac:picMk id="26" creationId="{8AD12625-8D11-483A-A86B-E9EE018C030E}"/>
          </ac:picMkLst>
        </pc:picChg>
        <pc:picChg chg="mod">
          <ac:chgData name="Achauer, Simon" userId="7702aed0-eff0-4188-97b7-921c3ed4bb8a" providerId="ADAL" clId="{23373048-13DF-4ECD-9B6B-34771B6B264F}" dt="2021-11-26T10:15:01.350" v="635" actId="12788"/>
          <ac:picMkLst>
            <pc:docMk/>
            <pc:sldMk cId="3806493361" sldId="375"/>
            <ac:picMk id="28" creationId="{C33A01DC-48AB-44F0-A83E-63E0A033A58D}"/>
          </ac:picMkLst>
        </pc:picChg>
        <pc:picChg chg="mod">
          <ac:chgData name="Achauer, Simon" userId="7702aed0-eff0-4188-97b7-921c3ed4bb8a" providerId="ADAL" clId="{23373048-13DF-4ECD-9B6B-34771B6B264F}" dt="2021-11-26T10:12:13.682" v="587" actId="12788"/>
          <ac:picMkLst>
            <pc:docMk/>
            <pc:sldMk cId="3806493361" sldId="375"/>
            <ac:picMk id="30" creationId="{C33468AC-7E8D-4F12-A9F6-F64AC8B18498}"/>
          </ac:picMkLst>
        </pc:picChg>
        <pc:cxnChg chg="del">
          <ac:chgData name="Achauer, Simon" userId="7702aed0-eff0-4188-97b7-921c3ed4bb8a" providerId="ADAL" clId="{23373048-13DF-4ECD-9B6B-34771B6B264F}" dt="2021-11-26T10:01:54.768" v="334" actId="478"/>
          <ac:cxnSpMkLst>
            <pc:docMk/>
            <pc:sldMk cId="3806493361" sldId="375"/>
            <ac:cxnSpMk id="42" creationId="{67F5EBA0-2AE3-4736-8E82-4743ADA5C236}"/>
          </ac:cxnSpMkLst>
        </pc:cxnChg>
        <pc:cxnChg chg="del">
          <ac:chgData name="Achauer, Simon" userId="7702aed0-eff0-4188-97b7-921c3ed4bb8a" providerId="ADAL" clId="{23373048-13DF-4ECD-9B6B-34771B6B264F}" dt="2021-11-26T10:01:54.059" v="333" actId="478"/>
          <ac:cxnSpMkLst>
            <pc:docMk/>
            <pc:sldMk cId="3806493361" sldId="375"/>
            <ac:cxnSpMk id="43" creationId="{415D28A8-B3C1-446B-BC8B-5A36A23548D6}"/>
          </ac:cxnSpMkLst>
        </pc:cxnChg>
      </pc:sldChg>
      <pc:sldChg chg="addSp delSp modSp mod modTransition delAnim">
        <pc:chgData name="Achauer, Simon" userId="7702aed0-eff0-4188-97b7-921c3ed4bb8a" providerId="ADAL" clId="{23373048-13DF-4ECD-9B6B-34771B6B264F}" dt="2021-12-08T14:12:03.885" v="5058"/>
        <pc:sldMkLst>
          <pc:docMk/>
          <pc:sldMk cId="3898979189" sldId="376"/>
        </pc:sldMkLst>
        <pc:spChg chg="mod">
          <ac:chgData name="Achauer, Simon" userId="7702aed0-eff0-4188-97b7-921c3ed4bb8a" providerId="ADAL" clId="{23373048-13DF-4ECD-9B6B-34771B6B264F}" dt="2021-11-26T10:16:17.964" v="676" actId="1038"/>
          <ac:spMkLst>
            <pc:docMk/>
            <pc:sldMk cId="3898979189" sldId="376"/>
            <ac:spMk id="7" creationId="{33DC72CE-96A6-455C-B62B-46197FA96DA8}"/>
          </ac:spMkLst>
        </pc:spChg>
        <pc:spChg chg="mod">
          <ac:chgData name="Achauer, Simon" userId="7702aed0-eff0-4188-97b7-921c3ed4bb8a" providerId="ADAL" clId="{23373048-13DF-4ECD-9B6B-34771B6B264F}" dt="2021-11-26T10:04:18.903" v="410" actId="20577"/>
          <ac:spMkLst>
            <pc:docMk/>
            <pc:sldMk cId="3898979189" sldId="376"/>
            <ac:spMk id="8" creationId="{D6DBC654-F0AF-42AF-BC93-77A9F9267BCE}"/>
          </ac:spMkLst>
        </pc:spChg>
        <pc:spChg chg="mod">
          <ac:chgData name="Achauer, Simon" userId="7702aed0-eff0-4188-97b7-921c3ed4bb8a" providerId="ADAL" clId="{23373048-13DF-4ECD-9B6B-34771B6B264F}" dt="2021-11-26T10:16:17.964" v="676" actId="1038"/>
          <ac:spMkLst>
            <pc:docMk/>
            <pc:sldMk cId="3898979189" sldId="376"/>
            <ac:spMk id="9" creationId="{56F777CC-1B34-4BF8-B074-109B494E14C4}"/>
          </ac:spMkLst>
        </pc:spChg>
        <pc:spChg chg="del">
          <ac:chgData name="Achauer, Simon" userId="7702aed0-eff0-4188-97b7-921c3ed4bb8a" providerId="ADAL" clId="{23373048-13DF-4ECD-9B6B-34771B6B264F}" dt="2021-12-08T14:12:03.610" v="5057" actId="478"/>
          <ac:spMkLst>
            <pc:docMk/>
            <pc:sldMk cId="3898979189" sldId="376"/>
            <ac:spMk id="10" creationId="{F46FFBF2-E0FE-4B81-A2D2-9B37543852B8}"/>
          </ac:spMkLst>
        </pc:spChg>
        <pc:spChg chg="mod">
          <ac:chgData name="Achauer, Simon" userId="7702aed0-eff0-4188-97b7-921c3ed4bb8a" providerId="ADAL" clId="{23373048-13DF-4ECD-9B6B-34771B6B264F}" dt="2021-11-26T10:16:17.964" v="676" actId="1038"/>
          <ac:spMkLst>
            <pc:docMk/>
            <pc:sldMk cId="3898979189" sldId="376"/>
            <ac:spMk id="11" creationId="{4258EDA8-B032-4573-AB9C-EC5D4ED3B3C1}"/>
          </ac:spMkLst>
        </pc:spChg>
        <pc:spChg chg="mod">
          <ac:chgData name="Achauer, Simon" userId="7702aed0-eff0-4188-97b7-921c3ed4bb8a" providerId="ADAL" clId="{23373048-13DF-4ECD-9B6B-34771B6B264F}" dt="2021-11-26T10:15:37.364" v="640" actId="12788"/>
          <ac:spMkLst>
            <pc:docMk/>
            <pc:sldMk cId="3898979189" sldId="376"/>
            <ac:spMk id="13" creationId="{A620C6DB-E31F-447A-A030-7045969A7221}"/>
          </ac:spMkLst>
        </pc:spChg>
        <pc:spChg chg="mod">
          <ac:chgData name="Achauer, Simon" userId="7702aed0-eff0-4188-97b7-921c3ed4bb8a" providerId="ADAL" clId="{23373048-13DF-4ECD-9B6B-34771B6B264F}" dt="2021-11-26T10:16:17.964" v="676" actId="1038"/>
          <ac:spMkLst>
            <pc:docMk/>
            <pc:sldMk cId="3898979189" sldId="376"/>
            <ac:spMk id="15" creationId="{68353387-C1A3-4A57-91B1-5705F1875956}"/>
          </ac:spMkLst>
        </pc:spChg>
        <pc:spChg chg="mod">
          <ac:chgData name="Achauer, Simon" userId="7702aed0-eff0-4188-97b7-921c3ed4bb8a" providerId="ADAL" clId="{23373048-13DF-4ECD-9B6B-34771B6B264F}" dt="2021-11-26T10:15:37.364" v="640" actId="12788"/>
          <ac:spMkLst>
            <pc:docMk/>
            <pc:sldMk cId="3898979189" sldId="376"/>
            <ac:spMk id="17" creationId="{5DC5559D-73C4-4C65-A132-BC772850ED95}"/>
          </ac:spMkLst>
        </pc:spChg>
        <pc:spChg chg="mod">
          <ac:chgData name="Achauer, Simon" userId="7702aed0-eff0-4188-97b7-921c3ed4bb8a" providerId="ADAL" clId="{23373048-13DF-4ECD-9B6B-34771B6B264F}" dt="2021-11-26T10:16:17.964" v="676" actId="1038"/>
          <ac:spMkLst>
            <pc:docMk/>
            <pc:sldMk cId="3898979189" sldId="376"/>
            <ac:spMk id="20" creationId="{5EE4EBD6-BDF4-45D4-B11C-0E537840C89F}"/>
          </ac:spMkLst>
        </pc:spChg>
        <pc:spChg chg="add mod">
          <ac:chgData name="Achauer, Simon" userId="7702aed0-eff0-4188-97b7-921c3ed4bb8a" providerId="ADAL" clId="{23373048-13DF-4ECD-9B6B-34771B6B264F}" dt="2021-12-08T14:12:03.885" v="5058"/>
          <ac:spMkLst>
            <pc:docMk/>
            <pc:sldMk cId="3898979189" sldId="376"/>
            <ac:spMk id="22" creationId="{124E1894-3362-465D-9B7D-4EB5ECFBB17C}"/>
          </ac:spMkLst>
        </pc:spChg>
        <pc:spChg chg="mod ord">
          <ac:chgData name="Achauer, Simon" userId="7702aed0-eff0-4188-97b7-921c3ed4bb8a" providerId="ADAL" clId="{23373048-13DF-4ECD-9B6B-34771B6B264F}" dt="2021-11-26T10:16:17.964" v="676" actId="1038"/>
          <ac:spMkLst>
            <pc:docMk/>
            <pc:sldMk cId="3898979189" sldId="376"/>
            <ac:spMk id="32" creationId="{607E1162-39A0-4507-B2EC-B0FE17A47FC4}"/>
          </ac:spMkLst>
        </pc:spChg>
        <pc:spChg chg="mod">
          <ac:chgData name="Achauer, Simon" userId="7702aed0-eff0-4188-97b7-921c3ed4bb8a" providerId="ADAL" clId="{23373048-13DF-4ECD-9B6B-34771B6B264F}" dt="2021-11-26T10:16:17.964" v="676" actId="1038"/>
          <ac:spMkLst>
            <pc:docMk/>
            <pc:sldMk cId="3898979189" sldId="376"/>
            <ac:spMk id="33" creationId="{839619A7-1583-40A7-954A-7BF1B349C9A7}"/>
          </ac:spMkLst>
        </pc:spChg>
        <pc:picChg chg="mod">
          <ac:chgData name="Achauer, Simon" userId="7702aed0-eff0-4188-97b7-921c3ed4bb8a" providerId="ADAL" clId="{23373048-13DF-4ECD-9B6B-34771B6B264F}" dt="2021-11-26T10:16:17.964" v="676" actId="1038"/>
          <ac:picMkLst>
            <pc:docMk/>
            <pc:sldMk cId="3898979189" sldId="376"/>
            <ac:picMk id="2" creationId="{F7F5AE0B-44AF-42AF-95F4-F942BB7D53D2}"/>
          </ac:picMkLst>
        </pc:picChg>
        <pc:picChg chg="mod">
          <ac:chgData name="Achauer, Simon" userId="7702aed0-eff0-4188-97b7-921c3ed4bb8a" providerId="ADAL" clId="{23373048-13DF-4ECD-9B6B-34771B6B264F}" dt="2021-11-26T10:16:17.964" v="676" actId="1038"/>
          <ac:picMkLst>
            <pc:docMk/>
            <pc:sldMk cId="3898979189" sldId="376"/>
            <ac:picMk id="3" creationId="{FCA24F70-7179-496B-BAB0-B14E785ED017}"/>
          </ac:picMkLst>
        </pc:picChg>
        <pc:picChg chg="mod">
          <ac:chgData name="Achauer, Simon" userId="7702aed0-eff0-4188-97b7-921c3ed4bb8a" providerId="ADAL" clId="{23373048-13DF-4ECD-9B6B-34771B6B264F}" dt="2021-11-26T10:15:37.364" v="640" actId="12788"/>
          <ac:picMkLst>
            <pc:docMk/>
            <pc:sldMk cId="3898979189" sldId="376"/>
            <ac:picMk id="5" creationId="{3E5561E4-76CE-4656-9176-82725A84E132}"/>
          </ac:picMkLst>
        </pc:picChg>
        <pc:picChg chg="mod">
          <ac:chgData name="Achauer, Simon" userId="7702aed0-eff0-4188-97b7-921c3ed4bb8a" providerId="ADAL" clId="{23373048-13DF-4ECD-9B6B-34771B6B264F}" dt="2021-11-26T10:16:17.964" v="676" actId="1038"/>
          <ac:picMkLst>
            <pc:docMk/>
            <pc:sldMk cId="3898979189" sldId="376"/>
            <ac:picMk id="6" creationId="{9AA20181-D8AE-46B4-9A32-9933D926422F}"/>
          </ac:picMkLst>
        </pc:picChg>
        <pc:picChg chg="mod">
          <ac:chgData name="Achauer, Simon" userId="7702aed0-eff0-4188-97b7-921c3ed4bb8a" providerId="ADAL" clId="{23373048-13DF-4ECD-9B6B-34771B6B264F}" dt="2021-11-26T10:15:37.364" v="640" actId="12788"/>
          <ac:picMkLst>
            <pc:docMk/>
            <pc:sldMk cId="3898979189" sldId="376"/>
            <ac:picMk id="12" creationId="{64FB9DF9-3E94-4047-9D35-7A227D5BB891}"/>
          </ac:picMkLst>
        </pc:picChg>
        <pc:picChg chg="mod">
          <ac:chgData name="Achauer, Simon" userId="7702aed0-eff0-4188-97b7-921c3ed4bb8a" providerId="ADAL" clId="{23373048-13DF-4ECD-9B6B-34771B6B264F}" dt="2021-11-26T10:16:17.964" v="676" actId="1038"/>
          <ac:picMkLst>
            <pc:docMk/>
            <pc:sldMk cId="3898979189" sldId="376"/>
            <ac:picMk id="24" creationId="{7E60EAA0-7A82-4A9F-8009-755F31E08142}"/>
          </ac:picMkLst>
        </pc:picChg>
        <pc:picChg chg="mod ord">
          <ac:chgData name="Achauer, Simon" userId="7702aed0-eff0-4188-97b7-921c3ed4bb8a" providerId="ADAL" clId="{23373048-13DF-4ECD-9B6B-34771B6B264F}" dt="2021-11-26T10:16:17.964" v="676" actId="1038"/>
          <ac:picMkLst>
            <pc:docMk/>
            <pc:sldMk cId="3898979189" sldId="376"/>
            <ac:picMk id="39" creationId="{BE6BFC21-F99E-4862-BAF6-54F9ABFBE7AE}"/>
          </ac:picMkLst>
        </pc:picChg>
        <pc:cxnChg chg="del">
          <ac:chgData name="Achauer, Simon" userId="7702aed0-eff0-4188-97b7-921c3ed4bb8a" providerId="ADAL" clId="{23373048-13DF-4ECD-9B6B-34771B6B264F}" dt="2021-11-26T10:01:39.295" v="331" actId="478"/>
          <ac:cxnSpMkLst>
            <pc:docMk/>
            <pc:sldMk cId="3898979189" sldId="376"/>
            <ac:cxnSpMk id="38" creationId="{A71358B2-002C-4049-8E3F-B1EF3A9218AE}"/>
          </ac:cxnSpMkLst>
        </pc:cxnChg>
      </pc:sldChg>
      <pc:sldChg chg="addSp delSp modSp mod modTransition delAnim">
        <pc:chgData name="Achauer, Simon" userId="7702aed0-eff0-4188-97b7-921c3ed4bb8a" providerId="ADAL" clId="{23373048-13DF-4ECD-9B6B-34771B6B264F}" dt="2021-12-08T14:11:58.491" v="5054"/>
        <pc:sldMkLst>
          <pc:docMk/>
          <pc:sldMk cId="400899427" sldId="377"/>
        </pc:sldMkLst>
        <pc:spChg chg="mod">
          <ac:chgData name="Achauer, Simon" userId="7702aed0-eff0-4188-97b7-921c3ed4bb8a" providerId="ADAL" clId="{23373048-13DF-4ECD-9B6B-34771B6B264F}" dt="2021-11-26T10:16:24.691" v="678" actId="1076"/>
          <ac:spMkLst>
            <pc:docMk/>
            <pc:sldMk cId="400899427" sldId="377"/>
            <ac:spMk id="8" creationId="{D6DBC654-F0AF-42AF-BC93-77A9F9267BCE}"/>
          </ac:spMkLst>
        </pc:spChg>
        <pc:spChg chg="del">
          <ac:chgData name="Achauer, Simon" userId="7702aed0-eff0-4188-97b7-921c3ed4bb8a" providerId="ADAL" clId="{23373048-13DF-4ECD-9B6B-34771B6B264F}" dt="2021-12-08T14:11:58.263" v="5053" actId="478"/>
          <ac:spMkLst>
            <pc:docMk/>
            <pc:sldMk cId="400899427" sldId="377"/>
            <ac:spMk id="10" creationId="{F46FFBF2-E0FE-4B81-A2D2-9B37543852B8}"/>
          </ac:spMkLst>
        </pc:spChg>
        <pc:spChg chg="mod">
          <ac:chgData name="Achauer, Simon" userId="7702aed0-eff0-4188-97b7-921c3ed4bb8a" providerId="ADAL" clId="{23373048-13DF-4ECD-9B6B-34771B6B264F}" dt="2021-11-26T10:16:42.873" v="681" actId="12788"/>
          <ac:spMkLst>
            <pc:docMk/>
            <pc:sldMk cId="400899427" sldId="377"/>
            <ac:spMk id="35" creationId="{56159B99-3651-4252-A606-83FB1980800A}"/>
          </ac:spMkLst>
        </pc:spChg>
        <pc:spChg chg="mod">
          <ac:chgData name="Achauer, Simon" userId="7702aed0-eff0-4188-97b7-921c3ed4bb8a" providerId="ADAL" clId="{23373048-13DF-4ECD-9B6B-34771B6B264F}" dt="2021-11-26T10:16:38.737" v="680" actId="12788"/>
          <ac:spMkLst>
            <pc:docMk/>
            <pc:sldMk cId="400899427" sldId="377"/>
            <ac:spMk id="38" creationId="{5A612780-8C0E-4834-AD2C-EC717A8A6F17}"/>
          </ac:spMkLst>
        </pc:spChg>
        <pc:spChg chg="mod">
          <ac:chgData name="Achauer, Simon" userId="7702aed0-eff0-4188-97b7-921c3ed4bb8a" providerId="ADAL" clId="{23373048-13DF-4ECD-9B6B-34771B6B264F}" dt="2021-11-26T10:16:46.868" v="682" actId="12788"/>
          <ac:spMkLst>
            <pc:docMk/>
            <pc:sldMk cId="400899427" sldId="377"/>
            <ac:spMk id="41" creationId="{ED624277-9D6F-4358-8B9F-71F8775DAD00}"/>
          </ac:spMkLst>
        </pc:spChg>
        <pc:spChg chg="mod">
          <ac:chgData name="Achauer, Simon" userId="7702aed0-eff0-4188-97b7-921c3ed4bb8a" providerId="ADAL" clId="{23373048-13DF-4ECD-9B6B-34771B6B264F}" dt="2021-11-26T10:16:51.053" v="683" actId="12788"/>
          <ac:spMkLst>
            <pc:docMk/>
            <pc:sldMk cId="400899427" sldId="377"/>
            <ac:spMk id="43" creationId="{634900F9-0E13-4294-AD15-CD49DF3D5A6A}"/>
          </ac:spMkLst>
        </pc:spChg>
        <pc:spChg chg="mod">
          <ac:chgData name="Achauer, Simon" userId="7702aed0-eff0-4188-97b7-921c3ed4bb8a" providerId="ADAL" clId="{23373048-13DF-4ECD-9B6B-34771B6B264F}" dt="2021-11-26T10:16:31.576" v="679" actId="12788"/>
          <ac:spMkLst>
            <pc:docMk/>
            <pc:sldMk cId="400899427" sldId="377"/>
            <ac:spMk id="44" creationId="{5EC8BD29-E0F7-4141-BDC0-A7C0CE2F1663}"/>
          </ac:spMkLst>
        </pc:spChg>
        <pc:spChg chg="mod">
          <ac:chgData name="Achauer, Simon" userId="7702aed0-eff0-4188-97b7-921c3ed4bb8a" providerId="ADAL" clId="{23373048-13DF-4ECD-9B6B-34771B6B264F}" dt="2021-11-26T10:16:31.576" v="679" actId="12788"/>
          <ac:spMkLst>
            <pc:docMk/>
            <pc:sldMk cId="400899427" sldId="377"/>
            <ac:spMk id="46" creationId="{F37BBC1E-BF04-4F34-8177-0AD0784EC4DA}"/>
          </ac:spMkLst>
        </pc:spChg>
        <pc:spChg chg="mod">
          <ac:chgData name="Achauer, Simon" userId="7702aed0-eff0-4188-97b7-921c3ed4bb8a" providerId="ADAL" clId="{23373048-13DF-4ECD-9B6B-34771B6B264F}" dt="2021-11-26T10:16:38.737" v="680" actId="12788"/>
          <ac:spMkLst>
            <pc:docMk/>
            <pc:sldMk cId="400899427" sldId="377"/>
            <ac:spMk id="47" creationId="{2004728A-45B9-4678-AE3F-3AF9B2242124}"/>
          </ac:spMkLst>
        </pc:spChg>
        <pc:spChg chg="add mod">
          <ac:chgData name="Achauer, Simon" userId="7702aed0-eff0-4188-97b7-921c3ed4bb8a" providerId="ADAL" clId="{23373048-13DF-4ECD-9B6B-34771B6B264F}" dt="2021-12-08T14:11:58.491" v="5054"/>
          <ac:spMkLst>
            <pc:docMk/>
            <pc:sldMk cId="400899427" sldId="377"/>
            <ac:spMk id="48" creationId="{1ED7F43B-87B2-4363-A66E-270E903DCBF4}"/>
          </ac:spMkLst>
        </pc:spChg>
        <pc:spChg chg="mod">
          <ac:chgData name="Achauer, Simon" userId="7702aed0-eff0-4188-97b7-921c3ed4bb8a" providerId="ADAL" clId="{23373048-13DF-4ECD-9B6B-34771B6B264F}" dt="2021-11-26T10:16:51.053" v="683" actId="12788"/>
          <ac:spMkLst>
            <pc:docMk/>
            <pc:sldMk cId="400899427" sldId="377"/>
            <ac:spMk id="49" creationId="{028B2EC1-5B5F-4ED8-AE7C-9BDCA88D0FA7}"/>
          </ac:spMkLst>
        </pc:spChg>
        <pc:spChg chg="mod">
          <ac:chgData name="Achauer, Simon" userId="7702aed0-eff0-4188-97b7-921c3ed4bb8a" providerId="ADAL" clId="{23373048-13DF-4ECD-9B6B-34771B6B264F}" dt="2021-11-26T10:16:46.868" v="682" actId="12788"/>
          <ac:spMkLst>
            <pc:docMk/>
            <pc:sldMk cId="400899427" sldId="377"/>
            <ac:spMk id="51" creationId="{56D62109-E846-4875-B580-675649AD1A25}"/>
          </ac:spMkLst>
        </pc:spChg>
        <pc:spChg chg="mod">
          <ac:chgData name="Achauer, Simon" userId="7702aed0-eff0-4188-97b7-921c3ed4bb8a" providerId="ADAL" clId="{23373048-13DF-4ECD-9B6B-34771B6B264F}" dt="2021-11-26T10:16:31.576" v="679" actId="12788"/>
          <ac:spMkLst>
            <pc:docMk/>
            <pc:sldMk cId="400899427" sldId="377"/>
            <ac:spMk id="57" creationId="{59466C6A-0A33-4954-B57C-DD3727F0FF96}"/>
          </ac:spMkLst>
        </pc:spChg>
        <pc:spChg chg="mod">
          <ac:chgData name="Achauer, Simon" userId="7702aed0-eff0-4188-97b7-921c3ed4bb8a" providerId="ADAL" clId="{23373048-13DF-4ECD-9B6B-34771B6B264F}" dt="2021-11-26T10:16:42.873" v="681" actId="12788"/>
          <ac:spMkLst>
            <pc:docMk/>
            <pc:sldMk cId="400899427" sldId="377"/>
            <ac:spMk id="61" creationId="{1CB11B19-7485-4724-92C1-239C84260A81}"/>
          </ac:spMkLst>
        </pc:spChg>
        <pc:picChg chg="mod">
          <ac:chgData name="Achauer, Simon" userId="7702aed0-eff0-4188-97b7-921c3ed4bb8a" providerId="ADAL" clId="{23373048-13DF-4ECD-9B6B-34771B6B264F}" dt="2021-11-26T10:16:42.873" v="681" actId="12788"/>
          <ac:picMkLst>
            <pc:docMk/>
            <pc:sldMk cId="400899427" sldId="377"/>
            <ac:picMk id="3" creationId="{283DE7F2-BEC1-469F-A74D-D5C5AA798A73}"/>
          </ac:picMkLst>
        </pc:picChg>
        <pc:picChg chg="mod">
          <ac:chgData name="Achauer, Simon" userId="7702aed0-eff0-4188-97b7-921c3ed4bb8a" providerId="ADAL" clId="{23373048-13DF-4ECD-9B6B-34771B6B264F}" dt="2021-11-26T10:16:38.737" v="680" actId="12788"/>
          <ac:picMkLst>
            <pc:docMk/>
            <pc:sldMk cId="400899427" sldId="377"/>
            <ac:picMk id="4" creationId="{97B73117-186F-4AA1-B561-588ABB4BFE80}"/>
          </ac:picMkLst>
        </pc:picChg>
        <pc:picChg chg="mod">
          <ac:chgData name="Achauer, Simon" userId="7702aed0-eff0-4188-97b7-921c3ed4bb8a" providerId="ADAL" clId="{23373048-13DF-4ECD-9B6B-34771B6B264F}" dt="2021-11-26T10:16:46.868" v="682" actId="12788"/>
          <ac:picMkLst>
            <pc:docMk/>
            <pc:sldMk cId="400899427" sldId="377"/>
            <ac:picMk id="14" creationId="{2DB1DBFC-FB03-4243-A056-5AAFCFE1F548}"/>
          </ac:picMkLst>
        </pc:picChg>
        <pc:picChg chg="mod">
          <ac:chgData name="Achauer, Simon" userId="7702aed0-eff0-4188-97b7-921c3ed4bb8a" providerId="ADAL" clId="{23373048-13DF-4ECD-9B6B-34771B6B264F}" dt="2021-11-26T10:16:51.053" v="683" actId="12788"/>
          <ac:picMkLst>
            <pc:docMk/>
            <pc:sldMk cId="400899427" sldId="377"/>
            <ac:picMk id="15" creationId="{C6717163-E038-44BD-A939-855DE932CFA9}"/>
          </ac:picMkLst>
        </pc:picChg>
        <pc:picChg chg="mod">
          <ac:chgData name="Achauer, Simon" userId="7702aed0-eff0-4188-97b7-921c3ed4bb8a" providerId="ADAL" clId="{23373048-13DF-4ECD-9B6B-34771B6B264F}" dt="2021-11-26T10:16:38.737" v="680" actId="12788"/>
          <ac:picMkLst>
            <pc:docMk/>
            <pc:sldMk cId="400899427" sldId="377"/>
            <ac:picMk id="22" creationId="{2E5EBD46-AE61-4C04-B9ED-B4A1A3E95E68}"/>
          </ac:picMkLst>
        </pc:picChg>
        <pc:picChg chg="mod">
          <ac:chgData name="Achauer, Simon" userId="7702aed0-eff0-4188-97b7-921c3ed4bb8a" providerId="ADAL" clId="{23373048-13DF-4ECD-9B6B-34771B6B264F}" dt="2021-11-26T10:16:51.053" v="683" actId="12788"/>
          <ac:picMkLst>
            <pc:docMk/>
            <pc:sldMk cId="400899427" sldId="377"/>
            <ac:picMk id="23" creationId="{E4ED8159-6769-4B1F-97B0-6969E877F4D4}"/>
          </ac:picMkLst>
        </pc:picChg>
        <pc:picChg chg="mod">
          <ac:chgData name="Achauer, Simon" userId="7702aed0-eff0-4188-97b7-921c3ed4bb8a" providerId="ADAL" clId="{23373048-13DF-4ECD-9B6B-34771B6B264F}" dt="2021-11-26T10:16:46.868" v="682" actId="12788"/>
          <ac:picMkLst>
            <pc:docMk/>
            <pc:sldMk cId="400899427" sldId="377"/>
            <ac:picMk id="24" creationId="{6DD01ED5-9156-4003-9F68-5B9A52951F32}"/>
          </ac:picMkLst>
        </pc:picChg>
        <pc:picChg chg="mod">
          <ac:chgData name="Achauer, Simon" userId="7702aed0-eff0-4188-97b7-921c3ed4bb8a" providerId="ADAL" clId="{23373048-13DF-4ECD-9B6B-34771B6B264F}" dt="2021-11-26T10:16:31.576" v="679" actId="12788"/>
          <ac:picMkLst>
            <pc:docMk/>
            <pc:sldMk cId="400899427" sldId="377"/>
            <ac:picMk id="27" creationId="{7CCD1EF1-7DDD-4DB5-936D-05BFD7C938CC}"/>
          </ac:picMkLst>
        </pc:picChg>
        <pc:picChg chg="mod">
          <ac:chgData name="Achauer, Simon" userId="7702aed0-eff0-4188-97b7-921c3ed4bb8a" providerId="ADAL" clId="{23373048-13DF-4ECD-9B6B-34771B6B264F}" dt="2021-11-26T10:16:42.873" v="681" actId="12788"/>
          <ac:picMkLst>
            <pc:docMk/>
            <pc:sldMk cId="400899427" sldId="377"/>
            <ac:picMk id="29" creationId="{5AE855E1-C9B6-43D5-B371-BFFC9D81BCAF}"/>
          </ac:picMkLst>
        </pc:picChg>
        <pc:cxnChg chg="del">
          <ac:chgData name="Achauer, Simon" userId="7702aed0-eff0-4188-97b7-921c3ed4bb8a" providerId="ADAL" clId="{23373048-13DF-4ECD-9B6B-34771B6B264F}" dt="2021-11-26T10:01:32.085" v="330" actId="478"/>
          <ac:cxnSpMkLst>
            <pc:docMk/>
            <pc:sldMk cId="400899427" sldId="377"/>
            <ac:cxnSpMk id="56" creationId="{665399B4-F178-4ED4-88E7-A6B978952829}"/>
          </ac:cxnSpMkLst>
        </pc:cxnChg>
      </pc:sldChg>
      <pc:sldChg chg="addSp delSp modSp mod modTransition delAnim">
        <pc:chgData name="Achauer, Simon" userId="7702aed0-eff0-4188-97b7-921c3ed4bb8a" providerId="ADAL" clId="{23373048-13DF-4ECD-9B6B-34771B6B264F}" dt="2021-12-08T14:11:53.615" v="5050"/>
        <pc:sldMkLst>
          <pc:docMk/>
          <pc:sldMk cId="1154466719" sldId="378"/>
        </pc:sldMkLst>
        <pc:spChg chg="mod">
          <ac:chgData name="Achauer, Simon" userId="7702aed0-eff0-4188-97b7-921c3ed4bb8a" providerId="ADAL" clId="{23373048-13DF-4ECD-9B6B-34771B6B264F}" dt="2021-11-26T10:17:01.099" v="685" actId="1076"/>
          <ac:spMkLst>
            <pc:docMk/>
            <pc:sldMk cId="1154466719" sldId="378"/>
            <ac:spMk id="8" creationId="{D6DBC654-F0AF-42AF-BC93-77A9F9267BCE}"/>
          </ac:spMkLst>
        </pc:spChg>
        <pc:spChg chg="del">
          <ac:chgData name="Achauer, Simon" userId="7702aed0-eff0-4188-97b7-921c3ed4bb8a" providerId="ADAL" clId="{23373048-13DF-4ECD-9B6B-34771B6B264F}" dt="2021-12-08T14:11:53.388" v="5049" actId="478"/>
          <ac:spMkLst>
            <pc:docMk/>
            <pc:sldMk cId="1154466719" sldId="378"/>
            <ac:spMk id="10" creationId="{F46FFBF2-E0FE-4B81-A2D2-9B37543852B8}"/>
          </ac:spMkLst>
        </pc:spChg>
        <pc:spChg chg="del mod">
          <ac:chgData name="Achauer, Simon" userId="7702aed0-eff0-4188-97b7-921c3ed4bb8a" providerId="ADAL" clId="{23373048-13DF-4ECD-9B6B-34771B6B264F}" dt="2021-11-26T10:26:56.373" v="891" actId="478"/>
          <ac:spMkLst>
            <pc:docMk/>
            <pc:sldMk cId="1154466719" sldId="378"/>
            <ac:spMk id="31" creationId="{62576D34-979F-484F-98D7-86E7D05D62B3}"/>
          </ac:spMkLst>
        </pc:spChg>
        <pc:spChg chg="add mod">
          <ac:chgData name="Achauer, Simon" userId="7702aed0-eff0-4188-97b7-921c3ed4bb8a" providerId="ADAL" clId="{23373048-13DF-4ECD-9B6B-34771B6B264F}" dt="2021-12-08T14:11:53.615" v="5050"/>
          <ac:spMkLst>
            <pc:docMk/>
            <pc:sldMk cId="1154466719" sldId="378"/>
            <ac:spMk id="36" creationId="{117DDD34-5809-479B-9AEE-939E9C9361C6}"/>
          </ac:spMkLst>
        </pc:spChg>
        <pc:spChg chg="mod">
          <ac:chgData name="Achauer, Simon" userId="7702aed0-eff0-4188-97b7-921c3ed4bb8a" providerId="ADAL" clId="{23373048-13DF-4ECD-9B6B-34771B6B264F}" dt="2021-11-26T10:17:57.444" v="701" actId="14100"/>
          <ac:spMkLst>
            <pc:docMk/>
            <pc:sldMk cId="1154466719" sldId="378"/>
            <ac:spMk id="37" creationId="{BFBFCCCB-B29D-4C8B-81FD-4F0941EF55C9}"/>
          </ac:spMkLst>
        </pc:spChg>
        <pc:spChg chg="mod">
          <ac:chgData name="Achauer, Simon" userId="7702aed0-eff0-4188-97b7-921c3ed4bb8a" providerId="ADAL" clId="{23373048-13DF-4ECD-9B6B-34771B6B264F}" dt="2021-11-26T10:17:57.444" v="701" actId="14100"/>
          <ac:spMkLst>
            <pc:docMk/>
            <pc:sldMk cId="1154466719" sldId="378"/>
            <ac:spMk id="44" creationId="{61C98762-0E97-449D-B0FB-D8207F69EBD3}"/>
          </ac:spMkLst>
        </pc:spChg>
        <pc:spChg chg="mod">
          <ac:chgData name="Achauer, Simon" userId="7702aed0-eff0-4188-97b7-921c3ed4bb8a" providerId="ADAL" clId="{23373048-13DF-4ECD-9B6B-34771B6B264F}" dt="2021-11-26T10:18:02.893" v="704" actId="14100"/>
          <ac:spMkLst>
            <pc:docMk/>
            <pc:sldMk cId="1154466719" sldId="378"/>
            <ac:spMk id="45" creationId="{068D3293-6C71-4AF4-A10E-57F1F036665D}"/>
          </ac:spMkLst>
        </pc:spChg>
        <pc:spChg chg="add mod">
          <ac:chgData name="Achauer, Simon" userId="7702aed0-eff0-4188-97b7-921c3ed4bb8a" providerId="ADAL" clId="{23373048-13DF-4ECD-9B6B-34771B6B264F}" dt="2021-11-26T11:08:30.395" v="923" actId="1038"/>
          <ac:spMkLst>
            <pc:docMk/>
            <pc:sldMk cId="1154466719" sldId="378"/>
            <ac:spMk id="49" creationId="{93887D8E-8E4E-45C7-BDB2-F60C1DE81396}"/>
          </ac:spMkLst>
        </pc:spChg>
        <pc:spChg chg="mod">
          <ac:chgData name="Achauer, Simon" userId="7702aed0-eff0-4188-97b7-921c3ed4bb8a" providerId="ADAL" clId="{23373048-13DF-4ECD-9B6B-34771B6B264F}" dt="2021-11-26T10:17:11.995" v="687" actId="12788"/>
          <ac:spMkLst>
            <pc:docMk/>
            <pc:sldMk cId="1154466719" sldId="378"/>
            <ac:spMk id="67" creationId="{0ACDFBDA-1DD7-4E5F-B018-B3634EEDB83B}"/>
          </ac:spMkLst>
        </pc:spChg>
        <pc:spChg chg="mod">
          <ac:chgData name="Achauer, Simon" userId="7702aed0-eff0-4188-97b7-921c3ed4bb8a" providerId="ADAL" clId="{23373048-13DF-4ECD-9B6B-34771B6B264F}" dt="2021-11-26T10:17:57.444" v="701" actId="14100"/>
          <ac:spMkLst>
            <pc:docMk/>
            <pc:sldMk cId="1154466719" sldId="378"/>
            <ac:spMk id="68" creationId="{29523CAC-62A4-465B-96BD-0D28CEC7E49F}"/>
          </ac:spMkLst>
        </pc:spChg>
        <pc:spChg chg="mod">
          <ac:chgData name="Achauer, Simon" userId="7702aed0-eff0-4188-97b7-921c3ed4bb8a" providerId="ADAL" clId="{23373048-13DF-4ECD-9B6B-34771B6B264F}" dt="2021-11-26T10:17:57.444" v="701" actId="14100"/>
          <ac:spMkLst>
            <pc:docMk/>
            <pc:sldMk cId="1154466719" sldId="378"/>
            <ac:spMk id="69" creationId="{42228EF2-306A-4C67-BA99-ED2D4D4825DE}"/>
          </ac:spMkLst>
        </pc:spChg>
        <pc:spChg chg="mod">
          <ac:chgData name="Achauer, Simon" userId="7702aed0-eff0-4188-97b7-921c3ed4bb8a" providerId="ADAL" clId="{23373048-13DF-4ECD-9B6B-34771B6B264F}" dt="2021-11-26T10:17:36.425" v="691" actId="12788"/>
          <ac:spMkLst>
            <pc:docMk/>
            <pc:sldMk cId="1154466719" sldId="378"/>
            <ac:spMk id="70" creationId="{79906D76-A9EC-4A0B-AE62-781E0E383261}"/>
          </ac:spMkLst>
        </pc:spChg>
        <pc:spChg chg="mod">
          <ac:chgData name="Achauer, Simon" userId="7702aed0-eff0-4188-97b7-921c3ed4bb8a" providerId="ADAL" clId="{23373048-13DF-4ECD-9B6B-34771B6B264F}" dt="2021-11-26T11:08:30.395" v="923" actId="1038"/>
          <ac:spMkLst>
            <pc:docMk/>
            <pc:sldMk cId="1154466719" sldId="378"/>
            <ac:spMk id="71" creationId="{E6F10A0F-7542-412F-A8C3-344C2144AFE3}"/>
          </ac:spMkLst>
        </pc:spChg>
        <pc:spChg chg="mod">
          <ac:chgData name="Achauer, Simon" userId="7702aed0-eff0-4188-97b7-921c3ed4bb8a" providerId="ADAL" clId="{23373048-13DF-4ECD-9B6B-34771B6B264F}" dt="2021-11-26T10:17:15.569" v="688" actId="12788"/>
          <ac:spMkLst>
            <pc:docMk/>
            <pc:sldMk cId="1154466719" sldId="378"/>
            <ac:spMk id="72" creationId="{D8468BE0-72EF-487F-8D82-7BCA860A7213}"/>
          </ac:spMkLst>
        </pc:spChg>
        <pc:spChg chg="mod">
          <ac:chgData name="Achauer, Simon" userId="7702aed0-eff0-4188-97b7-921c3ed4bb8a" providerId="ADAL" clId="{23373048-13DF-4ECD-9B6B-34771B6B264F}" dt="2021-11-26T10:17:36.425" v="691" actId="12788"/>
          <ac:spMkLst>
            <pc:docMk/>
            <pc:sldMk cId="1154466719" sldId="378"/>
            <ac:spMk id="73" creationId="{18B5458A-F1AE-4C41-9996-EF54D32D5B39}"/>
          </ac:spMkLst>
        </pc:spChg>
        <pc:spChg chg="mod">
          <ac:chgData name="Achauer, Simon" userId="7702aed0-eff0-4188-97b7-921c3ed4bb8a" providerId="ADAL" clId="{23373048-13DF-4ECD-9B6B-34771B6B264F}" dt="2021-11-26T10:17:15.569" v="688" actId="12788"/>
          <ac:spMkLst>
            <pc:docMk/>
            <pc:sldMk cId="1154466719" sldId="378"/>
            <ac:spMk id="74" creationId="{ACF5A449-6BA0-4876-AC50-F159927FC642}"/>
          </ac:spMkLst>
        </pc:spChg>
        <pc:spChg chg="mod">
          <ac:chgData name="Achauer, Simon" userId="7702aed0-eff0-4188-97b7-921c3ed4bb8a" providerId="ADAL" clId="{23373048-13DF-4ECD-9B6B-34771B6B264F}" dt="2021-11-26T10:17:24.326" v="689" actId="12788"/>
          <ac:spMkLst>
            <pc:docMk/>
            <pc:sldMk cId="1154466719" sldId="378"/>
            <ac:spMk id="75" creationId="{0584CBBF-1A45-4E1A-B391-FB9BBC9F3E9A}"/>
          </ac:spMkLst>
        </pc:spChg>
        <pc:spChg chg="mod">
          <ac:chgData name="Achauer, Simon" userId="7702aed0-eff0-4188-97b7-921c3ed4bb8a" providerId="ADAL" clId="{23373048-13DF-4ECD-9B6B-34771B6B264F}" dt="2021-11-26T10:17:11.995" v="687" actId="12788"/>
          <ac:spMkLst>
            <pc:docMk/>
            <pc:sldMk cId="1154466719" sldId="378"/>
            <ac:spMk id="76" creationId="{B72F590E-8B0E-4396-8F1E-BAF31F7392A2}"/>
          </ac:spMkLst>
        </pc:spChg>
        <pc:spChg chg="mod">
          <ac:chgData name="Achauer, Simon" userId="7702aed0-eff0-4188-97b7-921c3ed4bb8a" providerId="ADAL" clId="{23373048-13DF-4ECD-9B6B-34771B6B264F}" dt="2021-11-26T10:17:24.326" v="689" actId="12788"/>
          <ac:spMkLst>
            <pc:docMk/>
            <pc:sldMk cId="1154466719" sldId="378"/>
            <ac:spMk id="77" creationId="{DA0BB1C5-AFFF-4BB0-8B24-8DAF245CAE8F}"/>
          </ac:spMkLst>
        </pc:spChg>
        <pc:picChg chg="del mod">
          <ac:chgData name="Achauer, Simon" userId="7702aed0-eff0-4188-97b7-921c3ed4bb8a" providerId="ADAL" clId="{23373048-13DF-4ECD-9B6B-34771B6B264F}" dt="2021-11-26T10:26:54.734" v="890" actId="478"/>
          <ac:picMkLst>
            <pc:docMk/>
            <pc:sldMk cId="1154466719" sldId="378"/>
            <ac:picMk id="2" creationId="{7B859F4C-DC8D-441F-9B7D-8191D27BBCB0}"/>
          </ac:picMkLst>
        </pc:picChg>
        <pc:picChg chg="add mod">
          <ac:chgData name="Achauer, Simon" userId="7702aed0-eff0-4188-97b7-921c3ed4bb8a" providerId="ADAL" clId="{23373048-13DF-4ECD-9B6B-34771B6B264F}" dt="2021-11-26T11:08:30.395" v="923" actId="1038"/>
          <ac:picMkLst>
            <pc:docMk/>
            <pc:sldMk cId="1154466719" sldId="378"/>
            <ac:picMk id="4" creationId="{70F85658-2932-497A-B68B-7A564C6C4D69}"/>
          </ac:picMkLst>
        </pc:picChg>
        <pc:picChg chg="mod">
          <ac:chgData name="Achauer, Simon" userId="7702aed0-eff0-4188-97b7-921c3ed4bb8a" providerId="ADAL" clId="{23373048-13DF-4ECD-9B6B-34771B6B264F}" dt="2021-11-26T10:17:57.444" v="701" actId="14100"/>
          <ac:picMkLst>
            <pc:docMk/>
            <pc:sldMk cId="1154466719" sldId="378"/>
            <ac:picMk id="5" creationId="{C8EEFE3A-84BB-422E-B309-D776E9378BDD}"/>
          </ac:picMkLst>
        </pc:picChg>
        <pc:picChg chg="mod">
          <ac:chgData name="Achauer, Simon" userId="7702aed0-eff0-4188-97b7-921c3ed4bb8a" providerId="ADAL" clId="{23373048-13DF-4ECD-9B6B-34771B6B264F}" dt="2021-11-26T10:17:57.444" v="701" actId="14100"/>
          <ac:picMkLst>
            <pc:docMk/>
            <pc:sldMk cId="1154466719" sldId="378"/>
            <ac:picMk id="7" creationId="{20B6E50F-E8CE-4F00-A385-98B11BDC5051}"/>
          </ac:picMkLst>
        </pc:picChg>
        <pc:picChg chg="mod">
          <ac:chgData name="Achauer, Simon" userId="7702aed0-eff0-4188-97b7-921c3ed4bb8a" providerId="ADAL" clId="{23373048-13DF-4ECD-9B6B-34771B6B264F}" dt="2021-11-26T10:17:57.444" v="701" actId="14100"/>
          <ac:picMkLst>
            <pc:docMk/>
            <pc:sldMk cId="1154466719" sldId="378"/>
            <ac:picMk id="9" creationId="{7629C203-5ADD-4C78-9904-2066C40EA5B6}"/>
          </ac:picMkLst>
        </pc:picChg>
        <pc:picChg chg="mod">
          <ac:chgData name="Achauer, Simon" userId="7702aed0-eff0-4188-97b7-921c3ed4bb8a" providerId="ADAL" clId="{23373048-13DF-4ECD-9B6B-34771B6B264F}" dt="2021-11-26T10:17:36.425" v="691" actId="12788"/>
          <ac:picMkLst>
            <pc:docMk/>
            <pc:sldMk cId="1154466719" sldId="378"/>
            <ac:picMk id="11" creationId="{A848E4E4-313B-4DB0-95FD-DF8A023C2A00}"/>
          </ac:picMkLst>
        </pc:picChg>
        <pc:picChg chg="mod">
          <ac:chgData name="Achauer, Simon" userId="7702aed0-eff0-4188-97b7-921c3ed4bb8a" providerId="ADAL" clId="{23373048-13DF-4ECD-9B6B-34771B6B264F}" dt="2021-11-26T11:08:30.395" v="923" actId="1038"/>
          <ac:picMkLst>
            <pc:docMk/>
            <pc:sldMk cId="1154466719" sldId="378"/>
            <ac:picMk id="12" creationId="{1B15A1A1-42A3-4423-904A-F49CD420A9A6}"/>
          </ac:picMkLst>
        </pc:picChg>
        <pc:picChg chg="mod">
          <ac:chgData name="Achauer, Simon" userId="7702aed0-eff0-4188-97b7-921c3ed4bb8a" providerId="ADAL" clId="{23373048-13DF-4ECD-9B6B-34771B6B264F}" dt="2021-11-26T10:17:15.569" v="688" actId="12788"/>
          <ac:picMkLst>
            <pc:docMk/>
            <pc:sldMk cId="1154466719" sldId="378"/>
            <ac:picMk id="13" creationId="{5269A914-A33B-4BD7-BCA8-8ADD3E21FA35}"/>
          </ac:picMkLst>
        </pc:picChg>
        <pc:picChg chg="mod">
          <ac:chgData name="Achauer, Simon" userId="7702aed0-eff0-4188-97b7-921c3ed4bb8a" providerId="ADAL" clId="{23373048-13DF-4ECD-9B6B-34771B6B264F}" dt="2021-11-26T10:17:36.425" v="691" actId="12788"/>
          <ac:picMkLst>
            <pc:docMk/>
            <pc:sldMk cId="1154466719" sldId="378"/>
            <ac:picMk id="16" creationId="{1BAF193C-5650-4B21-9D6D-E9796F916DE6}"/>
          </ac:picMkLst>
        </pc:picChg>
        <pc:picChg chg="mod">
          <ac:chgData name="Achauer, Simon" userId="7702aed0-eff0-4188-97b7-921c3ed4bb8a" providerId="ADAL" clId="{23373048-13DF-4ECD-9B6B-34771B6B264F}" dt="2021-11-26T10:17:15.569" v="688" actId="12788"/>
          <ac:picMkLst>
            <pc:docMk/>
            <pc:sldMk cId="1154466719" sldId="378"/>
            <ac:picMk id="17" creationId="{664281DC-CD7A-49B4-82CF-D6ED6D845F92}"/>
          </ac:picMkLst>
        </pc:picChg>
        <pc:picChg chg="mod">
          <ac:chgData name="Achauer, Simon" userId="7702aed0-eff0-4188-97b7-921c3ed4bb8a" providerId="ADAL" clId="{23373048-13DF-4ECD-9B6B-34771B6B264F}" dt="2021-11-26T10:17:24.326" v="689" actId="12788"/>
          <ac:picMkLst>
            <pc:docMk/>
            <pc:sldMk cId="1154466719" sldId="378"/>
            <ac:picMk id="18" creationId="{FFA78C91-271F-4FD9-97B5-E5B979063B10}"/>
          </ac:picMkLst>
        </pc:picChg>
        <pc:picChg chg="mod">
          <ac:chgData name="Achauer, Simon" userId="7702aed0-eff0-4188-97b7-921c3ed4bb8a" providerId="ADAL" clId="{23373048-13DF-4ECD-9B6B-34771B6B264F}" dt="2021-11-26T10:17:11.995" v="687" actId="12788"/>
          <ac:picMkLst>
            <pc:docMk/>
            <pc:sldMk cId="1154466719" sldId="378"/>
            <ac:picMk id="19" creationId="{5B69FA11-3E58-4568-9C96-CABF50E8DA83}"/>
          </ac:picMkLst>
        </pc:picChg>
        <pc:picChg chg="mod">
          <ac:chgData name="Achauer, Simon" userId="7702aed0-eff0-4188-97b7-921c3ed4bb8a" providerId="ADAL" clId="{23373048-13DF-4ECD-9B6B-34771B6B264F}" dt="2021-11-26T10:17:24.326" v="689" actId="12788"/>
          <ac:picMkLst>
            <pc:docMk/>
            <pc:sldMk cId="1154466719" sldId="378"/>
            <ac:picMk id="20" creationId="{765A665D-8102-43AA-AD91-7C2C876D3EFC}"/>
          </ac:picMkLst>
        </pc:picChg>
        <pc:picChg chg="mod">
          <ac:chgData name="Achauer, Simon" userId="7702aed0-eff0-4188-97b7-921c3ed4bb8a" providerId="ADAL" clId="{23373048-13DF-4ECD-9B6B-34771B6B264F}" dt="2021-11-26T10:17:11.995" v="687" actId="12788"/>
          <ac:picMkLst>
            <pc:docMk/>
            <pc:sldMk cId="1154466719" sldId="378"/>
            <ac:picMk id="66" creationId="{D4129B2B-8C02-4682-993A-4C662AFCB769}"/>
          </ac:picMkLst>
        </pc:picChg>
        <pc:cxnChg chg="del">
          <ac:chgData name="Achauer, Simon" userId="7702aed0-eff0-4188-97b7-921c3ed4bb8a" providerId="ADAL" clId="{23373048-13DF-4ECD-9B6B-34771B6B264F}" dt="2021-11-26T10:01:27.360" v="328" actId="478"/>
          <ac:cxnSpMkLst>
            <pc:docMk/>
            <pc:sldMk cId="1154466719" sldId="378"/>
            <ac:cxnSpMk id="46" creationId="{538BDE92-3389-4865-BECC-D545B03B6FAA}"/>
          </ac:cxnSpMkLst>
        </pc:cxnChg>
        <pc:cxnChg chg="del">
          <ac:chgData name="Achauer, Simon" userId="7702aed0-eff0-4188-97b7-921c3ed4bb8a" providerId="ADAL" clId="{23373048-13DF-4ECD-9B6B-34771B6B264F}" dt="2021-11-26T10:01:28.888" v="329" actId="478"/>
          <ac:cxnSpMkLst>
            <pc:docMk/>
            <pc:sldMk cId="1154466719" sldId="378"/>
            <ac:cxnSpMk id="47" creationId="{0094E5F5-C1D7-41A9-AB69-9278076A3D9A}"/>
          </ac:cxnSpMkLst>
        </pc:cxnChg>
        <pc:cxnChg chg="del">
          <ac:chgData name="Achauer, Simon" userId="7702aed0-eff0-4188-97b7-921c3ed4bb8a" providerId="ADAL" clId="{23373048-13DF-4ECD-9B6B-34771B6B264F}" dt="2021-11-26T10:01:25.899" v="327" actId="478"/>
          <ac:cxnSpMkLst>
            <pc:docMk/>
            <pc:sldMk cId="1154466719" sldId="378"/>
            <ac:cxnSpMk id="48" creationId="{A79DCFED-E70A-43E4-BC7A-1A4B42644FF0}"/>
          </ac:cxnSpMkLst>
        </pc:cxnChg>
      </pc:sldChg>
      <pc:sldChg chg="addSp delSp modSp mod ord modTransition modShow">
        <pc:chgData name="Achauer, Simon" userId="7702aed0-eff0-4188-97b7-921c3ed4bb8a" providerId="ADAL" clId="{23373048-13DF-4ECD-9B6B-34771B6B264F}" dt="2021-12-08T13:55:37.983" v="4523"/>
        <pc:sldMkLst>
          <pc:docMk/>
          <pc:sldMk cId="2441504200" sldId="379"/>
        </pc:sldMkLst>
        <pc:spChg chg="mod">
          <ac:chgData name="Achauer, Simon" userId="7702aed0-eff0-4188-97b7-921c3ed4bb8a" providerId="ADAL" clId="{23373048-13DF-4ECD-9B6B-34771B6B264F}" dt="2021-11-30T06:57:07.108" v="3504" actId="20577"/>
          <ac:spMkLst>
            <pc:docMk/>
            <pc:sldMk cId="2441504200" sldId="379"/>
            <ac:spMk id="3" creationId="{6A37F09C-22E2-493C-A2A9-947E3138D19B}"/>
          </ac:spMkLst>
        </pc:spChg>
        <pc:grpChg chg="del">
          <ac:chgData name="Achauer, Simon" userId="7702aed0-eff0-4188-97b7-921c3ed4bb8a" providerId="ADAL" clId="{23373048-13DF-4ECD-9B6B-34771B6B264F}" dt="2021-11-26T10:05:30.741" v="443" actId="478"/>
          <ac:grpSpMkLst>
            <pc:docMk/>
            <pc:sldMk cId="2441504200" sldId="379"/>
            <ac:grpSpMk id="22" creationId="{6EE739B7-6BB4-4A71-BD65-2F4F032ED23C}"/>
          </ac:grpSpMkLst>
        </pc:grpChg>
        <pc:picChg chg="add del mod">
          <ac:chgData name="Achauer, Simon" userId="7702aed0-eff0-4188-97b7-921c3ed4bb8a" providerId="ADAL" clId="{23373048-13DF-4ECD-9B6B-34771B6B264F}" dt="2021-11-30T06:57:16.113" v="3515" actId="478"/>
          <ac:picMkLst>
            <pc:docMk/>
            <pc:sldMk cId="2441504200" sldId="379"/>
            <ac:picMk id="5" creationId="{52381923-893F-4386-96CF-A9A4501A73EA}"/>
          </ac:picMkLst>
        </pc:picChg>
        <pc:picChg chg="add del mod">
          <ac:chgData name="Achauer, Simon" userId="7702aed0-eff0-4188-97b7-921c3ed4bb8a" providerId="ADAL" clId="{23373048-13DF-4ECD-9B6B-34771B6B264F}" dt="2021-11-30T06:57:16.113" v="3515" actId="478"/>
          <ac:picMkLst>
            <pc:docMk/>
            <pc:sldMk cId="2441504200" sldId="379"/>
            <ac:picMk id="6" creationId="{6BAF0B89-8487-4187-90CE-01AB44F41B27}"/>
          </ac:picMkLst>
        </pc:picChg>
        <pc:picChg chg="add del mod">
          <ac:chgData name="Achauer, Simon" userId="7702aed0-eff0-4188-97b7-921c3ed4bb8a" providerId="ADAL" clId="{23373048-13DF-4ECD-9B6B-34771B6B264F}" dt="2021-11-30T06:57:11.560" v="3513"/>
          <ac:picMkLst>
            <pc:docMk/>
            <pc:sldMk cId="2441504200" sldId="379"/>
            <ac:picMk id="7" creationId="{840655B4-C9AB-42F1-94F3-250A910FC723}"/>
          </ac:picMkLst>
        </pc:picChg>
        <pc:picChg chg="add del mod">
          <ac:chgData name="Achauer, Simon" userId="7702aed0-eff0-4188-97b7-921c3ed4bb8a" providerId="ADAL" clId="{23373048-13DF-4ECD-9B6B-34771B6B264F}" dt="2021-11-30T06:57:11.560" v="3513"/>
          <ac:picMkLst>
            <pc:docMk/>
            <pc:sldMk cId="2441504200" sldId="379"/>
            <ac:picMk id="9" creationId="{64092105-9F99-423F-9065-07CC4B384308}"/>
          </ac:picMkLst>
        </pc:picChg>
        <pc:picChg chg="del">
          <ac:chgData name="Achauer, Simon" userId="7702aed0-eff0-4188-97b7-921c3ed4bb8a" providerId="ADAL" clId="{23373048-13DF-4ECD-9B6B-34771B6B264F}" dt="2021-11-26T10:05:30.395" v="442" actId="478"/>
          <ac:picMkLst>
            <pc:docMk/>
            <pc:sldMk cId="2441504200" sldId="379"/>
            <ac:picMk id="11" creationId="{B86A45E8-F12B-4D72-83BF-F7AD739FDC9D}"/>
          </ac:picMkLst>
        </pc:picChg>
      </pc:sldChg>
      <pc:sldChg chg="addSp delSp modSp mod modTransition">
        <pc:chgData name="Achauer, Simon" userId="7702aed0-eff0-4188-97b7-921c3ed4bb8a" providerId="ADAL" clId="{23373048-13DF-4ECD-9B6B-34771B6B264F}" dt="2021-12-08T14:12:24.922" v="5074"/>
        <pc:sldMkLst>
          <pc:docMk/>
          <pc:sldMk cId="1552399465" sldId="380"/>
        </pc:sldMkLst>
        <pc:spChg chg="mod">
          <ac:chgData name="Achauer, Simon" userId="7702aed0-eff0-4188-97b7-921c3ed4bb8a" providerId="ADAL" clId="{23373048-13DF-4ECD-9B6B-34771B6B264F}" dt="2021-11-26T14:12:05.972" v="3089" actId="6549"/>
          <ac:spMkLst>
            <pc:docMk/>
            <pc:sldMk cId="1552399465" sldId="380"/>
            <ac:spMk id="3" creationId="{6A37F09C-22E2-493C-A2A9-947E3138D19B}"/>
          </ac:spMkLst>
        </pc:spChg>
        <pc:spChg chg="add mod">
          <ac:chgData name="Achauer, Simon" userId="7702aed0-eff0-4188-97b7-921c3ed4bb8a" providerId="ADAL" clId="{23373048-13DF-4ECD-9B6B-34771B6B264F}" dt="2021-12-08T14:12:24.922" v="5074"/>
          <ac:spMkLst>
            <pc:docMk/>
            <pc:sldMk cId="1552399465" sldId="380"/>
            <ac:spMk id="7" creationId="{8E85E440-528E-4C99-800D-04D88240675C}"/>
          </ac:spMkLst>
        </pc:spChg>
        <pc:spChg chg="del">
          <ac:chgData name="Achauer, Simon" userId="7702aed0-eff0-4188-97b7-921c3ed4bb8a" providerId="ADAL" clId="{23373048-13DF-4ECD-9B6B-34771B6B264F}" dt="2021-12-08T14:12:24.743" v="5073" actId="478"/>
          <ac:spMkLst>
            <pc:docMk/>
            <pc:sldMk cId="1552399465" sldId="380"/>
            <ac:spMk id="10" creationId="{F46FFBF2-E0FE-4B81-A2D2-9B37543852B8}"/>
          </ac:spMkLst>
        </pc:spChg>
        <pc:picChg chg="mod">
          <ac:chgData name="Achauer, Simon" userId="7702aed0-eff0-4188-97b7-921c3ed4bb8a" providerId="ADAL" clId="{23373048-13DF-4ECD-9B6B-34771B6B264F}" dt="2021-11-26T14:12:10.525" v="3092" actId="1076"/>
          <ac:picMkLst>
            <pc:docMk/>
            <pc:sldMk cId="1552399465" sldId="380"/>
            <ac:picMk id="6" creationId="{4F06ACEF-D0A8-40DF-994F-5857511D955F}"/>
          </ac:picMkLst>
        </pc:picChg>
      </pc:sldChg>
      <pc:sldChg chg="delSp modSp mod ord modTransition modShow">
        <pc:chgData name="Achauer, Simon" userId="7702aed0-eff0-4188-97b7-921c3ed4bb8a" providerId="ADAL" clId="{23373048-13DF-4ECD-9B6B-34771B6B264F}" dt="2021-12-08T13:55:37.983" v="4523"/>
        <pc:sldMkLst>
          <pc:docMk/>
          <pc:sldMk cId="466077641" sldId="381"/>
        </pc:sldMkLst>
        <pc:spChg chg="mod">
          <ac:chgData name="Achauer, Simon" userId="7702aed0-eff0-4188-97b7-921c3ed4bb8a" providerId="ADAL" clId="{23373048-13DF-4ECD-9B6B-34771B6B264F}" dt="2021-11-26T10:21:31.486" v="790" actId="207"/>
          <ac:spMkLst>
            <pc:docMk/>
            <pc:sldMk cId="466077641" sldId="381"/>
            <ac:spMk id="3" creationId="{6A37F09C-22E2-493C-A2A9-947E3138D19B}"/>
          </ac:spMkLst>
        </pc:spChg>
        <pc:picChg chg="del">
          <ac:chgData name="Achauer, Simon" userId="7702aed0-eff0-4188-97b7-921c3ed4bb8a" providerId="ADAL" clId="{23373048-13DF-4ECD-9B6B-34771B6B264F}" dt="2021-11-26T10:06:45.097" v="462" actId="478"/>
          <ac:picMkLst>
            <pc:docMk/>
            <pc:sldMk cId="466077641" sldId="381"/>
            <ac:picMk id="5" creationId="{C0E1F2FB-F5D8-4041-89C0-1C496538DD4E}"/>
          </ac:picMkLst>
        </pc:picChg>
        <pc:picChg chg="del">
          <ac:chgData name="Achauer, Simon" userId="7702aed0-eff0-4188-97b7-921c3ed4bb8a" providerId="ADAL" clId="{23373048-13DF-4ECD-9B6B-34771B6B264F}" dt="2021-11-26T10:06:44.575" v="461" actId="478"/>
          <ac:picMkLst>
            <pc:docMk/>
            <pc:sldMk cId="466077641" sldId="381"/>
            <ac:picMk id="6" creationId="{1AE89D0F-F66B-47AB-A726-1D753F503A9D}"/>
          </ac:picMkLst>
        </pc:picChg>
      </pc:sldChg>
      <pc:sldChg chg="addSp delSp modSp mod ord modTransition modShow">
        <pc:chgData name="Achauer, Simon" userId="7702aed0-eff0-4188-97b7-921c3ed4bb8a" providerId="ADAL" clId="{23373048-13DF-4ECD-9B6B-34771B6B264F}" dt="2021-12-08T13:55:37.983" v="4523"/>
        <pc:sldMkLst>
          <pc:docMk/>
          <pc:sldMk cId="2124949789" sldId="382"/>
        </pc:sldMkLst>
        <pc:spChg chg="mod">
          <ac:chgData name="Achauer, Simon" userId="7702aed0-eff0-4188-97b7-921c3ed4bb8a" providerId="ADAL" clId="{23373048-13DF-4ECD-9B6B-34771B6B264F}" dt="2021-11-26T10:22:50.226" v="819" actId="20577"/>
          <ac:spMkLst>
            <pc:docMk/>
            <pc:sldMk cId="2124949789" sldId="382"/>
            <ac:spMk id="3" creationId="{6A37F09C-22E2-493C-A2A9-947E3138D19B}"/>
          </ac:spMkLst>
        </pc:spChg>
        <pc:spChg chg="add del">
          <ac:chgData name="Achauer, Simon" userId="7702aed0-eff0-4188-97b7-921c3ed4bb8a" providerId="ADAL" clId="{23373048-13DF-4ECD-9B6B-34771B6B264F}" dt="2021-11-26T10:21:57.431" v="792" actId="22"/>
          <ac:spMkLst>
            <pc:docMk/>
            <pc:sldMk cId="2124949789" sldId="382"/>
            <ac:spMk id="9" creationId="{30CF1206-A2FC-42D7-8108-ED3D7897E3DB}"/>
          </ac:spMkLst>
        </pc:spChg>
        <pc:picChg chg="del">
          <ac:chgData name="Achauer, Simon" userId="7702aed0-eff0-4188-97b7-921c3ed4bb8a" providerId="ADAL" clId="{23373048-13DF-4ECD-9B6B-34771B6B264F}" dt="2021-11-26T10:06:31.964" v="458" actId="478"/>
          <ac:picMkLst>
            <pc:docMk/>
            <pc:sldMk cId="2124949789" sldId="382"/>
            <ac:picMk id="2" creationId="{52B6D027-81E2-4382-8282-BBCEA07120BE}"/>
          </ac:picMkLst>
        </pc:picChg>
        <pc:picChg chg="del">
          <ac:chgData name="Achauer, Simon" userId="7702aed0-eff0-4188-97b7-921c3ed4bb8a" providerId="ADAL" clId="{23373048-13DF-4ECD-9B6B-34771B6B264F}" dt="2021-11-26T10:06:31.323" v="457" actId="478"/>
          <ac:picMkLst>
            <pc:docMk/>
            <pc:sldMk cId="2124949789" sldId="382"/>
            <ac:picMk id="4" creationId="{68D6AD44-0298-4DF5-9942-9C9630BD6089}"/>
          </ac:picMkLst>
        </pc:picChg>
      </pc:sldChg>
      <pc:sldChg chg="mod ord modTransition modShow">
        <pc:chgData name="Achauer, Simon" userId="7702aed0-eff0-4188-97b7-921c3ed4bb8a" providerId="ADAL" clId="{23373048-13DF-4ECD-9B6B-34771B6B264F}" dt="2021-12-07T10:31:33.963" v="4383"/>
        <pc:sldMkLst>
          <pc:docMk/>
          <pc:sldMk cId="759489987" sldId="383"/>
        </pc:sldMkLst>
      </pc:sldChg>
      <pc:sldChg chg="delSp modSp mod ord modTransition modShow">
        <pc:chgData name="Achauer, Simon" userId="7702aed0-eff0-4188-97b7-921c3ed4bb8a" providerId="ADAL" clId="{23373048-13DF-4ECD-9B6B-34771B6B264F}" dt="2021-12-08T13:55:37.983" v="4523"/>
        <pc:sldMkLst>
          <pc:docMk/>
          <pc:sldMk cId="277233021" sldId="384"/>
        </pc:sldMkLst>
        <pc:spChg chg="mod">
          <ac:chgData name="Achauer, Simon" userId="7702aed0-eff0-4188-97b7-921c3ed4bb8a" providerId="ADAL" clId="{23373048-13DF-4ECD-9B6B-34771B6B264F}" dt="2021-11-26T10:23:25.246" v="834" actId="207"/>
          <ac:spMkLst>
            <pc:docMk/>
            <pc:sldMk cId="277233021" sldId="384"/>
            <ac:spMk id="3" creationId="{6A37F09C-22E2-493C-A2A9-947E3138D19B}"/>
          </ac:spMkLst>
        </pc:spChg>
        <pc:picChg chg="del">
          <ac:chgData name="Achauer, Simon" userId="7702aed0-eff0-4188-97b7-921c3ed4bb8a" providerId="ADAL" clId="{23373048-13DF-4ECD-9B6B-34771B6B264F}" dt="2021-11-26T10:06:11.215" v="452" actId="478"/>
          <ac:picMkLst>
            <pc:docMk/>
            <pc:sldMk cId="277233021" sldId="384"/>
            <ac:picMk id="6" creationId="{87DE6AAA-138F-4818-B87B-2823501938BE}"/>
          </ac:picMkLst>
        </pc:picChg>
        <pc:picChg chg="del">
          <ac:chgData name="Achauer, Simon" userId="7702aed0-eff0-4188-97b7-921c3ed4bb8a" providerId="ADAL" clId="{23373048-13DF-4ECD-9B6B-34771B6B264F}" dt="2021-11-26T10:06:10.667" v="451" actId="478"/>
          <ac:picMkLst>
            <pc:docMk/>
            <pc:sldMk cId="277233021" sldId="384"/>
            <ac:picMk id="9" creationId="{062AAFF7-A0B2-42F2-9D8A-0514CC86D398}"/>
          </ac:picMkLst>
        </pc:picChg>
      </pc:sldChg>
      <pc:sldChg chg="mod ord modTransition modShow">
        <pc:chgData name="Achauer, Simon" userId="7702aed0-eff0-4188-97b7-921c3ed4bb8a" providerId="ADAL" clId="{23373048-13DF-4ECD-9B6B-34771B6B264F}" dt="2021-12-08T13:55:37.983" v="4523"/>
        <pc:sldMkLst>
          <pc:docMk/>
          <pc:sldMk cId="275218475" sldId="385"/>
        </pc:sldMkLst>
      </pc:sldChg>
      <pc:sldChg chg="mod ord modTransition modShow">
        <pc:chgData name="Achauer, Simon" userId="7702aed0-eff0-4188-97b7-921c3ed4bb8a" providerId="ADAL" clId="{23373048-13DF-4ECD-9B6B-34771B6B264F}" dt="2021-12-08T13:55:37.983" v="4523"/>
        <pc:sldMkLst>
          <pc:docMk/>
          <pc:sldMk cId="1885234320" sldId="386"/>
        </pc:sldMkLst>
      </pc:sldChg>
      <pc:sldChg chg="addSp delSp modSp mod modTransition">
        <pc:chgData name="Achauer, Simon" userId="7702aed0-eff0-4188-97b7-921c3ed4bb8a" providerId="ADAL" clId="{23373048-13DF-4ECD-9B6B-34771B6B264F}" dt="2021-12-07T10:31:33.963" v="4383"/>
        <pc:sldMkLst>
          <pc:docMk/>
          <pc:sldMk cId="3491882080" sldId="3400"/>
        </pc:sldMkLst>
        <pc:spChg chg="del">
          <ac:chgData name="Achauer, Simon" userId="7702aed0-eff0-4188-97b7-921c3ed4bb8a" providerId="ADAL" clId="{23373048-13DF-4ECD-9B6B-34771B6B264F}" dt="2021-12-07T08:44:39.651" v="4260" actId="478"/>
          <ac:spMkLst>
            <pc:docMk/>
            <pc:sldMk cId="3491882080" sldId="3400"/>
            <ac:spMk id="6" creationId="{F6AF583C-D192-4665-8A54-505046D532FF}"/>
          </ac:spMkLst>
        </pc:spChg>
        <pc:spChg chg="add mod">
          <ac:chgData name="Achauer, Simon" userId="7702aed0-eff0-4188-97b7-921c3ed4bb8a" providerId="ADAL" clId="{23373048-13DF-4ECD-9B6B-34771B6B264F}" dt="2021-12-07T08:44:40.041" v="4261"/>
          <ac:spMkLst>
            <pc:docMk/>
            <pc:sldMk cId="3491882080" sldId="3400"/>
            <ac:spMk id="7" creationId="{94DB65FF-1F50-4140-B936-AC1AE3551355}"/>
          </ac:spMkLst>
        </pc:spChg>
      </pc:sldChg>
      <pc:sldChg chg="addSp delSp modSp mod modTransition">
        <pc:chgData name="Achauer, Simon" userId="7702aed0-eff0-4188-97b7-921c3ed4bb8a" providerId="ADAL" clId="{23373048-13DF-4ECD-9B6B-34771B6B264F}" dt="2021-12-08T14:11:41.254" v="5040"/>
        <pc:sldMkLst>
          <pc:docMk/>
          <pc:sldMk cId="1337576646" sldId="3401"/>
        </pc:sldMkLst>
        <pc:spChg chg="del">
          <ac:chgData name="Achauer, Simon" userId="7702aed0-eff0-4188-97b7-921c3ed4bb8a" providerId="ADAL" clId="{23373048-13DF-4ECD-9B6B-34771B6B264F}" dt="2021-12-08T14:11:40.972" v="5039" actId="478"/>
          <ac:spMkLst>
            <pc:docMk/>
            <pc:sldMk cId="1337576646" sldId="3401"/>
            <ac:spMk id="6" creationId="{F6AF583C-D192-4665-8A54-505046D532FF}"/>
          </ac:spMkLst>
        </pc:spChg>
        <pc:spChg chg="add mod">
          <ac:chgData name="Achauer, Simon" userId="7702aed0-eff0-4188-97b7-921c3ed4bb8a" providerId="ADAL" clId="{23373048-13DF-4ECD-9B6B-34771B6B264F}" dt="2021-12-08T14:11:41.254" v="5040"/>
          <ac:spMkLst>
            <pc:docMk/>
            <pc:sldMk cId="1337576646" sldId="3401"/>
            <ac:spMk id="7" creationId="{A5E4DDF0-87C0-4629-AF98-8F48A6A2786E}"/>
          </ac:spMkLst>
        </pc:spChg>
      </pc:sldChg>
      <pc:sldChg chg="modTransition">
        <pc:chgData name="Achauer, Simon" userId="7702aed0-eff0-4188-97b7-921c3ed4bb8a" providerId="ADAL" clId="{23373048-13DF-4ECD-9B6B-34771B6B264F}" dt="2021-12-07T10:31:33.963" v="4383"/>
        <pc:sldMkLst>
          <pc:docMk/>
          <pc:sldMk cId="1153117475" sldId="3403"/>
        </pc:sldMkLst>
      </pc:sldChg>
      <pc:sldChg chg="addSp delSp modSp mod ord modTransition modAnim">
        <pc:chgData name="Achauer, Simon" userId="7702aed0-eff0-4188-97b7-921c3ed4bb8a" providerId="ADAL" clId="{23373048-13DF-4ECD-9B6B-34771B6B264F}" dt="2021-12-08T14:13:14.714" v="5075" actId="478"/>
        <pc:sldMkLst>
          <pc:docMk/>
          <pc:sldMk cId="20828450" sldId="3404"/>
        </pc:sldMkLst>
        <pc:spChg chg="mod">
          <ac:chgData name="Achauer, Simon" userId="7702aed0-eff0-4188-97b7-921c3ed4bb8a" providerId="ADAL" clId="{23373048-13DF-4ECD-9B6B-34771B6B264F}" dt="2021-11-26T13:10:32.212" v="1337" actId="27636"/>
          <ac:spMkLst>
            <pc:docMk/>
            <pc:sldMk cId="20828450" sldId="3404"/>
            <ac:spMk id="2" creationId="{B892FF55-723F-4B2F-AB92-91F1563E2051}"/>
          </ac:spMkLst>
        </pc:spChg>
        <pc:spChg chg="del mod">
          <ac:chgData name="Achauer, Simon" userId="7702aed0-eff0-4188-97b7-921c3ed4bb8a" providerId="ADAL" clId="{23373048-13DF-4ECD-9B6B-34771B6B264F}" dt="2021-11-26T13:16:00.689" v="1497" actId="478"/>
          <ac:spMkLst>
            <pc:docMk/>
            <pc:sldMk cId="20828450" sldId="3404"/>
            <ac:spMk id="3" creationId="{4AD6A86A-8059-4978-9AFC-C4A18DCA96F8}"/>
          </ac:spMkLst>
        </pc:spChg>
        <pc:spChg chg="del mod">
          <ac:chgData name="Achauer, Simon" userId="7702aed0-eff0-4188-97b7-921c3ed4bb8a" providerId="ADAL" clId="{23373048-13DF-4ECD-9B6B-34771B6B264F}" dt="2021-12-08T14:13:14.714" v="5075" actId="478"/>
          <ac:spMkLst>
            <pc:docMk/>
            <pc:sldMk cId="20828450" sldId="3404"/>
            <ac:spMk id="3" creationId="{F9224A18-CEFD-4A25-B790-7C0E5783A98E}"/>
          </ac:spMkLst>
        </pc:spChg>
        <pc:spChg chg="del mod">
          <ac:chgData name="Achauer, Simon" userId="7702aed0-eff0-4188-97b7-921c3ed4bb8a" providerId="ADAL" clId="{23373048-13DF-4ECD-9B6B-34771B6B264F}" dt="2021-12-07T08:46:40.291" v="4302" actId="478"/>
          <ac:spMkLst>
            <pc:docMk/>
            <pc:sldMk cId="20828450" sldId="3404"/>
            <ac:spMk id="4" creationId="{8176D493-5313-46E7-A078-DF0478A28AA6}"/>
          </ac:spMkLst>
        </pc:spChg>
        <pc:spChg chg="del">
          <ac:chgData name="Achauer, Simon" userId="7702aed0-eff0-4188-97b7-921c3ed4bb8a" providerId="ADAL" clId="{23373048-13DF-4ECD-9B6B-34771B6B264F}" dt="2021-11-26T13:06:59.900" v="1209" actId="478"/>
          <ac:spMkLst>
            <pc:docMk/>
            <pc:sldMk cId="20828450" sldId="3404"/>
            <ac:spMk id="5" creationId="{8B73E63C-71D4-4EF3-93C4-6C3E3EE756E5}"/>
          </ac:spMkLst>
        </pc:spChg>
        <pc:spChg chg="mod">
          <ac:chgData name="Achauer, Simon" userId="7702aed0-eff0-4188-97b7-921c3ed4bb8a" providerId="ADAL" clId="{23373048-13DF-4ECD-9B6B-34771B6B264F}" dt="2021-11-29T13:42:40.509" v="3228" actId="1035"/>
          <ac:spMkLst>
            <pc:docMk/>
            <pc:sldMk cId="20828450" sldId="3404"/>
            <ac:spMk id="10" creationId="{A98EDEF5-3A02-4747-A79A-DD855EEEA647}"/>
          </ac:spMkLst>
        </pc:spChg>
        <pc:spChg chg="mod">
          <ac:chgData name="Achauer, Simon" userId="7702aed0-eff0-4188-97b7-921c3ed4bb8a" providerId="ADAL" clId="{23373048-13DF-4ECD-9B6B-34771B6B264F}" dt="2021-11-29T13:42:40.509" v="3228" actId="1035"/>
          <ac:spMkLst>
            <pc:docMk/>
            <pc:sldMk cId="20828450" sldId="3404"/>
            <ac:spMk id="11" creationId="{53F13EF2-ED7A-48CE-A8AF-5A851E5D6C6E}"/>
          </ac:spMkLst>
        </pc:spChg>
        <pc:spChg chg="add mod">
          <ac:chgData name="Achauer, Simon" userId="7702aed0-eff0-4188-97b7-921c3ed4bb8a" providerId="ADAL" clId="{23373048-13DF-4ECD-9B6B-34771B6B264F}" dt="2021-11-29T13:43:20.276" v="3270" actId="404"/>
          <ac:spMkLst>
            <pc:docMk/>
            <pc:sldMk cId="20828450" sldId="3404"/>
            <ac:spMk id="12" creationId="{028E7EC0-8B16-4C50-BAE0-0FB57D66E60A}"/>
          </ac:spMkLst>
        </pc:spChg>
        <pc:spChg chg="mod">
          <ac:chgData name="Achauer, Simon" userId="7702aed0-eff0-4188-97b7-921c3ed4bb8a" providerId="ADAL" clId="{23373048-13DF-4ECD-9B6B-34771B6B264F}" dt="2021-11-29T13:42:30.650" v="3206" actId="1036"/>
          <ac:spMkLst>
            <pc:docMk/>
            <pc:sldMk cId="20828450" sldId="3404"/>
            <ac:spMk id="14" creationId="{D1EA3AE3-379D-4F10-AEA3-245D67CAC031}"/>
          </ac:spMkLst>
        </pc:spChg>
        <pc:spChg chg="mod">
          <ac:chgData name="Achauer, Simon" userId="7702aed0-eff0-4188-97b7-921c3ed4bb8a" providerId="ADAL" clId="{23373048-13DF-4ECD-9B6B-34771B6B264F}" dt="2021-11-29T13:42:30.650" v="3206" actId="1036"/>
          <ac:spMkLst>
            <pc:docMk/>
            <pc:sldMk cId="20828450" sldId="3404"/>
            <ac:spMk id="15" creationId="{E2F48EEB-4A29-44CC-B9F1-FBCE5B7BEEFE}"/>
          </ac:spMkLst>
        </pc:spChg>
        <pc:spChg chg="mod">
          <ac:chgData name="Achauer, Simon" userId="7702aed0-eff0-4188-97b7-921c3ed4bb8a" providerId="ADAL" clId="{23373048-13DF-4ECD-9B6B-34771B6B264F}" dt="2021-11-29T13:43:30.009" v="3285" actId="1036"/>
          <ac:spMkLst>
            <pc:docMk/>
            <pc:sldMk cId="20828450" sldId="3404"/>
            <ac:spMk id="17" creationId="{4D80A94E-9A71-4872-B75F-D4FC98F69AFD}"/>
          </ac:spMkLst>
        </pc:spChg>
        <pc:spChg chg="mod">
          <ac:chgData name="Achauer, Simon" userId="7702aed0-eff0-4188-97b7-921c3ed4bb8a" providerId="ADAL" clId="{23373048-13DF-4ECD-9B6B-34771B6B264F}" dt="2021-11-29T13:43:30.009" v="3285" actId="1036"/>
          <ac:spMkLst>
            <pc:docMk/>
            <pc:sldMk cId="20828450" sldId="3404"/>
            <ac:spMk id="18" creationId="{BD4B4BB9-9133-471B-8E32-7EAB3909DF72}"/>
          </ac:spMkLst>
        </pc:spChg>
        <pc:spChg chg="del mod">
          <ac:chgData name="Achauer, Simon" userId="7702aed0-eff0-4188-97b7-921c3ed4bb8a" providerId="ADAL" clId="{23373048-13DF-4ECD-9B6B-34771B6B264F}" dt="2021-11-29T13:40:14.046" v="3151" actId="478"/>
          <ac:spMkLst>
            <pc:docMk/>
            <pc:sldMk cId="20828450" sldId="3404"/>
            <ac:spMk id="22" creationId="{3ECD9102-4594-445F-ADF5-9DF2CBBEA9B9}"/>
          </ac:spMkLst>
        </pc:spChg>
        <pc:spChg chg="add mod">
          <ac:chgData name="Achauer, Simon" userId="7702aed0-eff0-4188-97b7-921c3ed4bb8a" providerId="ADAL" clId="{23373048-13DF-4ECD-9B6B-34771B6B264F}" dt="2021-12-07T08:46:40.509" v="4303"/>
          <ac:spMkLst>
            <pc:docMk/>
            <pc:sldMk cId="20828450" sldId="3404"/>
            <ac:spMk id="22" creationId="{4712293D-8625-473D-AE2F-67D2CC7B1EBB}"/>
          </ac:spMkLst>
        </pc:spChg>
        <pc:spChg chg="add del mod">
          <ac:chgData name="Achauer, Simon" userId="7702aed0-eff0-4188-97b7-921c3ed4bb8a" providerId="ADAL" clId="{23373048-13DF-4ECD-9B6B-34771B6B264F}" dt="2021-11-26T13:16:05.092" v="1499" actId="478"/>
          <ac:spMkLst>
            <pc:docMk/>
            <pc:sldMk cId="20828450" sldId="3404"/>
            <ac:spMk id="23" creationId="{B1F5FAE1-3870-40AD-B091-1826A7A2788D}"/>
          </ac:spMkLst>
        </pc:spChg>
        <pc:grpChg chg="add mod">
          <ac:chgData name="Achauer, Simon" userId="7702aed0-eff0-4188-97b7-921c3ed4bb8a" providerId="ADAL" clId="{23373048-13DF-4ECD-9B6B-34771B6B264F}" dt="2021-11-29T13:42:40.509" v="3228" actId="1035"/>
          <ac:grpSpMkLst>
            <pc:docMk/>
            <pc:sldMk cId="20828450" sldId="3404"/>
            <ac:grpSpMk id="9" creationId="{17E1DFB4-A58A-42C9-B7B2-91E55033BB5D}"/>
          </ac:grpSpMkLst>
        </pc:grpChg>
        <pc:grpChg chg="add mod">
          <ac:chgData name="Achauer, Simon" userId="7702aed0-eff0-4188-97b7-921c3ed4bb8a" providerId="ADAL" clId="{23373048-13DF-4ECD-9B6B-34771B6B264F}" dt="2021-11-29T13:42:30.650" v="3206" actId="1036"/>
          <ac:grpSpMkLst>
            <pc:docMk/>
            <pc:sldMk cId="20828450" sldId="3404"/>
            <ac:grpSpMk id="13" creationId="{2E1EAD40-5B0E-4896-94D1-D01268138C65}"/>
          </ac:grpSpMkLst>
        </pc:grpChg>
        <pc:grpChg chg="add mod">
          <ac:chgData name="Achauer, Simon" userId="7702aed0-eff0-4188-97b7-921c3ed4bb8a" providerId="ADAL" clId="{23373048-13DF-4ECD-9B6B-34771B6B264F}" dt="2021-11-29T13:43:30.009" v="3285" actId="1036"/>
          <ac:grpSpMkLst>
            <pc:docMk/>
            <pc:sldMk cId="20828450" sldId="3404"/>
            <ac:grpSpMk id="16" creationId="{58A4B879-08EC-4F71-8B64-98559AD06D87}"/>
          </ac:grpSpMkLst>
        </pc:grpChg>
        <pc:picChg chg="del">
          <ac:chgData name="Achauer, Simon" userId="7702aed0-eff0-4188-97b7-921c3ed4bb8a" providerId="ADAL" clId="{23373048-13DF-4ECD-9B6B-34771B6B264F}" dt="2021-11-26T13:06:57.597" v="1208" actId="478"/>
          <ac:picMkLst>
            <pc:docMk/>
            <pc:sldMk cId="20828450" sldId="3404"/>
            <ac:picMk id="6" creationId="{2D496351-DE53-4E62-970D-3BC371411A99}"/>
          </ac:picMkLst>
        </pc:picChg>
        <pc:picChg chg="add del mod">
          <ac:chgData name="Achauer, Simon" userId="7702aed0-eff0-4188-97b7-921c3ed4bb8a" providerId="ADAL" clId="{23373048-13DF-4ECD-9B6B-34771B6B264F}" dt="2021-11-26T12:17:48.076" v="1121" actId="478"/>
          <ac:picMkLst>
            <pc:docMk/>
            <pc:sldMk cId="20828450" sldId="3404"/>
            <ac:picMk id="8" creationId="{6FAFE09F-0971-4BFF-8679-FB996B23DB5B}"/>
          </ac:picMkLst>
        </pc:picChg>
        <pc:picChg chg="add mod">
          <ac:chgData name="Achauer, Simon" userId="7702aed0-eff0-4188-97b7-921c3ed4bb8a" providerId="ADAL" clId="{23373048-13DF-4ECD-9B6B-34771B6B264F}" dt="2021-11-29T13:42:46.777" v="3240" actId="1036"/>
          <ac:picMkLst>
            <pc:docMk/>
            <pc:sldMk cId="20828450" sldId="3404"/>
            <ac:picMk id="19" creationId="{621055EC-237D-44CA-9007-880417554A20}"/>
          </ac:picMkLst>
        </pc:picChg>
        <pc:picChg chg="add mod">
          <ac:chgData name="Achauer, Simon" userId="7702aed0-eff0-4188-97b7-921c3ed4bb8a" providerId="ADAL" clId="{23373048-13DF-4ECD-9B6B-34771B6B264F}" dt="2021-11-29T13:43:30.009" v="3285" actId="1036"/>
          <ac:picMkLst>
            <pc:docMk/>
            <pc:sldMk cId="20828450" sldId="3404"/>
            <ac:picMk id="20" creationId="{2A4C3FE4-7394-469B-AE3F-F003D5B114BC}"/>
          </ac:picMkLst>
        </pc:picChg>
        <pc:picChg chg="add mod">
          <ac:chgData name="Achauer, Simon" userId="7702aed0-eff0-4188-97b7-921c3ed4bb8a" providerId="ADAL" clId="{23373048-13DF-4ECD-9B6B-34771B6B264F}" dt="2021-11-29T13:42:58.056" v="3253" actId="1035"/>
          <ac:picMkLst>
            <pc:docMk/>
            <pc:sldMk cId="20828450" sldId="3404"/>
            <ac:picMk id="21" creationId="{0FD866F8-E8A6-477D-B594-2D43D3EAB5C6}"/>
          </ac:picMkLst>
        </pc:picChg>
      </pc:sldChg>
      <pc:sldChg chg="addSp delSp modSp mod modTransition addAnim delAnim modAnim">
        <pc:chgData name="Achauer, Simon" userId="7702aed0-eff0-4188-97b7-921c3ed4bb8a" providerId="ADAL" clId="{23373048-13DF-4ECD-9B6B-34771B6B264F}" dt="2021-12-07T10:31:33.963" v="4383"/>
        <pc:sldMkLst>
          <pc:docMk/>
          <pc:sldMk cId="308043015" sldId="3405"/>
        </pc:sldMkLst>
        <pc:spChg chg="add mod">
          <ac:chgData name="Achauer, Simon" userId="7702aed0-eff0-4188-97b7-921c3ed4bb8a" providerId="ADAL" clId="{23373048-13DF-4ECD-9B6B-34771B6B264F}" dt="2021-11-26T14:14:39.544" v="3098" actId="14100"/>
          <ac:spMkLst>
            <pc:docMk/>
            <pc:sldMk cId="308043015" sldId="3405"/>
            <ac:spMk id="2" creationId="{57941587-AC05-4C18-ADEE-1E3342E1EF41}"/>
          </ac:spMkLst>
        </pc:spChg>
        <pc:spChg chg="add mod">
          <ac:chgData name="Achauer, Simon" userId="7702aed0-eff0-4188-97b7-921c3ed4bb8a" providerId="ADAL" clId="{23373048-13DF-4ECD-9B6B-34771B6B264F}" dt="2021-11-26T14:00:03.437" v="2969" actId="20577"/>
          <ac:spMkLst>
            <pc:docMk/>
            <pc:sldMk cId="308043015" sldId="3405"/>
            <ac:spMk id="4" creationId="{5049CEA3-64B1-4AE0-AFCD-2D4F2B70D900}"/>
          </ac:spMkLst>
        </pc:spChg>
        <pc:spChg chg="del">
          <ac:chgData name="Achauer, Simon" userId="7702aed0-eff0-4188-97b7-921c3ed4bb8a" providerId="ADAL" clId="{23373048-13DF-4ECD-9B6B-34771B6B264F}" dt="2021-12-07T08:45:49.274" v="4266" actId="478"/>
          <ac:spMkLst>
            <pc:docMk/>
            <pc:sldMk cId="308043015" sldId="3405"/>
            <ac:spMk id="8" creationId="{92676A05-5511-4FB2-A40F-A30B22D7C605}"/>
          </ac:spMkLst>
        </pc:spChg>
        <pc:spChg chg="add mod">
          <ac:chgData name="Achauer, Simon" userId="7702aed0-eff0-4188-97b7-921c3ed4bb8a" providerId="ADAL" clId="{23373048-13DF-4ECD-9B6B-34771B6B264F}" dt="2021-11-26T14:14:53.375" v="3101" actId="14100"/>
          <ac:spMkLst>
            <pc:docMk/>
            <pc:sldMk cId="308043015" sldId="3405"/>
            <ac:spMk id="11" creationId="{98AD6D2F-7357-4DA4-B864-AE500D7A3FA0}"/>
          </ac:spMkLst>
        </pc:spChg>
        <pc:spChg chg="add mod">
          <ac:chgData name="Achauer, Simon" userId="7702aed0-eff0-4188-97b7-921c3ed4bb8a" providerId="ADAL" clId="{23373048-13DF-4ECD-9B6B-34771B6B264F}" dt="2021-11-26T14:14:46.782" v="3099" actId="14100"/>
          <ac:spMkLst>
            <pc:docMk/>
            <pc:sldMk cId="308043015" sldId="3405"/>
            <ac:spMk id="12" creationId="{D9025674-34BB-4DB9-A656-DF5532994F77}"/>
          </ac:spMkLst>
        </pc:spChg>
        <pc:spChg chg="add mod">
          <ac:chgData name="Achauer, Simon" userId="7702aed0-eff0-4188-97b7-921c3ed4bb8a" providerId="ADAL" clId="{23373048-13DF-4ECD-9B6B-34771B6B264F}" dt="2021-12-07T08:45:49.745" v="4267"/>
          <ac:spMkLst>
            <pc:docMk/>
            <pc:sldMk cId="308043015" sldId="3405"/>
            <ac:spMk id="13" creationId="{50286A85-1877-4459-90FB-BB330F6A2D5E}"/>
          </ac:spMkLst>
        </pc:spChg>
        <pc:spChg chg="add mod">
          <ac:chgData name="Achauer, Simon" userId="7702aed0-eff0-4188-97b7-921c3ed4bb8a" providerId="ADAL" clId="{23373048-13DF-4ECD-9B6B-34771B6B264F}" dt="2021-11-26T09:53:51.666" v="108" actId="164"/>
          <ac:spMkLst>
            <pc:docMk/>
            <pc:sldMk cId="308043015" sldId="3405"/>
            <ac:spMk id="14" creationId="{17CB758E-E3A6-49AD-A775-17453C2482FD}"/>
          </ac:spMkLst>
        </pc:spChg>
        <pc:spChg chg="add mod">
          <ac:chgData name="Achauer, Simon" userId="7702aed0-eff0-4188-97b7-921c3ed4bb8a" providerId="ADAL" clId="{23373048-13DF-4ECD-9B6B-34771B6B264F}" dt="2021-11-26T13:57:03.532" v="2962" actId="122"/>
          <ac:spMkLst>
            <pc:docMk/>
            <pc:sldMk cId="308043015" sldId="3405"/>
            <ac:spMk id="16" creationId="{133CCB7F-941C-46B0-BAE8-A3272DAAF2B9}"/>
          </ac:spMkLst>
        </pc:spChg>
        <pc:spChg chg="add mod">
          <ac:chgData name="Achauer, Simon" userId="7702aed0-eff0-4188-97b7-921c3ed4bb8a" providerId="ADAL" clId="{23373048-13DF-4ECD-9B6B-34771B6B264F}" dt="2021-11-26T13:57:00.062" v="2960" actId="122"/>
          <ac:spMkLst>
            <pc:docMk/>
            <pc:sldMk cId="308043015" sldId="3405"/>
            <ac:spMk id="17" creationId="{1898F1D2-917F-4884-9598-D80A3844B591}"/>
          </ac:spMkLst>
        </pc:spChg>
        <pc:spChg chg="add mod">
          <ac:chgData name="Achauer, Simon" userId="7702aed0-eff0-4188-97b7-921c3ed4bb8a" providerId="ADAL" clId="{23373048-13DF-4ECD-9B6B-34771B6B264F}" dt="2021-11-26T14:02:04.737" v="3029" actId="1038"/>
          <ac:spMkLst>
            <pc:docMk/>
            <pc:sldMk cId="308043015" sldId="3405"/>
            <ac:spMk id="18" creationId="{0407AB29-8360-46C1-AA25-24A472D3F852}"/>
          </ac:spMkLst>
        </pc:spChg>
        <pc:grpChg chg="add del mod">
          <ac:chgData name="Achauer, Simon" userId="7702aed0-eff0-4188-97b7-921c3ed4bb8a" providerId="ADAL" clId="{23373048-13DF-4ECD-9B6B-34771B6B264F}" dt="2021-11-26T13:31:48.319" v="2342" actId="21"/>
          <ac:grpSpMkLst>
            <pc:docMk/>
            <pc:sldMk cId="308043015" sldId="3405"/>
            <ac:grpSpMk id="15" creationId="{E2A96147-AC92-4B85-9D3E-95C29EF184FE}"/>
          </ac:grpSpMkLst>
        </pc:grpChg>
        <pc:picChg chg="mod">
          <ac:chgData name="Achauer, Simon" userId="7702aed0-eff0-4188-97b7-921c3ed4bb8a" providerId="ADAL" clId="{23373048-13DF-4ECD-9B6B-34771B6B264F}" dt="2021-11-26T13:54:52.547" v="2898" actId="1076"/>
          <ac:picMkLst>
            <pc:docMk/>
            <pc:sldMk cId="308043015" sldId="3405"/>
            <ac:picMk id="3" creationId="{2A509278-B3EC-49AE-AC14-8CC2F45375A5}"/>
          </ac:picMkLst>
        </pc:picChg>
        <pc:picChg chg="add del mod">
          <ac:chgData name="Achauer, Simon" userId="7702aed0-eff0-4188-97b7-921c3ed4bb8a" providerId="ADAL" clId="{23373048-13DF-4ECD-9B6B-34771B6B264F}" dt="2021-11-26T09:49:58.240" v="6" actId="478"/>
          <ac:picMkLst>
            <pc:docMk/>
            <pc:sldMk cId="308043015" sldId="3405"/>
            <ac:picMk id="4" creationId="{9782DECA-FE10-443B-A22B-2719C603B668}"/>
          </ac:picMkLst>
        </pc:picChg>
        <pc:picChg chg="add del mod">
          <ac:chgData name="Achauer, Simon" userId="7702aed0-eff0-4188-97b7-921c3ed4bb8a" providerId="ADAL" clId="{23373048-13DF-4ECD-9B6B-34771B6B264F}" dt="2021-11-26T09:51:21.170" v="10" actId="478"/>
          <ac:picMkLst>
            <pc:docMk/>
            <pc:sldMk cId="308043015" sldId="3405"/>
            <ac:picMk id="6" creationId="{925546EA-B7A5-438B-90C1-6B8D004BB0EC}"/>
          </ac:picMkLst>
        </pc:picChg>
        <pc:picChg chg="add del mod">
          <ac:chgData name="Achauer, Simon" userId="7702aed0-eff0-4188-97b7-921c3ed4bb8a" providerId="ADAL" clId="{23373048-13DF-4ECD-9B6B-34771B6B264F}" dt="2021-11-26T09:51:30.188" v="14" actId="478"/>
          <ac:picMkLst>
            <pc:docMk/>
            <pc:sldMk cId="308043015" sldId="3405"/>
            <ac:picMk id="11" creationId="{CBBA2E00-12CF-4842-BDF3-FA11CF3F6E44}"/>
          </ac:picMkLst>
        </pc:picChg>
        <pc:picChg chg="add mod">
          <ac:chgData name="Achauer, Simon" userId="7702aed0-eff0-4188-97b7-921c3ed4bb8a" providerId="ADAL" clId="{23373048-13DF-4ECD-9B6B-34771B6B264F}" dt="2021-11-26T09:53:51.666" v="108" actId="164"/>
          <ac:picMkLst>
            <pc:docMk/>
            <pc:sldMk cId="308043015" sldId="3405"/>
            <ac:picMk id="13" creationId="{18C55DE5-7AF6-4042-9783-33A8DB01A1E1}"/>
          </ac:picMkLst>
        </pc:picChg>
        <pc:cxnChg chg="add del mod">
          <ac:chgData name="Achauer, Simon" userId="7702aed0-eff0-4188-97b7-921c3ed4bb8a" providerId="ADAL" clId="{23373048-13DF-4ECD-9B6B-34771B6B264F}" dt="2021-11-26T09:55:52.961" v="277" actId="478"/>
          <ac:cxnSpMkLst>
            <pc:docMk/>
            <pc:sldMk cId="308043015" sldId="3405"/>
            <ac:cxnSpMk id="17" creationId="{67DDD918-0E05-4208-A645-9E01136F535D}"/>
          </ac:cxnSpMkLst>
        </pc:cxnChg>
        <pc:cxnChg chg="add del mod">
          <ac:chgData name="Achauer, Simon" userId="7702aed0-eff0-4188-97b7-921c3ed4bb8a" providerId="ADAL" clId="{23373048-13DF-4ECD-9B6B-34771B6B264F}" dt="2021-11-26T09:56:48.717" v="306" actId="478"/>
          <ac:cxnSpMkLst>
            <pc:docMk/>
            <pc:sldMk cId="308043015" sldId="3405"/>
            <ac:cxnSpMk id="18" creationId="{F1D881A4-61EE-4E59-9C5F-545A2DC9942E}"/>
          </ac:cxnSpMkLst>
        </pc:cxnChg>
        <pc:cxnChg chg="add del mod">
          <ac:chgData name="Achauer, Simon" userId="7702aed0-eff0-4188-97b7-921c3ed4bb8a" providerId="ADAL" clId="{23373048-13DF-4ECD-9B6B-34771B6B264F}" dt="2021-11-26T13:35:14.677" v="2369" actId="478"/>
          <ac:cxnSpMkLst>
            <pc:docMk/>
            <pc:sldMk cId="308043015" sldId="3405"/>
            <ac:cxnSpMk id="19" creationId="{902227EE-5BF9-4983-959B-EF9C83A37F26}"/>
          </ac:cxnSpMkLst>
        </pc:cxnChg>
      </pc:sldChg>
      <pc:sldChg chg="add mod ord modTransition modShow">
        <pc:chgData name="Achauer, Simon" userId="7702aed0-eff0-4188-97b7-921c3ed4bb8a" providerId="ADAL" clId="{23373048-13DF-4ECD-9B6B-34771B6B264F}" dt="2021-12-08T13:55:37.983" v="4523"/>
        <pc:sldMkLst>
          <pc:docMk/>
          <pc:sldMk cId="611598516" sldId="3406"/>
        </pc:sldMkLst>
      </pc:sldChg>
      <pc:sldChg chg="add mod ord modTransition modShow">
        <pc:chgData name="Achauer, Simon" userId="7702aed0-eff0-4188-97b7-921c3ed4bb8a" providerId="ADAL" clId="{23373048-13DF-4ECD-9B6B-34771B6B264F}" dt="2021-12-08T13:55:37.983" v="4523"/>
        <pc:sldMkLst>
          <pc:docMk/>
          <pc:sldMk cId="1726605052" sldId="3407"/>
        </pc:sldMkLst>
      </pc:sldChg>
      <pc:sldChg chg="add del">
        <pc:chgData name="Achauer, Simon" userId="7702aed0-eff0-4188-97b7-921c3ed4bb8a" providerId="ADAL" clId="{23373048-13DF-4ECD-9B6B-34771B6B264F}" dt="2021-11-26T10:05:56.982" v="448" actId="2890"/>
        <pc:sldMkLst>
          <pc:docMk/>
          <pc:sldMk cId="2992188276" sldId="3407"/>
        </pc:sldMkLst>
      </pc:sldChg>
      <pc:sldChg chg="add mod ord modTransition modShow">
        <pc:chgData name="Achauer, Simon" userId="7702aed0-eff0-4188-97b7-921c3ed4bb8a" providerId="ADAL" clId="{23373048-13DF-4ECD-9B6B-34771B6B264F}" dt="2021-12-07T10:31:33.963" v="4383"/>
        <pc:sldMkLst>
          <pc:docMk/>
          <pc:sldMk cId="570152613" sldId="3408"/>
        </pc:sldMkLst>
      </pc:sldChg>
      <pc:sldChg chg="add mod ord modTransition modShow">
        <pc:chgData name="Achauer, Simon" userId="7702aed0-eff0-4188-97b7-921c3ed4bb8a" providerId="ADAL" clId="{23373048-13DF-4ECD-9B6B-34771B6B264F}" dt="2021-12-08T13:55:37.983" v="4523"/>
        <pc:sldMkLst>
          <pc:docMk/>
          <pc:sldMk cId="2029274495" sldId="3409"/>
        </pc:sldMkLst>
      </pc:sldChg>
      <pc:sldChg chg="modTransition">
        <pc:chgData name="Achauer, Simon" userId="7702aed0-eff0-4188-97b7-921c3ed4bb8a" providerId="ADAL" clId="{23373048-13DF-4ECD-9B6B-34771B6B264F}" dt="2021-12-07T10:31:33.963" v="4383"/>
        <pc:sldMkLst>
          <pc:docMk/>
          <pc:sldMk cId="1281176754" sldId="3410"/>
        </pc:sldMkLst>
      </pc:sldChg>
      <pc:sldChg chg="modSp add mod ord modTransition modShow">
        <pc:chgData name="Achauer, Simon" userId="7702aed0-eff0-4188-97b7-921c3ed4bb8a" providerId="ADAL" clId="{23373048-13DF-4ECD-9B6B-34771B6B264F}" dt="2021-12-08T13:55:37.983" v="4523"/>
        <pc:sldMkLst>
          <pc:docMk/>
          <pc:sldMk cId="3821366646" sldId="3411"/>
        </pc:sldMkLst>
        <pc:spChg chg="mod">
          <ac:chgData name="Achauer, Simon" userId="7702aed0-eff0-4188-97b7-921c3ed4bb8a" providerId="ADAL" clId="{23373048-13DF-4ECD-9B6B-34771B6B264F}" dt="2021-11-26T11:09:42.400" v="964" actId="20577"/>
          <ac:spMkLst>
            <pc:docMk/>
            <pc:sldMk cId="3821366646" sldId="3411"/>
            <ac:spMk id="3" creationId="{6A37F09C-22E2-493C-A2A9-947E3138D19B}"/>
          </ac:spMkLst>
        </pc:spChg>
        <pc:spChg chg="mod">
          <ac:chgData name="Achauer, Simon" userId="7702aed0-eff0-4188-97b7-921c3ed4bb8a" providerId="ADAL" clId="{23373048-13DF-4ECD-9B6B-34771B6B264F}" dt="2021-11-26T11:08:56.995" v="933" actId="20577"/>
          <ac:spMkLst>
            <pc:docMk/>
            <pc:sldMk cId="3821366646" sldId="3411"/>
            <ac:spMk id="8" creationId="{D6DBC654-F0AF-42AF-BC93-77A9F9267BCE}"/>
          </ac:spMkLst>
        </pc:spChg>
      </pc:sldChg>
      <pc:sldChg chg="addSp delSp modSp add mod modTransition">
        <pc:chgData name="Achauer, Simon" userId="7702aed0-eff0-4188-97b7-921c3ed4bb8a" providerId="ADAL" clId="{23373048-13DF-4ECD-9B6B-34771B6B264F}" dt="2021-12-07T10:31:33.963" v="4383"/>
        <pc:sldMkLst>
          <pc:docMk/>
          <pc:sldMk cId="631009712" sldId="3412"/>
        </pc:sldMkLst>
        <pc:spChg chg="mod">
          <ac:chgData name="Achauer, Simon" userId="7702aed0-eff0-4188-97b7-921c3ed4bb8a" providerId="ADAL" clId="{23373048-13DF-4ECD-9B6B-34771B6B264F}" dt="2021-11-26T13:21:22.320" v="1959" actId="6549"/>
          <ac:spMkLst>
            <pc:docMk/>
            <pc:sldMk cId="631009712" sldId="3412"/>
            <ac:spMk id="2" creationId="{B892FF55-723F-4B2F-AB92-91F1563E2051}"/>
          </ac:spMkLst>
        </pc:spChg>
        <pc:spChg chg="mod">
          <ac:chgData name="Achauer, Simon" userId="7702aed0-eff0-4188-97b7-921c3ed4bb8a" providerId="ADAL" clId="{23373048-13DF-4ECD-9B6B-34771B6B264F}" dt="2021-11-26T14:14:00.517" v="3097" actId="20577"/>
          <ac:spMkLst>
            <pc:docMk/>
            <pc:sldMk cId="631009712" sldId="3412"/>
            <ac:spMk id="3" creationId="{4AD6A86A-8059-4978-9AFC-C4A18DCA96F8}"/>
          </ac:spMkLst>
        </pc:spChg>
        <pc:spChg chg="del mod">
          <ac:chgData name="Achauer, Simon" userId="7702aed0-eff0-4188-97b7-921c3ed4bb8a" providerId="ADAL" clId="{23373048-13DF-4ECD-9B6B-34771B6B264F}" dt="2021-12-07T08:46:43.172" v="4304" actId="478"/>
          <ac:spMkLst>
            <pc:docMk/>
            <pc:sldMk cId="631009712" sldId="3412"/>
            <ac:spMk id="4" creationId="{8176D493-5313-46E7-A078-DF0478A28AA6}"/>
          </ac:spMkLst>
        </pc:spChg>
        <pc:spChg chg="del mod">
          <ac:chgData name="Achauer, Simon" userId="7702aed0-eff0-4188-97b7-921c3ed4bb8a" providerId="ADAL" clId="{23373048-13DF-4ECD-9B6B-34771B6B264F}" dt="2021-11-26T12:19:59.800" v="1129" actId="478"/>
          <ac:spMkLst>
            <pc:docMk/>
            <pc:sldMk cId="631009712" sldId="3412"/>
            <ac:spMk id="5" creationId="{8B73E63C-71D4-4EF3-93C4-6C3E3EE756E5}"/>
          </ac:spMkLst>
        </pc:spChg>
        <pc:spChg chg="add mod">
          <ac:chgData name="Achauer, Simon" userId="7702aed0-eff0-4188-97b7-921c3ed4bb8a" providerId="ADAL" clId="{23373048-13DF-4ECD-9B6B-34771B6B264F}" dt="2021-12-07T08:46:43.366" v="4305"/>
          <ac:spMkLst>
            <pc:docMk/>
            <pc:sldMk cId="631009712" sldId="3412"/>
            <ac:spMk id="6" creationId="{1F82A1D7-8E3A-4800-B3A9-7479D288D149}"/>
          </ac:spMkLst>
        </pc:spChg>
        <pc:picChg chg="del">
          <ac:chgData name="Achauer, Simon" userId="7702aed0-eff0-4188-97b7-921c3ed4bb8a" providerId="ADAL" clId="{23373048-13DF-4ECD-9B6B-34771B6B264F}" dt="2021-11-26T12:19:51.787" v="1127" actId="478"/>
          <ac:picMkLst>
            <pc:docMk/>
            <pc:sldMk cId="631009712" sldId="3412"/>
            <ac:picMk id="6" creationId="{2D496351-DE53-4E62-970D-3BC371411A99}"/>
          </ac:picMkLst>
        </pc:picChg>
        <pc:picChg chg="mod">
          <ac:chgData name="Achauer, Simon" userId="7702aed0-eff0-4188-97b7-921c3ed4bb8a" providerId="ADAL" clId="{23373048-13DF-4ECD-9B6B-34771B6B264F}" dt="2021-11-26T12:20:03.631" v="1130" actId="1076"/>
          <ac:picMkLst>
            <pc:docMk/>
            <pc:sldMk cId="631009712" sldId="3412"/>
            <ac:picMk id="8" creationId="{6FAFE09F-0971-4BFF-8679-FB996B23DB5B}"/>
          </ac:picMkLst>
        </pc:picChg>
      </pc:sldChg>
      <pc:sldChg chg="addSp delSp modSp add mod modTransition">
        <pc:chgData name="Achauer, Simon" userId="7702aed0-eff0-4188-97b7-921c3ed4bb8a" providerId="ADAL" clId="{23373048-13DF-4ECD-9B6B-34771B6B264F}" dt="2021-12-08T14:11:04.346" v="5036" actId="20577"/>
        <pc:sldMkLst>
          <pc:docMk/>
          <pc:sldMk cId="3923101212" sldId="3413"/>
        </pc:sldMkLst>
        <pc:spChg chg="mod">
          <ac:chgData name="Achauer, Simon" userId="7702aed0-eff0-4188-97b7-921c3ed4bb8a" providerId="ADAL" clId="{23373048-13DF-4ECD-9B6B-34771B6B264F}" dt="2021-11-26T13:21:27.259" v="1960"/>
          <ac:spMkLst>
            <pc:docMk/>
            <pc:sldMk cId="3923101212" sldId="3413"/>
            <ac:spMk id="2" creationId="{B892FF55-723F-4B2F-AB92-91F1563E2051}"/>
          </ac:spMkLst>
        </pc:spChg>
        <pc:spChg chg="del mod">
          <ac:chgData name="Achauer, Simon" userId="7702aed0-eff0-4188-97b7-921c3ed4bb8a" providerId="ADAL" clId="{23373048-13DF-4ECD-9B6B-34771B6B264F}" dt="2021-11-26T13:26:53.349" v="2143" actId="478"/>
          <ac:spMkLst>
            <pc:docMk/>
            <pc:sldMk cId="3923101212" sldId="3413"/>
            <ac:spMk id="3" creationId="{4AD6A86A-8059-4978-9AFC-C4A18DCA96F8}"/>
          </ac:spMkLst>
        </pc:spChg>
        <pc:spChg chg="del mod">
          <ac:chgData name="Achauer, Simon" userId="7702aed0-eff0-4188-97b7-921c3ed4bb8a" providerId="ADAL" clId="{23373048-13DF-4ECD-9B6B-34771B6B264F}" dt="2021-12-07T08:46:46.018" v="4306" actId="478"/>
          <ac:spMkLst>
            <pc:docMk/>
            <pc:sldMk cId="3923101212" sldId="3413"/>
            <ac:spMk id="4" creationId="{8176D493-5313-46E7-A078-DF0478A28AA6}"/>
          </ac:spMkLst>
        </pc:spChg>
        <pc:spChg chg="del">
          <ac:chgData name="Achauer, Simon" userId="7702aed0-eff0-4188-97b7-921c3ed4bb8a" providerId="ADAL" clId="{23373048-13DF-4ECD-9B6B-34771B6B264F}" dt="2021-11-26T13:30:23.480" v="2340" actId="478"/>
          <ac:spMkLst>
            <pc:docMk/>
            <pc:sldMk cId="3923101212" sldId="3413"/>
            <ac:spMk id="5" creationId="{8B73E63C-71D4-4EF3-93C4-6C3E3EE756E5}"/>
          </ac:spMkLst>
        </pc:spChg>
        <pc:spChg chg="add mod">
          <ac:chgData name="Achauer, Simon" userId="7702aed0-eff0-4188-97b7-921c3ed4bb8a" providerId="ADAL" clId="{23373048-13DF-4ECD-9B6B-34771B6B264F}" dt="2021-12-07T08:46:46.208" v="4307"/>
          <ac:spMkLst>
            <pc:docMk/>
            <pc:sldMk cId="3923101212" sldId="3413"/>
            <ac:spMk id="7" creationId="{E79CB068-04C5-4849-8CC4-1EFD1D86620D}"/>
          </ac:spMkLst>
        </pc:spChg>
        <pc:spChg chg="add del mod">
          <ac:chgData name="Achauer, Simon" userId="7702aed0-eff0-4188-97b7-921c3ed4bb8a" providerId="ADAL" clId="{23373048-13DF-4ECD-9B6B-34771B6B264F}" dt="2021-11-26T13:26:57.757" v="2145" actId="478"/>
          <ac:spMkLst>
            <pc:docMk/>
            <pc:sldMk cId="3923101212" sldId="3413"/>
            <ac:spMk id="9" creationId="{636C867E-058D-4D1B-8818-DC7028517757}"/>
          </ac:spMkLst>
        </pc:spChg>
        <pc:spChg chg="add mod">
          <ac:chgData name="Achauer, Simon" userId="7702aed0-eff0-4188-97b7-921c3ed4bb8a" providerId="ADAL" clId="{23373048-13DF-4ECD-9B6B-34771B6B264F}" dt="2021-12-08T14:11:04.346" v="5036" actId="20577"/>
          <ac:spMkLst>
            <pc:docMk/>
            <pc:sldMk cId="3923101212" sldId="3413"/>
            <ac:spMk id="10" creationId="{A91E57DF-C5EC-49A1-ADC8-A7397181F682}"/>
          </ac:spMkLst>
        </pc:spChg>
        <pc:picChg chg="mod">
          <ac:chgData name="Achauer, Simon" userId="7702aed0-eff0-4188-97b7-921c3ed4bb8a" providerId="ADAL" clId="{23373048-13DF-4ECD-9B6B-34771B6B264F}" dt="2021-11-26T13:27:08.540" v="2147" actId="14100"/>
          <ac:picMkLst>
            <pc:docMk/>
            <pc:sldMk cId="3923101212" sldId="3413"/>
            <ac:picMk id="6" creationId="{2D496351-DE53-4E62-970D-3BC371411A99}"/>
          </ac:picMkLst>
        </pc:picChg>
        <pc:picChg chg="del">
          <ac:chgData name="Achauer, Simon" userId="7702aed0-eff0-4188-97b7-921c3ed4bb8a" providerId="ADAL" clId="{23373048-13DF-4ECD-9B6B-34771B6B264F}" dt="2021-11-26T12:19:48.840" v="1126" actId="478"/>
          <ac:picMkLst>
            <pc:docMk/>
            <pc:sldMk cId="3923101212" sldId="3413"/>
            <ac:picMk id="8" creationId="{6FAFE09F-0971-4BFF-8679-FB996B23DB5B}"/>
          </ac:picMkLst>
        </pc:picChg>
      </pc:sldChg>
      <pc:sldChg chg="addSp delSp modSp mod modTransition addAnim delAnim modAnim">
        <pc:chgData name="Achauer, Simon" userId="7702aed0-eff0-4188-97b7-921c3ed4bb8a" providerId="ADAL" clId="{23373048-13DF-4ECD-9B6B-34771B6B264F}" dt="2021-12-07T10:31:33.963" v="4383"/>
        <pc:sldMkLst>
          <pc:docMk/>
          <pc:sldMk cId="3617309790" sldId="3414"/>
        </pc:sldMkLst>
        <pc:spChg chg="mod">
          <ac:chgData name="Achauer, Simon" userId="7702aed0-eff0-4188-97b7-921c3ed4bb8a" providerId="ADAL" clId="{23373048-13DF-4ECD-9B6B-34771B6B264F}" dt="2021-11-26T13:32:17.148" v="2346"/>
          <ac:spMkLst>
            <pc:docMk/>
            <pc:sldMk cId="3617309790" sldId="3414"/>
            <ac:spMk id="2" creationId="{35F74939-4E4F-4C4E-AADB-78066BDDAA85}"/>
          </ac:spMkLst>
        </pc:spChg>
        <pc:spChg chg="mod">
          <ac:chgData name="Achauer, Simon" userId="7702aed0-eff0-4188-97b7-921c3ed4bb8a" providerId="ADAL" clId="{23373048-13DF-4ECD-9B6B-34771B6B264F}" dt="2021-11-29T13:48:09.525" v="3345" actId="20577"/>
          <ac:spMkLst>
            <pc:docMk/>
            <pc:sldMk cId="3617309790" sldId="3414"/>
            <ac:spMk id="3" creationId="{56FCAB0C-4A54-4D5F-A86D-1BB70205DFFD}"/>
          </ac:spMkLst>
        </pc:spChg>
        <pc:spChg chg="del">
          <ac:chgData name="Achauer, Simon" userId="7702aed0-eff0-4188-97b7-921c3ed4bb8a" providerId="ADAL" clId="{23373048-13DF-4ECD-9B6B-34771B6B264F}" dt="2021-11-26T13:31:57.156" v="2344" actId="478"/>
          <ac:spMkLst>
            <pc:docMk/>
            <pc:sldMk cId="3617309790" sldId="3414"/>
            <ac:spMk id="4" creationId="{378FA4E5-92A6-42EA-8823-B7D9C688E555}"/>
          </ac:spMkLst>
        </pc:spChg>
        <pc:spChg chg="del mod topLvl">
          <ac:chgData name="Achauer, Simon" userId="7702aed0-eff0-4188-97b7-921c3ed4bb8a" providerId="ADAL" clId="{23373048-13DF-4ECD-9B6B-34771B6B264F}" dt="2021-11-26T13:49:35.940" v="2805" actId="478"/>
          <ac:spMkLst>
            <pc:docMk/>
            <pc:sldMk cId="3617309790" sldId="3414"/>
            <ac:spMk id="7" creationId="{201C44F3-8E4C-4327-8FD2-DE72B4EA2C61}"/>
          </ac:spMkLst>
        </pc:spChg>
        <pc:spChg chg="add del mod">
          <ac:chgData name="Achauer, Simon" userId="7702aed0-eff0-4188-97b7-921c3ed4bb8a" providerId="ADAL" clId="{23373048-13DF-4ECD-9B6B-34771B6B264F}" dt="2021-12-07T08:45:52.602" v="4268" actId="478"/>
          <ac:spMkLst>
            <pc:docMk/>
            <pc:sldMk cId="3617309790" sldId="3414"/>
            <ac:spMk id="8" creationId="{410A1184-0C3E-4B7E-A335-FBF380626396}"/>
          </ac:spMkLst>
        </pc:spChg>
        <pc:spChg chg="mod">
          <ac:chgData name="Achauer, Simon" userId="7702aed0-eff0-4188-97b7-921c3ed4bb8a" providerId="ADAL" clId="{23373048-13DF-4ECD-9B6B-34771B6B264F}" dt="2021-11-26T13:44:40.378" v="2612"/>
          <ac:spMkLst>
            <pc:docMk/>
            <pc:sldMk cId="3617309790" sldId="3414"/>
            <ac:spMk id="10" creationId="{8D6C5E1B-2F2C-4567-A82D-A3FE88442FF6}"/>
          </ac:spMkLst>
        </pc:spChg>
        <pc:spChg chg="mod">
          <ac:chgData name="Achauer, Simon" userId="7702aed0-eff0-4188-97b7-921c3ed4bb8a" providerId="ADAL" clId="{23373048-13DF-4ECD-9B6B-34771B6B264F}" dt="2021-11-26T13:44:40.378" v="2612"/>
          <ac:spMkLst>
            <pc:docMk/>
            <pc:sldMk cId="3617309790" sldId="3414"/>
            <ac:spMk id="11" creationId="{02D05E92-7ED5-450A-AD8D-1D2032740BCF}"/>
          </ac:spMkLst>
        </pc:spChg>
        <pc:spChg chg="mod">
          <ac:chgData name="Achauer, Simon" userId="7702aed0-eff0-4188-97b7-921c3ed4bb8a" providerId="ADAL" clId="{23373048-13DF-4ECD-9B6B-34771B6B264F}" dt="2021-11-26T13:44:52.454" v="2637" actId="1036"/>
          <ac:spMkLst>
            <pc:docMk/>
            <pc:sldMk cId="3617309790" sldId="3414"/>
            <ac:spMk id="13" creationId="{D54973FD-1106-4A62-A5E5-9AE9BE5EF31C}"/>
          </ac:spMkLst>
        </pc:spChg>
        <pc:spChg chg="mod">
          <ac:chgData name="Achauer, Simon" userId="7702aed0-eff0-4188-97b7-921c3ed4bb8a" providerId="ADAL" clId="{23373048-13DF-4ECD-9B6B-34771B6B264F}" dt="2021-11-26T13:44:52.454" v="2637" actId="1036"/>
          <ac:spMkLst>
            <pc:docMk/>
            <pc:sldMk cId="3617309790" sldId="3414"/>
            <ac:spMk id="14" creationId="{0C27B6BE-5436-4A30-82D0-645B64988701}"/>
          </ac:spMkLst>
        </pc:spChg>
        <pc:spChg chg="del mod topLvl">
          <ac:chgData name="Achauer, Simon" userId="7702aed0-eff0-4188-97b7-921c3ed4bb8a" providerId="ADAL" clId="{23373048-13DF-4ECD-9B6B-34771B6B264F}" dt="2021-11-26T13:48:46.778" v="2781" actId="478"/>
          <ac:spMkLst>
            <pc:docMk/>
            <pc:sldMk cId="3617309790" sldId="3414"/>
            <ac:spMk id="17" creationId="{0E9209E6-5907-4DB6-8740-91E5C6204187}"/>
          </ac:spMkLst>
        </pc:spChg>
        <pc:spChg chg="add mod">
          <ac:chgData name="Achauer, Simon" userId="7702aed0-eff0-4188-97b7-921c3ed4bb8a" providerId="ADAL" clId="{23373048-13DF-4ECD-9B6B-34771B6B264F}" dt="2021-11-29T07:03:14.476" v="3105" actId="6549"/>
          <ac:spMkLst>
            <pc:docMk/>
            <pc:sldMk cId="3617309790" sldId="3414"/>
            <ac:spMk id="18" creationId="{01677087-6AB1-4054-8DC6-E4013810495C}"/>
          </ac:spMkLst>
        </pc:spChg>
        <pc:spChg chg="add mod">
          <ac:chgData name="Achauer, Simon" userId="7702aed0-eff0-4188-97b7-921c3ed4bb8a" providerId="ADAL" clId="{23373048-13DF-4ECD-9B6B-34771B6B264F}" dt="2021-11-29T07:03:27.186" v="3107" actId="1036"/>
          <ac:spMkLst>
            <pc:docMk/>
            <pc:sldMk cId="3617309790" sldId="3414"/>
            <ac:spMk id="19" creationId="{31C464FB-21F5-4E91-B217-B61190366C69}"/>
          </ac:spMkLst>
        </pc:spChg>
        <pc:spChg chg="mod">
          <ac:chgData name="Achauer, Simon" userId="7702aed0-eff0-4188-97b7-921c3ed4bb8a" providerId="ADAL" clId="{23373048-13DF-4ECD-9B6B-34771B6B264F}" dt="2021-11-26T14:08:21.102" v="3071" actId="1076"/>
          <ac:spMkLst>
            <pc:docMk/>
            <pc:sldMk cId="3617309790" sldId="3414"/>
            <ac:spMk id="24" creationId="{1429FB97-E0BA-4862-BAB2-A95355AFE963}"/>
          </ac:spMkLst>
        </pc:spChg>
        <pc:spChg chg="add mod">
          <ac:chgData name="Achauer, Simon" userId="7702aed0-eff0-4188-97b7-921c3ed4bb8a" providerId="ADAL" clId="{23373048-13DF-4ECD-9B6B-34771B6B264F}" dt="2021-11-26T14:08:21.102" v="3071" actId="1076"/>
          <ac:spMkLst>
            <pc:docMk/>
            <pc:sldMk cId="3617309790" sldId="3414"/>
            <ac:spMk id="25" creationId="{499BAAE6-5164-4566-9C03-2A292612D044}"/>
          </ac:spMkLst>
        </pc:spChg>
        <pc:spChg chg="add mod">
          <ac:chgData name="Achauer, Simon" userId="7702aed0-eff0-4188-97b7-921c3ed4bb8a" providerId="ADAL" clId="{23373048-13DF-4ECD-9B6B-34771B6B264F}" dt="2021-12-07T08:45:52.797" v="4269"/>
          <ac:spMkLst>
            <pc:docMk/>
            <pc:sldMk cId="3617309790" sldId="3414"/>
            <ac:spMk id="27" creationId="{8E1DEF06-7194-40E0-BC9B-C45ABF63306E}"/>
          </ac:spMkLst>
        </pc:spChg>
        <pc:grpChg chg="add del mod">
          <ac:chgData name="Achauer, Simon" userId="7702aed0-eff0-4188-97b7-921c3ed4bb8a" providerId="ADAL" clId="{23373048-13DF-4ECD-9B6B-34771B6B264F}" dt="2021-11-26T13:49:35.940" v="2805" actId="478"/>
          <ac:grpSpMkLst>
            <pc:docMk/>
            <pc:sldMk cId="3617309790" sldId="3414"/>
            <ac:grpSpMk id="5" creationId="{175060FB-DBD4-45DC-A98D-4E2732BBDEF6}"/>
          </ac:grpSpMkLst>
        </pc:grpChg>
        <pc:grpChg chg="add mod">
          <ac:chgData name="Achauer, Simon" userId="7702aed0-eff0-4188-97b7-921c3ed4bb8a" providerId="ADAL" clId="{23373048-13DF-4ECD-9B6B-34771B6B264F}" dt="2021-11-26T13:44:40.378" v="2612"/>
          <ac:grpSpMkLst>
            <pc:docMk/>
            <pc:sldMk cId="3617309790" sldId="3414"/>
            <ac:grpSpMk id="9" creationId="{A2CC4815-07EE-42EB-9291-1993AF9E2E5E}"/>
          </ac:grpSpMkLst>
        </pc:grpChg>
        <pc:grpChg chg="add mod">
          <ac:chgData name="Achauer, Simon" userId="7702aed0-eff0-4188-97b7-921c3ed4bb8a" providerId="ADAL" clId="{23373048-13DF-4ECD-9B6B-34771B6B264F}" dt="2021-11-26T13:44:52.454" v="2637" actId="1036"/>
          <ac:grpSpMkLst>
            <pc:docMk/>
            <pc:sldMk cId="3617309790" sldId="3414"/>
            <ac:grpSpMk id="12" creationId="{DDE776F4-F581-4C3A-9628-F8C90CD3353D}"/>
          </ac:grpSpMkLst>
        </pc:grpChg>
        <pc:grpChg chg="add del mod">
          <ac:chgData name="Achauer, Simon" userId="7702aed0-eff0-4188-97b7-921c3ed4bb8a" providerId="ADAL" clId="{23373048-13DF-4ECD-9B6B-34771B6B264F}" dt="2021-11-26T13:48:46.778" v="2781" actId="478"/>
          <ac:grpSpMkLst>
            <pc:docMk/>
            <pc:sldMk cId="3617309790" sldId="3414"/>
            <ac:grpSpMk id="15" creationId="{BD2A6D36-2802-4414-B95A-0C5F07A868D5}"/>
          </ac:grpSpMkLst>
        </pc:grpChg>
        <pc:grpChg chg="add mod">
          <ac:chgData name="Achauer, Simon" userId="7702aed0-eff0-4188-97b7-921c3ed4bb8a" providerId="ADAL" clId="{23373048-13DF-4ECD-9B6B-34771B6B264F}" dt="2021-11-26T13:51:12.353" v="2878" actId="1076"/>
          <ac:grpSpMkLst>
            <pc:docMk/>
            <pc:sldMk cId="3617309790" sldId="3414"/>
            <ac:grpSpMk id="20" creationId="{8E981178-0FF4-48F0-9121-D8B1A0CCC8F6}"/>
          </ac:grpSpMkLst>
        </pc:grpChg>
        <pc:grpChg chg="add mod">
          <ac:chgData name="Achauer, Simon" userId="7702aed0-eff0-4188-97b7-921c3ed4bb8a" providerId="ADAL" clId="{23373048-13DF-4ECD-9B6B-34771B6B264F}" dt="2021-11-26T14:08:26.127" v="3072" actId="1076"/>
          <ac:grpSpMkLst>
            <pc:docMk/>
            <pc:sldMk cId="3617309790" sldId="3414"/>
            <ac:grpSpMk id="21" creationId="{D41DB607-CD66-424F-A9B5-5F38E7DA2041}"/>
          </ac:grpSpMkLst>
        </pc:grpChg>
        <pc:grpChg chg="add mod">
          <ac:chgData name="Achauer, Simon" userId="7702aed0-eff0-4188-97b7-921c3ed4bb8a" providerId="ADAL" clId="{23373048-13DF-4ECD-9B6B-34771B6B264F}" dt="2021-11-26T14:08:21.102" v="3071" actId="1076"/>
          <ac:grpSpMkLst>
            <pc:docMk/>
            <pc:sldMk cId="3617309790" sldId="3414"/>
            <ac:grpSpMk id="22" creationId="{FE5FCB32-8EB7-4085-9BA6-3B3B4B57759F}"/>
          </ac:grpSpMkLst>
        </pc:grpChg>
        <pc:grpChg chg="add mod">
          <ac:chgData name="Achauer, Simon" userId="7702aed0-eff0-4188-97b7-921c3ed4bb8a" providerId="ADAL" clId="{23373048-13DF-4ECD-9B6B-34771B6B264F}" dt="2021-11-26T14:08:21.102" v="3071" actId="1076"/>
          <ac:grpSpMkLst>
            <pc:docMk/>
            <pc:sldMk cId="3617309790" sldId="3414"/>
            <ac:grpSpMk id="26" creationId="{947B8C94-637A-4033-A902-A5D289B5854F}"/>
          </ac:grpSpMkLst>
        </pc:grpChg>
        <pc:picChg chg="mod topLvl">
          <ac:chgData name="Achauer, Simon" userId="7702aed0-eff0-4188-97b7-921c3ed4bb8a" providerId="ADAL" clId="{23373048-13DF-4ECD-9B6B-34771B6B264F}" dt="2021-11-26T13:50:49.792" v="2867" actId="164"/>
          <ac:picMkLst>
            <pc:docMk/>
            <pc:sldMk cId="3617309790" sldId="3414"/>
            <ac:picMk id="6" creationId="{C31C0B66-C7A5-4578-AAE5-395FE3C029A5}"/>
          </ac:picMkLst>
        </pc:picChg>
        <pc:picChg chg="add del mod topLvl">
          <ac:chgData name="Achauer, Simon" userId="7702aed0-eff0-4188-97b7-921c3ed4bb8a" providerId="ADAL" clId="{23373048-13DF-4ECD-9B6B-34771B6B264F}" dt="2021-11-26T13:50:44.807" v="2866" actId="164"/>
          <ac:picMkLst>
            <pc:docMk/>
            <pc:sldMk cId="3617309790" sldId="3414"/>
            <ac:picMk id="16" creationId="{AEAF093E-4926-4B76-9437-2567D192A093}"/>
          </ac:picMkLst>
        </pc:picChg>
        <pc:picChg chg="mod">
          <ac:chgData name="Achauer, Simon" userId="7702aed0-eff0-4188-97b7-921c3ed4bb8a" providerId="ADAL" clId="{23373048-13DF-4ECD-9B6B-34771B6B264F}" dt="2021-11-26T14:08:21.102" v="3071" actId="1076"/>
          <ac:picMkLst>
            <pc:docMk/>
            <pc:sldMk cId="3617309790" sldId="3414"/>
            <ac:picMk id="23" creationId="{7CA101FB-56A1-4164-8ABF-BB7E0B2FFC94}"/>
          </ac:picMkLst>
        </pc:picChg>
      </pc:sldChg>
      <pc:sldChg chg="delSp modSp add del mod">
        <pc:chgData name="Achauer, Simon" userId="7702aed0-eff0-4188-97b7-921c3ed4bb8a" providerId="ADAL" clId="{23373048-13DF-4ECD-9B6B-34771B6B264F}" dt="2021-11-26T13:30:41.284" v="2341" actId="2696"/>
        <pc:sldMkLst>
          <pc:docMk/>
          <pc:sldMk cId="3743194118" sldId="3415"/>
        </pc:sldMkLst>
        <pc:spChg chg="mod">
          <ac:chgData name="Achauer, Simon" userId="7702aed0-eff0-4188-97b7-921c3ed4bb8a" providerId="ADAL" clId="{23373048-13DF-4ECD-9B6B-34771B6B264F}" dt="2021-11-26T13:21:32.257" v="1961"/>
          <ac:spMkLst>
            <pc:docMk/>
            <pc:sldMk cId="3743194118" sldId="3415"/>
            <ac:spMk id="2" creationId="{B892FF55-723F-4B2F-AB92-91F1563E2051}"/>
          </ac:spMkLst>
        </pc:spChg>
        <pc:spChg chg="mod">
          <ac:chgData name="Achauer, Simon" userId="7702aed0-eff0-4188-97b7-921c3ed4bb8a" providerId="ADAL" clId="{23373048-13DF-4ECD-9B6B-34771B6B264F}" dt="2021-11-26T12:31:41.562" v="1207" actId="20577"/>
          <ac:spMkLst>
            <pc:docMk/>
            <pc:sldMk cId="3743194118" sldId="3415"/>
            <ac:spMk id="3" creationId="{4AD6A86A-8059-4978-9AFC-C4A18DCA96F8}"/>
          </ac:spMkLst>
        </pc:spChg>
        <pc:spChg chg="del">
          <ac:chgData name="Achauer, Simon" userId="7702aed0-eff0-4188-97b7-921c3ed4bb8a" providerId="ADAL" clId="{23373048-13DF-4ECD-9B6B-34771B6B264F}" dt="2021-11-26T12:31:23.334" v="1186" actId="478"/>
          <ac:spMkLst>
            <pc:docMk/>
            <pc:sldMk cId="3743194118" sldId="3415"/>
            <ac:spMk id="5" creationId="{8B73E63C-71D4-4EF3-93C4-6C3E3EE756E5}"/>
          </ac:spMkLst>
        </pc:spChg>
        <pc:picChg chg="del">
          <ac:chgData name="Achauer, Simon" userId="7702aed0-eff0-4188-97b7-921c3ed4bb8a" providerId="ADAL" clId="{23373048-13DF-4ECD-9B6B-34771B6B264F}" dt="2021-11-26T12:31:22.264" v="1185" actId="478"/>
          <ac:picMkLst>
            <pc:docMk/>
            <pc:sldMk cId="3743194118" sldId="3415"/>
            <ac:picMk id="6" creationId="{2D496351-DE53-4E62-970D-3BC371411A99}"/>
          </ac:picMkLst>
        </pc:picChg>
      </pc:sldChg>
      <pc:sldChg chg="modTransition">
        <pc:chgData name="Achauer, Simon" userId="7702aed0-eff0-4188-97b7-921c3ed4bb8a" providerId="ADAL" clId="{23373048-13DF-4ECD-9B6B-34771B6B264F}" dt="2021-12-07T10:31:33.963" v="4383"/>
        <pc:sldMkLst>
          <pc:docMk/>
          <pc:sldMk cId="3056764007" sldId="3416"/>
        </pc:sldMkLst>
      </pc:sldChg>
      <pc:sldChg chg="addSp delSp modSp add mod ord modTransition delAnim">
        <pc:chgData name="Achauer, Simon" userId="7702aed0-eff0-4188-97b7-921c3ed4bb8a" providerId="ADAL" clId="{23373048-13DF-4ECD-9B6B-34771B6B264F}" dt="2021-12-07T10:31:33.963" v="4383"/>
        <pc:sldMkLst>
          <pc:docMk/>
          <pc:sldMk cId="364010029" sldId="3417"/>
        </pc:sldMkLst>
        <pc:spChg chg="add mod">
          <ac:chgData name="Achauer, Simon" userId="7702aed0-eff0-4188-97b7-921c3ed4bb8a" providerId="ADAL" clId="{23373048-13DF-4ECD-9B6B-34771B6B264F}" dt="2021-12-07T08:45:55.808" v="4271"/>
          <ac:spMkLst>
            <pc:docMk/>
            <pc:sldMk cId="364010029" sldId="3417"/>
            <ac:spMk id="6" creationId="{5B22960D-D642-4525-B792-DE4458FD5CF1}"/>
          </ac:spMkLst>
        </pc:spChg>
        <pc:spChg chg="ord">
          <ac:chgData name="Achauer, Simon" userId="7702aed0-eff0-4188-97b7-921c3ed4bb8a" providerId="ADAL" clId="{23373048-13DF-4ECD-9B6B-34771B6B264F}" dt="2021-11-30T06:54:11.883" v="3354" actId="166"/>
          <ac:spMkLst>
            <pc:docMk/>
            <pc:sldMk cId="364010029" sldId="3417"/>
            <ac:spMk id="7" creationId="{98969D83-6DA0-4C80-BC74-9B8B80F2116E}"/>
          </ac:spMkLst>
        </pc:spChg>
        <pc:spChg chg="del">
          <ac:chgData name="Achauer, Simon" userId="7702aed0-eff0-4188-97b7-921c3ed4bb8a" providerId="ADAL" clId="{23373048-13DF-4ECD-9B6B-34771B6B264F}" dt="2021-12-07T08:45:55.554" v="4270" actId="478"/>
          <ac:spMkLst>
            <pc:docMk/>
            <pc:sldMk cId="364010029" sldId="3417"/>
            <ac:spMk id="8" creationId="{92676A05-5511-4FB2-A40F-A30B22D7C605}"/>
          </ac:spMkLst>
        </pc:spChg>
        <pc:spChg chg="del">
          <ac:chgData name="Achauer, Simon" userId="7702aed0-eff0-4188-97b7-921c3ed4bb8a" providerId="ADAL" clId="{23373048-13DF-4ECD-9B6B-34771B6B264F}" dt="2021-11-26T13:33:33.230" v="2360" actId="478"/>
          <ac:spMkLst>
            <pc:docMk/>
            <pc:sldMk cId="364010029" sldId="3417"/>
            <ac:spMk id="9" creationId="{76BB9B3A-312B-4C33-BDCE-EA28F866A462}"/>
          </ac:spMkLst>
        </pc:spChg>
        <pc:picChg chg="ord">
          <ac:chgData name="Achauer, Simon" userId="7702aed0-eff0-4188-97b7-921c3ed4bb8a" providerId="ADAL" clId="{23373048-13DF-4ECD-9B6B-34771B6B264F}" dt="2021-11-30T06:54:08.384" v="3353" actId="166"/>
          <ac:picMkLst>
            <pc:docMk/>
            <pc:sldMk cId="364010029" sldId="3417"/>
            <ac:picMk id="3" creationId="{2A509278-B3EC-49AE-AC14-8CC2F45375A5}"/>
          </ac:picMkLst>
        </pc:picChg>
      </pc:sldChg>
      <pc:sldChg chg="addSp delSp modSp add mod ord modTransition modShow">
        <pc:chgData name="Achauer, Simon" userId="7702aed0-eff0-4188-97b7-921c3ed4bb8a" providerId="ADAL" clId="{23373048-13DF-4ECD-9B6B-34771B6B264F}" dt="2021-12-08T13:55:37.983" v="4523"/>
        <pc:sldMkLst>
          <pc:docMk/>
          <pc:sldMk cId="3136465392" sldId="3418"/>
        </pc:sldMkLst>
        <pc:spChg chg="mod">
          <ac:chgData name="Achauer, Simon" userId="7702aed0-eff0-4188-97b7-921c3ed4bb8a" providerId="ADAL" clId="{23373048-13DF-4ECD-9B6B-34771B6B264F}" dt="2021-11-30T07:02:44.533" v="3561" actId="20577"/>
          <ac:spMkLst>
            <pc:docMk/>
            <pc:sldMk cId="3136465392" sldId="3418"/>
            <ac:spMk id="3" creationId="{6A37F09C-22E2-493C-A2A9-947E3138D19B}"/>
          </ac:spMkLst>
        </pc:spChg>
        <pc:spChg chg="add mod topLvl">
          <ac:chgData name="Achauer, Simon" userId="7702aed0-eff0-4188-97b7-921c3ed4bb8a" providerId="ADAL" clId="{23373048-13DF-4ECD-9B6B-34771B6B264F}" dt="2021-11-30T07:13:13.330" v="3711" actId="164"/>
          <ac:spMkLst>
            <pc:docMk/>
            <pc:sldMk cId="3136465392" sldId="3418"/>
            <ac:spMk id="12" creationId="{225D0292-0BC7-4BAA-89BC-BDE3AE390835}"/>
          </ac:spMkLst>
        </pc:spChg>
        <pc:spChg chg="add mod topLvl">
          <ac:chgData name="Achauer, Simon" userId="7702aed0-eff0-4188-97b7-921c3ed4bb8a" providerId="ADAL" clId="{23373048-13DF-4ECD-9B6B-34771B6B264F}" dt="2021-11-30T07:13:13.330" v="3711" actId="164"/>
          <ac:spMkLst>
            <pc:docMk/>
            <pc:sldMk cId="3136465392" sldId="3418"/>
            <ac:spMk id="13" creationId="{26C705AD-2B42-4A16-8E11-0CE64AEB8A7C}"/>
          </ac:spMkLst>
        </pc:spChg>
        <pc:spChg chg="add mod topLvl">
          <ac:chgData name="Achauer, Simon" userId="7702aed0-eff0-4188-97b7-921c3ed4bb8a" providerId="ADAL" clId="{23373048-13DF-4ECD-9B6B-34771B6B264F}" dt="2021-11-30T07:13:13.330" v="3711" actId="164"/>
          <ac:spMkLst>
            <pc:docMk/>
            <pc:sldMk cId="3136465392" sldId="3418"/>
            <ac:spMk id="14" creationId="{7F35D1B3-758C-4433-868F-698B5FDB3282}"/>
          </ac:spMkLst>
        </pc:spChg>
        <pc:spChg chg="add mod">
          <ac:chgData name="Achauer, Simon" userId="7702aed0-eff0-4188-97b7-921c3ed4bb8a" providerId="ADAL" clId="{23373048-13DF-4ECD-9B6B-34771B6B264F}" dt="2021-11-30T07:12:50.254" v="3709" actId="165"/>
          <ac:spMkLst>
            <pc:docMk/>
            <pc:sldMk cId="3136465392" sldId="3418"/>
            <ac:spMk id="15" creationId="{F1E7FD66-9432-4069-A147-04C7C4384C6D}"/>
          </ac:spMkLst>
        </pc:spChg>
        <pc:spChg chg="add mod">
          <ac:chgData name="Achauer, Simon" userId="7702aed0-eff0-4188-97b7-921c3ed4bb8a" providerId="ADAL" clId="{23373048-13DF-4ECD-9B6B-34771B6B264F}" dt="2021-11-30T07:12:50.254" v="3709" actId="165"/>
          <ac:spMkLst>
            <pc:docMk/>
            <pc:sldMk cId="3136465392" sldId="3418"/>
            <ac:spMk id="16" creationId="{22FDA432-A4ED-41E5-960C-AE463F826819}"/>
          </ac:spMkLst>
        </pc:spChg>
        <pc:spChg chg="add mod">
          <ac:chgData name="Achauer, Simon" userId="7702aed0-eff0-4188-97b7-921c3ed4bb8a" providerId="ADAL" clId="{23373048-13DF-4ECD-9B6B-34771B6B264F}" dt="2021-11-30T07:12:50.254" v="3709" actId="165"/>
          <ac:spMkLst>
            <pc:docMk/>
            <pc:sldMk cId="3136465392" sldId="3418"/>
            <ac:spMk id="17" creationId="{9B93FDAF-0406-42E6-B928-A57E37A656F9}"/>
          </ac:spMkLst>
        </pc:spChg>
        <pc:spChg chg="add mod">
          <ac:chgData name="Achauer, Simon" userId="7702aed0-eff0-4188-97b7-921c3ed4bb8a" providerId="ADAL" clId="{23373048-13DF-4ECD-9B6B-34771B6B264F}" dt="2021-11-30T07:12:50.254" v="3709" actId="165"/>
          <ac:spMkLst>
            <pc:docMk/>
            <pc:sldMk cId="3136465392" sldId="3418"/>
            <ac:spMk id="18" creationId="{8EFFE5F3-1DA0-4CC5-AAC4-42B9A696C186}"/>
          </ac:spMkLst>
        </pc:spChg>
        <pc:spChg chg="add mod">
          <ac:chgData name="Achauer, Simon" userId="7702aed0-eff0-4188-97b7-921c3ed4bb8a" providerId="ADAL" clId="{23373048-13DF-4ECD-9B6B-34771B6B264F}" dt="2021-11-30T07:12:50.254" v="3709" actId="165"/>
          <ac:spMkLst>
            <pc:docMk/>
            <pc:sldMk cId="3136465392" sldId="3418"/>
            <ac:spMk id="19" creationId="{F322A982-1044-4634-8D53-E161B6041A5B}"/>
          </ac:spMkLst>
        </pc:spChg>
        <pc:grpChg chg="del">
          <ac:chgData name="Achauer, Simon" userId="7702aed0-eff0-4188-97b7-921c3ed4bb8a" providerId="ADAL" clId="{23373048-13DF-4ECD-9B6B-34771B6B264F}" dt="2021-11-29T07:06:00.879" v="3127" actId="478"/>
          <ac:grpSpMkLst>
            <pc:docMk/>
            <pc:sldMk cId="3136465392" sldId="3418"/>
            <ac:grpSpMk id="4" creationId="{BF4FABC2-7D9E-4EC6-B9C3-193ACCE6903C}"/>
          </ac:grpSpMkLst>
        </pc:grpChg>
        <pc:grpChg chg="add mod ord topLvl">
          <ac:chgData name="Achauer, Simon" userId="7702aed0-eff0-4188-97b7-921c3ed4bb8a" providerId="ADAL" clId="{23373048-13DF-4ECD-9B6B-34771B6B264F}" dt="2021-11-30T07:13:13.330" v="3711" actId="164"/>
          <ac:grpSpMkLst>
            <pc:docMk/>
            <pc:sldMk cId="3136465392" sldId="3418"/>
            <ac:grpSpMk id="7" creationId="{3A48FF40-FDBB-4307-A8F0-93C81DB57D2F}"/>
          </ac:grpSpMkLst>
        </pc:grpChg>
        <pc:grpChg chg="add del mod">
          <ac:chgData name="Achauer, Simon" userId="7702aed0-eff0-4188-97b7-921c3ed4bb8a" providerId="ADAL" clId="{23373048-13DF-4ECD-9B6B-34771B6B264F}" dt="2021-11-30T07:12:50.254" v="3709" actId="165"/>
          <ac:grpSpMkLst>
            <pc:docMk/>
            <pc:sldMk cId="3136465392" sldId="3418"/>
            <ac:grpSpMk id="20" creationId="{F3FCE497-F2B2-4A4F-9D8F-CD7217750222}"/>
          </ac:grpSpMkLst>
        </pc:grpChg>
        <pc:grpChg chg="add mod">
          <ac:chgData name="Achauer, Simon" userId="7702aed0-eff0-4188-97b7-921c3ed4bb8a" providerId="ADAL" clId="{23373048-13DF-4ECD-9B6B-34771B6B264F}" dt="2021-11-30T07:13:13.330" v="3711" actId="164"/>
          <ac:grpSpMkLst>
            <pc:docMk/>
            <pc:sldMk cId="3136465392" sldId="3418"/>
            <ac:grpSpMk id="21" creationId="{B57A2BDE-9D48-4D89-B6E6-7353D194029D}"/>
          </ac:grpSpMkLst>
        </pc:grpChg>
        <pc:picChg chg="add mod ord">
          <ac:chgData name="Achauer, Simon" userId="7702aed0-eff0-4188-97b7-921c3ed4bb8a" providerId="ADAL" clId="{23373048-13DF-4ECD-9B6B-34771B6B264F}" dt="2021-11-30T07:12:50.254" v="3709" actId="165"/>
          <ac:picMkLst>
            <pc:docMk/>
            <pc:sldMk cId="3136465392" sldId="3418"/>
            <ac:picMk id="4" creationId="{AF10E072-C0A9-424F-8717-AAD886EDBE9C}"/>
          </ac:picMkLst>
        </pc:picChg>
        <pc:picChg chg="add del mod">
          <ac:chgData name="Achauer, Simon" userId="7702aed0-eff0-4188-97b7-921c3ed4bb8a" providerId="ADAL" clId="{23373048-13DF-4ECD-9B6B-34771B6B264F}" dt="2021-11-30T07:04:13.280" v="3574" actId="478"/>
          <ac:picMkLst>
            <pc:docMk/>
            <pc:sldMk cId="3136465392" sldId="3418"/>
            <ac:picMk id="6" creationId="{FC05FD22-FD0F-48E0-AFF3-F2C0D512A76D}"/>
          </ac:picMkLst>
        </pc:picChg>
        <pc:picChg chg="add mod ord">
          <ac:chgData name="Achauer, Simon" userId="7702aed0-eff0-4188-97b7-921c3ed4bb8a" providerId="ADAL" clId="{23373048-13DF-4ECD-9B6B-34771B6B264F}" dt="2021-11-30T07:04:36.912" v="3592" actId="1076"/>
          <ac:picMkLst>
            <pc:docMk/>
            <pc:sldMk cId="3136465392" sldId="3418"/>
            <ac:picMk id="9" creationId="{DE0ACB70-2FAC-4483-91BB-6531CA5DDCCF}"/>
          </ac:picMkLst>
        </pc:picChg>
        <pc:picChg chg="add del mod">
          <ac:chgData name="Achauer, Simon" userId="7702aed0-eff0-4188-97b7-921c3ed4bb8a" providerId="ADAL" clId="{23373048-13DF-4ECD-9B6B-34771B6B264F}" dt="2021-11-30T07:04:17.751" v="3576" actId="478"/>
          <ac:picMkLst>
            <pc:docMk/>
            <pc:sldMk cId="3136465392" sldId="3418"/>
            <ac:picMk id="11" creationId="{243F16DE-C07C-406F-B331-0984D67A7F4F}"/>
          </ac:picMkLst>
        </pc:picChg>
        <pc:picChg chg="del">
          <ac:chgData name="Achauer, Simon" userId="7702aed0-eff0-4188-97b7-921c3ed4bb8a" providerId="ADAL" clId="{23373048-13DF-4ECD-9B6B-34771B6B264F}" dt="2021-11-29T07:06:00.242" v="3126" actId="478"/>
          <ac:picMkLst>
            <pc:docMk/>
            <pc:sldMk cId="3136465392" sldId="3418"/>
            <ac:picMk id="23" creationId="{10E2DC10-FDFF-4D94-9566-69FFF44250FD}"/>
          </ac:picMkLst>
        </pc:picChg>
      </pc:sldChg>
      <pc:sldChg chg="addSp delSp modSp new mod ord modTransition modClrScheme chgLayout">
        <pc:chgData name="Achauer, Simon" userId="7702aed0-eff0-4188-97b7-921c3ed4bb8a" providerId="ADAL" clId="{23373048-13DF-4ECD-9B6B-34771B6B264F}" dt="2021-12-08T14:13:50.653" v="5082" actId="20577"/>
        <pc:sldMkLst>
          <pc:docMk/>
          <pc:sldMk cId="3770457395" sldId="3419"/>
        </pc:sldMkLst>
        <pc:spChg chg="mod ord">
          <ac:chgData name="Achauer, Simon" userId="7702aed0-eff0-4188-97b7-921c3ed4bb8a" providerId="ADAL" clId="{23373048-13DF-4ECD-9B6B-34771B6B264F}" dt="2021-12-07T06:46:29.583" v="3751" actId="700"/>
          <ac:spMkLst>
            <pc:docMk/>
            <pc:sldMk cId="3770457395" sldId="3419"/>
            <ac:spMk id="2" creationId="{1C764B71-F5DF-4F7C-B6F3-C713F7CDE9DE}"/>
          </ac:spMkLst>
        </pc:spChg>
        <pc:spChg chg="del mod ord">
          <ac:chgData name="Achauer, Simon" userId="7702aed0-eff0-4188-97b7-921c3ed4bb8a" providerId="ADAL" clId="{23373048-13DF-4ECD-9B6B-34771B6B264F}" dt="2021-12-07T06:46:29.583" v="3751" actId="700"/>
          <ac:spMkLst>
            <pc:docMk/>
            <pc:sldMk cId="3770457395" sldId="3419"/>
            <ac:spMk id="3" creationId="{4C1C1596-05F9-49E4-873E-1BF1126B4E0F}"/>
          </ac:spMkLst>
        </pc:spChg>
        <pc:spChg chg="mod ord">
          <ac:chgData name="Achauer, Simon" userId="7702aed0-eff0-4188-97b7-921c3ed4bb8a" providerId="ADAL" clId="{23373048-13DF-4ECD-9B6B-34771B6B264F}" dt="2021-12-07T06:46:29.583" v="3751" actId="700"/>
          <ac:spMkLst>
            <pc:docMk/>
            <pc:sldMk cId="3770457395" sldId="3419"/>
            <ac:spMk id="4" creationId="{02E6901E-0BAA-42F8-A6D3-FC5B3FFF7B08}"/>
          </ac:spMkLst>
        </pc:spChg>
        <pc:spChg chg="add del">
          <ac:chgData name="Achauer, Simon" userId="7702aed0-eff0-4188-97b7-921c3ed4bb8a" providerId="ADAL" clId="{23373048-13DF-4ECD-9B6B-34771B6B264F}" dt="2021-12-07T06:46:22.115" v="3750" actId="478"/>
          <ac:spMkLst>
            <pc:docMk/>
            <pc:sldMk cId="3770457395" sldId="3419"/>
            <ac:spMk id="6" creationId="{E39AF539-9575-4A82-B83D-5ADE8B63328D}"/>
          </ac:spMkLst>
        </pc:spChg>
        <pc:spChg chg="add mod ord">
          <ac:chgData name="Achauer, Simon" userId="7702aed0-eff0-4188-97b7-921c3ed4bb8a" providerId="ADAL" clId="{23373048-13DF-4ECD-9B6B-34771B6B264F}" dt="2021-12-07T06:48:17.179" v="3833" actId="255"/>
          <ac:spMkLst>
            <pc:docMk/>
            <pc:sldMk cId="3770457395" sldId="3419"/>
            <ac:spMk id="7" creationId="{23131D0A-8657-47B9-81AC-6FB9F19ACE43}"/>
          </ac:spMkLst>
        </pc:spChg>
        <pc:spChg chg="add mod ord">
          <ac:chgData name="Achauer, Simon" userId="7702aed0-eff0-4188-97b7-921c3ed4bb8a" providerId="ADAL" clId="{23373048-13DF-4ECD-9B6B-34771B6B264F}" dt="2021-12-08T14:13:50.653" v="5082" actId="20577"/>
          <ac:spMkLst>
            <pc:docMk/>
            <pc:sldMk cId="3770457395" sldId="3419"/>
            <ac:spMk id="8" creationId="{8B3511A2-B6FD-41EE-8F36-C4F2A7F674F8}"/>
          </ac:spMkLst>
        </pc:spChg>
      </pc:sldChg>
      <pc:sldChg chg="addSp delSp modSp add mod modTransition">
        <pc:chgData name="Achauer, Simon" userId="7702aed0-eff0-4188-97b7-921c3ed4bb8a" providerId="ADAL" clId="{23373048-13DF-4ECD-9B6B-34771B6B264F}" dt="2021-12-07T10:31:33.963" v="4383"/>
        <pc:sldMkLst>
          <pc:docMk/>
          <pc:sldMk cId="1832651903" sldId="3420"/>
        </pc:sldMkLst>
        <pc:spChg chg="del">
          <ac:chgData name="Achauer, Simon" userId="7702aed0-eff0-4188-97b7-921c3ed4bb8a" providerId="ADAL" clId="{23373048-13DF-4ECD-9B6B-34771B6B264F}" dt="2021-12-07T08:45:11.209" v="4262" actId="478"/>
          <ac:spMkLst>
            <pc:docMk/>
            <pc:sldMk cId="1832651903" sldId="3420"/>
            <ac:spMk id="10" creationId="{F46FFBF2-E0FE-4B81-A2D2-9B37543852B8}"/>
          </ac:spMkLst>
        </pc:spChg>
        <pc:spChg chg="add mod">
          <ac:chgData name="Achauer, Simon" userId="7702aed0-eff0-4188-97b7-921c3ed4bb8a" providerId="ADAL" clId="{23373048-13DF-4ECD-9B6B-34771B6B264F}" dt="2021-12-07T08:45:11.673" v="4263"/>
          <ac:spMkLst>
            <pc:docMk/>
            <pc:sldMk cId="1832651903" sldId="3420"/>
            <ac:spMk id="13" creationId="{238021B3-8CF5-486C-BE20-36EABCCD9FE4}"/>
          </ac:spMkLst>
        </pc:spChg>
      </pc:sldChg>
      <pc:sldChg chg="addSp delSp modSp add mod modTransition delAnim modAnim">
        <pc:chgData name="Achauer, Simon" userId="7702aed0-eff0-4188-97b7-921c3ed4bb8a" providerId="ADAL" clId="{23373048-13DF-4ECD-9B6B-34771B6B264F}" dt="2021-12-07T10:31:33.963" v="4383"/>
        <pc:sldMkLst>
          <pc:docMk/>
          <pc:sldMk cId="502732210" sldId="3421"/>
        </pc:sldMkLst>
        <pc:spChg chg="del">
          <ac:chgData name="Achauer, Simon" userId="7702aed0-eff0-4188-97b7-921c3ed4bb8a" providerId="ADAL" clId="{23373048-13DF-4ECD-9B6B-34771B6B264F}" dt="2021-12-07T08:40:48.296" v="4209" actId="478"/>
          <ac:spMkLst>
            <pc:docMk/>
            <pc:sldMk cId="502732210" sldId="3421"/>
            <ac:spMk id="2" creationId="{3FA0E50D-5790-4B6C-B112-E4BB55490DBA}"/>
          </ac:spMkLst>
        </pc:spChg>
        <pc:spChg chg="del">
          <ac:chgData name="Achauer, Simon" userId="7702aed0-eff0-4188-97b7-921c3ed4bb8a" providerId="ADAL" clId="{23373048-13DF-4ECD-9B6B-34771B6B264F}" dt="2021-12-07T08:46:01.355" v="4274" actId="478"/>
          <ac:spMkLst>
            <pc:docMk/>
            <pc:sldMk cId="502732210" sldId="3421"/>
            <ac:spMk id="10" creationId="{F46FFBF2-E0FE-4B81-A2D2-9B37543852B8}"/>
          </ac:spMkLst>
        </pc:spChg>
        <pc:spChg chg="add mod">
          <ac:chgData name="Achauer, Simon" userId="7702aed0-eff0-4188-97b7-921c3ed4bb8a" providerId="ADAL" clId="{23373048-13DF-4ECD-9B6B-34771B6B264F}" dt="2021-12-07T08:46:01.548" v="4275"/>
          <ac:spMkLst>
            <pc:docMk/>
            <pc:sldMk cId="502732210" sldId="3421"/>
            <ac:spMk id="21" creationId="{5AA837F3-0511-48D9-9D93-6948629F0063}"/>
          </ac:spMkLst>
        </pc:spChg>
        <pc:picChg chg="del">
          <ac:chgData name="Achauer, Simon" userId="7702aed0-eff0-4188-97b7-921c3ed4bb8a" providerId="ADAL" clId="{23373048-13DF-4ECD-9B6B-34771B6B264F}" dt="2021-12-07T08:40:28.469" v="4207" actId="478"/>
          <ac:picMkLst>
            <pc:docMk/>
            <pc:sldMk cId="502732210" sldId="3421"/>
            <ac:picMk id="3" creationId="{E489DFC7-D909-416C-A9A6-525C7C30F7D7}"/>
          </ac:picMkLst>
        </pc:picChg>
        <pc:picChg chg="add mod ord">
          <ac:chgData name="Achauer, Simon" userId="7702aed0-eff0-4188-97b7-921c3ed4bb8a" providerId="ADAL" clId="{23373048-13DF-4ECD-9B6B-34771B6B264F}" dt="2021-12-07T08:40:20.775" v="4206" actId="167"/>
          <ac:picMkLst>
            <pc:docMk/>
            <pc:sldMk cId="502732210" sldId="3421"/>
            <ac:picMk id="6" creationId="{3709A7C3-000D-4C72-861B-4E614CD3E01D}"/>
          </ac:picMkLst>
        </pc:picChg>
        <pc:picChg chg="mod">
          <ac:chgData name="Achauer, Simon" userId="7702aed0-eff0-4188-97b7-921c3ed4bb8a" providerId="ADAL" clId="{23373048-13DF-4ECD-9B6B-34771B6B264F}" dt="2021-12-07T08:41:56.840" v="4245" actId="1037"/>
          <ac:picMkLst>
            <pc:docMk/>
            <pc:sldMk cId="502732210" sldId="3421"/>
            <ac:picMk id="7" creationId="{B45D6E37-75BB-44C6-8C79-7724B51C8E1A}"/>
          </ac:picMkLst>
        </pc:picChg>
        <pc:picChg chg="mod">
          <ac:chgData name="Achauer, Simon" userId="7702aed0-eff0-4188-97b7-921c3ed4bb8a" providerId="ADAL" clId="{23373048-13DF-4ECD-9B6B-34771B6B264F}" dt="2021-12-07T08:41:43.423" v="4224" actId="1036"/>
          <ac:picMkLst>
            <pc:docMk/>
            <pc:sldMk cId="502732210" sldId="3421"/>
            <ac:picMk id="9" creationId="{896ADEDC-F202-4594-AB8A-9E48F393377A}"/>
          </ac:picMkLst>
        </pc:picChg>
        <pc:picChg chg="mod">
          <ac:chgData name="Achauer, Simon" userId="7702aed0-eff0-4188-97b7-921c3ed4bb8a" providerId="ADAL" clId="{23373048-13DF-4ECD-9B6B-34771B6B264F}" dt="2021-12-07T08:41:43.423" v="4224" actId="1036"/>
          <ac:picMkLst>
            <pc:docMk/>
            <pc:sldMk cId="502732210" sldId="3421"/>
            <ac:picMk id="11" creationId="{1239B823-9F52-4AEC-A348-FB1049412A2C}"/>
          </ac:picMkLst>
        </pc:picChg>
        <pc:picChg chg="mod">
          <ac:chgData name="Achauer, Simon" userId="7702aed0-eff0-4188-97b7-921c3ed4bb8a" providerId="ADAL" clId="{23373048-13DF-4ECD-9B6B-34771B6B264F}" dt="2021-12-07T08:41:43.423" v="4224" actId="1036"/>
          <ac:picMkLst>
            <pc:docMk/>
            <pc:sldMk cId="502732210" sldId="3421"/>
            <ac:picMk id="12" creationId="{3D8D13E7-AC9F-4EA3-AF40-4F5A1C10432B}"/>
          </ac:picMkLst>
        </pc:picChg>
        <pc:picChg chg="add mod">
          <ac:chgData name="Achauer, Simon" userId="7702aed0-eff0-4188-97b7-921c3ed4bb8a" providerId="ADAL" clId="{23373048-13DF-4ECD-9B6B-34771B6B264F}" dt="2021-12-07T08:43:03.231" v="4250" actId="1076"/>
          <ac:picMkLst>
            <pc:docMk/>
            <pc:sldMk cId="502732210" sldId="3421"/>
            <ac:picMk id="18" creationId="{DA0F34F0-2603-491B-9F5A-470F1F818F88}"/>
          </ac:picMkLst>
        </pc:picChg>
        <pc:cxnChg chg="mod">
          <ac:chgData name="Achauer, Simon" userId="7702aed0-eff0-4188-97b7-921c3ed4bb8a" providerId="ADAL" clId="{23373048-13DF-4ECD-9B6B-34771B6B264F}" dt="2021-12-07T08:41:43.423" v="4224" actId="1036"/>
          <ac:cxnSpMkLst>
            <pc:docMk/>
            <pc:sldMk cId="502732210" sldId="3421"/>
            <ac:cxnSpMk id="5" creationId="{D3A5E22D-D2FD-4E75-9444-785A7274D6C2}"/>
          </ac:cxnSpMkLst>
        </pc:cxnChg>
        <pc:cxnChg chg="mod">
          <ac:chgData name="Achauer, Simon" userId="7702aed0-eff0-4188-97b7-921c3ed4bb8a" providerId="ADAL" clId="{23373048-13DF-4ECD-9B6B-34771B6B264F}" dt="2021-12-07T08:41:43.423" v="4224" actId="1036"/>
          <ac:cxnSpMkLst>
            <pc:docMk/>
            <pc:sldMk cId="502732210" sldId="3421"/>
            <ac:cxnSpMk id="13" creationId="{B637BC06-205E-4883-9082-4D299FB5405A}"/>
          </ac:cxnSpMkLst>
        </pc:cxnChg>
        <pc:cxnChg chg="del">
          <ac:chgData name="Achauer, Simon" userId="7702aed0-eff0-4188-97b7-921c3ed4bb8a" providerId="ADAL" clId="{23373048-13DF-4ECD-9B6B-34771B6B264F}" dt="2021-12-07T08:40:33.991" v="4208" actId="478"/>
          <ac:cxnSpMkLst>
            <pc:docMk/>
            <pc:sldMk cId="502732210" sldId="3421"/>
            <ac:cxnSpMk id="14" creationId="{E2EA8A03-E3BA-4370-9F5B-0DF8A9F375B4}"/>
          </ac:cxnSpMkLst>
        </pc:cxnChg>
        <pc:cxnChg chg="mod">
          <ac:chgData name="Achauer, Simon" userId="7702aed0-eff0-4188-97b7-921c3ed4bb8a" providerId="ADAL" clId="{23373048-13DF-4ECD-9B6B-34771B6B264F}" dt="2021-12-07T08:41:56.840" v="4245" actId="1037"/>
          <ac:cxnSpMkLst>
            <pc:docMk/>
            <pc:sldMk cId="502732210" sldId="3421"/>
            <ac:cxnSpMk id="16" creationId="{124091F6-93A5-4087-86EF-105695208FA4}"/>
          </ac:cxnSpMkLst>
        </pc:cxnChg>
        <pc:cxnChg chg="mod">
          <ac:chgData name="Achauer, Simon" userId="7702aed0-eff0-4188-97b7-921c3ed4bb8a" providerId="ADAL" clId="{23373048-13DF-4ECD-9B6B-34771B6B264F}" dt="2021-12-07T08:41:43.423" v="4224" actId="1036"/>
          <ac:cxnSpMkLst>
            <pc:docMk/>
            <pc:sldMk cId="502732210" sldId="3421"/>
            <ac:cxnSpMk id="17" creationId="{C14B7A62-8924-4A5E-871D-3882B63DDACE}"/>
          </ac:cxnSpMkLst>
        </pc:cxnChg>
        <pc:cxnChg chg="add mod">
          <ac:chgData name="Achauer, Simon" userId="7702aed0-eff0-4188-97b7-921c3ed4bb8a" providerId="ADAL" clId="{23373048-13DF-4ECD-9B6B-34771B6B264F}" dt="2021-12-07T08:43:16.496" v="4256" actId="1038"/>
          <ac:cxnSpMkLst>
            <pc:docMk/>
            <pc:sldMk cId="502732210" sldId="3421"/>
            <ac:cxnSpMk id="19" creationId="{6369BD3A-32BB-46EE-8E06-418A6CA8D666}"/>
          </ac:cxnSpMkLst>
        </pc:cxnChg>
      </pc:sldChg>
      <pc:sldChg chg="modSp add mod modTransition">
        <pc:chgData name="Achauer, Simon" userId="7702aed0-eff0-4188-97b7-921c3ed4bb8a" providerId="ADAL" clId="{23373048-13DF-4ECD-9B6B-34771B6B264F}" dt="2021-12-08T14:15:19.555" v="5173" actId="20577"/>
        <pc:sldMkLst>
          <pc:docMk/>
          <pc:sldMk cId="1127836770" sldId="3422"/>
        </pc:sldMkLst>
        <pc:spChg chg="mod">
          <ac:chgData name="Achauer, Simon" userId="7702aed0-eff0-4188-97b7-921c3ed4bb8a" providerId="ADAL" clId="{23373048-13DF-4ECD-9B6B-34771B6B264F}" dt="2021-12-08T14:15:19.555" v="5173" actId="20577"/>
          <ac:spMkLst>
            <pc:docMk/>
            <pc:sldMk cId="1127836770" sldId="3422"/>
            <ac:spMk id="3" creationId="{5A7EF1FC-1354-4006-AB05-363425B53800}"/>
          </ac:spMkLst>
        </pc:spChg>
      </pc:sldChg>
      <pc:sldChg chg="addSp delSp modSp add mod ord">
        <pc:chgData name="Achauer, Simon" userId="7702aed0-eff0-4188-97b7-921c3ed4bb8a" providerId="ADAL" clId="{23373048-13DF-4ECD-9B6B-34771B6B264F}" dt="2021-12-08T14:12:21.957" v="5072"/>
        <pc:sldMkLst>
          <pc:docMk/>
          <pc:sldMk cId="3494703162" sldId="3423"/>
        </pc:sldMkLst>
        <pc:spChg chg="add mod">
          <ac:chgData name="Achauer, Simon" userId="7702aed0-eff0-4188-97b7-921c3ed4bb8a" providerId="ADAL" clId="{23373048-13DF-4ECD-9B6B-34771B6B264F}" dt="2021-12-08T13:54:29.184" v="4517" actId="1076"/>
          <ac:spMkLst>
            <pc:docMk/>
            <pc:sldMk cId="3494703162" sldId="3423"/>
            <ac:spMk id="2" creationId="{C51C2F6A-677B-4367-8E43-F0257DC07F5F}"/>
          </ac:spMkLst>
        </pc:spChg>
        <pc:spChg chg="mod">
          <ac:chgData name="Achauer, Simon" userId="7702aed0-eff0-4188-97b7-921c3ed4bb8a" providerId="ADAL" clId="{23373048-13DF-4ECD-9B6B-34771B6B264F}" dt="2021-12-08T13:52:24.618" v="4392" actId="6549"/>
          <ac:spMkLst>
            <pc:docMk/>
            <pc:sldMk cId="3494703162" sldId="3423"/>
            <ac:spMk id="8" creationId="{D6DBC654-F0AF-42AF-BC93-77A9F9267BCE}"/>
          </ac:spMkLst>
        </pc:spChg>
        <pc:spChg chg="add mod">
          <ac:chgData name="Achauer, Simon" userId="7702aed0-eff0-4188-97b7-921c3ed4bb8a" providerId="ADAL" clId="{23373048-13DF-4ECD-9B6B-34771B6B264F}" dt="2021-12-08T14:12:21.957" v="5072"/>
          <ac:spMkLst>
            <pc:docMk/>
            <pc:sldMk cId="3494703162" sldId="3423"/>
            <ac:spMk id="20" creationId="{B23B3680-6099-4B6B-B1E2-7FDFA16B3762}"/>
          </ac:spMkLst>
        </pc:spChg>
        <pc:spChg chg="del">
          <ac:chgData name="Achauer, Simon" userId="7702aed0-eff0-4188-97b7-921c3ed4bb8a" providerId="ADAL" clId="{23373048-13DF-4ECD-9B6B-34771B6B264F}" dt="2021-12-08T14:12:21.710" v="5071" actId="478"/>
          <ac:spMkLst>
            <pc:docMk/>
            <pc:sldMk cId="3494703162" sldId="3423"/>
            <ac:spMk id="21" creationId="{5AA837F3-0511-48D9-9D93-6948629F0063}"/>
          </ac:spMkLst>
        </pc:spChg>
        <pc:picChg chg="add del">
          <ac:chgData name="Achauer, Simon" userId="7702aed0-eff0-4188-97b7-921c3ed4bb8a" providerId="ADAL" clId="{23373048-13DF-4ECD-9B6B-34771B6B264F}" dt="2021-12-08T13:52:30.665" v="4397" actId="478"/>
          <ac:picMkLst>
            <pc:docMk/>
            <pc:sldMk cId="3494703162" sldId="3423"/>
            <ac:picMk id="6" creationId="{3709A7C3-000D-4C72-861B-4E614CD3E01D}"/>
          </ac:picMkLst>
        </pc:picChg>
        <pc:picChg chg="del">
          <ac:chgData name="Achauer, Simon" userId="7702aed0-eff0-4188-97b7-921c3ed4bb8a" providerId="ADAL" clId="{23373048-13DF-4ECD-9B6B-34771B6B264F}" dt="2021-12-08T13:52:34.335" v="4401" actId="478"/>
          <ac:picMkLst>
            <pc:docMk/>
            <pc:sldMk cId="3494703162" sldId="3423"/>
            <ac:picMk id="7" creationId="{B45D6E37-75BB-44C6-8C79-7724B51C8E1A}"/>
          </ac:picMkLst>
        </pc:picChg>
        <pc:picChg chg="del">
          <ac:chgData name="Achauer, Simon" userId="7702aed0-eff0-4188-97b7-921c3ed4bb8a" providerId="ADAL" clId="{23373048-13DF-4ECD-9B6B-34771B6B264F}" dt="2021-12-08T13:52:27.617" v="4393" actId="478"/>
          <ac:picMkLst>
            <pc:docMk/>
            <pc:sldMk cId="3494703162" sldId="3423"/>
            <ac:picMk id="9" creationId="{896ADEDC-F202-4594-AB8A-9E48F393377A}"/>
          </ac:picMkLst>
        </pc:picChg>
        <pc:picChg chg="del">
          <ac:chgData name="Achauer, Simon" userId="7702aed0-eff0-4188-97b7-921c3ed4bb8a" providerId="ADAL" clId="{23373048-13DF-4ECD-9B6B-34771B6B264F}" dt="2021-12-08T13:52:28.833" v="4395" actId="478"/>
          <ac:picMkLst>
            <pc:docMk/>
            <pc:sldMk cId="3494703162" sldId="3423"/>
            <ac:picMk id="11" creationId="{1239B823-9F52-4AEC-A348-FB1049412A2C}"/>
          </ac:picMkLst>
        </pc:picChg>
        <pc:picChg chg="del">
          <ac:chgData name="Achauer, Simon" userId="7702aed0-eff0-4188-97b7-921c3ed4bb8a" providerId="ADAL" clId="{23373048-13DF-4ECD-9B6B-34771B6B264F}" dt="2021-12-08T13:52:31.338" v="4398" actId="478"/>
          <ac:picMkLst>
            <pc:docMk/>
            <pc:sldMk cId="3494703162" sldId="3423"/>
            <ac:picMk id="18" creationId="{DA0F34F0-2603-491B-9F5A-470F1F818F88}"/>
          </ac:picMkLst>
        </pc:picChg>
        <pc:cxnChg chg="del">
          <ac:chgData name="Achauer, Simon" userId="7702aed0-eff0-4188-97b7-921c3ed4bb8a" providerId="ADAL" clId="{23373048-13DF-4ECD-9B6B-34771B6B264F}" dt="2021-12-08T13:52:28.482" v="4394" actId="478"/>
          <ac:cxnSpMkLst>
            <pc:docMk/>
            <pc:sldMk cId="3494703162" sldId="3423"/>
            <ac:cxnSpMk id="5" creationId="{D3A5E22D-D2FD-4E75-9444-785A7274D6C2}"/>
          </ac:cxnSpMkLst>
        </pc:cxnChg>
        <pc:cxnChg chg="del mod">
          <ac:chgData name="Achauer, Simon" userId="7702aed0-eff0-4188-97b7-921c3ed4bb8a" providerId="ADAL" clId="{23373048-13DF-4ECD-9B6B-34771B6B264F}" dt="2021-12-08T13:52:33.417" v="4400" actId="478"/>
          <ac:cxnSpMkLst>
            <pc:docMk/>
            <pc:sldMk cId="3494703162" sldId="3423"/>
            <ac:cxnSpMk id="13" creationId="{B637BC06-205E-4883-9082-4D299FB5405A}"/>
          </ac:cxnSpMkLst>
        </pc:cxnChg>
        <pc:cxnChg chg="del">
          <ac:chgData name="Achauer, Simon" userId="7702aed0-eff0-4188-97b7-921c3ed4bb8a" providerId="ADAL" clId="{23373048-13DF-4ECD-9B6B-34771B6B264F}" dt="2021-12-08T13:52:35.135" v="4402" actId="478"/>
          <ac:cxnSpMkLst>
            <pc:docMk/>
            <pc:sldMk cId="3494703162" sldId="3423"/>
            <ac:cxnSpMk id="16" creationId="{124091F6-93A5-4087-86EF-105695208FA4}"/>
          </ac:cxnSpMkLst>
        </pc:cxnChg>
        <pc:cxnChg chg="del">
          <ac:chgData name="Achauer, Simon" userId="7702aed0-eff0-4188-97b7-921c3ed4bb8a" providerId="ADAL" clId="{23373048-13DF-4ECD-9B6B-34771B6B264F}" dt="2021-12-08T13:52:32.295" v="4399" actId="478"/>
          <ac:cxnSpMkLst>
            <pc:docMk/>
            <pc:sldMk cId="3494703162" sldId="3423"/>
            <ac:cxnSpMk id="19" creationId="{6369BD3A-32BB-46EE-8E06-418A6CA8D666}"/>
          </ac:cxnSpMkLst>
        </pc:cxnChg>
      </pc:sldChg>
      <pc:sldChg chg="addSp delSp modSp add mod modTransition">
        <pc:chgData name="Achauer, Simon" userId="7702aed0-eff0-4188-97b7-921c3ed4bb8a" providerId="ADAL" clId="{23373048-13DF-4ECD-9B6B-34771B6B264F}" dt="2021-12-08T14:12:18.910" v="5070"/>
        <pc:sldMkLst>
          <pc:docMk/>
          <pc:sldMk cId="1268409166" sldId="3424"/>
        </pc:sldMkLst>
        <pc:spChg chg="del">
          <ac:chgData name="Achauer, Simon" userId="7702aed0-eff0-4188-97b7-921c3ed4bb8a" providerId="ADAL" clId="{23373048-13DF-4ECD-9B6B-34771B6B264F}" dt="2021-12-08T14:12:18.711" v="5069" actId="478"/>
          <ac:spMkLst>
            <pc:docMk/>
            <pc:sldMk cId="1268409166" sldId="3424"/>
            <ac:spMk id="10" creationId="{F46FFBF2-E0FE-4B81-A2D2-9B37543852B8}"/>
          </ac:spMkLst>
        </pc:spChg>
        <pc:spChg chg="mod">
          <ac:chgData name="Achauer, Simon" userId="7702aed0-eff0-4188-97b7-921c3ed4bb8a" providerId="ADAL" clId="{23373048-13DF-4ECD-9B6B-34771B6B264F}" dt="2021-12-08T14:09:44.680" v="5028" actId="1037"/>
          <ac:spMkLst>
            <pc:docMk/>
            <pc:sldMk cId="1268409166" sldId="3424"/>
            <ac:spMk id="16" creationId="{DCBE7821-242A-4134-BF72-1234B0ECD420}"/>
          </ac:spMkLst>
        </pc:spChg>
        <pc:spChg chg="mod">
          <ac:chgData name="Achauer, Simon" userId="7702aed0-eff0-4188-97b7-921c3ed4bb8a" providerId="ADAL" clId="{23373048-13DF-4ECD-9B6B-34771B6B264F}" dt="2021-12-08T14:09:44.680" v="5028" actId="1037"/>
          <ac:spMkLst>
            <pc:docMk/>
            <pc:sldMk cId="1268409166" sldId="3424"/>
            <ac:spMk id="18" creationId="{DCED862A-6312-4F4D-8614-07DAB7C5C659}"/>
          </ac:spMkLst>
        </pc:spChg>
        <pc:spChg chg="mod">
          <ac:chgData name="Achauer, Simon" userId="7702aed0-eff0-4188-97b7-921c3ed4bb8a" providerId="ADAL" clId="{23373048-13DF-4ECD-9B6B-34771B6B264F}" dt="2021-12-08T14:09:44.680" v="5028" actId="1037"/>
          <ac:spMkLst>
            <pc:docMk/>
            <pc:sldMk cId="1268409166" sldId="3424"/>
            <ac:spMk id="20" creationId="{A3D972DC-3302-4603-8352-196B15B4159B}"/>
          </ac:spMkLst>
        </pc:spChg>
        <pc:spChg chg="mod">
          <ac:chgData name="Achauer, Simon" userId="7702aed0-eff0-4188-97b7-921c3ed4bb8a" providerId="ADAL" clId="{23373048-13DF-4ECD-9B6B-34771B6B264F}" dt="2021-12-08T14:09:44.680" v="5028" actId="1037"/>
          <ac:spMkLst>
            <pc:docMk/>
            <pc:sldMk cId="1268409166" sldId="3424"/>
            <ac:spMk id="22" creationId="{9E6A14F1-1549-469A-9CCA-3D11CE19F7F4}"/>
          </ac:spMkLst>
        </pc:spChg>
        <pc:spChg chg="mod">
          <ac:chgData name="Achauer, Simon" userId="7702aed0-eff0-4188-97b7-921c3ed4bb8a" providerId="ADAL" clId="{23373048-13DF-4ECD-9B6B-34771B6B264F}" dt="2021-12-08T14:09:44.680" v="5028" actId="1037"/>
          <ac:spMkLst>
            <pc:docMk/>
            <pc:sldMk cId="1268409166" sldId="3424"/>
            <ac:spMk id="23" creationId="{76490785-1F21-4183-A64D-3B8A62E2E676}"/>
          </ac:spMkLst>
        </pc:spChg>
        <pc:spChg chg="mod">
          <ac:chgData name="Achauer, Simon" userId="7702aed0-eff0-4188-97b7-921c3ed4bb8a" providerId="ADAL" clId="{23373048-13DF-4ECD-9B6B-34771B6B264F}" dt="2021-12-08T14:09:44.680" v="5028" actId="1037"/>
          <ac:spMkLst>
            <pc:docMk/>
            <pc:sldMk cId="1268409166" sldId="3424"/>
            <ac:spMk id="26" creationId="{0B8930B2-403A-45D0-AE29-C385BF3590F5}"/>
          </ac:spMkLst>
        </pc:spChg>
        <pc:spChg chg="mod">
          <ac:chgData name="Achauer, Simon" userId="7702aed0-eff0-4188-97b7-921c3ed4bb8a" providerId="ADAL" clId="{23373048-13DF-4ECD-9B6B-34771B6B264F}" dt="2021-12-08T14:09:44.680" v="5028" actId="1037"/>
          <ac:spMkLst>
            <pc:docMk/>
            <pc:sldMk cId="1268409166" sldId="3424"/>
            <ac:spMk id="28" creationId="{1BB04BA8-2D5E-4EFC-934F-4031941C1A15}"/>
          </ac:spMkLst>
        </pc:spChg>
        <pc:spChg chg="mod">
          <ac:chgData name="Achauer, Simon" userId="7702aed0-eff0-4188-97b7-921c3ed4bb8a" providerId="ADAL" clId="{23373048-13DF-4ECD-9B6B-34771B6B264F}" dt="2021-12-08T14:09:44.680" v="5028" actId="1037"/>
          <ac:spMkLst>
            <pc:docMk/>
            <pc:sldMk cId="1268409166" sldId="3424"/>
            <ac:spMk id="30" creationId="{A82A57CD-43AC-4994-8049-030D6AE01F72}"/>
          </ac:spMkLst>
        </pc:spChg>
        <pc:spChg chg="del">
          <ac:chgData name="Achauer, Simon" userId="7702aed0-eff0-4188-97b7-921c3ed4bb8a" providerId="ADAL" clId="{23373048-13DF-4ECD-9B6B-34771B6B264F}" dt="2021-12-08T14:01:23.712" v="4792" actId="478"/>
          <ac:spMkLst>
            <pc:docMk/>
            <pc:sldMk cId="1268409166" sldId="3424"/>
            <ac:spMk id="31" creationId="{ECEA2F62-0F13-4C28-A175-5EC2CAB254EC}"/>
          </ac:spMkLst>
        </pc:spChg>
        <pc:spChg chg="add mod">
          <ac:chgData name="Achauer, Simon" userId="7702aed0-eff0-4188-97b7-921c3ed4bb8a" providerId="ADAL" clId="{23373048-13DF-4ECD-9B6B-34771B6B264F}" dt="2021-12-08T14:12:18.910" v="5070"/>
          <ac:spMkLst>
            <pc:docMk/>
            <pc:sldMk cId="1268409166" sldId="3424"/>
            <ac:spMk id="37" creationId="{A3B45CD0-797E-4C44-8E74-1F66FA17F2B4}"/>
          </ac:spMkLst>
        </pc:spChg>
        <pc:spChg chg="del">
          <ac:chgData name="Achauer, Simon" userId="7702aed0-eff0-4188-97b7-921c3ed4bb8a" providerId="ADAL" clId="{23373048-13DF-4ECD-9B6B-34771B6B264F}" dt="2021-12-08T14:01:31.822" v="4797" actId="478"/>
          <ac:spMkLst>
            <pc:docMk/>
            <pc:sldMk cId="1268409166" sldId="3424"/>
            <ac:spMk id="50" creationId="{515E054F-95D4-47CE-96B1-11A1F46987E9}"/>
          </ac:spMkLst>
        </pc:spChg>
        <pc:spChg chg="del">
          <ac:chgData name="Achauer, Simon" userId="7702aed0-eff0-4188-97b7-921c3ed4bb8a" providerId="ADAL" clId="{23373048-13DF-4ECD-9B6B-34771B6B264F}" dt="2021-12-08T14:01:30.687" v="4796" actId="478"/>
          <ac:spMkLst>
            <pc:docMk/>
            <pc:sldMk cId="1268409166" sldId="3424"/>
            <ac:spMk id="51" creationId="{AC9BF2D5-8A8B-41A3-A228-489B9634B7B2}"/>
          </ac:spMkLst>
        </pc:spChg>
        <pc:spChg chg="del">
          <ac:chgData name="Achauer, Simon" userId="7702aed0-eff0-4188-97b7-921c3ed4bb8a" providerId="ADAL" clId="{23373048-13DF-4ECD-9B6B-34771B6B264F}" dt="2021-12-08T14:01:25.650" v="4795" actId="478"/>
          <ac:spMkLst>
            <pc:docMk/>
            <pc:sldMk cId="1268409166" sldId="3424"/>
            <ac:spMk id="53" creationId="{A7AE7641-136D-44B6-904C-FA2538ACF410}"/>
          </ac:spMkLst>
        </pc:spChg>
        <pc:spChg chg="del">
          <ac:chgData name="Achauer, Simon" userId="7702aed0-eff0-4188-97b7-921c3ed4bb8a" providerId="ADAL" clId="{23373048-13DF-4ECD-9B6B-34771B6B264F}" dt="2021-12-08T14:01:32.826" v="4798" actId="478"/>
          <ac:spMkLst>
            <pc:docMk/>
            <pc:sldMk cId="1268409166" sldId="3424"/>
            <ac:spMk id="54" creationId="{6D4ED822-1E73-42FF-8C8D-95A013A05D12}"/>
          </ac:spMkLst>
        </pc:spChg>
        <pc:spChg chg="del mod">
          <ac:chgData name="Achauer, Simon" userId="7702aed0-eff0-4188-97b7-921c3ed4bb8a" providerId="ADAL" clId="{23373048-13DF-4ECD-9B6B-34771B6B264F}" dt="2021-12-08T14:01:25.133" v="4794" actId="478"/>
          <ac:spMkLst>
            <pc:docMk/>
            <pc:sldMk cId="1268409166" sldId="3424"/>
            <ac:spMk id="59" creationId="{00B74F1C-8A09-45E3-8050-7F01580D52D9}"/>
          </ac:spMkLst>
        </pc:spChg>
        <pc:picChg chg="mod">
          <ac:chgData name="Achauer, Simon" userId="7702aed0-eff0-4188-97b7-921c3ed4bb8a" providerId="ADAL" clId="{23373048-13DF-4ECD-9B6B-34771B6B264F}" dt="2021-12-08T14:09:44.680" v="5028" actId="1037"/>
          <ac:picMkLst>
            <pc:docMk/>
            <pc:sldMk cId="1268409166" sldId="3424"/>
            <ac:picMk id="15" creationId="{A61C775B-EE85-4EE1-AC33-60D1018212D3}"/>
          </ac:picMkLst>
        </pc:picChg>
        <pc:picChg chg="mod">
          <ac:chgData name="Achauer, Simon" userId="7702aed0-eff0-4188-97b7-921c3ed4bb8a" providerId="ADAL" clId="{23373048-13DF-4ECD-9B6B-34771B6B264F}" dt="2021-12-08T14:09:44.680" v="5028" actId="1037"/>
          <ac:picMkLst>
            <pc:docMk/>
            <pc:sldMk cId="1268409166" sldId="3424"/>
            <ac:picMk id="17" creationId="{14012C6F-0A71-4427-9C75-E729C760DC73}"/>
          </ac:picMkLst>
        </pc:picChg>
        <pc:picChg chg="mod">
          <ac:chgData name="Achauer, Simon" userId="7702aed0-eff0-4188-97b7-921c3ed4bb8a" providerId="ADAL" clId="{23373048-13DF-4ECD-9B6B-34771B6B264F}" dt="2021-12-08T14:09:44.680" v="5028" actId="1037"/>
          <ac:picMkLst>
            <pc:docMk/>
            <pc:sldMk cId="1268409166" sldId="3424"/>
            <ac:picMk id="19" creationId="{AF5DAB39-4BBC-4DD4-8181-B940E3E4DB47}"/>
          </ac:picMkLst>
        </pc:picChg>
        <pc:picChg chg="mod">
          <ac:chgData name="Achauer, Simon" userId="7702aed0-eff0-4188-97b7-921c3ed4bb8a" providerId="ADAL" clId="{23373048-13DF-4ECD-9B6B-34771B6B264F}" dt="2021-12-08T14:09:44.680" v="5028" actId="1037"/>
          <ac:picMkLst>
            <pc:docMk/>
            <pc:sldMk cId="1268409166" sldId="3424"/>
            <ac:picMk id="21" creationId="{08CD40D9-EDDC-482D-85F8-3BEB7ACDE49E}"/>
          </ac:picMkLst>
        </pc:picChg>
        <pc:picChg chg="mod">
          <ac:chgData name="Achauer, Simon" userId="7702aed0-eff0-4188-97b7-921c3ed4bb8a" providerId="ADAL" clId="{23373048-13DF-4ECD-9B6B-34771B6B264F}" dt="2021-12-08T14:09:44.680" v="5028" actId="1037"/>
          <ac:picMkLst>
            <pc:docMk/>
            <pc:sldMk cId="1268409166" sldId="3424"/>
            <ac:picMk id="24" creationId="{1C3A30D1-2AB8-4695-AA17-18773ECE49A3}"/>
          </ac:picMkLst>
        </pc:picChg>
        <pc:picChg chg="mod">
          <ac:chgData name="Achauer, Simon" userId="7702aed0-eff0-4188-97b7-921c3ed4bb8a" providerId="ADAL" clId="{23373048-13DF-4ECD-9B6B-34771B6B264F}" dt="2021-12-08T14:09:44.680" v="5028" actId="1037"/>
          <ac:picMkLst>
            <pc:docMk/>
            <pc:sldMk cId="1268409166" sldId="3424"/>
            <ac:picMk id="25" creationId="{F2A98E67-B579-46FA-B832-F93A53A00FFB}"/>
          </ac:picMkLst>
        </pc:picChg>
        <pc:picChg chg="mod">
          <ac:chgData name="Achauer, Simon" userId="7702aed0-eff0-4188-97b7-921c3ed4bb8a" providerId="ADAL" clId="{23373048-13DF-4ECD-9B6B-34771B6B264F}" dt="2021-12-08T14:09:44.680" v="5028" actId="1037"/>
          <ac:picMkLst>
            <pc:docMk/>
            <pc:sldMk cId="1268409166" sldId="3424"/>
            <ac:picMk id="27" creationId="{01FF24C3-D532-4DE7-824D-4C2DDA13DAF9}"/>
          </ac:picMkLst>
        </pc:picChg>
        <pc:picChg chg="mod">
          <ac:chgData name="Achauer, Simon" userId="7702aed0-eff0-4188-97b7-921c3ed4bb8a" providerId="ADAL" clId="{23373048-13DF-4ECD-9B6B-34771B6B264F}" dt="2021-12-08T14:09:44.680" v="5028" actId="1037"/>
          <ac:picMkLst>
            <pc:docMk/>
            <pc:sldMk cId="1268409166" sldId="3424"/>
            <ac:picMk id="29" creationId="{D9D31BBC-A270-423E-BB60-EE0901C60B7C}"/>
          </ac:picMkLst>
        </pc:picChg>
        <pc:picChg chg="add mod">
          <ac:chgData name="Achauer, Simon" userId="7702aed0-eff0-4188-97b7-921c3ed4bb8a" providerId="ADAL" clId="{23373048-13DF-4ECD-9B6B-34771B6B264F}" dt="2021-12-08T14:04:09.399" v="4924" actId="571"/>
          <ac:picMkLst>
            <pc:docMk/>
            <pc:sldMk cId="1268409166" sldId="3424"/>
            <ac:picMk id="32" creationId="{4F8934DF-F577-494C-8AC3-BB5A1F241D5B}"/>
          </ac:picMkLst>
        </pc:picChg>
        <pc:picChg chg="add mod">
          <ac:chgData name="Achauer, Simon" userId="7702aed0-eff0-4188-97b7-921c3ed4bb8a" providerId="ADAL" clId="{23373048-13DF-4ECD-9B6B-34771B6B264F}" dt="2021-12-08T14:04:09.399" v="4924" actId="571"/>
          <ac:picMkLst>
            <pc:docMk/>
            <pc:sldMk cId="1268409166" sldId="3424"/>
            <ac:picMk id="33" creationId="{753D53C7-259A-40EB-B76D-784C26232670}"/>
          </ac:picMkLst>
        </pc:picChg>
        <pc:picChg chg="add mod">
          <ac:chgData name="Achauer, Simon" userId="7702aed0-eff0-4188-97b7-921c3ed4bb8a" providerId="ADAL" clId="{23373048-13DF-4ECD-9B6B-34771B6B264F}" dt="2021-12-08T14:04:09.399" v="4924" actId="571"/>
          <ac:picMkLst>
            <pc:docMk/>
            <pc:sldMk cId="1268409166" sldId="3424"/>
            <ac:picMk id="34" creationId="{8A227DBC-ED54-4AA3-B215-BE760FCE4943}"/>
          </ac:picMkLst>
        </pc:picChg>
        <pc:picChg chg="add mod">
          <ac:chgData name="Achauer, Simon" userId="7702aed0-eff0-4188-97b7-921c3ed4bb8a" providerId="ADAL" clId="{23373048-13DF-4ECD-9B6B-34771B6B264F}" dt="2021-12-08T14:04:09.399" v="4924" actId="571"/>
          <ac:picMkLst>
            <pc:docMk/>
            <pc:sldMk cId="1268409166" sldId="3424"/>
            <ac:picMk id="35" creationId="{EF0ED37E-0A46-49FA-B0E3-8EFFD7EDB649}"/>
          </ac:picMkLst>
        </pc:picChg>
        <pc:picChg chg="add mod">
          <ac:chgData name="Achauer, Simon" userId="7702aed0-eff0-4188-97b7-921c3ed4bb8a" providerId="ADAL" clId="{23373048-13DF-4ECD-9B6B-34771B6B264F}" dt="2021-12-08T14:04:09.399" v="4924" actId="571"/>
          <ac:picMkLst>
            <pc:docMk/>
            <pc:sldMk cId="1268409166" sldId="3424"/>
            <ac:picMk id="36" creationId="{0E55467E-223B-4021-838F-9C5294E5A3FE}"/>
          </ac:picMkLst>
        </pc:picChg>
        <pc:picChg chg="mod">
          <ac:chgData name="Achauer, Simon" userId="7702aed0-eff0-4188-97b7-921c3ed4bb8a" providerId="ADAL" clId="{23373048-13DF-4ECD-9B6B-34771B6B264F}" dt="2021-12-08T14:09:44.680" v="5028" actId="1037"/>
          <ac:picMkLst>
            <pc:docMk/>
            <pc:sldMk cId="1268409166" sldId="3424"/>
            <ac:picMk id="40" creationId="{8A89679D-4F79-49FC-B407-2E854F100DFA}"/>
          </ac:picMkLst>
        </pc:picChg>
        <pc:picChg chg="del">
          <ac:chgData name="Achauer, Simon" userId="7702aed0-eff0-4188-97b7-921c3ed4bb8a" providerId="ADAL" clId="{23373048-13DF-4ECD-9B6B-34771B6B264F}" dt="2021-12-08T14:01:23.712" v="4792" actId="478"/>
          <ac:picMkLst>
            <pc:docMk/>
            <pc:sldMk cId="1268409166" sldId="3424"/>
            <ac:picMk id="42" creationId="{9A3D5541-B570-4499-83C3-8E8800160526}"/>
          </ac:picMkLst>
        </pc:picChg>
        <pc:picChg chg="mod">
          <ac:chgData name="Achauer, Simon" userId="7702aed0-eff0-4188-97b7-921c3ed4bb8a" providerId="ADAL" clId="{23373048-13DF-4ECD-9B6B-34771B6B264F}" dt="2021-12-08T14:09:44.680" v="5028" actId="1037"/>
          <ac:picMkLst>
            <pc:docMk/>
            <pc:sldMk cId="1268409166" sldId="3424"/>
            <ac:picMk id="44" creationId="{CC4D488D-89E2-4898-BD03-E85534288E6C}"/>
          </ac:picMkLst>
        </pc:picChg>
        <pc:picChg chg="mod">
          <ac:chgData name="Achauer, Simon" userId="7702aed0-eff0-4188-97b7-921c3ed4bb8a" providerId="ADAL" clId="{23373048-13DF-4ECD-9B6B-34771B6B264F}" dt="2021-12-08T14:09:44.680" v="5028" actId="1037"/>
          <ac:picMkLst>
            <pc:docMk/>
            <pc:sldMk cId="1268409166" sldId="3424"/>
            <ac:picMk id="45" creationId="{C9C143F6-02D4-4E6A-907E-504773575F87}"/>
          </ac:picMkLst>
        </pc:picChg>
        <pc:picChg chg="del">
          <ac:chgData name="Achauer, Simon" userId="7702aed0-eff0-4188-97b7-921c3ed4bb8a" providerId="ADAL" clId="{23373048-13DF-4ECD-9B6B-34771B6B264F}" dt="2021-12-08T14:01:23.712" v="4792" actId="478"/>
          <ac:picMkLst>
            <pc:docMk/>
            <pc:sldMk cId="1268409166" sldId="3424"/>
            <ac:picMk id="46" creationId="{63364FA5-7799-4CFA-84E2-BFB01090A269}"/>
          </ac:picMkLst>
        </pc:picChg>
      </pc:sldChg>
    </pc:docChg>
  </pc:docChgLst>
  <pc:docChgLst>
    <pc:chgData name="Achauer, Simon" userId="7702aed0-eff0-4188-97b7-921c3ed4bb8a" providerId="ADAL" clId="{8CAC0B56-0BFB-4B80-990D-B65DBAC0D504}"/>
    <pc:docChg chg="undo redo custSel addSld modSld sldOrd addSection modSection">
      <pc:chgData name="Achauer, Simon" userId="7702aed0-eff0-4188-97b7-921c3ed4bb8a" providerId="ADAL" clId="{8CAC0B56-0BFB-4B80-990D-B65DBAC0D504}" dt="2021-12-22T11:05:48.039" v="3058"/>
      <pc:docMkLst>
        <pc:docMk/>
      </pc:docMkLst>
      <pc:sldChg chg="addSp delSp modSp mod delAnim modAnim">
        <pc:chgData name="Achauer, Simon" userId="7702aed0-eff0-4188-97b7-921c3ed4bb8a" providerId="ADAL" clId="{8CAC0B56-0BFB-4B80-990D-B65DBAC0D504}" dt="2021-12-15T13:48:23.292" v="363" actId="207"/>
        <pc:sldMkLst>
          <pc:docMk/>
          <pc:sldMk cId="4019164067" sldId="344"/>
        </pc:sldMkLst>
        <pc:spChg chg="mod">
          <ac:chgData name="Achauer, Simon" userId="7702aed0-eff0-4188-97b7-921c3ed4bb8a" providerId="ADAL" clId="{8CAC0B56-0BFB-4B80-990D-B65DBAC0D504}" dt="2021-12-15T13:48:23.292" v="363" actId="207"/>
          <ac:spMkLst>
            <pc:docMk/>
            <pc:sldMk cId="4019164067" sldId="344"/>
            <ac:spMk id="6" creationId="{0712247F-AED2-4901-9FCF-C5192E8B0175}"/>
          </ac:spMkLst>
        </pc:spChg>
        <pc:spChg chg="mod">
          <ac:chgData name="Achauer, Simon" userId="7702aed0-eff0-4188-97b7-921c3ed4bb8a" providerId="ADAL" clId="{8CAC0B56-0BFB-4B80-990D-B65DBAC0D504}" dt="2021-12-15T13:46:47.938" v="310" actId="1036"/>
          <ac:spMkLst>
            <pc:docMk/>
            <pc:sldMk cId="4019164067" sldId="344"/>
            <ac:spMk id="7" creationId="{80E84BA5-8F26-4C1E-8320-40CAD0216A76}"/>
          </ac:spMkLst>
        </pc:spChg>
        <pc:spChg chg="mod">
          <ac:chgData name="Achauer, Simon" userId="7702aed0-eff0-4188-97b7-921c3ed4bb8a" providerId="ADAL" clId="{8CAC0B56-0BFB-4B80-990D-B65DBAC0D504}" dt="2021-12-15T13:46:47.938" v="310" actId="1036"/>
          <ac:spMkLst>
            <pc:docMk/>
            <pc:sldMk cId="4019164067" sldId="344"/>
            <ac:spMk id="20" creationId="{DF825FAC-2E34-4E64-8572-BC30159A398D}"/>
          </ac:spMkLst>
        </pc:spChg>
        <pc:grpChg chg="add mod">
          <ac:chgData name="Achauer, Simon" userId="7702aed0-eff0-4188-97b7-921c3ed4bb8a" providerId="ADAL" clId="{8CAC0B56-0BFB-4B80-990D-B65DBAC0D504}" dt="2021-12-15T13:46:47.938" v="310" actId="1036"/>
          <ac:grpSpMkLst>
            <pc:docMk/>
            <pc:sldMk cId="4019164067" sldId="344"/>
            <ac:grpSpMk id="16" creationId="{3B66FA3E-402E-45E6-87BE-61A1DF984017}"/>
          </ac:grpSpMkLst>
        </pc:grpChg>
        <pc:grpChg chg="add mod">
          <ac:chgData name="Achauer, Simon" userId="7702aed0-eff0-4188-97b7-921c3ed4bb8a" providerId="ADAL" clId="{8CAC0B56-0BFB-4B80-990D-B65DBAC0D504}" dt="2021-12-15T08:21:34.214" v="144" actId="164"/>
          <ac:grpSpMkLst>
            <pc:docMk/>
            <pc:sldMk cId="4019164067" sldId="344"/>
            <ac:grpSpMk id="17" creationId="{DBE39D71-B3EC-48B8-8ACD-51450BCD36FE}"/>
          </ac:grpSpMkLst>
        </pc:grpChg>
        <pc:grpChg chg="add mod">
          <ac:chgData name="Achauer, Simon" userId="7702aed0-eff0-4188-97b7-921c3ed4bb8a" providerId="ADAL" clId="{8CAC0B56-0BFB-4B80-990D-B65DBAC0D504}" dt="2021-12-15T13:46:47.938" v="310" actId="1036"/>
          <ac:grpSpMkLst>
            <pc:docMk/>
            <pc:sldMk cId="4019164067" sldId="344"/>
            <ac:grpSpMk id="33" creationId="{6C8D203E-4829-42EA-B6AB-73F6EFF6D906}"/>
          </ac:grpSpMkLst>
        </pc:grpChg>
        <pc:picChg chg="add del mod">
          <ac:chgData name="Achauer, Simon" userId="7702aed0-eff0-4188-97b7-921c3ed4bb8a" providerId="ADAL" clId="{8CAC0B56-0BFB-4B80-990D-B65DBAC0D504}" dt="2021-12-15T08:19:39.015" v="106" actId="478"/>
          <ac:picMkLst>
            <pc:docMk/>
            <pc:sldMk cId="4019164067" sldId="344"/>
            <ac:picMk id="3" creationId="{F5987439-62FC-4B0D-A9C1-413427CD7B8E}"/>
          </ac:picMkLst>
        </pc:picChg>
        <pc:picChg chg="add mod">
          <ac:chgData name="Achauer, Simon" userId="7702aed0-eff0-4188-97b7-921c3ed4bb8a" providerId="ADAL" clId="{8CAC0B56-0BFB-4B80-990D-B65DBAC0D504}" dt="2021-12-15T13:46:47.938" v="310" actId="1036"/>
          <ac:picMkLst>
            <pc:docMk/>
            <pc:sldMk cId="4019164067" sldId="344"/>
            <ac:picMk id="5" creationId="{7F025301-7235-406C-9FA9-CFE66B2A8375}"/>
          </ac:picMkLst>
        </pc:picChg>
        <pc:picChg chg="del">
          <ac:chgData name="Achauer, Simon" userId="7702aed0-eff0-4188-97b7-921c3ed4bb8a" providerId="ADAL" clId="{8CAC0B56-0BFB-4B80-990D-B65DBAC0D504}" dt="2021-12-15T08:22:04.689" v="149" actId="478"/>
          <ac:picMkLst>
            <pc:docMk/>
            <pc:sldMk cId="4019164067" sldId="344"/>
            <ac:picMk id="25" creationId="{81F38F3B-5949-499C-951A-E89903A8217A}"/>
          </ac:picMkLst>
        </pc:picChg>
        <pc:picChg chg="del">
          <ac:chgData name="Achauer, Simon" userId="7702aed0-eff0-4188-97b7-921c3ed4bb8a" providerId="ADAL" clId="{8CAC0B56-0BFB-4B80-990D-B65DBAC0D504}" dt="2021-12-15T08:22:05.336" v="150" actId="478"/>
          <ac:picMkLst>
            <pc:docMk/>
            <pc:sldMk cId="4019164067" sldId="344"/>
            <ac:picMk id="29" creationId="{46045FF2-8657-470F-A7BB-8B0EC5412FAC}"/>
          </ac:picMkLst>
        </pc:picChg>
        <pc:picChg chg="del">
          <ac:chgData name="Achauer, Simon" userId="7702aed0-eff0-4188-97b7-921c3ed4bb8a" providerId="ADAL" clId="{8CAC0B56-0BFB-4B80-990D-B65DBAC0D504}" dt="2021-12-15T08:22:05.762" v="151" actId="478"/>
          <ac:picMkLst>
            <pc:docMk/>
            <pc:sldMk cId="4019164067" sldId="344"/>
            <ac:picMk id="30" creationId="{BB58AC91-0530-497A-A580-9F49963113BF}"/>
          </ac:picMkLst>
        </pc:picChg>
        <pc:picChg chg="del">
          <ac:chgData name="Achauer, Simon" userId="7702aed0-eff0-4188-97b7-921c3ed4bb8a" providerId="ADAL" clId="{8CAC0B56-0BFB-4B80-990D-B65DBAC0D504}" dt="2021-12-15T08:22:06.608" v="152" actId="478"/>
          <ac:picMkLst>
            <pc:docMk/>
            <pc:sldMk cId="4019164067" sldId="344"/>
            <ac:picMk id="31" creationId="{8D2CE0BF-5609-47C8-BD0B-A023E6E3B241}"/>
          </ac:picMkLst>
        </pc:picChg>
        <pc:picChg chg="add mod">
          <ac:chgData name="Achauer, Simon" userId="7702aed0-eff0-4188-97b7-921c3ed4bb8a" providerId="ADAL" clId="{8CAC0B56-0BFB-4B80-990D-B65DBAC0D504}" dt="2021-12-15T13:46:47.938" v="310" actId="1036"/>
          <ac:picMkLst>
            <pc:docMk/>
            <pc:sldMk cId="4019164067" sldId="344"/>
            <ac:picMk id="32" creationId="{82DC6EA7-04BB-48A5-BA87-3104F27B7F68}"/>
          </ac:picMkLst>
        </pc:picChg>
        <pc:picChg chg="mod">
          <ac:chgData name="Achauer, Simon" userId="7702aed0-eff0-4188-97b7-921c3ed4bb8a" providerId="ADAL" clId="{8CAC0B56-0BFB-4B80-990D-B65DBAC0D504}" dt="2021-12-15T13:46:47.938" v="310" actId="1036"/>
          <ac:picMkLst>
            <pc:docMk/>
            <pc:sldMk cId="4019164067" sldId="344"/>
            <ac:picMk id="40" creationId="{C71B416C-42B1-4D83-8DBC-7B643E8AE7CB}"/>
          </ac:picMkLst>
        </pc:picChg>
        <pc:cxnChg chg="add mod">
          <ac:chgData name="Achauer, Simon" userId="7702aed0-eff0-4188-97b7-921c3ed4bb8a" providerId="ADAL" clId="{8CAC0B56-0BFB-4B80-990D-B65DBAC0D504}" dt="2021-12-15T13:46:47.938" v="310" actId="1036"/>
          <ac:cxnSpMkLst>
            <pc:docMk/>
            <pc:sldMk cId="4019164067" sldId="344"/>
            <ac:cxnSpMk id="10" creationId="{4C26077B-8FAC-44DA-9895-3EB43546A27A}"/>
          </ac:cxnSpMkLst>
        </pc:cxnChg>
        <pc:cxnChg chg="add mod">
          <ac:chgData name="Achauer, Simon" userId="7702aed0-eff0-4188-97b7-921c3ed4bb8a" providerId="ADAL" clId="{8CAC0B56-0BFB-4B80-990D-B65DBAC0D504}" dt="2021-12-15T13:46:47.938" v="310" actId="1036"/>
          <ac:cxnSpMkLst>
            <pc:docMk/>
            <pc:sldMk cId="4019164067" sldId="344"/>
            <ac:cxnSpMk id="18" creationId="{12D1446F-0F2E-48A0-A8C4-FAEF1BC317BC}"/>
          </ac:cxnSpMkLst>
        </pc:cxnChg>
        <pc:cxnChg chg="add mod">
          <ac:chgData name="Achauer, Simon" userId="7702aed0-eff0-4188-97b7-921c3ed4bb8a" providerId="ADAL" clId="{8CAC0B56-0BFB-4B80-990D-B65DBAC0D504}" dt="2021-12-15T13:46:47.938" v="310" actId="1036"/>
          <ac:cxnSpMkLst>
            <pc:docMk/>
            <pc:sldMk cId="4019164067" sldId="344"/>
            <ac:cxnSpMk id="21" creationId="{6C36AD02-69DB-4559-B4C9-6F66FF62CE88}"/>
          </ac:cxnSpMkLst>
        </pc:cxnChg>
        <pc:cxnChg chg="add mod">
          <ac:chgData name="Achauer, Simon" userId="7702aed0-eff0-4188-97b7-921c3ed4bb8a" providerId="ADAL" clId="{8CAC0B56-0BFB-4B80-990D-B65DBAC0D504}" dt="2021-12-15T13:46:47.938" v="310" actId="1036"/>
          <ac:cxnSpMkLst>
            <pc:docMk/>
            <pc:sldMk cId="4019164067" sldId="344"/>
            <ac:cxnSpMk id="22" creationId="{38ED80B5-5607-4046-90DD-62791259B01A}"/>
          </ac:cxnSpMkLst>
        </pc:cxnChg>
        <pc:cxnChg chg="add mod">
          <ac:chgData name="Achauer, Simon" userId="7702aed0-eff0-4188-97b7-921c3ed4bb8a" providerId="ADAL" clId="{8CAC0B56-0BFB-4B80-990D-B65DBAC0D504}" dt="2021-12-15T13:46:47.938" v="310" actId="1036"/>
          <ac:cxnSpMkLst>
            <pc:docMk/>
            <pc:sldMk cId="4019164067" sldId="344"/>
            <ac:cxnSpMk id="23" creationId="{02FBDC48-2AB1-4C05-875B-E74E66367291}"/>
          </ac:cxnSpMkLst>
        </pc:cxnChg>
        <pc:cxnChg chg="mod">
          <ac:chgData name="Achauer, Simon" userId="7702aed0-eff0-4188-97b7-921c3ed4bb8a" providerId="ADAL" clId="{8CAC0B56-0BFB-4B80-990D-B65DBAC0D504}" dt="2021-12-15T13:46:47.938" v="310" actId="1036"/>
          <ac:cxnSpMkLst>
            <pc:docMk/>
            <pc:sldMk cId="4019164067" sldId="344"/>
            <ac:cxnSpMk id="34" creationId="{3FCD4754-9C64-4CA4-9DB7-6693D2630D80}"/>
          </ac:cxnSpMkLst>
        </pc:cxnChg>
        <pc:cxnChg chg="mod">
          <ac:chgData name="Achauer, Simon" userId="7702aed0-eff0-4188-97b7-921c3ed4bb8a" providerId="ADAL" clId="{8CAC0B56-0BFB-4B80-990D-B65DBAC0D504}" dt="2021-12-15T13:46:47.938" v="310" actId="1036"/>
          <ac:cxnSpMkLst>
            <pc:docMk/>
            <pc:sldMk cId="4019164067" sldId="344"/>
            <ac:cxnSpMk id="35" creationId="{D16503BB-AE77-4D0A-8620-DBFDC5BE8B08}"/>
          </ac:cxnSpMkLst>
        </pc:cxnChg>
        <pc:cxnChg chg="mod">
          <ac:chgData name="Achauer, Simon" userId="7702aed0-eff0-4188-97b7-921c3ed4bb8a" providerId="ADAL" clId="{8CAC0B56-0BFB-4B80-990D-B65DBAC0D504}" dt="2021-12-15T13:46:47.938" v="310" actId="1036"/>
          <ac:cxnSpMkLst>
            <pc:docMk/>
            <pc:sldMk cId="4019164067" sldId="344"/>
            <ac:cxnSpMk id="36" creationId="{2D4D6BEE-C3B5-4879-BCD9-A7380EC7A6F4}"/>
          </ac:cxnSpMkLst>
        </pc:cxnChg>
        <pc:cxnChg chg="mod">
          <ac:chgData name="Achauer, Simon" userId="7702aed0-eff0-4188-97b7-921c3ed4bb8a" providerId="ADAL" clId="{8CAC0B56-0BFB-4B80-990D-B65DBAC0D504}" dt="2021-12-15T13:46:47.938" v="310" actId="1036"/>
          <ac:cxnSpMkLst>
            <pc:docMk/>
            <pc:sldMk cId="4019164067" sldId="344"/>
            <ac:cxnSpMk id="37" creationId="{258D8D8B-DB1F-440A-9532-FD1D2938C295}"/>
          </ac:cxnSpMkLst>
        </pc:cxnChg>
        <pc:cxnChg chg="mod">
          <ac:chgData name="Achauer, Simon" userId="7702aed0-eff0-4188-97b7-921c3ed4bb8a" providerId="ADAL" clId="{8CAC0B56-0BFB-4B80-990D-B65DBAC0D504}" dt="2021-12-15T13:46:47.938" v="310" actId="1036"/>
          <ac:cxnSpMkLst>
            <pc:docMk/>
            <pc:sldMk cId="4019164067" sldId="344"/>
            <ac:cxnSpMk id="38" creationId="{29043485-47DF-4F66-844C-32805EBC03D2}"/>
          </ac:cxnSpMkLst>
        </pc:cxnChg>
      </pc:sldChg>
      <pc:sldChg chg="modSp mod">
        <pc:chgData name="Achauer, Simon" userId="7702aed0-eff0-4188-97b7-921c3ed4bb8a" providerId="ADAL" clId="{8CAC0B56-0BFB-4B80-990D-B65DBAC0D504}" dt="2021-12-15T13:51:20.234" v="431" actId="1076"/>
        <pc:sldMkLst>
          <pc:docMk/>
          <pc:sldMk cId="864720828" sldId="348"/>
        </pc:sldMkLst>
        <pc:spChg chg="mod">
          <ac:chgData name="Achauer, Simon" userId="7702aed0-eff0-4188-97b7-921c3ed4bb8a" providerId="ADAL" clId="{8CAC0B56-0BFB-4B80-990D-B65DBAC0D504}" dt="2021-12-15T13:51:20.234" v="431" actId="1076"/>
          <ac:spMkLst>
            <pc:docMk/>
            <pc:sldMk cId="864720828" sldId="348"/>
            <ac:spMk id="28" creationId="{73DD0DA9-8689-43B8-9EEB-8F7211187E3B}"/>
          </ac:spMkLst>
        </pc:spChg>
      </pc:sldChg>
      <pc:sldChg chg="modSp mod">
        <pc:chgData name="Achauer, Simon" userId="7702aed0-eff0-4188-97b7-921c3ed4bb8a" providerId="ADAL" clId="{8CAC0B56-0BFB-4B80-990D-B65DBAC0D504}" dt="2021-12-20T14:23:52.066" v="2033" actId="1076"/>
        <pc:sldMkLst>
          <pc:docMk/>
          <pc:sldMk cId="2695815421" sldId="370"/>
        </pc:sldMkLst>
        <pc:spChg chg="mod">
          <ac:chgData name="Achauer, Simon" userId="7702aed0-eff0-4188-97b7-921c3ed4bb8a" providerId="ADAL" clId="{8CAC0B56-0BFB-4B80-990D-B65DBAC0D504}" dt="2021-12-20T14:23:52.066" v="2033" actId="1076"/>
          <ac:spMkLst>
            <pc:docMk/>
            <pc:sldMk cId="2695815421" sldId="370"/>
            <ac:spMk id="31" creationId="{ECEA2F62-0F13-4C28-A175-5EC2CAB254EC}"/>
          </ac:spMkLst>
        </pc:spChg>
      </pc:sldChg>
      <pc:sldChg chg="modSp mod">
        <pc:chgData name="Achauer, Simon" userId="7702aed0-eff0-4188-97b7-921c3ed4bb8a" providerId="ADAL" clId="{8CAC0B56-0BFB-4B80-990D-B65DBAC0D504}" dt="2021-12-20T14:32:15.516" v="2045" actId="1076"/>
        <pc:sldMkLst>
          <pc:docMk/>
          <pc:sldMk cId="1552399465" sldId="380"/>
        </pc:sldMkLst>
        <pc:spChg chg="mod">
          <ac:chgData name="Achauer, Simon" userId="7702aed0-eff0-4188-97b7-921c3ed4bb8a" providerId="ADAL" clId="{8CAC0B56-0BFB-4B80-990D-B65DBAC0D504}" dt="2021-12-20T14:32:11.721" v="2044" actId="20577"/>
          <ac:spMkLst>
            <pc:docMk/>
            <pc:sldMk cId="1552399465" sldId="380"/>
            <ac:spMk id="3" creationId="{6A37F09C-22E2-493C-A2A9-947E3138D19B}"/>
          </ac:spMkLst>
        </pc:spChg>
        <pc:picChg chg="mod">
          <ac:chgData name="Achauer, Simon" userId="7702aed0-eff0-4188-97b7-921c3ed4bb8a" providerId="ADAL" clId="{8CAC0B56-0BFB-4B80-990D-B65DBAC0D504}" dt="2021-12-20T14:32:15.516" v="2045" actId="1076"/>
          <ac:picMkLst>
            <pc:docMk/>
            <pc:sldMk cId="1552399465" sldId="380"/>
            <ac:picMk id="6" creationId="{4F06ACEF-D0A8-40DF-994F-5857511D955F}"/>
          </ac:picMkLst>
        </pc:picChg>
      </pc:sldChg>
      <pc:sldChg chg="modSp mod ord">
        <pc:chgData name="Achauer, Simon" userId="7702aed0-eff0-4188-97b7-921c3ed4bb8a" providerId="ADAL" clId="{8CAC0B56-0BFB-4B80-990D-B65DBAC0D504}" dt="2021-12-15T14:19:24.637" v="1095" actId="20577"/>
        <pc:sldMkLst>
          <pc:docMk/>
          <pc:sldMk cId="1337576646" sldId="3401"/>
        </pc:sldMkLst>
        <pc:spChg chg="mod">
          <ac:chgData name="Achauer, Simon" userId="7702aed0-eff0-4188-97b7-921c3ed4bb8a" providerId="ADAL" clId="{8CAC0B56-0BFB-4B80-990D-B65DBAC0D504}" dt="2021-12-15T14:19:24.637" v="1095" actId="20577"/>
          <ac:spMkLst>
            <pc:docMk/>
            <pc:sldMk cId="1337576646" sldId="3401"/>
            <ac:spMk id="2" creationId="{CE760B23-2315-4319-9212-D78A840A350A}"/>
          </ac:spMkLst>
        </pc:spChg>
      </pc:sldChg>
      <pc:sldChg chg="modSp mod">
        <pc:chgData name="Achauer, Simon" userId="7702aed0-eff0-4188-97b7-921c3ed4bb8a" providerId="ADAL" clId="{8CAC0B56-0BFB-4B80-990D-B65DBAC0D504}" dt="2021-12-15T13:52:17.414" v="434" actId="20577"/>
        <pc:sldMkLst>
          <pc:docMk/>
          <pc:sldMk cId="20828450" sldId="3404"/>
        </pc:sldMkLst>
        <pc:spChg chg="mod">
          <ac:chgData name="Achauer, Simon" userId="7702aed0-eff0-4188-97b7-921c3ed4bb8a" providerId="ADAL" clId="{8CAC0B56-0BFB-4B80-990D-B65DBAC0D504}" dt="2021-12-15T13:52:17.414" v="434" actId="20577"/>
          <ac:spMkLst>
            <pc:docMk/>
            <pc:sldMk cId="20828450" sldId="3404"/>
            <ac:spMk id="12" creationId="{028E7EC0-8B16-4C50-BAE0-0FB57D66E60A}"/>
          </ac:spMkLst>
        </pc:spChg>
      </pc:sldChg>
      <pc:sldChg chg="modSp mod">
        <pc:chgData name="Achauer, Simon" userId="7702aed0-eff0-4188-97b7-921c3ed4bb8a" providerId="ADAL" clId="{8CAC0B56-0BFB-4B80-990D-B65DBAC0D504}" dt="2021-12-15T13:52:47.092" v="435" actId="108"/>
        <pc:sldMkLst>
          <pc:docMk/>
          <pc:sldMk cId="631009712" sldId="3412"/>
        </pc:sldMkLst>
        <pc:spChg chg="mod">
          <ac:chgData name="Achauer, Simon" userId="7702aed0-eff0-4188-97b7-921c3ed4bb8a" providerId="ADAL" clId="{8CAC0B56-0BFB-4B80-990D-B65DBAC0D504}" dt="2021-12-15T13:52:47.092" v="435" actId="108"/>
          <ac:spMkLst>
            <pc:docMk/>
            <pc:sldMk cId="631009712" sldId="3412"/>
            <ac:spMk id="3" creationId="{4AD6A86A-8059-4978-9AFC-C4A18DCA96F8}"/>
          </ac:spMkLst>
        </pc:spChg>
      </pc:sldChg>
      <pc:sldChg chg="addSp delSp modSp mod">
        <pc:chgData name="Achauer, Simon" userId="7702aed0-eff0-4188-97b7-921c3ed4bb8a" providerId="ADAL" clId="{8CAC0B56-0BFB-4B80-990D-B65DBAC0D504}" dt="2021-12-15T13:50:39.094" v="430" actId="20577"/>
        <pc:sldMkLst>
          <pc:docMk/>
          <pc:sldMk cId="3617309790" sldId="3414"/>
        </pc:sldMkLst>
        <pc:spChg chg="mod">
          <ac:chgData name="Achauer, Simon" userId="7702aed0-eff0-4188-97b7-921c3ed4bb8a" providerId="ADAL" clId="{8CAC0B56-0BFB-4B80-990D-B65DBAC0D504}" dt="2021-12-15T13:50:39.094" v="430" actId="20577"/>
          <ac:spMkLst>
            <pc:docMk/>
            <pc:sldMk cId="3617309790" sldId="3414"/>
            <ac:spMk id="3" creationId="{56FCAB0C-4A54-4D5F-A86D-1BB70205DFFD}"/>
          </ac:spMkLst>
        </pc:spChg>
        <pc:spChg chg="mod">
          <ac:chgData name="Achauer, Simon" userId="7702aed0-eff0-4188-97b7-921c3ed4bb8a" providerId="ADAL" clId="{8CAC0B56-0BFB-4B80-990D-B65DBAC0D504}" dt="2021-12-15T13:50:18.283" v="416" actId="1036"/>
          <ac:spMkLst>
            <pc:docMk/>
            <pc:sldMk cId="3617309790" sldId="3414"/>
            <ac:spMk id="10" creationId="{8D6C5E1B-2F2C-4567-A82D-A3FE88442FF6}"/>
          </ac:spMkLst>
        </pc:spChg>
        <pc:spChg chg="mod">
          <ac:chgData name="Achauer, Simon" userId="7702aed0-eff0-4188-97b7-921c3ed4bb8a" providerId="ADAL" clId="{8CAC0B56-0BFB-4B80-990D-B65DBAC0D504}" dt="2021-12-15T13:50:18.283" v="416" actId="1036"/>
          <ac:spMkLst>
            <pc:docMk/>
            <pc:sldMk cId="3617309790" sldId="3414"/>
            <ac:spMk id="11" creationId="{02D05E92-7ED5-450A-AD8D-1D2032740BCF}"/>
          </ac:spMkLst>
        </pc:spChg>
        <pc:grpChg chg="mod">
          <ac:chgData name="Achauer, Simon" userId="7702aed0-eff0-4188-97b7-921c3ed4bb8a" providerId="ADAL" clId="{8CAC0B56-0BFB-4B80-990D-B65DBAC0D504}" dt="2021-12-15T13:50:18.283" v="416" actId="1036"/>
          <ac:grpSpMkLst>
            <pc:docMk/>
            <pc:sldMk cId="3617309790" sldId="3414"/>
            <ac:grpSpMk id="9" creationId="{A2CC4815-07EE-42EB-9291-1993AF9E2E5E}"/>
          </ac:grpSpMkLst>
        </pc:grpChg>
        <pc:grpChg chg="del">
          <ac:chgData name="Achauer, Simon" userId="7702aed0-eff0-4188-97b7-921c3ed4bb8a" providerId="ADAL" clId="{8CAC0B56-0BFB-4B80-990D-B65DBAC0D504}" dt="2021-12-15T13:49:58.531" v="391" actId="478"/>
          <ac:grpSpMkLst>
            <pc:docMk/>
            <pc:sldMk cId="3617309790" sldId="3414"/>
            <ac:grpSpMk id="12" creationId="{DDE776F4-F581-4C3A-9628-F8C90CD3353D}"/>
          </ac:grpSpMkLst>
        </pc:grpChg>
        <pc:picChg chg="add mod">
          <ac:chgData name="Achauer, Simon" userId="7702aed0-eff0-4188-97b7-921c3ed4bb8a" providerId="ADAL" clId="{8CAC0B56-0BFB-4B80-990D-B65DBAC0D504}" dt="2021-12-15T13:50:30.738" v="429" actId="1035"/>
          <ac:picMkLst>
            <pc:docMk/>
            <pc:sldMk cId="3617309790" sldId="3414"/>
            <ac:picMk id="5" creationId="{9D16F974-E4F5-4915-89D6-A0FE8025B4CD}"/>
          </ac:picMkLst>
        </pc:picChg>
      </pc:sldChg>
      <pc:sldChg chg="modSp mod">
        <pc:chgData name="Achauer, Simon" userId="7702aed0-eff0-4188-97b7-921c3ed4bb8a" providerId="ADAL" clId="{8CAC0B56-0BFB-4B80-990D-B65DBAC0D504}" dt="2021-12-15T13:58:15.133" v="635" actId="20577"/>
        <pc:sldMkLst>
          <pc:docMk/>
          <pc:sldMk cId="3770457395" sldId="3419"/>
        </pc:sldMkLst>
        <pc:spChg chg="mod">
          <ac:chgData name="Achauer, Simon" userId="7702aed0-eff0-4188-97b7-921c3ed4bb8a" providerId="ADAL" clId="{8CAC0B56-0BFB-4B80-990D-B65DBAC0D504}" dt="2021-12-15T08:07:19.633" v="76" actId="20577"/>
          <ac:spMkLst>
            <pc:docMk/>
            <pc:sldMk cId="3770457395" sldId="3419"/>
            <ac:spMk id="2" creationId="{1C764B71-F5DF-4F7C-B6F3-C713F7CDE9DE}"/>
          </ac:spMkLst>
        </pc:spChg>
        <pc:spChg chg="mod">
          <ac:chgData name="Achauer, Simon" userId="7702aed0-eff0-4188-97b7-921c3ed4bb8a" providerId="ADAL" clId="{8CAC0B56-0BFB-4B80-990D-B65DBAC0D504}" dt="2021-12-15T08:06:10.314" v="35" actId="113"/>
          <ac:spMkLst>
            <pc:docMk/>
            <pc:sldMk cId="3770457395" sldId="3419"/>
            <ac:spMk id="7" creationId="{23131D0A-8657-47B9-81AC-6FB9F19ACE43}"/>
          </ac:spMkLst>
        </pc:spChg>
        <pc:spChg chg="mod">
          <ac:chgData name="Achauer, Simon" userId="7702aed0-eff0-4188-97b7-921c3ed4bb8a" providerId="ADAL" clId="{8CAC0B56-0BFB-4B80-990D-B65DBAC0D504}" dt="2021-12-15T13:58:15.133" v="635" actId="20577"/>
          <ac:spMkLst>
            <pc:docMk/>
            <pc:sldMk cId="3770457395" sldId="3419"/>
            <ac:spMk id="8" creationId="{8B3511A2-B6FD-41EE-8F36-C4F2A7F674F8}"/>
          </ac:spMkLst>
        </pc:spChg>
      </pc:sldChg>
      <pc:sldChg chg="modSp mod">
        <pc:chgData name="Achauer, Simon" userId="7702aed0-eff0-4188-97b7-921c3ed4bb8a" providerId="ADAL" clId="{8CAC0B56-0BFB-4B80-990D-B65DBAC0D504}" dt="2021-12-15T08:15:04.597" v="82" actId="207"/>
        <pc:sldMkLst>
          <pc:docMk/>
          <pc:sldMk cId="1127836770" sldId="3422"/>
        </pc:sldMkLst>
        <pc:spChg chg="mod">
          <ac:chgData name="Achauer, Simon" userId="7702aed0-eff0-4188-97b7-921c3ed4bb8a" providerId="ADAL" clId="{8CAC0B56-0BFB-4B80-990D-B65DBAC0D504}" dt="2021-12-15T08:15:04.597" v="82" actId="207"/>
          <ac:spMkLst>
            <pc:docMk/>
            <pc:sldMk cId="1127836770" sldId="3422"/>
            <ac:spMk id="3" creationId="{5A7EF1FC-1354-4006-AB05-363425B53800}"/>
          </ac:spMkLst>
        </pc:spChg>
      </pc:sldChg>
      <pc:sldChg chg="addSp delSp modSp mod modTransition modAnim">
        <pc:chgData name="Achauer, Simon" userId="7702aed0-eff0-4188-97b7-921c3ed4bb8a" providerId="ADAL" clId="{8CAC0B56-0BFB-4B80-990D-B65DBAC0D504}" dt="2021-12-20T14:39:43.312" v="2046" actId="20577"/>
        <pc:sldMkLst>
          <pc:docMk/>
          <pc:sldMk cId="3494703162" sldId="3423"/>
        </pc:sldMkLst>
        <pc:spChg chg="del">
          <ac:chgData name="Achauer, Simon" userId="7702aed0-eff0-4188-97b7-921c3ed4bb8a" providerId="ADAL" clId="{8CAC0B56-0BFB-4B80-990D-B65DBAC0D504}" dt="2021-12-20T13:56:35.247" v="1563" actId="478"/>
          <ac:spMkLst>
            <pc:docMk/>
            <pc:sldMk cId="3494703162" sldId="3423"/>
            <ac:spMk id="2" creationId="{C51C2F6A-677B-4367-8E43-F0257DC07F5F}"/>
          </ac:spMkLst>
        </pc:spChg>
        <pc:spChg chg="mod">
          <ac:chgData name="Achauer, Simon" userId="7702aed0-eff0-4188-97b7-921c3ed4bb8a" providerId="ADAL" clId="{8CAC0B56-0BFB-4B80-990D-B65DBAC0D504}" dt="2021-12-20T14:39:43.312" v="2046" actId="20577"/>
          <ac:spMkLst>
            <pc:docMk/>
            <pc:sldMk cId="3494703162" sldId="3423"/>
            <ac:spMk id="8" creationId="{D6DBC654-F0AF-42AF-BC93-77A9F9267BCE}"/>
          </ac:spMkLst>
        </pc:spChg>
        <pc:spChg chg="add mod">
          <ac:chgData name="Achauer, Simon" userId="7702aed0-eff0-4188-97b7-921c3ed4bb8a" providerId="ADAL" clId="{8CAC0B56-0BFB-4B80-990D-B65DBAC0D504}" dt="2021-12-20T14:28:57.483" v="2040" actId="14100"/>
          <ac:spMkLst>
            <pc:docMk/>
            <pc:sldMk cId="3494703162" sldId="3423"/>
            <ac:spMk id="13" creationId="{5A06B0DA-68B8-4C64-A7BE-F6F2ECC70D0D}"/>
          </ac:spMkLst>
        </pc:spChg>
        <pc:spChg chg="add mod">
          <ac:chgData name="Achauer, Simon" userId="7702aed0-eff0-4188-97b7-921c3ed4bb8a" providerId="ADAL" clId="{8CAC0B56-0BFB-4B80-990D-B65DBAC0D504}" dt="2021-12-20T14:28:55.016" v="2039" actId="1076"/>
          <ac:spMkLst>
            <pc:docMk/>
            <pc:sldMk cId="3494703162" sldId="3423"/>
            <ac:spMk id="14" creationId="{80765B85-E0B7-44FF-90D4-340DB79CC80B}"/>
          </ac:spMkLst>
        </pc:spChg>
        <pc:grpChg chg="add del mod">
          <ac:chgData name="Achauer, Simon" userId="7702aed0-eff0-4188-97b7-921c3ed4bb8a" providerId="ADAL" clId="{8CAC0B56-0BFB-4B80-990D-B65DBAC0D504}" dt="2021-12-20T14:28:34.091" v="2035" actId="478"/>
          <ac:grpSpMkLst>
            <pc:docMk/>
            <pc:sldMk cId="3494703162" sldId="3423"/>
            <ac:grpSpMk id="7" creationId="{CAB66443-37AC-41D9-9831-A182D6F4BEBC}"/>
          </ac:grpSpMkLst>
        </pc:grpChg>
        <pc:picChg chg="add mod ord">
          <ac:chgData name="Achauer, Simon" userId="7702aed0-eff0-4188-97b7-921c3ed4bb8a" providerId="ADAL" clId="{8CAC0B56-0BFB-4B80-990D-B65DBAC0D504}" dt="2021-12-20T13:56:50.113" v="1572" actId="171"/>
          <ac:picMkLst>
            <pc:docMk/>
            <pc:sldMk cId="3494703162" sldId="3423"/>
            <ac:picMk id="4" creationId="{B57B793A-4026-4E13-BD9B-D5B27EB8AE7F}"/>
          </ac:picMkLst>
        </pc:picChg>
        <pc:picChg chg="del">
          <ac:chgData name="Achauer, Simon" userId="7702aed0-eff0-4188-97b7-921c3ed4bb8a" providerId="ADAL" clId="{8CAC0B56-0BFB-4B80-990D-B65DBAC0D504}" dt="2021-12-20T13:56:51.823" v="1573" actId="478"/>
          <ac:picMkLst>
            <pc:docMk/>
            <pc:sldMk cId="3494703162" sldId="3423"/>
            <ac:picMk id="6" creationId="{3709A7C3-000D-4C72-861B-4E614CD3E01D}"/>
          </ac:picMkLst>
        </pc:picChg>
        <pc:picChg chg="mod">
          <ac:chgData name="Achauer, Simon" userId="7702aed0-eff0-4188-97b7-921c3ed4bb8a" providerId="ADAL" clId="{8CAC0B56-0BFB-4B80-990D-B65DBAC0D504}" dt="2021-12-20T13:58:53.163" v="1603" actId="164"/>
          <ac:picMkLst>
            <pc:docMk/>
            <pc:sldMk cId="3494703162" sldId="3423"/>
            <ac:picMk id="12" creationId="{3D8D13E7-AC9F-4EA3-AF40-4F5A1C10432B}"/>
          </ac:picMkLst>
        </pc:picChg>
        <pc:cxnChg chg="mod">
          <ac:chgData name="Achauer, Simon" userId="7702aed0-eff0-4188-97b7-921c3ed4bb8a" providerId="ADAL" clId="{8CAC0B56-0BFB-4B80-990D-B65DBAC0D504}" dt="2021-12-20T13:58:53.163" v="1603" actId="164"/>
          <ac:cxnSpMkLst>
            <pc:docMk/>
            <pc:sldMk cId="3494703162" sldId="3423"/>
            <ac:cxnSpMk id="17" creationId="{C14B7A62-8924-4A5E-871D-3882B63DDACE}"/>
          </ac:cxnSpMkLst>
        </pc:cxnChg>
      </pc:sldChg>
      <pc:sldChg chg="modSp add mod ord">
        <pc:chgData name="Achauer, Simon" userId="7702aed0-eff0-4188-97b7-921c3ed4bb8a" providerId="ADAL" clId="{8CAC0B56-0BFB-4B80-990D-B65DBAC0D504}" dt="2021-12-15T08:14:51.367" v="80" actId="207"/>
        <pc:sldMkLst>
          <pc:docMk/>
          <pc:sldMk cId="2564978983" sldId="3425"/>
        </pc:sldMkLst>
        <pc:spChg chg="mod">
          <ac:chgData name="Achauer, Simon" userId="7702aed0-eff0-4188-97b7-921c3ed4bb8a" providerId="ADAL" clId="{8CAC0B56-0BFB-4B80-990D-B65DBAC0D504}" dt="2021-12-15T08:14:51.367" v="80" actId="207"/>
          <ac:spMkLst>
            <pc:docMk/>
            <pc:sldMk cId="2564978983" sldId="3425"/>
            <ac:spMk id="3" creationId="{5A7EF1FC-1354-4006-AB05-363425B53800}"/>
          </ac:spMkLst>
        </pc:spChg>
      </pc:sldChg>
      <pc:sldChg chg="modSp add mod ord">
        <pc:chgData name="Achauer, Simon" userId="7702aed0-eff0-4188-97b7-921c3ed4bb8a" providerId="ADAL" clId="{8CAC0B56-0BFB-4B80-990D-B65DBAC0D504}" dt="2021-12-15T13:55:20.984" v="459"/>
        <pc:sldMkLst>
          <pc:docMk/>
          <pc:sldMk cId="928540909" sldId="3426"/>
        </pc:sldMkLst>
        <pc:spChg chg="mod">
          <ac:chgData name="Achauer, Simon" userId="7702aed0-eff0-4188-97b7-921c3ed4bb8a" providerId="ADAL" clId="{8CAC0B56-0BFB-4B80-990D-B65DBAC0D504}" dt="2021-12-15T13:55:10.941" v="457" actId="6549"/>
          <ac:spMkLst>
            <pc:docMk/>
            <pc:sldMk cId="928540909" sldId="3426"/>
            <ac:spMk id="2" creationId="{CE760B23-2315-4319-9212-D78A840A350A}"/>
          </ac:spMkLst>
        </pc:spChg>
      </pc:sldChg>
      <pc:sldChg chg="addSp delSp modSp add mod ord">
        <pc:chgData name="Achauer, Simon" userId="7702aed0-eff0-4188-97b7-921c3ed4bb8a" providerId="ADAL" clId="{8CAC0B56-0BFB-4B80-990D-B65DBAC0D504}" dt="2021-12-15T14:17:29.842" v="957" actId="1076"/>
        <pc:sldMkLst>
          <pc:docMk/>
          <pc:sldMk cId="1086799856" sldId="3427"/>
        </pc:sldMkLst>
        <pc:spChg chg="del">
          <ac:chgData name="Achauer, Simon" userId="7702aed0-eff0-4188-97b7-921c3ed4bb8a" providerId="ADAL" clId="{8CAC0B56-0BFB-4B80-990D-B65DBAC0D504}" dt="2021-12-15T13:56:54.276" v="575" actId="478"/>
          <ac:spMkLst>
            <pc:docMk/>
            <pc:sldMk cId="1086799856" sldId="3427"/>
            <ac:spMk id="2" creationId="{E1DAB23B-E22F-4369-B11A-426DA6DDBB43}"/>
          </ac:spMkLst>
        </pc:spChg>
        <pc:spChg chg="mod">
          <ac:chgData name="Achauer, Simon" userId="7702aed0-eff0-4188-97b7-921c3ed4bb8a" providerId="ADAL" clId="{8CAC0B56-0BFB-4B80-990D-B65DBAC0D504}" dt="2021-12-15T14:17:22.415" v="955" actId="313"/>
          <ac:spMkLst>
            <pc:docMk/>
            <pc:sldMk cId="1086799856" sldId="3427"/>
            <ac:spMk id="3" creationId="{6A37F09C-22E2-493C-A2A9-947E3138D19B}"/>
          </ac:spMkLst>
        </pc:spChg>
        <pc:spChg chg="mod">
          <ac:chgData name="Achauer, Simon" userId="7702aed0-eff0-4188-97b7-921c3ed4bb8a" providerId="ADAL" clId="{8CAC0B56-0BFB-4B80-990D-B65DBAC0D504}" dt="2021-12-15T13:56:08.260" v="486" actId="20577"/>
          <ac:spMkLst>
            <pc:docMk/>
            <pc:sldMk cId="1086799856" sldId="3427"/>
            <ac:spMk id="8" creationId="{D6DBC654-F0AF-42AF-BC93-77A9F9267BCE}"/>
          </ac:spMkLst>
        </pc:spChg>
        <pc:spChg chg="mod">
          <ac:chgData name="Achauer, Simon" userId="7702aed0-eff0-4188-97b7-921c3ed4bb8a" providerId="ADAL" clId="{8CAC0B56-0BFB-4B80-990D-B65DBAC0D504}" dt="2021-12-15T13:57:09.309" v="616" actId="1035"/>
          <ac:spMkLst>
            <pc:docMk/>
            <pc:sldMk cId="1086799856" sldId="3427"/>
            <ac:spMk id="13" creationId="{CB616CB6-8DB4-498B-96FE-02E64D1B088D}"/>
          </ac:spMkLst>
        </pc:spChg>
        <pc:spChg chg="mod">
          <ac:chgData name="Achauer, Simon" userId="7702aed0-eff0-4188-97b7-921c3ed4bb8a" providerId="ADAL" clId="{8CAC0B56-0BFB-4B80-990D-B65DBAC0D504}" dt="2021-12-15T13:57:09.309" v="616" actId="1035"/>
          <ac:spMkLst>
            <pc:docMk/>
            <pc:sldMk cId="1086799856" sldId="3427"/>
            <ac:spMk id="14" creationId="{EB47CE9F-2649-4FFF-811C-57CC5835D25C}"/>
          </ac:spMkLst>
        </pc:spChg>
        <pc:spChg chg="mod">
          <ac:chgData name="Achauer, Simon" userId="7702aed0-eff0-4188-97b7-921c3ed4bb8a" providerId="ADAL" clId="{8CAC0B56-0BFB-4B80-990D-B65DBAC0D504}" dt="2021-12-15T13:57:27.315" v="620" actId="1076"/>
          <ac:spMkLst>
            <pc:docMk/>
            <pc:sldMk cId="1086799856" sldId="3427"/>
            <ac:spMk id="16" creationId="{E3CA415D-FCA3-41AE-BC6D-01D78CA454C5}"/>
          </ac:spMkLst>
        </pc:spChg>
        <pc:spChg chg="mod">
          <ac:chgData name="Achauer, Simon" userId="7702aed0-eff0-4188-97b7-921c3ed4bb8a" providerId="ADAL" clId="{8CAC0B56-0BFB-4B80-990D-B65DBAC0D504}" dt="2021-12-15T13:57:27.315" v="620" actId="1076"/>
          <ac:spMkLst>
            <pc:docMk/>
            <pc:sldMk cId="1086799856" sldId="3427"/>
            <ac:spMk id="17" creationId="{B0005341-6217-4CEE-97ED-AAAC384D02E6}"/>
          </ac:spMkLst>
        </pc:spChg>
        <pc:spChg chg="mod">
          <ac:chgData name="Achauer, Simon" userId="7702aed0-eff0-4188-97b7-921c3ed4bb8a" providerId="ADAL" clId="{8CAC0B56-0BFB-4B80-990D-B65DBAC0D504}" dt="2021-12-15T13:57:17.709" v="619" actId="1035"/>
          <ac:spMkLst>
            <pc:docMk/>
            <pc:sldMk cId="1086799856" sldId="3427"/>
            <ac:spMk id="19" creationId="{2F1CEFBB-E722-4728-AD39-E87C5D67E121}"/>
          </ac:spMkLst>
        </pc:spChg>
        <pc:spChg chg="mod">
          <ac:chgData name="Achauer, Simon" userId="7702aed0-eff0-4188-97b7-921c3ed4bb8a" providerId="ADAL" clId="{8CAC0B56-0BFB-4B80-990D-B65DBAC0D504}" dt="2021-12-15T13:57:17.709" v="619" actId="1035"/>
          <ac:spMkLst>
            <pc:docMk/>
            <pc:sldMk cId="1086799856" sldId="3427"/>
            <ac:spMk id="21" creationId="{C890D1E5-3AC9-4D42-85E0-2A64A6FC9DF0}"/>
          </ac:spMkLst>
        </pc:spChg>
        <pc:spChg chg="mod">
          <ac:chgData name="Achauer, Simon" userId="7702aed0-eff0-4188-97b7-921c3ed4bb8a" providerId="ADAL" clId="{8CAC0B56-0BFB-4B80-990D-B65DBAC0D504}" dt="2021-12-15T14:17:29.842" v="957" actId="1076"/>
          <ac:spMkLst>
            <pc:docMk/>
            <pc:sldMk cId="1086799856" sldId="3427"/>
            <ac:spMk id="23" creationId="{ADAD6C7B-1604-41C0-BBEF-BA55A1052796}"/>
          </ac:spMkLst>
        </pc:spChg>
        <pc:spChg chg="del">
          <ac:chgData name="Achauer, Simon" userId="7702aed0-eff0-4188-97b7-921c3ed4bb8a" providerId="ADAL" clId="{8CAC0B56-0BFB-4B80-990D-B65DBAC0D504}" dt="2021-12-15T13:56:55.548" v="576" actId="478"/>
          <ac:spMkLst>
            <pc:docMk/>
            <pc:sldMk cId="1086799856" sldId="3427"/>
            <ac:spMk id="24" creationId="{A70BEDF4-2550-4F53-93B7-F49E7C247DBB}"/>
          </ac:spMkLst>
        </pc:spChg>
        <pc:spChg chg="mod">
          <ac:chgData name="Achauer, Simon" userId="7702aed0-eff0-4188-97b7-921c3ed4bb8a" providerId="ADAL" clId="{8CAC0B56-0BFB-4B80-990D-B65DBAC0D504}" dt="2021-12-15T14:17:29.842" v="957" actId="1076"/>
          <ac:spMkLst>
            <pc:docMk/>
            <pc:sldMk cId="1086799856" sldId="3427"/>
            <ac:spMk id="29" creationId="{EBC6C24D-BE3A-4609-B260-47EAB34DD954}"/>
          </ac:spMkLst>
        </pc:spChg>
        <pc:grpChg chg="mod">
          <ac:chgData name="Achauer, Simon" userId="7702aed0-eff0-4188-97b7-921c3ed4bb8a" providerId="ADAL" clId="{8CAC0B56-0BFB-4B80-990D-B65DBAC0D504}" dt="2021-12-15T13:57:09.309" v="616" actId="1035"/>
          <ac:grpSpMkLst>
            <pc:docMk/>
            <pc:sldMk cId="1086799856" sldId="3427"/>
            <ac:grpSpMk id="12" creationId="{E0C09C18-E26B-40FD-B382-299EC0F7CCBC}"/>
          </ac:grpSpMkLst>
        </pc:grpChg>
        <pc:grpChg chg="mod">
          <ac:chgData name="Achauer, Simon" userId="7702aed0-eff0-4188-97b7-921c3ed4bb8a" providerId="ADAL" clId="{8CAC0B56-0BFB-4B80-990D-B65DBAC0D504}" dt="2021-12-15T13:57:27.315" v="620" actId="1076"/>
          <ac:grpSpMkLst>
            <pc:docMk/>
            <pc:sldMk cId="1086799856" sldId="3427"/>
            <ac:grpSpMk id="15" creationId="{CD4EEB39-1179-4C0F-B087-C6B9D2724B12}"/>
          </ac:grpSpMkLst>
        </pc:grpChg>
        <pc:grpChg chg="mod">
          <ac:chgData name="Achauer, Simon" userId="7702aed0-eff0-4188-97b7-921c3ed4bb8a" providerId="ADAL" clId="{8CAC0B56-0BFB-4B80-990D-B65DBAC0D504}" dt="2021-12-15T13:57:17.709" v="619" actId="1035"/>
          <ac:grpSpMkLst>
            <pc:docMk/>
            <pc:sldMk cId="1086799856" sldId="3427"/>
            <ac:grpSpMk id="18" creationId="{65A1316B-E18F-4EEA-B97C-706FE9D14368}"/>
          </ac:grpSpMkLst>
        </pc:grpChg>
        <pc:grpChg chg="add mod">
          <ac:chgData name="Achauer, Simon" userId="7702aed0-eff0-4188-97b7-921c3ed4bb8a" providerId="ADAL" clId="{8CAC0B56-0BFB-4B80-990D-B65DBAC0D504}" dt="2021-12-15T14:17:29.842" v="957" actId="1076"/>
          <ac:grpSpMkLst>
            <pc:docMk/>
            <pc:sldMk cId="1086799856" sldId="3427"/>
            <ac:grpSpMk id="22" creationId="{A6025C92-3B55-419E-9FA2-476C57FB55C7}"/>
          </ac:grpSpMkLst>
        </pc:grpChg>
        <pc:picChg chg="del">
          <ac:chgData name="Achauer, Simon" userId="7702aed0-eff0-4188-97b7-921c3ed4bb8a" providerId="ADAL" clId="{8CAC0B56-0BFB-4B80-990D-B65DBAC0D504}" dt="2021-12-15T13:56:50.567" v="571" actId="478"/>
          <ac:picMkLst>
            <pc:docMk/>
            <pc:sldMk cId="1086799856" sldId="3427"/>
            <ac:picMk id="25" creationId="{68D0A633-A196-452A-A5FA-5B3A9D46B242}"/>
          </ac:picMkLst>
        </pc:picChg>
        <pc:picChg chg="del">
          <ac:chgData name="Achauer, Simon" userId="7702aed0-eff0-4188-97b7-921c3ed4bb8a" providerId="ADAL" clId="{8CAC0B56-0BFB-4B80-990D-B65DBAC0D504}" dt="2021-12-15T13:56:51.101" v="572" actId="478"/>
          <ac:picMkLst>
            <pc:docMk/>
            <pc:sldMk cId="1086799856" sldId="3427"/>
            <ac:picMk id="26" creationId="{4D27CA5D-6D05-45A6-82BE-0805E7A15D3B}"/>
          </ac:picMkLst>
        </pc:picChg>
        <pc:picChg chg="del">
          <ac:chgData name="Achauer, Simon" userId="7702aed0-eff0-4188-97b7-921c3ed4bb8a" providerId="ADAL" clId="{8CAC0B56-0BFB-4B80-990D-B65DBAC0D504}" dt="2021-12-15T13:56:51.861" v="573" actId="478"/>
          <ac:picMkLst>
            <pc:docMk/>
            <pc:sldMk cId="1086799856" sldId="3427"/>
            <ac:picMk id="27" creationId="{0FD5CB6D-D8AA-4A89-9D08-810165B922E3}"/>
          </ac:picMkLst>
        </pc:picChg>
        <pc:picChg chg="mod">
          <ac:chgData name="Achauer, Simon" userId="7702aed0-eff0-4188-97b7-921c3ed4bb8a" providerId="ADAL" clId="{8CAC0B56-0BFB-4B80-990D-B65DBAC0D504}" dt="2021-12-15T13:57:35.874" v="628" actId="1076"/>
          <ac:picMkLst>
            <pc:docMk/>
            <pc:sldMk cId="1086799856" sldId="3427"/>
            <ac:picMk id="28" creationId="{AB454B8E-ADFA-4838-8A89-E689D7AF45D9}"/>
          </ac:picMkLst>
        </pc:picChg>
      </pc:sldChg>
      <pc:sldChg chg="addSp delSp modSp add mod">
        <pc:chgData name="Achauer, Simon" userId="7702aed0-eff0-4188-97b7-921c3ed4bb8a" providerId="ADAL" clId="{8CAC0B56-0BFB-4B80-990D-B65DBAC0D504}" dt="2021-12-22T11:05:38.642" v="3056" actId="478"/>
        <pc:sldMkLst>
          <pc:docMk/>
          <pc:sldMk cId="4187476485" sldId="3428"/>
        </pc:sldMkLst>
        <pc:spChg chg="mod">
          <ac:chgData name="Achauer, Simon" userId="7702aed0-eff0-4188-97b7-921c3ed4bb8a" providerId="ADAL" clId="{8CAC0B56-0BFB-4B80-990D-B65DBAC0D504}" dt="2021-12-22T10:56:32.348" v="2728" actId="2710"/>
          <ac:spMkLst>
            <pc:docMk/>
            <pc:sldMk cId="4187476485" sldId="3428"/>
            <ac:spMk id="3" creationId="{6A37F09C-22E2-493C-A2A9-947E3138D19B}"/>
          </ac:spMkLst>
        </pc:spChg>
        <pc:spChg chg="mod">
          <ac:chgData name="Achauer, Simon" userId="7702aed0-eff0-4188-97b7-921c3ed4bb8a" providerId="ADAL" clId="{8CAC0B56-0BFB-4B80-990D-B65DBAC0D504}" dt="2021-12-15T13:58:47.038" v="648" actId="20577"/>
          <ac:spMkLst>
            <pc:docMk/>
            <pc:sldMk cId="4187476485" sldId="3428"/>
            <ac:spMk id="8" creationId="{D6DBC654-F0AF-42AF-BC93-77A9F9267BCE}"/>
          </ac:spMkLst>
        </pc:spChg>
        <pc:spChg chg="add mod">
          <ac:chgData name="Achauer, Simon" userId="7702aed0-eff0-4188-97b7-921c3ed4bb8a" providerId="ADAL" clId="{8CAC0B56-0BFB-4B80-990D-B65DBAC0D504}" dt="2021-12-22T11:05:09.461" v="3053" actId="164"/>
          <ac:spMkLst>
            <pc:docMk/>
            <pc:sldMk cId="4187476485" sldId="3428"/>
            <ac:spMk id="14" creationId="{332269FD-A76F-4AF7-9BE5-539CDDD2D9B2}"/>
          </ac:spMkLst>
        </pc:spChg>
        <pc:spChg chg="add del mod">
          <ac:chgData name="Achauer, Simon" userId="7702aed0-eff0-4188-97b7-921c3ed4bb8a" providerId="ADAL" clId="{8CAC0B56-0BFB-4B80-990D-B65DBAC0D504}" dt="2021-12-22T11:02:10.832" v="3021" actId="478"/>
          <ac:spMkLst>
            <pc:docMk/>
            <pc:sldMk cId="4187476485" sldId="3428"/>
            <ac:spMk id="15" creationId="{2DF056A2-AA1B-4F02-BAB3-C796F7930C23}"/>
          </ac:spMkLst>
        </pc:spChg>
        <pc:spChg chg="add mod">
          <ac:chgData name="Achauer, Simon" userId="7702aed0-eff0-4188-97b7-921c3ed4bb8a" providerId="ADAL" clId="{8CAC0B56-0BFB-4B80-990D-B65DBAC0D504}" dt="2021-12-22T11:05:09.461" v="3053" actId="164"/>
          <ac:spMkLst>
            <pc:docMk/>
            <pc:sldMk cId="4187476485" sldId="3428"/>
            <ac:spMk id="21" creationId="{13B2C4ED-01BA-4D05-A2A2-DCF1060B1710}"/>
          </ac:spMkLst>
        </pc:spChg>
        <pc:spChg chg="add mod">
          <ac:chgData name="Achauer, Simon" userId="7702aed0-eff0-4188-97b7-921c3ed4bb8a" providerId="ADAL" clId="{8CAC0B56-0BFB-4B80-990D-B65DBAC0D504}" dt="2021-12-22T11:05:09.461" v="3053" actId="164"/>
          <ac:spMkLst>
            <pc:docMk/>
            <pc:sldMk cId="4187476485" sldId="3428"/>
            <ac:spMk id="22" creationId="{92603B1D-0125-47CD-8015-0C9865BFF5CC}"/>
          </ac:spMkLst>
        </pc:spChg>
        <pc:grpChg chg="del">
          <ac:chgData name="Achauer, Simon" userId="7702aed0-eff0-4188-97b7-921c3ed4bb8a" providerId="ADAL" clId="{8CAC0B56-0BFB-4B80-990D-B65DBAC0D504}" dt="2021-12-15T14:15:13.921" v="868" actId="478"/>
          <ac:grpSpMkLst>
            <pc:docMk/>
            <pc:sldMk cId="4187476485" sldId="3428"/>
            <ac:grpSpMk id="12" creationId="{E0C09C18-E26B-40FD-B382-299EC0F7CCBC}"/>
          </ac:grpSpMkLst>
        </pc:grpChg>
        <pc:grpChg chg="del">
          <ac:chgData name="Achauer, Simon" userId="7702aed0-eff0-4188-97b7-921c3ed4bb8a" providerId="ADAL" clId="{8CAC0B56-0BFB-4B80-990D-B65DBAC0D504}" dt="2021-12-15T14:15:13.921" v="868" actId="478"/>
          <ac:grpSpMkLst>
            <pc:docMk/>
            <pc:sldMk cId="4187476485" sldId="3428"/>
            <ac:grpSpMk id="15" creationId="{CD4EEB39-1179-4C0F-B087-C6B9D2724B12}"/>
          </ac:grpSpMkLst>
        </pc:grpChg>
        <pc:grpChg chg="add mod ord">
          <ac:chgData name="Achauer, Simon" userId="7702aed0-eff0-4188-97b7-921c3ed4bb8a" providerId="ADAL" clId="{8CAC0B56-0BFB-4B80-990D-B65DBAC0D504}" dt="2021-12-22T11:05:33.574" v="3055" actId="167"/>
          <ac:grpSpMkLst>
            <pc:docMk/>
            <pc:sldMk cId="4187476485" sldId="3428"/>
            <ac:grpSpMk id="16" creationId="{C5218405-ED97-45FC-BBC0-1547AFC19EC7}"/>
          </ac:grpSpMkLst>
        </pc:grpChg>
        <pc:grpChg chg="del">
          <ac:chgData name="Achauer, Simon" userId="7702aed0-eff0-4188-97b7-921c3ed4bb8a" providerId="ADAL" clId="{8CAC0B56-0BFB-4B80-990D-B65DBAC0D504}" dt="2021-12-15T14:15:13.921" v="868" actId="478"/>
          <ac:grpSpMkLst>
            <pc:docMk/>
            <pc:sldMk cId="4187476485" sldId="3428"/>
            <ac:grpSpMk id="18" creationId="{65A1316B-E18F-4EEA-B97C-706FE9D14368}"/>
          </ac:grpSpMkLst>
        </pc:grpChg>
        <pc:picChg chg="del">
          <ac:chgData name="Achauer, Simon" userId="7702aed0-eff0-4188-97b7-921c3ed4bb8a" providerId="ADAL" clId="{8CAC0B56-0BFB-4B80-990D-B65DBAC0D504}" dt="2021-12-22T10:40:39.377" v="2693" actId="478"/>
          <ac:picMkLst>
            <pc:docMk/>
            <pc:sldMk cId="4187476485" sldId="3428"/>
            <ac:picMk id="2" creationId="{35B41F51-B9C8-4CAE-A387-220492771304}"/>
          </ac:picMkLst>
        </pc:picChg>
        <pc:picChg chg="add del mod">
          <ac:chgData name="Achauer, Simon" userId="7702aed0-eff0-4188-97b7-921c3ed4bb8a" providerId="ADAL" clId="{8CAC0B56-0BFB-4B80-990D-B65DBAC0D504}" dt="2021-12-22T08:47:11.669" v="2590" actId="478"/>
          <ac:picMkLst>
            <pc:docMk/>
            <pc:sldMk cId="4187476485" sldId="3428"/>
            <ac:picMk id="4" creationId="{5E8FDC08-C4E0-4747-99B2-4249CE995A1A}"/>
          </ac:picMkLst>
        </pc:picChg>
        <pc:picChg chg="add mod">
          <ac:chgData name="Achauer, Simon" userId="7702aed0-eff0-4188-97b7-921c3ed4bb8a" providerId="ADAL" clId="{8CAC0B56-0BFB-4B80-990D-B65DBAC0D504}" dt="2021-12-22T10:58:07.903" v="2765" actId="1035"/>
          <ac:picMkLst>
            <pc:docMk/>
            <pc:sldMk cId="4187476485" sldId="3428"/>
            <ac:picMk id="6" creationId="{567C2925-5BA8-4244-8C6A-8E55AC39AE29}"/>
          </ac:picMkLst>
        </pc:picChg>
        <pc:picChg chg="add mod ord">
          <ac:chgData name="Achauer, Simon" userId="7702aed0-eff0-4188-97b7-921c3ed4bb8a" providerId="ADAL" clId="{8CAC0B56-0BFB-4B80-990D-B65DBAC0D504}" dt="2021-12-22T10:58:31.271" v="2779" actId="1035"/>
          <ac:picMkLst>
            <pc:docMk/>
            <pc:sldMk cId="4187476485" sldId="3428"/>
            <ac:picMk id="7" creationId="{86940B2D-DFD8-414E-9E3D-711B060BA39F}"/>
          </ac:picMkLst>
        </pc:picChg>
        <pc:picChg chg="add mod">
          <ac:chgData name="Achauer, Simon" userId="7702aed0-eff0-4188-97b7-921c3ed4bb8a" providerId="ADAL" clId="{8CAC0B56-0BFB-4B80-990D-B65DBAC0D504}" dt="2021-12-22T10:58:10.831" v="2768" actId="1036"/>
          <ac:picMkLst>
            <pc:docMk/>
            <pc:sldMk cId="4187476485" sldId="3428"/>
            <ac:picMk id="9" creationId="{FFDB53D6-BD0F-4080-9F00-04D448C50CE9}"/>
          </ac:picMkLst>
        </pc:picChg>
        <pc:picChg chg="add del mod">
          <ac:chgData name="Achauer, Simon" userId="7702aed0-eff0-4188-97b7-921c3ed4bb8a" providerId="ADAL" clId="{8CAC0B56-0BFB-4B80-990D-B65DBAC0D504}" dt="2021-12-22T10:40:36.401" v="2692" actId="478"/>
          <ac:picMkLst>
            <pc:docMk/>
            <pc:sldMk cId="4187476485" sldId="3428"/>
            <ac:picMk id="11" creationId="{8FE94E80-A183-4F49-A649-5969E67DF676}"/>
          </ac:picMkLst>
        </pc:picChg>
        <pc:picChg chg="add mod ord">
          <ac:chgData name="Achauer, Simon" userId="7702aed0-eff0-4188-97b7-921c3ed4bb8a" providerId="ADAL" clId="{8CAC0B56-0BFB-4B80-990D-B65DBAC0D504}" dt="2021-12-22T10:57:59.183" v="2762" actId="1035"/>
          <ac:picMkLst>
            <pc:docMk/>
            <pc:sldMk cId="4187476485" sldId="3428"/>
            <ac:picMk id="12" creationId="{1A1F6285-F0FD-4939-B616-EA08BD62AC59}"/>
          </ac:picMkLst>
        </pc:picChg>
        <pc:picChg chg="add del mod ord">
          <ac:chgData name="Achauer, Simon" userId="7702aed0-eff0-4188-97b7-921c3ed4bb8a" providerId="ADAL" clId="{8CAC0B56-0BFB-4B80-990D-B65DBAC0D504}" dt="2021-12-22T11:05:38.642" v="3056" actId="478"/>
          <ac:picMkLst>
            <pc:docMk/>
            <pc:sldMk cId="4187476485" sldId="3428"/>
            <ac:picMk id="13" creationId="{08BA40F7-7029-489A-92C9-765CB70F0A08}"/>
          </ac:picMkLst>
        </pc:picChg>
        <pc:picChg chg="add del mod">
          <ac:chgData name="Achauer, Simon" userId="7702aed0-eff0-4188-97b7-921c3ed4bb8a" providerId="ADAL" clId="{8CAC0B56-0BFB-4B80-990D-B65DBAC0D504}" dt="2021-12-15T14:21:34.753" v="1101" actId="478"/>
          <ac:picMkLst>
            <pc:docMk/>
            <pc:sldMk cId="4187476485" sldId="3428"/>
            <ac:picMk id="23" creationId="{AA292141-8403-4542-BB7D-9A59329C7268}"/>
          </ac:picMkLst>
        </pc:picChg>
        <pc:picChg chg="add mod ord">
          <ac:chgData name="Achauer, Simon" userId="7702aed0-eff0-4188-97b7-921c3ed4bb8a" providerId="ADAL" clId="{8CAC0B56-0BFB-4B80-990D-B65DBAC0D504}" dt="2021-12-22T10:58:03.887" v="2763" actId="1035"/>
          <ac:picMkLst>
            <pc:docMk/>
            <pc:sldMk cId="4187476485" sldId="3428"/>
            <ac:picMk id="25" creationId="{18A3FE8F-9790-4483-878B-2164F421D92C}"/>
          </ac:picMkLst>
        </pc:picChg>
        <pc:picChg chg="add del mod ord">
          <ac:chgData name="Achauer, Simon" userId="7702aed0-eff0-4188-97b7-921c3ed4bb8a" providerId="ADAL" clId="{8CAC0B56-0BFB-4B80-990D-B65DBAC0D504}" dt="2021-12-22T10:58:05.902" v="2764" actId="1035"/>
          <ac:picMkLst>
            <pc:docMk/>
            <pc:sldMk cId="4187476485" sldId="3428"/>
            <ac:picMk id="27" creationId="{59424041-946C-4031-B346-6A9510D8C7B3}"/>
          </ac:picMkLst>
        </pc:picChg>
        <pc:picChg chg="del">
          <ac:chgData name="Achauer, Simon" userId="7702aed0-eff0-4188-97b7-921c3ed4bb8a" providerId="ADAL" clId="{8CAC0B56-0BFB-4B80-990D-B65DBAC0D504}" dt="2021-12-15T13:58:41.035" v="637" actId="478"/>
          <ac:picMkLst>
            <pc:docMk/>
            <pc:sldMk cId="4187476485" sldId="3428"/>
            <ac:picMk id="28" creationId="{AB454B8E-ADFA-4838-8A89-E689D7AF45D9}"/>
          </ac:picMkLst>
        </pc:picChg>
        <pc:picChg chg="add del mod">
          <ac:chgData name="Achauer, Simon" userId="7702aed0-eff0-4188-97b7-921c3ed4bb8a" providerId="ADAL" clId="{8CAC0B56-0BFB-4B80-990D-B65DBAC0D504}" dt="2021-12-22T10:55:17.253" v="2713" actId="478"/>
          <ac:picMkLst>
            <pc:docMk/>
            <pc:sldMk cId="4187476485" sldId="3428"/>
            <ac:picMk id="30" creationId="{CCCCE77D-14A3-4D3D-9FB4-EADFE917BBC0}"/>
          </ac:picMkLst>
        </pc:picChg>
      </pc:sldChg>
      <pc:sldChg chg="delSp modSp add mod">
        <pc:chgData name="Achauer, Simon" userId="7702aed0-eff0-4188-97b7-921c3ed4bb8a" providerId="ADAL" clId="{8CAC0B56-0BFB-4B80-990D-B65DBAC0D504}" dt="2021-12-15T14:18:39.415" v="1081" actId="20577"/>
        <pc:sldMkLst>
          <pc:docMk/>
          <pc:sldMk cId="2130067945" sldId="3429"/>
        </pc:sldMkLst>
        <pc:spChg chg="mod">
          <ac:chgData name="Achauer, Simon" userId="7702aed0-eff0-4188-97b7-921c3ed4bb8a" providerId="ADAL" clId="{8CAC0B56-0BFB-4B80-990D-B65DBAC0D504}" dt="2021-12-15T14:18:39.415" v="1081" actId="20577"/>
          <ac:spMkLst>
            <pc:docMk/>
            <pc:sldMk cId="2130067945" sldId="3429"/>
            <ac:spMk id="3" creationId="{6A37F09C-22E2-493C-A2A9-947E3138D19B}"/>
          </ac:spMkLst>
        </pc:spChg>
        <pc:spChg chg="mod">
          <ac:chgData name="Achauer, Simon" userId="7702aed0-eff0-4188-97b7-921c3ed4bb8a" providerId="ADAL" clId="{8CAC0B56-0BFB-4B80-990D-B65DBAC0D504}" dt="2021-12-15T14:16:51.515" v="904" actId="20577"/>
          <ac:spMkLst>
            <pc:docMk/>
            <pc:sldMk cId="2130067945" sldId="3429"/>
            <ac:spMk id="8" creationId="{D6DBC654-F0AF-42AF-BC93-77A9F9267BCE}"/>
          </ac:spMkLst>
        </pc:spChg>
        <pc:grpChg chg="del">
          <ac:chgData name="Achauer, Simon" userId="7702aed0-eff0-4188-97b7-921c3ed4bb8a" providerId="ADAL" clId="{8CAC0B56-0BFB-4B80-990D-B65DBAC0D504}" dt="2021-12-15T14:16:45.360" v="883" actId="478"/>
          <ac:grpSpMkLst>
            <pc:docMk/>
            <pc:sldMk cId="2130067945" sldId="3429"/>
            <ac:grpSpMk id="12" creationId="{E0C09C18-E26B-40FD-B382-299EC0F7CCBC}"/>
          </ac:grpSpMkLst>
        </pc:grpChg>
        <pc:grpChg chg="del">
          <ac:chgData name="Achauer, Simon" userId="7702aed0-eff0-4188-97b7-921c3ed4bb8a" providerId="ADAL" clId="{8CAC0B56-0BFB-4B80-990D-B65DBAC0D504}" dt="2021-12-15T14:16:45.360" v="883" actId="478"/>
          <ac:grpSpMkLst>
            <pc:docMk/>
            <pc:sldMk cId="2130067945" sldId="3429"/>
            <ac:grpSpMk id="15" creationId="{CD4EEB39-1179-4C0F-B087-C6B9D2724B12}"/>
          </ac:grpSpMkLst>
        </pc:grpChg>
        <pc:grpChg chg="del">
          <ac:chgData name="Achauer, Simon" userId="7702aed0-eff0-4188-97b7-921c3ed4bb8a" providerId="ADAL" clId="{8CAC0B56-0BFB-4B80-990D-B65DBAC0D504}" dt="2021-12-15T14:16:45.360" v="883" actId="478"/>
          <ac:grpSpMkLst>
            <pc:docMk/>
            <pc:sldMk cId="2130067945" sldId="3429"/>
            <ac:grpSpMk id="18" creationId="{65A1316B-E18F-4EEA-B97C-706FE9D14368}"/>
          </ac:grpSpMkLst>
        </pc:grpChg>
        <pc:picChg chg="del">
          <ac:chgData name="Achauer, Simon" userId="7702aed0-eff0-4188-97b7-921c3ed4bb8a" providerId="ADAL" clId="{8CAC0B56-0BFB-4B80-990D-B65DBAC0D504}" dt="2021-12-15T14:16:37.576" v="880" actId="478"/>
          <ac:picMkLst>
            <pc:docMk/>
            <pc:sldMk cId="2130067945" sldId="3429"/>
            <ac:picMk id="28" creationId="{AB454B8E-ADFA-4838-8A89-E689D7AF45D9}"/>
          </ac:picMkLst>
        </pc:picChg>
      </pc:sldChg>
      <pc:sldChg chg="modSp add mod">
        <pc:chgData name="Achauer, Simon" userId="7702aed0-eff0-4188-97b7-921c3ed4bb8a" providerId="ADAL" clId="{8CAC0B56-0BFB-4B80-990D-B65DBAC0D504}" dt="2021-12-15T14:22:11.890" v="1134" actId="20577"/>
        <pc:sldMkLst>
          <pc:docMk/>
          <pc:sldMk cId="686231278" sldId="3430"/>
        </pc:sldMkLst>
        <pc:spChg chg="mod">
          <ac:chgData name="Achauer, Simon" userId="7702aed0-eff0-4188-97b7-921c3ed4bb8a" providerId="ADAL" clId="{8CAC0B56-0BFB-4B80-990D-B65DBAC0D504}" dt="2021-12-15T14:22:11.890" v="1134" actId="20577"/>
          <ac:spMkLst>
            <pc:docMk/>
            <pc:sldMk cId="686231278" sldId="3430"/>
            <ac:spMk id="3" creationId="{6A37F09C-22E2-493C-A2A9-947E3138D19B}"/>
          </ac:spMkLst>
        </pc:spChg>
        <pc:spChg chg="mod">
          <ac:chgData name="Achauer, Simon" userId="7702aed0-eff0-4188-97b7-921c3ed4bb8a" providerId="ADAL" clId="{8CAC0B56-0BFB-4B80-990D-B65DBAC0D504}" dt="2021-12-15T14:16:59.659" v="914" actId="20577"/>
          <ac:spMkLst>
            <pc:docMk/>
            <pc:sldMk cId="686231278" sldId="3430"/>
            <ac:spMk id="8" creationId="{D6DBC654-F0AF-42AF-BC93-77A9F9267BCE}"/>
          </ac:spMkLst>
        </pc:spChg>
      </pc:sldChg>
      <pc:sldChg chg="add">
        <pc:chgData name="Achauer, Simon" userId="7702aed0-eff0-4188-97b7-921c3ed4bb8a" providerId="ADAL" clId="{8CAC0B56-0BFB-4B80-990D-B65DBAC0D504}" dt="2021-12-15T14:19:17.305" v="1082" actId="2890"/>
        <pc:sldMkLst>
          <pc:docMk/>
          <pc:sldMk cId="1027370153" sldId="3431"/>
        </pc:sldMkLst>
      </pc:sldChg>
      <pc:sldChg chg="addSp delSp modSp add mod">
        <pc:chgData name="Achauer, Simon" userId="7702aed0-eff0-4188-97b7-921c3ed4bb8a" providerId="ADAL" clId="{8CAC0B56-0BFB-4B80-990D-B65DBAC0D504}" dt="2021-12-22T11:05:48.039" v="3058"/>
        <pc:sldMkLst>
          <pc:docMk/>
          <pc:sldMk cId="3701323684" sldId="3432"/>
        </pc:sldMkLst>
        <pc:spChg chg="mod">
          <ac:chgData name="Achauer, Simon" userId="7702aed0-eff0-4188-97b7-921c3ed4bb8a" providerId="ADAL" clId="{8CAC0B56-0BFB-4B80-990D-B65DBAC0D504}" dt="2021-12-22T08:59:04.542" v="2671" actId="20577"/>
          <ac:spMkLst>
            <pc:docMk/>
            <pc:sldMk cId="3701323684" sldId="3432"/>
            <ac:spMk id="3" creationId="{6A37F09C-22E2-493C-A2A9-947E3138D19B}"/>
          </ac:spMkLst>
        </pc:spChg>
        <pc:spChg chg="mod">
          <ac:chgData name="Achauer, Simon" userId="7702aed0-eff0-4188-97b7-921c3ed4bb8a" providerId="ADAL" clId="{8CAC0B56-0BFB-4B80-990D-B65DBAC0D504}" dt="2021-12-22T11:05:48.039" v="3058"/>
          <ac:spMkLst>
            <pc:docMk/>
            <pc:sldMk cId="3701323684" sldId="3432"/>
            <ac:spMk id="10" creationId="{048C0247-0A22-42C1-B272-F5548E60FC1B}"/>
          </ac:spMkLst>
        </pc:spChg>
        <pc:spChg chg="mod">
          <ac:chgData name="Achauer, Simon" userId="7702aed0-eff0-4188-97b7-921c3ed4bb8a" providerId="ADAL" clId="{8CAC0B56-0BFB-4B80-990D-B65DBAC0D504}" dt="2021-12-22T11:05:48.039" v="3058"/>
          <ac:spMkLst>
            <pc:docMk/>
            <pc:sldMk cId="3701323684" sldId="3432"/>
            <ac:spMk id="11" creationId="{782BA14F-044C-445C-97BE-9630158502C1}"/>
          </ac:spMkLst>
        </pc:spChg>
        <pc:spChg chg="mod">
          <ac:chgData name="Achauer, Simon" userId="7702aed0-eff0-4188-97b7-921c3ed4bb8a" providerId="ADAL" clId="{8CAC0B56-0BFB-4B80-990D-B65DBAC0D504}" dt="2021-12-22T11:05:48.039" v="3058"/>
          <ac:spMkLst>
            <pc:docMk/>
            <pc:sldMk cId="3701323684" sldId="3432"/>
            <ac:spMk id="12" creationId="{C8F4A205-AFB8-4FA7-8576-102556FD73A1}"/>
          </ac:spMkLst>
        </pc:spChg>
        <pc:grpChg chg="add mod">
          <ac:chgData name="Achauer, Simon" userId="7702aed0-eff0-4188-97b7-921c3ed4bb8a" providerId="ADAL" clId="{8CAC0B56-0BFB-4B80-990D-B65DBAC0D504}" dt="2021-12-22T11:05:48.039" v="3058"/>
          <ac:grpSpMkLst>
            <pc:docMk/>
            <pc:sldMk cId="3701323684" sldId="3432"/>
            <ac:grpSpMk id="9" creationId="{7CA46CA6-E0A3-463F-A4FD-8BCABDB97C7C}"/>
          </ac:grpSpMkLst>
        </pc:grpChg>
        <pc:picChg chg="del">
          <ac:chgData name="Achauer, Simon" userId="7702aed0-eff0-4188-97b7-921c3ed4bb8a" providerId="ADAL" clId="{8CAC0B56-0BFB-4B80-990D-B65DBAC0D504}" dt="2021-12-16T13:02:37.326" v="1182" actId="478"/>
          <ac:picMkLst>
            <pc:docMk/>
            <pc:sldMk cId="3701323684" sldId="3432"/>
            <ac:picMk id="4" creationId="{5E8FDC08-C4E0-4747-99B2-4249CE995A1A}"/>
          </ac:picMkLst>
        </pc:picChg>
        <pc:picChg chg="add del mod">
          <ac:chgData name="Achauer, Simon" userId="7702aed0-eff0-4188-97b7-921c3ed4bb8a" providerId="ADAL" clId="{8CAC0B56-0BFB-4B80-990D-B65DBAC0D504}" dt="2021-12-16T13:11:57.615" v="1548" actId="478"/>
          <ac:picMkLst>
            <pc:docMk/>
            <pc:sldMk cId="3701323684" sldId="3432"/>
            <ac:picMk id="5" creationId="{7A0DC026-BD2C-46C2-B6C7-7161495080C3}"/>
          </ac:picMkLst>
        </pc:picChg>
        <pc:picChg chg="add del mod">
          <ac:chgData name="Achauer, Simon" userId="7702aed0-eff0-4188-97b7-921c3ed4bb8a" providerId="ADAL" clId="{8CAC0B56-0BFB-4B80-990D-B65DBAC0D504}" dt="2021-12-22T10:59:13.822" v="2780" actId="478"/>
          <ac:picMkLst>
            <pc:docMk/>
            <pc:sldMk cId="3701323684" sldId="3432"/>
            <ac:picMk id="6" creationId="{03E513A9-07D2-435E-9BC8-0D1864BC9B42}"/>
          </ac:picMkLst>
        </pc:picChg>
        <pc:picChg chg="del">
          <ac:chgData name="Achauer, Simon" userId="7702aed0-eff0-4188-97b7-921c3ed4bb8a" providerId="ADAL" clId="{8CAC0B56-0BFB-4B80-990D-B65DBAC0D504}" dt="2021-12-16T13:02:37.326" v="1182" actId="478"/>
          <ac:picMkLst>
            <pc:docMk/>
            <pc:sldMk cId="3701323684" sldId="3432"/>
            <ac:picMk id="6" creationId="{567C2925-5BA8-4244-8C6A-8E55AC39AE29}"/>
          </ac:picMkLst>
        </pc:picChg>
        <pc:picChg chg="add del mod">
          <ac:chgData name="Achauer, Simon" userId="7702aed0-eff0-4188-97b7-921c3ed4bb8a" providerId="ADAL" clId="{8CAC0B56-0BFB-4B80-990D-B65DBAC0D504}" dt="2021-12-22T11:05:47.696" v="3057" actId="478"/>
          <ac:picMkLst>
            <pc:docMk/>
            <pc:sldMk cId="3701323684" sldId="3432"/>
            <ac:picMk id="7" creationId="{DF97E7A1-B59C-4948-9423-2092FD4EFCB9}"/>
          </ac:picMkLst>
        </pc:picChg>
        <pc:picChg chg="del">
          <ac:chgData name="Achauer, Simon" userId="7702aed0-eff0-4188-97b7-921c3ed4bb8a" providerId="ADAL" clId="{8CAC0B56-0BFB-4B80-990D-B65DBAC0D504}" dt="2021-12-16T13:02:37.326" v="1182" actId="478"/>
          <ac:picMkLst>
            <pc:docMk/>
            <pc:sldMk cId="3701323684" sldId="3432"/>
            <ac:picMk id="9" creationId="{FFDB53D6-BD0F-4080-9F00-04D448C50CE9}"/>
          </ac:picMkLst>
        </pc:picChg>
        <pc:picChg chg="del">
          <ac:chgData name="Achauer, Simon" userId="7702aed0-eff0-4188-97b7-921c3ed4bb8a" providerId="ADAL" clId="{8CAC0B56-0BFB-4B80-990D-B65DBAC0D504}" dt="2021-12-16T13:02:37.326" v="1182" actId="478"/>
          <ac:picMkLst>
            <pc:docMk/>
            <pc:sldMk cId="3701323684" sldId="3432"/>
            <ac:picMk id="11" creationId="{8FE94E80-A183-4F49-A649-5969E67DF676}"/>
          </ac:picMkLst>
        </pc:picChg>
        <pc:picChg chg="del">
          <ac:chgData name="Achauer, Simon" userId="7702aed0-eff0-4188-97b7-921c3ed4bb8a" providerId="ADAL" clId="{8CAC0B56-0BFB-4B80-990D-B65DBAC0D504}" dt="2021-12-16T13:02:37.326" v="1182" actId="478"/>
          <ac:picMkLst>
            <pc:docMk/>
            <pc:sldMk cId="3701323684" sldId="3432"/>
            <ac:picMk id="25" creationId="{18A3FE8F-9790-4483-878B-2164F421D92C}"/>
          </ac:picMkLst>
        </pc:picChg>
        <pc:picChg chg="del">
          <ac:chgData name="Achauer, Simon" userId="7702aed0-eff0-4188-97b7-921c3ed4bb8a" providerId="ADAL" clId="{8CAC0B56-0BFB-4B80-990D-B65DBAC0D504}" dt="2021-12-16T13:02:37.326" v="1182" actId="478"/>
          <ac:picMkLst>
            <pc:docMk/>
            <pc:sldMk cId="3701323684" sldId="3432"/>
            <ac:picMk id="27" creationId="{59424041-946C-4031-B346-6A9510D8C7B3}"/>
          </ac:picMkLst>
        </pc:picChg>
        <pc:picChg chg="del">
          <ac:chgData name="Achauer, Simon" userId="7702aed0-eff0-4188-97b7-921c3ed4bb8a" providerId="ADAL" clId="{8CAC0B56-0BFB-4B80-990D-B65DBAC0D504}" dt="2021-12-22T10:55:33.828" v="2714" actId="478"/>
          <ac:picMkLst>
            <pc:docMk/>
            <pc:sldMk cId="3701323684" sldId="3432"/>
            <ac:picMk id="30" creationId="{CCCCE77D-14A3-4D3D-9FB4-EADFE917BBC0}"/>
          </ac:picMkLst>
        </pc:picChg>
      </pc:sldChg>
      <pc:sldChg chg="addSp delSp modSp add mod ord modAnim">
        <pc:chgData name="Achauer, Simon" userId="7702aed0-eff0-4188-97b7-921c3ed4bb8a" providerId="ADAL" clId="{8CAC0B56-0BFB-4B80-990D-B65DBAC0D504}" dt="2021-12-20T14:39:56.607" v="2049" actId="20577"/>
        <pc:sldMkLst>
          <pc:docMk/>
          <pc:sldMk cId="3303230302" sldId="3433"/>
        </pc:sldMkLst>
        <pc:spChg chg="del">
          <ac:chgData name="Achauer, Simon" userId="7702aed0-eff0-4188-97b7-921c3ed4bb8a" providerId="ADAL" clId="{8CAC0B56-0BFB-4B80-990D-B65DBAC0D504}" dt="2021-12-20T13:56:07.229" v="1560" actId="478"/>
          <ac:spMkLst>
            <pc:docMk/>
            <pc:sldMk cId="3303230302" sldId="3433"/>
            <ac:spMk id="2" creationId="{C51C2F6A-677B-4367-8E43-F0257DC07F5F}"/>
          </ac:spMkLst>
        </pc:spChg>
        <pc:spChg chg="mod">
          <ac:chgData name="Achauer, Simon" userId="7702aed0-eff0-4188-97b7-921c3ed4bb8a" providerId="ADAL" clId="{8CAC0B56-0BFB-4B80-990D-B65DBAC0D504}" dt="2021-12-20T14:39:56.607" v="2049" actId="20577"/>
          <ac:spMkLst>
            <pc:docMk/>
            <pc:sldMk cId="3303230302" sldId="3433"/>
            <ac:spMk id="8" creationId="{D6DBC654-F0AF-42AF-BC93-77A9F9267BCE}"/>
          </ac:spMkLst>
        </pc:spChg>
        <pc:picChg chg="add mod ord">
          <ac:chgData name="Achauer, Simon" userId="7702aed0-eff0-4188-97b7-921c3ed4bb8a" providerId="ADAL" clId="{8CAC0B56-0BFB-4B80-990D-B65DBAC0D504}" dt="2021-12-20T13:57:22.612" v="1578" actId="1076"/>
          <ac:picMkLst>
            <pc:docMk/>
            <pc:sldMk cId="3303230302" sldId="3433"/>
            <ac:picMk id="4" creationId="{2189A169-4BFF-4C0D-A7E3-B4D1D8676A32}"/>
          </ac:picMkLst>
        </pc:picChg>
        <pc:picChg chg="del">
          <ac:chgData name="Achauer, Simon" userId="7702aed0-eff0-4188-97b7-921c3ed4bb8a" providerId="ADAL" clId="{8CAC0B56-0BFB-4B80-990D-B65DBAC0D504}" dt="2021-12-20T13:55:50.239" v="1557" actId="478"/>
          <ac:picMkLst>
            <pc:docMk/>
            <pc:sldMk cId="3303230302" sldId="3433"/>
            <ac:picMk id="6" creationId="{3709A7C3-000D-4C72-861B-4E614CD3E01D}"/>
          </ac:picMkLst>
        </pc:picChg>
        <pc:picChg chg="add mod">
          <ac:chgData name="Achauer, Simon" userId="7702aed0-eff0-4188-97b7-921c3ed4bb8a" providerId="ADAL" clId="{8CAC0B56-0BFB-4B80-990D-B65DBAC0D504}" dt="2021-12-20T13:57:53.463" v="1598" actId="1037"/>
          <ac:picMkLst>
            <pc:docMk/>
            <pc:sldMk cId="3303230302" sldId="3433"/>
            <ac:picMk id="11" creationId="{C2525475-0042-4808-AF89-744B04900474}"/>
          </ac:picMkLst>
        </pc:picChg>
        <pc:picChg chg="del mod">
          <ac:chgData name="Achauer, Simon" userId="7702aed0-eff0-4188-97b7-921c3ed4bb8a" providerId="ADAL" clId="{8CAC0B56-0BFB-4B80-990D-B65DBAC0D504}" dt="2021-12-20T13:56:58.147" v="1574" actId="478"/>
          <ac:picMkLst>
            <pc:docMk/>
            <pc:sldMk cId="3303230302" sldId="3433"/>
            <ac:picMk id="12" creationId="{3D8D13E7-AC9F-4EA3-AF40-4F5A1C10432B}"/>
          </ac:picMkLst>
        </pc:picChg>
        <pc:cxnChg chg="del mod">
          <ac:chgData name="Achauer, Simon" userId="7702aed0-eff0-4188-97b7-921c3ed4bb8a" providerId="ADAL" clId="{8CAC0B56-0BFB-4B80-990D-B65DBAC0D504}" dt="2021-12-20T13:56:58.844" v="1575" actId="478"/>
          <ac:cxnSpMkLst>
            <pc:docMk/>
            <pc:sldMk cId="3303230302" sldId="3433"/>
            <ac:cxnSpMk id="17" creationId="{C14B7A62-8924-4A5E-871D-3882B63DDACE}"/>
          </ac:cxnSpMkLst>
        </pc:cxnChg>
      </pc:sldChg>
      <pc:sldChg chg="addSp delSp modSp add mod">
        <pc:chgData name="Achauer, Simon" userId="7702aed0-eff0-4188-97b7-921c3ed4bb8a" providerId="ADAL" clId="{8CAC0B56-0BFB-4B80-990D-B65DBAC0D504}" dt="2021-12-20T14:55:34.744" v="2051" actId="6549"/>
        <pc:sldMkLst>
          <pc:docMk/>
          <pc:sldMk cId="821792046" sldId="3434"/>
        </pc:sldMkLst>
        <pc:spChg chg="mod">
          <ac:chgData name="Achauer, Simon" userId="7702aed0-eff0-4188-97b7-921c3ed4bb8a" providerId="ADAL" clId="{8CAC0B56-0BFB-4B80-990D-B65DBAC0D504}" dt="2021-12-20T14:39:46.259" v="2047" actId="20577"/>
          <ac:spMkLst>
            <pc:docMk/>
            <pc:sldMk cId="821792046" sldId="3434"/>
            <ac:spMk id="8" creationId="{D6DBC654-F0AF-42AF-BC93-77A9F9267BCE}"/>
          </ac:spMkLst>
        </pc:spChg>
        <pc:spChg chg="add mod">
          <ac:chgData name="Achauer, Simon" userId="7702aed0-eff0-4188-97b7-921c3ed4bb8a" providerId="ADAL" clId="{8CAC0B56-0BFB-4B80-990D-B65DBAC0D504}" dt="2021-12-20T14:09:06.552" v="1726" actId="1076"/>
          <ac:spMkLst>
            <pc:docMk/>
            <pc:sldMk cId="821792046" sldId="3434"/>
            <ac:spMk id="13" creationId="{2ED2C34F-59FF-4B83-834A-5FCEE39C913A}"/>
          </ac:spMkLst>
        </pc:spChg>
        <pc:spChg chg="add mod ord">
          <ac:chgData name="Achauer, Simon" userId="7702aed0-eff0-4188-97b7-921c3ed4bb8a" providerId="ADAL" clId="{8CAC0B56-0BFB-4B80-990D-B65DBAC0D504}" dt="2021-12-20T14:07:30.541" v="1695" actId="164"/>
          <ac:spMkLst>
            <pc:docMk/>
            <pc:sldMk cId="821792046" sldId="3434"/>
            <ac:spMk id="15" creationId="{37437CF9-06C1-406A-836B-07124D8BF5C6}"/>
          </ac:spMkLst>
        </pc:spChg>
        <pc:spChg chg="add mod">
          <ac:chgData name="Achauer, Simon" userId="7702aed0-eff0-4188-97b7-921c3ed4bb8a" providerId="ADAL" clId="{8CAC0B56-0BFB-4B80-990D-B65DBAC0D504}" dt="2021-12-20T14:07:16.316" v="1691" actId="1076"/>
          <ac:spMkLst>
            <pc:docMk/>
            <pc:sldMk cId="821792046" sldId="3434"/>
            <ac:spMk id="18" creationId="{6C72F998-7FA9-4EF8-AB58-9F9AE3D00DEE}"/>
          </ac:spMkLst>
        </pc:spChg>
        <pc:spChg chg="mod">
          <ac:chgData name="Achauer, Simon" userId="7702aed0-eff0-4188-97b7-921c3ed4bb8a" providerId="ADAL" clId="{8CAC0B56-0BFB-4B80-990D-B65DBAC0D504}" dt="2021-12-20T14:55:34.744" v="2051" actId="6549"/>
          <ac:spMkLst>
            <pc:docMk/>
            <pc:sldMk cId="821792046" sldId="3434"/>
            <ac:spMk id="29" creationId="{E19762C3-C70F-4682-B171-61E8BC54FEEF}"/>
          </ac:spMkLst>
        </pc:spChg>
        <pc:grpChg chg="mod">
          <ac:chgData name="Achauer, Simon" userId="7702aed0-eff0-4188-97b7-921c3ed4bb8a" providerId="ADAL" clId="{8CAC0B56-0BFB-4B80-990D-B65DBAC0D504}" dt="2021-12-20T14:09:34.308" v="1732" actId="1076"/>
          <ac:grpSpMkLst>
            <pc:docMk/>
            <pc:sldMk cId="821792046" sldId="3434"/>
            <ac:grpSpMk id="7" creationId="{CAB66443-37AC-41D9-9831-A182D6F4BEBC}"/>
          </ac:grpSpMkLst>
        </pc:grpChg>
        <pc:grpChg chg="add mod">
          <ac:chgData name="Achauer, Simon" userId="7702aed0-eff0-4188-97b7-921c3ed4bb8a" providerId="ADAL" clId="{8CAC0B56-0BFB-4B80-990D-B65DBAC0D504}" dt="2021-12-20T14:09:10.310" v="1727" actId="164"/>
          <ac:grpSpMkLst>
            <pc:docMk/>
            <pc:sldMk cId="821792046" sldId="3434"/>
            <ac:grpSpMk id="11" creationId="{F172477A-8203-4E6B-9B4B-6D8FECED5EF3}"/>
          </ac:grpSpMkLst>
        </pc:grpChg>
        <pc:grpChg chg="add mod">
          <ac:chgData name="Achauer, Simon" userId="7702aed0-eff0-4188-97b7-921c3ed4bb8a" providerId="ADAL" clId="{8CAC0B56-0BFB-4B80-990D-B65DBAC0D504}" dt="2021-12-20T14:09:16.087" v="1728" actId="164"/>
          <ac:grpSpMkLst>
            <pc:docMk/>
            <pc:sldMk cId="821792046" sldId="3434"/>
            <ac:grpSpMk id="22" creationId="{34A9D138-7E3F-4502-A4DB-9CB42CE56E93}"/>
          </ac:grpSpMkLst>
        </pc:grpChg>
        <pc:grpChg chg="add mod">
          <ac:chgData name="Achauer, Simon" userId="7702aed0-eff0-4188-97b7-921c3ed4bb8a" providerId="ADAL" clId="{8CAC0B56-0BFB-4B80-990D-B65DBAC0D504}" dt="2021-12-20T14:08:26.541" v="1712" actId="164"/>
          <ac:grpSpMkLst>
            <pc:docMk/>
            <pc:sldMk cId="821792046" sldId="3434"/>
            <ac:grpSpMk id="23" creationId="{9DF91CA3-E3C4-4A69-B634-35E0935FFA94}"/>
          </ac:grpSpMkLst>
        </pc:grpChg>
        <pc:grpChg chg="add mod ord">
          <ac:chgData name="Achauer, Simon" userId="7702aed0-eff0-4188-97b7-921c3ed4bb8a" providerId="ADAL" clId="{8CAC0B56-0BFB-4B80-990D-B65DBAC0D504}" dt="2021-12-20T14:09:27.752" v="1731" actId="164"/>
          <ac:grpSpMkLst>
            <pc:docMk/>
            <pc:sldMk cId="821792046" sldId="3434"/>
            <ac:grpSpMk id="27" creationId="{2B9FCD58-6C6B-4EAA-8D9C-563585335122}"/>
          </ac:grpSpMkLst>
        </pc:grpChg>
        <pc:grpChg chg="add mod">
          <ac:chgData name="Achauer, Simon" userId="7702aed0-eff0-4188-97b7-921c3ed4bb8a" providerId="ADAL" clId="{8CAC0B56-0BFB-4B80-990D-B65DBAC0D504}" dt="2021-12-20T14:08:26.541" v="1712" actId="164"/>
          <ac:grpSpMkLst>
            <pc:docMk/>
            <pc:sldMk cId="821792046" sldId="3434"/>
            <ac:grpSpMk id="33" creationId="{16BE475A-D63D-4277-8E90-35988FA214F3}"/>
          </ac:grpSpMkLst>
        </pc:grpChg>
        <pc:grpChg chg="add mod">
          <ac:chgData name="Achauer, Simon" userId="7702aed0-eff0-4188-97b7-921c3ed4bb8a" providerId="ADAL" clId="{8CAC0B56-0BFB-4B80-990D-B65DBAC0D504}" dt="2021-12-20T14:09:10.310" v="1727" actId="164"/>
          <ac:grpSpMkLst>
            <pc:docMk/>
            <pc:sldMk cId="821792046" sldId="3434"/>
            <ac:grpSpMk id="35" creationId="{97263DC9-DB34-4790-879D-0D0F4838CCB3}"/>
          </ac:grpSpMkLst>
        </pc:grpChg>
        <pc:grpChg chg="add mod">
          <ac:chgData name="Achauer, Simon" userId="7702aed0-eff0-4188-97b7-921c3ed4bb8a" providerId="ADAL" clId="{8CAC0B56-0BFB-4B80-990D-B65DBAC0D504}" dt="2021-12-20T14:09:16.087" v="1728" actId="164"/>
          <ac:grpSpMkLst>
            <pc:docMk/>
            <pc:sldMk cId="821792046" sldId="3434"/>
            <ac:grpSpMk id="36" creationId="{3120E9F2-0E5A-4EA6-8DB3-385E8E065565}"/>
          </ac:grpSpMkLst>
        </pc:grpChg>
        <pc:grpChg chg="add mod">
          <ac:chgData name="Achauer, Simon" userId="7702aed0-eff0-4188-97b7-921c3ed4bb8a" providerId="ADAL" clId="{8CAC0B56-0BFB-4B80-990D-B65DBAC0D504}" dt="2021-12-20T14:09:27.752" v="1731" actId="164"/>
          <ac:grpSpMkLst>
            <pc:docMk/>
            <pc:sldMk cId="821792046" sldId="3434"/>
            <ac:grpSpMk id="37" creationId="{43A46D0B-5137-412D-8C8D-7D1BDF5AFE0A}"/>
          </ac:grpSpMkLst>
        </pc:grpChg>
        <pc:picChg chg="add del">
          <ac:chgData name="Achauer, Simon" userId="7702aed0-eff0-4188-97b7-921c3ed4bb8a" providerId="ADAL" clId="{8CAC0B56-0BFB-4B80-990D-B65DBAC0D504}" dt="2021-12-20T14:04:18.326" v="1608" actId="22"/>
          <ac:picMkLst>
            <pc:docMk/>
            <pc:sldMk cId="821792046" sldId="3434"/>
            <ac:picMk id="3" creationId="{646FE054-F9BD-4909-A86C-15017E5B0723}"/>
          </ac:picMkLst>
        </pc:picChg>
        <pc:picChg chg="add del">
          <ac:chgData name="Achauer, Simon" userId="7702aed0-eff0-4188-97b7-921c3ed4bb8a" providerId="ADAL" clId="{8CAC0B56-0BFB-4B80-990D-B65DBAC0D504}" dt="2021-12-20T14:04:33.975" v="1615" actId="478"/>
          <ac:picMkLst>
            <pc:docMk/>
            <pc:sldMk cId="821792046" sldId="3434"/>
            <ac:picMk id="4" creationId="{B57B793A-4026-4E13-BD9B-D5B27EB8AE7F}"/>
          </ac:picMkLst>
        </pc:picChg>
        <pc:picChg chg="add mod ord">
          <ac:chgData name="Achauer, Simon" userId="7702aed0-eff0-4188-97b7-921c3ed4bb8a" providerId="ADAL" clId="{8CAC0B56-0BFB-4B80-990D-B65DBAC0D504}" dt="2021-12-20T14:04:31.883" v="1614" actId="167"/>
          <ac:picMkLst>
            <pc:docMk/>
            <pc:sldMk cId="821792046" sldId="3434"/>
            <ac:picMk id="6" creationId="{DAA88E85-3922-498D-968D-EC7ACD913CD3}"/>
          </ac:picMkLst>
        </pc:picChg>
        <pc:picChg chg="mod">
          <ac:chgData name="Achauer, Simon" userId="7702aed0-eff0-4188-97b7-921c3ed4bb8a" providerId="ADAL" clId="{8CAC0B56-0BFB-4B80-990D-B65DBAC0D504}" dt="2021-12-20T14:09:34.308" v="1732" actId="1076"/>
          <ac:picMkLst>
            <pc:docMk/>
            <pc:sldMk cId="821792046" sldId="3434"/>
            <ac:picMk id="12" creationId="{3D8D13E7-AC9F-4EA3-AF40-4F5A1C10432B}"/>
          </ac:picMkLst>
        </pc:picChg>
        <pc:picChg chg="add mod">
          <ac:chgData name="Achauer, Simon" userId="7702aed0-eff0-4188-97b7-921c3ed4bb8a" providerId="ADAL" clId="{8CAC0B56-0BFB-4B80-990D-B65DBAC0D504}" dt="2021-12-20T14:09:06.552" v="1726" actId="1076"/>
          <ac:picMkLst>
            <pc:docMk/>
            <pc:sldMk cId="821792046" sldId="3434"/>
            <ac:picMk id="14" creationId="{A41DC4FC-63B7-4D23-B937-E655BEAAD0A2}"/>
          </ac:picMkLst>
        </pc:picChg>
        <pc:picChg chg="add mod">
          <ac:chgData name="Achauer, Simon" userId="7702aed0-eff0-4188-97b7-921c3ed4bb8a" providerId="ADAL" clId="{8CAC0B56-0BFB-4B80-990D-B65DBAC0D504}" dt="2021-12-20T14:07:11.293" v="1690" actId="1076"/>
          <ac:picMkLst>
            <pc:docMk/>
            <pc:sldMk cId="821792046" sldId="3434"/>
            <ac:picMk id="16" creationId="{DC1AD434-BB11-46A4-8055-32A7B4CFE07D}"/>
          </ac:picMkLst>
        </pc:picChg>
        <pc:picChg chg="add mod ord">
          <ac:chgData name="Achauer, Simon" userId="7702aed0-eff0-4188-97b7-921c3ed4bb8a" providerId="ADAL" clId="{8CAC0B56-0BFB-4B80-990D-B65DBAC0D504}" dt="2021-12-20T14:07:30.541" v="1695" actId="164"/>
          <ac:picMkLst>
            <pc:docMk/>
            <pc:sldMk cId="821792046" sldId="3434"/>
            <ac:picMk id="19" creationId="{FBBCCB22-AD74-471A-AEED-57AD83F2BA24}"/>
          </ac:picMkLst>
        </pc:picChg>
        <pc:picChg chg="mod">
          <ac:chgData name="Achauer, Simon" userId="7702aed0-eff0-4188-97b7-921c3ed4bb8a" providerId="ADAL" clId="{8CAC0B56-0BFB-4B80-990D-B65DBAC0D504}" dt="2021-12-20T14:07:55.064" v="1703"/>
          <ac:picMkLst>
            <pc:docMk/>
            <pc:sldMk cId="821792046" sldId="3434"/>
            <ac:picMk id="28" creationId="{056C0A85-6B70-47F6-848C-0327E3CD20D4}"/>
          </ac:picMkLst>
        </pc:picChg>
        <pc:cxnChg chg="mod">
          <ac:chgData name="Achauer, Simon" userId="7702aed0-eff0-4188-97b7-921c3ed4bb8a" providerId="ADAL" clId="{8CAC0B56-0BFB-4B80-990D-B65DBAC0D504}" dt="2021-12-20T14:09:34.308" v="1732" actId="1076"/>
          <ac:cxnSpMkLst>
            <pc:docMk/>
            <pc:sldMk cId="821792046" sldId="3434"/>
            <ac:cxnSpMk id="17" creationId="{C14B7A62-8924-4A5E-871D-3882B63DDACE}"/>
          </ac:cxnSpMkLst>
        </pc:cxnChg>
        <pc:cxnChg chg="add mod">
          <ac:chgData name="Achauer, Simon" userId="7702aed0-eff0-4188-97b7-921c3ed4bb8a" providerId="ADAL" clId="{8CAC0B56-0BFB-4B80-990D-B65DBAC0D504}" dt="2021-12-20T14:09:10.310" v="1727" actId="164"/>
          <ac:cxnSpMkLst>
            <pc:docMk/>
            <pc:sldMk cId="821792046" sldId="3434"/>
            <ac:cxnSpMk id="21" creationId="{DE71751C-7881-49E4-B63B-C26CE5079F94}"/>
          </ac:cxnSpMkLst>
        </pc:cxnChg>
        <pc:cxnChg chg="add mod">
          <ac:chgData name="Achauer, Simon" userId="7702aed0-eff0-4188-97b7-921c3ed4bb8a" providerId="ADAL" clId="{8CAC0B56-0BFB-4B80-990D-B65DBAC0D504}" dt="2021-12-20T14:09:16.087" v="1728" actId="164"/>
          <ac:cxnSpMkLst>
            <pc:docMk/>
            <pc:sldMk cId="821792046" sldId="3434"/>
            <ac:cxnSpMk id="24" creationId="{929CE39F-D8B5-46F3-B3E2-FC783F9ECCD8}"/>
          </ac:cxnSpMkLst>
        </pc:cxnChg>
        <pc:cxnChg chg="add mod ord">
          <ac:chgData name="Achauer, Simon" userId="7702aed0-eff0-4188-97b7-921c3ed4bb8a" providerId="ADAL" clId="{8CAC0B56-0BFB-4B80-990D-B65DBAC0D504}" dt="2021-12-20T14:09:27.752" v="1731" actId="164"/>
          <ac:cxnSpMkLst>
            <pc:docMk/>
            <pc:sldMk cId="821792046" sldId="3434"/>
            <ac:cxnSpMk id="30" creationId="{45C678B3-2797-4FD2-A8D0-A029C5FEF552}"/>
          </ac:cxnSpMkLst>
        </pc:cxnChg>
        <pc:cxnChg chg="add mod">
          <ac:chgData name="Achauer, Simon" userId="7702aed0-eff0-4188-97b7-921c3ed4bb8a" providerId="ADAL" clId="{8CAC0B56-0BFB-4B80-990D-B65DBAC0D504}" dt="2021-12-20T14:08:47.124" v="1716" actId="14100"/>
          <ac:cxnSpMkLst>
            <pc:docMk/>
            <pc:sldMk cId="821792046" sldId="3434"/>
            <ac:cxnSpMk id="31" creationId="{6F8E870F-F747-4FA4-9AEF-00F22C3E2A20}"/>
          </ac:cxnSpMkLst>
        </pc:cxnChg>
      </pc:sldChg>
      <pc:sldChg chg="addSp delSp modSp add mod ord">
        <pc:chgData name="Achauer, Simon" userId="7702aed0-eff0-4188-97b7-921c3ed4bb8a" providerId="ADAL" clId="{8CAC0B56-0BFB-4B80-990D-B65DBAC0D504}" dt="2021-12-20T14:55:43.346" v="2052" actId="6549"/>
        <pc:sldMkLst>
          <pc:docMk/>
          <pc:sldMk cId="3772663731" sldId="3435"/>
        </pc:sldMkLst>
        <pc:spChg chg="mod">
          <ac:chgData name="Achauer, Simon" userId="7702aed0-eff0-4188-97b7-921c3ed4bb8a" providerId="ADAL" clId="{8CAC0B56-0BFB-4B80-990D-B65DBAC0D504}" dt="2021-12-20T14:39:48.341" v="2048" actId="20577"/>
          <ac:spMkLst>
            <pc:docMk/>
            <pc:sldMk cId="3772663731" sldId="3435"/>
            <ac:spMk id="2" creationId="{B892FF55-723F-4B2F-AB92-91F1563E2051}"/>
          </ac:spMkLst>
        </pc:spChg>
        <pc:spChg chg="mod">
          <ac:chgData name="Achauer, Simon" userId="7702aed0-eff0-4188-97b7-921c3ed4bb8a" providerId="ADAL" clId="{8CAC0B56-0BFB-4B80-990D-B65DBAC0D504}" dt="2021-12-20T14:16:18.499" v="1942" actId="1035"/>
          <ac:spMkLst>
            <pc:docMk/>
            <pc:sldMk cId="3772663731" sldId="3435"/>
            <ac:spMk id="10" creationId="{A98EDEF5-3A02-4747-A79A-DD855EEEA647}"/>
          </ac:spMkLst>
        </pc:spChg>
        <pc:spChg chg="mod">
          <ac:chgData name="Achauer, Simon" userId="7702aed0-eff0-4188-97b7-921c3ed4bb8a" providerId="ADAL" clId="{8CAC0B56-0BFB-4B80-990D-B65DBAC0D504}" dt="2021-12-20T14:16:18.499" v="1942" actId="1035"/>
          <ac:spMkLst>
            <pc:docMk/>
            <pc:sldMk cId="3772663731" sldId="3435"/>
            <ac:spMk id="11" creationId="{53F13EF2-ED7A-48CE-A8AF-5A851E5D6C6E}"/>
          </ac:spMkLst>
        </pc:spChg>
        <pc:spChg chg="mod">
          <ac:chgData name="Achauer, Simon" userId="7702aed0-eff0-4188-97b7-921c3ed4bb8a" providerId="ADAL" clId="{8CAC0B56-0BFB-4B80-990D-B65DBAC0D504}" dt="2021-12-20T14:55:43.346" v="2052" actId="6549"/>
          <ac:spMkLst>
            <pc:docMk/>
            <pc:sldMk cId="3772663731" sldId="3435"/>
            <ac:spMk id="12" creationId="{028E7EC0-8B16-4C50-BAE0-0FB57D66E60A}"/>
          </ac:spMkLst>
        </pc:spChg>
        <pc:spChg chg="mod">
          <ac:chgData name="Achauer, Simon" userId="7702aed0-eff0-4188-97b7-921c3ed4bb8a" providerId="ADAL" clId="{8CAC0B56-0BFB-4B80-990D-B65DBAC0D504}" dt="2021-12-20T14:16:42.315" v="1977" actId="1035"/>
          <ac:spMkLst>
            <pc:docMk/>
            <pc:sldMk cId="3772663731" sldId="3435"/>
            <ac:spMk id="14" creationId="{D1EA3AE3-379D-4F10-AEA3-245D67CAC031}"/>
          </ac:spMkLst>
        </pc:spChg>
        <pc:spChg chg="mod">
          <ac:chgData name="Achauer, Simon" userId="7702aed0-eff0-4188-97b7-921c3ed4bb8a" providerId="ADAL" clId="{8CAC0B56-0BFB-4B80-990D-B65DBAC0D504}" dt="2021-12-20T14:16:42.315" v="1977" actId="1035"/>
          <ac:spMkLst>
            <pc:docMk/>
            <pc:sldMk cId="3772663731" sldId="3435"/>
            <ac:spMk id="15" creationId="{E2F48EEB-4A29-44CC-B9F1-FBCE5B7BEEFE}"/>
          </ac:spMkLst>
        </pc:spChg>
        <pc:spChg chg="mod">
          <ac:chgData name="Achauer, Simon" userId="7702aed0-eff0-4188-97b7-921c3ed4bb8a" providerId="ADAL" clId="{8CAC0B56-0BFB-4B80-990D-B65DBAC0D504}" dt="2021-12-20T14:16:42.315" v="1977" actId="1035"/>
          <ac:spMkLst>
            <pc:docMk/>
            <pc:sldMk cId="3772663731" sldId="3435"/>
            <ac:spMk id="17" creationId="{4D80A94E-9A71-4872-B75F-D4FC98F69AFD}"/>
          </ac:spMkLst>
        </pc:spChg>
        <pc:spChg chg="mod">
          <ac:chgData name="Achauer, Simon" userId="7702aed0-eff0-4188-97b7-921c3ed4bb8a" providerId="ADAL" clId="{8CAC0B56-0BFB-4B80-990D-B65DBAC0D504}" dt="2021-12-20T14:16:42.315" v="1977" actId="1035"/>
          <ac:spMkLst>
            <pc:docMk/>
            <pc:sldMk cId="3772663731" sldId="3435"/>
            <ac:spMk id="18" creationId="{BD4B4BB9-9133-471B-8E32-7EAB3909DF72}"/>
          </ac:spMkLst>
        </pc:spChg>
        <pc:grpChg chg="mod">
          <ac:chgData name="Achauer, Simon" userId="7702aed0-eff0-4188-97b7-921c3ed4bb8a" providerId="ADAL" clId="{8CAC0B56-0BFB-4B80-990D-B65DBAC0D504}" dt="2021-12-20T14:16:18.499" v="1942" actId="1035"/>
          <ac:grpSpMkLst>
            <pc:docMk/>
            <pc:sldMk cId="3772663731" sldId="3435"/>
            <ac:grpSpMk id="9" creationId="{17E1DFB4-A58A-42C9-B7B2-91E55033BB5D}"/>
          </ac:grpSpMkLst>
        </pc:grpChg>
        <pc:grpChg chg="mod">
          <ac:chgData name="Achauer, Simon" userId="7702aed0-eff0-4188-97b7-921c3ed4bb8a" providerId="ADAL" clId="{8CAC0B56-0BFB-4B80-990D-B65DBAC0D504}" dt="2021-12-20T14:16:42.315" v="1977" actId="1035"/>
          <ac:grpSpMkLst>
            <pc:docMk/>
            <pc:sldMk cId="3772663731" sldId="3435"/>
            <ac:grpSpMk id="13" creationId="{2E1EAD40-5B0E-4896-94D1-D01268138C65}"/>
          </ac:grpSpMkLst>
        </pc:grpChg>
        <pc:grpChg chg="mod">
          <ac:chgData name="Achauer, Simon" userId="7702aed0-eff0-4188-97b7-921c3ed4bb8a" providerId="ADAL" clId="{8CAC0B56-0BFB-4B80-990D-B65DBAC0D504}" dt="2021-12-20T14:16:42.315" v="1977" actId="1035"/>
          <ac:grpSpMkLst>
            <pc:docMk/>
            <pc:sldMk cId="3772663731" sldId="3435"/>
            <ac:grpSpMk id="16" creationId="{58A4B879-08EC-4F71-8B64-98559AD06D87}"/>
          </ac:grpSpMkLst>
        </pc:grpChg>
        <pc:picChg chg="add mod">
          <ac:chgData name="Achauer, Simon" userId="7702aed0-eff0-4188-97b7-921c3ed4bb8a" providerId="ADAL" clId="{8CAC0B56-0BFB-4B80-990D-B65DBAC0D504}" dt="2021-12-20T14:20:25.327" v="2005" actId="1076"/>
          <ac:picMkLst>
            <pc:docMk/>
            <pc:sldMk cId="3772663731" sldId="3435"/>
            <ac:picMk id="4" creationId="{F95EFDBF-A55E-45AA-9D9D-1BF9D8B382EB}"/>
          </ac:picMkLst>
        </pc:picChg>
        <pc:picChg chg="mod">
          <ac:chgData name="Achauer, Simon" userId="7702aed0-eff0-4188-97b7-921c3ed4bb8a" providerId="ADAL" clId="{8CAC0B56-0BFB-4B80-990D-B65DBAC0D504}" dt="2021-12-20T14:20:13.591" v="2003" actId="1076"/>
          <ac:picMkLst>
            <pc:docMk/>
            <pc:sldMk cId="3772663731" sldId="3435"/>
            <ac:picMk id="19" creationId="{621055EC-237D-44CA-9007-880417554A20}"/>
          </ac:picMkLst>
        </pc:picChg>
        <pc:picChg chg="del">
          <ac:chgData name="Achauer, Simon" userId="7702aed0-eff0-4188-97b7-921c3ed4bb8a" providerId="ADAL" clId="{8CAC0B56-0BFB-4B80-990D-B65DBAC0D504}" dt="2021-12-20T14:16:04.744" v="1906" actId="478"/>
          <ac:picMkLst>
            <pc:docMk/>
            <pc:sldMk cId="3772663731" sldId="3435"/>
            <ac:picMk id="20" creationId="{2A4C3FE4-7394-469B-AE3F-F003D5B114BC}"/>
          </ac:picMkLst>
        </pc:picChg>
        <pc:picChg chg="mod">
          <ac:chgData name="Achauer, Simon" userId="7702aed0-eff0-4188-97b7-921c3ed4bb8a" providerId="ADAL" clId="{8CAC0B56-0BFB-4B80-990D-B65DBAC0D504}" dt="2021-12-20T14:20:18.662" v="2004" actId="1076"/>
          <ac:picMkLst>
            <pc:docMk/>
            <pc:sldMk cId="3772663731" sldId="3435"/>
            <ac:picMk id="21" creationId="{0FD866F8-E8A6-477D-B594-2D43D3EAB5C6}"/>
          </ac:picMkLst>
        </pc:picChg>
        <pc:picChg chg="add del mod">
          <ac:chgData name="Achauer, Simon" userId="7702aed0-eff0-4188-97b7-921c3ed4bb8a" providerId="ADAL" clId="{8CAC0B56-0BFB-4B80-990D-B65DBAC0D504}" dt="2021-12-20T14:19:39.213" v="1989" actId="478"/>
          <ac:picMkLst>
            <pc:docMk/>
            <pc:sldMk cId="3772663731" sldId="3435"/>
            <ac:picMk id="23" creationId="{3A8F9574-6AEE-41FB-853C-827A08920A3D}"/>
          </ac:picMkLst>
        </pc:picChg>
      </pc:sldChg>
      <pc:sldChg chg="addSp delSp modSp add mod">
        <pc:chgData name="Achauer, Simon" userId="7702aed0-eff0-4188-97b7-921c3ed4bb8a" providerId="ADAL" clId="{8CAC0B56-0BFB-4B80-990D-B65DBAC0D504}" dt="2021-12-22T10:59:34.240" v="2784" actId="478"/>
        <pc:sldMkLst>
          <pc:docMk/>
          <pc:sldMk cId="2388919667" sldId="3437"/>
        </pc:sldMkLst>
        <pc:spChg chg="mod">
          <ac:chgData name="Achauer, Simon" userId="7702aed0-eff0-4188-97b7-921c3ed4bb8a" providerId="ADAL" clId="{8CAC0B56-0BFB-4B80-990D-B65DBAC0D504}" dt="2021-12-22T08:49:06.719" v="2599" actId="404"/>
          <ac:spMkLst>
            <pc:docMk/>
            <pc:sldMk cId="2388919667" sldId="3437"/>
            <ac:spMk id="3" creationId="{6A37F09C-22E2-493C-A2A9-947E3138D19B}"/>
          </ac:spMkLst>
        </pc:spChg>
        <pc:picChg chg="add mod ord">
          <ac:chgData name="Achauer, Simon" userId="7702aed0-eff0-4188-97b7-921c3ed4bb8a" providerId="ADAL" clId="{8CAC0B56-0BFB-4B80-990D-B65DBAC0D504}" dt="2021-12-22T10:59:33.056" v="2783" actId="1076"/>
          <ac:picMkLst>
            <pc:docMk/>
            <pc:sldMk cId="2388919667" sldId="3437"/>
            <ac:picMk id="6" creationId="{00E3B635-524F-404E-9C76-579ED4D8A3DD}"/>
          </ac:picMkLst>
        </pc:picChg>
        <pc:picChg chg="add del mod">
          <ac:chgData name="Achauer, Simon" userId="7702aed0-eff0-4188-97b7-921c3ed4bb8a" providerId="ADAL" clId="{8CAC0B56-0BFB-4B80-990D-B65DBAC0D504}" dt="2021-12-22T10:59:34.240" v="2784" actId="478"/>
          <ac:picMkLst>
            <pc:docMk/>
            <pc:sldMk cId="2388919667" sldId="3437"/>
            <ac:picMk id="7" creationId="{7E78F68B-1361-4C8E-8C80-31ADF730DBCC}"/>
          </ac:picMkLst>
        </pc:picChg>
        <pc:picChg chg="del">
          <ac:chgData name="Achauer, Simon" userId="7702aed0-eff0-4188-97b7-921c3ed4bb8a" providerId="ADAL" clId="{8CAC0B56-0BFB-4B80-990D-B65DBAC0D504}" dt="2021-12-22T08:28:37.470" v="2059" actId="478"/>
          <ac:picMkLst>
            <pc:docMk/>
            <pc:sldMk cId="2388919667" sldId="3437"/>
            <ac:picMk id="30" creationId="{CCCCE77D-14A3-4D3D-9FB4-EADFE917BBC0}"/>
          </ac:picMkLst>
        </pc:picChg>
      </pc:sldChg>
    </pc:docChg>
  </pc:docChgLst>
  <pc:docChgLst>
    <pc:chgData name="Wütherich, Samuel" userId="647a3ee6-d9d4-48f2-aece-e02a20a2fdb2" providerId="ADAL" clId="{CFE306BE-39CF-452A-820C-B37259AF86FE}"/>
    <pc:docChg chg="undo custSel addSld modSld">
      <pc:chgData name="Wütherich, Samuel" userId="647a3ee6-d9d4-48f2-aece-e02a20a2fdb2" providerId="ADAL" clId="{CFE306BE-39CF-452A-820C-B37259AF86FE}" dt="2021-11-26T13:23:25.495" v="2322" actId="478"/>
      <pc:docMkLst>
        <pc:docMk/>
      </pc:docMkLst>
      <pc:sldChg chg="addSp modSp mod">
        <pc:chgData name="Wütherich, Samuel" userId="647a3ee6-d9d4-48f2-aece-e02a20a2fdb2" providerId="ADAL" clId="{CFE306BE-39CF-452A-820C-B37259AF86FE}" dt="2021-11-26T10:18:14.211" v="3" actId="1076"/>
        <pc:sldMkLst>
          <pc:docMk/>
          <pc:sldMk cId="20828450" sldId="3404"/>
        </pc:sldMkLst>
        <pc:picChg chg="add mod">
          <ac:chgData name="Wütherich, Samuel" userId="647a3ee6-d9d4-48f2-aece-e02a20a2fdb2" providerId="ADAL" clId="{CFE306BE-39CF-452A-820C-B37259AF86FE}" dt="2021-11-26T10:18:14.211" v="3" actId="1076"/>
          <ac:picMkLst>
            <pc:docMk/>
            <pc:sldMk cId="20828450" sldId="3404"/>
            <ac:picMk id="6" creationId="{2D496351-DE53-4E62-970D-3BC371411A99}"/>
          </ac:picMkLst>
        </pc:picChg>
      </pc:sldChg>
      <pc:sldChg chg="modSp mod">
        <pc:chgData name="Wütherich, Samuel" userId="647a3ee6-d9d4-48f2-aece-e02a20a2fdb2" providerId="ADAL" clId="{CFE306BE-39CF-452A-820C-B37259AF86FE}" dt="2021-11-26T12:24:00.029" v="762" actId="14100"/>
        <pc:sldMkLst>
          <pc:docMk/>
          <pc:sldMk cId="308043015" sldId="3405"/>
        </pc:sldMkLst>
        <pc:spChg chg="mod">
          <ac:chgData name="Wütherich, Samuel" userId="647a3ee6-d9d4-48f2-aece-e02a20a2fdb2" providerId="ADAL" clId="{CFE306BE-39CF-452A-820C-B37259AF86FE}" dt="2021-11-26T12:24:00.029" v="762" actId="14100"/>
          <ac:spMkLst>
            <pc:docMk/>
            <pc:sldMk cId="308043015" sldId="3405"/>
            <ac:spMk id="9" creationId="{76BB9B3A-312B-4C33-BDCE-EA28F866A462}"/>
          </ac:spMkLst>
        </pc:spChg>
      </pc:sldChg>
      <pc:sldChg chg="addSp delSp modSp new mod">
        <pc:chgData name="Wütherich, Samuel" userId="647a3ee6-d9d4-48f2-aece-e02a20a2fdb2" providerId="ADAL" clId="{CFE306BE-39CF-452A-820C-B37259AF86FE}" dt="2021-11-26T13:11:40.023" v="2212" actId="13926"/>
        <pc:sldMkLst>
          <pc:docMk/>
          <pc:sldMk cId="1281176754" sldId="3410"/>
        </pc:sldMkLst>
        <pc:spChg chg="mod">
          <ac:chgData name="Wütherich, Samuel" userId="647a3ee6-d9d4-48f2-aece-e02a20a2fdb2" providerId="ADAL" clId="{CFE306BE-39CF-452A-820C-B37259AF86FE}" dt="2021-11-26T10:20:46.446" v="44" actId="20577"/>
          <ac:spMkLst>
            <pc:docMk/>
            <pc:sldMk cId="1281176754" sldId="3410"/>
            <ac:spMk id="2" creationId="{547F56D2-F188-4013-BF83-E81D170DEF2E}"/>
          </ac:spMkLst>
        </pc:spChg>
        <pc:spChg chg="del mod">
          <ac:chgData name="Wütherich, Samuel" userId="647a3ee6-d9d4-48f2-aece-e02a20a2fdb2" providerId="ADAL" clId="{CFE306BE-39CF-452A-820C-B37259AF86FE}" dt="2021-11-26T10:26:51.148" v="598" actId="478"/>
          <ac:spMkLst>
            <pc:docMk/>
            <pc:sldMk cId="1281176754" sldId="3410"/>
            <ac:spMk id="3" creationId="{5406BE0E-D94A-43E0-B334-27C12AB58430}"/>
          </ac:spMkLst>
        </pc:spChg>
        <pc:spChg chg="add del mod">
          <ac:chgData name="Wütherich, Samuel" userId="647a3ee6-d9d4-48f2-aece-e02a20a2fdb2" providerId="ADAL" clId="{CFE306BE-39CF-452A-820C-B37259AF86FE}" dt="2021-11-26T12:39:58.619" v="1088" actId="478"/>
          <ac:spMkLst>
            <pc:docMk/>
            <pc:sldMk cId="1281176754" sldId="3410"/>
            <ac:spMk id="6" creationId="{038856AB-1BB9-465C-8435-16988E5221A0}"/>
          </ac:spMkLst>
        </pc:spChg>
        <pc:graphicFrameChg chg="add mod modGraphic">
          <ac:chgData name="Wütherich, Samuel" userId="647a3ee6-d9d4-48f2-aece-e02a20a2fdb2" providerId="ADAL" clId="{CFE306BE-39CF-452A-820C-B37259AF86FE}" dt="2021-11-26T13:11:40.023" v="2212" actId="13926"/>
          <ac:graphicFrameMkLst>
            <pc:docMk/>
            <pc:sldMk cId="1281176754" sldId="3410"/>
            <ac:graphicFrameMk id="5" creationId="{8D93A792-DA9C-4FFF-A212-40BEAF3D71B1}"/>
          </ac:graphicFrameMkLst>
        </pc:graphicFrameChg>
      </pc:sldChg>
      <pc:sldChg chg="modSp new mod">
        <pc:chgData name="Wütherich, Samuel" userId="647a3ee6-d9d4-48f2-aece-e02a20a2fdb2" providerId="ADAL" clId="{CFE306BE-39CF-452A-820C-B37259AF86FE}" dt="2021-11-26T12:26:35.206" v="889" actId="20577"/>
        <pc:sldMkLst>
          <pc:docMk/>
          <pc:sldMk cId="3617309790" sldId="3414"/>
        </pc:sldMkLst>
        <pc:spChg chg="mod">
          <ac:chgData name="Wütherich, Samuel" userId="647a3ee6-d9d4-48f2-aece-e02a20a2fdb2" providerId="ADAL" clId="{CFE306BE-39CF-452A-820C-B37259AF86FE}" dt="2021-11-26T12:26:35.206" v="889" actId="20577"/>
          <ac:spMkLst>
            <pc:docMk/>
            <pc:sldMk cId="3617309790" sldId="3414"/>
            <ac:spMk id="3" creationId="{56FCAB0C-4A54-4D5F-A86D-1BB70205DFFD}"/>
          </ac:spMkLst>
        </pc:spChg>
      </pc:sldChg>
      <pc:sldChg chg="addSp delSp modSp new mod">
        <pc:chgData name="Wütherich, Samuel" userId="647a3ee6-d9d4-48f2-aece-e02a20a2fdb2" providerId="ADAL" clId="{CFE306BE-39CF-452A-820C-B37259AF86FE}" dt="2021-11-26T13:23:25.495" v="2322" actId="478"/>
        <pc:sldMkLst>
          <pc:docMk/>
          <pc:sldMk cId="3056764007" sldId="3416"/>
        </pc:sldMkLst>
        <pc:spChg chg="del">
          <ac:chgData name="Wütherich, Samuel" userId="647a3ee6-d9d4-48f2-aece-e02a20a2fdb2" providerId="ADAL" clId="{CFE306BE-39CF-452A-820C-B37259AF86FE}" dt="2021-11-26T13:23:25.495" v="2322" actId="478"/>
          <ac:spMkLst>
            <pc:docMk/>
            <pc:sldMk cId="3056764007" sldId="3416"/>
            <ac:spMk id="2" creationId="{C843CDFF-23D0-4B0F-B08B-213C658AE3E5}"/>
          </ac:spMkLst>
        </pc:spChg>
        <pc:spChg chg="mod">
          <ac:chgData name="Wütherich, Samuel" userId="647a3ee6-d9d4-48f2-aece-e02a20a2fdb2" providerId="ADAL" clId="{CFE306BE-39CF-452A-820C-B37259AF86FE}" dt="2021-11-26T12:46:02.451" v="1347" actId="20577"/>
          <ac:spMkLst>
            <pc:docMk/>
            <pc:sldMk cId="3056764007" sldId="3416"/>
            <ac:spMk id="3" creationId="{00B0ABF1-F002-47E9-853C-167264134F0C}"/>
          </ac:spMkLst>
        </pc:spChg>
        <pc:graphicFrameChg chg="add mod modGraphic">
          <ac:chgData name="Wütherich, Samuel" userId="647a3ee6-d9d4-48f2-aece-e02a20a2fdb2" providerId="ADAL" clId="{CFE306BE-39CF-452A-820C-B37259AF86FE}" dt="2021-11-26T13:23:16.299" v="2321" actId="20577"/>
          <ac:graphicFrameMkLst>
            <pc:docMk/>
            <pc:sldMk cId="3056764007" sldId="3416"/>
            <ac:graphicFrameMk id="5" creationId="{C994E88D-2E75-42E3-9B7F-7DBB546D38BC}"/>
          </ac:graphicFrameMkLst>
        </pc:graphicFrame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Überschriftenplatzhalter 1"/>
          <p:cNvSpPr>
            <a:spLocks noGrp="1"/>
          </p:cNvSpPr>
          <p:nvPr>
            <p:ph type="hdr" sz="quarter"/>
          </p:nvPr>
        </p:nvSpPr>
        <p:spPr>
          <a:xfrm>
            <a:off x="0" y="0"/>
            <a:ext cx="3169920" cy="480060"/>
          </a:xfrm>
          <a:prstGeom prst="rect">
            <a:avLst/>
          </a:prstGeom>
        </p:spPr>
        <p:txBody>
          <a:bodyPr vert="horz" lIns="96661" tIns="48331" rIns="96661" bIns="48331" rtlCol="0"/>
          <a:lstStyle>
            <a:lvl1pPr algn="l">
              <a:defRPr sz="1300"/>
            </a:lvl1pPr>
          </a:lstStyle>
          <a:p>
            <a:endParaRPr lang="de-DE"/>
          </a:p>
        </p:txBody>
      </p:sp>
      <p:sp>
        <p:nvSpPr>
          <p:cNvPr id="3" name="Datumsplatzhalter 2"/>
          <p:cNvSpPr>
            <a:spLocks noGrp="1"/>
          </p:cNvSpPr>
          <p:nvPr>
            <p:ph type="dt" sz="quarter" idx="1"/>
          </p:nvPr>
        </p:nvSpPr>
        <p:spPr>
          <a:xfrm>
            <a:off x="4143588" y="0"/>
            <a:ext cx="3169920" cy="480060"/>
          </a:xfrm>
          <a:prstGeom prst="rect">
            <a:avLst/>
          </a:prstGeom>
        </p:spPr>
        <p:txBody>
          <a:bodyPr vert="horz" lIns="96661" tIns="48331" rIns="96661" bIns="48331" rtlCol="0"/>
          <a:lstStyle>
            <a:lvl1pPr algn="r">
              <a:defRPr sz="1300"/>
            </a:lvl1pPr>
          </a:lstStyle>
          <a:p>
            <a:fld id="{405EF0E5-7573-904A-8AD2-3C4D4AB28462}" type="datetimeFigureOut">
              <a:rPr lang="de-DE" smtClean="0"/>
              <a:pPr/>
              <a:t>31.05.2022</a:t>
            </a:fld>
            <a:endParaRPr lang="de-DE"/>
          </a:p>
        </p:txBody>
      </p:sp>
      <p:sp>
        <p:nvSpPr>
          <p:cNvPr id="4" name="Fußzeilenplatzhalter 3"/>
          <p:cNvSpPr>
            <a:spLocks noGrp="1"/>
          </p:cNvSpPr>
          <p:nvPr>
            <p:ph type="ftr" sz="quarter" idx="2"/>
          </p:nvPr>
        </p:nvSpPr>
        <p:spPr>
          <a:xfrm>
            <a:off x="0" y="9119474"/>
            <a:ext cx="3169920" cy="480060"/>
          </a:xfrm>
          <a:prstGeom prst="rect">
            <a:avLst/>
          </a:prstGeom>
        </p:spPr>
        <p:txBody>
          <a:bodyPr vert="horz" lIns="96661" tIns="48331" rIns="96661" bIns="48331" rtlCol="0" anchor="b"/>
          <a:lstStyle>
            <a:lvl1pPr algn="l">
              <a:defRPr sz="1300"/>
            </a:lvl1pPr>
          </a:lstStyle>
          <a:p>
            <a:endParaRPr lang="de-DE"/>
          </a:p>
        </p:txBody>
      </p:sp>
      <p:sp>
        <p:nvSpPr>
          <p:cNvPr id="5" name="Foliennummernplatzhalter 4"/>
          <p:cNvSpPr>
            <a:spLocks noGrp="1"/>
          </p:cNvSpPr>
          <p:nvPr>
            <p:ph type="sldNum" sz="quarter" idx="3"/>
          </p:nvPr>
        </p:nvSpPr>
        <p:spPr>
          <a:xfrm>
            <a:off x="4143588" y="9119474"/>
            <a:ext cx="3169920" cy="480060"/>
          </a:xfrm>
          <a:prstGeom prst="rect">
            <a:avLst/>
          </a:prstGeom>
        </p:spPr>
        <p:txBody>
          <a:bodyPr vert="horz" lIns="96661" tIns="48331" rIns="96661" bIns="48331" rtlCol="0" anchor="b"/>
          <a:lstStyle>
            <a:lvl1pPr algn="r">
              <a:defRPr sz="1300"/>
            </a:lvl1pPr>
          </a:lstStyle>
          <a:p>
            <a:fld id="{CBD9633C-3AFD-B14F-BF51-76C9B354F05A}" type="slidenum">
              <a:rPr lang="de-DE" smtClean="0"/>
              <a:pPr/>
              <a:t>‹Nr.›</a:t>
            </a:fld>
            <a:endParaRPr lang="de-DE"/>
          </a:p>
        </p:txBody>
      </p:sp>
    </p:spTree>
    <p:extLst>
      <p:ext uri="{BB962C8B-B14F-4D97-AF65-F5344CB8AC3E}">
        <p14:creationId xmlns:p14="http://schemas.microsoft.com/office/powerpoint/2010/main" val="17993495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Überschriftenplatzhalter 1"/>
          <p:cNvSpPr>
            <a:spLocks noGrp="1"/>
          </p:cNvSpPr>
          <p:nvPr>
            <p:ph type="hdr" sz="quarter"/>
          </p:nvPr>
        </p:nvSpPr>
        <p:spPr>
          <a:xfrm>
            <a:off x="0" y="0"/>
            <a:ext cx="3169920" cy="480060"/>
          </a:xfrm>
          <a:prstGeom prst="rect">
            <a:avLst/>
          </a:prstGeom>
        </p:spPr>
        <p:txBody>
          <a:bodyPr vert="horz" lIns="96661" tIns="48331" rIns="96661" bIns="48331" rtlCol="0"/>
          <a:lstStyle>
            <a:lvl1pPr algn="l">
              <a:defRPr sz="1300"/>
            </a:lvl1pPr>
          </a:lstStyle>
          <a:p>
            <a:endParaRPr lang="de-DE"/>
          </a:p>
        </p:txBody>
      </p:sp>
      <p:sp>
        <p:nvSpPr>
          <p:cNvPr id="3" name="Datumsplatzhalter 2"/>
          <p:cNvSpPr>
            <a:spLocks noGrp="1"/>
          </p:cNvSpPr>
          <p:nvPr>
            <p:ph type="dt" idx="1"/>
          </p:nvPr>
        </p:nvSpPr>
        <p:spPr>
          <a:xfrm>
            <a:off x="4143588" y="0"/>
            <a:ext cx="3169920" cy="480060"/>
          </a:xfrm>
          <a:prstGeom prst="rect">
            <a:avLst/>
          </a:prstGeom>
        </p:spPr>
        <p:txBody>
          <a:bodyPr vert="horz" lIns="96661" tIns="48331" rIns="96661" bIns="48331" rtlCol="0"/>
          <a:lstStyle>
            <a:lvl1pPr algn="r">
              <a:defRPr sz="1300"/>
            </a:lvl1pPr>
          </a:lstStyle>
          <a:p>
            <a:fld id="{1959C942-6DF7-4645-A323-1FB2403B0B5A}" type="datetimeFigureOut">
              <a:rPr lang="de-DE" smtClean="0"/>
              <a:pPr/>
              <a:t>31.05.2022</a:t>
            </a:fld>
            <a:endParaRPr lang="de-DE"/>
          </a:p>
        </p:txBody>
      </p:sp>
      <p:sp>
        <p:nvSpPr>
          <p:cNvPr id="4" name="Folienbildplatzhalter 3"/>
          <p:cNvSpPr>
            <a:spLocks noGrp="1" noRot="1" noChangeAspect="1"/>
          </p:cNvSpPr>
          <p:nvPr>
            <p:ph type="sldImg" idx="2"/>
          </p:nvPr>
        </p:nvSpPr>
        <p:spPr>
          <a:xfrm>
            <a:off x="457200" y="720725"/>
            <a:ext cx="6400800" cy="3600450"/>
          </a:xfrm>
          <a:prstGeom prst="rect">
            <a:avLst/>
          </a:prstGeom>
          <a:noFill/>
          <a:ln w="12700">
            <a:solidFill>
              <a:prstClr val="black"/>
            </a:solidFill>
          </a:ln>
        </p:spPr>
        <p:txBody>
          <a:bodyPr vert="horz" lIns="96661" tIns="48331" rIns="96661" bIns="48331" rtlCol="0" anchor="ctr"/>
          <a:lstStyle/>
          <a:p>
            <a:endParaRPr lang="de-DE"/>
          </a:p>
        </p:txBody>
      </p:sp>
      <p:sp>
        <p:nvSpPr>
          <p:cNvPr id="5" name="Notizenplatzhalter 4"/>
          <p:cNvSpPr>
            <a:spLocks noGrp="1"/>
          </p:cNvSpPr>
          <p:nvPr>
            <p:ph type="body" sz="quarter" idx="3"/>
          </p:nvPr>
        </p:nvSpPr>
        <p:spPr>
          <a:xfrm>
            <a:off x="731521" y="4560570"/>
            <a:ext cx="5852160" cy="4320540"/>
          </a:xfrm>
          <a:prstGeom prst="rect">
            <a:avLst/>
          </a:prstGeom>
        </p:spPr>
        <p:txBody>
          <a:bodyPr vert="horz" lIns="96661" tIns="48331" rIns="96661" bIns="48331" rtlCol="0"/>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6" name="Fußzeilenplatzhalter 5"/>
          <p:cNvSpPr>
            <a:spLocks noGrp="1"/>
          </p:cNvSpPr>
          <p:nvPr>
            <p:ph type="ftr" sz="quarter" idx="4"/>
          </p:nvPr>
        </p:nvSpPr>
        <p:spPr>
          <a:xfrm>
            <a:off x="0" y="9119474"/>
            <a:ext cx="3169920" cy="480060"/>
          </a:xfrm>
          <a:prstGeom prst="rect">
            <a:avLst/>
          </a:prstGeom>
        </p:spPr>
        <p:txBody>
          <a:bodyPr vert="horz" lIns="96661" tIns="48331" rIns="96661" bIns="48331" rtlCol="0" anchor="b"/>
          <a:lstStyle>
            <a:lvl1pPr algn="l">
              <a:defRPr sz="1300"/>
            </a:lvl1pPr>
          </a:lstStyle>
          <a:p>
            <a:endParaRPr lang="de-DE"/>
          </a:p>
        </p:txBody>
      </p:sp>
      <p:sp>
        <p:nvSpPr>
          <p:cNvPr id="7" name="Foliennummernplatzhalter 6"/>
          <p:cNvSpPr>
            <a:spLocks noGrp="1"/>
          </p:cNvSpPr>
          <p:nvPr>
            <p:ph type="sldNum" sz="quarter" idx="5"/>
          </p:nvPr>
        </p:nvSpPr>
        <p:spPr>
          <a:xfrm>
            <a:off x="4143588" y="9119474"/>
            <a:ext cx="3169920" cy="480060"/>
          </a:xfrm>
          <a:prstGeom prst="rect">
            <a:avLst/>
          </a:prstGeom>
        </p:spPr>
        <p:txBody>
          <a:bodyPr vert="horz" lIns="96661" tIns="48331" rIns="96661" bIns="48331" rtlCol="0" anchor="b"/>
          <a:lstStyle>
            <a:lvl1pPr algn="r">
              <a:defRPr sz="1300"/>
            </a:lvl1pPr>
          </a:lstStyle>
          <a:p>
            <a:fld id="{22E218C4-41A8-684B-AF4F-B9D499E35F6B}" type="slidenum">
              <a:rPr lang="de-DE" smtClean="0"/>
              <a:pPr/>
              <a:t>‹Nr.›</a:t>
            </a:fld>
            <a:endParaRPr lang="de-DE"/>
          </a:p>
        </p:txBody>
      </p:sp>
    </p:spTree>
    <p:extLst>
      <p:ext uri="{BB962C8B-B14F-4D97-AF65-F5344CB8AC3E}">
        <p14:creationId xmlns:p14="http://schemas.microsoft.com/office/powerpoint/2010/main" val="2295679623"/>
      </p:ext>
    </p:extLst>
  </p:cSld>
  <p:clrMap bg1="lt1" tx1="dk1" bg2="lt2" tx2="dk2" accent1="accent1" accent2="accent2" accent3="accent3" accent4="accent4" accent5="accent5" accent6="accent6" hlink="hlink" folHlink="folHlink"/>
  <p:hf hdr="0" ftr="0" dt="0"/>
  <p:notesStyle>
    <a:lvl1pPr marL="0" algn="l" defTabSz="457171" rtl="0" eaLnBrk="1" latinLnBrk="0" hangingPunct="1">
      <a:defRPr sz="1200" kern="1200">
        <a:solidFill>
          <a:schemeClr val="tx1"/>
        </a:solidFill>
        <a:latin typeface="+mn-lt"/>
        <a:ea typeface="+mn-ea"/>
        <a:cs typeface="+mn-cs"/>
      </a:defRPr>
    </a:lvl1pPr>
    <a:lvl2pPr marL="457171" algn="l" defTabSz="457171" rtl="0" eaLnBrk="1" latinLnBrk="0" hangingPunct="1">
      <a:defRPr sz="1200" kern="1200">
        <a:solidFill>
          <a:schemeClr val="tx1"/>
        </a:solidFill>
        <a:latin typeface="+mn-lt"/>
        <a:ea typeface="+mn-ea"/>
        <a:cs typeface="+mn-cs"/>
      </a:defRPr>
    </a:lvl2pPr>
    <a:lvl3pPr marL="914341" algn="l" defTabSz="457171" rtl="0" eaLnBrk="1" latinLnBrk="0" hangingPunct="1">
      <a:defRPr sz="1200" kern="1200">
        <a:solidFill>
          <a:schemeClr val="tx1"/>
        </a:solidFill>
        <a:latin typeface="+mn-lt"/>
        <a:ea typeface="+mn-ea"/>
        <a:cs typeface="+mn-cs"/>
      </a:defRPr>
    </a:lvl3pPr>
    <a:lvl4pPr marL="1371512" algn="l" defTabSz="457171" rtl="0" eaLnBrk="1" latinLnBrk="0" hangingPunct="1">
      <a:defRPr sz="1200" kern="1200">
        <a:solidFill>
          <a:schemeClr val="tx1"/>
        </a:solidFill>
        <a:latin typeface="+mn-lt"/>
        <a:ea typeface="+mn-ea"/>
        <a:cs typeface="+mn-cs"/>
      </a:defRPr>
    </a:lvl4pPr>
    <a:lvl5pPr marL="1828683" algn="l" defTabSz="457171" rtl="0" eaLnBrk="1" latinLnBrk="0" hangingPunct="1">
      <a:defRPr sz="1200" kern="1200">
        <a:solidFill>
          <a:schemeClr val="tx1"/>
        </a:solidFill>
        <a:latin typeface="+mn-lt"/>
        <a:ea typeface="+mn-ea"/>
        <a:cs typeface="+mn-cs"/>
      </a:defRPr>
    </a:lvl5pPr>
    <a:lvl6pPr marL="2285854" algn="l" defTabSz="457171" rtl="0" eaLnBrk="1" latinLnBrk="0" hangingPunct="1">
      <a:defRPr sz="1200" kern="1200">
        <a:solidFill>
          <a:schemeClr val="tx1"/>
        </a:solidFill>
        <a:latin typeface="+mn-lt"/>
        <a:ea typeface="+mn-ea"/>
        <a:cs typeface="+mn-cs"/>
      </a:defRPr>
    </a:lvl6pPr>
    <a:lvl7pPr marL="2743024" algn="l" defTabSz="457171" rtl="0" eaLnBrk="1" latinLnBrk="0" hangingPunct="1">
      <a:defRPr sz="1200" kern="1200">
        <a:solidFill>
          <a:schemeClr val="tx1"/>
        </a:solidFill>
        <a:latin typeface="+mn-lt"/>
        <a:ea typeface="+mn-ea"/>
        <a:cs typeface="+mn-cs"/>
      </a:defRPr>
    </a:lvl7pPr>
    <a:lvl8pPr marL="3200195" algn="l" defTabSz="457171" rtl="0" eaLnBrk="1" latinLnBrk="0" hangingPunct="1">
      <a:defRPr sz="1200" kern="1200">
        <a:solidFill>
          <a:schemeClr val="tx1"/>
        </a:solidFill>
        <a:latin typeface="+mn-lt"/>
        <a:ea typeface="+mn-ea"/>
        <a:cs typeface="+mn-cs"/>
      </a:defRPr>
    </a:lvl8pPr>
    <a:lvl9pPr marL="3657366" algn="l" defTabSz="457171"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10"/>
          </p:nvPr>
        </p:nvSpPr>
        <p:spPr/>
        <p:txBody>
          <a:bodyPr/>
          <a:lstStyle/>
          <a:p>
            <a:pPr defTabSz="483275">
              <a:defRPr/>
            </a:pPr>
            <a:fld id="{22E218C4-41A8-684B-AF4F-B9D499E35F6B}" type="slidenum">
              <a:rPr lang="de-DE">
                <a:solidFill>
                  <a:prstClr val="black"/>
                </a:solidFill>
                <a:latin typeface="Calibri"/>
              </a:rPr>
              <a:pPr defTabSz="483275">
                <a:defRPr/>
              </a:pPr>
              <a:t>1</a:t>
            </a:fld>
            <a:endParaRPr lang="de-DE">
              <a:solidFill>
                <a:prstClr val="black"/>
              </a:solidFill>
              <a:latin typeface="Calibri"/>
            </a:endParaRPr>
          </a:p>
        </p:txBody>
      </p:sp>
    </p:spTree>
    <p:extLst>
      <p:ext uri="{BB962C8B-B14F-4D97-AF65-F5344CB8AC3E}">
        <p14:creationId xmlns:p14="http://schemas.microsoft.com/office/powerpoint/2010/main" val="1616627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22E218C4-41A8-684B-AF4F-B9D499E35F6B}" type="slidenum">
              <a:rPr lang="de-DE" smtClean="0"/>
              <a:pPr/>
              <a:t>3</a:t>
            </a:fld>
            <a:endParaRPr lang="de-DE"/>
          </a:p>
        </p:txBody>
      </p:sp>
    </p:spTree>
    <p:extLst>
      <p:ext uri="{BB962C8B-B14F-4D97-AF65-F5344CB8AC3E}">
        <p14:creationId xmlns:p14="http://schemas.microsoft.com/office/powerpoint/2010/main" val="15849067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22E218C4-41A8-684B-AF4F-B9D499E35F6B}" type="slidenum">
              <a:rPr lang="de-DE" smtClean="0"/>
              <a:pPr/>
              <a:t>4</a:t>
            </a:fld>
            <a:endParaRPr lang="de-DE"/>
          </a:p>
        </p:txBody>
      </p:sp>
    </p:spTree>
    <p:extLst>
      <p:ext uri="{BB962C8B-B14F-4D97-AF65-F5344CB8AC3E}">
        <p14:creationId xmlns:p14="http://schemas.microsoft.com/office/powerpoint/2010/main" val="31295729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0" indent="0">
              <a:buFont typeface="Arial" panose="020B0604020202020204" pitchFamily="34" charset="0"/>
              <a:buNone/>
            </a:pPr>
            <a:endParaRPr lang="de-DE" sz="800" dirty="0"/>
          </a:p>
        </p:txBody>
      </p:sp>
      <p:sp>
        <p:nvSpPr>
          <p:cNvPr id="4" name="Foliennummernplatzhalter 3"/>
          <p:cNvSpPr>
            <a:spLocks noGrp="1"/>
          </p:cNvSpPr>
          <p:nvPr>
            <p:ph type="sldNum" sz="quarter" idx="5"/>
          </p:nvPr>
        </p:nvSpPr>
        <p:spPr/>
        <p:txBody>
          <a:bodyPr/>
          <a:lstStyle/>
          <a:p>
            <a:fld id="{22E218C4-41A8-684B-AF4F-B9D499E35F6B}" type="slidenum">
              <a:rPr lang="de-DE" smtClean="0"/>
              <a:pPr/>
              <a:t>6</a:t>
            </a:fld>
            <a:endParaRPr lang="de-DE"/>
          </a:p>
        </p:txBody>
      </p:sp>
    </p:spTree>
    <p:extLst>
      <p:ext uri="{BB962C8B-B14F-4D97-AF65-F5344CB8AC3E}">
        <p14:creationId xmlns:p14="http://schemas.microsoft.com/office/powerpoint/2010/main" val="20890003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0" indent="0">
              <a:buFont typeface="Arial" panose="020B0604020202020204" pitchFamily="34" charset="0"/>
              <a:buNone/>
            </a:pPr>
            <a:endParaRPr lang="de-DE" sz="800" dirty="0"/>
          </a:p>
        </p:txBody>
      </p:sp>
      <p:sp>
        <p:nvSpPr>
          <p:cNvPr id="4" name="Foliennummernplatzhalter 3"/>
          <p:cNvSpPr>
            <a:spLocks noGrp="1"/>
          </p:cNvSpPr>
          <p:nvPr>
            <p:ph type="sldNum" sz="quarter" idx="5"/>
          </p:nvPr>
        </p:nvSpPr>
        <p:spPr/>
        <p:txBody>
          <a:bodyPr/>
          <a:lstStyle/>
          <a:p>
            <a:fld id="{22E218C4-41A8-684B-AF4F-B9D499E35F6B}" type="slidenum">
              <a:rPr lang="de-DE" smtClean="0"/>
              <a:pPr/>
              <a:t>7</a:t>
            </a:fld>
            <a:endParaRPr lang="de-DE"/>
          </a:p>
        </p:txBody>
      </p:sp>
    </p:spTree>
    <p:extLst>
      <p:ext uri="{BB962C8B-B14F-4D97-AF65-F5344CB8AC3E}">
        <p14:creationId xmlns:p14="http://schemas.microsoft.com/office/powerpoint/2010/main" val="16368867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22E218C4-41A8-684B-AF4F-B9D499E35F6B}" type="slidenum">
              <a:rPr lang="de-DE" smtClean="0"/>
              <a:pPr/>
              <a:t>10</a:t>
            </a:fld>
            <a:endParaRPr lang="de-DE"/>
          </a:p>
        </p:txBody>
      </p:sp>
    </p:spTree>
    <p:extLst>
      <p:ext uri="{BB962C8B-B14F-4D97-AF65-F5344CB8AC3E}">
        <p14:creationId xmlns:p14="http://schemas.microsoft.com/office/powerpoint/2010/main" val="426256707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slideMaster" Target="../slideMasters/slideMaster1.xml"/><Relationship Id="rId1" Type="http://schemas.openxmlformats.org/officeDocument/2006/relationships/tags" Target="../tags/tag3.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slideMaster" Target="../slideMasters/slideMaster1.xml"/><Relationship Id="rId1" Type="http://schemas.openxmlformats.org/officeDocument/2006/relationships/tags" Target="../tags/tag4.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ags" Target="../tags/tag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Weißer Hintergrund">
    <p:spTree>
      <p:nvGrpSpPr>
        <p:cNvPr id="1" name=""/>
        <p:cNvGrpSpPr/>
        <p:nvPr/>
      </p:nvGrpSpPr>
      <p:grpSpPr>
        <a:xfrm>
          <a:off x="0" y="0"/>
          <a:ext cx="0" cy="0"/>
          <a:chOff x="0" y="0"/>
          <a:chExt cx="0" cy="0"/>
        </a:xfrm>
      </p:grpSpPr>
      <p:sp>
        <p:nvSpPr>
          <p:cNvPr id="32" name="Rechteck 31"/>
          <p:cNvSpPr/>
          <p:nvPr userDrawn="1"/>
        </p:nvSpPr>
        <p:spPr>
          <a:xfrm>
            <a:off x="0" y="45058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a:p>
        </p:txBody>
      </p:sp>
      <p:pic>
        <p:nvPicPr>
          <p:cNvPr id="33" name="Bild 4"/>
          <p:cNvPicPr>
            <a:picLocks noChangeAspect="1"/>
          </p:cNvPicPr>
          <p:nvPr userDrawn="1"/>
        </p:nvPicPr>
        <p:blipFill>
          <a:blip r:embed="rId3"/>
          <a:stretch>
            <a:fillRect/>
          </a:stretch>
        </p:blipFill>
        <p:spPr>
          <a:xfrm>
            <a:off x="-304" y="4311880"/>
            <a:ext cx="9144000" cy="749300"/>
          </a:xfrm>
          <a:prstGeom prst="rect">
            <a:avLst/>
          </a:prstGeom>
        </p:spPr>
      </p:pic>
      <p:sp>
        <p:nvSpPr>
          <p:cNvPr id="29" name="Titelplatzhalter 4"/>
          <p:cNvSpPr>
            <a:spLocks noGrp="1"/>
          </p:cNvSpPr>
          <p:nvPr>
            <p:ph type="title" hasCustomPrompt="1"/>
          </p:nvPr>
        </p:nvSpPr>
        <p:spPr>
          <a:xfrm>
            <a:off x="209550" y="160339"/>
            <a:ext cx="7886700" cy="864000"/>
          </a:xfrm>
          <a:prstGeom prst="rect">
            <a:avLst/>
          </a:prstGeom>
        </p:spPr>
        <p:txBody>
          <a:bodyPr vert="horz" lIns="91440" tIns="45720" rIns="91440" bIns="45720" rtlCol="0" anchor="ctr">
            <a:normAutofit/>
          </a:bodyPr>
          <a:lstStyle/>
          <a:p>
            <a:r>
              <a:rPr lang="de-DE"/>
              <a:t>Überschrift</a:t>
            </a:r>
          </a:p>
        </p:txBody>
      </p:sp>
      <p:sp>
        <p:nvSpPr>
          <p:cNvPr id="4" name="Inhaltsplatzhalter 3"/>
          <p:cNvSpPr>
            <a:spLocks noGrp="1"/>
          </p:cNvSpPr>
          <p:nvPr>
            <p:ph sz="quarter" idx="11"/>
          </p:nvPr>
        </p:nvSpPr>
        <p:spPr>
          <a:xfrm>
            <a:off x="4673600" y="1112838"/>
            <a:ext cx="4171950" cy="2853895"/>
          </a:xfrm>
          <a:prstGeom prst="rect">
            <a:avLst/>
          </a:prstGeom>
        </p:spPr>
        <p:txBody>
          <a:bodyPr/>
          <a:lstStyle>
            <a:lvl1pPr marL="0" indent="0">
              <a:buNone/>
              <a:defRPr/>
            </a:lvl1pPr>
          </a:lstStyle>
          <a:p>
            <a:pPr lvl="0"/>
            <a:endParaRPr lang="de-DE"/>
          </a:p>
        </p:txBody>
      </p:sp>
      <p:sp>
        <p:nvSpPr>
          <p:cNvPr id="6" name="Textplatzhalter 5"/>
          <p:cNvSpPr>
            <a:spLocks noGrp="1"/>
          </p:cNvSpPr>
          <p:nvPr>
            <p:ph type="body" sz="quarter" idx="12"/>
          </p:nvPr>
        </p:nvSpPr>
        <p:spPr>
          <a:xfrm>
            <a:off x="209550" y="1112838"/>
            <a:ext cx="4374000" cy="2854325"/>
          </a:xfrm>
        </p:spPr>
        <p:txBody>
          <a:bodyPr/>
          <a:lstStyle/>
          <a:p>
            <a:pPr lvl="0"/>
            <a:r>
              <a:rPr lang="de-DE"/>
              <a:t>Textmasterformat bearbeiten</a:t>
            </a:r>
          </a:p>
          <a:p>
            <a:pPr lvl="1"/>
            <a:r>
              <a:rPr lang="de-DE"/>
              <a:t>Zweite Ebene</a:t>
            </a:r>
          </a:p>
        </p:txBody>
      </p:sp>
      <p:sp>
        <p:nvSpPr>
          <p:cNvPr id="31" name="Fußzeilenplatzhalter 4"/>
          <p:cNvSpPr txBox="1">
            <a:spLocks/>
          </p:cNvSpPr>
          <p:nvPr/>
        </p:nvSpPr>
        <p:spPr>
          <a:xfrm>
            <a:off x="678007" y="4686520"/>
            <a:ext cx="5039478" cy="252000"/>
          </a:xfrm>
          <a:prstGeom prst="rect">
            <a:avLst/>
          </a:prstGeom>
        </p:spPr>
        <p:txBody>
          <a:bodyPr vert="horz" lIns="115214" tIns="57607" rIns="115214" bIns="57607" rtlCol="0" anchor="ctr"/>
          <a:lstStyle/>
          <a:p>
            <a:pPr lvl="0">
              <a:defRPr/>
            </a:pPr>
            <a:endParaRPr lang="de-DE" sz="1100">
              <a:solidFill>
                <a:schemeClr val="bg1"/>
              </a:solidFill>
            </a:endParaRPr>
          </a:p>
        </p:txBody>
      </p:sp>
      <p:sp>
        <p:nvSpPr>
          <p:cNvPr id="10" name="Fußzeilenplatzhalter 4"/>
          <p:cNvSpPr txBox="1">
            <a:spLocks/>
          </p:cNvSpPr>
          <p:nvPr userDrawn="1"/>
        </p:nvSpPr>
        <p:spPr>
          <a:xfrm>
            <a:off x="352425" y="4756380"/>
            <a:ext cx="550703" cy="252000"/>
          </a:xfrm>
          <a:prstGeom prst="rect">
            <a:avLst/>
          </a:prstGeom>
        </p:spPr>
        <p:txBody>
          <a:bodyPr vert="horz" lIns="115214" tIns="57607" rIns="115214" bIns="57607" rtlCol="0" anchor="ctr"/>
          <a:lstStyle/>
          <a:p>
            <a:pPr lvl="0">
              <a:defRPr/>
            </a:pPr>
            <a:fld id="{D42D1118-0BEA-4219-AAE0-0D1ADB44C724}" type="slidenum">
              <a:rPr lang="de-DE" sz="1100" smtClean="0">
                <a:solidFill>
                  <a:schemeClr val="bg1"/>
                </a:solidFill>
              </a:rPr>
              <a:t>‹Nr.›</a:t>
            </a:fld>
            <a:endParaRPr lang="de-DE" sz="1100">
              <a:solidFill>
                <a:schemeClr val="bg1"/>
              </a:solidFill>
            </a:endParaRPr>
          </a:p>
        </p:txBody>
      </p:sp>
      <p:sp>
        <p:nvSpPr>
          <p:cNvPr id="11" name="Fußzeilenplatzhalter 2"/>
          <p:cNvSpPr>
            <a:spLocks noGrp="1"/>
          </p:cNvSpPr>
          <p:nvPr>
            <p:ph type="ftr" sz="quarter" idx="10"/>
          </p:nvPr>
        </p:nvSpPr>
        <p:spPr>
          <a:xfrm>
            <a:off x="819150" y="4738689"/>
            <a:ext cx="3086100" cy="274637"/>
          </a:xfrm>
        </p:spPr>
        <p:txBody>
          <a:bodyPr/>
          <a:lstStyle/>
          <a:p>
            <a:r>
              <a:rPr lang="de-DE"/>
              <a:t>Titel, Verfasser, Datum</a:t>
            </a:r>
          </a:p>
        </p:txBody>
      </p:sp>
    </p:spTree>
    <p:custDataLst>
      <p:tags r:id="rId1"/>
    </p:custDataLst>
    <p:extLst>
      <p:ext uri="{BB962C8B-B14F-4D97-AF65-F5344CB8AC3E}">
        <p14:creationId xmlns:p14="http://schemas.microsoft.com/office/powerpoint/2010/main" val="28311130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Weißer Hintergrund">
    <p:spTree>
      <p:nvGrpSpPr>
        <p:cNvPr id="1" name=""/>
        <p:cNvGrpSpPr/>
        <p:nvPr/>
      </p:nvGrpSpPr>
      <p:grpSpPr>
        <a:xfrm>
          <a:off x="0" y="0"/>
          <a:ext cx="0" cy="0"/>
          <a:chOff x="0" y="0"/>
          <a:chExt cx="0" cy="0"/>
        </a:xfrm>
      </p:grpSpPr>
      <p:sp>
        <p:nvSpPr>
          <p:cNvPr id="33" name="Rechteck 32"/>
          <p:cNvSpPr/>
          <p:nvPr userDrawn="1"/>
        </p:nvSpPr>
        <p:spPr>
          <a:xfrm>
            <a:off x="0" y="45058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a:p>
        </p:txBody>
      </p:sp>
      <p:sp>
        <p:nvSpPr>
          <p:cNvPr id="31" name="Fußzeilenplatzhalter 4"/>
          <p:cNvSpPr txBox="1">
            <a:spLocks/>
          </p:cNvSpPr>
          <p:nvPr/>
        </p:nvSpPr>
        <p:spPr>
          <a:xfrm>
            <a:off x="678007" y="4686520"/>
            <a:ext cx="5039478" cy="252000"/>
          </a:xfrm>
          <a:prstGeom prst="rect">
            <a:avLst/>
          </a:prstGeom>
        </p:spPr>
        <p:txBody>
          <a:bodyPr vert="horz" lIns="115214" tIns="57607" rIns="115214" bIns="57607" rtlCol="0" anchor="ctr"/>
          <a:lstStyle/>
          <a:p>
            <a:pPr lvl="0">
              <a:defRPr/>
            </a:pPr>
            <a:endParaRPr lang="de-DE" sz="1100">
              <a:solidFill>
                <a:schemeClr val="bg1"/>
              </a:solidFill>
            </a:endParaRPr>
          </a:p>
        </p:txBody>
      </p:sp>
      <p:sp>
        <p:nvSpPr>
          <p:cNvPr id="29" name="Titelplatzhalter 4"/>
          <p:cNvSpPr>
            <a:spLocks noGrp="1"/>
          </p:cNvSpPr>
          <p:nvPr>
            <p:ph type="title" hasCustomPrompt="1"/>
          </p:nvPr>
        </p:nvSpPr>
        <p:spPr>
          <a:xfrm>
            <a:off x="209550" y="160339"/>
            <a:ext cx="7886700" cy="864000"/>
          </a:xfrm>
          <a:prstGeom prst="rect">
            <a:avLst/>
          </a:prstGeom>
        </p:spPr>
        <p:txBody>
          <a:bodyPr vert="horz" lIns="91440" tIns="45720" rIns="91440" bIns="45720" rtlCol="0" anchor="ctr">
            <a:normAutofit/>
          </a:bodyPr>
          <a:lstStyle/>
          <a:p>
            <a:r>
              <a:rPr lang="de-DE"/>
              <a:t>Überschrift</a:t>
            </a:r>
          </a:p>
        </p:txBody>
      </p:sp>
      <p:sp>
        <p:nvSpPr>
          <p:cNvPr id="6" name="Textplatzhalter 5"/>
          <p:cNvSpPr>
            <a:spLocks noGrp="1"/>
          </p:cNvSpPr>
          <p:nvPr>
            <p:ph type="body" sz="quarter" idx="12"/>
          </p:nvPr>
        </p:nvSpPr>
        <p:spPr>
          <a:xfrm>
            <a:off x="209550" y="1112838"/>
            <a:ext cx="7886700" cy="2854325"/>
          </a:xfrm>
        </p:spPr>
        <p:txBody>
          <a:bodyPr/>
          <a:lstStyle/>
          <a:p>
            <a:pPr lvl="0"/>
            <a:r>
              <a:rPr lang="de-DE"/>
              <a:t>Textmasterformat bearbeiten</a:t>
            </a:r>
          </a:p>
          <a:p>
            <a:pPr lvl="1"/>
            <a:r>
              <a:rPr lang="de-DE"/>
              <a:t>Zweite Ebene</a:t>
            </a:r>
          </a:p>
        </p:txBody>
      </p:sp>
      <p:sp>
        <p:nvSpPr>
          <p:cNvPr id="9" name="Fußzeilenplatzhalter 4"/>
          <p:cNvSpPr txBox="1">
            <a:spLocks/>
          </p:cNvSpPr>
          <p:nvPr userDrawn="1"/>
        </p:nvSpPr>
        <p:spPr>
          <a:xfrm>
            <a:off x="352425" y="4756380"/>
            <a:ext cx="550703" cy="252000"/>
          </a:xfrm>
          <a:prstGeom prst="rect">
            <a:avLst/>
          </a:prstGeom>
        </p:spPr>
        <p:txBody>
          <a:bodyPr vert="horz" lIns="115214" tIns="57607" rIns="115214" bIns="57607" rtlCol="0" anchor="ctr"/>
          <a:lstStyle/>
          <a:p>
            <a:pPr lvl="0">
              <a:defRPr/>
            </a:pPr>
            <a:fld id="{D42D1118-0BEA-4219-AAE0-0D1ADB44C724}" type="slidenum">
              <a:rPr lang="de-DE" sz="1100" smtClean="0">
                <a:solidFill>
                  <a:schemeClr val="bg1"/>
                </a:solidFill>
              </a:rPr>
              <a:t>‹Nr.›</a:t>
            </a:fld>
            <a:endParaRPr lang="de-DE" sz="1100">
              <a:solidFill>
                <a:schemeClr val="bg1"/>
              </a:solidFill>
            </a:endParaRPr>
          </a:p>
        </p:txBody>
      </p:sp>
      <p:sp>
        <p:nvSpPr>
          <p:cNvPr id="10" name="Fußzeilenplatzhalter 2"/>
          <p:cNvSpPr>
            <a:spLocks noGrp="1"/>
          </p:cNvSpPr>
          <p:nvPr>
            <p:ph type="ftr" sz="quarter" idx="10"/>
          </p:nvPr>
        </p:nvSpPr>
        <p:spPr>
          <a:xfrm>
            <a:off x="819150" y="4738689"/>
            <a:ext cx="3086100" cy="274637"/>
          </a:xfrm>
        </p:spPr>
        <p:txBody>
          <a:bodyPr/>
          <a:lstStyle/>
          <a:p>
            <a:r>
              <a:rPr lang="de-DE"/>
              <a:t>Titel, Verfasser, Datum</a:t>
            </a:r>
          </a:p>
        </p:txBody>
      </p:sp>
      <p:pic>
        <p:nvPicPr>
          <p:cNvPr id="11" name="Bild 4"/>
          <p:cNvPicPr>
            <a:picLocks noChangeAspect="1"/>
          </p:cNvPicPr>
          <p:nvPr userDrawn="1"/>
        </p:nvPicPr>
        <p:blipFill>
          <a:blip r:embed="rId3"/>
          <a:stretch>
            <a:fillRect/>
          </a:stretch>
        </p:blipFill>
        <p:spPr>
          <a:xfrm>
            <a:off x="0" y="4311870"/>
            <a:ext cx="9144000" cy="749300"/>
          </a:xfrm>
          <a:prstGeom prst="rect">
            <a:avLst/>
          </a:prstGeom>
        </p:spPr>
      </p:pic>
    </p:spTree>
    <p:custDataLst>
      <p:tags r:id="rId1"/>
    </p:custDataLst>
    <p:extLst>
      <p:ext uri="{BB962C8B-B14F-4D97-AF65-F5344CB8AC3E}">
        <p14:creationId xmlns:p14="http://schemas.microsoft.com/office/powerpoint/2010/main" val="5669386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Letzte Seit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C7BC19C-A1E6-4489-9BC3-C001F2DEFA38}"/>
              </a:ext>
            </a:extLst>
          </p:cNvPr>
          <p:cNvSpPr>
            <a:spLocks noGrp="1"/>
          </p:cNvSpPr>
          <p:nvPr>
            <p:ph type="title"/>
          </p:nvPr>
        </p:nvSpPr>
        <p:spPr/>
        <p:txBody>
          <a:bodyPr/>
          <a:lstStyle/>
          <a:p>
            <a:r>
              <a:rPr lang="de-DE"/>
              <a:t>Mastertitelformat bearbeiten</a:t>
            </a:r>
          </a:p>
        </p:txBody>
      </p:sp>
      <p:sp>
        <p:nvSpPr>
          <p:cNvPr id="3" name="Fußzeilenplatzhalter 2">
            <a:extLst>
              <a:ext uri="{FF2B5EF4-FFF2-40B4-BE49-F238E27FC236}">
                <a16:creationId xmlns:a16="http://schemas.microsoft.com/office/drawing/2014/main" id="{168D64DD-5E52-4094-B64C-864F594052A9}"/>
              </a:ext>
            </a:extLst>
          </p:cNvPr>
          <p:cNvSpPr>
            <a:spLocks noGrp="1"/>
          </p:cNvSpPr>
          <p:nvPr>
            <p:ph type="ftr" sz="quarter" idx="10"/>
          </p:nvPr>
        </p:nvSpPr>
        <p:spPr/>
        <p:txBody>
          <a:bodyPr/>
          <a:lstStyle/>
          <a:p>
            <a:r>
              <a:rPr lang="de-DE"/>
              <a:t>Titel, Verfasser, Datum</a:t>
            </a:r>
          </a:p>
        </p:txBody>
      </p:sp>
      <p:pic>
        <p:nvPicPr>
          <p:cNvPr id="5" name="Grafik 4">
            <a:extLst>
              <a:ext uri="{FF2B5EF4-FFF2-40B4-BE49-F238E27FC236}">
                <a16:creationId xmlns:a16="http://schemas.microsoft.com/office/drawing/2014/main" id="{2CCAC922-7B04-487C-B885-EC290EAE3415}"/>
              </a:ext>
            </a:extLst>
          </p:cNvPr>
          <p:cNvPicPr>
            <a:picLocks noChangeAspect="1"/>
          </p:cNvPicPr>
          <p:nvPr userDrawn="1"/>
        </p:nvPicPr>
        <p:blipFill>
          <a:blip r:embed="rId3"/>
          <a:stretch>
            <a:fillRect/>
          </a:stretch>
        </p:blipFill>
        <p:spPr>
          <a:xfrm>
            <a:off x="-1" y="0"/>
            <a:ext cx="9184821" cy="5143500"/>
          </a:xfrm>
          <a:prstGeom prst="rect">
            <a:avLst/>
          </a:prstGeom>
        </p:spPr>
      </p:pic>
    </p:spTree>
    <p:custDataLst>
      <p:tags r:id="rId1"/>
    </p:custDataLst>
    <p:extLst>
      <p:ext uri="{BB962C8B-B14F-4D97-AF65-F5344CB8AC3E}">
        <p14:creationId xmlns:p14="http://schemas.microsoft.com/office/powerpoint/2010/main" val="87300686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ags" Target="../tags/tag2.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Titelplatzhalter 4"/>
          <p:cNvSpPr>
            <a:spLocks noGrp="1"/>
          </p:cNvSpPr>
          <p:nvPr>
            <p:ph type="title"/>
          </p:nvPr>
        </p:nvSpPr>
        <p:spPr>
          <a:xfrm>
            <a:off x="209550" y="160339"/>
            <a:ext cx="7886700" cy="804862"/>
          </a:xfrm>
          <a:prstGeom prst="rect">
            <a:avLst/>
          </a:prstGeom>
        </p:spPr>
        <p:txBody>
          <a:bodyPr vert="horz" lIns="91440" tIns="45720" rIns="91440" bIns="45720" rtlCol="0" anchor="ctr">
            <a:normAutofit/>
          </a:bodyPr>
          <a:lstStyle/>
          <a:p>
            <a:r>
              <a:rPr lang="de-DE"/>
              <a:t>Titelmasterformat</a:t>
            </a:r>
            <a:br>
              <a:rPr lang="de-DE"/>
            </a:br>
            <a:r>
              <a:rPr lang="de-DE"/>
              <a:t>durch Klicken bearbeiten</a:t>
            </a:r>
          </a:p>
        </p:txBody>
      </p:sp>
      <p:sp>
        <p:nvSpPr>
          <p:cNvPr id="7" name="Fußzeilenplatzhalter 6"/>
          <p:cNvSpPr>
            <a:spLocks noGrp="1"/>
          </p:cNvSpPr>
          <p:nvPr>
            <p:ph type="ftr" sz="quarter" idx="3"/>
          </p:nvPr>
        </p:nvSpPr>
        <p:spPr>
          <a:xfrm>
            <a:off x="819150" y="4668839"/>
            <a:ext cx="3086100" cy="274637"/>
          </a:xfrm>
          <a:prstGeom prst="rect">
            <a:avLst/>
          </a:prstGeom>
        </p:spPr>
        <p:txBody>
          <a:bodyPr vert="horz" lIns="91440" tIns="45720" rIns="91440" bIns="45720" rtlCol="0" anchor="ctr"/>
          <a:lstStyle>
            <a:lvl1pPr algn="l">
              <a:defRPr sz="1100" b="0">
                <a:solidFill>
                  <a:schemeClr val="bg1"/>
                </a:solidFill>
              </a:defRPr>
            </a:lvl1pPr>
          </a:lstStyle>
          <a:p>
            <a:r>
              <a:rPr lang="de-DE"/>
              <a:t>Titel, Verfasser, Datum</a:t>
            </a:r>
          </a:p>
        </p:txBody>
      </p:sp>
      <p:sp>
        <p:nvSpPr>
          <p:cNvPr id="8" name="Textplatzhalter 7"/>
          <p:cNvSpPr>
            <a:spLocks noGrp="1"/>
          </p:cNvSpPr>
          <p:nvPr>
            <p:ph type="body" idx="1"/>
          </p:nvPr>
        </p:nvSpPr>
        <p:spPr>
          <a:xfrm>
            <a:off x="209550" y="1190627"/>
            <a:ext cx="4374000" cy="2854800"/>
          </a:xfrm>
          <a:prstGeom prst="rect">
            <a:avLst/>
          </a:prstGeom>
        </p:spPr>
        <p:txBody>
          <a:bodyPr vert="horz" lIns="91440" tIns="45720" rIns="91440" bIns="45720" rtlCol="0">
            <a:normAutofit/>
          </a:bodyPr>
          <a:lstStyle/>
          <a:p>
            <a:pPr lvl="0"/>
            <a:r>
              <a:rPr lang="de-DE"/>
              <a:t>Textmasterformat bearbeiten</a:t>
            </a:r>
          </a:p>
          <a:p>
            <a:pPr lvl="1"/>
            <a:r>
              <a:rPr lang="de-DE"/>
              <a:t>Zweite Ebene</a:t>
            </a:r>
          </a:p>
        </p:txBody>
      </p:sp>
    </p:spTree>
    <p:custDataLst>
      <p:tags r:id="rId5"/>
    </p:custDataLst>
    <p:extLst>
      <p:ext uri="{BB962C8B-B14F-4D97-AF65-F5344CB8AC3E}">
        <p14:creationId xmlns:p14="http://schemas.microsoft.com/office/powerpoint/2010/main" val="3202786482"/>
      </p:ext>
    </p:extLst>
  </p:cSld>
  <p:clrMap bg1="lt1" tx1="dk1" bg2="lt2" tx2="dk2" accent1="accent1" accent2="accent2" accent3="accent3" accent4="accent4" accent5="accent5" accent6="accent6" hlink="hlink" folHlink="folHlink"/>
  <p:sldLayoutIdLst>
    <p:sldLayoutId id="2147483652" r:id="rId1"/>
    <p:sldLayoutId id="2147483659" r:id="rId2"/>
    <p:sldLayoutId id="2147483660" r:id="rId3"/>
  </p:sldLayoutIdLst>
  <p:hf sldNum="0" hdr="0" dt="0"/>
  <p:txStyles>
    <p:titleStyle>
      <a:lvl1pPr algn="l" defTabSz="457171" rtl="0" eaLnBrk="1" latinLnBrk="0" hangingPunct="1">
        <a:spcBef>
          <a:spcPct val="0"/>
        </a:spcBef>
        <a:buNone/>
        <a:defRPr sz="2800" b="1" kern="1200">
          <a:solidFill>
            <a:srgbClr val="00446B"/>
          </a:solidFill>
          <a:latin typeface="+mj-lt"/>
          <a:ea typeface="+mj-ea"/>
          <a:cs typeface="+mj-cs"/>
        </a:defRPr>
      </a:lvl1pPr>
    </p:titleStyle>
    <p:bodyStyle>
      <a:lvl1pPr marL="0" indent="0" algn="l" defTabSz="457171" rtl="0" eaLnBrk="1" latinLnBrk="0" hangingPunct="1">
        <a:spcBef>
          <a:spcPct val="20000"/>
        </a:spcBef>
        <a:buFont typeface="Arial"/>
        <a:buNone/>
        <a:defRPr sz="2000" kern="1200">
          <a:solidFill>
            <a:srgbClr val="00446B"/>
          </a:solidFill>
          <a:latin typeface="+mn-lt"/>
          <a:ea typeface="+mn-ea"/>
          <a:cs typeface="+mn-cs"/>
        </a:defRPr>
      </a:lvl1pPr>
      <a:lvl2pPr marL="457170" indent="0" algn="l" defTabSz="457171" rtl="0" eaLnBrk="1" latinLnBrk="0" hangingPunct="1">
        <a:spcBef>
          <a:spcPct val="20000"/>
        </a:spcBef>
        <a:buFont typeface="Arial"/>
        <a:buNone/>
        <a:defRPr sz="1800" kern="1200">
          <a:solidFill>
            <a:srgbClr val="00446B"/>
          </a:solidFill>
          <a:latin typeface="+mn-lt"/>
          <a:ea typeface="+mn-ea"/>
          <a:cs typeface="+mn-cs"/>
        </a:defRPr>
      </a:lvl2pPr>
      <a:lvl3pPr marL="1142927" indent="-228585" algn="l" defTabSz="457171" rtl="0" eaLnBrk="1" latinLnBrk="0" hangingPunct="1">
        <a:spcBef>
          <a:spcPct val="20000"/>
        </a:spcBef>
        <a:buFont typeface="Arial"/>
        <a:buChar char="•"/>
        <a:defRPr sz="2000" kern="1200">
          <a:solidFill>
            <a:srgbClr val="00446B"/>
          </a:solidFill>
          <a:latin typeface="+mn-lt"/>
          <a:ea typeface="+mn-ea"/>
          <a:cs typeface="+mn-cs"/>
        </a:defRPr>
      </a:lvl3pPr>
      <a:lvl4pPr marL="1600098" indent="-228585" algn="l" defTabSz="457171" rtl="0" eaLnBrk="1" latinLnBrk="0" hangingPunct="1">
        <a:spcBef>
          <a:spcPct val="20000"/>
        </a:spcBef>
        <a:buFont typeface="Arial"/>
        <a:buChar char="–"/>
        <a:defRPr sz="1800" kern="1200">
          <a:solidFill>
            <a:srgbClr val="00446B"/>
          </a:solidFill>
          <a:latin typeface="+mn-lt"/>
          <a:ea typeface="+mn-ea"/>
          <a:cs typeface="+mn-cs"/>
        </a:defRPr>
      </a:lvl4pPr>
      <a:lvl5pPr marL="2057268" indent="-228585" algn="l" defTabSz="457171" rtl="0" eaLnBrk="1" latinLnBrk="0" hangingPunct="1">
        <a:spcBef>
          <a:spcPct val="20000"/>
        </a:spcBef>
        <a:buFont typeface="Arial"/>
        <a:buChar char="»"/>
        <a:defRPr sz="1800" kern="1200">
          <a:solidFill>
            <a:srgbClr val="00446B"/>
          </a:solidFill>
          <a:latin typeface="+mn-lt"/>
          <a:ea typeface="+mn-ea"/>
          <a:cs typeface="+mn-cs"/>
        </a:defRPr>
      </a:lvl5pPr>
      <a:lvl6pPr marL="2514439" indent="-228585" algn="l" defTabSz="457171" rtl="0" eaLnBrk="1" latinLnBrk="0" hangingPunct="1">
        <a:spcBef>
          <a:spcPct val="20000"/>
        </a:spcBef>
        <a:buFont typeface="Arial"/>
        <a:buChar char="•"/>
        <a:defRPr sz="2000" kern="1200">
          <a:solidFill>
            <a:schemeClr val="tx1"/>
          </a:solidFill>
          <a:latin typeface="+mn-lt"/>
          <a:ea typeface="+mn-ea"/>
          <a:cs typeface="+mn-cs"/>
        </a:defRPr>
      </a:lvl6pPr>
      <a:lvl7pPr marL="2971610" indent="-228585" algn="l" defTabSz="457171" rtl="0" eaLnBrk="1" latinLnBrk="0" hangingPunct="1">
        <a:spcBef>
          <a:spcPct val="20000"/>
        </a:spcBef>
        <a:buFont typeface="Arial"/>
        <a:buChar char="•"/>
        <a:defRPr sz="2000" kern="1200">
          <a:solidFill>
            <a:schemeClr val="tx1"/>
          </a:solidFill>
          <a:latin typeface="+mn-lt"/>
          <a:ea typeface="+mn-ea"/>
          <a:cs typeface="+mn-cs"/>
        </a:defRPr>
      </a:lvl7pPr>
      <a:lvl8pPr marL="3428781" indent="-228585" algn="l" defTabSz="457171" rtl="0" eaLnBrk="1" latinLnBrk="0" hangingPunct="1">
        <a:spcBef>
          <a:spcPct val="20000"/>
        </a:spcBef>
        <a:buFont typeface="Arial"/>
        <a:buChar char="•"/>
        <a:defRPr sz="2000" kern="1200">
          <a:solidFill>
            <a:schemeClr val="tx1"/>
          </a:solidFill>
          <a:latin typeface="+mn-lt"/>
          <a:ea typeface="+mn-ea"/>
          <a:cs typeface="+mn-cs"/>
        </a:defRPr>
      </a:lvl8pPr>
      <a:lvl9pPr marL="3885951" indent="-228585" algn="l" defTabSz="457171"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de-DE"/>
      </a:defPPr>
      <a:lvl1pPr marL="0" algn="l" defTabSz="457171" rtl="0" eaLnBrk="1" latinLnBrk="0" hangingPunct="1">
        <a:defRPr sz="1800" kern="1200">
          <a:solidFill>
            <a:schemeClr val="tx1"/>
          </a:solidFill>
          <a:latin typeface="+mn-lt"/>
          <a:ea typeface="+mn-ea"/>
          <a:cs typeface="+mn-cs"/>
        </a:defRPr>
      </a:lvl1pPr>
      <a:lvl2pPr marL="457171" algn="l" defTabSz="457171" rtl="0" eaLnBrk="1" latinLnBrk="0" hangingPunct="1">
        <a:defRPr sz="1800" kern="1200">
          <a:solidFill>
            <a:schemeClr val="tx1"/>
          </a:solidFill>
          <a:latin typeface="+mn-lt"/>
          <a:ea typeface="+mn-ea"/>
          <a:cs typeface="+mn-cs"/>
        </a:defRPr>
      </a:lvl2pPr>
      <a:lvl3pPr marL="914341" algn="l" defTabSz="457171" rtl="0" eaLnBrk="1" latinLnBrk="0" hangingPunct="1">
        <a:defRPr sz="1800" kern="1200">
          <a:solidFill>
            <a:schemeClr val="tx1"/>
          </a:solidFill>
          <a:latin typeface="+mn-lt"/>
          <a:ea typeface="+mn-ea"/>
          <a:cs typeface="+mn-cs"/>
        </a:defRPr>
      </a:lvl3pPr>
      <a:lvl4pPr marL="1371512" algn="l" defTabSz="457171" rtl="0" eaLnBrk="1" latinLnBrk="0" hangingPunct="1">
        <a:defRPr sz="1800" kern="1200">
          <a:solidFill>
            <a:schemeClr val="tx1"/>
          </a:solidFill>
          <a:latin typeface="+mn-lt"/>
          <a:ea typeface="+mn-ea"/>
          <a:cs typeface="+mn-cs"/>
        </a:defRPr>
      </a:lvl4pPr>
      <a:lvl5pPr marL="1828683" algn="l" defTabSz="457171" rtl="0" eaLnBrk="1" latinLnBrk="0" hangingPunct="1">
        <a:defRPr sz="1800" kern="1200">
          <a:solidFill>
            <a:schemeClr val="tx1"/>
          </a:solidFill>
          <a:latin typeface="+mn-lt"/>
          <a:ea typeface="+mn-ea"/>
          <a:cs typeface="+mn-cs"/>
        </a:defRPr>
      </a:lvl5pPr>
      <a:lvl6pPr marL="2285854" algn="l" defTabSz="457171" rtl="0" eaLnBrk="1" latinLnBrk="0" hangingPunct="1">
        <a:defRPr sz="1800" kern="1200">
          <a:solidFill>
            <a:schemeClr val="tx1"/>
          </a:solidFill>
          <a:latin typeface="+mn-lt"/>
          <a:ea typeface="+mn-ea"/>
          <a:cs typeface="+mn-cs"/>
        </a:defRPr>
      </a:lvl6pPr>
      <a:lvl7pPr marL="2743024" algn="l" defTabSz="457171" rtl="0" eaLnBrk="1" latinLnBrk="0" hangingPunct="1">
        <a:defRPr sz="1800" kern="1200">
          <a:solidFill>
            <a:schemeClr val="tx1"/>
          </a:solidFill>
          <a:latin typeface="+mn-lt"/>
          <a:ea typeface="+mn-ea"/>
          <a:cs typeface="+mn-cs"/>
        </a:defRPr>
      </a:lvl7pPr>
      <a:lvl8pPr marL="3200195" algn="l" defTabSz="457171" rtl="0" eaLnBrk="1" latinLnBrk="0" hangingPunct="1">
        <a:defRPr sz="1800" kern="1200">
          <a:solidFill>
            <a:schemeClr val="tx1"/>
          </a:solidFill>
          <a:latin typeface="+mn-lt"/>
          <a:ea typeface="+mn-ea"/>
          <a:cs typeface="+mn-cs"/>
        </a:defRPr>
      </a:lvl8pPr>
      <a:lvl9pPr marL="3657366" algn="l" defTabSz="457171"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7" Type="http://schemas.openxmlformats.org/officeDocument/2006/relationships/image" Target="../media/image1.emf"/><Relationship Id="rId2" Type="http://schemas.openxmlformats.org/officeDocument/2006/relationships/slideLayout" Target="../slideLayouts/slideLayout1.xml"/><Relationship Id="rId1" Type="http://schemas.openxmlformats.org/officeDocument/2006/relationships/tags" Target="../tags/tag6.xml"/><Relationship Id="rId6" Type="http://schemas.openxmlformats.org/officeDocument/2006/relationships/image" Target="../media/image5.png"/><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8.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xml"/><Relationship Id="rId1" Type="http://schemas.openxmlformats.org/officeDocument/2006/relationships/tags" Target="../tags/tag9.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slideLayout" Target="../slideLayouts/slideLayout2.xml"/><Relationship Id="rId1" Type="http://schemas.openxmlformats.org/officeDocument/2006/relationships/tags" Target="../tags/tag10.xml"/><Relationship Id="rId6" Type="http://schemas.openxmlformats.org/officeDocument/2006/relationships/image" Target="../media/image12.pn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png"/><Relationship Id="rId9" Type="http://schemas.openxmlformats.org/officeDocument/2006/relationships/image" Target="../media/image15.png"/></Relationships>
</file>

<file path=ppt/slides/_rels/slide6.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notesSlide" Target="../notesSlides/notesSlide4.xml"/><Relationship Id="rId7" Type="http://schemas.openxmlformats.org/officeDocument/2006/relationships/image" Target="../media/image21.png"/><Relationship Id="rId2" Type="http://schemas.openxmlformats.org/officeDocument/2006/relationships/slideLayout" Target="../slideLayouts/slideLayout2.xml"/><Relationship Id="rId1" Type="http://schemas.openxmlformats.org/officeDocument/2006/relationships/tags" Target="../tags/tag11.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 Id="rId9" Type="http://schemas.openxmlformats.org/officeDocument/2006/relationships/image" Target="../media/image23.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2.xml"/><Relationship Id="rId1" Type="http://schemas.openxmlformats.org/officeDocument/2006/relationships/tags" Target="../tags/tag13.xml"/><Relationship Id="rId5" Type="http://schemas.openxmlformats.org/officeDocument/2006/relationships/image" Target="../media/image24.emf"/><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15.xml"/><Relationship Id="rId5" Type="http://schemas.openxmlformats.org/officeDocument/2006/relationships/image" Target="../media/image26.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ags" Target="../tags/tag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fik 5" descr="Ein Bild, das drinnen enthält.&#10;&#10;Automatisch generierte Beschreibung">
            <a:extLst>
              <a:ext uri="{FF2B5EF4-FFF2-40B4-BE49-F238E27FC236}">
                <a16:creationId xmlns:a16="http://schemas.microsoft.com/office/drawing/2014/main" id="{ACCEA3C1-33E1-4BA9-92D3-D259233FBFC5}"/>
              </a:ext>
            </a:extLst>
          </p:cNvPr>
          <p:cNvPicPr>
            <a:picLocks noChangeAspect="1"/>
          </p:cNvPicPr>
          <p:nvPr/>
        </p:nvPicPr>
        <p:blipFill rotWithShape="1">
          <a:blip r:embed="rId4"/>
          <a:srcRect t="4789" b="21045"/>
          <a:stretch/>
        </p:blipFill>
        <p:spPr>
          <a:xfrm>
            <a:off x="0" y="0"/>
            <a:ext cx="9144003" cy="4472485"/>
          </a:xfrm>
          <a:prstGeom prst="rect">
            <a:avLst/>
          </a:prstGeom>
        </p:spPr>
      </p:pic>
      <p:sp>
        <p:nvSpPr>
          <p:cNvPr id="50" name="Rechteck 49"/>
          <p:cNvSpPr/>
          <p:nvPr/>
        </p:nvSpPr>
        <p:spPr>
          <a:xfrm>
            <a:off x="0" y="3346073"/>
            <a:ext cx="9144000" cy="1081147"/>
          </a:xfrm>
          <a:prstGeom prst="rect">
            <a:avLst/>
          </a:prstGeom>
          <a:solidFill>
            <a:srgbClr val="003D6A">
              <a:alpha val="60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71"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prstClr val="white"/>
              </a:solidFill>
              <a:effectLst/>
              <a:uLnTx/>
              <a:uFillTx/>
              <a:latin typeface="Calibri"/>
              <a:ea typeface="+mn-ea"/>
              <a:cs typeface="+mn-cs"/>
            </a:endParaRPr>
          </a:p>
        </p:txBody>
      </p:sp>
      <p:sp>
        <p:nvSpPr>
          <p:cNvPr id="49" name="Titel 1"/>
          <p:cNvSpPr txBox="1">
            <a:spLocks/>
          </p:cNvSpPr>
          <p:nvPr/>
        </p:nvSpPr>
        <p:spPr>
          <a:xfrm>
            <a:off x="230149" y="3441577"/>
            <a:ext cx="8858637" cy="839334"/>
          </a:xfrm>
          <a:prstGeom prst="rect">
            <a:avLst/>
          </a:prstGeom>
          <a:noFill/>
          <a:ln>
            <a:noFill/>
          </a:ln>
          <a:effectLst>
            <a:outerShdw blurRad="431800" dist="38100" dir="2700000">
              <a:srgbClr val="000000">
                <a:alpha val="43000"/>
              </a:srgbClr>
            </a:outerShdw>
          </a:effectLst>
        </p:spPr>
        <p:txBody>
          <a:bodyPr wrap="square" anchor="ctr" anchorCtr="0">
            <a:noAutofit/>
          </a:bodyPr>
          <a:lstStyle/>
          <a:p>
            <a:pPr marL="84138" defTabSz="457200">
              <a:spcBef>
                <a:spcPct val="0"/>
              </a:spcBef>
              <a:defRPr/>
            </a:pPr>
            <a:r>
              <a:rPr lang="de-DE" sz="3000" b="1" dirty="0">
                <a:solidFill>
                  <a:srgbClr val="FFFFFF"/>
                </a:solidFill>
              </a:rPr>
              <a:t>PGL-plus-P</a:t>
            </a:r>
            <a:endParaRPr lang="de-DE" sz="3000" b="1" dirty="0">
              <a:solidFill>
                <a:srgbClr val="FFFFFF"/>
              </a:solidFill>
              <a:latin typeface="Calibri"/>
            </a:endParaRPr>
          </a:p>
          <a:p>
            <a:pPr marL="84138" defTabSz="457200">
              <a:spcBef>
                <a:spcPct val="0"/>
              </a:spcBef>
              <a:defRPr/>
            </a:pPr>
            <a:r>
              <a:rPr lang="en-US" b="1" dirty="0">
                <a:solidFill>
                  <a:schemeClr val="bg1"/>
                </a:solidFill>
              </a:rPr>
              <a:t>The world's first pneumatic gripper with certified safe gripping force maintenance</a:t>
            </a:r>
            <a:endParaRPr lang="de-DE" dirty="0">
              <a:solidFill>
                <a:schemeClr val="bg1"/>
              </a:solidFill>
            </a:endParaRPr>
          </a:p>
        </p:txBody>
      </p:sp>
      <p:pic>
        <p:nvPicPr>
          <p:cNvPr id="22" name="Grafik 2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712807" y="4872302"/>
            <a:ext cx="1346200" cy="89566"/>
          </a:xfrm>
          <a:prstGeom prst="rect">
            <a:avLst/>
          </a:prstGeom>
        </p:spPr>
      </p:pic>
      <p:pic>
        <p:nvPicPr>
          <p:cNvPr id="23" name="Grafik 22"/>
          <p:cNvPicPr>
            <a:picLocks noChangeAspect="1"/>
          </p:cNvPicPr>
          <p:nvPr/>
        </p:nvPicPr>
        <p:blipFill rotWithShape="1">
          <a:blip r:embed="rId6"/>
          <a:srcRect l="38113" b="2500"/>
          <a:stretch/>
        </p:blipFill>
        <p:spPr>
          <a:xfrm>
            <a:off x="471268" y="4714856"/>
            <a:ext cx="207512" cy="222904"/>
          </a:xfrm>
          <a:prstGeom prst="rect">
            <a:avLst/>
          </a:prstGeom>
        </p:spPr>
      </p:pic>
      <p:pic>
        <p:nvPicPr>
          <p:cNvPr id="7" name="Bild 4">
            <a:extLst>
              <a:ext uri="{FF2B5EF4-FFF2-40B4-BE49-F238E27FC236}">
                <a16:creationId xmlns:a16="http://schemas.microsoft.com/office/drawing/2014/main" id="{FF2BE00B-75A5-427F-855A-AFBD37CAD0AC}"/>
              </a:ext>
            </a:extLst>
          </p:cNvPr>
          <p:cNvPicPr>
            <a:picLocks noChangeAspect="1"/>
          </p:cNvPicPr>
          <p:nvPr/>
        </p:nvPicPr>
        <p:blipFill>
          <a:blip r:embed="rId7"/>
          <a:stretch>
            <a:fillRect/>
          </a:stretch>
        </p:blipFill>
        <p:spPr>
          <a:xfrm>
            <a:off x="0" y="4311870"/>
            <a:ext cx="9144000" cy="749300"/>
          </a:xfrm>
          <a:prstGeom prst="rect">
            <a:avLst/>
          </a:prstGeom>
        </p:spPr>
      </p:pic>
    </p:spTree>
    <p:custDataLst>
      <p:tags r:id="rId1"/>
    </p:custDataLst>
    <p:extLst>
      <p:ext uri="{BB962C8B-B14F-4D97-AF65-F5344CB8AC3E}">
        <p14:creationId xmlns:p14="http://schemas.microsoft.com/office/powerpoint/2010/main" val="27127001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49D34C3-D4DC-4BD1-A15F-E48E2AB4DDA2}"/>
              </a:ext>
            </a:extLst>
          </p:cNvPr>
          <p:cNvSpPr>
            <a:spLocks noGrp="1"/>
          </p:cNvSpPr>
          <p:nvPr>
            <p:ph type="title"/>
          </p:nvPr>
        </p:nvSpPr>
        <p:spPr/>
        <p:txBody>
          <a:bodyPr>
            <a:normAutofit fontScale="90000"/>
          </a:bodyPr>
          <a:lstStyle/>
          <a:p>
            <a:r>
              <a:rPr lang="de-DE" dirty="0" err="1"/>
              <a:t>Pneumatic</a:t>
            </a:r>
            <a:r>
              <a:rPr lang="de-DE" dirty="0"/>
              <a:t> universal </a:t>
            </a:r>
            <a:r>
              <a:rPr lang="de-DE" dirty="0" err="1"/>
              <a:t>gripper</a:t>
            </a:r>
            <a:r>
              <a:rPr lang="de-DE" dirty="0"/>
              <a:t> </a:t>
            </a:r>
            <a:r>
              <a:rPr lang="de-DE" dirty="0">
                <a:solidFill>
                  <a:srgbClr val="003D6A"/>
                </a:solidFill>
              </a:rPr>
              <a:t>PGL-plus-P</a:t>
            </a:r>
            <a:br>
              <a:rPr lang="de-DE" dirty="0">
                <a:solidFill>
                  <a:srgbClr val="003D6A"/>
                </a:solidFill>
              </a:rPr>
            </a:br>
            <a:r>
              <a:rPr lang="de-DE" dirty="0" err="1">
                <a:solidFill>
                  <a:srgbClr val="009EE0"/>
                </a:solidFill>
              </a:rPr>
              <a:t>World's</a:t>
            </a:r>
            <a:r>
              <a:rPr lang="de-DE" dirty="0">
                <a:solidFill>
                  <a:srgbClr val="009EE0"/>
                </a:solidFill>
              </a:rPr>
              <a:t> </a:t>
            </a:r>
            <a:r>
              <a:rPr lang="de-DE" dirty="0" err="1">
                <a:solidFill>
                  <a:srgbClr val="009EE0"/>
                </a:solidFill>
              </a:rPr>
              <a:t>first</a:t>
            </a:r>
            <a:endParaRPr lang="en-US" dirty="0">
              <a:solidFill>
                <a:srgbClr val="009EE0"/>
              </a:solidFill>
            </a:endParaRPr>
          </a:p>
        </p:txBody>
      </p:sp>
      <p:sp>
        <p:nvSpPr>
          <p:cNvPr id="4" name="Textplatzhalter 3">
            <a:extLst>
              <a:ext uri="{FF2B5EF4-FFF2-40B4-BE49-F238E27FC236}">
                <a16:creationId xmlns:a16="http://schemas.microsoft.com/office/drawing/2014/main" id="{31BB495C-63BE-4B1C-ABA4-37E01935D32A}"/>
              </a:ext>
            </a:extLst>
          </p:cNvPr>
          <p:cNvSpPr>
            <a:spLocks noGrp="1"/>
          </p:cNvSpPr>
          <p:nvPr>
            <p:ph type="body" sz="quarter" idx="12"/>
          </p:nvPr>
        </p:nvSpPr>
        <p:spPr>
          <a:xfrm>
            <a:off x="590550" y="1385853"/>
            <a:ext cx="7400925" cy="2871822"/>
          </a:xfrm>
          <a:noFill/>
          <a:ln w="19050">
            <a:noFill/>
          </a:ln>
        </p:spPr>
        <p:txBody>
          <a:bodyPr>
            <a:normAutofit/>
          </a:bodyPr>
          <a:lstStyle/>
          <a:p>
            <a:pPr>
              <a:spcBef>
                <a:spcPts val="0"/>
              </a:spcBef>
            </a:pPr>
            <a:r>
              <a:rPr lang="en-US" b="1" dirty="0">
                <a:solidFill>
                  <a:srgbClr val="009EE0"/>
                </a:solidFill>
                <a:effectLst/>
                <a:latin typeface="Calibri" panose="020F0502020204030204" pitchFamily="34" charset="0"/>
                <a:ea typeface="Calibri" panose="020F0502020204030204" pitchFamily="34" charset="0"/>
                <a:cs typeface="Times New Roman" panose="02020603050405020304" pitchFamily="18" charset="0"/>
              </a:rPr>
              <a:t>Certified, safe gripping force maintenance </a:t>
            </a:r>
          </a:p>
          <a:p>
            <a:pPr>
              <a:spcBef>
                <a:spcPts val="0"/>
              </a:spcBef>
            </a:pPr>
            <a:r>
              <a:rPr lang="de-DE" sz="1400" dirty="0">
                <a:solidFill>
                  <a:srgbClr val="003D6A"/>
                </a:solidFill>
              </a:rPr>
              <a:t>	PL-d, Kat. 3</a:t>
            </a:r>
            <a:endParaRPr lang="de-DE" sz="1400" dirty="0"/>
          </a:p>
          <a:p>
            <a:pPr>
              <a:spcBef>
                <a:spcPts val="0"/>
              </a:spcBef>
            </a:pPr>
            <a:r>
              <a:rPr lang="de-DE" sz="2000" b="1" dirty="0" err="1">
                <a:solidFill>
                  <a:srgbClr val="009EE0"/>
                </a:solidFill>
              </a:rPr>
              <a:t>integrated</a:t>
            </a:r>
            <a:r>
              <a:rPr lang="de-DE" sz="2000" b="1" dirty="0">
                <a:solidFill>
                  <a:srgbClr val="009EE0"/>
                </a:solidFill>
              </a:rPr>
              <a:t> </a:t>
            </a:r>
            <a:r>
              <a:rPr lang="de-DE" sz="2000" b="1" dirty="0" err="1">
                <a:solidFill>
                  <a:srgbClr val="009EE0"/>
                </a:solidFill>
              </a:rPr>
              <a:t>sensor</a:t>
            </a:r>
            <a:r>
              <a:rPr lang="de-DE" dirty="0">
                <a:solidFill>
                  <a:srgbClr val="00ADEE"/>
                </a:solidFill>
              </a:rPr>
              <a:t> </a:t>
            </a:r>
          </a:p>
          <a:p>
            <a:pPr>
              <a:spcBef>
                <a:spcPts val="0"/>
              </a:spcBef>
            </a:pPr>
            <a:r>
              <a:rPr lang="de-DE" sz="1400" dirty="0">
                <a:solidFill>
                  <a:srgbClr val="003D6A"/>
                </a:solidFill>
              </a:rPr>
              <a:t>	</a:t>
            </a:r>
            <a:r>
              <a:rPr lang="de-DE" sz="1400" dirty="0" err="1">
                <a:solidFill>
                  <a:srgbClr val="003D6A"/>
                </a:solidFill>
              </a:rPr>
              <a:t>Detection</a:t>
            </a:r>
            <a:r>
              <a:rPr lang="de-DE" sz="1400" dirty="0">
                <a:solidFill>
                  <a:srgbClr val="003D6A"/>
                </a:solidFill>
              </a:rPr>
              <a:t> via IO-Link</a:t>
            </a:r>
          </a:p>
          <a:p>
            <a:pPr>
              <a:spcBef>
                <a:spcPts val="0"/>
              </a:spcBef>
            </a:pPr>
            <a:r>
              <a:rPr lang="en-US" b="1" dirty="0">
                <a:solidFill>
                  <a:srgbClr val="009EE0"/>
                </a:solidFill>
                <a:effectLst/>
                <a:latin typeface="Calibri" panose="020F0502020204030204" pitchFamily="34" charset="0"/>
                <a:ea typeface="Calibri" panose="020F0502020204030204" pitchFamily="34" charset="0"/>
                <a:cs typeface="Times New Roman" panose="02020603050405020304" pitchFamily="18" charset="0"/>
              </a:rPr>
              <a:t>Double stroke per jaw</a:t>
            </a:r>
          </a:p>
          <a:p>
            <a:pPr>
              <a:spcBef>
                <a:spcPts val="0"/>
              </a:spcBef>
            </a:pPr>
            <a:r>
              <a:rPr lang="en-US" sz="1400" b="1" dirty="0">
                <a:solidFill>
                  <a:srgbClr val="009EE0"/>
                </a:solidFill>
                <a:latin typeface="Calibri" panose="020F0502020204030204" pitchFamily="34" charset="0"/>
                <a:cs typeface="Times New Roman" panose="02020603050405020304" pitchFamily="18" charset="0"/>
              </a:rPr>
              <a:t>	</a:t>
            </a:r>
            <a:r>
              <a:rPr lang="en-US" sz="1400" dirty="0"/>
              <a:t>Compared to the PGN-plus-P with comparable gripping force</a:t>
            </a:r>
            <a:endParaRPr lang="de-DE" sz="1400" dirty="0">
              <a:solidFill>
                <a:srgbClr val="003D6A"/>
              </a:solidFill>
            </a:endParaRPr>
          </a:p>
          <a:p>
            <a:pPr>
              <a:spcBef>
                <a:spcPts val="0"/>
              </a:spcBef>
            </a:pPr>
            <a:r>
              <a:rPr lang="de-DE" b="1" dirty="0">
                <a:solidFill>
                  <a:srgbClr val="00B0F0"/>
                </a:solidFill>
              </a:rPr>
              <a:t>Basic </a:t>
            </a:r>
            <a:r>
              <a:rPr lang="de-DE" b="1" dirty="0" err="1">
                <a:solidFill>
                  <a:srgbClr val="00B0F0"/>
                </a:solidFill>
              </a:rPr>
              <a:t>version</a:t>
            </a:r>
            <a:r>
              <a:rPr lang="de-DE" b="1" dirty="0">
                <a:solidFill>
                  <a:srgbClr val="00B0F0"/>
                </a:solidFill>
              </a:rPr>
              <a:t> </a:t>
            </a:r>
            <a:r>
              <a:rPr lang="de-DE" b="1" dirty="0" err="1">
                <a:solidFill>
                  <a:srgbClr val="00B0F0"/>
                </a:solidFill>
              </a:rPr>
              <a:t>with</a:t>
            </a:r>
            <a:r>
              <a:rPr lang="de-DE" b="1" dirty="0">
                <a:solidFill>
                  <a:srgbClr val="00B0F0"/>
                </a:solidFill>
              </a:rPr>
              <a:t> IP 64</a:t>
            </a:r>
          </a:p>
          <a:p>
            <a:pPr>
              <a:spcBef>
                <a:spcPts val="0"/>
              </a:spcBef>
            </a:pPr>
            <a:r>
              <a:rPr lang="de-DE" sz="1400" dirty="0">
                <a:solidFill>
                  <a:srgbClr val="00ADEE"/>
                </a:solidFill>
              </a:rPr>
              <a:t>	</a:t>
            </a:r>
            <a:r>
              <a:rPr lang="en-US" sz="1400" dirty="0">
                <a:solidFill>
                  <a:srgbClr val="003D6A"/>
                </a:solidFill>
              </a:rPr>
              <a:t> Metallic encapsulation all around and additional sealing at the base jaws</a:t>
            </a:r>
            <a:endParaRPr lang="de-DE" sz="1400" dirty="0">
              <a:solidFill>
                <a:srgbClr val="003D6A"/>
              </a:solidFill>
            </a:endParaRPr>
          </a:p>
          <a:p>
            <a:pPr>
              <a:spcBef>
                <a:spcPts val="0"/>
              </a:spcBef>
            </a:pPr>
            <a:r>
              <a:rPr lang="de-DE" b="1" dirty="0">
                <a:solidFill>
                  <a:srgbClr val="00B0F0"/>
                </a:solidFill>
              </a:rPr>
              <a:t>SCHUNK </a:t>
            </a:r>
            <a:r>
              <a:rPr lang="de-DE" sz="2000" b="1" dirty="0">
                <a:solidFill>
                  <a:srgbClr val="00B0F0"/>
                </a:solidFill>
              </a:rPr>
              <a:t>multi-</a:t>
            </a:r>
            <a:r>
              <a:rPr lang="de-DE" sz="2000" b="1" dirty="0" err="1">
                <a:solidFill>
                  <a:srgbClr val="00B0F0"/>
                </a:solidFill>
              </a:rPr>
              <a:t>tooth</a:t>
            </a:r>
            <a:r>
              <a:rPr lang="de-DE" sz="2000" b="1" dirty="0">
                <a:solidFill>
                  <a:srgbClr val="00B0F0"/>
                </a:solidFill>
              </a:rPr>
              <a:t> </a:t>
            </a:r>
            <a:r>
              <a:rPr lang="de-DE" sz="2000" b="1" dirty="0" err="1">
                <a:solidFill>
                  <a:srgbClr val="00B0F0"/>
                </a:solidFill>
              </a:rPr>
              <a:t>guidance</a:t>
            </a:r>
            <a:endParaRPr lang="de-DE" b="1" dirty="0">
              <a:solidFill>
                <a:srgbClr val="00B0F0"/>
              </a:solidFill>
            </a:endParaRPr>
          </a:p>
          <a:p>
            <a:pPr>
              <a:spcBef>
                <a:spcPts val="0"/>
              </a:spcBef>
            </a:pPr>
            <a:r>
              <a:rPr lang="de-DE" sz="1400" dirty="0">
                <a:solidFill>
                  <a:srgbClr val="00ADEE"/>
                </a:solidFill>
              </a:rPr>
              <a:t>	</a:t>
            </a:r>
            <a:r>
              <a:rPr lang="de-DE" sz="1400" dirty="0">
                <a:solidFill>
                  <a:srgbClr val="003D6A"/>
                </a:solidFill>
              </a:rPr>
              <a:t> </a:t>
            </a:r>
            <a:r>
              <a:rPr lang="de-DE" sz="1400" dirty="0" err="1">
                <a:solidFill>
                  <a:srgbClr val="003D6A"/>
                </a:solidFill>
              </a:rPr>
              <a:t>Proven</a:t>
            </a:r>
            <a:r>
              <a:rPr lang="de-DE" sz="1400" dirty="0">
                <a:solidFill>
                  <a:srgbClr val="003D6A"/>
                </a:solidFill>
              </a:rPr>
              <a:t> and robust</a:t>
            </a:r>
          </a:p>
        </p:txBody>
      </p:sp>
      <p:grpSp>
        <p:nvGrpSpPr>
          <p:cNvPr id="11" name="Gruppieren 10">
            <a:extLst>
              <a:ext uri="{FF2B5EF4-FFF2-40B4-BE49-F238E27FC236}">
                <a16:creationId xmlns:a16="http://schemas.microsoft.com/office/drawing/2014/main" id="{D165048F-CE40-40B7-9148-248AD55237BA}"/>
              </a:ext>
            </a:extLst>
          </p:cNvPr>
          <p:cNvGrpSpPr/>
          <p:nvPr/>
        </p:nvGrpSpPr>
        <p:grpSpPr>
          <a:xfrm>
            <a:off x="258958" y="1415051"/>
            <a:ext cx="324000" cy="324000"/>
            <a:chOff x="287550" y="1878405"/>
            <a:chExt cx="324000" cy="324000"/>
          </a:xfrm>
        </p:grpSpPr>
        <p:sp>
          <p:nvSpPr>
            <p:cNvPr id="13" name="Oval 8">
              <a:extLst>
                <a:ext uri="{FF2B5EF4-FFF2-40B4-BE49-F238E27FC236}">
                  <a16:creationId xmlns:a16="http://schemas.microsoft.com/office/drawing/2014/main" id="{5FF7BD67-991E-4B8F-9A47-18B5B5C2D424}"/>
                </a:ext>
              </a:extLst>
            </p:cNvPr>
            <p:cNvSpPr>
              <a:spLocks noChangeArrowheads="1"/>
            </p:cNvSpPr>
            <p:nvPr/>
          </p:nvSpPr>
          <p:spPr bwMode="auto">
            <a:xfrm>
              <a:off x="287550" y="1878405"/>
              <a:ext cx="324000" cy="324000"/>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14" name="Freeform 9">
              <a:extLst>
                <a:ext uri="{FF2B5EF4-FFF2-40B4-BE49-F238E27FC236}">
                  <a16:creationId xmlns:a16="http://schemas.microsoft.com/office/drawing/2014/main" id="{AE31927F-BD63-4410-98D2-5695877303B8}"/>
                </a:ext>
              </a:extLst>
            </p:cNvPr>
            <p:cNvSpPr>
              <a:spLocks/>
            </p:cNvSpPr>
            <p:nvPr/>
          </p:nvSpPr>
          <p:spPr bwMode="auto">
            <a:xfrm>
              <a:off x="323550" y="1914467"/>
              <a:ext cx="252000" cy="252000"/>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grpSp>
        <p:nvGrpSpPr>
          <p:cNvPr id="15" name="Gruppieren 14">
            <a:extLst>
              <a:ext uri="{FF2B5EF4-FFF2-40B4-BE49-F238E27FC236}">
                <a16:creationId xmlns:a16="http://schemas.microsoft.com/office/drawing/2014/main" id="{B287F120-3613-4AE0-83D6-74248CF14F3D}"/>
              </a:ext>
            </a:extLst>
          </p:cNvPr>
          <p:cNvGrpSpPr/>
          <p:nvPr/>
        </p:nvGrpSpPr>
        <p:grpSpPr>
          <a:xfrm>
            <a:off x="258958" y="1940727"/>
            <a:ext cx="324000" cy="324000"/>
            <a:chOff x="287550" y="1878405"/>
            <a:chExt cx="324000" cy="324000"/>
          </a:xfrm>
        </p:grpSpPr>
        <p:sp>
          <p:nvSpPr>
            <p:cNvPr id="16" name="Oval 8">
              <a:extLst>
                <a:ext uri="{FF2B5EF4-FFF2-40B4-BE49-F238E27FC236}">
                  <a16:creationId xmlns:a16="http://schemas.microsoft.com/office/drawing/2014/main" id="{0CF29B85-3572-4BFB-A134-3D2BB5022D34}"/>
                </a:ext>
              </a:extLst>
            </p:cNvPr>
            <p:cNvSpPr>
              <a:spLocks noChangeArrowheads="1"/>
            </p:cNvSpPr>
            <p:nvPr/>
          </p:nvSpPr>
          <p:spPr bwMode="auto">
            <a:xfrm>
              <a:off x="287550" y="1878405"/>
              <a:ext cx="324000" cy="324000"/>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17" name="Freeform 9">
              <a:extLst>
                <a:ext uri="{FF2B5EF4-FFF2-40B4-BE49-F238E27FC236}">
                  <a16:creationId xmlns:a16="http://schemas.microsoft.com/office/drawing/2014/main" id="{19DF99C7-9BCA-4D2D-B254-3BFB9AD1F016}"/>
                </a:ext>
              </a:extLst>
            </p:cNvPr>
            <p:cNvSpPr>
              <a:spLocks/>
            </p:cNvSpPr>
            <p:nvPr/>
          </p:nvSpPr>
          <p:spPr bwMode="auto">
            <a:xfrm>
              <a:off x="323550" y="1914467"/>
              <a:ext cx="252000" cy="252000"/>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grpSp>
        <p:nvGrpSpPr>
          <p:cNvPr id="18" name="Gruppieren 17">
            <a:extLst>
              <a:ext uri="{FF2B5EF4-FFF2-40B4-BE49-F238E27FC236}">
                <a16:creationId xmlns:a16="http://schemas.microsoft.com/office/drawing/2014/main" id="{CCB6CBB3-AFB7-4C48-BF52-57A0F052A6D9}"/>
              </a:ext>
            </a:extLst>
          </p:cNvPr>
          <p:cNvGrpSpPr/>
          <p:nvPr/>
        </p:nvGrpSpPr>
        <p:grpSpPr>
          <a:xfrm>
            <a:off x="258958" y="2464241"/>
            <a:ext cx="324000" cy="324000"/>
            <a:chOff x="287550" y="1878405"/>
            <a:chExt cx="324000" cy="324000"/>
          </a:xfrm>
        </p:grpSpPr>
        <p:sp>
          <p:nvSpPr>
            <p:cNvPr id="19" name="Oval 8">
              <a:extLst>
                <a:ext uri="{FF2B5EF4-FFF2-40B4-BE49-F238E27FC236}">
                  <a16:creationId xmlns:a16="http://schemas.microsoft.com/office/drawing/2014/main" id="{D28007BA-DD7B-462F-BEE1-9993B119C191}"/>
                </a:ext>
              </a:extLst>
            </p:cNvPr>
            <p:cNvSpPr>
              <a:spLocks noChangeArrowheads="1"/>
            </p:cNvSpPr>
            <p:nvPr/>
          </p:nvSpPr>
          <p:spPr bwMode="auto">
            <a:xfrm>
              <a:off x="287550" y="1878405"/>
              <a:ext cx="324000" cy="324000"/>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20" name="Freeform 9">
              <a:extLst>
                <a:ext uri="{FF2B5EF4-FFF2-40B4-BE49-F238E27FC236}">
                  <a16:creationId xmlns:a16="http://schemas.microsoft.com/office/drawing/2014/main" id="{BF8F6041-A148-4111-9041-2228B15611FC}"/>
                </a:ext>
              </a:extLst>
            </p:cNvPr>
            <p:cNvSpPr>
              <a:spLocks/>
            </p:cNvSpPr>
            <p:nvPr/>
          </p:nvSpPr>
          <p:spPr bwMode="auto">
            <a:xfrm>
              <a:off x="323550" y="1914467"/>
              <a:ext cx="252000" cy="252000"/>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grpSp>
        <p:nvGrpSpPr>
          <p:cNvPr id="21" name="Gruppieren 20">
            <a:extLst>
              <a:ext uri="{FF2B5EF4-FFF2-40B4-BE49-F238E27FC236}">
                <a16:creationId xmlns:a16="http://schemas.microsoft.com/office/drawing/2014/main" id="{DD114D73-1E60-4010-A254-7DCACDD00D22}"/>
              </a:ext>
            </a:extLst>
          </p:cNvPr>
          <p:cNvGrpSpPr/>
          <p:nvPr/>
        </p:nvGrpSpPr>
        <p:grpSpPr>
          <a:xfrm>
            <a:off x="258958" y="2986238"/>
            <a:ext cx="324000" cy="324000"/>
            <a:chOff x="287550" y="1878405"/>
            <a:chExt cx="324000" cy="324000"/>
          </a:xfrm>
        </p:grpSpPr>
        <p:sp>
          <p:nvSpPr>
            <p:cNvPr id="22" name="Oval 8">
              <a:extLst>
                <a:ext uri="{FF2B5EF4-FFF2-40B4-BE49-F238E27FC236}">
                  <a16:creationId xmlns:a16="http://schemas.microsoft.com/office/drawing/2014/main" id="{85CFB341-E28C-4DF1-B448-DEB5BE430430}"/>
                </a:ext>
              </a:extLst>
            </p:cNvPr>
            <p:cNvSpPr>
              <a:spLocks noChangeArrowheads="1"/>
            </p:cNvSpPr>
            <p:nvPr/>
          </p:nvSpPr>
          <p:spPr bwMode="auto">
            <a:xfrm>
              <a:off x="287550" y="1878405"/>
              <a:ext cx="324000" cy="324000"/>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23" name="Freeform 9">
              <a:extLst>
                <a:ext uri="{FF2B5EF4-FFF2-40B4-BE49-F238E27FC236}">
                  <a16:creationId xmlns:a16="http://schemas.microsoft.com/office/drawing/2014/main" id="{CEE45E3A-FD1E-4FA7-B8B4-597CA0F2D76C}"/>
                </a:ext>
              </a:extLst>
            </p:cNvPr>
            <p:cNvSpPr>
              <a:spLocks/>
            </p:cNvSpPr>
            <p:nvPr/>
          </p:nvSpPr>
          <p:spPr bwMode="auto">
            <a:xfrm>
              <a:off x="323550" y="1914467"/>
              <a:ext cx="252000" cy="252000"/>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grpSp>
        <p:nvGrpSpPr>
          <p:cNvPr id="24" name="Gruppieren 23">
            <a:extLst>
              <a:ext uri="{FF2B5EF4-FFF2-40B4-BE49-F238E27FC236}">
                <a16:creationId xmlns:a16="http://schemas.microsoft.com/office/drawing/2014/main" id="{4ACFFE0B-5414-4A8A-8B1D-D7F12AB685C6}"/>
              </a:ext>
            </a:extLst>
          </p:cNvPr>
          <p:cNvGrpSpPr/>
          <p:nvPr/>
        </p:nvGrpSpPr>
        <p:grpSpPr>
          <a:xfrm>
            <a:off x="258958" y="3508235"/>
            <a:ext cx="324000" cy="324000"/>
            <a:chOff x="287550" y="1878405"/>
            <a:chExt cx="324000" cy="324000"/>
          </a:xfrm>
        </p:grpSpPr>
        <p:sp>
          <p:nvSpPr>
            <p:cNvPr id="25" name="Oval 8">
              <a:extLst>
                <a:ext uri="{FF2B5EF4-FFF2-40B4-BE49-F238E27FC236}">
                  <a16:creationId xmlns:a16="http://schemas.microsoft.com/office/drawing/2014/main" id="{24F11244-5EB7-46C6-A9F2-6D32CCE8232F}"/>
                </a:ext>
              </a:extLst>
            </p:cNvPr>
            <p:cNvSpPr>
              <a:spLocks noChangeArrowheads="1"/>
            </p:cNvSpPr>
            <p:nvPr/>
          </p:nvSpPr>
          <p:spPr bwMode="auto">
            <a:xfrm>
              <a:off x="287550" y="1878405"/>
              <a:ext cx="324000" cy="324000"/>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26" name="Freeform 9">
              <a:extLst>
                <a:ext uri="{FF2B5EF4-FFF2-40B4-BE49-F238E27FC236}">
                  <a16:creationId xmlns:a16="http://schemas.microsoft.com/office/drawing/2014/main" id="{78E80138-3CB4-44B2-8CF2-05A51B77FA4F}"/>
                </a:ext>
              </a:extLst>
            </p:cNvPr>
            <p:cNvSpPr>
              <a:spLocks/>
            </p:cNvSpPr>
            <p:nvPr/>
          </p:nvSpPr>
          <p:spPr bwMode="auto">
            <a:xfrm>
              <a:off x="323550" y="1914467"/>
              <a:ext cx="252000" cy="252000"/>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sp>
        <p:nvSpPr>
          <p:cNvPr id="27" name="Fußzeilenplatzhalter 3">
            <a:extLst>
              <a:ext uri="{FF2B5EF4-FFF2-40B4-BE49-F238E27FC236}">
                <a16:creationId xmlns:a16="http://schemas.microsoft.com/office/drawing/2014/main" id="{18964434-8E16-4722-94C5-5348E55DD156}"/>
              </a:ext>
            </a:extLst>
          </p:cNvPr>
          <p:cNvSpPr>
            <a:spLocks noGrp="1"/>
          </p:cNvSpPr>
          <p:nvPr>
            <p:ph type="ftr" sz="quarter" idx="10"/>
          </p:nvPr>
        </p:nvSpPr>
        <p:spPr>
          <a:xfrm>
            <a:off x="819150" y="4738689"/>
            <a:ext cx="3086100" cy="274637"/>
          </a:xfrm>
        </p:spPr>
        <p:txBody>
          <a:bodyPr/>
          <a:lstStyle/>
          <a:p>
            <a:r>
              <a:rPr lang="de-DE" dirty="0"/>
              <a:t>PGL-plus-P | </a:t>
            </a:r>
            <a:r>
              <a:rPr lang="de-DE" dirty="0" err="1"/>
              <a:t>product</a:t>
            </a:r>
            <a:r>
              <a:rPr lang="de-DE" dirty="0"/>
              <a:t> </a:t>
            </a:r>
            <a:r>
              <a:rPr lang="de-DE" dirty="0" err="1"/>
              <a:t>presentation</a:t>
            </a:r>
            <a:r>
              <a:rPr lang="de-DE" dirty="0"/>
              <a:t> | June 2022</a:t>
            </a:r>
          </a:p>
        </p:txBody>
      </p:sp>
      <p:pic>
        <p:nvPicPr>
          <p:cNvPr id="28" name="Grafik 27">
            <a:extLst>
              <a:ext uri="{FF2B5EF4-FFF2-40B4-BE49-F238E27FC236}">
                <a16:creationId xmlns:a16="http://schemas.microsoft.com/office/drawing/2014/main" id="{FCDB677E-89DC-4450-ACDA-F49834206533}"/>
              </a:ext>
            </a:extLst>
          </p:cNvPr>
          <p:cNvPicPr>
            <a:picLocks noChangeAspect="1"/>
          </p:cNvPicPr>
          <p:nvPr/>
        </p:nvPicPr>
        <p:blipFill>
          <a:blip r:embed="rId3"/>
          <a:stretch>
            <a:fillRect/>
          </a:stretch>
        </p:blipFill>
        <p:spPr>
          <a:xfrm>
            <a:off x="7320522" y="23853"/>
            <a:ext cx="1799625" cy="2340000"/>
          </a:xfrm>
          <a:prstGeom prst="rect">
            <a:avLst/>
          </a:prstGeom>
        </p:spPr>
      </p:pic>
    </p:spTree>
    <p:custDataLst>
      <p:tags r:id="rId1"/>
    </p:custDataLst>
    <p:extLst>
      <p:ext uri="{BB962C8B-B14F-4D97-AF65-F5344CB8AC3E}">
        <p14:creationId xmlns:p14="http://schemas.microsoft.com/office/powerpoint/2010/main" val="32349177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el 2">
            <a:extLst>
              <a:ext uri="{FF2B5EF4-FFF2-40B4-BE49-F238E27FC236}">
                <a16:creationId xmlns:a16="http://schemas.microsoft.com/office/drawing/2014/main" id="{D6DBC654-F0AF-42AF-BC93-77A9F9267BCE}"/>
              </a:ext>
            </a:extLst>
          </p:cNvPr>
          <p:cNvSpPr>
            <a:spLocks noGrp="1"/>
          </p:cNvSpPr>
          <p:nvPr>
            <p:ph type="title"/>
          </p:nvPr>
        </p:nvSpPr>
        <p:spPr>
          <a:xfrm>
            <a:off x="209549" y="160339"/>
            <a:ext cx="8436307" cy="864000"/>
          </a:xfrm>
        </p:spPr>
        <p:txBody>
          <a:bodyPr>
            <a:normAutofit fontScale="90000"/>
          </a:bodyPr>
          <a:lstStyle/>
          <a:p>
            <a:r>
              <a:rPr lang="de-DE" dirty="0" err="1"/>
              <a:t>Pneumatic</a:t>
            </a:r>
            <a:r>
              <a:rPr lang="de-DE" dirty="0"/>
              <a:t> universal </a:t>
            </a:r>
            <a:r>
              <a:rPr lang="de-DE" dirty="0" err="1"/>
              <a:t>gripper</a:t>
            </a:r>
            <a:r>
              <a:rPr lang="de-DE" dirty="0"/>
              <a:t> </a:t>
            </a:r>
            <a:r>
              <a:rPr lang="de-DE" dirty="0">
                <a:solidFill>
                  <a:srgbClr val="003D6A"/>
                </a:solidFill>
              </a:rPr>
              <a:t>PGL-plus-P</a:t>
            </a:r>
            <a:br>
              <a:rPr lang="de-DE" dirty="0"/>
            </a:br>
            <a:r>
              <a:rPr lang="de-DE" dirty="0" err="1">
                <a:solidFill>
                  <a:srgbClr val="009EE0"/>
                </a:solidFill>
              </a:rPr>
              <a:t>Overview</a:t>
            </a:r>
            <a:r>
              <a:rPr lang="de-DE" dirty="0">
                <a:solidFill>
                  <a:srgbClr val="009EE0"/>
                </a:solidFill>
              </a:rPr>
              <a:t> </a:t>
            </a:r>
            <a:r>
              <a:rPr lang="de-DE" dirty="0" err="1">
                <a:solidFill>
                  <a:srgbClr val="009EE0"/>
                </a:solidFill>
              </a:rPr>
              <a:t>of</a:t>
            </a:r>
            <a:r>
              <a:rPr lang="de-DE" dirty="0">
                <a:solidFill>
                  <a:srgbClr val="009EE0"/>
                </a:solidFill>
              </a:rPr>
              <a:t> </a:t>
            </a:r>
            <a:r>
              <a:rPr lang="de-DE" dirty="0" err="1">
                <a:solidFill>
                  <a:srgbClr val="009EE0"/>
                </a:solidFill>
              </a:rPr>
              <a:t>sizes</a:t>
            </a:r>
            <a:r>
              <a:rPr lang="de-DE" dirty="0">
                <a:solidFill>
                  <a:srgbClr val="009EE0"/>
                </a:solidFill>
              </a:rPr>
              <a:t> and </a:t>
            </a:r>
            <a:r>
              <a:rPr lang="de-DE" dirty="0" err="1">
                <a:solidFill>
                  <a:srgbClr val="009EE0"/>
                </a:solidFill>
              </a:rPr>
              <a:t>technical</a:t>
            </a:r>
            <a:r>
              <a:rPr lang="de-DE" dirty="0">
                <a:solidFill>
                  <a:srgbClr val="009EE0"/>
                </a:solidFill>
              </a:rPr>
              <a:t> </a:t>
            </a:r>
            <a:r>
              <a:rPr lang="de-DE" dirty="0" err="1">
                <a:solidFill>
                  <a:srgbClr val="009EE0"/>
                </a:solidFill>
              </a:rPr>
              <a:t>data</a:t>
            </a:r>
            <a:endParaRPr lang="de-DE" dirty="0"/>
          </a:p>
        </p:txBody>
      </p:sp>
      <p:graphicFrame>
        <p:nvGraphicFramePr>
          <p:cNvPr id="9" name="Tabelle 8">
            <a:extLst>
              <a:ext uri="{FF2B5EF4-FFF2-40B4-BE49-F238E27FC236}">
                <a16:creationId xmlns:a16="http://schemas.microsoft.com/office/drawing/2014/main" id="{63D1B376-1D37-4307-B803-D22CC59512E4}"/>
              </a:ext>
            </a:extLst>
          </p:cNvPr>
          <p:cNvGraphicFramePr>
            <a:graphicFrameLocks noGrp="1"/>
          </p:cNvGraphicFramePr>
          <p:nvPr>
            <p:extLst>
              <p:ext uri="{D42A27DB-BD31-4B8C-83A1-F6EECF244321}">
                <p14:modId xmlns:p14="http://schemas.microsoft.com/office/powerpoint/2010/main" val="1058644439"/>
              </p:ext>
            </p:extLst>
          </p:nvPr>
        </p:nvGraphicFramePr>
        <p:xfrm>
          <a:off x="334956" y="1441829"/>
          <a:ext cx="5760000" cy="2334330"/>
        </p:xfrm>
        <a:graphic>
          <a:graphicData uri="http://schemas.openxmlformats.org/drawingml/2006/table">
            <a:tbl>
              <a:tblPr>
                <a:tableStyleId>{5940675A-B579-460E-94D1-54222C63F5DA}</a:tableStyleId>
              </a:tblPr>
              <a:tblGrid>
                <a:gridCol w="1440000">
                  <a:extLst>
                    <a:ext uri="{9D8B030D-6E8A-4147-A177-3AD203B41FA5}">
                      <a16:colId xmlns:a16="http://schemas.microsoft.com/office/drawing/2014/main" val="1469089759"/>
                    </a:ext>
                  </a:extLst>
                </a:gridCol>
                <a:gridCol w="1440000">
                  <a:extLst>
                    <a:ext uri="{9D8B030D-6E8A-4147-A177-3AD203B41FA5}">
                      <a16:colId xmlns:a16="http://schemas.microsoft.com/office/drawing/2014/main" val="3070374176"/>
                    </a:ext>
                  </a:extLst>
                </a:gridCol>
                <a:gridCol w="1440000">
                  <a:extLst>
                    <a:ext uri="{9D8B030D-6E8A-4147-A177-3AD203B41FA5}">
                      <a16:colId xmlns:a16="http://schemas.microsoft.com/office/drawing/2014/main" val="752605355"/>
                    </a:ext>
                  </a:extLst>
                </a:gridCol>
                <a:gridCol w="1440000">
                  <a:extLst>
                    <a:ext uri="{9D8B030D-6E8A-4147-A177-3AD203B41FA5}">
                      <a16:colId xmlns:a16="http://schemas.microsoft.com/office/drawing/2014/main" val="994467694"/>
                    </a:ext>
                  </a:extLst>
                </a:gridCol>
              </a:tblGrid>
              <a:tr h="540000">
                <a:tc>
                  <a:txBody>
                    <a:bodyPr/>
                    <a:lstStyle/>
                    <a:p>
                      <a:pPr algn="ctr" fontAlgn="b"/>
                      <a:r>
                        <a:rPr lang="de-DE" sz="1400" b="1" kern="1200" dirty="0" err="1">
                          <a:solidFill>
                            <a:srgbClr val="00446B"/>
                          </a:solidFill>
                          <a:latin typeface="+mn-lt"/>
                          <a:ea typeface="+mn-ea"/>
                          <a:cs typeface="+mn-cs"/>
                        </a:rPr>
                        <a:t>size</a:t>
                      </a:r>
                      <a:endParaRPr lang="de-DE" sz="1400" b="1" kern="1200" dirty="0">
                        <a:solidFill>
                          <a:srgbClr val="00446B"/>
                        </a:solidFill>
                        <a:latin typeface="+mn-lt"/>
                        <a:ea typeface="+mn-ea"/>
                        <a:cs typeface="+mn-cs"/>
                      </a:endParaRP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9EE0"/>
                    </a:solidFill>
                  </a:tcPr>
                </a:tc>
                <a:tc>
                  <a:txBody>
                    <a:bodyPr/>
                    <a:lstStyle/>
                    <a:p>
                      <a:pPr algn="ctr" fontAlgn="b"/>
                      <a:r>
                        <a:rPr lang="en-US" sz="1400" b="1" kern="1200" dirty="0">
                          <a:solidFill>
                            <a:srgbClr val="00446B"/>
                          </a:solidFill>
                          <a:latin typeface="+mn-lt"/>
                          <a:ea typeface="+mn-ea"/>
                          <a:cs typeface="+mn-cs"/>
                        </a:rPr>
                        <a:t>stroke/ jaw</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9EE0"/>
                    </a:solidFill>
                  </a:tcPr>
                </a:tc>
                <a:tc>
                  <a:txBody>
                    <a:bodyPr/>
                    <a:lstStyle/>
                    <a:p>
                      <a:pPr algn="ctr" fontAlgn="b"/>
                      <a:r>
                        <a:rPr lang="de-DE" sz="1400" b="1" kern="1200" dirty="0" err="1">
                          <a:solidFill>
                            <a:srgbClr val="00446B"/>
                          </a:solidFill>
                          <a:latin typeface="+mn-lt"/>
                          <a:ea typeface="+mn-ea"/>
                          <a:cs typeface="+mn-cs"/>
                        </a:rPr>
                        <a:t>gripping</a:t>
                      </a:r>
                      <a:r>
                        <a:rPr lang="de-DE" sz="1400" b="1" kern="1200" dirty="0">
                          <a:solidFill>
                            <a:srgbClr val="00446B"/>
                          </a:solidFill>
                          <a:latin typeface="+mn-lt"/>
                          <a:ea typeface="+mn-ea"/>
                          <a:cs typeface="+mn-cs"/>
                        </a:rPr>
                        <a:t> force</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9EE0"/>
                    </a:solidFill>
                  </a:tcPr>
                </a:tc>
                <a:tc>
                  <a:txBody>
                    <a:bodyPr/>
                    <a:lstStyle/>
                    <a:p>
                      <a:pPr algn="ctr" fontAlgn="b"/>
                      <a:r>
                        <a:rPr lang="de-DE" sz="1400" b="1" kern="1200" dirty="0">
                          <a:solidFill>
                            <a:srgbClr val="00446B"/>
                          </a:solidFill>
                          <a:latin typeface="+mn-lt"/>
                          <a:ea typeface="+mn-ea"/>
                          <a:cs typeface="+mn-cs"/>
                        </a:rPr>
                        <a:t>max. </a:t>
                      </a:r>
                      <a:r>
                        <a:rPr lang="de-DE" sz="1400" b="1" kern="1200" dirty="0" err="1">
                          <a:solidFill>
                            <a:srgbClr val="00446B"/>
                          </a:solidFill>
                          <a:latin typeface="+mn-lt"/>
                          <a:ea typeface="+mn-ea"/>
                          <a:cs typeface="+mn-cs"/>
                        </a:rPr>
                        <a:t>finger</a:t>
                      </a:r>
                      <a:r>
                        <a:rPr lang="de-DE" sz="1400" b="1" kern="1200" dirty="0">
                          <a:solidFill>
                            <a:srgbClr val="00446B"/>
                          </a:solidFill>
                          <a:latin typeface="+mn-lt"/>
                          <a:ea typeface="+mn-ea"/>
                          <a:cs typeface="+mn-cs"/>
                        </a:rPr>
                        <a:t> </a:t>
                      </a:r>
                      <a:r>
                        <a:rPr lang="de-DE" sz="1400" b="1" kern="1200" dirty="0" err="1">
                          <a:solidFill>
                            <a:srgbClr val="00446B"/>
                          </a:solidFill>
                          <a:latin typeface="+mn-lt"/>
                          <a:ea typeface="+mn-ea"/>
                          <a:cs typeface="+mn-cs"/>
                        </a:rPr>
                        <a:t>length</a:t>
                      </a:r>
                      <a:endParaRPr lang="de-DE" sz="1400" b="1" kern="1200" dirty="0">
                        <a:solidFill>
                          <a:srgbClr val="00446B"/>
                        </a:solidFill>
                        <a:latin typeface="+mn-lt"/>
                        <a:ea typeface="+mn-ea"/>
                        <a:cs typeface="+mn-cs"/>
                      </a:endParaRP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9EE0"/>
                    </a:solidFill>
                  </a:tcPr>
                </a:tc>
                <a:extLst>
                  <a:ext uri="{0D108BD9-81ED-4DB2-BD59-A6C34878D82A}">
                    <a16:rowId xmlns:a16="http://schemas.microsoft.com/office/drawing/2014/main" val="1872533254"/>
                  </a:ext>
                </a:extLst>
              </a:tr>
              <a:tr h="358866">
                <a:tc>
                  <a:txBody>
                    <a:bodyPr/>
                    <a:lstStyle/>
                    <a:p>
                      <a:pPr algn="ctr" fontAlgn="b"/>
                      <a:r>
                        <a:rPr lang="de-DE" sz="1400" kern="1200" dirty="0">
                          <a:solidFill>
                            <a:srgbClr val="00446B"/>
                          </a:solidFill>
                          <a:latin typeface="+mn-lt"/>
                          <a:ea typeface="+mn-ea"/>
                          <a:cs typeface="+mn-cs"/>
                        </a:rPr>
                        <a:t>PGL-plus-P </a:t>
                      </a:r>
                      <a:r>
                        <a:rPr lang="de-DE" sz="1400" b="1" kern="1200" dirty="0">
                          <a:solidFill>
                            <a:srgbClr val="009EE0"/>
                          </a:solidFill>
                          <a:latin typeface="+mn-lt"/>
                          <a:ea typeface="+mn-ea"/>
                          <a:cs typeface="+mn-cs"/>
                        </a:rPr>
                        <a:t>10</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de-DE" sz="1400" b="1" kern="1200" dirty="0">
                          <a:solidFill>
                            <a:srgbClr val="009EE0"/>
                          </a:solidFill>
                          <a:latin typeface="+mn-lt"/>
                          <a:ea typeface="+mn-ea"/>
                          <a:cs typeface="+mn-cs"/>
                        </a:rPr>
                        <a:t>10</a:t>
                      </a:r>
                      <a:r>
                        <a:rPr lang="de-DE" sz="1400" kern="1200" dirty="0">
                          <a:solidFill>
                            <a:srgbClr val="00446B"/>
                          </a:solidFill>
                          <a:latin typeface="+mn-lt"/>
                          <a:ea typeface="+mn-ea"/>
                          <a:cs typeface="+mn-cs"/>
                        </a:rPr>
                        <a:t> mm</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de-DE" sz="1400" kern="1200" dirty="0">
                          <a:solidFill>
                            <a:srgbClr val="00446B"/>
                          </a:solidFill>
                          <a:latin typeface="+mn-lt"/>
                          <a:ea typeface="+mn-ea"/>
                          <a:cs typeface="+mn-cs"/>
                        </a:rPr>
                        <a:t>220 N</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de-DE" sz="1400" kern="1200" dirty="0">
                          <a:solidFill>
                            <a:srgbClr val="00446B"/>
                          </a:solidFill>
                          <a:latin typeface="+mn-lt"/>
                          <a:ea typeface="+mn-ea"/>
                          <a:cs typeface="+mn-cs"/>
                        </a:rPr>
                        <a:t>100 mm</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82546088"/>
                  </a:ext>
                </a:extLst>
              </a:tr>
              <a:tr h="358866">
                <a:tc>
                  <a:txBody>
                    <a:bodyPr/>
                    <a:lstStyle/>
                    <a:p>
                      <a:pPr algn="ctr" fontAlgn="b"/>
                      <a:r>
                        <a:rPr lang="de-DE" sz="1400" kern="1200" dirty="0">
                          <a:solidFill>
                            <a:srgbClr val="00446B"/>
                          </a:solidFill>
                          <a:latin typeface="+mn-lt"/>
                          <a:ea typeface="+mn-ea"/>
                          <a:cs typeface="+mn-cs"/>
                        </a:rPr>
                        <a:t>PGL-plus-P </a:t>
                      </a:r>
                      <a:r>
                        <a:rPr lang="de-DE" sz="1400" b="1" kern="1200" dirty="0">
                          <a:solidFill>
                            <a:srgbClr val="009EE0"/>
                          </a:solidFill>
                          <a:latin typeface="+mn-lt"/>
                          <a:ea typeface="+mn-ea"/>
                          <a:cs typeface="+mn-cs"/>
                        </a:rPr>
                        <a:t>13</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de-DE" sz="1400" b="1" kern="1200" dirty="0">
                          <a:solidFill>
                            <a:srgbClr val="009EE0"/>
                          </a:solidFill>
                          <a:latin typeface="+mn-lt"/>
                          <a:ea typeface="+mn-ea"/>
                          <a:cs typeface="+mn-cs"/>
                        </a:rPr>
                        <a:t>13</a:t>
                      </a:r>
                      <a:r>
                        <a:rPr lang="de-DE" sz="1400" kern="1200" dirty="0">
                          <a:solidFill>
                            <a:srgbClr val="00446B"/>
                          </a:solidFill>
                          <a:latin typeface="+mn-lt"/>
                          <a:ea typeface="+mn-ea"/>
                          <a:cs typeface="+mn-cs"/>
                        </a:rPr>
                        <a:t> mm</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de-DE" sz="1400" kern="1200" dirty="0">
                          <a:solidFill>
                            <a:srgbClr val="00446B"/>
                          </a:solidFill>
                          <a:latin typeface="+mn-lt"/>
                          <a:ea typeface="+mn-ea"/>
                          <a:cs typeface="+mn-cs"/>
                        </a:rPr>
                        <a:t>350 N</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de-DE" sz="1400" kern="1200" dirty="0">
                          <a:solidFill>
                            <a:srgbClr val="00446B"/>
                          </a:solidFill>
                          <a:latin typeface="+mn-lt"/>
                          <a:ea typeface="+mn-ea"/>
                          <a:cs typeface="+mn-cs"/>
                        </a:rPr>
                        <a:t>125 mm</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2701990"/>
                  </a:ext>
                </a:extLst>
              </a:tr>
              <a:tr h="358866">
                <a:tc>
                  <a:txBody>
                    <a:bodyPr/>
                    <a:lstStyle/>
                    <a:p>
                      <a:pPr algn="ctr" fontAlgn="b"/>
                      <a:r>
                        <a:rPr lang="de-DE" sz="1400" kern="1200" dirty="0">
                          <a:solidFill>
                            <a:srgbClr val="00446B"/>
                          </a:solidFill>
                          <a:latin typeface="+mn-lt"/>
                          <a:ea typeface="+mn-ea"/>
                          <a:cs typeface="+mn-cs"/>
                        </a:rPr>
                        <a:t>PGL-plus-P </a:t>
                      </a:r>
                      <a:r>
                        <a:rPr lang="de-DE" sz="1400" b="1" kern="1200" dirty="0">
                          <a:solidFill>
                            <a:srgbClr val="009EE0"/>
                          </a:solidFill>
                          <a:latin typeface="+mn-lt"/>
                          <a:ea typeface="+mn-ea"/>
                          <a:cs typeface="+mn-cs"/>
                        </a:rPr>
                        <a:t>16</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de-DE" sz="1400" b="1" kern="1200" dirty="0">
                          <a:solidFill>
                            <a:srgbClr val="009EE0"/>
                          </a:solidFill>
                          <a:latin typeface="+mn-lt"/>
                          <a:ea typeface="+mn-ea"/>
                          <a:cs typeface="+mn-cs"/>
                        </a:rPr>
                        <a:t>16</a:t>
                      </a:r>
                      <a:r>
                        <a:rPr lang="de-DE" sz="1400" kern="1200" dirty="0">
                          <a:solidFill>
                            <a:srgbClr val="00446B"/>
                          </a:solidFill>
                          <a:latin typeface="+mn-lt"/>
                          <a:ea typeface="+mn-ea"/>
                          <a:cs typeface="+mn-cs"/>
                        </a:rPr>
                        <a:t> mm</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de-DE" sz="1400" kern="1200" dirty="0">
                          <a:solidFill>
                            <a:srgbClr val="00446B"/>
                          </a:solidFill>
                          <a:latin typeface="+mn-lt"/>
                          <a:ea typeface="+mn-ea"/>
                          <a:cs typeface="+mn-cs"/>
                        </a:rPr>
                        <a:t>550 N</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de-DE" sz="1400" kern="1200" dirty="0">
                          <a:solidFill>
                            <a:srgbClr val="00446B"/>
                          </a:solidFill>
                          <a:latin typeface="+mn-lt"/>
                          <a:ea typeface="+mn-ea"/>
                          <a:cs typeface="+mn-cs"/>
                        </a:rPr>
                        <a:t>160 mm</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82291711"/>
                  </a:ext>
                </a:extLst>
              </a:tr>
              <a:tr h="358866">
                <a:tc>
                  <a:txBody>
                    <a:bodyPr/>
                    <a:lstStyle/>
                    <a:p>
                      <a:pPr algn="ctr" fontAlgn="b"/>
                      <a:r>
                        <a:rPr lang="de-DE" sz="1400" kern="1200" dirty="0">
                          <a:solidFill>
                            <a:srgbClr val="00446B"/>
                          </a:solidFill>
                          <a:latin typeface="+mn-lt"/>
                          <a:ea typeface="+mn-ea"/>
                          <a:cs typeface="+mn-cs"/>
                        </a:rPr>
                        <a:t>PGL-plus-P </a:t>
                      </a:r>
                      <a:r>
                        <a:rPr lang="de-DE" sz="1400" b="1" kern="1200" dirty="0">
                          <a:solidFill>
                            <a:srgbClr val="009EE0"/>
                          </a:solidFill>
                          <a:latin typeface="+mn-lt"/>
                          <a:ea typeface="+mn-ea"/>
                          <a:cs typeface="+mn-cs"/>
                        </a:rPr>
                        <a:t>20</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algn="ctr" defTabSz="457171" rtl="0" eaLnBrk="1" fontAlgn="b" latinLnBrk="0" hangingPunct="1"/>
                      <a:r>
                        <a:rPr lang="de-DE" sz="1400" b="1" kern="1200" dirty="0">
                          <a:solidFill>
                            <a:srgbClr val="009EE0"/>
                          </a:solidFill>
                          <a:latin typeface="+mn-lt"/>
                          <a:ea typeface="+mn-ea"/>
                          <a:cs typeface="+mn-cs"/>
                        </a:rPr>
                        <a:t>20</a:t>
                      </a:r>
                      <a:r>
                        <a:rPr lang="de-DE" sz="1400" kern="1200" dirty="0">
                          <a:solidFill>
                            <a:srgbClr val="00446B"/>
                          </a:solidFill>
                          <a:latin typeface="+mn-lt"/>
                          <a:ea typeface="+mn-ea"/>
                          <a:cs typeface="+mn-cs"/>
                        </a:rPr>
                        <a:t> mm</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algn="ctr" defTabSz="457171" rtl="0" eaLnBrk="1" fontAlgn="b" latinLnBrk="0" hangingPunct="1"/>
                      <a:r>
                        <a:rPr lang="de-DE" sz="1400" kern="1200" dirty="0">
                          <a:solidFill>
                            <a:srgbClr val="00446B"/>
                          </a:solidFill>
                          <a:latin typeface="+mn-lt"/>
                          <a:ea typeface="+mn-ea"/>
                          <a:cs typeface="+mn-cs"/>
                        </a:rPr>
                        <a:t>870 N</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algn="ctr" defTabSz="457171" rtl="0" eaLnBrk="1" fontAlgn="b" latinLnBrk="0" hangingPunct="1"/>
                      <a:r>
                        <a:rPr lang="de-DE" sz="1400" kern="1200" dirty="0">
                          <a:solidFill>
                            <a:srgbClr val="00446B"/>
                          </a:solidFill>
                          <a:latin typeface="+mn-lt"/>
                          <a:ea typeface="+mn-ea"/>
                          <a:cs typeface="+mn-cs"/>
                        </a:rPr>
                        <a:t>200 mm</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92778487"/>
                  </a:ext>
                </a:extLst>
              </a:tr>
              <a:tr h="358866">
                <a:tc>
                  <a:txBody>
                    <a:bodyPr/>
                    <a:lstStyle/>
                    <a:p>
                      <a:pPr algn="ctr" fontAlgn="b"/>
                      <a:r>
                        <a:rPr lang="de-DE" sz="1400" kern="1200" dirty="0">
                          <a:solidFill>
                            <a:srgbClr val="00446B"/>
                          </a:solidFill>
                          <a:latin typeface="+mn-lt"/>
                          <a:ea typeface="+mn-ea"/>
                          <a:cs typeface="+mn-cs"/>
                        </a:rPr>
                        <a:t>PGL-plus-P </a:t>
                      </a:r>
                      <a:r>
                        <a:rPr lang="de-DE" sz="1400" b="1" kern="1200" dirty="0">
                          <a:solidFill>
                            <a:srgbClr val="009EE0"/>
                          </a:solidFill>
                          <a:latin typeface="+mn-lt"/>
                          <a:ea typeface="+mn-ea"/>
                          <a:cs typeface="+mn-cs"/>
                        </a:rPr>
                        <a:t>25</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de-DE" sz="1400" b="1" kern="1200" dirty="0">
                          <a:solidFill>
                            <a:srgbClr val="009EE0"/>
                          </a:solidFill>
                          <a:latin typeface="+mn-lt"/>
                          <a:ea typeface="+mn-ea"/>
                          <a:cs typeface="+mn-cs"/>
                        </a:rPr>
                        <a:t>25</a:t>
                      </a:r>
                      <a:r>
                        <a:rPr lang="de-DE" sz="1400" kern="1200" dirty="0">
                          <a:solidFill>
                            <a:srgbClr val="00446B"/>
                          </a:solidFill>
                          <a:latin typeface="+mn-lt"/>
                          <a:ea typeface="+mn-ea"/>
                          <a:cs typeface="+mn-cs"/>
                        </a:rPr>
                        <a:t> mm</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de-DE" sz="1400" kern="1200" dirty="0">
                          <a:solidFill>
                            <a:srgbClr val="00446B"/>
                          </a:solidFill>
                          <a:latin typeface="+mn-lt"/>
                          <a:ea typeface="+mn-ea"/>
                          <a:cs typeface="+mn-cs"/>
                        </a:rPr>
                        <a:t>1300 N</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de-DE" sz="1400" kern="1200" dirty="0">
                          <a:solidFill>
                            <a:srgbClr val="00446B"/>
                          </a:solidFill>
                          <a:latin typeface="+mn-lt"/>
                          <a:ea typeface="+mn-ea"/>
                          <a:cs typeface="+mn-cs"/>
                        </a:rPr>
                        <a:t>245 mm</a:t>
                      </a:r>
                    </a:p>
                  </a:txBody>
                  <a:tcPr marL="9162" marR="9162" marT="9162"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81974655"/>
                  </a:ext>
                </a:extLst>
              </a:tr>
            </a:tbl>
          </a:graphicData>
        </a:graphic>
      </p:graphicFrame>
      <p:pic>
        <p:nvPicPr>
          <p:cNvPr id="5" name="Grafik 4" descr="Ein Bild, das Text, drinnen, Elektronik enthält.&#10;&#10;Automatisch generierte Beschreibung">
            <a:extLst>
              <a:ext uri="{FF2B5EF4-FFF2-40B4-BE49-F238E27FC236}">
                <a16:creationId xmlns:a16="http://schemas.microsoft.com/office/drawing/2014/main" id="{14C0EFF4-E7DC-4CA4-AC26-E7F25CBE7C7A}"/>
              </a:ext>
            </a:extLst>
          </p:cNvPr>
          <p:cNvPicPr>
            <a:picLocks noChangeAspect="1"/>
          </p:cNvPicPr>
          <p:nvPr/>
        </p:nvPicPr>
        <p:blipFill>
          <a:blip r:embed="rId4"/>
          <a:stretch>
            <a:fillRect/>
          </a:stretch>
        </p:blipFill>
        <p:spPr>
          <a:xfrm>
            <a:off x="6328734" y="1314578"/>
            <a:ext cx="2480310" cy="2588832"/>
          </a:xfrm>
          <a:prstGeom prst="rect">
            <a:avLst/>
          </a:prstGeom>
        </p:spPr>
      </p:pic>
      <p:sp>
        <p:nvSpPr>
          <p:cNvPr id="7" name="Fußzeilenplatzhalter 3">
            <a:extLst>
              <a:ext uri="{FF2B5EF4-FFF2-40B4-BE49-F238E27FC236}">
                <a16:creationId xmlns:a16="http://schemas.microsoft.com/office/drawing/2014/main" id="{1491BD13-9F35-43A0-AF69-F3DF2C24215E}"/>
              </a:ext>
            </a:extLst>
          </p:cNvPr>
          <p:cNvSpPr>
            <a:spLocks noGrp="1"/>
          </p:cNvSpPr>
          <p:nvPr>
            <p:ph type="ftr" sz="quarter" idx="10"/>
          </p:nvPr>
        </p:nvSpPr>
        <p:spPr>
          <a:xfrm>
            <a:off x="819150" y="4738689"/>
            <a:ext cx="3086100" cy="274637"/>
          </a:xfrm>
        </p:spPr>
        <p:txBody>
          <a:bodyPr/>
          <a:lstStyle/>
          <a:p>
            <a:r>
              <a:rPr lang="de-DE" dirty="0"/>
              <a:t>PGL-plus-P | </a:t>
            </a:r>
            <a:r>
              <a:rPr lang="de-DE" dirty="0" err="1"/>
              <a:t>product</a:t>
            </a:r>
            <a:r>
              <a:rPr lang="de-DE" dirty="0"/>
              <a:t> </a:t>
            </a:r>
            <a:r>
              <a:rPr lang="de-DE" dirty="0" err="1"/>
              <a:t>presentation</a:t>
            </a:r>
            <a:r>
              <a:rPr lang="de-DE" dirty="0"/>
              <a:t> | June 2022</a:t>
            </a:r>
          </a:p>
        </p:txBody>
      </p:sp>
    </p:spTree>
    <p:custDataLst>
      <p:tags r:id="rId1"/>
    </p:custDataLst>
    <p:extLst>
      <p:ext uri="{BB962C8B-B14F-4D97-AF65-F5344CB8AC3E}">
        <p14:creationId xmlns:p14="http://schemas.microsoft.com/office/powerpoint/2010/main" val="6862312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el 2">
            <a:extLst>
              <a:ext uri="{FF2B5EF4-FFF2-40B4-BE49-F238E27FC236}">
                <a16:creationId xmlns:a16="http://schemas.microsoft.com/office/drawing/2014/main" id="{827FD1D1-1F40-4B65-AA82-12B849740C87}"/>
              </a:ext>
            </a:extLst>
          </p:cNvPr>
          <p:cNvSpPr txBox="1">
            <a:spLocks/>
          </p:cNvSpPr>
          <p:nvPr/>
        </p:nvSpPr>
        <p:spPr>
          <a:xfrm>
            <a:off x="209549" y="160339"/>
            <a:ext cx="8436307" cy="864000"/>
          </a:xfrm>
          <a:prstGeom prst="rect">
            <a:avLst/>
          </a:prstGeom>
        </p:spPr>
        <p:txBody>
          <a:bodyPr vert="horz" lIns="91440" tIns="45720" rIns="91440" bIns="45720" rtlCol="0" anchor="ctr">
            <a:normAutofit/>
          </a:bodyPr>
          <a:lstStyle>
            <a:lvl1pPr algn="l" defTabSz="457171" rtl="0" eaLnBrk="1" latinLnBrk="0" hangingPunct="1">
              <a:spcBef>
                <a:spcPct val="0"/>
              </a:spcBef>
              <a:buNone/>
              <a:defRPr sz="2800" b="1" kern="1200">
                <a:solidFill>
                  <a:srgbClr val="00446B"/>
                </a:solidFill>
                <a:latin typeface="+mj-lt"/>
                <a:ea typeface="+mj-ea"/>
                <a:cs typeface="+mj-cs"/>
              </a:defRPr>
            </a:lvl1pPr>
          </a:lstStyle>
          <a:p>
            <a:r>
              <a:rPr lang="de-DE" sz="2500" dirty="0" err="1"/>
              <a:t>Pneumatic</a:t>
            </a:r>
            <a:r>
              <a:rPr lang="de-DE" sz="2500" dirty="0"/>
              <a:t> universal </a:t>
            </a:r>
            <a:r>
              <a:rPr lang="de-DE" sz="2500" dirty="0" err="1"/>
              <a:t>gripper</a:t>
            </a:r>
            <a:r>
              <a:rPr lang="de-DE" sz="2500" dirty="0"/>
              <a:t> </a:t>
            </a:r>
            <a:r>
              <a:rPr lang="de-DE" sz="2500" dirty="0">
                <a:solidFill>
                  <a:srgbClr val="003D6A"/>
                </a:solidFill>
              </a:rPr>
              <a:t>PGL-plus-P</a:t>
            </a:r>
            <a:br>
              <a:rPr lang="de-DE" sz="2500" dirty="0"/>
            </a:br>
            <a:r>
              <a:rPr lang="de-DE" sz="2500" dirty="0" err="1">
                <a:solidFill>
                  <a:srgbClr val="009EE0"/>
                </a:solidFill>
              </a:rPr>
              <a:t>Functional</a:t>
            </a:r>
            <a:r>
              <a:rPr lang="de-DE" sz="2500" dirty="0">
                <a:solidFill>
                  <a:srgbClr val="009EE0"/>
                </a:solidFill>
              </a:rPr>
              <a:t> </a:t>
            </a:r>
            <a:r>
              <a:rPr lang="de-DE" sz="2500" dirty="0" err="1">
                <a:solidFill>
                  <a:srgbClr val="009EE0"/>
                </a:solidFill>
              </a:rPr>
              <a:t>description</a:t>
            </a:r>
            <a:endParaRPr lang="de-DE" sz="2500" dirty="0"/>
          </a:p>
        </p:txBody>
      </p:sp>
      <p:sp>
        <p:nvSpPr>
          <p:cNvPr id="11" name="Fußzeilenplatzhalter 3">
            <a:extLst>
              <a:ext uri="{FF2B5EF4-FFF2-40B4-BE49-F238E27FC236}">
                <a16:creationId xmlns:a16="http://schemas.microsoft.com/office/drawing/2014/main" id="{739E7343-39E1-49CF-8E2B-A903D3E9CC62}"/>
              </a:ext>
            </a:extLst>
          </p:cNvPr>
          <p:cNvSpPr>
            <a:spLocks noGrp="1"/>
          </p:cNvSpPr>
          <p:nvPr>
            <p:ph type="ftr" sz="quarter" idx="10"/>
          </p:nvPr>
        </p:nvSpPr>
        <p:spPr>
          <a:xfrm>
            <a:off x="819150" y="4738689"/>
            <a:ext cx="3086100" cy="274637"/>
          </a:xfrm>
        </p:spPr>
        <p:txBody>
          <a:bodyPr/>
          <a:lstStyle/>
          <a:p>
            <a:r>
              <a:rPr lang="de-DE" dirty="0"/>
              <a:t>PGL-plus-P | </a:t>
            </a:r>
            <a:r>
              <a:rPr lang="de-DE" dirty="0" err="1"/>
              <a:t>product</a:t>
            </a:r>
            <a:r>
              <a:rPr lang="de-DE" dirty="0"/>
              <a:t> </a:t>
            </a:r>
            <a:r>
              <a:rPr lang="de-DE" dirty="0" err="1"/>
              <a:t>presentation</a:t>
            </a:r>
            <a:r>
              <a:rPr lang="de-DE" dirty="0"/>
              <a:t> | June 2022</a:t>
            </a:r>
          </a:p>
        </p:txBody>
      </p:sp>
      <p:pic>
        <p:nvPicPr>
          <p:cNvPr id="12" name="Grafik 11" descr="Ein Bild, das LEGO, Spielzeug enthält.&#10;&#10;Automatisch generierte Beschreibung">
            <a:extLst>
              <a:ext uri="{FF2B5EF4-FFF2-40B4-BE49-F238E27FC236}">
                <a16:creationId xmlns:a16="http://schemas.microsoft.com/office/drawing/2014/main" id="{03465BF5-F5CB-454A-B728-699E40984832}"/>
              </a:ext>
            </a:extLst>
          </p:cNvPr>
          <p:cNvPicPr>
            <a:picLocks noChangeAspect="1"/>
          </p:cNvPicPr>
          <p:nvPr/>
        </p:nvPicPr>
        <p:blipFill>
          <a:blip r:embed="rId4"/>
          <a:stretch>
            <a:fillRect/>
          </a:stretch>
        </p:blipFill>
        <p:spPr>
          <a:xfrm>
            <a:off x="2442304" y="1652457"/>
            <a:ext cx="4261433" cy="2340000"/>
          </a:xfrm>
          <a:prstGeom prst="rect">
            <a:avLst/>
          </a:prstGeom>
        </p:spPr>
      </p:pic>
      <p:sp>
        <p:nvSpPr>
          <p:cNvPr id="14" name="Textfeld 13">
            <a:extLst>
              <a:ext uri="{FF2B5EF4-FFF2-40B4-BE49-F238E27FC236}">
                <a16:creationId xmlns:a16="http://schemas.microsoft.com/office/drawing/2014/main" id="{C3BBFD84-46EB-49DA-B4B8-3EA21B5E4258}"/>
              </a:ext>
            </a:extLst>
          </p:cNvPr>
          <p:cNvSpPr txBox="1"/>
          <p:nvPr/>
        </p:nvSpPr>
        <p:spPr>
          <a:xfrm>
            <a:off x="-21706" y="1179016"/>
            <a:ext cx="2228512" cy="1077218"/>
          </a:xfrm>
          <a:prstGeom prst="rect">
            <a:avLst/>
          </a:prstGeom>
          <a:noFill/>
        </p:spPr>
        <p:txBody>
          <a:bodyPr wrap="square" rtlCol="0">
            <a:spAutoFit/>
          </a:bodyPr>
          <a:lstStyle/>
          <a:p>
            <a:pPr algn="r"/>
            <a:r>
              <a:rPr lang="de-DE" sz="1400" b="1" dirty="0">
                <a:solidFill>
                  <a:srgbClr val="00B0F0"/>
                </a:solidFill>
              </a:rPr>
              <a:t>1. Base jaw</a:t>
            </a:r>
            <a:br>
              <a:rPr lang="de-DE" sz="1200" dirty="0">
                <a:solidFill>
                  <a:srgbClr val="00B0F0"/>
                </a:solidFill>
              </a:rPr>
            </a:br>
            <a:r>
              <a:rPr lang="en-US" sz="1000" dirty="0">
                <a:solidFill>
                  <a:srgbClr val="254061"/>
                </a:solidFill>
              </a:rPr>
              <a:t>with standardized screw-on mounting pattern for adapting the workpiece-specific gripper fingers. Loss-proof centering sleeves cannot be lost when the fingers are changed.</a:t>
            </a:r>
            <a:endParaRPr lang="de-DE" sz="1000" dirty="0">
              <a:solidFill>
                <a:srgbClr val="254061"/>
              </a:solidFill>
            </a:endParaRPr>
          </a:p>
        </p:txBody>
      </p:sp>
      <p:sp>
        <p:nvSpPr>
          <p:cNvPr id="15" name="Textfeld 14">
            <a:extLst>
              <a:ext uri="{FF2B5EF4-FFF2-40B4-BE49-F238E27FC236}">
                <a16:creationId xmlns:a16="http://schemas.microsoft.com/office/drawing/2014/main" id="{6A477845-2086-4B21-A67A-433598342CFD}"/>
              </a:ext>
            </a:extLst>
          </p:cNvPr>
          <p:cNvSpPr txBox="1"/>
          <p:nvPr/>
        </p:nvSpPr>
        <p:spPr>
          <a:xfrm>
            <a:off x="-18831" y="2285633"/>
            <a:ext cx="2228512" cy="1077218"/>
          </a:xfrm>
          <a:prstGeom prst="rect">
            <a:avLst/>
          </a:prstGeom>
          <a:noFill/>
        </p:spPr>
        <p:txBody>
          <a:bodyPr wrap="square" rtlCol="0">
            <a:spAutoFit/>
          </a:bodyPr>
          <a:lstStyle/>
          <a:p>
            <a:pPr algn="r"/>
            <a:r>
              <a:rPr lang="de-DE" sz="1400" b="1" dirty="0">
                <a:solidFill>
                  <a:srgbClr val="00B0F0"/>
                </a:solidFill>
              </a:rPr>
              <a:t>2. multi-</a:t>
            </a:r>
            <a:r>
              <a:rPr lang="de-DE" sz="1400" b="1" dirty="0" err="1">
                <a:solidFill>
                  <a:srgbClr val="00B0F0"/>
                </a:solidFill>
              </a:rPr>
              <a:t>tooth</a:t>
            </a:r>
            <a:r>
              <a:rPr lang="de-DE" sz="1400" b="1" dirty="0">
                <a:solidFill>
                  <a:srgbClr val="00B0F0"/>
                </a:solidFill>
              </a:rPr>
              <a:t> </a:t>
            </a:r>
            <a:r>
              <a:rPr lang="de-DE" sz="1400" b="1" dirty="0" err="1">
                <a:solidFill>
                  <a:srgbClr val="00B0F0"/>
                </a:solidFill>
              </a:rPr>
              <a:t>guidance</a:t>
            </a:r>
            <a:br>
              <a:rPr lang="de-DE" sz="1200" dirty="0">
                <a:solidFill>
                  <a:srgbClr val="254061"/>
                </a:solidFill>
              </a:rPr>
            </a:br>
            <a:r>
              <a:rPr lang="en-US" sz="1000" dirty="0">
                <a:solidFill>
                  <a:srgbClr val="254061"/>
                </a:solidFill>
              </a:rPr>
              <a:t>Maximum service life due to lubricant pockets in the robust multi-tooth guidance, and absorption of high</a:t>
            </a:r>
          </a:p>
          <a:p>
            <a:pPr algn="r"/>
            <a:r>
              <a:rPr lang="en-US" sz="1000" dirty="0">
                <a:solidFill>
                  <a:srgbClr val="254061"/>
                </a:solidFill>
              </a:rPr>
              <a:t>forces and torques by means of the large guidance </a:t>
            </a:r>
            <a:r>
              <a:rPr lang="de-DE" sz="1000" dirty="0">
                <a:solidFill>
                  <a:srgbClr val="254061"/>
                </a:solidFill>
              </a:rPr>
              <a:t>support</a:t>
            </a:r>
          </a:p>
        </p:txBody>
      </p:sp>
      <p:sp>
        <p:nvSpPr>
          <p:cNvPr id="16" name="Textfeld 15">
            <a:extLst>
              <a:ext uri="{FF2B5EF4-FFF2-40B4-BE49-F238E27FC236}">
                <a16:creationId xmlns:a16="http://schemas.microsoft.com/office/drawing/2014/main" id="{6812B5E5-DDA5-48D8-B294-D0255F1749C8}"/>
              </a:ext>
            </a:extLst>
          </p:cNvPr>
          <p:cNvSpPr txBox="1"/>
          <p:nvPr/>
        </p:nvSpPr>
        <p:spPr>
          <a:xfrm>
            <a:off x="6952815" y="1192611"/>
            <a:ext cx="2228512" cy="769441"/>
          </a:xfrm>
          <a:prstGeom prst="rect">
            <a:avLst/>
          </a:prstGeom>
          <a:noFill/>
        </p:spPr>
        <p:txBody>
          <a:bodyPr wrap="square" rtlCol="0">
            <a:spAutoFit/>
          </a:bodyPr>
          <a:lstStyle/>
          <a:p>
            <a:r>
              <a:rPr lang="de-DE" sz="1400" b="1" dirty="0">
                <a:solidFill>
                  <a:srgbClr val="00B0F0"/>
                </a:solidFill>
              </a:rPr>
              <a:t>4. </a:t>
            </a:r>
            <a:r>
              <a:rPr lang="de-DE" sz="1400" b="1" dirty="0" err="1">
                <a:solidFill>
                  <a:srgbClr val="00B0F0"/>
                </a:solidFill>
              </a:rPr>
              <a:t>Kinematics</a:t>
            </a:r>
            <a:br>
              <a:rPr lang="de-DE" sz="1200" dirty="0">
                <a:solidFill>
                  <a:srgbClr val="254061"/>
                </a:solidFill>
              </a:rPr>
            </a:br>
            <a:r>
              <a:rPr lang="en-US" sz="1000" dirty="0">
                <a:solidFill>
                  <a:srgbClr val="254061"/>
                </a:solidFill>
              </a:rPr>
              <a:t>The pinion-rack kinematics synchronize the base jaws and ensures centric gripping</a:t>
            </a:r>
            <a:endParaRPr lang="de-DE" sz="1000" dirty="0">
              <a:solidFill>
                <a:srgbClr val="254061"/>
              </a:solidFill>
              <a:sym typeface="Wingdings" panose="05000000000000000000" pitchFamily="2" charset="2"/>
            </a:endParaRPr>
          </a:p>
        </p:txBody>
      </p:sp>
      <p:sp>
        <p:nvSpPr>
          <p:cNvPr id="17" name="Textfeld 16">
            <a:extLst>
              <a:ext uri="{FF2B5EF4-FFF2-40B4-BE49-F238E27FC236}">
                <a16:creationId xmlns:a16="http://schemas.microsoft.com/office/drawing/2014/main" id="{A8563C61-A76C-42B4-81DA-115A8A259BC0}"/>
              </a:ext>
            </a:extLst>
          </p:cNvPr>
          <p:cNvSpPr txBox="1"/>
          <p:nvPr/>
        </p:nvSpPr>
        <p:spPr>
          <a:xfrm>
            <a:off x="-18831" y="3442243"/>
            <a:ext cx="2228513" cy="769441"/>
          </a:xfrm>
          <a:prstGeom prst="rect">
            <a:avLst/>
          </a:prstGeom>
          <a:noFill/>
        </p:spPr>
        <p:txBody>
          <a:bodyPr wrap="square" rtlCol="0">
            <a:spAutoFit/>
          </a:bodyPr>
          <a:lstStyle/>
          <a:p>
            <a:pPr algn="r"/>
            <a:r>
              <a:rPr lang="de-DE" sz="1400" b="1" dirty="0">
                <a:solidFill>
                  <a:srgbClr val="00B0F0"/>
                </a:solidFill>
              </a:rPr>
              <a:t>3. Drive </a:t>
            </a:r>
            <a:r>
              <a:rPr lang="de-DE" sz="1400" b="1" dirty="0" err="1">
                <a:solidFill>
                  <a:srgbClr val="00B0F0"/>
                </a:solidFill>
              </a:rPr>
              <a:t>connection</a:t>
            </a:r>
            <a:br>
              <a:rPr lang="de-DE" sz="1200" dirty="0">
                <a:solidFill>
                  <a:srgbClr val="254061"/>
                </a:solidFill>
              </a:rPr>
            </a:br>
            <a:r>
              <a:rPr lang="en-US" sz="1000" dirty="0">
                <a:solidFill>
                  <a:srgbClr val="254061"/>
                </a:solidFill>
              </a:rPr>
              <a:t>Direct power transmission of the piston to the gripper fingers via a robust driver connection.</a:t>
            </a:r>
            <a:endParaRPr lang="de-DE" sz="1000" dirty="0">
              <a:solidFill>
                <a:srgbClr val="254061"/>
              </a:solidFill>
            </a:endParaRPr>
          </a:p>
        </p:txBody>
      </p:sp>
      <p:sp>
        <p:nvSpPr>
          <p:cNvPr id="18" name="Textfeld 17">
            <a:extLst>
              <a:ext uri="{FF2B5EF4-FFF2-40B4-BE49-F238E27FC236}">
                <a16:creationId xmlns:a16="http://schemas.microsoft.com/office/drawing/2014/main" id="{E5C856DB-684E-431E-A367-5FAC8D1B18A3}"/>
              </a:ext>
            </a:extLst>
          </p:cNvPr>
          <p:cNvSpPr txBox="1"/>
          <p:nvPr/>
        </p:nvSpPr>
        <p:spPr>
          <a:xfrm>
            <a:off x="6936359" y="2210405"/>
            <a:ext cx="2228513" cy="615553"/>
          </a:xfrm>
          <a:prstGeom prst="rect">
            <a:avLst/>
          </a:prstGeom>
          <a:noFill/>
        </p:spPr>
        <p:txBody>
          <a:bodyPr wrap="square" rtlCol="0">
            <a:spAutoFit/>
          </a:bodyPr>
          <a:lstStyle/>
          <a:p>
            <a:pPr>
              <a:spcAft>
                <a:spcPts val="450"/>
              </a:spcAft>
              <a:buSzPct val="130000"/>
            </a:pPr>
            <a:r>
              <a:rPr lang="de-DE" sz="1400" b="1" dirty="0">
                <a:solidFill>
                  <a:srgbClr val="00B0F0"/>
                </a:solidFill>
              </a:rPr>
              <a:t>5. Drive</a:t>
            </a:r>
            <a:br>
              <a:rPr lang="de-DE" sz="1200" dirty="0">
                <a:solidFill>
                  <a:srgbClr val="254061"/>
                </a:solidFill>
              </a:rPr>
            </a:br>
            <a:r>
              <a:rPr lang="en-US" sz="1000" dirty="0">
                <a:solidFill>
                  <a:srgbClr val="254061"/>
                </a:solidFill>
              </a:rPr>
              <a:t>Maximum force generation by two oval pneumatic pistons</a:t>
            </a:r>
            <a:endParaRPr lang="de-DE" sz="1000" dirty="0">
              <a:solidFill>
                <a:srgbClr val="254061"/>
              </a:solidFill>
            </a:endParaRPr>
          </a:p>
        </p:txBody>
      </p:sp>
      <p:sp>
        <p:nvSpPr>
          <p:cNvPr id="19" name="Textfeld 18">
            <a:extLst>
              <a:ext uri="{FF2B5EF4-FFF2-40B4-BE49-F238E27FC236}">
                <a16:creationId xmlns:a16="http://schemas.microsoft.com/office/drawing/2014/main" id="{D658AB76-DF97-4860-98B4-DF48582C6F03}"/>
              </a:ext>
            </a:extLst>
          </p:cNvPr>
          <p:cNvSpPr txBox="1"/>
          <p:nvPr/>
        </p:nvSpPr>
        <p:spPr>
          <a:xfrm>
            <a:off x="6921439" y="3134467"/>
            <a:ext cx="2222561" cy="1077218"/>
          </a:xfrm>
          <a:prstGeom prst="rect">
            <a:avLst/>
          </a:prstGeom>
          <a:noFill/>
        </p:spPr>
        <p:txBody>
          <a:bodyPr wrap="square" rtlCol="0">
            <a:spAutoFit/>
          </a:bodyPr>
          <a:lstStyle/>
          <a:p>
            <a:pPr>
              <a:spcAft>
                <a:spcPts val="450"/>
              </a:spcAft>
              <a:buSzPct val="130000"/>
            </a:pPr>
            <a:r>
              <a:rPr lang="de-DE" sz="1400" b="1" dirty="0">
                <a:solidFill>
                  <a:srgbClr val="00B0F0"/>
                </a:solidFill>
              </a:rPr>
              <a:t>6. </a:t>
            </a:r>
            <a:r>
              <a:rPr lang="de-DE" sz="1400" b="1" dirty="0" err="1">
                <a:solidFill>
                  <a:srgbClr val="00B0F0"/>
                </a:solidFill>
              </a:rPr>
              <a:t>Dust</a:t>
            </a:r>
            <a:r>
              <a:rPr lang="de-DE" sz="1400" b="1" dirty="0">
                <a:solidFill>
                  <a:srgbClr val="00B0F0"/>
                </a:solidFill>
              </a:rPr>
              <a:t> </a:t>
            </a:r>
            <a:r>
              <a:rPr lang="de-DE" sz="1400" b="1" dirty="0" err="1">
                <a:solidFill>
                  <a:srgbClr val="00B0F0"/>
                </a:solidFill>
              </a:rPr>
              <a:t>cover</a:t>
            </a:r>
            <a:br>
              <a:rPr lang="de-DE" sz="1400" dirty="0">
                <a:solidFill>
                  <a:srgbClr val="254061"/>
                </a:solidFill>
              </a:rPr>
            </a:br>
            <a:r>
              <a:rPr lang="en-US" sz="1000" dirty="0">
                <a:solidFill>
                  <a:srgbClr val="254061"/>
                </a:solidFill>
              </a:rPr>
              <a:t>The whole gripper is metal-encapsulated all around and additionally sealed with a lip seal at the base jaws, so that it can be used universally, even in dirty environments.</a:t>
            </a:r>
            <a:endParaRPr lang="de-DE" sz="1000" dirty="0">
              <a:solidFill>
                <a:srgbClr val="254061"/>
              </a:solidFill>
            </a:endParaRPr>
          </a:p>
        </p:txBody>
      </p:sp>
    </p:spTree>
    <p:custDataLst>
      <p:tags r:id="rId1"/>
    </p:custDataLst>
    <p:extLst>
      <p:ext uri="{BB962C8B-B14F-4D97-AF65-F5344CB8AC3E}">
        <p14:creationId xmlns:p14="http://schemas.microsoft.com/office/powerpoint/2010/main" val="774765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el 2">
            <a:extLst>
              <a:ext uri="{FF2B5EF4-FFF2-40B4-BE49-F238E27FC236}">
                <a16:creationId xmlns:a16="http://schemas.microsoft.com/office/drawing/2014/main" id="{D6DBC654-F0AF-42AF-BC93-77A9F9267BCE}"/>
              </a:ext>
            </a:extLst>
          </p:cNvPr>
          <p:cNvSpPr>
            <a:spLocks noGrp="1"/>
          </p:cNvSpPr>
          <p:nvPr>
            <p:ph type="title"/>
          </p:nvPr>
        </p:nvSpPr>
        <p:spPr>
          <a:xfrm>
            <a:off x="209549" y="160339"/>
            <a:ext cx="8436307" cy="864000"/>
          </a:xfrm>
        </p:spPr>
        <p:txBody>
          <a:bodyPr>
            <a:normAutofit fontScale="90000"/>
          </a:bodyPr>
          <a:lstStyle/>
          <a:p>
            <a:r>
              <a:rPr lang="de-DE" dirty="0" err="1"/>
              <a:t>Pneumatic</a:t>
            </a:r>
            <a:r>
              <a:rPr lang="de-DE" dirty="0"/>
              <a:t> universal </a:t>
            </a:r>
            <a:r>
              <a:rPr lang="de-DE" dirty="0" err="1"/>
              <a:t>gripper</a:t>
            </a:r>
            <a:r>
              <a:rPr lang="de-DE" dirty="0"/>
              <a:t> </a:t>
            </a:r>
            <a:r>
              <a:rPr lang="de-DE" dirty="0">
                <a:solidFill>
                  <a:srgbClr val="003D6A"/>
                </a:solidFill>
              </a:rPr>
              <a:t>PGL-plus-P</a:t>
            </a:r>
            <a:br>
              <a:rPr lang="de-DE" dirty="0"/>
            </a:br>
            <a:r>
              <a:rPr lang="de-DE" dirty="0" err="1">
                <a:solidFill>
                  <a:srgbClr val="009EE0"/>
                </a:solidFill>
              </a:rPr>
              <a:t>One</a:t>
            </a:r>
            <a:r>
              <a:rPr lang="de-DE" dirty="0">
                <a:solidFill>
                  <a:srgbClr val="009EE0"/>
                </a:solidFill>
              </a:rPr>
              <a:t> </a:t>
            </a:r>
            <a:r>
              <a:rPr lang="de-DE" dirty="0" err="1">
                <a:solidFill>
                  <a:srgbClr val="009EE0"/>
                </a:solidFill>
              </a:rPr>
              <a:t>gripper</a:t>
            </a:r>
            <a:r>
              <a:rPr lang="de-DE" dirty="0">
                <a:solidFill>
                  <a:srgbClr val="009EE0"/>
                </a:solidFill>
              </a:rPr>
              <a:t> - All </a:t>
            </a:r>
            <a:r>
              <a:rPr lang="de-DE" dirty="0" err="1">
                <a:solidFill>
                  <a:srgbClr val="009EE0"/>
                </a:solidFill>
              </a:rPr>
              <a:t>applications</a:t>
            </a:r>
            <a:endParaRPr lang="de-DE" dirty="0">
              <a:solidFill>
                <a:srgbClr val="009EE0"/>
              </a:solidFill>
            </a:endParaRPr>
          </a:p>
        </p:txBody>
      </p:sp>
      <p:grpSp>
        <p:nvGrpSpPr>
          <p:cNvPr id="22" name="Gruppieren 21">
            <a:extLst>
              <a:ext uri="{FF2B5EF4-FFF2-40B4-BE49-F238E27FC236}">
                <a16:creationId xmlns:a16="http://schemas.microsoft.com/office/drawing/2014/main" id="{1EC56426-FC34-414F-8647-66C6E624E5F5}"/>
              </a:ext>
            </a:extLst>
          </p:cNvPr>
          <p:cNvGrpSpPr/>
          <p:nvPr/>
        </p:nvGrpSpPr>
        <p:grpSpPr>
          <a:xfrm>
            <a:off x="264734" y="1275404"/>
            <a:ext cx="2549014" cy="1311409"/>
            <a:chOff x="690752" y="1611203"/>
            <a:chExt cx="2549014" cy="1311409"/>
          </a:xfrm>
        </p:grpSpPr>
        <p:pic>
          <p:nvPicPr>
            <p:cNvPr id="9" name="Grafik 8">
              <a:extLst>
                <a:ext uri="{FF2B5EF4-FFF2-40B4-BE49-F238E27FC236}">
                  <a16:creationId xmlns:a16="http://schemas.microsoft.com/office/drawing/2014/main" id="{D71341CB-A756-48C1-950C-7D0CE41F0E59}"/>
                </a:ext>
              </a:extLst>
            </p:cNvPr>
            <p:cNvPicPr>
              <a:picLocks noChangeAspect="1"/>
            </p:cNvPicPr>
            <p:nvPr/>
          </p:nvPicPr>
          <p:blipFill>
            <a:blip r:embed="rId3"/>
            <a:stretch>
              <a:fillRect/>
            </a:stretch>
          </p:blipFill>
          <p:spPr>
            <a:xfrm>
              <a:off x="1321214" y="2202612"/>
              <a:ext cx="1288090" cy="720000"/>
            </a:xfrm>
            <a:prstGeom prst="rect">
              <a:avLst/>
            </a:prstGeom>
          </p:spPr>
        </p:pic>
        <p:sp>
          <p:nvSpPr>
            <p:cNvPr id="30" name="Textplatzhalter 2">
              <a:extLst>
                <a:ext uri="{FF2B5EF4-FFF2-40B4-BE49-F238E27FC236}">
                  <a16:creationId xmlns:a16="http://schemas.microsoft.com/office/drawing/2014/main" id="{48F99594-899A-4527-BFC8-3A83469148D2}"/>
                </a:ext>
              </a:extLst>
            </p:cNvPr>
            <p:cNvSpPr txBox="1">
              <a:spLocks/>
            </p:cNvSpPr>
            <p:nvPr/>
          </p:nvSpPr>
          <p:spPr>
            <a:xfrm>
              <a:off x="690752" y="1611203"/>
              <a:ext cx="2549014" cy="596469"/>
            </a:xfrm>
            <a:prstGeom prst="rect">
              <a:avLst/>
            </a:prstGeom>
          </p:spPr>
          <p:txBody>
            <a:bodyPr vert="horz" lIns="91440" tIns="45720" rIns="91440" bIns="45720" rtlCol="0" anchor="ctr">
              <a:normAutofit/>
            </a:bodyPr>
            <a:lstStyle>
              <a:lvl1pPr marL="0" indent="0" algn="l" defTabSz="457171" rtl="0" eaLnBrk="1" latinLnBrk="0" hangingPunct="1">
                <a:spcBef>
                  <a:spcPct val="20000"/>
                </a:spcBef>
                <a:buFont typeface="Arial"/>
                <a:buNone/>
                <a:defRPr sz="2000" kern="1200">
                  <a:solidFill>
                    <a:srgbClr val="00446B"/>
                  </a:solidFill>
                  <a:latin typeface="+mn-lt"/>
                  <a:ea typeface="+mn-ea"/>
                  <a:cs typeface="+mn-cs"/>
                </a:defRPr>
              </a:lvl1pPr>
              <a:lvl2pPr marL="457170" indent="0" algn="l" defTabSz="457171" rtl="0" eaLnBrk="1" latinLnBrk="0" hangingPunct="1">
                <a:spcBef>
                  <a:spcPct val="20000"/>
                </a:spcBef>
                <a:buFont typeface="Arial"/>
                <a:buNone/>
                <a:defRPr sz="1800" kern="1200">
                  <a:solidFill>
                    <a:srgbClr val="00446B"/>
                  </a:solidFill>
                  <a:latin typeface="+mn-lt"/>
                  <a:ea typeface="+mn-ea"/>
                  <a:cs typeface="+mn-cs"/>
                </a:defRPr>
              </a:lvl2pPr>
              <a:lvl3pPr marL="1142927" indent="-228585" algn="l" defTabSz="457171" rtl="0" eaLnBrk="1" latinLnBrk="0" hangingPunct="1">
                <a:spcBef>
                  <a:spcPct val="20000"/>
                </a:spcBef>
                <a:buFont typeface="Arial"/>
                <a:buChar char="•"/>
                <a:defRPr sz="2000" kern="1200">
                  <a:solidFill>
                    <a:srgbClr val="00446B"/>
                  </a:solidFill>
                  <a:latin typeface="+mn-lt"/>
                  <a:ea typeface="+mn-ea"/>
                  <a:cs typeface="+mn-cs"/>
                </a:defRPr>
              </a:lvl3pPr>
              <a:lvl4pPr marL="1600098" indent="-228585" algn="l" defTabSz="457171" rtl="0" eaLnBrk="1" latinLnBrk="0" hangingPunct="1">
                <a:spcBef>
                  <a:spcPct val="20000"/>
                </a:spcBef>
                <a:buFont typeface="Arial"/>
                <a:buChar char="–"/>
                <a:defRPr sz="1800" kern="1200">
                  <a:solidFill>
                    <a:srgbClr val="00446B"/>
                  </a:solidFill>
                  <a:latin typeface="+mn-lt"/>
                  <a:ea typeface="+mn-ea"/>
                  <a:cs typeface="+mn-cs"/>
                </a:defRPr>
              </a:lvl4pPr>
              <a:lvl5pPr marL="2057268" indent="-228585" algn="l" defTabSz="457171" rtl="0" eaLnBrk="1" latinLnBrk="0" hangingPunct="1">
                <a:spcBef>
                  <a:spcPct val="20000"/>
                </a:spcBef>
                <a:buFont typeface="Arial"/>
                <a:buChar char="»"/>
                <a:defRPr sz="1800" kern="1200">
                  <a:solidFill>
                    <a:srgbClr val="00446B"/>
                  </a:solidFill>
                  <a:latin typeface="+mn-lt"/>
                  <a:ea typeface="+mn-ea"/>
                  <a:cs typeface="+mn-cs"/>
                </a:defRPr>
              </a:lvl5pPr>
              <a:lvl6pPr marL="2514439" indent="-228585" algn="l" defTabSz="457171" rtl="0" eaLnBrk="1" latinLnBrk="0" hangingPunct="1">
                <a:spcBef>
                  <a:spcPct val="20000"/>
                </a:spcBef>
                <a:buFont typeface="Arial"/>
                <a:buChar char="•"/>
                <a:defRPr sz="2000" kern="1200">
                  <a:solidFill>
                    <a:schemeClr val="tx1"/>
                  </a:solidFill>
                  <a:latin typeface="+mn-lt"/>
                  <a:ea typeface="+mn-ea"/>
                  <a:cs typeface="+mn-cs"/>
                </a:defRPr>
              </a:lvl6pPr>
              <a:lvl7pPr marL="2971610" indent="-228585" algn="l" defTabSz="457171" rtl="0" eaLnBrk="1" latinLnBrk="0" hangingPunct="1">
                <a:spcBef>
                  <a:spcPct val="20000"/>
                </a:spcBef>
                <a:buFont typeface="Arial"/>
                <a:buChar char="•"/>
                <a:defRPr sz="2000" kern="1200">
                  <a:solidFill>
                    <a:schemeClr val="tx1"/>
                  </a:solidFill>
                  <a:latin typeface="+mn-lt"/>
                  <a:ea typeface="+mn-ea"/>
                  <a:cs typeface="+mn-cs"/>
                </a:defRPr>
              </a:lvl7pPr>
              <a:lvl8pPr marL="3428781" indent="-228585" algn="l" defTabSz="457171" rtl="0" eaLnBrk="1" latinLnBrk="0" hangingPunct="1">
                <a:spcBef>
                  <a:spcPct val="20000"/>
                </a:spcBef>
                <a:buFont typeface="Arial"/>
                <a:buChar char="•"/>
                <a:defRPr sz="2000" kern="1200">
                  <a:solidFill>
                    <a:schemeClr val="tx1"/>
                  </a:solidFill>
                  <a:latin typeface="+mn-lt"/>
                  <a:ea typeface="+mn-ea"/>
                  <a:cs typeface="+mn-cs"/>
                </a:defRPr>
              </a:lvl8pPr>
              <a:lvl9pPr marL="3885951" indent="-228585" algn="l" defTabSz="457171" rtl="0" eaLnBrk="1" latinLnBrk="0" hangingPunct="1">
                <a:spcBef>
                  <a:spcPct val="20000"/>
                </a:spcBef>
                <a:buFont typeface="Arial"/>
                <a:buChar char="•"/>
                <a:defRPr sz="2000" kern="1200">
                  <a:solidFill>
                    <a:schemeClr val="tx1"/>
                  </a:solidFill>
                  <a:latin typeface="+mn-lt"/>
                  <a:ea typeface="+mn-ea"/>
                  <a:cs typeface="+mn-cs"/>
                </a:defRPr>
              </a:lvl9pPr>
            </a:lstStyle>
            <a:p>
              <a:pPr algn="ctr">
                <a:lnSpc>
                  <a:spcPct val="110000"/>
                </a:lnSpc>
                <a:spcBef>
                  <a:spcPts val="125"/>
                </a:spcBef>
              </a:pPr>
              <a:r>
                <a:rPr lang="de-DE" sz="1400" dirty="0"/>
                <a:t>external </a:t>
              </a:r>
              <a:r>
                <a:rPr lang="de-DE" sz="1400" dirty="0" err="1"/>
                <a:t>sensors</a:t>
              </a:r>
              <a:r>
                <a:rPr lang="de-DE" sz="1400" dirty="0"/>
                <a:t> – </a:t>
              </a:r>
              <a:br>
                <a:rPr lang="de-DE" sz="1400" dirty="0"/>
              </a:br>
              <a:r>
                <a:rPr lang="de-DE" sz="1400" dirty="0" err="1"/>
                <a:t>inductive</a:t>
              </a:r>
              <a:r>
                <a:rPr lang="de-DE" sz="1400" dirty="0"/>
                <a:t> </a:t>
              </a:r>
              <a:r>
                <a:rPr lang="de-DE" sz="1400" dirty="0" err="1"/>
                <a:t>proximity</a:t>
              </a:r>
              <a:r>
                <a:rPr lang="de-DE" sz="1400" dirty="0"/>
                <a:t> switch</a:t>
              </a:r>
              <a:endParaRPr lang="de-DE" sz="1400" b="1" dirty="0">
                <a:solidFill>
                  <a:srgbClr val="FF0000"/>
                </a:solidFill>
              </a:endParaRPr>
            </a:p>
          </p:txBody>
        </p:sp>
      </p:grpSp>
      <p:grpSp>
        <p:nvGrpSpPr>
          <p:cNvPr id="25" name="Gruppieren 24">
            <a:extLst>
              <a:ext uri="{FF2B5EF4-FFF2-40B4-BE49-F238E27FC236}">
                <a16:creationId xmlns:a16="http://schemas.microsoft.com/office/drawing/2014/main" id="{60B87F1D-5612-4B79-9CB5-4D8D692C7D33}"/>
              </a:ext>
            </a:extLst>
          </p:cNvPr>
          <p:cNvGrpSpPr/>
          <p:nvPr/>
        </p:nvGrpSpPr>
        <p:grpSpPr>
          <a:xfrm>
            <a:off x="5774593" y="1246951"/>
            <a:ext cx="2952960" cy="1368315"/>
            <a:chOff x="6094527" y="-373914"/>
            <a:chExt cx="2952960" cy="1368315"/>
          </a:xfrm>
        </p:grpSpPr>
        <p:pic>
          <p:nvPicPr>
            <p:cNvPr id="17" name="Grafik 16" descr="Ein Bild, das Elektronik enthält.&#10;&#10;Automatisch generierte Beschreibung">
              <a:extLst>
                <a:ext uri="{FF2B5EF4-FFF2-40B4-BE49-F238E27FC236}">
                  <a16:creationId xmlns:a16="http://schemas.microsoft.com/office/drawing/2014/main" id="{916E3FF6-53EB-4092-9D84-D618071CB42B}"/>
                </a:ext>
              </a:extLst>
            </p:cNvPr>
            <p:cNvPicPr>
              <a:picLocks noChangeAspect="1"/>
            </p:cNvPicPr>
            <p:nvPr/>
          </p:nvPicPr>
          <p:blipFill>
            <a:blip r:embed="rId4"/>
            <a:stretch>
              <a:fillRect/>
            </a:stretch>
          </p:blipFill>
          <p:spPr>
            <a:xfrm>
              <a:off x="6094527" y="25150"/>
              <a:ext cx="1288315" cy="720000"/>
            </a:xfrm>
            <a:prstGeom prst="rect">
              <a:avLst/>
            </a:prstGeom>
          </p:spPr>
        </p:pic>
        <p:pic>
          <p:nvPicPr>
            <p:cNvPr id="19" name="Grafik 18" descr="Ein Bild, das Text, Elektronik, Kamera enthält.&#10;&#10;Automatisch generierte Beschreibung">
              <a:extLst>
                <a:ext uri="{FF2B5EF4-FFF2-40B4-BE49-F238E27FC236}">
                  <a16:creationId xmlns:a16="http://schemas.microsoft.com/office/drawing/2014/main" id="{2B90DEA1-6B8A-4C67-BB88-41855C65D365}"/>
                </a:ext>
              </a:extLst>
            </p:cNvPr>
            <p:cNvPicPr>
              <a:picLocks noChangeAspect="1"/>
            </p:cNvPicPr>
            <p:nvPr/>
          </p:nvPicPr>
          <p:blipFill>
            <a:blip r:embed="rId5"/>
            <a:stretch>
              <a:fillRect/>
            </a:stretch>
          </p:blipFill>
          <p:spPr>
            <a:xfrm>
              <a:off x="7648252" y="25150"/>
              <a:ext cx="1267291" cy="720000"/>
            </a:xfrm>
            <a:prstGeom prst="rect">
              <a:avLst/>
            </a:prstGeom>
          </p:spPr>
        </p:pic>
        <p:sp>
          <p:nvSpPr>
            <p:cNvPr id="29" name="Textplatzhalter 2">
              <a:extLst>
                <a:ext uri="{FF2B5EF4-FFF2-40B4-BE49-F238E27FC236}">
                  <a16:creationId xmlns:a16="http://schemas.microsoft.com/office/drawing/2014/main" id="{D8F7DB72-336C-4BF5-AECB-508BDB18890C}"/>
                </a:ext>
              </a:extLst>
            </p:cNvPr>
            <p:cNvSpPr txBox="1">
              <a:spLocks/>
            </p:cNvSpPr>
            <p:nvPr/>
          </p:nvSpPr>
          <p:spPr>
            <a:xfrm>
              <a:off x="6163204" y="-373914"/>
              <a:ext cx="2884283" cy="360000"/>
            </a:xfrm>
            <a:prstGeom prst="rect">
              <a:avLst/>
            </a:prstGeom>
          </p:spPr>
          <p:txBody>
            <a:bodyPr vert="horz" lIns="91440" tIns="45720" rIns="91440" bIns="45720" rtlCol="0" anchor="ctr">
              <a:normAutofit/>
            </a:bodyPr>
            <a:lstStyle>
              <a:lvl1pPr marL="0" indent="0" algn="l" defTabSz="457171" rtl="0" eaLnBrk="1" latinLnBrk="0" hangingPunct="1">
                <a:spcBef>
                  <a:spcPct val="20000"/>
                </a:spcBef>
                <a:buFont typeface="Arial"/>
                <a:buNone/>
                <a:defRPr sz="2000" kern="1200">
                  <a:solidFill>
                    <a:srgbClr val="00446B"/>
                  </a:solidFill>
                  <a:latin typeface="+mn-lt"/>
                  <a:ea typeface="+mn-ea"/>
                  <a:cs typeface="+mn-cs"/>
                </a:defRPr>
              </a:lvl1pPr>
              <a:lvl2pPr marL="457170" indent="0" algn="l" defTabSz="457171" rtl="0" eaLnBrk="1" latinLnBrk="0" hangingPunct="1">
                <a:spcBef>
                  <a:spcPct val="20000"/>
                </a:spcBef>
                <a:buFont typeface="Arial"/>
                <a:buNone/>
                <a:defRPr sz="1800" kern="1200">
                  <a:solidFill>
                    <a:srgbClr val="00446B"/>
                  </a:solidFill>
                  <a:latin typeface="+mn-lt"/>
                  <a:ea typeface="+mn-ea"/>
                  <a:cs typeface="+mn-cs"/>
                </a:defRPr>
              </a:lvl2pPr>
              <a:lvl3pPr marL="1142927" indent="-228585" algn="l" defTabSz="457171" rtl="0" eaLnBrk="1" latinLnBrk="0" hangingPunct="1">
                <a:spcBef>
                  <a:spcPct val="20000"/>
                </a:spcBef>
                <a:buFont typeface="Arial"/>
                <a:buChar char="•"/>
                <a:defRPr sz="2000" kern="1200">
                  <a:solidFill>
                    <a:srgbClr val="00446B"/>
                  </a:solidFill>
                  <a:latin typeface="+mn-lt"/>
                  <a:ea typeface="+mn-ea"/>
                  <a:cs typeface="+mn-cs"/>
                </a:defRPr>
              </a:lvl3pPr>
              <a:lvl4pPr marL="1600098" indent="-228585" algn="l" defTabSz="457171" rtl="0" eaLnBrk="1" latinLnBrk="0" hangingPunct="1">
                <a:spcBef>
                  <a:spcPct val="20000"/>
                </a:spcBef>
                <a:buFont typeface="Arial"/>
                <a:buChar char="–"/>
                <a:defRPr sz="1800" kern="1200">
                  <a:solidFill>
                    <a:srgbClr val="00446B"/>
                  </a:solidFill>
                  <a:latin typeface="+mn-lt"/>
                  <a:ea typeface="+mn-ea"/>
                  <a:cs typeface="+mn-cs"/>
                </a:defRPr>
              </a:lvl4pPr>
              <a:lvl5pPr marL="2057268" indent="-228585" algn="l" defTabSz="457171" rtl="0" eaLnBrk="1" latinLnBrk="0" hangingPunct="1">
                <a:spcBef>
                  <a:spcPct val="20000"/>
                </a:spcBef>
                <a:buFont typeface="Arial"/>
                <a:buChar char="»"/>
                <a:defRPr sz="1800" kern="1200">
                  <a:solidFill>
                    <a:srgbClr val="00446B"/>
                  </a:solidFill>
                  <a:latin typeface="+mn-lt"/>
                  <a:ea typeface="+mn-ea"/>
                  <a:cs typeface="+mn-cs"/>
                </a:defRPr>
              </a:lvl5pPr>
              <a:lvl6pPr marL="2514439" indent="-228585" algn="l" defTabSz="457171" rtl="0" eaLnBrk="1" latinLnBrk="0" hangingPunct="1">
                <a:spcBef>
                  <a:spcPct val="20000"/>
                </a:spcBef>
                <a:buFont typeface="Arial"/>
                <a:buChar char="•"/>
                <a:defRPr sz="2000" kern="1200">
                  <a:solidFill>
                    <a:schemeClr val="tx1"/>
                  </a:solidFill>
                  <a:latin typeface="+mn-lt"/>
                  <a:ea typeface="+mn-ea"/>
                  <a:cs typeface="+mn-cs"/>
                </a:defRPr>
              </a:lvl6pPr>
              <a:lvl7pPr marL="2971610" indent="-228585" algn="l" defTabSz="457171" rtl="0" eaLnBrk="1" latinLnBrk="0" hangingPunct="1">
                <a:spcBef>
                  <a:spcPct val="20000"/>
                </a:spcBef>
                <a:buFont typeface="Arial"/>
                <a:buChar char="•"/>
                <a:defRPr sz="2000" kern="1200">
                  <a:solidFill>
                    <a:schemeClr val="tx1"/>
                  </a:solidFill>
                  <a:latin typeface="+mn-lt"/>
                  <a:ea typeface="+mn-ea"/>
                  <a:cs typeface="+mn-cs"/>
                </a:defRPr>
              </a:lvl7pPr>
              <a:lvl8pPr marL="3428781" indent="-228585" algn="l" defTabSz="457171" rtl="0" eaLnBrk="1" latinLnBrk="0" hangingPunct="1">
                <a:spcBef>
                  <a:spcPct val="20000"/>
                </a:spcBef>
                <a:buFont typeface="Arial"/>
                <a:buChar char="•"/>
                <a:defRPr sz="2000" kern="1200">
                  <a:solidFill>
                    <a:schemeClr val="tx1"/>
                  </a:solidFill>
                  <a:latin typeface="+mn-lt"/>
                  <a:ea typeface="+mn-ea"/>
                  <a:cs typeface="+mn-cs"/>
                </a:defRPr>
              </a:lvl8pPr>
              <a:lvl9pPr marL="3885951" indent="-228585" algn="l" defTabSz="457171" rtl="0" eaLnBrk="1" latinLnBrk="0" hangingPunct="1">
                <a:spcBef>
                  <a:spcPct val="20000"/>
                </a:spcBef>
                <a:buFont typeface="Arial"/>
                <a:buChar char="•"/>
                <a:defRPr sz="2000" kern="1200">
                  <a:solidFill>
                    <a:schemeClr val="tx1"/>
                  </a:solidFill>
                  <a:latin typeface="+mn-lt"/>
                  <a:ea typeface="+mn-ea"/>
                  <a:cs typeface="+mn-cs"/>
                </a:defRPr>
              </a:lvl9pPr>
            </a:lstStyle>
            <a:p>
              <a:pPr algn="ctr">
                <a:lnSpc>
                  <a:spcPct val="110000"/>
                </a:lnSpc>
                <a:spcBef>
                  <a:spcPts val="125"/>
                </a:spcBef>
              </a:pPr>
              <a:r>
                <a:rPr lang="de-DE" sz="1400" dirty="0"/>
                <a:t>external </a:t>
              </a:r>
              <a:r>
                <a:rPr lang="de-DE" sz="1400" dirty="0" err="1"/>
                <a:t>sensors</a:t>
              </a:r>
              <a:r>
                <a:rPr lang="de-DE" sz="1400" dirty="0"/>
                <a:t> – </a:t>
              </a:r>
              <a:r>
                <a:rPr lang="de-DE" sz="1400" dirty="0" err="1"/>
                <a:t>Magnetic</a:t>
              </a:r>
              <a:r>
                <a:rPr lang="de-DE" sz="1400" dirty="0"/>
                <a:t> switch</a:t>
              </a:r>
              <a:endParaRPr lang="de-DE" sz="1400" b="1" dirty="0">
                <a:solidFill>
                  <a:srgbClr val="FF0000"/>
                </a:solidFill>
              </a:endParaRPr>
            </a:p>
          </p:txBody>
        </p:sp>
        <p:sp>
          <p:nvSpPr>
            <p:cNvPr id="41" name="Textfeld 40">
              <a:extLst>
                <a:ext uri="{FF2B5EF4-FFF2-40B4-BE49-F238E27FC236}">
                  <a16:creationId xmlns:a16="http://schemas.microsoft.com/office/drawing/2014/main" id="{02E1427B-DC53-4FC3-82D5-B1F26A38DBD0}"/>
                </a:ext>
              </a:extLst>
            </p:cNvPr>
            <p:cNvSpPr txBox="1"/>
            <p:nvPr/>
          </p:nvSpPr>
          <p:spPr>
            <a:xfrm>
              <a:off x="7892873" y="717402"/>
              <a:ext cx="778047" cy="276999"/>
            </a:xfrm>
            <a:prstGeom prst="rect">
              <a:avLst/>
            </a:prstGeom>
            <a:noFill/>
          </p:spPr>
          <p:txBody>
            <a:bodyPr wrap="square" rtlCol="0">
              <a:spAutoFit/>
            </a:bodyPr>
            <a:lstStyle/>
            <a:p>
              <a:pPr algn="ctr"/>
              <a:r>
                <a:rPr lang="de-DE" sz="1200" dirty="0">
                  <a:solidFill>
                    <a:srgbClr val="17385F"/>
                  </a:solidFill>
                </a:rPr>
                <a:t>16/20/25</a:t>
              </a:r>
            </a:p>
          </p:txBody>
        </p:sp>
        <p:sp>
          <p:nvSpPr>
            <p:cNvPr id="42" name="Textfeld 41">
              <a:extLst>
                <a:ext uri="{FF2B5EF4-FFF2-40B4-BE49-F238E27FC236}">
                  <a16:creationId xmlns:a16="http://schemas.microsoft.com/office/drawing/2014/main" id="{52786A2D-CDDB-4E12-9FF1-8FF49F403958}"/>
                </a:ext>
              </a:extLst>
            </p:cNvPr>
            <p:cNvSpPr txBox="1"/>
            <p:nvPr/>
          </p:nvSpPr>
          <p:spPr>
            <a:xfrm>
              <a:off x="6378684" y="710443"/>
              <a:ext cx="719999" cy="276999"/>
            </a:xfrm>
            <a:prstGeom prst="rect">
              <a:avLst/>
            </a:prstGeom>
            <a:noFill/>
          </p:spPr>
          <p:txBody>
            <a:bodyPr wrap="square" rtlCol="0">
              <a:spAutoFit/>
            </a:bodyPr>
            <a:lstStyle/>
            <a:p>
              <a:pPr algn="ctr"/>
              <a:r>
                <a:rPr lang="de-DE" sz="1200" dirty="0">
                  <a:solidFill>
                    <a:srgbClr val="17385F"/>
                  </a:solidFill>
                </a:rPr>
                <a:t>10/13</a:t>
              </a:r>
            </a:p>
          </p:txBody>
        </p:sp>
      </p:grpSp>
      <p:grpSp>
        <p:nvGrpSpPr>
          <p:cNvPr id="5" name="Gruppieren 4">
            <a:extLst>
              <a:ext uri="{FF2B5EF4-FFF2-40B4-BE49-F238E27FC236}">
                <a16:creationId xmlns:a16="http://schemas.microsoft.com/office/drawing/2014/main" id="{643A19BF-AFA2-4849-8B0D-EF0B4EB8D8A4}"/>
              </a:ext>
            </a:extLst>
          </p:cNvPr>
          <p:cNvGrpSpPr/>
          <p:nvPr/>
        </p:nvGrpSpPr>
        <p:grpSpPr>
          <a:xfrm>
            <a:off x="64932" y="2854722"/>
            <a:ext cx="2251858" cy="1483224"/>
            <a:chOff x="3065285" y="2984489"/>
            <a:chExt cx="2251858" cy="1483224"/>
          </a:xfrm>
        </p:grpSpPr>
        <p:pic>
          <p:nvPicPr>
            <p:cNvPr id="38" name="Grafik 37" descr="Ein Bild, das Elektronik enthält.&#10;&#10;Automatisch generierte Beschreibung">
              <a:extLst>
                <a:ext uri="{FF2B5EF4-FFF2-40B4-BE49-F238E27FC236}">
                  <a16:creationId xmlns:a16="http://schemas.microsoft.com/office/drawing/2014/main" id="{674AD0D6-9238-4013-B408-8264B151CE69}"/>
                </a:ext>
              </a:extLst>
            </p:cNvPr>
            <p:cNvPicPr>
              <a:picLocks noChangeAspect="1"/>
            </p:cNvPicPr>
            <p:nvPr/>
          </p:nvPicPr>
          <p:blipFill>
            <a:blip r:embed="rId6"/>
            <a:stretch>
              <a:fillRect/>
            </a:stretch>
          </p:blipFill>
          <p:spPr>
            <a:xfrm>
              <a:off x="3541851" y="3461618"/>
              <a:ext cx="1267200" cy="1006095"/>
            </a:xfrm>
            <a:prstGeom prst="rect">
              <a:avLst/>
            </a:prstGeom>
          </p:spPr>
        </p:pic>
        <p:sp>
          <p:nvSpPr>
            <p:cNvPr id="31" name="Textplatzhalter 2">
              <a:extLst>
                <a:ext uri="{FF2B5EF4-FFF2-40B4-BE49-F238E27FC236}">
                  <a16:creationId xmlns:a16="http://schemas.microsoft.com/office/drawing/2014/main" id="{DA0D509F-4AC4-4AE8-8007-1CD1F2DC19C5}"/>
                </a:ext>
              </a:extLst>
            </p:cNvPr>
            <p:cNvSpPr txBox="1">
              <a:spLocks/>
            </p:cNvSpPr>
            <p:nvPr/>
          </p:nvSpPr>
          <p:spPr>
            <a:xfrm>
              <a:off x="3065285" y="2984489"/>
              <a:ext cx="2251858" cy="466210"/>
            </a:xfrm>
            <a:prstGeom prst="rect">
              <a:avLst/>
            </a:prstGeom>
          </p:spPr>
          <p:txBody>
            <a:bodyPr vert="horz" lIns="91440" tIns="45720" rIns="91440" bIns="45720" rtlCol="0" anchor="ctr">
              <a:noAutofit/>
            </a:bodyPr>
            <a:lstStyle>
              <a:lvl1pPr marL="0" indent="0" algn="l" defTabSz="457171" rtl="0" eaLnBrk="1" latinLnBrk="0" hangingPunct="1">
                <a:spcBef>
                  <a:spcPct val="20000"/>
                </a:spcBef>
                <a:buFont typeface="Arial"/>
                <a:buNone/>
                <a:defRPr sz="2000" kern="1200">
                  <a:solidFill>
                    <a:srgbClr val="00446B"/>
                  </a:solidFill>
                  <a:latin typeface="+mn-lt"/>
                  <a:ea typeface="+mn-ea"/>
                  <a:cs typeface="+mn-cs"/>
                </a:defRPr>
              </a:lvl1pPr>
              <a:lvl2pPr marL="457170" indent="0" algn="l" defTabSz="457171" rtl="0" eaLnBrk="1" latinLnBrk="0" hangingPunct="1">
                <a:spcBef>
                  <a:spcPct val="20000"/>
                </a:spcBef>
                <a:buFont typeface="Arial"/>
                <a:buNone/>
                <a:defRPr sz="1800" kern="1200">
                  <a:solidFill>
                    <a:srgbClr val="00446B"/>
                  </a:solidFill>
                  <a:latin typeface="+mn-lt"/>
                  <a:ea typeface="+mn-ea"/>
                  <a:cs typeface="+mn-cs"/>
                </a:defRPr>
              </a:lvl2pPr>
              <a:lvl3pPr marL="1142927" indent="-228585" algn="l" defTabSz="457171" rtl="0" eaLnBrk="1" latinLnBrk="0" hangingPunct="1">
                <a:spcBef>
                  <a:spcPct val="20000"/>
                </a:spcBef>
                <a:buFont typeface="Arial"/>
                <a:buChar char="•"/>
                <a:defRPr sz="2000" kern="1200">
                  <a:solidFill>
                    <a:srgbClr val="00446B"/>
                  </a:solidFill>
                  <a:latin typeface="+mn-lt"/>
                  <a:ea typeface="+mn-ea"/>
                  <a:cs typeface="+mn-cs"/>
                </a:defRPr>
              </a:lvl3pPr>
              <a:lvl4pPr marL="1600098" indent="-228585" algn="l" defTabSz="457171" rtl="0" eaLnBrk="1" latinLnBrk="0" hangingPunct="1">
                <a:spcBef>
                  <a:spcPct val="20000"/>
                </a:spcBef>
                <a:buFont typeface="Arial"/>
                <a:buChar char="–"/>
                <a:defRPr sz="1800" kern="1200">
                  <a:solidFill>
                    <a:srgbClr val="00446B"/>
                  </a:solidFill>
                  <a:latin typeface="+mn-lt"/>
                  <a:ea typeface="+mn-ea"/>
                  <a:cs typeface="+mn-cs"/>
                </a:defRPr>
              </a:lvl4pPr>
              <a:lvl5pPr marL="2057268" indent="-228585" algn="l" defTabSz="457171" rtl="0" eaLnBrk="1" latinLnBrk="0" hangingPunct="1">
                <a:spcBef>
                  <a:spcPct val="20000"/>
                </a:spcBef>
                <a:buFont typeface="Arial"/>
                <a:buChar char="»"/>
                <a:defRPr sz="1800" kern="1200">
                  <a:solidFill>
                    <a:srgbClr val="00446B"/>
                  </a:solidFill>
                  <a:latin typeface="+mn-lt"/>
                  <a:ea typeface="+mn-ea"/>
                  <a:cs typeface="+mn-cs"/>
                </a:defRPr>
              </a:lvl5pPr>
              <a:lvl6pPr marL="2514439" indent="-228585" algn="l" defTabSz="457171" rtl="0" eaLnBrk="1" latinLnBrk="0" hangingPunct="1">
                <a:spcBef>
                  <a:spcPct val="20000"/>
                </a:spcBef>
                <a:buFont typeface="Arial"/>
                <a:buChar char="•"/>
                <a:defRPr sz="2000" kern="1200">
                  <a:solidFill>
                    <a:schemeClr val="tx1"/>
                  </a:solidFill>
                  <a:latin typeface="+mn-lt"/>
                  <a:ea typeface="+mn-ea"/>
                  <a:cs typeface="+mn-cs"/>
                </a:defRPr>
              </a:lvl6pPr>
              <a:lvl7pPr marL="2971610" indent="-228585" algn="l" defTabSz="457171" rtl="0" eaLnBrk="1" latinLnBrk="0" hangingPunct="1">
                <a:spcBef>
                  <a:spcPct val="20000"/>
                </a:spcBef>
                <a:buFont typeface="Arial"/>
                <a:buChar char="•"/>
                <a:defRPr sz="2000" kern="1200">
                  <a:solidFill>
                    <a:schemeClr val="tx1"/>
                  </a:solidFill>
                  <a:latin typeface="+mn-lt"/>
                  <a:ea typeface="+mn-ea"/>
                  <a:cs typeface="+mn-cs"/>
                </a:defRPr>
              </a:lvl7pPr>
              <a:lvl8pPr marL="3428781" indent="-228585" algn="l" defTabSz="457171" rtl="0" eaLnBrk="1" latinLnBrk="0" hangingPunct="1">
                <a:spcBef>
                  <a:spcPct val="20000"/>
                </a:spcBef>
                <a:buFont typeface="Arial"/>
                <a:buChar char="•"/>
                <a:defRPr sz="2000" kern="1200">
                  <a:solidFill>
                    <a:schemeClr val="tx1"/>
                  </a:solidFill>
                  <a:latin typeface="+mn-lt"/>
                  <a:ea typeface="+mn-ea"/>
                  <a:cs typeface="+mn-cs"/>
                </a:defRPr>
              </a:lvl8pPr>
              <a:lvl9pPr marL="3885951" indent="-228585" algn="l" defTabSz="457171" rtl="0" eaLnBrk="1" latinLnBrk="0" hangingPunct="1">
                <a:spcBef>
                  <a:spcPct val="20000"/>
                </a:spcBef>
                <a:buFont typeface="Arial"/>
                <a:buChar char="•"/>
                <a:defRPr sz="2000" kern="1200">
                  <a:solidFill>
                    <a:schemeClr val="tx1"/>
                  </a:solidFill>
                  <a:latin typeface="+mn-lt"/>
                  <a:ea typeface="+mn-ea"/>
                  <a:cs typeface="+mn-cs"/>
                </a:defRPr>
              </a:lvl9pPr>
            </a:lstStyle>
            <a:p>
              <a:pPr algn="ctr">
                <a:lnSpc>
                  <a:spcPct val="110000"/>
                </a:lnSpc>
                <a:spcBef>
                  <a:spcPts val="125"/>
                </a:spcBef>
              </a:pPr>
              <a:r>
                <a:rPr lang="en-US" sz="1400" b="1" dirty="0">
                  <a:solidFill>
                    <a:srgbClr val="009EE0"/>
                  </a:solidFill>
                </a:rPr>
                <a:t>certified safe gripping force maintenance</a:t>
              </a:r>
              <a:endParaRPr lang="de-DE" sz="1400" b="1" dirty="0">
                <a:solidFill>
                  <a:srgbClr val="009EE0"/>
                </a:solidFill>
              </a:endParaRPr>
            </a:p>
          </p:txBody>
        </p:sp>
      </p:grpSp>
      <p:grpSp>
        <p:nvGrpSpPr>
          <p:cNvPr id="4" name="Gruppieren 3">
            <a:extLst>
              <a:ext uri="{FF2B5EF4-FFF2-40B4-BE49-F238E27FC236}">
                <a16:creationId xmlns:a16="http://schemas.microsoft.com/office/drawing/2014/main" id="{4BF26720-445F-4DB1-B717-0ED1D31FE865}"/>
              </a:ext>
            </a:extLst>
          </p:cNvPr>
          <p:cNvGrpSpPr/>
          <p:nvPr/>
        </p:nvGrpSpPr>
        <p:grpSpPr>
          <a:xfrm>
            <a:off x="4706822" y="3077925"/>
            <a:ext cx="2181455" cy="1036818"/>
            <a:chOff x="2814522" y="3302412"/>
            <a:chExt cx="2181455" cy="1036818"/>
          </a:xfrm>
        </p:grpSpPr>
        <p:sp>
          <p:nvSpPr>
            <p:cNvPr id="35" name="Textplatzhalter 2">
              <a:extLst>
                <a:ext uri="{FF2B5EF4-FFF2-40B4-BE49-F238E27FC236}">
                  <a16:creationId xmlns:a16="http://schemas.microsoft.com/office/drawing/2014/main" id="{B57EDA74-CF94-45F9-A7C4-9CF9AB109962}"/>
                </a:ext>
              </a:extLst>
            </p:cNvPr>
            <p:cNvSpPr txBox="1">
              <a:spLocks/>
            </p:cNvSpPr>
            <p:nvPr/>
          </p:nvSpPr>
          <p:spPr>
            <a:xfrm>
              <a:off x="2814522" y="3302412"/>
              <a:ext cx="2181455" cy="360000"/>
            </a:xfrm>
            <a:prstGeom prst="rect">
              <a:avLst/>
            </a:prstGeom>
          </p:spPr>
          <p:txBody>
            <a:bodyPr vert="horz" lIns="91440" tIns="45720" rIns="91440" bIns="45720" rtlCol="0" anchor="ctr">
              <a:normAutofit/>
            </a:bodyPr>
            <a:lstStyle>
              <a:lvl1pPr marL="0" indent="0" algn="l" defTabSz="457171" rtl="0" eaLnBrk="1" latinLnBrk="0" hangingPunct="1">
                <a:spcBef>
                  <a:spcPct val="20000"/>
                </a:spcBef>
                <a:buFont typeface="Arial"/>
                <a:buNone/>
                <a:defRPr sz="2000" kern="1200">
                  <a:solidFill>
                    <a:srgbClr val="00446B"/>
                  </a:solidFill>
                  <a:latin typeface="+mn-lt"/>
                  <a:ea typeface="+mn-ea"/>
                  <a:cs typeface="+mn-cs"/>
                </a:defRPr>
              </a:lvl1pPr>
              <a:lvl2pPr marL="457170" indent="0" algn="l" defTabSz="457171" rtl="0" eaLnBrk="1" latinLnBrk="0" hangingPunct="1">
                <a:spcBef>
                  <a:spcPct val="20000"/>
                </a:spcBef>
                <a:buFont typeface="Arial"/>
                <a:buNone/>
                <a:defRPr sz="1800" kern="1200">
                  <a:solidFill>
                    <a:srgbClr val="00446B"/>
                  </a:solidFill>
                  <a:latin typeface="+mn-lt"/>
                  <a:ea typeface="+mn-ea"/>
                  <a:cs typeface="+mn-cs"/>
                </a:defRPr>
              </a:lvl2pPr>
              <a:lvl3pPr marL="1142927" indent="-228585" algn="l" defTabSz="457171" rtl="0" eaLnBrk="1" latinLnBrk="0" hangingPunct="1">
                <a:spcBef>
                  <a:spcPct val="20000"/>
                </a:spcBef>
                <a:buFont typeface="Arial"/>
                <a:buChar char="•"/>
                <a:defRPr sz="2000" kern="1200">
                  <a:solidFill>
                    <a:srgbClr val="00446B"/>
                  </a:solidFill>
                  <a:latin typeface="+mn-lt"/>
                  <a:ea typeface="+mn-ea"/>
                  <a:cs typeface="+mn-cs"/>
                </a:defRPr>
              </a:lvl3pPr>
              <a:lvl4pPr marL="1600098" indent="-228585" algn="l" defTabSz="457171" rtl="0" eaLnBrk="1" latinLnBrk="0" hangingPunct="1">
                <a:spcBef>
                  <a:spcPct val="20000"/>
                </a:spcBef>
                <a:buFont typeface="Arial"/>
                <a:buChar char="–"/>
                <a:defRPr sz="1800" kern="1200">
                  <a:solidFill>
                    <a:srgbClr val="00446B"/>
                  </a:solidFill>
                  <a:latin typeface="+mn-lt"/>
                  <a:ea typeface="+mn-ea"/>
                  <a:cs typeface="+mn-cs"/>
                </a:defRPr>
              </a:lvl4pPr>
              <a:lvl5pPr marL="2057268" indent="-228585" algn="l" defTabSz="457171" rtl="0" eaLnBrk="1" latinLnBrk="0" hangingPunct="1">
                <a:spcBef>
                  <a:spcPct val="20000"/>
                </a:spcBef>
                <a:buFont typeface="Arial"/>
                <a:buChar char="»"/>
                <a:defRPr sz="1800" kern="1200">
                  <a:solidFill>
                    <a:srgbClr val="00446B"/>
                  </a:solidFill>
                  <a:latin typeface="+mn-lt"/>
                  <a:ea typeface="+mn-ea"/>
                  <a:cs typeface="+mn-cs"/>
                </a:defRPr>
              </a:lvl5pPr>
              <a:lvl6pPr marL="2514439" indent="-228585" algn="l" defTabSz="457171" rtl="0" eaLnBrk="1" latinLnBrk="0" hangingPunct="1">
                <a:spcBef>
                  <a:spcPct val="20000"/>
                </a:spcBef>
                <a:buFont typeface="Arial"/>
                <a:buChar char="•"/>
                <a:defRPr sz="2000" kern="1200">
                  <a:solidFill>
                    <a:schemeClr val="tx1"/>
                  </a:solidFill>
                  <a:latin typeface="+mn-lt"/>
                  <a:ea typeface="+mn-ea"/>
                  <a:cs typeface="+mn-cs"/>
                </a:defRPr>
              </a:lvl6pPr>
              <a:lvl7pPr marL="2971610" indent="-228585" algn="l" defTabSz="457171" rtl="0" eaLnBrk="1" latinLnBrk="0" hangingPunct="1">
                <a:spcBef>
                  <a:spcPct val="20000"/>
                </a:spcBef>
                <a:buFont typeface="Arial"/>
                <a:buChar char="•"/>
                <a:defRPr sz="2000" kern="1200">
                  <a:solidFill>
                    <a:schemeClr val="tx1"/>
                  </a:solidFill>
                  <a:latin typeface="+mn-lt"/>
                  <a:ea typeface="+mn-ea"/>
                  <a:cs typeface="+mn-cs"/>
                </a:defRPr>
              </a:lvl7pPr>
              <a:lvl8pPr marL="3428781" indent="-228585" algn="l" defTabSz="457171" rtl="0" eaLnBrk="1" latinLnBrk="0" hangingPunct="1">
                <a:spcBef>
                  <a:spcPct val="20000"/>
                </a:spcBef>
                <a:buFont typeface="Arial"/>
                <a:buChar char="•"/>
                <a:defRPr sz="2000" kern="1200">
                  <a:solidFill>
                    <a:schemeClr val="tx1"/>
                  </a:solidFill>
                  <a:latin typeface="+mn-lt"/>
                  <a:ea typeface="+mn-ea"/>
                  <a:cs typeface="+mn-cs"/>
                </a:defRPr>
              </a:lvl8pPr>
              <a:lvl9pPr marL="3885951" indent="-228585" algn="l" defTabSz="457171" rtl="0" eaLnBrk="1" latinLnBrk="0" hangingPunct="1">
                <a:spcBef>
                  <a:spcPct val="20000"/>
                </a:spcBef>
                <a:buFont typeface="Arial"/>
                <a:buChar char="•"/>
                <a:defRPr sz="2000" kern="1200">
                  <a:solidFill>
                    <a:schemeClr val="tx1"/>
                  </a:solidFill>
                  <a:latin typeface="+mn-lt"/>
                  <a:ea typeface="+mn-ea"/>
                  <a:cs typeface="+mn-cs"/>
                </a:defRPr>
              </a:lvl9pPr>
            </a:lstStyle>
            <a:p>
              <a:pPr algn="ctr">
                <a:lnSpc>
                  <a:spcPct val="110000"/>
                </a:lnSpc>
                <a:spcBef>
                  <a:spcPts val="125"/>
                </a:spcBef>
              </a:pPr>
              <a:r>
                <a:rPr lang="de-DE" sz="1400" dirty="0"/>
                <a:t>Precision </a:t>
              </a:r>
              <a:r>
                <a:rPr lang="de-DE" sz="1400" dirty="0" err="1"/>
                <a:t>version</a:t>
              </a:r>
              <a:endParaRPr lang="de-DE" sz="1400" dirty="0"/>
            </a:p>
          </p:txBody>
        </p:sp>
        <p:pic>
          <p:nvPicPr>
            <p:cNvPr id="49" name="Grafik 48" descr="Ein Bild, das drinnen, Elektronik, Kamera enthält.&#10;&#10;Automatisch generierte Beschreibung">
              <a:extLst>
                <a:ext uri="{FF2B5EF4-FFF2-40B4-BE49-F238E27FC236}">
                  <a16:creationId xmlns:a16="http://schemas.microsoft.com/office/drawing/2014/main" id="{B33A7845-51C4-43A2-B592-24589C2B3B60}"/>
                </a:ext>
              </a:extLst>
            </p:cNvPr>
            <p:cNvPicPr>
              <a:picLocks noChangeAspect="1"/>
            </p:cNvPicPr>
            <p:nvPr/>
          </p:nvPicPr>
          <p:blipFill>
            <a:blip r:embed="rId7"/>
            <a:stretch>
              <a:fillRect/>
            </a:stretch>
          </p:blipFill>
          <p:spPr>
            <a:xfrm rot="10800000">
              <a:off x="3320149" y="3619230"/>
              <a:ext cx="1170201" cy="720000"/>
            </a:xfrm>
            <a:prstGeom prst="rect">
              <a:avLst/>
            </a:prstGeom>
          </p:spPr>
        </p:pic>
      </p:grpSp>
      <p:grpSp>
        <p:nvGrpSpPr>
          <p:cNvPr id="6" name="Gruppieren 5">
            <a:extLst>
              <a:ext uri="{FF2B5EF4-FFF2-40B4-BE49-F238E27FC236}">
                <a16:creationId xmlns:a16="http://schemas.microsoft.com/office/drawing/2014/main" id="{1C2E0EB9-7A68-4857-9EFD-6D2C83E4A6A5}"/>
              </a:ext>
            </a:extLst>
          </p:cNvPr>
          <p:cNvGrpSpPr/>
          <p:nvPr/>
        </p:nvGrpSpPr>
        <p:grpSpPr>
          <a:xfrm>
            <a:off x="2148589" y="2998753"/>
            <a:ext cx="2687773" cy="1195162"/>
            <a:chOff x="4572000" y="2114865"/>
            <a:chExt cx="2687773" cy="1195162"/>
          </a:xfrm>
        </p:grpSpPr>
        <p:pic>
          <p:nvPicPr>
            <p:cNvPr id="10" name="Grafik 9" descr="Ein Bild, das Elektronik enthält.&#10;&#10;Automatisch generierte Beschreibung">
              <a:extLst>
                <a:ext uri="{FF2B5EF4-FFF2-40B4-BE49-F238E27FC236}">
                  <a16:creationId xmlns:a16="http://schemas.microsoft.com/office/drawing/2014/main" id="{9D699381-4F9A-4DAF-9BFB-345CE35BF893}"/>
                </a:ext>
              </a:extLst>
            </p:cNvPr>
            <p:cNvPicPr>
              <a:picLocks noChangeAspect="1"/>
            </p:cNvPicPr>
            <p:nvPr/>
          </p:nvPicPr>
          <p:blipFill>
            <a:blip r:embed="rId8"/>
            <a:stretch>
              <a:fillRect/>
            </a:stretch>
          </p:blipFill>
          <p:spPr>
            <a:xfrm>
              <a:off x="5161290" y="2590027"/>
              <a:ext cx="1509193" cy="720000"/>
            </a:xfrm>
            <a:prstGeom prst="rect">
              <a:avLst/>
            </a:prstGeom>
          </p:spPr>
        </p:pic>
        <p:sp>
          <p:nvSpPr>
            <p:cNvPr id="44" name="Textplatzhalter 2">
              <a:extLst>
                <a:ext uri="{FF2B5EF4-FFF2-40B4-BE49-F238E27FC236}">
                  <a16:creationId xmlns:a16="http://schemas.microsoft.com/office/drawing/2014/main" id="{A8AF0B41-1915-4BB8-8DA2-2D5EFBFC5EF2}"/>
                </a:ext>
              </a:extLst>
            </p:cNvPr>
            <p:cNvSpPr txBox="1">
              <a:spLocks/>
            </p:cNvSpPr>
            <p:nvPr/>
          </p:nvSpPr>
          <p:spPr>
            <a:xfrm>
              <a:off x="4572000" y="2114865"/>
              <a:ext cx="2687773" cy="466209"/>
            </a:xfrm>
            <a:prstGeom prst="rect">
              <a:avLst/>
            </a:prstGeom>
          </p:spPr>
          <p:txBody>
            <a:bodyPr vert="horz" lIns="91440" tIns="45720" rIns="91440" bIns="45720" rtlCol="0" anchor="ctr">
              <a:noAutofit/>
            </a:bodyPr>
            <a:lstStyle>
              <a:lvl1pPr marL="0" indent="0" algn="l" defTabSz="457171" rtl="0" eaLnBrk="1" latinLnBrk="0" hangingPunct="1">
                <a:spcBef>
                  <a:spcPct val="20000"/>
                </a:spcBef>
                <a:buFont typeface="Arial"/>
                <a:buNone/>
                <a:defRPr sz="2000" kern="1200">
                  <a:solidFill>
                    <a:srgbClr val="00446B"/>
                  </a:solidFill>
                  <a:latin typeface="+mn-lt"/>
                  <a:ea typeface="+mn-ea"/>
                  <a:cs typeface="+mn-cs"/>
                </a:defRPr>
              </a:lvl1pPr>
              <a:lvl2pPr marL="457170" indent="0" algn="l" defTabSz="457171" rtl="0" eaLnBrk="1" latinLnBrk="0" hangingPunct="1">
                <a:spcBef>
                  <a:spcPct val="20000"/>
                </a:spcBef>
                <a:buFont typeface="Arial"/>
                <a:buNone/>
                <a:defRPr sz="1800" kern="1200">
                  <a:solidFill>
                    <a:srgbClr val="00446B"/>
                  </a:solidFill>
                  <a:latin typeface="+mn-lt"/>
                  <a:ea typeface="+mn-ea"/>
                  <a:cs typeface="+mn-cs"/>
                </a:defRPr>
              </a:lvl2pPr>
              <a:lvl3pPr marL="1142927" indent="-228585" algn="l" defTabSz="457171" rtl="0" eaLnBrk="1" latinLnBrk="0" hangingPunct="1">
                <a:spcBef>
                  <a:spcPct val="20000"/>
                </a:spcBef>
                <a:buFont typeface="Arial"/>
                <a:buChar char="•"/>
                <a:defRPr sz="2000" kern="1200">
                  <a:solidFill>
                    <a:srgbClr val="00446B"/>
                  </a:solidFill>
                  <a:latin typeface="+mn-lt"/>
                  <a:ea typeface="+mn-ea"/>
                  <a:cs typeface="+mn-cs"/>
                </a:defRPr>
              </a:lvl3pPr>
              <a:lvl4pPr marL="1600098" indent="-228585" algn="l" defTabSz="457171" rtl="0" eaLnBrk="1" latinLnBrk="0" hangingPunct="1">
                <a:spcBef>
                  <a:spcPct val="20000"/>
                </a:spcBef>
                <a:buFont typeface="Arial"/>
                <a:buChar char="–"/>
                <a:defRPr sz="1800" kern="1200">
                  <a:solidFill>
                    <a:srgbClr val="00446B"/>
                  </a:solidFill>
                  <a:latin typeface="+mn-lt"/>
                  <a:ea typeface="+mn-ea"/>
                  <a:cs typeface="+mn-cs"/>
                </a:defRPr>
              </a:lvl4pPr>
              <a:lvl5pPr marL="2057268" indent="-228585" algn="l" defTabSz="457171" rtl="0" eaLnBrk="1" latinLnBrk="0" hangingPunct="1">
                <a:spcBef>
                  <a:spcPct val="20000"/>
                </a:spcBef>
                <a:buFont typeface="Arial"/>
                <a:buChar char="»"/>
                <a:defRPr sz="1800" kern="1200">
                  <a:solidFill>
                    <a:srgbClr val="00446B"/>
                  </a:solidFill>
                  <a:latin typeface="+mn-lt"/>
                  <a:ea typeface="+mn-ea"/>
                  <a:cs typeface="+mn-cs"/>
                </a:defRPr>
              </a:lvl5pPr>
              <a:lvl6pPr marL="2514439" indent="-228585" algn="l" defTabSz="457171" rtl="0" eaLnBrk="1" latinLnBrk="0" hangingPunct="1">
                <a:spcBef>
                  <a:spcPct val="20000"/>
                </a:spcBef>
                <a:buFont typeface="Arial"/>
                <a:buChar char="•"/>
                <a:defRPr sz="2000" kern="1200">
                  <a:solidFill>
                    <a:schemeClr val="tx1"/>
                  </a:solidFill>
                  <a:latin typeface="+mn-lt"/>
                  <a:ea typeface="+mn-ea"/>
                  <a:cs typeface="+mn-cs"/>
                </a:defRPr>
              </a:lvl6pPr>
              <a:lvl7pPr marL="2971610" indent="-228585" algn="l" defTabSz="457171" rtl="0" eaLnBrk="1" latinLnBrk="0" hangingPunct="1">
                <a:spcBef>
                  <a:spcPct val="20000"/>
                </a:spcBef>
                <a:buFont typeface="Arial"/>
                <a:buChar char="•"/>
                <a:defRPr sz="2000" kern="1200">
                  <a:solidFill>
                    <a:schemeClr val="tx1"/>
                  </a:solidFill>
                  <a:latin typeface="+mn-lt"/>
                  <a:ea typeface="+mn-ea"/>
                  <a:cs typeface="+mn-cs"/>
                </a:defRPr>
              </a:lvl7pPr>
              <a:lvl8pPr marL="3428781" indent="-228585" algn="l" defTabSz="457171" rtl="0" eaLnBrk="1" latinLnBrk="0" hangingPunct="1">
                <a:spcBef>
                  <a:spcPct val="20000"/>
                </a:spcBef>
                <a:buFont typeface="Arial"/>
                <a:buChar char="•"/>
                <a:defRPr sz="2000" kern="1200">
                  <a:solidFill>
                    <a:schemeClr val="tx1"/>
                  </a:solidFill>
                  <a:latin typeface="+mn-lt"/>
                  <a:ea typeface="+mn-ea"/>
                  <a:cs typeface="+mn-cs"/>
                </a:defRPr>
              </a:lvl8pPr>
              <a:lvl9pPr marL="3885951" indent="-228585" algn="l" defTabSz="457171" rtl="0" eaLnBrk="1" latinLnBrk="0" hangingPunct="1">
                <a:spcBef>
                  <a:spcPct val="20000"/>
                </a:spcBef>
                <a:buFont typeface="Arial"/>
                <a:buChar char="•"/>
                <a:defRPr sz="2000" kern="1200">
                  <a:solidFill>
                    <a:schemeClr val="tx1"/>
                  </a:solidFill>
                  <a:latin typeface="+mn-lt"/>
                  <a:ea typeface="+mn-ea"/>
                  <a:cs typeface="+mn-cs"/>
                </a:defRPr>
              </a:lvl9pPr>
            </a:lstStyle>
            <a:p>
              <a:pPr algn="ctr">
                <a:lnSpc>
                  <a:spcPct val="110000"/>
                </a:lnSpc>
                <a:spcBef>
                  <a:spcPts val="125"/>
                </a:spcBef>
              </a:pPr>
              <a:r>
                <a:rPr lang="de-DE" sz="1400" dirty="0" err="1"/>
                <a:t>Conventional</a:t>
              </a:r>
              <a:r>
                <a:rPr lang="de-DE" sz="1400" dirty="0"/>
                <a:t> </a:t>
              </a:r>
              <a:r>
                <a:rPr lang="de-DE" sz="1400" dirty="0" err="1"/>
                <a:t>gripping</a:t>
              </a:r>
              <a:r>
                <a:rPr lang="de-DE" sz="1400" dirty="0"/>
                <a:t> </a:t>
              </a:r>
              <a:r>
                <a:rPr lang="de-DE" sz="1400" dirty="0" err="1"/>
                <a:t>force</a:t>
              </a:r>
              <a:r>
                <a:rPr lang="de-DE" sz="1400" dirty="0"/>
                <a:t> </a:t>
              </a:r>
              <a:r>
                <a:rPr lang="de-DE" sz="1400" dirty="0" err="1"/>
                <a:t>maintenance</a:t>
              </a:r>
              <a:endParaRPr lang="de-DE" sz="1400" dirty="0"/>
            </a:p>
          </p:txBody>
        </p:sp>
      </p:grpSp>
      <p:grpSp>
        <p:nvGrpSpPr>
          <p:cNvPr id="24" name="Gruppieren 23">
            <a:extLst>
              <a:ext uri="{FF2B5EF4-FFF2-40B4-BE49-F238E27FC236}">
                <a16:creationId xmlns:a16="http://schemas.microsoft.com/office/drawing/2014/main" id="{980306DD-F750-42FF-80AE-2EA650CE3DA5}"/>
              </a:ext>
            </a:extLst>
          </p:cNvPr>
          <p:cNvGrpSpPr/>
          <p:nvPr/>
        </p:nvGrpSpPr>
        <p:grpSpPr>
          <a:xfrm>
            <a:off x="6068438" y="27649"/>
            <a:ext cx="3089247" cy="738664"/>
            <a:chOff x="5786232" y="3390259"/>
            <a:chExt cx="3089247" cy="738664"/>
          </a:xfrm>
        </p:grpSpPr>
        <p:sp>
          <p:nvSpPr>
            <p:cNvPr id="39" name="Textfeld 38">
              <a:extLst>
                <a:ext uri="{FF2B5EF4-FFF2-40B4-BE49-F238E27FC236}">
                  <a16:creationId xmlns:a16="http://schemas.microsoft.com/office/drawing/2014/main" id="{691D892E-45D7-45DC-A15B-7B934A9FCD9B}"/>
                </a:ext>
              </a:extLst>
            </p:cNvPr>
            <p:cNvSpPr txBox="1"/>
            <p:nvPr/>
          </p:nvSpPr>
          <p:spPr>
            <a:xfrm>
              <a:off x="6239892" y="3390259"/>
              <a:ext cx="2635587" cy="738664"/>
            </a:xfrm>
            <a:prstGeom prst="rect">
              <a:avLst/>
            </a:prstGeom>
            <a:noFill/>
          </p:spPr>
          <p:txBody>
            <a:bodyPr wrap="square" rtlCol="0">
              <a:spAutoFit/>
            </a:bodyPr>
            <a:lstStyle/>
            <a:p>
              <a:pPr algn="ctr"/>
              <a:r>
                <a:rPr lang="en-US" sz="1400" b="1" dirty="0">
                  <a:solidFill>
                    <a:srgbClr val="009EE0"/>
                  </a:solidFill>
                </a:rPr>
                <a:t>IP</a:t>
              </a:r>
              <a:r>
                <a:rPr lang="en-US" sz="1400" dirty="0">
                  <a:solidFill>
                    <a:srgbClr val="00446B"/>
                  </a:solidFill>
                </a:rPr>
                <a:t> protection class </a:t>
              </a:r>
              <a:r>
                <a:rPr lang="en-US" sz="1400" b="1" dirty="0">
                  <a:solidFill>
                    <a:srgbClr val="009EE0"/>
                  </a:solidFill>
                </a:rPr>
                <a:t>64</a:t>
              </a:r>
            </a:p>
            <a:p>
              <a:pPr algn="ctr"/>
              <a:r>
                <a:rPr lang="en-US" sz="1400" dirty="0">
                  <a:solidFill>
                    <a:srgbClr val="00446B"/>
                  </a:solidFill>
                </a:rPr>
                <a:t>and </a:t>
              </a:r>
              <a:r>
                <a:rPr lang="en-US" sz="1400" b="1" dirty="0">
                  <a:solidFill>
                    <a:srgbClr val="009EE0"/>
                  </a:solidFill>
                </a:rPr>
                <a:t>H1 grease </a:t>
              </a:r>
            </a:p>
            <a:p>
              <a:pPr algn="ctr"/>
              <a:r>
                <a:rPr lang="en-US" sz="1400" b="1" dirty="0">
                  <a:solidFill>
                    <a:srgbClr val="009EE0"/>
                  </a:solidFill>
                </a:rPr>
                <a:t>integrated</a:t>
              </a:r>
              <a:r>
                <a:rPr lang="en-US" sz="1400" dirty="0">
                  <a:solidFill>
                    <a:srgbClr val="00446B"/>
                  </a:solidFill>
                </a:rPr>
                <a:t> in the </a:t>
              </a:r>
              <a:r>
                <a:rPr lang="en-US" sz="1400" b="1" dirty="0" err="1">
                  <a:solidFill>
                    <a:srgbClr val="009EE0"/>
                  </a:solidFill>
                </a:rPr>
                <a:t>Baisis</a:t>
              </a:r>
              <a:r>
                <a:rPr lang="en-US" sz="1400" b="1" dirty="0">
                  <a:solidFill>
                    <a:srgbClr val="009EE0"/>
                  </a:solidFill>
                </a:rPr>
                <a:t> version</a:t>
              </a:r>
              <a:endParaRPr lang="de-DE" sz="1400" b="1" dirty="0">
                <a:solidFill>
                  <a:srgbClr val="009EE0"/>
                </a:solidFill>
              </a:endParaRPr>
            </a:p>
          </p:txBody>
        </p:sp>
        <p:pic>
          <p:nvPicPr>
            <p:cNvPr id="23" name="Grafik 22" descr="Informationen mit einfarbiger Füllung">
              <a:extLst>
                <a:ext uri="{FF2B5EF4-FFF2-40B4-BE49-F238E27FC236}">
                  <a16:creationId xmlns:a16="http://schemas.microsoft.com/office/drawing/2014/main" id="{C6765545-5291-481C-A863-D74A1BE30DE4}"/>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786232" y="3489591"/>
              <a:ext cx="540000" cy="540000"/>
            </a:xfrm>
            <a:prstGeom prst="rect">
              <a:avLst/>
            </a:prstGeom>
          </p:spPr>
        </p:pic>
      </p:grpSp>
      <p:grpSp>
        <p:nvGrpSpPr>
          <p:cNvPr id="7" name="Gruppieren 6">
            <a:extLst>
              <a:ext uri="{FF2B5EF4-FFF2-40B4-BE49-F238E27FC236}">
                <a16:creationId xmlns:a16="http://schemas.microsoft.com/office/drawing/2014/main" id="{9E7FD708-F1F3-4661-BA4A-A67D29C0AB1B}"/>
              </a:ext>
            </a:extLst>
          </p:cNvPr>
          <p:cNvGrpSpPr/>
          <p:nvPr/>
        </p:nvGrpSpPr>
        <p:grpSpPr>
          <a:xfrm>
            <a:off x="2729604" y="1332761"/>
            <a:ext cx="2884283" cy="1196695"/>
            <a:chOff x="465385" y="1985783"/>
            <a:chExt cx="2884283" cy="1196695"/>
          </a:xfrm>
        </p:grpSpPr>
        <p:pic>
          <p:nvPicPr>
            <p:cNvPr id="26" name="Picture 2" descr="Computergenerierter Alternativtext:&#10;SCHUNK— &#10;10-Link I SIO &#10;COM I SI O &#10;STATUS I s2 ">
              <a:extLst>
                <a:ext uri="{FF2B5EF4-FFF2-40B4-BE49-F238E27FC236}">
                  <a16:creationId xmlns:a16="http://schemas.microsoft.com/office/drawing/2014/main" id="{E605634A-A396-4B95-84EB-2A96A9B2CBD7}"/>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262369" y="2462478"/>
              <a:ext cx="1290316" cy="720000"/>
            </a:xfrm>
            <a:prstGeom prst="rect">
              <a:avLst/>
            </a:prstGeom>
            <a:noFill/>
            <a:extLst>
              <a:ext uri="{909E8E84-426E-40DD-AFC4-6F175D3DCCD1}">
                <a14:hiddenFill xmlns:a14="http://schemas.microsoft.com/office/drawing/2010/main">
                  <a:solidFill>
                    <a:srgbClr val="FFFFFF"/>
                  </a:solidFill>
                </a14:hiddenFill>
              </a:ext>
            </a:extLst>
          </p:spPr>
        </p:pic>
        <p:sp>
          <p:nvSpPr>
            <p:cNvPr id="63" name="Textplatzhalter 2">
              <a:extLst>
                <a:ext uri="{FF2B5EF4-FFF2-40B4-BE49-F238E27FC236}">
                  <a16:creationId xmlns:a16="http://schemas.microsoft.com/office/drawing/2014/main" id="{867D0090-44A2-4676-972B-D0DA569992ED}"/>
                </a:ext>
              </a:extLst>
            </p:cNvPr>
            <p:cNvSpPr txBox="1">
              <a:spLocks/>
            </p:cNvSpPr>
            <p:nvPr/>
          </p:nvSpPr>
          <p:spPr>
            <a:xfrm>
              <a:off x="465385" y="1985783"/>
              <a:ext cx="2884283" cy="480329"/>
            </a:xfrm>
            <a:prstGeom prst="rect">
              <a:avLst/>
            </a:prstGeom>
          </p:spPr>
          <p:txBody>
            <a:bodyPr vert="horz" lIns="91440" tIns="45720" rIns="91440" bIns="45720" rtlCol="0" anchor="ctr">
              <a:noAutofit/>
            </a:bodyPr>
            <a:lstStyle>
              <a:lvl1pPr marL="0" indent="0" algn="l" defTabSz="457171" rtl="0" eaLnBrk="1" latinLnBrk="0" hangingPunct="1">
                <a:spcBef>
                  <a:spcPct val="20000"/>
                </a:spcBef>
                <a:buFont typeface="Arial"/>
                <a:buNone/>
                <a:defRPr sz="2000" kern="1200">
                  <a:solidFill>
                    <a:srgbClr val="00446B"/>
                  </a:solidFill>
                  <a:latin typeface="+mn-lt"/>
                  <a:ea typeface="+mn-ea"/>
                  <a:cs typeface="+mn-cs"/>
                </a:defRPr>
              </a:lvl1pPr>
              <a:lvl2pPr marL="457170" indent="0" algn="l" defTabSz="457171" rtl="0" eaLnBrk="1" latinLnBrk="0" hangingPunct="1">
                <a:spcBef>
                  <a:spcPct val="20000"/>
                </a:spcBef>
                <a:buFont typeface="Arial"/>
                <a:buNone/>
                <a:defRPr sz="1800" kern="1200">
                  <a:solidFill>
                    <a:srgbClr val="00446B"/>
                  </a:solidFill>
                  <a:latin typeface="+mn-lt"/>
                  <a:ea typeface="+mn-ea"/>
                  <a:cs typeface="+mn-cs"/>
                </a:defRPr>
              </a:lvl2pPr>
              <a:lvl3pPr marL="1142927" indent="-228585" algn="l" defTabSz="457171" rtl="0" eaLnBrk="1" latinLnBrk="0" hangingPunct="1">
                <a:spcBef>
                  <a:spcPct val="20000"/>
                </a:spcBef>
                <a:buFont typeface="Arial"/>
                <a:buChar char="•"/>
                <a:defRPr sz="2000" kern="1200">
                  <a:solidFill>
                    <a:srgbClr val="00446B"/>
                  </a:solidFill>
                  <a:latin typeface="+mn-lt"/>
                  <a:ea typeface="+mn-ea"/>
                  <a:cs typeface="+mn-cs"/>
                </a:defRPr>
              </a:lvl3pPr>
              <a:lvl4pPr marL="1600098" indent="-228585" algn="l" defTabSz="457171" rtl="0" eaLnBrk="1" latinLnBrk="0" hangingPunct="1">
                <a:spcBef>
                  <a:spcPct val="20000"/>
                </a:spcBef>
                <a:buFont typeface="Arial"/>
                <a:buChar char="–"/>
                <a:defRPr sz="1800" kern="1200">
                  <a:solidFill>
                    <a:srgbClr val="00446B"/>
                  </a:solidFill>
                  <a:latin typeface="+mn-lt"/>
                  <a:ea typeface="+mn-ea"/>
                  <a:cs typeface="+mn-cs"/>
                </a:defRPr>
              </a:lvl4pPr>
              <a:lvl5pPr marL="2057268" indent="-228585" algn="l" defTabSz="457171" rtl="0" eaLnBrk="1" latinLnBrk="0" hangingPunct="1">
                <a:spcBef>
                  <a:spcPct val="20000"/>
                </a:spcBef>
                <a:buFont typeface="Arial"/>
                <a:buChar char="»"/>
                <a:defRPr sz="1800" kern="1200">
                  <a:solidFill>
                    <a:srgbClr val="00446B"/>
                  </a:solidFill>
                  <a:latin typeface="+mn-lt"/>
                  <a:ea typeface="+mn-ea"/>
                  <a:cs typeface="+mn-cs"/>
                </a:defRPr>
              </a:lvl5pPr>
              <a:lvl6pPr marL="2514439" indent="-228585" algn="l" defTabSz="457171" rtl="0" eaLnBrk="1" latinLnBrk="0" hangingPunct="1">
                <a:spcBef>
                  <a:spcPct val="20000"/>
                </a:spcBef>
                <a:buFont typeface="Arial"/>
                <a:buChar char="•"/>
                <a:defRPr sz="2000" kern="1200">
                  <a:solidFill>
                    <a:schemeClr val="tx1"/>
                  </a:solidFill>
                  <a:latin typeface="+mn-lt"/>
                  <a:ea typeface="+mn-ea"/>
                  <a:cs typeface="+mn-cs"/>
                </a:defRPr>
              </a:lvl6pPr>
              <a:lvl7pPr marL="2971610" indent="-228585" algn="l" defTabSz="457171" rtl="0" eaLnBrk="1" latinLnBrk="0" hangingPunct="1">
                <a:spcBef>
                  <a:spcPct val="20000"/>
                </a:spcBef>
                <a:buFont typeface="Arial"/>
                <a:buChar char="•"/>
                <a:defRPr sz="2000" kern="1200">
                  <a:solidFill>
                    <a:schemeClr val="tx1"/>
                  </a:solidFill>
                  <a:latin typeface="+mn-lt"/>
                  <a:ea typeface="+mn-ea"/>
                  <a:cs typeface="+mn-cs"/>
                </a:defRPr>
              </a:lvl7pPr>
              <a:lvl8pPr marL="3428781" indent="-228585" algn="l" defTabSz="457171" rtl="0" eaLnBrk="1" latinLnBrk="0" hangingPunct="1">
                <a:spcBef>
                  <a:spcPct val="20000"/>
                </a:spcBef>
                <a:buFont typeface="Arial"/>
                <a:buChar char="•"/>
                <a:defRPr sz="2000" kern="1200">
                  <a:solidFill>
                    <a:schemeClr val="tx1"/>
                  </a:solidFill>
                  <a:latin typeface="+mn-lt"/>
                  <a:ea typeface="+mn-ea"/>
                  <a:cs typeface="+mn-cs"/>
                </a:defRPr>
              </a:lvl8pPr>
              <a:lvl9pPr marL="3885951" indent="-228585" algn="l" defTabSz="457171" rtl="0" eaLnBrk="1" latinLnBrk="0" hangingPunct="1">
                <a:spcBef>
                  <a:spcPct val="20000"/>
                </a:spcBef>
                <a:buFont typeface="Arial"/>
                <a:buChar char="•"/>
                <a:defRPr sz="2000" kern="1200">
                  <a:solidFill>
                    <a:schemeClr val="tx1"/>
                  </a:solidFill>
                  <a:latin typeface="+mn-lt"/>
                  <a:ea typeface="+mn-ea"/>
                  <a:cs typeface="+mn-cs"/>
                </a:defRPr>
              </a:lvl9pPr>
            </a:lstStyle>
            <a:p>
              <a:pPr algn="ctr">
                <a:lnSpc>
                  <a:spcPct val="110000"/>
                </a:lnSpc>
                <a:spcBef>
                  <a:spcPts val="125"/>
                </a:spcBef>
              </a:pPr>
              <a:r>
                <a:rPr lang="de-DE" sz="1400" b="1" dirty="0" err="1">
                  <a:solidFill>
                    <a:srgbClr val="009EE0"/>
                  </a:solidFill>
                </a:rPr>
                <a:t>integrated</a:t>
              </a:r>
              <a:r>
                <a:rPr lang="de-DE" sz="1400" b="1" dirty="0">
                  <a:solidFill>
                    <a:srgbClr val="009EE0"/>
                  </a:solidFill>
                </a:rPr>
                <a:t> </a:t>
              </a:r>
              <a:r>
                <a:rPr lang="de-DE" sz="1400" b="1" dirty="0" err="1">
                  <a:solidFill>
                    <a:srgbClr val="009EE0"/>
                  </a:solidFill>
                </a:rPr>
                <a:t>sensor</a:t>
              </a:r>
              <a:r>
                <a:rPr lang="de-DE" sz="1400" b="1" dirty="0">
                  <a:solidFill>
                    <a:srgbClr val="009EE0"/>
                  </a:solidFill>
                </a:rPr>
                <a:t> –</a:t>
              </a:r>
              <a:br>
                <a:rPr lang="de-DE" sz="1400" b="1" dirty="0">
                  <a:solidFill>
                    <a:srgbClr val="009EE0"/>
                  </a:solidFill>
                </a:rPr>
              </a:br>
              <a:r>
                <a:rPr lang="de-DE" sz="1400" b="1" dirty="0">
                  <a:solidFill>
                    <a:srgbClr val="009EE0"/>
                  </a:solidFill>
                </a:rPr>
                <a:t>IO-Link</a:t>
              </a:r>
            </a:p>
          </p:txBody>
        </p:sp>
      </p:grpSp>
      <p:grpSp>
        <p:nvGrpSpPr>
          <p:cNvPr id="2" name="Gruppieren 1">
            <a:extLst>
              <a:ext uri="{FF2B5EF4-FFF2-40B4-BE49-F238E27FC236}">
                <a16:creationId xmlns:a16="http://schemas.microsoft.com/office/drawing/2014/main" id="{9B7946C0-B603-4354-AE1F-ABDCB458E61C}"/>
              </a:ext>
            </a:extLst>
          </p:cNvPr>
          <p:cNvGrpSpPr/>
          <p:nvPr/>
        </p:nvGrpSpPr>
        <p:grpSpPr>
          <a:xfrm>
            <a:off x="6815911" y="3065807"/>
            <a:ext cx="2251859" cy="1052894"/>
            <a:chOff x="6749053" y="58478"/>
            <a:chExt cx="2251859" cy="1052894"/>
          </a:xfrm>
        </p:grpSpPr>
        <p:sp>
          <p:nvSpPr>
            <p:cNvPr id="46" name="Textplatzhalter 2">
              <a:extLst>
                <a:ext uri="{FF2B5EF4-FFF2-40B4-BE49-F238E27FC236}">
                  <a16:creationId xmlns:a16="http://schemas.microsoft.com/office/drawing/2014/main" id="{81F68F0F-8151-4810-91F7-53431A6ABE9F}"/>
                </a:ext>
              </a:extLst>
            </p:cNvPr>
            <p:cNvSpPr txBox="1">
              <a:spLocks/>
            </p:cNvSpPr>
            <p:nvPr/>
          </p:nvSpPr>
          <p:spPr>
            <a:xfrm>
              <a:off x="6749053" y="58478"/>
              <a:ext cx="2251859" cy="360000"/>
            </a:xfrm>
            <a:prstGeom prst="rect">
              <a:avLst/>
            </a:prstGeom>
          </p:spPr>
          <p:txBody>
            <a:bodyPr vert="horz" lIns="91440" tIns="45720" rIns="91440" bIns="45720" rtlCol="0" anchor="ctr">
              <a:normAutofit/>
            </a:bodyPr>
            <a:lstStyle>
              <a:lvl1pPr marL="0" indent="0" algn="l" defTabSz="457171" rtl="0" eaLnBrk="1" latinLnBrk="0" hangingPunct="1">
                <a:spcBef>
                  <a:spcPct val="20000"/>
                </a:spcBef>
                <a:buFont typeface="Arial"/>
                <a:buNone/>
                <a:defRPr sz="2000" kern="1200">
                  <a:solidFill>
                    <a:srgbClr val="00446B"/>
                  </a:solidFill>
                  <a:latin typeface="+mn-lt"/>
                  <a:ea typeface="+mn-ea"/>
                  <a:cs typeface="+mn-cs"/>
                </a:defRPr>
              </a:lvl1pPr>
              <a:lvl2pPr marL="457170" indent="0" algn="l" defTabSz="457171" rtl="0" eaLnBrk="1" latinLnBrk="0" hangingPunct="1">
                <a:spcBef>
                  <a:spcPct val="20000"/>
                </a:spcBef>
                <a:buFont typeface="Arial"/>
                <a:buNone/>
                <a:defRPr sz="1800" kern="1200">
                  <a:solidFill>
                    <a:srgbClr val="00446B"/>
                  </a:solidFill>
                  <a:latin typeface="+mn-lt"/>
                  <a:ea typeface="+mn-ea"/>
                  <a:cs typeface="+mn-cs"/>
                </a:defRPr>
              </a:lvl2pPr>
              <a:lvl3pPr marL="1142927" indent="-228585" algn="l" defTabSz="457171" rtl="0" eaLnBrk="1" latinLnBrk="0" hangingPunct="1">
                <a:spcBef>
                  <a:spcPct val="20000"/>
                </a:spcBef>
                <a:buFont typeface="Arial"/>
                <a:buChar char="•"/>
                <a:defRPr sz="2000" kern="1200">
                  <a:solidFill>
                    <a:srgbClr val="00446B"/>
                  </a:solidFill>
                  <a:latin typeface="+mn-lt"/>
                  <a:ea typeface="+mn-ea"/>
                  <a:cs typeface="+mn-cs"/>
                </a:defRPr>
              </a:lvl3pPr>
              <a:lvl4pPr marL="1600098" indent="-228585" algn="l" defTabSz="457171" rtl="0" eaLnBrk="1" latinLnBrk="0" hangingPunct="1">
                <a:spcBef>
                  <a:spcPct val="20000"/>
                </a:spcBef>
                <a:buFont typeface="Arial"/>
                <a:buChar char="–"/>
                <a:defRPr sz="1800" kern="1200">
                  <a:solidFill>
                    <a:srgbClr val="00446B"/>
                  </a:solidFill>
                  <a:latin typeface="+mn-lt"/>
                  <a:ea typeface="+mn-ea"/>
                  <a:cs typeface="+mn-cs"/>
                </a:defRPr>
              </a:lvl4pPr>
              <a:lvl5pPr marL="2057268" indent="-228585" algn="l" defTabSz="457171" rtl="0" eaLnBrk="1" latinLnBrk="0" hangingPunct="1">
                <a:spcBef>
                  <a:spcPct val="20000"/>
                </a:spcBef>
                <a:buFont typeface="Arial"/>
                <a:buChar char="»"/>
                <a:defRPr sz="1800" kern="1200">
                  <a:solidFill>
                    <a:srgbClr val="00446B"/>
                  </a:solidFill>
                  <a:latin typeface="+mn-lt"/>
                  <a:ea typeface="+mn-ea"/>
                  <a:cs typeface="+mn-cs"/>
                </a:defRPr>
              </a:lvl5pPr>
              <a:lvl6pPr marL="2514439" indent="-228585" algn="l" defTabSz="457171" rtl="0" eaLnBrk="1" latinLnBrk="0" hangingPunct="1">
                <a:spcBef>
                  <a:spcPct val="20000"/>
                </a:spcBef>
                <a:buFont typeface="Arial"/>
                <a:buChar char="•"/>
                <a:defRPr sz="2000" kern="1200">
                  <a:solidFill>
                    <a:schemeClr val="tx1"/>
                  </a:solidFill>
                  <a:latin typeface="+mn-lt"/>
                  <a:ea typeface="+mn-ea"/>
                  <a:cs typeface="+mn-cs"/>
                </a:defRPr>
              </a:lvl6pPr>
              <a:lvl7pPr marL="2971610" indent="-228585" algn="l" defTabSz="457171" rtl="0" eaLnBrk="1" latinLnBrk="0" hangingPunct="1">
                <a:spcBef>
                  <a:spcPct val="20000"/>
                </a:spcBef>
                <a:buFont typeface="Arial"/>
                <a:buChar char="•"/>
                <a:defRPr sz="2000" kern="1200">
                  <a:solidFill>
                    <a:schemeClr val="tx1"/>
                  </a:solidFill>
                  <a:latin typeface="+mn-lt"/>
                  <a:ea typeface="+mn-ea"/>
                  <a:cs typeface="+mn-cs"/>
                </a:defRPr>
              </a:lvl7pPr>
              <a:lvl8pPr marL="3428781" indent="-228585" algn="l" defTabSz="457171" rtl="0" eaLnBrk="1" latinLnBrk="0" hangingPunct="1">
                <a:spcBef>
                  <a:spcPct val="20000"/>
                </a:spcBef>
                <a:buFont typeface="Arial"/>
                <a:buChar char="•"/>
                <a:defRPr sz="2000" kern="1200">
                  <a:solidFill>
                    <a:schemeClr val="tx1"/>
                  </a:solidFill>
                  <a:latin typeface="+mn-lt"/>
                  <a:ea typeface="+mn-ea"/>
                  <a:cs typeface="+mn-cs"/>
                </a:defRPr>
              </a:lvl8pPr>
              <a:lvl9pPr marL="3885951" indent="-228585" algn="l" defTabSz="457171" rtl="0" eaLnBrk="1" latinLnBrk="0" hangingPunct="1">
                <a:spcBef>
                  <a:spcPct val="20000"/>
                </a:spcBef>
                <a:buFont typeface="Arial"/>
                <a:buChar char="•"/>
                <a:defRPr sz="2000" kern="1200">
                  <a:solidFill>
                    <a:schemeClr val="tx1"/>
                  </a:solidFill>
                  <a:latin typeface="+mn-lt"/>
                  <a:ea typeface="+mn-ea"/>
                  <a:cs typeface="+mn-cs"/>
                </a:defRPr>
              </a:lvl9pPr>
            </a:lstStyle>
            <a:p>
              <a:pPr algn="ctr">
                <a:lnSpc>
                  <a:spcPct val="110000"/>
                </a:lnSpc>
                <a:spcBef>
                  <a:spcPts val="125"/>
                </a:spcBef>
              </a:pPr>
              <a:r>
                <a:rPr lang="de-DE" sz="1400" dirty="0"/>
                <a:t>High </a:t>
              </a:r>
              <a:r>
                <a:rPr lang="de-DE" sz="1400" dirty="0" err="1"/>
                <a:t>temperature</a:t>
              </a:r>
              <a:r>
                <a:rPr lang="de-DE" sz="1400" dirty="0"/>
                <a:t> </a:t>
              </a:r>
              <a:r>
                <a:rPr lang="de-DE" sz="1400" dirty="0" err="1"/>
                <a:t>version</a:t>
              </a:r>
              <a:endParaRPr lang="de-DE" sz="1400" dirty="0"/>
            </a:p>
          </p:txBody>
        </p:sp>
        <p:pic>
          <p:nvPicPr>
            <p:cNvPr id="32" name="Picture 2" descr="Computergenerierter Alternativtext:&#10;SCHUNK— &#10;10-Link I SIO &#10;COM I SI O &#10;STATUS I s2 ">
              <a:extLst>
                <a:ext uri="{FF2B5EF4-FFF2-40B4-BE49-F238E27FC236}">
                  <a16:creationId xmlns:a16="http://schemas.microsoft.com/office/drawing/2014/main" id="{4857C24C-A371-4069-AE43-F9A890F8101C}"/>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225527" y="391372"/>
              <a:ext cx="1290316" cy="720000"/>
            </a:xfrm>
            <a:prstGeom prst="rect">
              <a:avLst/>
            </a:prstGeom>
            <a:noFill/>
            <a:extLst>
              <a:ext uri="{909E8E84-426E-40DD-AFC4-6F175D3DCCD1}">
                <a14:hiddenFill xmlns:a14="http://schemas.microsoft.com/office/drawing/2010/main">
                  <a:solidFill>
                    <a:srgbClr val="FFFFFF"/>
                  </a:solidFill>
                </a14:hiddenFill>
              </a:ext>
            </a:extLst>
          </p:spPr>
        </p:pic>
      </p:grpSp>
      <p:sp>
        <p:nvSpPr>
          <p:cNvPr id="33" name="Fußzeilenplatzhalter 3">
            <a:extLst>
              <a:ext uri="{FF2B5EF4-FFF2-40B4-BE49-F238E27FC236}">
                <a16:creationId xmlns:a16="http://schemas.microsoft.com/office/drawing/2014/main" id="{5775ADAE-143B-411A-B95F-7F5F0A142663}"/>
              </a:ext>
            </a:extLst>
          </p:cNvPr>
          <p:cNvSpPr>
            <a:spLocks noGrp="1"/>
          </p:cNvSpPr>
          <p:nvPr>
            <p:ph type="ftr" sz="quarter" idx="10"/>
          </p:nvPr>
        </p:nvSpPr>
        <p:spPr>
          <a:xfrm>
            <a:off x="819150" y="4738689"/>
            <a:ext cx="3086100" cy="274637"/>
          </a:xfrm>
        </p:spPr>
        <p:txBody>
          <a:bodyPr/>
          <a:lstStyle/>
          <a:p>
            <a:r>
              <a:rPr lang="de-DE" dirty="0"/>
              <a:t>PGL-plus-P | </a:t>
            </a:r>
            <a:r>
              <a:rPr lang="de-DE" dirty="0" err="1"/>
              <a:t>product</a:t>
            </a:r>
            <a:r>
              <a:rPr lang="de-DE" dirty="0"/>
              <a:t> </a:t>
            </a:r>
            <a:r>
              <a:rPr lang="de-DE" dirty="0" err="1"/>
              <a:t>presentation</a:t>
            </a:r>
            <a:r>
              <a:rPr lang="de-DE" dirty="0"/>
              <a:t> | June 2022</a:t>
            </a:r>
          </a:p>
        </p:txBody>
      </p:sp>
    </p:spTree>
    <p:custDataLst>
      <p:tags r:id="rId1"/>
    </p:custDataLst>
    <p:extLst>
      <p:ext uri="{BB962C8B-B14F-4D97-AF65-F5344CB8AC3E}">
        <p14:creationId xmlns:p14="http://schemas.microsoft.com/office/powerpoint/2010/main" val="1165297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Grafik 23">
            <a:extLst>
              <a:ext uri="{FF2B5EF4-FFF2-40B4-BE49-F238E27FC236}">
                <a16:creationId xmlns:a16="http://schemas.microsoft.com/office/drawing/2014/main" id="{409AC419-2D08-4BCD-930F-138022C40633}"/>
              </a:ext>
            </a:extLst>
          </p:cNvPr>
          <p:cNvPicPr>
            <a:picLocks noChangeAspect="1"/>
          </p:cNvPicPr>
          <p:nvPr/>
        </p:nvPicPr>
        <p:blipFill>
          <a:blip r:embed="rId4"/>
          <a:stretch>
            <a:fillRect/>
          </a:stretch>
        </p:blipFill>
        <p:spPr>
          <a:xfrm>
            <a:off x="6737626" y="1343247"/>
            <a:ext cx="2291080" cy="1830854"/>
          </a:xfrm>
          <a:prstGeom prst="rect">
            <a:avLst/>
          </a:prstGeom>
        </p:spPr>
      </p:pic>
      <p:sp>
        <p:nvSpPr>
          <p:cNvPr id="4" name="Fußzeilenplatzhalter 3">
            <a:extLst>
              <a:ext uri="{FF2B5EF4-FFF2-40B4-BE49-F238E27FC236}">
                <a16:creationId xmlns:a16="http://schemas.microsoft.com/office/drawing/2014/main" id="{4B23D171-37D1-429F-8A27-E52C33DEC403}"/>
              </a:ext>
            </a:extLst>
          </p:cNvPr>
          <p:cNvSpPr>
            <a:spLocks noGrp="1"/>
          </p:cNvSpPr>
          <p:nvPr>
            <p:ph type="ftr" sz="quarter" idx="10"/>
          </p:nvPr>
        </p:nvSpPr>
        <p:spPr/>
        <p:txBody>
          <a:bodyPr/>
          <a:lstStyle/>
          <a:p>
            <a:r>
              <a:rPr lang="de-DE" dirty="0"/>
              <a:t>PGL-plus-P | </a:t>
            </a:r>
            <a:r>
              <a:rPr lang="de-DE" dirty="0" err="1"/>
              <a:t>product</a:t>
            </a:r>
            <a:r>
              <a:rPr lang="de-DE" dirty="0"/>
              <a:t> </a:t>
            </a:r>
            <a:r>
              <a:rPr lang="de-DE" dirty="0" err="1"/>
              <a:t>presentation</a:t>
            </a:r>
            <a:r>
              <a:rPr lang="de-DE" dirty="0"/>
              <a:t> | June 2022</a:t>
            </a:r>
          </a:p>
        </p:txBody>
      </p:sp>
      <p:sp>
        <p:nvSpPr>
          <p:cNvPr id="29" name="Textplatzhalter 2">
            <a:extLst>
              <a:ext uri="{FF2B5EF4-FFF2-40B4-BE49-F238E27FC236}">
                <a16:creationId xmlns:a16="http://schemas.microsoft.com/office/drawing/2014/main" id="{52769BBF-FE43-4D61-9F03-46CF1767AE40}"/>
              </a:ext>
            </a:extLst>
          </p:cNvPr>
          <p:cNvSpPr txBox="1">
            <a:spLocks/>
          </p:cNvSpPr>
          <p:nvPr/>
        </p:nvSpPr>
        <p:spPr>
          <a:xfrm>
            <a:off x="209550" y="1343247"/>
            <a:ext cx="7297822" cy="2259772"/>
          </a:xfrm>
          <a:prstGeom prst="rect">
            <a:avLst/>
          </a:prstGeom>
        </p:spPr>
        <p:txBody>
          <a:bodyPr vert="horz" lIns="91440" tIns="45720" rIns="91440" bIns="45720" rtlCol="0">
            <a:noAutofit/>
          </a:bodyPr>
          <a:lstStyle>
            <a:lvl1pPr marL="0" indent="0" algn="l" defTabSz="457171" rtl="0" eaLnBrk="1" latinLnBrk="0" hangingPunct="1">
              <a:spcBef>
                <a:spcPct val="20000"/>
              </a:spcBef>
              <a:buFont typeface="Arial"/>
              <a:buNone/>
              <a:defRPr sz="2000" kern="1200">
                <a:solidFill>
                  <a:srgbClr val="00446B"/>
                </a:solidFill>
                <a:latin typeface="+mn-lt"/>
                <a:ea typeface="+mn-ea"/>
                <a:cs typeface="+mn-cs"/>
              </a:defRPr>
            </a:lvl1pPr>
            <a:lvl2pPr marL="457170" indent="0" algn="l" defTabSz="457171" rtl="0" eaLnBrk="1" latinLnBrk="0" hangingPunct="1">
              <a:spcBef>
                <a:spcPct val="20000"/>
              </a:spcBef>
              <a:buFont typeface="Arial"/>
              <a:buNone/>
              <a:defRPr sz="1800" kern="1200">
                <a:solidFill>
                  <a:srgbClr val="00446B"/>
                </a:solidFill>
                <a:latin typeface="+mn-lt"/>
                <a:ea typeface="+mn-ea"/>
                <a:cs typeface="+mn-cs"/>
              </a:defRPr>
            </a:lvl2pPr>
            <a:lvl3pPr marL="1142927" indent="-228585" algn="l" defTabSz="457171" rtl="0" eaLnBrk="1" latinLnBrk="0" hangingPunct="1">
              <a:spcBef>
                <a:spcPct val="20000"/>
              </a:spcBef>
              <a:buFont typeface="Arial"/>
              <a:buChar char="•"/>
              <a:defRPr sz="2000" kern="1200">
                <a:solidFill>
                  <a:srgbClr val="00446B"/>
                </a:solidFill>
                <a:latin typeface="+mn-lt"/>
                <a:ea typeface="+mn-ea"/>
                <a:cs typeface="+mn-cs"/>
              </a:defRPr>
            </a:lvl3pPr>
            <a:lvl4pPr marL="1600098" indent="-228585" algn="l" defTabSz="457171" rtl="0" eaLnBrk="1" latinLnBrk="0" hangingPunct="1">
              <a:spcBef>
                <a:spcPct val="20000"/>
              </a:spcBef>
              <a:buFont typeface="Arial"/>
              <a:buChar char="–"/>
              <a:defRPr sz="1800" kern="1200">
                <a:solidFill>
                  <a:srgbClr val="00446B"/>
                </a:solidFill>
                <a:latin typeface="+mn-lt"/>
                <a:ea typeface="+mn-ea"/>
                <a:cs typeface="+mn-cs"/>
              </a:defRPr>
            </a:lvl4pPr>
            <a:lvl5pPr marL="2057268" indent="-228585" algn="l" defTabSz="457171" rtl="0" eaLnBrk="1" latinLnBrk="0" hangingPunct="1">
              <a:spcBef>
                <a:spcPct val="20000"/>
              </a:spcBef>
              <a:buFont typeface="Arial"/>
              <a:buChar char="»"/>
              <a:defRPr sz="1800" kern="1200">
                <a:solidFill>
                  <a:srgbClr val="00446B"/>
                </a:solidFill>
                <a:latin typeface="+mn-lt"/>
                <a:ea typeface="+mn-ea"/>
                <a:cs typeface="+mn-cs"/>
              </a:defRPr>
            </a:lvl5pPr>
            <a:lvl6pPr marL="2514439" indent="-228585" algn="l" defTabSz="457171" rtl="0" eaLnBrk="1" latinLnBrk="0" hangingPunct="1">
              <a:spcBef>
                <a:spcPct val="20000"/>
              </a:spcBef>
              <a:buFont typeface="Arial"/>
              <a:buChar char="•"/>
              <a:defRPr sz="2000" kern="1200">
                <a:solidFill>
                  <a:schemeClr val="tx1"/>
                </a:solidFill>
                <a:latin typeface="+mn-lt"/>
                <a:ea typeface="+mn-ea"/>
                <a:cs typeface="+mn-cs"/>
              </a:defRPr>
            </a:lvl6pPr>
            <a:lvl7pPr marL="2971610" indent="-228585" algn="l" defTabSz="457171" rtl="0" eaLnBrk="1" latinLnBrk="0" hangingPunct="1">
              <a:spcBef>
                <a:spcPct val="20000"/>
              </a:spcBef>
              <a:buFont typeface="Arial"/>
              <a:buChar char="•"/>
              <a:defRPr sz="2000" kern="1200">
                <a:solidFill>
                  <a:schemeClr val="tx1"/>
                </a:solidFill>
                <a:latin typeface="+mn-lt"/>
                <a:ea typeface="+mn-ea"/>
                <a:cs typeface="+mn-cs"/>
              </a:defRPr>
            </a:lvl7pPr>
            <a:lvl8pPr marL="3428781" indent="-228585" algn="l" defTabSz="457171" rtl="0" eaLnBrk="1" latinLnBrk="0" hangingPunct="1">
              <a:spcBef>
                <a:spcPct val="20000"/>
              </a:spcBef>
              <a:buFont typeface="Arial"/>
              <a:buChar char="•"/>
              <a:defRPr sz="2000" kern="1200">
                <a:solidFill>
                  <a:schemeClr val="tx1"/>
                </a:solidFill>
                <a:latin typeface="+mn-lt"/>
                <a:ea typeface="+mn-ea"/>
                <a:cs typeface="+mn-cs"/>
              </a:defRPr>
            </a:lvl8pPr>
            <a:lvl9pPr marL="3885951" indent="-228585" algn="l" defTabSz="457171" rtl="0" eaLnBrk="1" latinLnBrk="0" hangingPunct="1">
              <a:spcBef>
                <a:spcPct val="20000"/>
              </a:spcBef>
              <a:buFont typeface="Arial"/>
              <a:buChar char="•"/>
              <a:defRPr sz="2000" kern="1200">
                <a:solidFill>
                  <a:schemeClr val="tx1"/>
                </a:solidFill>
                <a:latin typeface="+mn-lt"/>
                <a:ea typeface="+mn-ea"/>
                <a:cs typeface="+mn-cs"/>
              </a:defRPr>
            </a:lvl9pPr>
          </a:lstStyle>
          <a:p>
            <a:pPr marL="342900" indent="-342900">
              <a:buClr>
                <a:srgbClr val="009EE0"/>
              </a:buClr>
              <a:buSzPct val="120000"/>
              <a:buFont typeface="Wingdings" panose="05000000000000000000" pitchFamily="2" charset="2"/>
              <a:buChar char="ü"/>
            </a:pPr>
            <a:r>
              <a:rPr lang="en-US" dirty="0">
                <a:solidFill>
                  <a:srgbClr val="003D6A"/>
                </a:solidFill>
              </a:rPr>
              <a:t>One sensor for all applications</a:t>
            </a:r>
            <a:r>
              <a:rPr lang="de-DE" dirty="0">
                <a:solidFill>
                  <a:srgbClr val="003D6A"/>
                </a:solidFill>
              </a:rPr>
              <a:t> – </a:t>
            </a:r>
          </a:p>
          <a:p>
            <a:pPr>
              <a:buClr>
                <a:srgbClr val="009EE0"/>
              </a:buClr>
              <a:buSzPct val="120000"/>
            </a:pPr>
            <a:r>
              <a:rPr lang="de-DE" b="1" dirty="0">
                <a:solidFill>
                  <a:srgbClr val="003D6A"/>
                </a:solidFill>
                <a:ea typeface="+mj-ea"/>
                <a:cs typeface="Calibri"/>
              </a:rPr>
              <a:t>		</a:t>
            </a:r>
            <a:r>
              <a:rPr lang="en-US" b="1" dirty="0">
                <a:solidFill>
                  <a:srgbClr val="00ADEE"/>
                </a:solidFill>
                <a:ea typeface="+mj-ea"/>
                <a:cs typeface="Calibri"/>
              </a:rPr>
              <a:t>Simple. More compact. More robust.</a:t>
            </a:r>
          </a:p>
          <a:p>
            <a:pPr>
              <a:buClr>
                <a:srgbClr val="009EE0"/>
              </a:buClr>
              <a:buSzPct val="120000"/>
            </a:pPr>
            <a:endParaRPr lang="de-DE" b="1" dirty="0">
              <a:solidFill>
                <a:srgbClr val="00ADEE"/>
              </a:solidFill>
              <a:ea typeface="+mj-ea"/>
              <a:cs typeface="Calibri"/>
            </a:endParaRPr>
          </a:p>
          <a:p>
            <a:pPr marL="342900" indent="-342900">
              <a:buClr>
                <a:srgbClr val="009EE0"/>
              </a:buClr>
              <a:buSzPct val="120000"/>
              <a:buFont typeface="Wingdings" panose="05000000000000000000" pitchFamily="2" charset="2"/>
              <a:buChar char="ü"/>
            </a:pPr>
            <a:r>
              <a:rPr lang="en-US" dirty="0">
                <a:solidFill>
                  <a:srgbClr val="003D6A"/>
                </a:solidFill>
              </a:rPr>
              <a:t>Position monitoring over the whole stroke</a:t>
            </a:r>
          </a:p>
          <a:p>
            <a:pPr>
              <a:buClr>
                <a:srgbClr val="009EE0"/>
              </a:buClr>
              <a:buSzPct val="120000"/>
            </a:pPr>
            <a:endParaRPr lang="de-DE" dirty="0">
              <a:solidFill>
                <a:srgbClr val="003D6A"/>
              </a:solidFill>
            </a:endParaRPr>
          </a:p>
          <a:p>
            <a:pPr marL="342900" indent="-342900">
              <a:buClr>
                <a:srgbClr val="009EE0"/>
              </a:buClr>
              <a:buSzPct val="120000"/>
              <a:buFont typeface="Wingdings" panose="05000000000000000000" pitchFamily="2" charset="2"/>
              <a:buChar char="ü"/>
            </a:pPr>
            <a:r>
              <a:rPr lang="en-US" dirty="0">
                <a:solidFill>
                  <a:srgbClr val="003D6A"/>
                </a:solidFill>
              </a:rPr>
              <a:t>Finally no more external sensors</a:t>
            </a:r>
            <a:endParaRPr lang="de-DE" b="1" dirty="0">
              <a:solidFill>
                <a:srgbClr val="00ADEE"/>
              </a:solidFill>
            </a:endParaRPr>
          </a:p>
        </p:txBody>
      </p:sp>
      <p:grpSp>
        <p:nvGrpSpPr>
          <p:cNvPr id="8" name="Gruppieren 7">
            <a:extLst>
              <a:ext uri="{FF2B5EF4-FFF2-40B4-BE49-F238E27FC236}">
                <a16:creationId xmlns:a16="http://schemas.microsoft.com/office/drawing/2014/main" id="{184B7C46-8DAF-4876-A439-D2D08953180C}"/>
              </a:ext>
            </a:extLst>
          </p:cNvPr>
          <p:cNvGrpSpPr/>
          <p:nvPr/>
        </p:nvGrpSpPr>
        <p:grpSpPr>
          <a:xfrm>
            <a:off x="5494956" y="3250905"/>
            <a:ext cx="1469660" cy="993288"/>
            <a:chOff x="7119659" y="486887"/>
            <a:chExt cx="1469660" cy="993288"/>
          </a:xfrm>
        </p:grpSpPr>
        <p:pic>
          <p:nvPicPr>
            <p:cNvPr id="6" name="Grafik 5">
              <a:extLst>
                <a:ext uri="{FF2B5EF4-FFF2-40B4-BE49-F238E27FC236}">
                  <a16:creationId xmlns:a16="http://schemas.microsoft.com/office/drawing/2014/main" id="{04A6DFF2-AD8E-4D92-9723-73D5DD331608}"/>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7119659" y="511845"/>
              <a:ext cx="656590" cy="436117"/>
            </a:xfrm>
            <a:prstGeom prst="rect">
              <a:avLst/>
            </a:prstGeom>
          </p:spPr>
        </p:pic>
        <p:pic>
          <p:nvPicPr>
            <p:cNvPr id="9" name="Grafik 8">
              <a:extLst>
                <a:ext uri="{FF2B5EF4-FFF2-40B4-BE49-F238E27FC236}">
                  <a16:creationId xmlns:a16="http://schemas.microsoft.com/office/drawing/2014/main" id="{3E07D6F3-FCF8-4336-AC49-D6F33AF14FA6}"/>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7253798" y="978054"/>
              <a:ext cx="593120" cy="430775"/>
            </a:xfrm>
            <a:prstGeom prst="rect">
              <a:avLst/>
            </a:prstGeom>
          </p:spPr>
        </p:pic>
        <p:pic>
          <p:nvPicPr>
            <p:cNvPr id="12" name="Grafik 11">
              <a:extLst>
                <a:ext uri="{FF2B5EF4-FFF2-40B4-BE49-F238E27FC236}">
                  <a16:creationId xmlns:a16="http://schemas.microsoft.com/office/drawing/2014/main" id="{85BAA7B3-85A7-4E99-B8DA-D18EA69CA38F}"/>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7968903" y="1062956"/>
              <a:ext cx="620416" cy="417219"/>
            </a:xfrm>
            <a:prstGeom prst="rect">
              <a:avLst/>
            </a:prstGeom>
          </p:spPr>
        </p:pic>
        <p:pic>
          <p:nvPicPr>
            <p:cNvPr id="30" name="Grafik 29">
              <a:extLst>
                <a:ext uri="{FF2B5EF4-FFF2-40B4-BE49-F238E27FC236}">
                  <a16:creationId xmlns:a16="http://schemas.microsoft.com/office/drawing/2014/main" id="{6C7EF1E9-E6D7-4C17-BFDC-005B68CACE84}"/>
                </a:ext>
              </a:extLst>
            </p:cNvPr>
            <p:cNvPicPr>
              <a:picLocks/>
            </p:cNvPicPr>
            <p:nvPr/>
          </p:nvPicPr>
          <p:blipFill>
            <a:blip r:embed="rId8" cstate="print">
              <a:extLst>
                <a:ext uri="{28A0092B-C50C-407E-A947-70E740481C1C}">
                  <a14:useLocalDpi xmlns:a14="http://schemas.microsoft.com/office/drawing/2010/main"/>
                </a:ext>
              </a:extLst>
            </a:blip>
            <a:stretch>
              <a:fillRect/>
            </a:stretch>
          </p:blipFill>
          <p:spPr>
            <a:xfrm>
              <a:off x="7736775" y="486887"/>
              <a:ext cx="763920" cy="636600"/>
            </a:xfrm>
            <a:prstGeom prst="rect">
              <a:avLst/>
            </a:prstGeom>
          </p:spPr>
        </p:pic>
        <p:pic>
          <p:nvPicPr>
            <p:cNvPr id="1026" name="Picture 2">
              <a:extLst>
                <a:ext uri="{FF2B5EF4-FFF2-40B4-BE49-F238E27FC236}">
                  <a16:creationId xmlns:a16="http://schemas.microsoft.com/office/drawing/2014/main" id="{8CC550B7-15A5-4FC6-89E0-21D8A7F1B813}"/>
                </a:ext>
              </a:extLst>
            </p:cNvPr>
            <p:cNvPicPr>
              <a:picLocks noChangeAspect="1" noChangeArrowheads="1"/>
            </p:cNvPicPr>
            <p:nvPr/>
          </p:nvPicPr>
          <p:blipFill>
            <a:blip r:embed="rId9" cstate="print">
              <a:extLst>
                <a:ext uri="{28A0092B-C50C-407E-A947-70E740481C1C}">
                  <a14:useLocalDpi xmlns:a14="http://schemas.microsoft.com/office/drawing/2010/main"/>
                </a:ext>
              </a:extLst>
            </a:blip>
            <a:srcRect/>
            <a:stretch>
              <a:fillRect/>
            </a:stretch>
          </p:blipFill>
          <p:spPr bwMode="auto">
            <a:xfrm>
              <a:off x="7440905" y="677694"/>
              <a:ext cx="620415" cy="620415"/>
            </a:xfrm>
            <a:prstGeom prst="rect">
              <a:avLst/>
            </a:prstGeom>
            <a:noFill/>
            <a:extLst>
              <a:ext uri="{909E8E84-426E-40DD-AFC4-6F175D3DCCD1}">
                <a14:hiddenFill xmlns:a14="http://schemas.microsoft.com/office/drawing/2010/main">
                  <a:solidFill>
                    <a:srgbClr val="FFFFFF"/>
                  </a:solidFill>
                </a14:hiddenFill>
              </a:ext>
            </a:extLst>
          </p:spPr>
        </p:pic>
      </p:grpSp>
      <p:sp>
        <p:nvSpPr>
          <p:cNvPr id="13" name="Titel 2">
            <a:extLst>
              <a:ext uri="{FF2B5EF4-FFF2-40B4-BE49-F238E27FC236}">
                <a16:creationId xmlns:a16="http://schemas.microsoft.com/office/drawing/2014/main" id="{B6FC054F-C2A9-4D62-9EDF-89C016BF4E8C}"/>
              </a:ext>
            </a:extLst>
          </p:cNvPr>
          <p:cNvSpPr txBox="1">
            <a:spLocks/>
          </p:cNvSpPr>
          <p:nvPr/>
        </p:nvSpPr>
        <p:spPr>
          <a:xfrm>
            <a:off x="209549" y="160339"/>
            <a:ext cx="8436307" cy="864000"/>
          </a:xfrm>
          <a:prstGeom prst="rect">
            <a:avLst/>
          </a:prstGeom>
        </p:spPr>
        <p:txBody>
          <a:bodyPr vert="horz" lIns="91440" tIns="45720" rIns="91440" bIns="45720" rtlCol="0" anchor="ctr">
            <a:normAutofit/>
          </a:bodyPr>
          <a:lstStyle>
            <a:lvl1pPr algn="l" defTabSz="457171" rtl="0" eaLnBrk="1" latinLnBrk="0" hangingPunct="1">
              <a:spcBef>
                <a:spcPct val="0"/>
              </a:spcBef>
              <a:buNone/>
              <a:defRPr sz="2800" b="1" kern="1200">
                <a:solidFill>
                  <a:srgbClr val="00446B"/>
                </a:solidFill>
                <a:latin typeface="+mj-lt"/>
                <a:ea typeface="+mj-ea"/>
                <a:cs typeface="+mj-cs"/>
              </a:defRPr>
            </a:lvl1pPr>
          </a:lstStyle>
          <a:p>
            <a:r>
              <a:rPr lang="de-DE" sz="2500" dirty="0" err="1"/>
              <a:t>Pneumatic</a:t>
            </a:r>
            <a:r>
              <a:rPr lang="de-DE" sz="2500" dirty="0"/>
              <a:t> universal </a:t>
            </a:r>
            <a:r>
              <a:rPr lang="de-DE" sz="2500" dirty="0" err="1"/>
              <a:t>gripper</a:t>
            </a:r>
            <a:r>
              <a:rPr lang="de-DE" sz="2500" dirty="0"/>
              <a:t> </a:t>
            </a:r>
            <a:r>
              <a:rPr lang="de-DE" sz="2500" dirty="0">
                <a:solidFill>
                  <a:srgbClr val="003D6A"/>
                </a:solidFill>
              </a:rPr>
              <a:t>PGL-plus-P</a:t>
            </a:r>
            <a:br>
              <a:rPr lang="de-DE" sz="2500" dirty="0"/>
            </a:br>
            <a:r>
              <a:rPr lang="de-DE" sz="2500" dirty="0" err="1">
                <a:solidFill>
                  <a:srgbClr val="009EE0"/>
                </a:solidFill>
              </a:rPr>
              <a:t>integrated</a:t>
            </a:r>
            <a:r>
              <a:rPr lang="de-DE" sz="2500" dirty="0">
                <a:solidFill>
                  <a:srgbClr val="009EE0"/>
                </a:solidFill>
              </a:rPr>
              <a:t> </a:t>
            </a:r>
            <a:r>
              <a:rPr lang="de-DE" sz="2500" dirty="0" err="1">
                <a:solidFill>
                  <a:srgbClr val="009EE0"/>
                </a:solidFill>
              </a:rPr>
              <a:t>sensor</a:t>
            </a:r>
            <a:r>
              <a:rPr lang="de-DE" sz="2500" dirty="0">
                <a:solidFill>
                  <a:srgbClr val="009EE0"/>
                </a:solidFill>
              </a:rPr>
              <a:t> - IO-Link</a:t>
            </a:r>
            <a:endParaRPr lang="de-DE" sz="2500" dirty="0"/>
          </a:p>
        </p:txBody>
      </p:sp>
    </p:spTree>
    <p:custDataLst>
      <p:tags r:id="rId1"/>
    </p:custDataLst>
    <p:extLst>
      <p:ext uri="{BB962C8B-B14F-4D97-AF65-F5344CB8AC3E}">
        <p14:creationId xmlns:p14="http://schemas.microsoft.com/office/powerpoint/2010/main" val="3968193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nodeType="withEffect">
                                  <p:stCondLst>
                                    <p:cond delay="0"/>
                                  </p:stCondLst>
                                  <p:childTnLst>
                                    <p:animEffect transition="out" filter="fade">
                                      <p:cBhvr>
                                        <p:cTn id="6" dur="1500" tmFilter="0, 0; .2, .5; .8, .5; 1, 0"/>
                                        <p:tgtEl>
                                          <p:spTgt spid="29">
                                            <p:txEl>
                                              <p:pRg st="1" end="1"/>
                                            </p:txEl>
                                          </p:spTgt>
                                        </p:tgtEl>
                                      </p:cBhvr>
                                    </p:animEffect>
                                    <p:animScale>
                                      <p:cBhvr>
                                        <p:cTn id="7" dur="750" autoRev="1" fill="hold"/>
                                        <p:tgtEl>
                                          <p:spTgt spid="29">
                                            <p:txEl>
                                              <p:pRg st="1" end="1"/>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ußzeilenplatzhalter 3">
            <a:extLst>
              <a:ext uri="{FF2B5EF4-FFF2-40B4-BE49-F238E27FC236}">
                <a16:creationId xmlns:a16="http://schemas.microsoft.com/office/drawing/2014/main" id="{4B23D171-37D1-429F-8A27-E52C33DEC403}"/>
              </a:ext>
            </a:extLst>
          </p:cNvPr>
          <p:cNvSpPr>
            <a:spLocks noGrp="1"/>
          </p:cNvSpPr>
          <p:nvPr>
            <p:ph type="ftr" sz="quarter" idx="10"/>
          </p:nvPr>
        </p:nvSpPr>
        <p:spPr/>
        <p:txBody>
          <a:bodyPr/>
          <a:lstStyle/>
          <a:p>
            <a:r>
              <a:rPr lang="de-DE" dirty="0"/>
              <a:t>PGL-plus-P | </a:t>
            </a:r>
            <a:r>
              <a:rPr lang="de-DE" dirty="0" err="1"/>
              <a:t>product</a:t>
            </a:r>
            <a:r>
              <a:rPr lang="de-DE" dirty="0"/>
              <a:t> </a:t>
            </a:r>
            <a:r>
              <a:rPr lang="de-DE" dirty="0" err="1"/>
              <a:t>presentation</a:t>
            </a:r>
            <a:r>
              <a:rPr lang="de-DE" dirty="0"/>
              <a:t> | June 2022</a:t>
            </a:r>
          </a:p>
        </p:txBody>
      </p:sp>
      <p:sp>
        <p:nvSpPr>
          <p:cNvPr id="32" name="Titel 2">
            <a:extLst>
              <a:ext uri="{FF2B5EF4-FFF2-40B4-BE49-F238E27FC236}">
                <a16:creationId xmlns:a16="http://schemas.microsoft.com/office/drawing/2014/main" id="{B989DF7D-05F4-4730-871C-673EA6D76B02}"/>
              </a:ext>
            </a:extLst>
          </p:cNvPr>
          <p:cNvSpPr txBox="1">
            <a:spLocks/>
          </p:cNvSpPr>
          <p:nvPr/>
        </p:nvSpPr>
        <p:spPr>
          <a:xfrm>
            <a:off x="209549" y="160339"/>
            <a:ext cx="8436307" cy="864000"/>
          </a:xfrm>
          <a:prstGeom prst="rect">
            <a:avLst/>
          </a:prstGeom>
        </p:spPr>
        <p:txBody>
          <a:bodyPr vert="horz" lIns="91440" tIns="45720" rIns="91440" bIns="45720" rtlCol="0" anchor="ctr">
            <a:normAutofit/>
          </a:bodyPr>
          <a:lstStyle>
            <a:lvl1pPr algn="l" defTabSz="457171" rtl="0" eaLnBrk="1" latinLnBrk="0" hangingPunct="1">
              <a:spcBef>
                <a:spcPct val="0"/>
              </a:spcBef>
              <a:buNone/>
              <a:defRPr sz="2800" b="1" kern="1200">
                <a:solidFill>
                  <a:srgbClr val="00446B"/>
                </a:solidFill>
                <a:latin typeface="+mj-lt"/>
                <a:ea typeface="+mj-ea"/>
                <a:cs typeface="+mj-cs"/>
              </a:defRPr>
            </a:lvl1pPr>
          </a:lstStyle>
          <a:p>
            <a:r>
              <a:rPr lang="de-DE" sz="2500" dirty="0" err="1"/>
              <a:t>Pneumatic</a:t>
            </a:r>
            <a:r>
              <a:rPr lang="de-DE" sz="2500" dirty="0"/>
              <a:t> universal </a:t>
            </a:r>
            <a:r>
              <a:rPr lang="de-DE" sz="2500" dirty="0" err="1"/>
              <a:t>gripper</a:t>
            </a:r>
            <a:r>
              <a:rPr lang="de-DE" sz="2500" dirty="0"/>
              <a:t> </a:t>
            </a:r>
            <a:r>
              <a:rPr lang="de-DE" sz="2500" dirty="0">
                <a:solidFill>
                  <a:srgbClr val="003D6A"/>
                </a:solidFill>
              </a:rPr>
              <a:t>PGL-plus-P</a:t>
            </a:r>
            <a:br>
              <a:rPr lang="de-DE" sz="2500" dirty="0"/>
            </a:br>
            <a:r>
              <a:rPr lang="de-DE" sz="2500" dirty="0" err="1">
                <a:solidFill>
                  <a:srgbClr val="009EE0"/>
                </a:solidFill>
              </a:rPr>
              <a:t>integrated</a:t>
            </a:r>
            <a:r>
              <a:rPr lang="de-DE" sz="2500" dirty="0">
                <a:solidFill>
                  <a:srgbClr val="009EE0"/>
                </a:solidFill>
              </a:rPr>
              <a:t> </a:t>
            </a:r>
            <a:r>
              <a:rPr lang="de-DE" sz="2500" dirty="0" err="1">
                <a:solidFill>
                  <a:srgbClr val="009EE0"/>
                </a:solidFill>
              </a:rPr>
              <a:t>sensor</a:t>
            </a:r>
            <a:r>
              <a:rPr lang="de-DE" sz="2500" dirty="0">
                <a:solidFill>
                  <a:srgbClr val="009EE0"/>
                </a:solidFill>
              </a:rPr>
              <a:t> - IO-Link</a:t>
            </a:r>
            <a:endParaRPr lang="de-DE" sz="2500" dirty="0"/>
          </a:p>
        </p:txBody>
      </p:sp>
      <p:sp>
        <p:nvSpPr>
          <p:cNvPr id="33" name="Textplatzhalter 2">
            <a:extLst>
              <a:ext uri="{FF2B5EF4-FFF2-40B4-BE49-F238E27FC236}">
                <a16:creationId xmlns:a16="http://schemas.microsoft.com/office/drawing/2014/main" id="{5621929D-85D2-485C-B9D3-162BB7BF0F6C}"/>
              </a:ext>
            </a:extLst>
          </p:cNvPr>
          <p:cNvSpPr txBox="1">
            <a:spLocks/>
          </p:cNvSpPr>
          <p:nvPr/>
        </p:nvSpPr>
        <p:spPr>
          <a:xfrm>
            <a:off x="209550" y="1086086"/>
            <a:ext cx="6941344" cy="3325140"/>
          </a:xfrm>
          <a:prstGeom prst="rect">
            <a:avLst/>
          </a:prstGeom>
        </p:spPr>
        <p:txBody>
          <a:bodyPr vert="horz" lIns="91440" tIns="45720" rIns="91440" bIns="45720" rtlCol="0">
            <a:normAutofit fontScale="92500" lnSpcReduction="10000"/>
          </a:bodyPr>
          <a:lstStyle>
            <a:lvl1pPr marL="0" indent="0" algn="l" defTabSz="457171" rtl="0" eaLnBrk="1" latinLnBrk="0" hangingPunct="1">
              <a:spcBef>
                <a:spcPct val="20000"/>
              </a:spcBef>
              <a:buFont typeface="Arial"/>
              <a:buNone/>
              <a:defRPr sz="2000" kern="1200">
                <a:solidFill>
                  <a:srgbClr val="00446B"/>
                </a:solidFill>
                <a:latin typeface="+mn-lt"/>
                <a:ea typeface="+mn-ea"/>
                <a:cs typeface="+mn-cs"/>
              </a:defRPr>
            </a:lvl1pPr>
            <a:lvl2pPr marL="457170" indent="0" algn="l" defTabSz="457171" rtl="0" eaLnBrk="1" latinLnBrk="0" hangingPunct="1">
              <a:spcBef>
                <a:spcPct val="20000"/>
              </a:spcBef>
              <a:buFont typeface="Arial"/>
              <a:buNone/>
              <a:defRPr sz="1800" kern="1200">
                <a:solidFill>
                  <a:srgbClr val="00446B"/>
                </a:solidFill>
                <a:latin typeface="+mn-lt"/>
                <a:ea typeface="+mn-ea"/>
                <a:cs typeface="+mn-cs"/>
              </a:defRPr>
            </a:lvl2pPr>
            <a:lvl3pPr marL="1142927" indent="-228585" algn="l" defTabSz="457171" rtl="0" eaLnBrk="1" latinLnBrk="0" hangingPunct="1">
              <a:spcBef>
                <a:spcPct val="20000"/>
              </a:spcBef>
              <a:buFont typeface="Arial"/>
              <a:buChar char="•"/>
              <a:defRPr sz="2000" kern="1200">
                <a:solidFill>
                  <a:srgbClr val="00446B"/>
                </a:solidFill>
                <a:latin typeface="+mn-lt"/>
                <a:ea typeface="+mn-ea"/>
                <a:cs typeface="+mn-cs"/>
              </a:defRPr>
            </a:lvl3pPr>
            <a:lvl4pPr marL="1600098" indent="-228585" algn="l" defTabSz="457171" rtl="0" eaLnBrk="1" latinLnBrk="0" hangingPunct="1">
              <a:spcBef>
                <a:spcPct val="20000"/>
              </a:spcBef>
              <a:buFont typeface="Arial"/>
              <a:buChar char="–"/>
              <a:defRPr sz="1800" kern="1200">
                <a:solidFill>
                  <a:srgbClr val="00446B"/>
                </a:solidFill>
                <a:latin typeface="+mn-lt"/>
                <a:ea typeface="+mn-ea"/>
                <a:cs typeface="+mn-cs"/>
              </a:defRPr>
            </a:lvl4pPr>
            <a:lvl5pPr marL="2057268" indent="-228585" algn="l" defTabSz="457171" rtl="0" eaLnBrk="1" latinLnBrk="0" hangingPunct="1">
              <a:spcBef>
                <a:spcPct val="20000"/>
              </a:spcBef>
              <a:buFont typeface="Arial"/>
              <a:buChar char="»"/>
              <a:defRPr sz="1800" kern="1200">
                <a:solidFill>
                  <a:srgbClr val="00446B"/>
                </a:solidFill>
                <a:latin typeface="+mn-lt"/>
                <a:ea typeface="+mn-ea"/>
                <a:cs typeface="+mn-cs"/>
              </a:defRPr>
            </a:lvl5pPr>
            <a:lvl6pPr marL="2514439" indent="-228585" algn="l" defTabSz="457171" rtl="0" eaLnBrk="1" latinLnBrk="0" hangingPunct="1">
              <a:spcBef>
                <a:spcPct val="20000"/>
              </a:spcBef>
              <a:buFont typeface="Arial"/>
              <a:buChar char="•"/>
              <a:defRPr sz="2000" kern="1200">
                <a:solidFill>
                  <a:schemeClr val="tx1"/>
                </a:solidFill>
                <a:latin typeface="+mn-lt"/>
                <a:ea typeface="+mn-ea"/>
                <a:cs typeface="+mn-cs"/>
              </a:defRPr>
            </a:lvl6pPr>
            <a:lvl7pPr marL="2971610" indent="-228585" algn="l" defTabSz="457171" rtl="0" eaLnBrk="1" latinLnBrk="0" hangingPunct="1">
              <a:spcBef>
                <a:spcPct val="20000"/>
              </a:spcBef>
              <a:buFont typeface="Arial"/>
              <a:buChar char="•"/>
              <a:defRPr sz="2000" kern="1200">
                <a:solidFill>
                  <a:schemeClr val="tx1"/>
                </a:solidFill>
                <a:latin typeface="+mn-lt"/>
                <a:ea typeface="+mn-ea"/>
                <a:cs typeface="+mn-cs"/>
              </a:defRPr>
            </a:lvl7pPr>
            <a:lvl8pPr marL="3428781" indent="-228585" algn="l" defTabSz="457171" rtl="0" eaLnBrk="1" latinLnBrk="0" hangingPunct="1">
              <a:spcBef>
                <a:spcPct val="20000"/>
              </a:spcBef>
              <a:buFont typeface="Arial"/>
              <a:buChar char="•"/>
              <a:defRPr sz="2000" kern="1200">
                <a:solidFill>
                  <a:schemeClr val="tx1"/>
                </a:solidFill>
                <a:latin typeface="+mn-lt"/>
                <a:ea typeface="+mn-ea"/>
                <a:cs typeface="+mn-cs"/>
              </a:defRPr>
            </a:lvl8pPr>
            <a:lvl9pPr marL="3885951" indent="-228585" algn="l" defTabSz="457171" rtl="0" eaLnBrk="1" latinLnBrk="0" hangingPunct="1">
              <a:spcBef>
                <a:spcPct val="20000"/>
              </a:spcBef>
              <a:buFont typeface="Arial"/>
              <a:buChar char="•"/>
              <a:defRPr sz="2000" kern="1200">
                <a:solidFill>
                  <a:schemeClr val="tx1"/>
                </a:solidFill>
                <a:latin typeface="+mn-lt"/>
                <a:ea typeface="+mn-ea"/>
                <a:cs typeface="+mn-cs"/>
              </a:defRPr>
            </a:lvl9pPr>
          </a:lstStyle>
          <a:p>
            <a:r>
              <a:rPr lang="de-DE" sz="2100" dirty="0"/>
              <a:t>Unique </a:t>
            </a:r>
            <a:r>
              <a:rPr lang="de-DE" sz="2100" dirty="0" err="1"/>
              <a:t>selling</a:t>
            </a:r>
            <a:r>
              <a:rPr lang="de-DE" sz="2100" dirty="0"/>
              <a:t> </a:t>
            </a:r>
            <a:r>
              <a:rPr lang="de-DE" sz="2100" dirty="0" err="1"/>
              <a:t>points</a:t>
            </a:r>
            <a:endParaRPr lang="de-DE" sz="2100" dirty="0"/>
          </a:p>
          <a:p>
            <a:pPr>
              <a:lnSpc>
                <a:spcPct val="120000"/>
              </a:lnSpc>
            </a:pPr>
            <a:r>
              <a:rPr lang="de-DE" sz="1900" dirty="0">
                <a:solidFill>
                  <a:srgbClr val="003D6A"/>
                </a:solidFill>
              </a:rPr>
              <a:t>	</a:t>
            </a:r>
            <a:r>
              <a:rPr lang="de-DE" sz="1900" dirty="0"/>
              <a:t>Higher </a:t>
            </a:r>
            <a:r>
              <a:rPr lang="de-DE" sz="1900" dirty="0" err="1"/>
              <a:t>accuracy</a:t>
            </a:r>
            <a:endParaRPr lang="de-DE" sz="1900" dirty="0">
              <a:solidFill>
                <a:srgbClr val="003D6A"/>
              </a:solidFill>
            </a:endParaRPr>
          </a:p>
          <a:p>
            <a:pPr>
              <a:lnSpc>
                <a:spcPct val="120000"/>
              </a:lnSpc>
            </a:pPr>
            <a:r>
              <a:rPr lang="de-DE" sz="1400" dirty="0">
                <a:solidFill>
                  <a:srgbClr val="003D6A"/>
                </a:solidFill>
              </a:rPr>
              <a:t>		</a:t>
            </a:r>
            <a:r>
              <a:rPr lang="en-US" sz="1400" dirty="0">
                <a:solidFill>
                  <a:srgbClr val="003D6A"/>
                </a:solidFill>
              </a:rPr>
              <a:t> as external sensors, thus </a:t>
            </a:r>
            <a:r>
              <a:rPr lang="en-US" sz="1400" b="1" dirty="0">
                <a:solidFill>
                  <a:srgbClr val="009EE0"/>
                </a:solidFill>
              </a:rPr>
              <a:t>fine workpiece differentiation</a:t>
            </a:r>
            <a:r>
              <a:rPr lang="en-US" sz="1400" dirty="0">
                <a:solidFill>
                  <a:srgbClr val="003D6A"/>
                </a:solidFill>
              </a:rPr>
              <a:t> possible</a:t>
            </a:r>
            <a:endParaRPr lang="de-DE" sz="1400" dirty="0">
              <a:solidFill>
                <a:srgbClr val="003D6A"/>
              </a:solidFill>
              <a:sym typeface="Wingdings" panose="05000000000000000000" pitchFamily="2" charset="2"/>
            </a:endParaRPr>
          </a:p>
          <a:p>
            <a:pPr>
              <a:lnSpc>
                <a:spcPct val="120000"/>
              </a:lnSpc>
            </a:pPr>
            <a:r>
              <a:rPr lang="de-DE" sz="1400" dirty="0">
                <a:solidFill>
                  <a:srgbClr val="003D6A"/>
                </a:solidFill>
              </a:rPr>
              <a:t>	</a:t>
            </a:r>
            <a:r>
              <a:rPr lang="en-US" sz="1900" dirty="0">
                <a:solidFill>
                  <a:srgbClr val="003D6A"/>
                </a:solidFill>
              </a:rPr>
              <a:t>Less dirt-sensitive</a:t>
            </a:r>
            <a:endParaRPr lang="de-DE" sz="1900" dirty="0">
              <a:solidFill>
                <a:srgbClr val="003D6A"/>
              </a:solidFill>
            </a:endParaRPr>
          </a:p>
          <a:p>
            <a:pPr>
              <a:lnSpc>
                <a:spcPct val="120000"/>
              </a:lnSpc>
            </a:pPr>
            <a:r>
              <a:rPr lang="de-DE" sz="1400" dirty="0">
                <a:solidFill>
                  <a:srgbClr val="003D6A"/>
                </a:solidFill>
              </a:rPr>
              <a:t>		</a:t>
            </a:r>
            <a:r>
              <a:rPr lang="en-US" sz="1400" dirty="0">
                <a:solidFill>
                  <a:srgbClr val="003D6A"/>
                </a:solidFill>
              </a:rPr>
              <a:t> compared to external sensors and therefore </a:t>
            </a:r>
            <a:r>
              <a:rPr lang="en-US" sz="1400" b="1" dirty="0">
                <a:solidFill>
                  <a:srgbClr val="009EE0"/>
                </a:solidFill>
              </a:rPr>
              <a:t>less sensitive to interference</a:t>
            </a:r>
            <a:endParaRPr lang="de-DE" sz="1400" b="1" dirty="0">
              <a:solidFill>
                <a:srgbClr val="009EE0"/>
              </a:solidFill>
            </a:endParaRPr>
          </a:p>
          <a:p>
            <a:pPr>
              <a:lnSpc>
                <a:spcPct val="120000"/>
              </a:lnSpc>
            </a:pPr>
            <a:r>
              <a:rPr lang="de-DE" sz="1400" dirty="0">
                <a:solidFill>
                  <a:srgbClr val="003D6A"/>
                </a:solidFill>
              </a:rPr>
              <a:t>	</a:t>
            </a:r>
            <a:r>
              <a:rPr lang="de-DE" sz="1900" dirty="0">
                <a:solidFill>
                  <a:srgbClr val="003D6A"/>
                </a:solidFill>
              </a:rPr>
              <a:t>different </a:t>
            </a:r>
            <a:r>
              <a:rPr lang="de-DE" sz="1900" dirty="0" err="1">
                <a:solidFill>
                  <a:srgbClr val="003D6A"/>
                </a:solidFill>
              </a:rPr>
              <a:t>modes</a:t>
            </a:r>
            <a:r>
              <a:rPr lang="de-DE" sz="1900" dirty="0">
                <a:solidFill>
                  <a:srgbClr val="003D6A"/>
                </a:solidFill>
              </a:rPr>
              <a:t> </a:t>
            </a:r>
            <a:r>
              <a:rPr lang="de-DE" sz="1900" dirty="0" err="1">
                <a:solidFill>
                  <a:srgbClr val="003D6A"/>
                </a:solidFill>
              </a:rPr>
              <a:t>programmable</a:t>
            </a:r>
            <a:endParaRPr lang="de-DE" sz="1900" dirty="0">
              <a:solidFill>
                <a:srgbClr val="003D6A"/>
              </a:solidFill>
            </a:endParaRPr>
          </a:p>
          <a:p>
            <a:pPr lvl="1">
              <a:lnSpc>
                <a:spcPct val="120000"/>
              </a:lnSpc>
            </a:pPr>
            <a:r>
              <a:rPr lang="de-DE" sz="1400" dirty="0">
                <a:solidFill>
                  <a:srgbClr val="003D6A"/>
                </a:solidFill>
              </a:rPr>
              <a:t>	</a:t>
            </a:r>
            <a:r>
              <a:rPr lang="en-US" sz="1400" dirty="0">
                <a:solidFill>
                  <a:srgbClr val="003D6A"/>
                </a:solidFill>
                <a:sym typeface="Wingdings" panose="05000000000000000000" pitchFamily="2" charset="2"/>
              </a:rPr>
              <a:t>the right sensor setting </a:t>
            </a:r>
            <a:r>
              <a:rPr lang="en-US" sz="1400" b="1" dirty="0">
                <a:solidFill>
                  <a:srgbClr val="00ADEE"/>
                </a:solidFill>
                <a:sym typeface="Wingdings" panose="05000000000000000000" pitchFamily="2" charset="2"/>
              </a:rPr>
              <a:t>for all applications</a:t>
            </a:r>
            <a:endParaRPr lang="de-DE" sz="1400" dirty="0">
              <a:solidFill>
                <a:srgbClr val="003D6A"/>
              </a:solidFill>
              <a:sym typeface="Wingdings" panose="05000000000000000000" pitchFamily="2" charset="2"/>
            </a:endParaRPr>
          </a:p>
          <a:p>
            <a:pPr>
              <a:lnSpc>
                <a:spcPct val="120000"/>
              </a:lnSpc>
            </a:pPr>
            <a:r>
              <a:rPr lang="de-DE" sz="1400" dirty="0">
                <a:solidFill>
                  <a:srgbClr val="003D6A"/>
                </a:solidFill>
              </a:rPr>
              <a:t>	</a:t>
            </a:r>
            <a:r>
              <a:rPr lang="de-DE" sz="1900" dirty="0" err="1">
                <a:solidFill>
                  <a:srgbClr val="003D6A"/>
                </a:solidFill>
              </a:rPr>
              <a:t>Preassembled</a:t>
            </a:r>
            <a:r>
              <a:rPr lang="de-DE" sz="1900" dirty="0">
                <a:solidFill>
                  <a:srgbClr val="003D6A"/>
                </a:solidFill>
              </a:rPr>
              <a:t> </a:t>
            </a:r>
            <a:r>
              <a:rPr lang="de-DE" sz="1900" dirty="0" err="1">
                <a:solidFill>
                  <a:srgbClr val="003D6A"/>
                </a:solidFill>
              </a:rPr>
              <a:t>unit</a:t>
            </a:r>
            <a:endParaRPr lang="de-DE" sz="1900" dirty="0">
              <a:solidFill>
                <a:srgbClr val="003D6A"/>
              </a:solidFill>
            </a:endParaRPr>
          </a:p>
          <a:p>
            <a:pPr>
              <a:lnSpc>
                <a:spcPct val="120000"/>
              </a:lnSpc>
            </a:pPr>
            <a:r>
              <a:rPr lang="de-DE" sz="1400" dirty="0">
                <a:solidFill>
                  <a:srgbClr val="003D6A"/>
                </a:solidFill>
              </a:rPr>
              <a:t>		</a:t>
            </a:r>
            <a:r>
              <a:rPr lang="en-US" sz="1400" b="1" dirty="0">
                <a:solidFill>
                  <a:srgbClr val="00ADEE"/>
                </a:solidFill>
                <a:sym typeface="Wingdings" panose="05000000000000000000" pitchFamily="2" charset="2"/>
              </a:rPr>
              <a:t> simplification</a:t>
            </a:r>
            <a:r>
              <a:rPr lang="en-US" sz="1400" dirty="0">
                <a:solidFill>
                  <a:srgbClr val="003D6A"/>
                </a:solidFill>
                <a:sym typeface="Wingdings" panose="05000000000000000000" pitchFamily="2" charset="2"/>
              </a:rPr>
              <a:t> of the selection, design, procurement, and assembly process</a:t>
            </a:r>
            <a:endParaRPr lang="de-DE" sz="1400" dirty="0">
              <a:solidFill>
                <a:srgbClr val="003D6A"/>
              </a:solidFill>
              <a:sym typeface="Wingdings" panose="05000000000000000000" pitchFamily="2" charset="2"/>
            </a:endParaRPr>
          </a:p>
          <a:p>
            <a:pPr>
              <a:lnSpc>
                <a:spcPct val="120000"/>
              </a:lnSpc>
            </a:pPr>
            <a:r>
              <a:rPr lang="de-DE" sz="1400" dirty="0">
                <a:solidFill>
                  <a:srgbClr val="003D6A"/>
                </a:solidFill>
              </a:rPr>
              <a:t>	</a:t>
            </a:r>
            <a:r>
              <a:rPr lang="en-US" sz="1900" dirty="0">
                <a:solidFill>
                  <a:srgbClr val="003D6A"/>
                </a:solidFill>
              </a:rPr>
              <a:t>Easy integration and flexible use</a:t>
            </a:r>
            <a:endParaRPr lang="de-DE" sz="1900" dirty="0">
              <a:solidFill>
                <a:srgbClr val="003D6A"/>
              </a:solidFill>
            </a:endParaRPr>
          </a:p>
          <a:p>
            <a:pPr>
              <a:lnSpc>
                <a:spcPct val="120000"/>
              </a:lnSpc>
            </a:pPr>
            <a:endParaRPr lang="de-DE" sz="1900" dirty="0">
              <a:solidFill>
                <a:srgbClr val="003D6A"/>
              </a:solidFill>
            </a:endParaRPr>
          </a:p>
        </p:txBody>
      </p:sp>
      <p:grpSp>
        <p:nvGrpSpPr>
          <p:cNvPr id="34" name="Gruppieren 33">
            <a:extLst>
              <a:ext uri="{FF2B5EF4-FFF2-40B4-BE49-F238E27FC236}">
                <a16:creationId xmlns:a16="http://schemas.microsoft.com/office/drawing/2014/main" id="{F741FB45-A1B6-4A8E-88E4-04618C5CBC4D}"/>
              </a:ext>
            </a:extLst>
          </p:cNvPr>
          <p:cNvGrpSpPr/>
          <p:nvPr/>
        </p:nvGrpSpPr>
        <p:grpSpPr>
          <a:xfrm>
            <a:off x="313160" y="1490656"/>
            <a:ext cx="252000" cy="252000"/>
            <a:chOff x="287550" y="1878405"/>
            <a:chExt cx="324000" cy="324000"/>
          </a:xfrm>
        </p:grpSpPr>
        <p:sp>
          <p:nvSpPr>
            <p:cNvPr id="35" name="Oval 8">
              <a:extLst>
                <a:ext uri="{FF2B5EF4-FFF2-40B4-BE49-F238E27FC236}">
                  <a16:creationId xmlns:a16="http://schemas.microsoft.com/office/drawing/2014/main" id="{9905897C-547B-490E-89DB-5CFC8004E4B0}"/>
                </a:ext>
              </a:extLst>
            </p:cNvPr>
            <p:cNvSpPr>
              <a:spLocks noChangeArrowheads="1"/>
            </p:cNvSpPr>
            <p:nvPr/>
          </p:nvSpPr>
          <p:spPr bwMode="auto">
            <a:xfrm>
              <a:off x="287550" y="1878405"/>
              <a:ext cx="324000" cy="324000"/>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36" name="Freeform 9">
              <a:extLst>
                <a:ext uri="{FF2B5EF4-FFF2-40B4-BE49-F238E27FC236}">
                  <a16:creationId xmlns:a16="http://schemas.microsoft.com/office/drawing/2014/main" id="{12F68878-FF10-49AC-9CA9-33685230993B}"/>
                </a:ext>
              </a:extLst>
            </p:cNvPr>
            <p:cNvSpPr>
              <a:spLocks/>
            </p:cNvSpPr>
            <p:nvPr/>
          </p:nvSpPr>
          <p:spPr bwMode="auto">
            <a:xfrm>
              <a:off x="323550" y="1914467"/>
              <a:ext cx="252000" cy="252000"/>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grpSp>
        <p:nvGrpSpPr>
          <p:cNvPr id="37" name="Gruppieren 36">
            <a:extLst>
              <a:ext uri="{FF2B5EF4-FFF2-40B4-BE49-F238E27FC236}">
                <a16:creationId xmlns:a16="http://schemas.microsoft.com/office/drawing/2014/main" id="{95AC8980-CC62-46F0-9AA4-990917D1F210}"/>
              </a:ext>
            </a:extLst>
          </p:cNvPr>
          <p:cNvGrpSpPr/>
          <p:nvPr/>
        </p:nvGrpSpPr>
        <p:grpSpPr>
          <a:xfrm>
            <a:off x="313773" y="2086559"/>
            <a:ext cx="252000" cy="252000"/>
            <a:chOff x="287550" y="1878405"/>
            <a:chExt cx="324000" cy="324000"/>
          </a:xfrm>
        </p:grpSpPr>
        <p:sp>
          <p:nvSpPr>
            <p:cNvPr id="38" name="Oval 8">
              <a:extLst>
                <a:ext uri="{FF2B5EF4-FFF2-40B4-BE49-F238E27FC236}">
                  <a16:creationId xmlns:a16="http://schemas.microsoft.com/office/drawing/2014/main" id="{496197FE-9B17-4C8C-A477-9100EE7279B2}"/>
                </a:ext>
              </a:extLst>
            </p:cNvPr>
            <p:cNvSpPr>
              <a:spLocks noChangeArrowheads="1"/>
            </p:cNvSpPr>
            <p:nvPr/>
          </p:nvSpPr>
          <p:spPr bwMode="auto">
            <a:xfrm>
              <a:off x="287550" y="1878405"/>
              <a:ext cx="324000" cy="324000"/>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39" name="Freeform 9">
              <a:extLst>
                <a:ext uri="{FF2B5EF4-FFF2-40B4-BE49-F238E27FC236}">
                  <a16:creationId xmlns:a16="http://schemas.microsoft.com/office/drawing/2014/main" id="{98BF67A8-871F-44EE-9761-89AA10F5859A}"/>
                </a:ext>
              </a:extLst>
            </p:cNvPr>
            <p:cNvSpPr>
              <a:spLocks/>
            </p:cNvSpPr>
            <p:nvPr/>
          </p:nvSpPr>
          <p:spPr bwMode="auto">
            <a:xfrm>
              <a:off x="323550" y="1914467"/>
              <a:ext cx="252000" cy="252000"/>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grpSp>
        <p:nvGrpSpPr>
          <p:cNvPr id="40" name="Gruppieren 39">
            <a:extLst>
              <a:ext uri="{FF2B5EF4-FFF2-40B4-BE49-F238E27FC236}">
                <a16:creationId xmlns:a16="http://schemas.microsoft.com/office/drawing/2014/main" id="{3A0C5C4E-720F-435F-A968-CEB595062819}"/>
              </a:ext>
            </a:extLst>
          </p:cNvPr>
          <p:cNvGrpSpPr/>
          <p:nvPr/>
        </p:nvGrpSpPr>
        <p:grpSpPr>
          <a:xfrm>
            <a:off x="313160" y="2719786"/>
            <a:ext cx="252000" cy="252000"/>
            <a:chOff x="287550" y="1878405"/>
            <a:chExt cx="324000" cy="324000"/>
          </a:xfrm>
        </p:grpSpPr>
        <p:sp>
          <p:nvSpPr>
            <p:cNvPr id="41" name="Oval 8">
              <a:extLst>
                <a:ext uri="{FF2B5EF4-FFF2-40B4-BE49-F238E27FC236}">
                  <a16:creationId xmlns:a16="http://schemas.microsoft.com/office/drawing/2014/main" id="{89F36EC1-BD38-476C-9C4F-169484125C65}"/>
                </a:ext>
              </a:extLst>
            </p:cNvPr>
            <p:cNvSpPr>
              <a:spLocks noChangeArrowheads="1"/>
            </p:cNvSpPr>
            <p:nvPr/>
          </p:nvSpPr>
          <p:spPr bwMode="auto">
            <a:xfrm>
              <a:off x="287550" y="1878405"/>
              <a:ext cx="324000" cy="324000"/>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42" name="Freeform 9">
              <a:extLst>
                <a:ext uri="{FF2B5EF4-FFF2-40B4-BE49-F238E27FC236}">
                  <a16:creationId xmlns:a16="http://schemas.microsoft.com/office/drawing/2014/main" id="{C2A6B308-584C-45E7-AAA6-0FEB37F35E5C}"/>
                </a:ext>
              </a:extLst>
            </p:cNvPr>
            <p:cNvSpPr>
              <a:spLocks/>
            </p:cNvSpPr>
            <p:nvPr/>
          </p:nvSpPr>
          <p:spPr bwMode="auto">
            <a:xfrm>
              <a:off x="323550" y="1914467"/>
              <a:ext cx="252000" cy="252000"/>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grpSp>
        <p:nvGrpSpPr>
          <p:cNvPr id="43" name="Gruppieren 42">
            <a:extLst>
              <a:ext uri="{FF2B5EF4-FFF2-40B4-BE49-F238E27FC236}">
                <a16:creationId xmlns:a16="http://schemas.microsoft.com/office/drawing/2014/main" id="{A6074D14-3A4F-4203-8438-CA2B8E1BCF39}"/>
              </a:ext>
            </a:extLst>
          </p:cNvPr>
          <p:cNvGrpSpPr/>
          <p:nvPr/>
        </p:nvGrpSpPr>
        <p:grpSpPr>
          <a:xfrm>
            <a:off x="313160" y="3329671"/>
            <a:ext cx="252000" cy="252000"/>
            <a:chOff x="287550" y="1878405"/>
            <a:chExt cx="324000" cy="324000"/>
          </a:xfrm>
        </p:grpSpPr>
        <p:sp>
          <p:nvSpPr>
            <p:cNvPr id="44" name="Oval 8">
              <a:extLst>
                <a:ext uri="{FF2B5EF4-FFF2-40B4-BE49-F238E27FC236}">
                  <a16:creationId xmlns:a16="http://schemas.microsoft.com/office/drawing/2014/main" id="{B503E90A-DC4D-473F-847A-C3C8758642C6}"/>
                </a:ext>
              </a:extLst>
            </p:cNvPr>
            <p:cNvSpPr>
              <a:spLocks noChangeArrowheads="1"/>
            </p:cNvSpPr>
            <p:nvPr/>
          </p:nvSpPr>
          <p:spPr bwMode="auto">
            <a:xfrm>
              <a:off x="287550" y="1878405"/>
              <a:ext cx="324000" cy="324000"/>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45" name="Freeform 9">
              <a:extLst>
                <a:ext uri="{FF2B5EF4-FFF2-40B4-BE49-F238E27FC236}">
                  <a16:creationId xmlns:a16="http://schemas.microsoft.com/office/drawing/2014/main" id="{F834A388-A21C-4B58-A1DA-073D1A002D0F}"/>
                </a:ext>
              </a:extLst>
            </p:cNvPr>
            <p:cNvSpPr>
              <a:spLocks/>
            </p:cNvSpPr>
            <p:nvPr/>
          </p:nvSpPr>
          <p:spPr bwMode="auto">
            <a:xfrm>
              <a:off x="323550" y="1914467"/>
              <a:ext cx="252000" cy="252000"/>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grpSp>
        <p:nvGrpSpPr>
          <p:cNvPr id="46" name="Gruppieren 45">
            <a:extLst>
              <a:ext uri="{FF2B5EF4-FFF2-40B4-BE49-F238E27FC236}">
                <a16:creationId xmlns:a16="http://schemas.microsoft.com/office/drawing/2014/main" id="{79042729-6C64-40EA-8D5C-EF515525B2F6}"/>
              </a:ext>
            </a:extLst>
          </p:cNvPr>
          <p:cNvGrpSpPr/>
          <p:nvPr/>
        </p:nvGrpSpPr>
        <p:grpSpPr>
          <a:xfrm>
            <a:off x="313160" y="3931414"/>
            <a:ext cx="252000" cy="252000"/>
            <a:chOff x="287550" y="1878405"/>
            <a:chExt cx="324000" cy="324000"/>
          </a:xfrm>
        </p:grpSpPr>
        <p:sp>
          <p:nvSpPr>
            <p:cNvPr id="47" name="Oval 8">
              <a:extLst>
                <a:ext uri="{FF2B5EF4-FFF2-40B4-BE49-F238E27FC236}">
                  <a16:creationId xmlns:a16="http://schemas.microsoft.com/office/drawing/2014/main" id="{A0D8309C-E4C0-406B-87B7-BE965A80FA3E}"/>
                </a:ext>
              </a:extLst>
            </p:cNvPr>
            <p:cNvSpPr>
              <a:spLocks noChangeArrowheads="1"/>
            </p:cNvSpPr>
            <p:nvPr/>
          </p:nvSpPr>
          <p:spPr bwMode="auto">
            <a:xfrm>
              <a:off x="287550" y="1878405"/>
              <a:ext cx="324000" cy="324000"/>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48" name="Freeform 9">
              <a:extLst>
                <a:ext uri="{FF2B5EF4-FFF2-40B4-BE49-F238E27FC236}">
                  <a16:creationId xmlns:a16="http://schemas.microsoft.com/office/drawing/2014/main" id="{A9AAF716-BC68-4886-BED1-9A875487914F}"/>
                </a:ext>
              </a:extLst>
            </p:cNvPr>
            <p:cNvSpPr>
              <a:spLocks/>
            </p:cNvSpPr>
            <p:nvPr/>
          </p:nvSpPr>
          <p:spPr bwMode="auto">
            <a:xfrm>
              <a:off x="323550" y="1914467"/>
              <a:ext cx="252000" cy="252000"/>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spTree>
    <p:custDataLst>
      <p:tags r:id="rId1"/>
    </p:custDataLst>
    <p:extLst>
      <p:ext uri="{BB962C8B-B14F-4D97-AF65-F5344CB8AC3E}">
        <p14:creationId xmlns:p14="http://schemas.microsoft.com/office/powerpoint/2010/main" val="18868149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5A59C85-FE5F-454B-AFBC-A91A4248CA5B}"/>
              </a:ext>
            </a:extLst>
          </p:cNvPr>
          <p:cNvSpPr>
            <a:spLocks noGrp="1"/>
          </p:cNvSpPr>
          <p:nvPr>
            <p:ph type="title"/>
          </p:nvPr>
        </p:nvSpPr>
        <p:spPr/>
        <p:txBody>
          <a:bodyPr>
            <a:normAutofit fontScale="90000"/>
          </a:bodyPr>
          <a:lstStyle/>
          <a:p>
            <a:r>
              <a:rPr lang="de-DE" sz="2800" dirty="0" err="1"/>
              <a:t>Pneumatic</a:t>
            </a:r>
            <a:r>
              <a:rPr lang="de-DE" sz="2800" dirty="0"/>
              <a:t> universal </a:t>
            </a:r>
            <a:r>
              <a:rPr lang="de-DE" sz="2800" dirty="0" err="1"/>
              <a:t>gripper</a:t>
            </a:r>
            <a:r>
              <a:rPr lang="de-DE" sz="2800" dirty="0"/>
              <a:t> </a:t>
            </a:r>
            <a:r>
              <a:rPr lang="de-DE" sz="2800" dirty="0">
                <a:solidFill>
                  <a:srgbClr val="003D6A"/>
                </a:solidFill>
              </a:rPr>
              <a:t>PGL-plus-P</a:t>
            </a:r>
            <a:br>
              <a:rPr lang="de-DE" dirty="0"/>
            </a:br>
            <a:r>
              <a:rPr lang="de-DE" dirty="0" err="1">
                <a:solidFill>
                  <a:srgbClr val="009EE0"/>
                </a:solidFill>
              </a:rPr>
              <a:t>gripping</a:t>
            </a:r>
            <a:r>
              <a:rPr lang="de-DE" dirty="0">
                <a:solidFill>
                  <a:srgbClr val="009EE0"/>
                </a:solidFill>
              </a:rPr>
              <a:t> </a:t>
            </a:r>
            <a:r>
              <a:rPr lang="de-DE" dirty="0" err="1">
                <a:solidFill>
                  <a:srgbClr val="009EE0"/>
                </a:solidFill>
              </a:rPr>
              <a:t>force</a:t>
            </a:r>
            <a:r>
              <a:rPr lang="de-DE" dirty="0">
                <a:solidFill>
                  <a:srgbClr val="009EE0"/>
                </a:solidFill>
              </a:rPr>
              <a:t> </a:t>
            </a:r>
            <a:r>
              <a:rPr lang="de-DE" dirty="0" err="1">
                <a:solidFill>
                  <a:srgbClr val="009EE0"/>
                </a:solidFill>
              </a:rPr>
              <a:t>maintenance</a:t>
            </a:r>
            <a:endParaRPr lang="de-DE" dirty="0">
              <a:solidFill>
                <a:srgbClr val="009EE0"/>
              </a:solidFill>
            </a:endParaRPr>
          </a:p>
        </p:txBody>
      </p:sp>
      <p:sp>
        <p:nvSpPr>
          <p:cNvPr id="25" name="Textplatzhalter 2">
            <a:extLst>
              <a:ext uri="{FF2B5EF4-FFF2-40B4-BE49-F238E27FC236}">
                <a16:creationId xmlns:a16="http://schemas.microsoft.com/office/drawing/2014/main" id="{52A8E8D8-15F8-4ABE-A29A-45F0F8E76A65}"/>
              </a:ext>
            </a:extLst>
          </p:cNvPr>
          <p:cNvSpPr txBox="1">
            <a:spLocks/>
          </p:cNvSpPr>
          <p:nvPr/>
        </p:nvSpPr>
        <p:spPr>
          <a:xfrm>
            <a:off x="209550" y="1343247"/>
            <a:ext cx="7297822" cy="2259772"/>
          </a:xfrm>
          <a:prstGeom prst="rect">
            <a:avLst/>
          </a:prstGeom>
        </p:spPr>
        <p:txBody>
          <a:bodyPr vert="horz" lIns="91440" tIns="45720" rIns="91440" bIns="45720" rtlCol="0">
            <a:noAutofit/>
          </a:bodyPr>
          <a:lstStyle>
            <a:lvl1pPr marL="0" indent="0" algn="l" defTabSz="457171" rtl="0" eaLnBrk="1" latinLnBrk="0" hangingPunct="1">
              <a:spcBef>
                <a:spcPct val="20000"/>
              </a:spcBef>
              <a:buFont typeface="Arial"/>
              <a:buNone/>
              <a:defRPr sz="2000" kern="1200">
                <a:solidFill>
                  <a:srgbClr val="00446B"/>
                </a:solidFill>
                <a:latin typeface="+mn-lt"/>
                <a:ea typeface="+mn-ea"/>
                <a:cs typeface="+mn-cs"/>
              </a:defRPr>
            </a:lvl1pPr>
            <a:lvl2pPr marL="457170" indent="0" algn="l" defTabSz="457171" rtl="0" eaLnBrk="1" latinLnBrk="0" hangingPunct="1">
              <a:spcBef>
                <a:spcPct val="20000"/>
              </a:spcBef>
              <a:buFont typeface="Arial"/>
              <a:buNone/>
              <a:defRPr sz="1800" kern="1200">
                <a:solidFill>
                  <a:srgbClr val="00446B"/>
                </a:solidFill>
                <a:latin typeface="+mn-lt"/>
                <a:ea typeface="+mn-ea"/>
                <a:cs typeface="+mn-cs"/>
              </a:defRPr>
            </a:lvl2pPr>
            <a:lvl3pPr marL="1142927" indent="-228585" algn="l" defTabSz="457171" rtl="0" eaLnBrk="1" latinLnBrk="0" hangingPunct="1">
              <a:spcBef>
                <a:spcPct val="20000"/>
              </a:spcBef>
              <a:buFont typeface="Arial"/>
              <a:buChar char="•"/>
              <a:defRPr sz="2000" kern="1200">
                <a:solidFill>
                  <a:srgbClr val="00446B"/>
                </a:solidFill>
                <a:latin typeface="+mn-lt"/>
                <a:ea typeface="+mn-ea"/>
                <a:cs typeface="+mn-cs"/>
              </a:defRPr>
            </a:lvl3pPr>
            <a:lvl4pPr marL="1600098" indent="-228585" algn="l" defTabSz="457171" rtl="0" eaLnBrk="1" latinLnBrk="0" hangingPunct="1">
              <a:spcBef>
                <a:spcPct val="20000"/>
              </a:spcBef>
              <a:buFont typeface="Arial"/>
              <a:buChar char="–"/>
              <a:defRPr sz="1800" kern="1200">
                <a:solidFill>
                  <a:srgbClr val="00446B"/>
                </a:solidFill>
                <a:latin typeface="+mn-lt"/>
                <a:ea typeface="+mn-ea"/>
                <a:cs typeface="+mn-cs"/>
              </a:defRPr>
            </a:lvl4pPr>
            <a:lvl5pPr marL="2057268" indent="-228585" algn="l" defTabSz="457171" rtl="0" eaLnBrk="1" latinLnBrk="0" hangingPunct="1">
              <a:spcBef>
                <a:spcPct val="20000"/>
              </a:spcBef>
              <a:buFont typeface="Arial"/>
              <a:buChar char="»"/>
              <a:defRPr sz="1800" kern="1200">
                <a:solidFill>
                  <a:srgbClr val="00446B"/>
                </a:solidFill>
                <a:latin typeface="+mn-lt"/>
                <a:ea typeface="+mn-ea"/>
                <a:cs typeface="+mn-cs"/>
              </a:defRPr>
            </a:lvl5pPr>
            <a:lvl6pPr marL="2514439" indent="-228585" algn="l" defTabSz="457171" rtl="0" eaLnBrk="1" latinLnBrk="0" hangingPunct="1">
              <a:spcBef>
                <a:spcPct val="20000"/>
              </a:spcBef>
              <a:buFont typeface="Arial"/>
              <a:buChar char="•"/>
              <a:defRPr sz="2000" kern="1200">
                <a:solidFill>
                  <a:schemeClr val="tx1"/>
                </a:solidFill>
                <a:latin typeface="+mn-lt"/>
                <a:ea typeface="+mn-ea"/>
                <a:cs typeface="+mn-cs"/>
              </a:defRPr>
            </a:lvl6pPr>
            <a:lvl7pPr marL="2971610" indent="-228585" algn="l" defTabSz="457171" rtl="0" eaLnBrk="1" latinLnBrk="0" hangingPunct="1">
              <a:spcBef>
                <a:spcPct val="20000"/>
              </a:spcBef>
              <a:buFont typeface="Arial"/>
              <a:buChar char="•"/>
              <a:defRPr sz="2000" kern="1200">
                <a:solidFill>
                  <a:schemeClr val="tx1"/>
                </a:solidFill>
                <a:latin typeface="+mn-lt"/>
                <a:ea typeface="+mn-ea"/>
                <a:cs typeface="+mn-cs"/>
              </a:defRPr>
            </a:lvl7pPr>
            <a:lvl8pPr marL="3428781" indent="-228585" algn="l" defTabSz="457171" rtl="0" eaLnBrk="1" latinLnBrk="0" hangingPunct="1">
              <a:spcBef>
                <a:spcPct val="20000"/>
              </a:spcBef>
              <a:buFont typeface="Arial"/>
              <a:buChar char="•"/>
              <a:defRPr sz="2000" kern="1200">
                <a:solidFill>
                  <a:schemeClr val="tx1"/>
                </a:solidFill>
                <a:latin typeface="+mn-lt"/>
                <a:ea typeface="+mn-ea"/>
                <a:cs typeface="+mn-cs"/>
              </a:defRPr>
            </a:lvl8pPr>
            <a:lvl9pPr marL="3885951" indent="-228585" algn="l" defTabSz="457171" rtl="0" eaLnBrk="1" latinLnBrk="0" hangingPunct="1">
              <a:spcBef>
                <a:spcPct val="20000"/>
              </a:spcBef>
              <a:buFont typeface="Arial"/>
              <a:buChar char="•"/>
              <a:defRPr sz="2000" kern="1200">
                <a:solidFill>
                  <a:schemeClr val="tx1"/>
                </a:solidFill>
                <a:latin typeface="+mn-lt"/>
                <a:ea typeface="+mn-ea"/>
                <a:cs typeface="+mn-cs"/>
              </a:defRPr>
            </a:lvl9pPr>
          </a:lstStyle>
          <a:p>
            <a:pPr marL="342900" indent="-342900">
              <a:buClr>
                <a:srgbClr val="009EE0"/>
              </a:buClr>
              <a:buSzPct val="120000"/>
              <a:buFont typeface="Wingdings" panose="05000000000000000000" pitchFamily="2" charset="2"/>
              <a:buChar char="ü"/>
            </a:pPr>
            <a:r>
              <a:rPr lang="de-DE" dirty="0">
                <a:solidFill>
                  <a:srgbClr val="003D6A"/>
                </a:solidFill>
              </a:rPr>
              <a:t>State </a:t>
            </a:r>
            <a:r>
              <a:rPr lang="de-DE" dirty="0" err="1">
                <a:solidFill>
                  <a:srgbClr val="003D6A"/>
                </a:solidFill>
              </a:rPr>
              <a:t>of</a:t>
            </a:r>
            <a:r>
              <a:rPr lang="de-DE" dirty="0">
                <a:solidFill>
                  <a:srgbClr val="003D6A"/>
                </a:solidFill>
              </a:rPr>
              <a:t> </a:t>
            </a:r>
            <a:r>
              <a:rPr lang="de-DE" dirty="0" err="1">
                <a:solidFill>
                  <a:srgbClr val="003D6A"/>
                </a:solidFill>
              </a:rPr>
              <a:t>the</a:t>
            </a:r>
            <a:r>
              <a:rPr lang="de-DE" dirty="0">
                <a:solidFill>
                  <a:srgbClr val="003D6A"/>
                </a:solidFill>
              </a:rPr>
              <a:t> </a:t>
            </a:r>
            <a:r>
              <a:rPr lang="de-DE" dirty="0" err="1">
                <a:solidFill>
                  <a:srgbClr val="003D6A"/>
                </a:solidFill>
              </a:rPr>
              <a:t>art</a:t>
            </a:r>
            <a:r>
              <a:rPr lang="de-DE" dirty="0">
                <a:solidFill>
                  <a:srgbClr val="003D6A"/>
                </a:solidFill>
              </a:rPr>
              <a:t> </a:t>
            </a:r>
          </a:p>
          <a:p>
            <a:pPr>
              <a:buClr>
                <a:srgbClr val="009EE0"/>
              </a:buClr>
              <a:buSzPct val="120000"/>
            </a:pPr>
            <a:r>
              <a:rPr lang="de-DE" sz="1800" b="0" i="0" u="none" strike="noStrike" kern="1200" baseline="0" dirty="0">
                <a:solidFill>
                  <a:srgbClr val="17385F"/>
                </a:solidFill>
                <a:latin typeface="Calibri" panose="020F0502020204030204" pitchFamily="34" charset="0"/>
              </a:rPr>
              <a:t>	</a:t>
            </a:r>
            <a:r>
              <a:rPr lang="de-DE" sz="1400" dirty="0">
                <a:solidFill>
                  <a:srgbClr val="17385F"/>
                </a:solidFill>
              </a:rPr>
              <a:t> </a:t>
            </a:r>
            <a:r>
              <a:rPr lang="de-DE" sz="1400" dirty="0" err="1">
                <a:solidFill>
                  <a:srgbClr val="17385F"/>
                </a:solidFill>
              </a:rPr>
              <a:t>Gripper</a:t>
            </a:r>
            <a:r>
              <a:rPr lang="de-DE" sz="1400" dirty="0">
                <a:solidFill>
                  <a:srgbClr val="17385F"/>
                </a:solidFill>
              </a:rPr>
              <a:t> </a:t>
            </a:r>
            <a:r>
              <a:rPr lang="de-DE" sz="1400" dirty="0" err="1">
                <a:solidFill>
                  <a:srgbClr val="17385F"/>
                </a:solidFill>
              </a:rPr>
              <a:t>with</a:t>
            </a:r>
            <a:r>
              <a:rPr lang="de-DE" sz="1400" dirty="0">
                <a:solidFill>
                  <a:srgbClr val="17385F"/>
                </a:solidFill>
              </a:rPr>
              <a:t> SDV-P</a:t>
            </a:r>
            <a:endParaRPr lang="de-DE" sz="1400" b="0" i="0" u="none" strike="noStrike" kern="1200" baseline="0" dirty="0">
              <a:solidFill>
                <a:srgbClr val="17385F"/>
              </a:solidFill>
              <a:latin typeface="Calibri" panose="020F0502020204030204" pitchFamily="34" charset="0"/>
            </a:endParaRPr>
          </a:p>
          <a:p>
            <a:pPr rtl="0"/>
            <a:endParaRPr lang="de-DE" sz="1400" b="0" i="0" u="none" strike="noStrike" kern="1200" baseline="0" dirty="0">
              <a:solidFill>
                <a:srgbClr val="17385F"/>
              </a:solidFill>
              <a:latin typeface="Calibri" panose="020F0502020204030204" pitchFamily="34" charset="0"/>
            </a:endParaRPr>
          </a:p>
          <a:p>
            <a:pPr rtl="0"/>
            <a:endParaRPr lang="de-DE" sz="1400" b="0" i="0" u="none" strike="noStrike" kern="1200" baseline="0" dirty="0">
              <a:solidFill>
                <a:srgbClr val="17385F"/>
              </a:solidFill>
              <a:latin typeface="Calibri" panose="020F0502020204030204" pitchFamily="34" charset="0"/>
            </a:endParaRPr>
          </a:p>
          <a:p>
            <a:pPr rtl="0"/>
            <a:endParaRPr lang="de-DE" sz="1400" b="0" i="0" u="none" strike="noStrike" kern="1200" baseline="0" dirty="0">
              <a:solidFill>
                <a:srgbClr val="17385F"/>
              </a:solidFill>
              <a:latin typeface="Calibri" panose="020F0502020204030204" pitchFamily="34" charset="0"/>
            </a:endParaRPr>
          </a:p>
          <a:p>
            <a:pPr rtl="0"/>
            <a:r>
              <a:rPr lang="de-DE" sz="1400" b="0" i="0" u="none" strike="noStrike" kern="1200" baseline="0" dirty="0">
                <a:solidFill>
                  <a:srgbClr val="17385F"/>
                </a:solidFill>
                <a:latin typeface="Calibri" panose="020F0502020204030204" pitchFamily="34" charset="0"/>
              </a:rPr>
              <a:t>	</a:t>
            </a:r>
          </a:p>
          <a:p>
            <a:pPr rtl="0"/>
            <a:r>
              <a:rPr lang="de-DE" sz="1400" dirty="0">
                <a:solidFill>
                  <a:srgbClr val="17385F"/>
                </a:solidFill>
                <a:latin typeface="Calibri" panose="020F0502020204030204" pitchFamily="34" charset="0"/>
              </a:rPr>
              <a:t>	</a:t>
            </a:r>
            <a:r>
              <a:rPr lang="de-DE" sz="1400" dirty="0">
                <a:solidFill>
                  <a:srgbClr val="17385F"/>
                </a:solidFill>
              </a:rPr>
              <a:t> </a:t>
            </a:r>
            <a:r>
              <a:rPr lang="de-DE" sz="1400" dirty="0" err="1">
                <a:solidFill>
                  <a:srgbClr val="17385F"/>
                </a:solidFill>
              </a:rPr>
              <a:t>Gripper</a:t>
            </a:r>
            <a:r>
              <a:rPr lang="de-DE" sz="1400" dirty="0">
                <a:solidFill>
                  <a:srgbClr val="17385F"/>
                </a:solidFill>
              </a:rPr>
              <a:t> </a:t>
            </a:r>
            <a:r>
              <a:rPr lang="de-DE" sz="1400" dirty="0" err="1">
                <a:solidFill>
                  <a:srgbClr val="17385F"/>
                </a:solidFill>
              </a:rPr>
              <a:t>with</a:t>
            </a:r>
            <a:r>
              <a:rPr lang="de-DE" sz="1400" dirty="0">
                <a:solidFill>
                  <a:srgbClr val="17385F"/>
                </a:solidFill>
              </a:rPr>
              <a:t> </a:t>
            </a:r>
            <a:r>
              <a:rPr lang="de-DE" sz="1400" dirty="0" err="1"/>
              <a:t>conventional</a:t>
            </a:r>
            <a:r>
              <a:rPr lang="de-DE" sz="1400" dirty="0"/>
              <a:t> </a:t>
            </a:r>
            <a:r>
              <a:rPr lang="de-DE" sz="1400" dirty="0" err="1"/>
              <a:t>gripping</a:t>
            </a:r>
            <a:r>
              <a:rPr lang="de-DE" sz="1400" dirty="0"/>
              <a:t> </a:t>
            </a:r>
            <a:r>
              <a:rPr lang="de-DE" sz="1400" dirty="0" err="1"/>
              <a:t>force</a:t>
            </a:r>
            <a:r>
              <a:rPr lang="de-DE" sz="1400" dirty="0"/>
              <a:t> </a:t>
            </a:r>
            <a:r>
              <a:rPr lang="de-DE" sz="1400" dirty="0" err="1"/>
              <a:t>maintenance</a:t>
            </a:r>
            <a:endParaRPr lang="de-DE" sz="1400" dirty="0">
              <a:solidFill>
                <a:srgbClr val="003D6A"/>
              </a:solidFill>
            </a:endParaRPr>
          </a:p>
          <a:p>
            <a:pPr>
              <a:buClr>
                <a:srgbClr val="009EE0"/>
              </a:buClr>
              <a:buSzPct val="120000"/>
            </a:pPr>
            <a:endParaRPr lang="de-DE" b="1" dirty="0">
              <a:solidFill>
                <a:srgbClr val="00ADEE"/>
              </a:solidFill>
            </a:endParaRPr>
          </a:p>
        </p:txBody>
      </p:sp>
      <p:pic>
        <p:nvPicPr>
          <p:cNvPr id="26" name="Grafik 25" descr="Ein Bild, das Elektronik enthält.&#10;&#10;Automatisch generierte Beschreibung">
            <a:extLst>
              <a:ext uri="{FF2B5EF4-FFF2-40B4-BE49-F238E27FC236}">
                <a16:creationId xmlns:a16="http://schemas.microsoft.com/office/drawing/2014/main" id="{318435C8-C9E9-4C44-8128-FD6919A6E182}"/>
              </a:ext>
            </a:extLst>
          </p:cNvPr>
          <p:cNvPicPr>
            <a:picLocks noChangeAspect="1"/>
          </p:cNvPicPr>
          <p:nvPr/>
        </p:nvPicPr>
        <p:blipFill>
          <a:blip r:embed="rId3"/>
          <a:stretch>
            <a:fillRect/>
          </a:stretch>
        </p:blipFill>
        <p:spPr>
          <a:xfrm>
            <a:off x="1466403" y="3537962"/>
            <a:ext cx="1131893" cy="540000"/>
          </a:xfrm>
          <a:prstGeom prst="rect">
            <a:avLst/>
          </a:prstGeom>
        </p:spPr>
      </p:pic>
      <p:pic>
        <p:nvPicPr>
          <p:cNvPr id="27" name="Grafik 26" descr="Ein Bild, das Text, Elektronik, Kamera enthält.&#10;&#10;Automatisch generierte Beschreibung">
            <a:extLst>
              <a:ext uri="{FF2B5EF4-FFF2-40B4-BE49-F238E27FC236}">
                <a16:creationId xmlns:a16="http://schemas.microsoft.com/office/drawing/2014/main" id="{52009F04-C777-42BD-BF74-E33E47490CF8}"/>
              </a:ext>
            </a:extLst>
          </p:cNvPr>
          <p:cNvPicPr>
            <a:picLocks noChangeAspect="1"/>
          </p:cNvPicPr>
          <p:nvPr/>
        </p:nvPicPr>
        <p:blipFill>
          <a:blip r:embed="rId4"/>
          <a:stretch>
            <a:fillRect/>
          </a:stretch>
        </p:blipFill>
        <p:spPr>
          <a:xfrm>
            <a:off x="1466403" y="2204524"/>
            <a:ext cx="950468" cy="540000"/>
          </a:xfrm>
          <a:prstGeom prst="rect">
            <a:avLst/>
          </a:prstGeom>
        </p:spPr>
      </p:pic>
      <p:pic>
        <p:nvPicPr>
          <p:cNvPr id="8" name="Grafik 7">
            <a:extLst>
              <a:ext uri="{FF2B5EF4-FFF2-40B4-BE49-F238E27FC236}">
                <a16:creationId xmlns:a16="http://schemas.microsoft.com/office/drawing/2014/main" id="{1AFC9C9F-6C5D-4E07-B48E-7654504F39D0}"/>
              </a:ext>
            </a:extLst>
          </p:cNvPr>
          <p:cNvPicPr>
            <a:picLocks noChangeAspect="1"/>
          </p:cNvPicPr>
          <p:nvPr/>
        </p:nvPicPr>
        <p:blipFill>
          <a:blip r:embed="rId5"/>
          <a:stretch>
            <a:fillRect/>
          </a:stretch>
        </p:blipFill>
        <p:spPr>
          <a:xfrm>
            <a:off x="2598296" y="2293133"/>
            <a:ext cx="485425" cy="360000"/>
          </a:xfrm>
          <a:prstGeom prst="rect">
            <a:avLst/>
          </a:prstGeom>
        </p:spPr>
      </p:pic>
      <p:sp>
        <p:nvSpPr>
          <p:cNvPr id="11" name="Fußzeilenplatzhalter 3">
            <a:extLst>
              <a:ext uri="{FF2B5EF4-FFF2-40B4-BE49-F238E27FC236}">
                <a16:creationId xmlns:a16="http://schemas.microsoft.com/office/drawing/2014/main" id="{6F00B879-2C57-40C5-B624-6513FA95005A}"/>
              </a:ext>
            </a:extLst>
          </p:cNvPr>
          <p:cNvSpPr>
            <a:spLocks noGrp="1"/>
          </p:cNvSpPr>
          <p:nvPr>
            <p:ph type="ftr" sz="quarter" idx="10"/>
          </p:nvPr>
        </p:nvSpPr>
        <p:spPr>
          <a:xfrm>
            <a:off x="819150" y="4738689"/>
            <a:ext cx="3086100" cy="274637"/>
          </a:xfrm>
        </p:spPr>
        <p:txBody>
          <a:bodyPr/>
          <a:lstStyle/>
          <a:p>
            <a:r>
              <a:rPr lang="de-DE" dirty="0"/>
              <a:t>PGL-plus-P | </a:t>
            </a:r>
            <a:r>
              <a:rPr lang="de-DE" dirty="0" err="1"/>
              <a:t>product</a:t>
            </a:r>
            <a:r>
              <a:rPr lang="de-DE" dirty="0"/>
              <a:t> </a:t>
            </a:r>
            <a:r>
              <a:rPr lang="de-DE" dirty="0" err="1"/>
              <a:t>presentation</a:t>
            </a:r>
            <a:r>
              <a:rPr lang="de-DE" dirty="0"/>
              <a:t> | June 2022</a:t>
            </a:r>
          </a:p>
        </p:txBody>
      </p:sp>
    </p:spTree>
    <p:custDataLst>
      <p:tags r:id="rId1"/>
    </p:custDataLst>
    <p:extLst>
      <p:ext uri="{BB962C8B-B14F-4D97-AF65-F5344CB8AC3E}">
        <p14:creationId xmlns:p14="http://schemas.microsoft.com/office/powerpoint/2010/main" val="24357093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el 2">
            <a:extLst>
              <a:ext uri="{FF2B5EF4-FFF2-40B4-BE49-F238E27FC236}">
                <a16:creationId xmlns:a16="http://schemas.microsoft.com/office/drawing/2014/main" id="{D6DBC654-F0AF-42AF-BC93-77A9F9267BCE}"/>
              </a:ext>
            </a:extLst>
          </p:cNvPr>
          <p:cNvSpPr>
            <a:spLocks noGrp="1"/>
          </p:cNvSpPr>
          <p:nvPr>
            <p:ph type="title"/>
          </p:nvPr>
        </p:nvSpPr>
        <p:spPr>
          <a:xfrm>
            <a:off x="209549" y="160339"/>
            <a:ext cx="8436307" cy="864000"/>
          </a:xfrm>
        </p:spPr>
        <p:txBody>
          <a:bodyPr>
            <a:normAutofit fontScale="90000"/>
          </a:bodyPr>
          <a:lstStyle/>
          <a:p>
            <a:r>
              <a:rPr lang="de-DE" sz="2800" dirty="0" err="1"/>
              <a:t>Pneumatic</a:t>
            </a:r>
            <a:r>
              <a:rPr lang="de-DE" sz="2800" dirty="0"/>
              <a:t> universal </a:t>
            </a:r>
            <a:r>
              <a:rPr lang="de-DE" sz="2800" dirty="0" err="1"/>
              <a:t>gripper</a:t>
            </a:r>
            <a:r>
              <a:rPr lang="de-DE" sz="2800" dirty="0"/>
              <a:t> </a:t>
            </a:r>
            <a:r>
              <a:rPr lang="de-DE" sz="2800" dirty="0">
                <a:solidFill>
                  <a:srgbClr val="003D6A"/>
                </a:solidFill>
              </a:rPr>
              <a:t>PGL-plus-P</a:t>
            </a:r>
            <a:br>
              <a:rPr lang="de-DE" dirty="0"/>
            </a:br>
            <a:r>
              <a:rPr lang="de-DE" dirty="0" err="1">
                <a:solidFill>
                  <a:srgbClr val="009EE0"/>
                </a:solidFill>
              </a:rPr>
              <a:t>gripping</a:t>
            </a:r>
            <a:r>
              <a:rPr lang="de-DE" dirty="0">
                <a:solidFill>
                  <a:srgbClr val="009EE0"/>
                </a:solidFill>
              </a:rPr>
              <a:t> </a:t>
            </a:r>
            <a:r>
              <a:rPr lang="de-DE" dirty="0" err="1">
                <a:solidFill>
                  <a:srgbClr val="009EE0"/>
                </a:solidFill>
              </a:rPr>
              <a:t>force</a:t>
            </a:r>
            <a:r>
              <a:rPr lang="de-DE" dirty="0">
                <a:solidFill>
                  <a:srgbClr val="009EE0"/>
                </a:solidFill>
              </a:rPr>
              <a:t> </a:t>
            </a:r>
            <a:r>
              <a:rPr lang="de-DE" dirty="0" err="1">
                <a:solidFill>
                  <a:srgbClr val="009EE0"/>
                </a:solidFill>
              </a:rPr>
              <a:t>maintenance</a:t>
            </a:r>
            <a:endParaRPr lang="de-DE" dirty="0"/>
          </a:p>
        </p:txBody>
      </p:sp>
      <p:sp>
        <p:nvSpPr>
          <p:cNvPr id="18" name="Fußzeilenplatzhalter 3">
            <a:extLst>
              <a:ext uri="{FF2B5EF4-FFF2-40B4-BE49-F238E27FC236}">
                <a16:creationId xmlns:a16="http://schemas.microsoft.com/office/drawing/2014/main" id="{729548ED-F7B0-4FAB-BD36-4AF553F1EBE9}"/>
              </a:ext>
            </a:extLst>
          </p:cNvPr>
          <p:cNvSpPr>
            <a:spLocks noGrp="1"/>
          </p:cNvSpPr>
          <p:nvPr>
            <p:ph type="ftr" sz="quarter" idx="10"/>
          </p:nvPr>
        </p:nvSpPr>
        <p:spPr>
          <a:xfrm>
            <a:off x="819150" y="4738689"/>
            <a:ext cx="3086100" cy="274637"/>
          </a:xfrm>
        </p:spPr>
        <p:txBody>
          <a:bodyPr/>
          <a:lstStyle/>
          <a:p>
            <a:r>
              <a:rPr lang="de-DE" dirty="0"/>
              <a:t>PGL-plus-P | </a:t>
            </a:r>
            <a:r>
              <a:rPr lang="de-DE" dirty="0" err="1"/>
              <a:t>product</a:t>
            </a:r>
            <a:r>
              <a:rPr lang="de-DE" dirty="0"/>
              <a:t> </a:t>
            </a:r>
            <a:r>
              <a:rPr lang="de-DE" dirty="0" err="1"/>
              <a:t>presentation</a:t>
            </a:r>
            <a:r>
              <a:rPr lang="de-DE" dirty="0"/>
              <a:t> | June 2022</a:t>
            </a:r>
          </a:p>
        </p:txBody>
      </p:sp>
      <p:pic>
        <p:nvPicPr>
          <p:cNvPr id="17" name="Grafik 16" descr="Ein Bild, das Kuchen, drinnen, Spielzeug enthält.&#10;&#10;Automatisch generierte Beschreibung">
            <a:extLst>
              <a:ext uri="{FF2B5EF4-FFF2-40B4-BE49-F238E27FC236}">
                <a16:creationId xmlns:a16="http://schemas.microsoft.com/office/drawing/2014/main" id="{D6FCF25C-5AE8-4CE2-A257-E5B506999175}"/>
              </a:ext>
            </a:extLst>
          </p:cNvPr>
          <p:cNvPicPr>
            <a:picLocks noChangeAspect="1"/>
          </p:cNvPicPr>
          <p:nvPr/>
        </p:nvPicPr>
        <p:blipFill>
          <a:blip r:embed="rId3"/>
          <a:stretch>
            <a:fillRect/>
          </a:stretch>
        </p:blipFill>
        <p:spPr>
          <a:xfrm>
            <a:off x="2282807" y="1412750"/>
            <a:ext cx="4590234" cy="2133613"/>
          </a:xfrm>
          <a:prstGeom prst="rect">
            <a:avLst/>
          </a:prstGeom>
        </p:spPr>
      </p:pic>
      <p:sp>
        <p:nvSpPr>
          <p:cNvPr id="19" name="Textfeld 18">
            <a:extLst>
              <a:ext uri="{FF2B5EF4-FFF2-40B4-BE49-F238E27FC236}">
                <a16:creationId xmlns:a16="http://schemas.microsoft.com/office/drawing/2014/main" id="{8511D3DD-F550-4725-B63E-3467BBD8468F}"/>
              </a:ext>
            </a:extLst>
          </p:cNvPr>
          <p:cNvSpPr txBox="1"/>
          <p:nvPr/>
        </p:nvSpPr>
        <p:spPr>
          <a:xfrm>
            <a:off x="2824316" y="3684728"/>
            <a:ext cx="3495368" cy="615553"/>
          </a:xfrm>
          <a:prstGeom prst="rect">
            <a:avLst/>
          </a:prstGeom>
          <a:noFill/>
        </p:spPr>
        <p:txBody>
          <a:bodyPr wrap="square" rtlCol="0">
            <a:spAutoFit/>
          </a:bodyPr>
          <a:lstStyle/>
          <a:p>
            <a:pPr algn="ctr"/>
            <a:r>
              <a:rPr lang="de-DE" sz="1400" b="1" dirty="0">
                <a:solidFill>
                  <a:srgbClr val="00B0F0"/>
                </a:solidFill>
              </a:rPr>
              <a:t>7. </a:t>
            </a:r>
            <a:r>
              <a:rPr lang="en-US" sz="1400" b="1" dirty="0">
                <a:solidFill>
                  <a:srgbClr val="00B0F0"/>
                </a:solidFill>
              </a:rPr>
              <a:t>Gripping force maintenance via spring</a:t>
            </a:r>
            <a:br>
              <a:rPr lang="de-DE" sz="1200" dirty="0">
                <a:solidFill>
                  <a:srgbClr val="254061"/>
                </a:solidFill>
              </a:rPr>
            </a:br>
            <a:r>
              <a:rPr lang="en-US" sz="1000" dirty="0">
                <a:solidFill>
                  <a:srgbClr val="254061"/>
                </a:solidFill>
              </a:rPr>
              <a:t>The conventional gripping force maintenance via spring ensures a minimum gripping force even in the case of pressure loss.</a:t>
            </a:r>
            <a:endParaRPr lang="de-DE" sz="1000" dirty="0">
              <a:solidFill>
                <a:srgbClr val="254061"/>
              </a:solidFill>
            </a:endParaRPr>
          </a:p>
        </p:txBody>
      </p:sp>
      <p:sp>
        <p:nvSpPr>
          <p:cNvPr id="20" name="Textfeld 19">
            <a:extLst>
              <a:ext uri="{FF2B5EF4-FFF2-40B4-BE49-F238E27FC236}">
                <a16:creationId xmlns:a16="http://schemas.microsoft.com/office/drawing/2014/main" id="{A2D97BC0-0C07-4869-8839-C894FB42E9B1}"/>
              </a:ext>
            </a:extLst>
          </p:cNvPr>
          <p:cNvSpPr txBox="1"/>
          <p:nvPr/>
        </p:nvSpPr>
        <p:spPr>
          <a:xfrm>
            <a:off x="-21706" y="1179016"/>
            <a:ext cx="2228512" cy="1077218"/>
          </a:xfrm>
          <a:prstGeom prst="rect">
            <a:avLst/>
          </a:prstGeom>
          <a:noFill/>
        </p:spPr>
        <p:txBody>
          <a:bodyPr wrap="square" rtlCol="0">
            <a:spAutoFit/>
          </a:bodyPr>
          <a:lstStyle/>
          <a:p>
            <a:pPr algn="r"/>
            <a:r>
              <a:rPr lang="de-DE" sz="1400" b="1" dirty="0">
                <a:solidFill>
                  <a:srgbClr val="00B0F0"/>
                </a:solidFill>
              </a:rPr>
              <a:t>1. Base jaw</a:t>
            </a:r>
            <a:br>
              <a:rPr lang="de-DE" sz="1200" dirty="0">
                <a:solidFill>
                  <a:srgbClr val="00B0F0"/>
                </a:solidFill>
              </a:rPr>
            </a:br>
            <a:r>
              <a:rPr lang="en-US" sz="1000" dirty="0">
                <a:solidFill>
                  <a:srgbClr val="254061"/>
                </a:solidFill>
              </a:rPr>
              <a:t>with standardized screw-on mounting pattern for adapting the workpiece-specific gripper fingers. Loss-proof centering sleeves cannot be lost when the fingers are changed.</a:t>
            </a:r>
            <a:endParaRPr lang="de-DE" sz="1000" dirty="0">
              <a:solidFill>
                <a:srgbClr val="254061"/>
              </a:solidFill>
            </a:endParaRPr>
          </a:p>
        </p:txBody>
      </p:sp>
      <p:sp>
        <p:nvSpPr>
          <p:cNvPr id="21" name="Textfeld 20">
            <a:extLst>
              <a:ext uri="{FF2B5EF4-FFF2-40B4-BE49-F238E27FC236}">
                <a16:creationId xmlns:a16="http://schemas.microsoft.com/office/drawing/2014/main" id="{0B2F2C77-FDF3-4BAA-B6ED-6B4E098722A2}"/>
              </a:ext>
            </a:extLst>
          </p:cNvPr>
          <p:cNvSpPr txBox="1"/>
          <p:nvPr/>
        </p:nvSpPr>
        <p:spPr>
          <a:xfrm>
            <a:off x="-18831" y="2285633"/>
            <a:ext cx="2228512" cy="1077218"/>
          </a:xfrm>
          <a:prstGeom prst="rect">
            <a:avLst/>
          </a:prstGeom>
          <a:noFill/>
        </p:spPr>
        <p:txBody>
          <a:bodyPr wrap="square" rtlCol="0">
            <a:spAutoFit/>
          </a:bodyPr>
          <a:lstStyle/>
          <a:p>
            <a:pPr algn="r"/>
            <a:r>
              <a:rPr lang="de-DE" sz="1400" b="1" dirty="0">
                <a:solidFill>
                  <a:srgbClr val="00B0F0"/>
                </a:solidFill>
              </a:rPr>
              <a:t>2. multi-</a:t>
            </a:r>
            <a:r>
              <a:rPr lang="de-DE" sz="1400" b="1" dirty="0" err="1">
                <a:solidFill>
                  <a:srgbClr val="00B0F0"/>
                </a:solidFill>
              </a:rPr>
              <a:t>tooth</a:t>
            </a:r>
            <a:r>
              <a:rPr lang="de-DE" sz="1400" b="1" dirty="0">
                <a:solidFill>
                  <a:srgbClr val="00B0F0"/>
                </a:solidFill>
              </a:rPr>
              <a:t> </a:t>
            </a:r>
            <a:r>
              <a:rPr lang="de-DE" sz="1400" b="1" dirty="0" err="1">
                <a:solidFill>
                  <a:srgbClr val="00B0F0"/>
                </a:solidFill>
              </a:rPr>
              <a:t>guidance</a:t>
            </a:r>
            <a:br>
              <a:rPr lang="de-DE" sz="1200" dirty="0">
                <a:solidFill>
                  <a:srgbClr val="254061"/>
                </a:solidFill>
              </a:rPr>
            </a:br>
            <a:r>
              <a:rPr lang="en-US" sz="1000" dirty="0">
                <a:solidFill>
                  <a:srgbClr val="254061"/>
                </a:solidFill>
              </a:rPr>
              <a:t>Maximum service life due to lubricant pockets in the robust multi-tooth guidance, and absorption of high</a:t>
            </a:r>
          </a:p>
          <a:p>
            <a:pPr algn="r"/>
            <a:r>
              <a:rPr lang="en-US" sz="1000" dirty="0">
                <a:solidFill>
                  <a:srgbClr val="254061"/>
                </a:solidFill>
              </a:rPr>
              <a:t>forces and torques by means of the large guidance </a:t>
            </a:r>
            <a:r>
              <a:rPr lang="de-DE" sz="1000" dirty="0">
                <a:solidFill>
                  <a:srgbClr val="254061"/>
                </a:solidFill>
              </a:rPr>
              <a:t>support</a:t>
            </a:r>
          </a:p>
        </p:txBody>
      </p:sp>
      <p:sp>
        <p:nvSpPr>
          <p:cNvPr id="22" name="Textfeld 21">
            <a:extLst>
              <a:ext uri="{FF2B5EF4-FFF2-40B4-BE49-F238E27FC236}">
                <a16:creationId xmlns:a16="http://schemas.microsoft.com/office/drawing/2014/main" id="{1B662BA5-7D01-4137-9F45-78340070F798}"/>
              </a:ext>
            </a:extLst>
          </p:cNvPr>
          <p:cNvSpPr txBox="1"/>
          <p:nvPr/>
        </p:nvSpPr>
        <p:spPr>
          <a:xfrm>
            <a:off x="6952815" y="1192611"/>
            <a:ext cx="2228512" cy="769441"/>
          </a:xfrm>
          <a:prstGeom prst="rect">
            <a:avLst/>
          </a:prstGeom>
          <a:noFill/>
        </p:spPr>
        <p:txBody>
          <a:bodyPr wrap="square" rtlCol="0">
            <a:spAutoFit/>
          </a:bodyPr>
          <a:lstStyle/>
          <a:p>
            <a:r>
              <a:rPr lang="de-DE" sz="1400" b="1" dirty="0">
                <a:solidFill>
                  <a:srgbClr val="00B0F0"/>
                </a:solidFill>
              </a:rPr>
              <a:t>4. </a:t>
            </a:r>
            <a:r>
              <a:rPr lang="de-DE" sz="1400" b="1" dirty="0" err="1">
                <a:solidFill>
                  <a:srgbClr val="00B0F0"/>
                </a:solidFill>
              </a:rPr>
              <a:t>Kinematics</a:t>
            </a:r>
            <a:br>
              <a:rPr lang="de-DE" sz="1200" dirty="0">
                <a:solidFill>
                  <a:srgbClr val="254061"/>
                </a:solidFill>
              </a:rPr>
            </a:br>
            <a:r>
              <a:rPr lang="en-US" sz="1000" dirty="0">
                <a:solidFill>
                  <a:srgbClr val="254061"/>
                </a:solidFill>
              </a:rPr>
              <a:t>The pinion-rack kinematics synchronize the base jaws and ensures centric gripping</a:t>
            </a:r>
            <a:endParaRPr lang="de-DE" sz="1000" dirty="0">
              <a:solidFill>
                <a:srgbClr val="254061"/>
              </a:solidFill>
              <a:sym typeface="Wingdings" panose="05000000000000000000" pitchFamily="2" charset="2"/>
            </a:endParaRPr>
          </a:p>
        </p:txBody>
      </p:sp>
      <p:sp>
        <p:nvSpPr>
          <p:cNvPr id="23" name="Textfeld 22">
            <a:extLst>
              <a:ext uri="{FF2B5EF4-FFF2-40B4-BE49-F238E27FC236}">
                <a16:creationId xmlns:a16="http://schemas.microsoft.com/office/drawing/2014/main" id="{348F7E06-7D07-48C3-8A74-84B8B87FD344}"/>
              </a:ext>
            </a:extLst>
          </p:cNvPr>
          <p:cNvSpPr txBox="1"/>
          <p:nvPr/>
        </p:nvSpPr>
        <p:spPr>
          <a:xfrm>
            <a:off x="-18831" y="3442243"/>
            <a:ext cx="2228513" cy="769441"/>
          </a:xfrm>
          <a:prstGeom prst="rect">
            <a:avLst/>
          </a:prstGeom>
          <a:noFill/>
        </p:spPr>
        <p:txBody>
          <a:bodyPr wrap="square" rtlCol="0">
            <a:spAutoFit/>
          </a:bodyPr>
          <a:lstStyle/>
          <a:p>
            <a:pPr algn="r"/>
            <a:r>
              <a:rPr lang="de-DE" sz="1400" b="1" dirty="0">
                <a:solidFill>
                  <a:srgbClr val="00B0F0"/>
                </a:solidFill>
              </a:rPr>
              <a:t>3. Drive </a:t>
            </a:r>
            <a:r>
              <a:rPr lang="de-DE" sz="1400" b="1" dirty="0" err="1">
                <a:solidFill>
                  <a:srgbClr val="00B0F0"/>
                </a:solidFill>
              </a:rPr>
              <a:t>connection</a:t>
            </a:r>
            <a:br>
              <a:rPr lang="de-DE" sz="1200" dirty="0">
                <a:solidFill>
                  <a:srgbClr val="254061"/>
                </a:solidFill>
              </a:rPr>
            </a:br>
            <a:r>
              <a:rPr lang="en-US" sz="1000" dirty="0">
                <a:solidFill>
                  <a:srgbClr val="254061"/>
                </a:solidFill>
              </a:rPr>
              <a:t>Direct power transmission of the piston to the gripper fingers via a robust driver connection.</a:t>
            </a:r>
            <a:endParaRPr lang="de-DE" sz="1000" dirty="0">
              <a:solidFill>
                <a:srgbClr val="254061"/>
              </a:solidFill>
            </a:endParaRPr>
          </a:p>
        </p:txBody>
      </p:sp>
      <p:sp>
        <p:nvSpPr>
          <p:cNvPr id="24" name="Textfeld 23">
            <a:extLst>
              <a:ext uri="{FF2B5EF4-FFF2-40B4-BE49-F238E27FC236}">
                <a16:creationId xmlns:a16="http://schemas.microsoft.com/office/drawing/2014/main" id="{711F9178-1DD6-4BBB-A666-A54A01592D0F}"/>
              </a:ext>
            </a:extLst>
          </p:cNvPr>
          <p:cNvSpPr txBox="1"/>
          <p:nvPr/>
        </p:nvSpPr>
        <p:spPr>
          <a:xfrm>
            <a:off x="6936359" y="2210405"/>
            <a:ext cx="2228513" cy="615553"/>
          </a:xfrm>
          <a:prstGeom prst="rect">
            <a:avLst/>
          </a:prstGeom>
          <a:noFill/>
        </p:spPr>
        <p:txBody>
          <a:bodyPr wrap="square" rtlCol="0">
            <a:spAutoFit/>
          </a:bodyPr>
          <a:lstStyle/>
          <a:p>
            <a:pPr>
              <a:spcAft>
                <a:spcPts val="450"/>
              </a:spcAft>
              <a:buSzPct val="130000"/>
            </a:pPr>
            <a:r>
              <a:rPr lang="de-DE" sz="1400" b="1" dirty="0">
                <a:solidFill>
                  <a:srgbClr val="00B0F0"/>
                </a:solidFill>
              </a:rPr>
              <a:t>5. Drive</a:t>
            </a:r>
            <a:br>
              <a:rPr lang="de-DE" sz="1200" dirty="0">
                <a:solidFill>
                  <a:srgbClr val="254061"/>
                </a:solidFill>
              </a:rPr>
            </a:br>
            <a:r>
              <a:rPr lang="en-US" sz="1000" dirty="0">
                <a:solidFill>
                  <a:srgbClr val="254061"/>
                </a:solidFill>
              </a:rPr>
              <a:t>Maximum force generation by two oval pneumatic pistons</a:t>
            </a:r>
            <a:endParaRPr lang="de-DE" sz="1000" dirty="0">
              <a:solidFill>
                <a:srgbClr val="254061"/>
              </a:solidFill>
            </a:endParaRPr>
          </a:p>
        </p:txBody>
      </p:sp>
      <p:sp>
        <p:nvSpPr>
          <p:cNvPr id="25" name="Textfeld 24">
            <a:extLst>
              <a:ext uri="{FF2B5EF4-FFF2-40B4-BE49-F238E27FC236}">
                <a16:creationId xmlns:a16="http://schemas.microsoft.com/office/drawing/2014/main" id="{BC725352-F493-41E8-B4AF-408595E4665F}"/>
              </a:ext>
            </a:extLst>
          </p:cNvPr>
          <p:cNvSpPr txBox="1"/>
          <p:nvPr/>
        </p:nvSpPr>
        <p:spPr>
          <a:xfrm>
            <a:off x="6921439" y="3134467"/>
            <a:ext cx="2222561" cy="1077218"/>
          </a:xfrm>
          <a:prstGeom prst="rect">
            <a:avLst/>
          </a:prstGeom>
          <a:noFill/>
        </p:spPr>
        <p:txBody>
          <a:bodyPr wrap="square" rtlCol="0">
            <a:spAutoFit/>
          </a:bodyPr>
          <a:lstStyle/>
          <a:p>
            <a:pPr>
              <a:spcAft>
                <a:spcPts val="450"/>
              </a:spcAft>
              <a:buSzPct val="130000"/>
            </a:pPr>
            <a:r>
              <a:rPr lang="de-DE" sz="1400" b="1" dirty="0">
                <a:solidFill>
                  <a:srgbClr val="00B0F0"/>
                </a:solidFill>
              </a:rPr>
              <a:t>6. </a:t>
            </a:r>
            <a:r>
              <a:rPr lang="de-DE" sz="1400" b="1" dirty="0" err="1">
                <a:solidFill>
                  <a:srgbClr val="00B0F0"/>
                </a:solidFill>
              </a:rPr>
              <a:t>Dust</a:t>
            </a:r>
            <a:r>
              <a:rPr lang="de-DE" sz="1400" b="1" dirty="0">
                <a:solidFill>
                  <a:srgbClr val="00B0F0"/>
                </a:solidFill>
              </a:rPr>
              <a:t> </a:t>
            </a:r>
            <a:r>
              <a:rPr lang="de-DE" sz="1400" b="1" dirty="0" err="1">
                <a:solidFill>
                  <a:srgbClr val="00B0F0"/>
                </a:solidFill>
              </a:rPr>
              <a:t>cover</a:t>
            </a:r>
            <a:br>
              <a:rPr lang="de-DE" sz="1400" dirty="0">
                <a:solidFill>
                  <a:srgbClr val="254061"/>
                </a:solidFill>
              </a:rPr>
            </a:br>
            <a:r>
              <a:rPr lang="en-US" sz="1000" dirty="0">
                <a:solidFill>
                  <a:srgbClr val="254061"/>
                </a:solidFill>
              </a:rPr>
              <a:t>The whole gripper is metal-encapsulated all around and additionally sealed with a lip seal at the base jaws, so that it can be used universally, even in dirty environments.</a:t>
            </a:r>
            <a:endParaRPr lang="de-DE" sz="1000" dirty="0">
              <a:solidFill>
                <a:srgbClr val="254061"/>
              </a:solidFill>
            </a:endParaRPr>
          </a:p>
        </p:txBody>
      </p:sp>
    </p:spTree>
    <p:custDataLst>
      <p:tags r:id="rId1"/>
    </p:custDataLst>
    <p:extLst>
      <p:ext uri="{BB962C8B-B14F-4D97-AF65-F5344CB8AC3E}">
        <p14:creationId xmlns:p14="http://schemas.microsoft.com/office/powerpoint/2010/main" val="7600535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el 2">
            <a:extLst>
              <a:ext uri="{FF2B5EF4-FFF2-40B4-BE49-F238E27FC236}">
                <a16:creationId xmlns:a16="http://schemas.microsoft.com/office/drawing/2014/main" id="{D6DBC654-F0AF-42AF-BC93-77A9F9267BCE}"/>
              </a:ext>
            </a:extLst>
          </p:cNvPr>
          <p:cNvSpPr>
            <a:spLocks noGrp="1"/>
          </p:cNvSpPr>
          <p:nvPr>
            <p:ph type="title"/>
          </p:nvPr>
        </p:nvSpPr>
        <p:spPr>
          <a:xfrm>
            <a:off x="209549" y="160339"/>
            <a:ext cx="8436307" cy="864000"/>
          </a:xfrm>
        </p:spPr>
        <p:txBody>
          <a:bodyPr>
            <a:normAutofit fontScale="90000"/>
          </a:bodyPr>
          <a:lstStyle/>
          <a:p>
            <a:r>
              <a:rPr lang="de-DE" sz="2800" dirty="0" err="1"/>
              <a:t>Pneumatic</a:t>
            </a:r>
            <a:r>
              <a:rPr lang="de-DE" sz="2800" dirty="0"/>
              <a:t> universal </a:t>
            </a:r>
            <a:r>
              <a:rPr lang="de-DE" sz="2800" dirty="0" err="1"/>
              <a:t>gripper</a:t>
            </a:r>
            <a:r>
              <a:rPr lang="de-DE" sz="2800" dirty="0"/>
              <a:t> </a:t>
            </a:r>
            <a:r>
              <a:rPr lang="de-DE" sz="2800" dirty="0">
                <a:solidFill>
                  <a:srgbClr val="003D6A"/>
                </a:solidFill>
              </a:rPr>
              <a:t>PGL-plus-P</a:t>
            </a:r>
            <a:br>
              <a:rPr lang="de-DE" dirty="0"/>
            </a:br>
            <a:r>
              <a:rPr lang="de-DE" dirty="0" err="1">
                <a:solidFill>
                  <a:srgbClr val="009EE0"/>
                </a:solidFill>
              </a:rPr>
              <a:t>certified</a:t>
            </a:r>
            <a:r>
              <a:rPr lang="de-DE" dirty="0">
                <a:solidFill>
                  <a:srgbClr val="009EE0"/>
                </a:solidFill>
              </a:rPr>
              <a:t> </a:t>
            </a:r>
            <a:r>
              <a:rPr lang="de-DE" dirty="0" err="1">
                <a:solidFill>
                  <a:srgbClr val="009EE0"/>
                </a:solidFill>
              </a:rPr>
              <a:t>safe</a:t>
            </a:r>
            <a:r>
              <a:rPr lang="de-DE" dirty="0">
                <a:solidFill>
                  <a:srgbClr val="009EE0"/>
                </a:solidFill>
              </a:rPr>
              <a:t> </a:t>
            </a:r>
            <a:r>
              <a:rPr lang="de-DE" dirty="0" err="1">
                <a:solidFill>
                  <a:srgbClr val="009EE0"/>
                </a:solidFill>
              </a:rPr>
              <a:t>gripping</a:t>
            </a:r>
            <a:r>
              <a:rPr lang="de-DE" dirty="0">
                <a:solidFill>
                  <a:srgbClr val="009EE0"/>
                </a:solidFill>
              </a:rPr>
              <a:t> </a:t>
            </a:r>
            <a:r>
              <a:rPr lang="de-DE" dirty="0" err="1">
                <a:solidFill>
                  <a:srgbClr val="009EE0"/>
                </a:solidFill>
              </a:rPr>
              <a:t>force</a:t>
            </a:r>
            <a:r>
              <a:rPr lang="de-DE" dirty="0">
                <a:solidFill>
                  <a:srgbClr val="009EE0"/>
                </a:solidFill>
              </a:rPr>
              <a:t> </a:t>
            </a:r>
            <a:r>
              <a:rPr lang="de-DE" dirty="0" err="1">
                <a:solidFill>
                  <a:srgbClr val="009EE0"/>
                </a:solidFill>
              </a:rPr>
              <a:t>maintenance</a:t>
            </a:r>
            <a:endParaRPr lang="de-DE" dirty="0"/>
          </a:p>
        </p:txBody>
      </p:sp>
      <p:sp>
        <p:nvSpPr>
          <p:cNvPr id="23" name="Textplatzhalter 2">
            <a:extLst>
              <a:ext uri="{FF2B5EF4-FFF2-40B4-BE49-F238E27FC236}">
                <a16:creationId xmlns:a16="http://schemas.microsoft.com/office/drawing/2014/main" id="{F464CB80-24AC-44D5-8E11-8C51BB275B8D}"/>
              </a:ext>
            </a:extLst>
          </p:cNvPr>
          <p:cNvSpPr txBox="1">
            <a:spLocks/>
          </p:cNvSpPr>
          <p:nvPr/>
        </p:nvSpPr>
        <p:spPr>
          <a:xfrm>
            <a:off x="1289447" y="3624892"/>
            <a:ext cx="6565106" cy="864000"/>
          </a:xfrm>
          <a:prstGeom prst="rect">
            <a:avLst/>
          </a:prstGeom>
        </p:spPr>
        <p:txBody>
          <a:bodyPr vert="horz" lIns="91440" tIns="45720" rIns="91440" bIns="45720" rtlCol="0" anchor="ctr">
            <a:normAutofit/>
          </a:bodyPr>
          <a:lstStyle>
            <a:lvl1pPr marL="0" indent="0" algn="l" defTabSz="457171" rtl="0" eaLnBrk="1" latinLnBrk="0" hangingPunct="1">
              <a:spcBef>
                <a:spcPct val="20000"/>
              </a:spcBef>
              <a:buFont typeface="Arial"/>
              <a:buNone/>
              <a:defRPr sz="2000" kern="1200">
                <a:solidFill>
                  <a:srgbClr val="00446B"/>
                </a:solidFill>
                <a:latin typeface="+mn-lt"/>
                <a:ea typeface="+mn-ea"/>
                <a:cs typeface="+mn-cs"/>
              </a:defRPr>
            </a:lvl1pPr>
            <a:lvl2pPr marL="457170" indent="0" algn="l" defTabSz="457171" rtl="0" eaLnBrk="1" latinLnBrk="0" hangingPunct="1">
              <a:spcBef>
                <a:spcPct val="20000"/>
              </a:spcBef>
              <a:buFont typeface="Arial"/>
              <a:buNone/>
              <a:defRPr sz="1800" kern="1200">
                <a:solidFill>
                  <a:srgbClr val="00446B"/>
                </a:solidFill>
                <a:latin typeface="+mn-lt"/>
                <a:ea typeface="+mn-ea"/>
                <a:cs typeface="+mn-cs"/>
              </a:defRPr>
            </a:lvl2pPr>
            <a:lvl3pPr marL="1142927" indent="-228585" algn="l" defTabSz="457171" rtl="0" eaLnBrk="1" latinLnBrk="0" hangingPunct="1">
              <a:spcBef>
                <a:spcPct val="20000"/>
              </a:spcBef>
              <a:buFont typeface="Arial"/>
              <a:buChar char="•"/>
              <a:defRPr sz="2000" kern="1200">
                <a:solidFill>
                  <a:srgbClr val="00446B"/>
                </a:solidFill>
                <a:latin typeface="+mn-lt"/>
                <a:ea typeface="+mn-ea"/>
                <a:cs typeface="+mn-cs"/>
              </a:defRPr>
            </a:lvl3pPr>
            <a:lvl4pPr marL="1600098" indent="-228585" algn="l" defTabSz="457171" rtl="0" eaLnBrk="1" latinLnBrk="0" hangingPunct="1">
              <a:spcBef>
                <a:spcPct val="20000"/>
              </a:spcBef>
              <a:buFont typeface="Arial"/>
              <a:buChar char="–"/>
              <a:defRPr sz="1800" kern="1200">
                <a:solidFill>
                  <a:srgbClr val="00446B"/>
                </a:solidFill>
                <a:latin typeface="+mn-lt"/>
                <a:ea typeface="+mn-ea"/>
                <a:cs typeface="+mn-cs"/>
              </a:defRPr>
            </a:lvl4pPr>
            <a:lvl5pPr marL="2057268" indent="-228585" algn="l" defTabSz="457171" rtl="0" eaLnBrk="1" latinLnBrk="0" hangingPunct="1">
              <a:spcBef>
                <a:spcPct val="20000"/>
              </a:spcBef>
              <a:buFont typeface="Arial"/>
              <a:buChar char="»"/>
              <a:defRPr sz="1800" kern="1200">
                <a:solidFill>
                  <a:srgbClr val="00446B"/>
                </a:solidFill>
                <a:latin typeface="+mn-lt"/>
                <a:ea typeface="+mn-ea"/>
                <a:cs typeface="+mn-cs"/>
              </a:defRPr>
            </a:lvl5pPr>
            <a:lvl6pPr marL="2514439" indent="-228585" algn="l" defTabSz="457171" rtl="0" eaLnBrk="1" latinLnBrk="0" hangingPunct="1">
              <a:spcBef>
                <a:spcPct val="20000"/>
              </a:spcBef>
              <a:buFont typeface="Arial"/>
              <a:buChar char="•"/>
              <a:defRPr sz="2000" kern="1200">
                <a:solidFill>
                  <a:schemeClr val="tx1"/>
                </a:solidFill>
                <a:latin typeface="+mn-lt"/>
                <a:ea typeface="+mn-ea"/>
                <a:cs typeface="+mn-cs"/>
              </a:defRPr>
            </a:lvl6pPr>
            <a:lvl7pPr marL="2971610" indent="-228585" algn="l" defTabSz="457171" rtl="0" eaLnBrk="1" latinLnBrk="0" hangingPunct="1">
              <a:spcBef>
                <a:spcPct val="20000"/>
              </a:spcBef>
              <a:buFont typeface="Arial"/>
              <a:buChar char="•"/>
              <a:defRPr sz="2000" kern="1200">
                <a:solidFill>
                  <a:schemeClr val="tx1"/>
                </a:solidFill>
                <a:latin typeface="+mn-lt"/>
                <a:ea typeface="+mn-ea"/>
                <a:cs typeface="+mn-cs"/>
              </a:defRPr>
            </a:lvl7pPr>
            <a:lvl8pPr marL="3428781" indent="-228585" algn="l" defTabSz="457171" rtl="0" eaLnBrk="1" latinLnBrk="0" hangingPunct="1">
              <a:spcBef>
                <a:spcPct val="20000"/>
              </a:spcBef>
              <a:buFont typeface="Arial"/>
              <a:buChar char="•"/>
              <a:defRPr sz="2000" kern="1200">
                <a:solidFill>
                  <a:schemeClr val="tx1"/>
                </a:solidFill>
                <a:latin typeface="+mn-lt"/>
                <a:ea typeface="+mn-ea"/>
                <a:cs typeface="+mn-cs"/>
              </a:defRPr>
            </a:lvl8pPr>
            <a:lvl9pPr marL="3885951" indent="-228585" algn="l" defTabSz="457171" rtl="0" eaLnBrk="1" latinLnBrk="0" hangingPunct="1">
              <a:spcBef>
                <a:spcPct val="20000"/>
              </a:spcBef>
              <a:buFont typeface="Arial"/>
              <a:buChar char="•"/>
              <a:defRPr sz="2000" kern="1200">
                <a:solidFill>
                  <a:schemeClr val="tx1"/>
                </a:solidFill>
                <a:latin typeface="+mn-lt"/>
                <a:ea typeface="+mn-ea"/>
                <a:cs typeface="+mn-cs"/>
              </a:defRPr>
            </a:lvl9pPr>
          </a:lstStyle>
          <a:p>
            <a:pPr algn="ctr"/>
            <a:r>
              <a:rPr lang="de-DE" dirty="0">
                <a:solidFill>
                  <a:srgbClr val="17385F"/>
                </a:solidFill>
              </a:rPr>
              <a:t>PGL-plus-P – </a:t>
            </a:r>
            <a:r>
              <a:rPr lang="en-US" dirty="0">
                <a:solidFill>
                  <a:srgbClr val="17385F"/>
                </a:solidFill>
              </a:rPr>
              <a:t>The world's first pneumatic gripper with </a:t>
            </a:r>
            <a:r>
              <a:rPr lang="en-US" b="1" dirty="0">
                <a:solidFill>
                  <a:srgbClr val="009EE0"/>
                </a:solidFill>
              </a:rPr>
              <a:t>certified safe gripping force maintenance</a:t>
            </a:r>
            <a:endParaRPr lang="de-DE" b="1" dirty="0">
              <a:solidFill>
                <a:srgbClr val="009EE0"/>
              </a:solidFill>
            </a:endParaRPr>
          </a:p>
        </p:txBody>
      </p:sp>
      <p:pic>
        <p:nvPicPr>
          <p:cNvPr id="3" name="Grafik 2" descr="Ein Bild, das Elektronik enthält.&#10;&#10;Automatisch generierte Beschreibung">
            <a:extLst>
              <a:ext uri="{FF2B5EF4-FFF2-40B4-BE49-F238E27FC236}">
                <a16:creationId xmlns:a16="http://schemas.microsoft.com/office/drawing/2014/main" id="{70CC6880-8FDE-4475-AF26-4A8C45174F24}"/>
              </a:ext>
            </a:extLst>
          </p:cNvPr>
          <p:cNvPicPr>
            <a:picLocks noChangeAspect="1"/>
          </p:cNvPicPr>
          <p:nvPr/>
        </p:nvPicPr>
        <p:blipFill>
          <a:blip r:embed="rId4"/>
          <a:stretch>
            <a:fillRect/>
          </a:stretch>
        </p:blipFill>
        <p:spPr>
          <a:xfrm>
            <a:off x="2840703" y="1062620"/>
            <a:ext cx="3173998" cy="2520000"/>
          </a:xfrm>
          <a:prstGeom prst="rect">
            <a:avLst/>
          </a:prstGeom>
        </p:spPr>
      </p:pic>
      <p:sp>
        <p:nvSpPr>
          <p:cNvPr id="2" name="Textfeld 1">
            <a:extLst>
              <a:ext uri="{FF2B5EF4-FFF2-40B4-BE49-F238E27FC236}">
                <a16:creationId xmlns:a16="http://schemas.microsoft.com/office/drawing/2014/main" id="{BDEE1020-1CE4-4927-B3C5-49402A63E321}"/>
              </a:ext>
            </a:extLst>
          </p:cNvPr>
          <p:cNvSpPr txBox="1"/>
          <p:nvPr/>
        </p:nvSpPr>
        <p:spPr>
          <a:xfrm rot="21175260">
            <a:off x="474802" y="2091787"/>
            <a:ext cx="1878939" cy="461665"/>
          </a:xfrm>
          <a:prstGeom prst="rect">
            <a:avLst/>
          </a:prstGeom>
          <a:noFill/>
          <a:effectLst>
            <a:outerShdw blurRad="50800" dist="38100" dir="2700000" algn="tl" rotWithShape="0">
              <a:prstClr val="black">
                <a:alpha val="40000"/>
              </a:prstClr>
            </a:outerShdw>
          </a:effectLst>
        </p:spPr>
        <p:txBody>
          <a:bodyPr wrap="square" rtlCol="0">
            <a:spAutoFit/>
          </a:bodyPr>
          <a:lstStyle/>
          <a:p>
            <a:pPr algn="ctr"/>
            <a:r>
              <a:rPr lang="de-DE" sz="2400" b="1" dirty="0" err="1">
                <a:solidFill>
                  <a:srgbClr val="009EE0"/>
                </a:solidFill>
              </a:rPr>
              <a:t>World's</a:t>
            </a:r>
            <a:r>
              <a:rPr lang="de-DE" sz="2400" b="1" dirty="0">
                <a:solidFill>
                  <a:srgbClr val="009EE0"/>
                </a:solidFill>
              </a:rPr>
              <a:t> </a:t>
            </a:r>
            <a:r>
              <a:rPr lang="de-DE" sz="2400" b="1" dirty="0" err="1">
                <a:solidFill>
                  <a:srgbClr val="009EE0"/>
                </a:solidFill>
              </a:rPr>
              <a:t>first</a:t>
            </a:r>
            <a:endParaRPr lang="de-DE" sz="2400" b="1" dirty="0">
              <a:solidFill>
                <a:srgbClr val="009EE0"/>
              </a:solidFill>
            </a:endParaRPr>
          </a:p>
        </p:txBody>
      </p:sp>
      <p:sp>
        <p:nvSpPr>
          <p:cNvPr id="11" name="Fußzeilenplatzhalter 3">
            <a:extLst>
              <a:ext uri="{FF2B5EF4-FFF2-40B4-BE49-F238E27FC236}">
                <a16:creationId xmlns:a16="http://schemas.microsoft.com/office/drawing/2014/main" id="{8C4C7123-A25C-40EE-8A27-558671E129D4}"/>
              </a:ext>
            </a:extLst>
          </p:cNvPr>
          <p:cNvSpPr>
            <a:spLocks noGrp="1"/>
          </p:cNvSpPr>
          <p:nvPr>
            <p:ph type="ftr" sz="quarter" idx="10"/>
          </p:nvPr>
        </p:nvSpPr>
        <p:spPr>
          <a:xfrm>
            <a:off x="819150" y="4738689"/>
            <a:ext cx="3086100" cy="274637"/>
          </a:xfrm>
        </p:spPr>
        <p:txBody>
          <a:bodyPr/>
          <a:lstStyle/>
          <a:p>
            <a:r>
              <a:rPr lang="de-DE" dirty="0"/>
              <a:t>PGL-plus-P | </a:t>
            </a:r>
            <a:r>
              <a:rPr lang="de-DE" dirty="0" err="1"/>
              <a:t>product</a:t>
            </a:r>
            <a:r>
              <a:rPr lang="de-DE" dirty="0"/>
              <a:t> </a:t>
            </a:r>
            <a:r>
              <a:rPr lang="de-DE" dirty="0" err="1"/>
              <a:t>presentation</a:t>
            </a:r>
            <a:r>
              <a:rPr lang="de-DE" dirty="0"/>
              <a:t> | June 2022</a:t>
            </a:r>
          </a:p>
        </p:txBody>
      </p:sp>
      <p:grpSp>
        <p:nvGrpSpPr>
          <p:cNvPr id="4" name="Gruppieren 3">
            <a:extLst>
              <a:ext uri="{FF2B5EF4-FFF2-40B4-BE49-F238E27FC236}">
                <a16:creationId xmlns:a16="http://schemas.microsoft.com/office/drawing/2014/main" id="{BA1B1E20-0B1C-4D74-8E52-3222A18496B3}"/>
              </a:ext>
            </a:extLst>
          </p:cNvPr>
          <p:cNvGrpSpPr/>
          <p:nvPr/>
        </p:nvGrpSpPr>
        <p:grpSpPr>
          <a:xfrm>
            <a:off x="6651396" y="1918556"/>
            <a:ext cx="1792586" cy="808126"/>
            <a:chOff x="6628536" y="1988912"/>
            <a:chExt cx="1792586" cy="808126"/>
          </a:xfrm>
        </p:grpSpPr>
        <p:sp>
          <p:nvSpPr>
            <p:cNvPr id="12" name="Textfeld 11">
              <a:extLst>
                <a:ext uri="{FF2B5EF4-FFF2-40B4-BE49-F238E27FC236}">
                  <a16:creationId xmlns:a16="http://schemas.microsoft.com/office/drawing/2014/main" id="{4BCB9FF9-E53E-45FF-B351-D89C91C7AF92}"/>
                </a:ext>
              </a:extLst>
            </p:cNvPr>
            <p:cNvSpPr txBox="1"/>
            <p:nvPr/>
          </p:nvSpPr>
          <p:spPr>
            <a:xfrm rot="21281491">
              <a:off x="6769293" y="2396928"/>
              <a:ext cx="1511073" cy="400110"/>
            </a:xfrm>
            <a:prstGeom prst="rect">
              <a:avLst/>
            </a:prstGeom>
            <a:noFill/>
            <a:effectLst>
              <a:outerShdw blurRad="50800" dist="38100" dir="2700000" algn="tl" rotWithShape="0">
                <a:prstClr val="black">
                  <a:alpha val="40000"/>
                </a:prstClr>
              </a:outerShdw>
            </a:effectLst>
          </p:spPr>
          <p:txBody>
            <a:bodyPr wrap="square" rtlCol="0">
              <a:spAutoFit/>
            </a:bodyPr>
            <a:lstStyle/>
            <a:p>
              <a:pPr algn="ctr"/>
              <a:r>
                <a:rPr lang="de-DE" sz="2000" b="1" dirty="0" err="1">
                  <a:solidFill>
                    <a:srgbClr val="009EE0"/>
                  </a:solidFill>
                </a:rPr>
                <a:t>GripGuard</a:t>
              </a:r>
              <a:endParaRPr lang="de-DE" sz="2000" b="1" dirty="0">
                <a:solidFill>
                  <a:srgbClr val="009EE0"/>
                </a:solidFill>
              </a:endParaRPr>
            </a:p>
          </p:txBody>
        </p:sp>
        <p:pic>
          <p:nvPicPr>
            <p:cNvPr id="13" name="Grafik 12" descr="Ein Bild, das Text enthält.&#10;&#10;Automatisch generierte Beschreibung">
              <a:extLst>
                <a:ext uri="{FF2B5EF4-FFF2-40B4-BE49-F238E27FC236}">
                  <a16:creationId xmlns:a16="http://schemas.microsoft.com/office/drawing/2014/main" id="{EAE16AF0-7AFA-4953-AC2C-83CD211E3986}"/>
                </a:ext>
              </a:extLst>
            </p:cNvPr>
            <p:cNvPicPr>
              <a:picLocks noChangeAspect="1"/>
            </p:cNvPicPr>
            <p:nvPr/>
          </p:nvPicPr>
          <p:blipFill>
            <a:blip r:embed="rId5"/>
            <a:stretch>
              <a:fillRect/>
            </a:stretch>
          </p:blipFill>
          <p:spPr>
            <a:xfrm rot="21229998">
              <a:off x="6628536" y="1988912"/>
              <a:ext cx="1792586" cy="472795"/>
            </a:xfrm>
            <a:prstGeom prst="rect">
              <a:avLst/>
            </a:prstGeom>
          </p:spPr>
        </p:pic>
      </p:grpSp>
    </p:spTree>
    <p:custDataLst>
      <p:tags r:id="rId1"/>
    </p:custDataLst>
    <p:extLst>
      <p:ext uri="{BB962C8B-B14F-4D97-AF65-F5344CB8AC3E}">
        <p14:creationId xmlns:p14="http://schemas.microsoft.com/office/powerpoint/2010/main" val="2804718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grpId="0" nodeType="withEffect">
                                  <p:stCondLst>
                                    <p:cond delay="0"/>
                                  </p:stCondLst>
                                  <p:childTnLst>
                                    <p:animEffect transition="out" filter="fade">
                                      <p:cBhvr>
                                        <p:cTn id="6" dur="1000" tmFilter="0, 0; .2, .5; .8, .5; 1, 0"/>
                                        <p:tgtEl>
                                          <p:spTgt spid="2"/>
                                        </p:tgtEl>
                                      </p:cBhvr>
                                    </p:animEffect>
                                    <p:animScale>
                                      <p:cBhvr>
                                        <p:cTn id="7" dur="500" autoRev="1" fill="hold"/>
                                        <p:tgtEl>
                                          <p:spTgt spid="2"/>
                                        </p:tgtEl>
                                      </p:cBhvr>
                                      <p:by x="105000" y="105000"/>
                                    </p:animScale>
                                  </p:childTnLst>
                                </p:cTn>
                              </p:par>
                              <p:par>
                                <p:cTn id="8" presetID="26" presetClass="emph" presetSubtype="0" repeatCount="indefinite" fill="hold" nodeType="withEffect">
                                  <p:stCondLst>
                                    <p:cond delay="0"/>
                                  </p:stCondLst>
                                  <p:childTnLst>
                                    <p:animEffect transition="out" filter="fade">
                                      <p:cBhvr>
                                        <p:cTn id="9" dur="1000" tmFilter="0, 0; .2, .5; .8, .5; 1, 0"/>
                                        <p:tgtEl>
                                          <p:spTgt spid="4"/>
                                        </p:tgtEl>
                                      </p:cBhvr>
                                    </p:animEffect>
                                    <p:animScale>
                                      <p:cBhvr>
                                        <p:cTn id="10" dur="500" autoRev="1" fill="hold"/>
                                        <p:tgtEl>
                                          <p:spTgt spid="4"/>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5A59C85-FE5F-454B-AFBC-A91A4248CA5B}"/>
              </a:ext>
            </a:extLst>
          </p:cNvPr>
          <p:cNvSpPr>
            <a:spLocks noGrp="1"/>
          </p:cNvSpPr>
          <p:nvPr>
            <p:ph type="title"/>
          </p:nvPr>
        </p:nvSpPr>
        <p:spPr/>
        <p:txBody>
          <a:bodyPr>
            <a:normAutofit fontScale="90000"/>
          </a:bodyPr>
          <a:lstStyle/>
          <a:p>
            <a:r>
              <a:rPr lang="de-DE" sz="2800" dirty="0" err="1"/>
              <a:t>Pneumatic</a:t>
            </a:r>
            <a:r>
              <a:rPr lang="de-DE" sz="2800" dirty="0"/>
              <a:t> universal </a:t>
            </a:r>
            <a:r>
              <a:rPr lang="de-DE" sz="2800" dirty="0" err="1"/>
              <a:t>gripper</a:t>
            </a:r>
            <a:r>
              <a:rPr lang="de-DE" sz="2800" dirty="0"/>
              <a:t> </a:t>
            </a:r>
            <a:r>
              <a:rPr lang="de-DE" sz="2800" dirty="0">
                <a:solidFill>
                  <a:srgbClr val="003D6A"/>
                </a:solidFill>
              </a:rPr>
              <a:t>PGL-plus-P</a:t>
            </a:r>
            <a:br>
              <a:rPr lang="de-DE" dirty="0"/>
            </a:br>
            <a:r>
              <a:rPr lang="de-DE" dirty="0" err="1">
                <a:solidFill>
                  <a:srgbClr val="009EE0"/>
                </a:solidFill>
              </a:rPr>
              <a:t>certified</a:t>
            </a:r>
            <a:r>
              <a:rPr lang="de-DE" dirty="0">
                <a:solidFill>
                  <a:srgbClr val="009EE0"/>
                </a:solidFill>
              </a:rPr>
              <a:t> </a:t>
            </a:r>
            <a:r>
              <a:rPr lang="de-DE" dirty="0" err="1">
                <a:solidFill>
                  <a:srgbClr val="009EE0"/>
                </a:solidFill>
              </a:rPr>
              <a:t>safe</a:t>
            </a:r>
            <a:r>
              <a:rPr lang="de-DE" dirty="0">
                <a:solidFill>
                  <a:srgbClr val="009EE0"/>
                </a:solidFill>
              </a:rPr>
              <a:t> </a:t>
            </a:r>
            <a:r>
              <a:rPr lang="de-DE" dirty="0" err="1">
                <a:solidFill>
                  <a:srgbClr val="009EE0"/>
                </a:solidFill>
              </a:rPr>
              <a:t>gripping</a:t>
            </a:r>
            <a:r>
              <a:rPr lang="de-DE" dirty="0">
                <a:solidFill>
                  <a:srgbClr val="009EE0"/>
                </a:solidFill>
              </a:rPr>
              <a:t> </a:t>
            </a:r>
            <a:r>
              <a:rPr lang="de-DE" dirty="0" err="1">
                <a:solidFill>
                  <a:srgbClr val="009EE0"/>
                </a:solidFill>
              </a:rPr>
              <a:t>force</a:t>
            </a:r>
            <a:r>
              <a:rPr lang="de-DE" dirty="0">
                <a:solidFill>
                  <a:srgbClr val="009EE0"/>
                </a:solidFill>
              </a:rPr>
              <a:t> </a:t>
            </a:r>
            <a:r>
              <a:rPr lang="de-DE" dirty="0" err="1">
                <a:solidFill>
                  <a:srgbClr val="009EE0"/>
                </a:solidFill>
              </a:rPr>
              <a:t>maintenance</a:t>
            </a:r>
            <a:endParaRPr lang="de-DE" dirty="0">
              <a:solidFill>
                <a:srgbClr val="009EE0"/>
              </a:solidFill>
            </a:endParaRPr>
          </a:p>
        </p:txBody>
      </p:sp>
      <p:sp>
        <p:nvSpPr>
          <p:cNvPr id="10" name="Textplatzhalter 2">
            <a:extLst>
              <a:ext uri="{FF2B5EF4-FFF2-40B4-BE49-F238E27FC236}">
                <a16:creationId xmlns:a16="http://schemas.microsoft.com/office/drawing/2014/main" id="{9143D937-E8CC-4288-AF27-A62CB8D8C823}"/>
              </a:ext>
            </a:extLst>
          </p:cNvPr>
          <p:cNvSpPr>
            <a:spLocks noGrp="1"/>
          </p:cNvSpPr>
          <p:nvPr>
            <p:ph type="body" sz="quarter" idx="12"/>
          </p:nvPr>
        </p:nvSpPr>
        <p:spPr>
          <a:xfrm>
            <a:off x="209550" y="1112838"/>
            <a:ext cx="8034450" cy="3466782"/>
          </a:xfrm>
        </p:spPr>
        <p:txBody>
          <a:bodyPr>
            <a:normAutofit/>
          </a:bodyPr>
          <a:lstStyle/>
          <a:p>
            <a:pPr>
              <a:lnSpc>
                <a:spcPct val="150000"/>
              </a:lnSpc>
            </a:pPr>
            <a:r>
              <a:rPr lang="de-DE" sz="2000" dirty="0"/>
              <a:t>Unique </a:t>
            </a:r>
            <a:r>
              <a:rPr lang="de-DE" sz="2000" dirty="0" err="1"/>
              <a:t>selling</a:t>
            </a:r>
            <a:endParaRPr lang="de-DE" dirty="0"/>
          </a:p>
          <a:p>
            <a:r>
              <a:rPr lang="de-DE" dirty="0"/>
              <a:t>	</a:t>
            </a:r>
            <a:r>
              <a:rPr lang="de-DE" dirty="0" err="1"/>
              <a:t>certified</a:t>
            </a:r>
            <a:r>
              <a:rPr lang="de-DE" dirty="0"/>
              <a:t> and </a:t>
            </a:r>
            <a:r>
              <a:rPr lang="de-DE" dirty="0" err="1"/>
              <a:t>safe</a:t>
            </a:r>
            <a:r>
              <a:rPr lang="de-DE" dirty="0"/>
              <a:t> </a:t>
            </a:r>
            <a:r>
              <a:rPr lang="de-DE" dirty="0">
                <a:solidFill>
                  <a:srgbClr val="003D6A"/>
                </a:solidFill>
              </a:rPr>
              <a:t>(PL-d, Kat. 3)</a:t>
            </a:r>
            <a:endParaRPr lang="de-DE" dirty="0"/>
          </a:p>
          <a:p>
            <a:r>
              <a:rPr lang="de-DE" sz="1400" dirty="0"/>
              <a:t>		</a:t>
            </a:r>
            <a:r>
              <a:rPr lang="en-US" sz="1400" b="1" dirty="0">
                <a:solidFill>
                  <a:srgbClr val="00ADEE"/>
                </a:solidFill>
              </a:rPr>
              <a:t> Time and cost savings </a:t>
            </a:r>
            <a:r>
              <a:rPr lang="en-US" sz="1400" dirty="0">
                <a:solidFill>
                  <a:srgbClr val="254061"/>
                </a:solidFill>
              </a:rPr>
              <a:t>in the risk analysis of the plant</a:t>
            </a:r>
            <a:endParaRPr lang="de-DE" sz="1400" dirty="0">
              <a:solidFill>
                <a:srgbClr val="254061"/>
              </a:solidFill>
            </a:endParaRPr>
          </a:p>
          <a:p>
            <a:r>
              <a:rPr lang="de-DE" sz="1400" dirty="0"/>
              <a:t>	</a:t>
            </a:r>
            <a:r>
              <a:rPr lang="de-DE" dirty="0" err="1"/>
              <a:t>no</a:t>
            </a:r>
            <a:r>
              <a:rPr lang="de-DE" dirty="0"/>
              <a:t> </a:t>
            </a:r>
            <a:r>
              <a:rPr lang="de-DE" dirty="0" err="1"/>
              <a:t>uncontrolled</a:t>
            </a:r>
            <a:r>
              <a:rPr lang="de-DE" dirty="0"/>
              <a:t> </a:t>
            </a:r>
            <a:r>
              <a:rPr lang="de-DE" dirty="0" err="1"/>
              <a:t>jaw</a:t>
            </a:r>
            <a:r>
              <a:rPr lang="de-DE" dirty="0"/>
              <a:t> </a:t>
            </a:r>
            <a:r>
              <a:rPr lang="de-DE" dirty="0" err="1"/>
              <a:t>movement</a:t>
            </a:r>
            <a:r>
              <a:rPr lang="de-DE" dirty="0"/>
              <a:t> </a:t>
            </a:r>
          </a:p>
          <a:p>
            <a:r>
              <a:rPr lang="de-DE" sz="1400" dirty="0"/>
              <a:t>		</a:t>
            </a:r>
            <a:r>
              <a:rPr lang="en-US" sz="1400" b="1" dirty="0">
                <a:solidFill>
                  <a:srgbClr val="00ADEE"/>
                </a:solidFill>
              </a:rPr>
              <a:t> No risk of injury </a:t>
            </a:r>
            <a:r>
              <a:rPr lang="en-US" sz="1400" dirty="0">
                <a:solidFill>
                  <a:srgbClr val="003D6A"/>
                </a:solidFill>
              </a:rPr>
              <a:t>during troubleshooting</a:t>
            </a:r>
            <a:endParaRPr lang="de-DE" sz="1400" dirty="0">
              <a:solidFill>
                <a:srgbClr val="003D6A"/>
              </a:solidFill>
            </a:endParaRPr>
          </a:p>
          <a:p>
            <a:r>
              <a:rPr lang="de-DE" sz="1400" dirty="0"/>
              <a:t>	</a:t>
            </a:r>
            <a:r>
              <a:rPr lang="en-US" dirty="0"/>
              <a:t>High residual gripping force of at least 80%</a:t>
            </a:r>
          </a:p>
          <a:p>
            <a:r>
              <a:rPr lang="de-DE" sz="1400" dirty="0"/>
              <a:t>		</a:t>
            </a:r>
            <a:r>
              <a:rPr lang="en-US" sz="1400" dirty="0">
                <a:solidFill>
                  <a:srgbClr val="003D6A"/>
                </a:solidFill>
              </a:rPr>
              <a:t> Use of </a:t>
            </a:r>
            <a:r>
              <a:rPr lang="en-US" sz="1400" b="1" dirty="0">
                <a:solidFill>
                  <a:srgbClr val="009EE0"/>
                </a:solidFill>
              </a:rPr>
              <a:t>smaller / lighter</a:t>
            </a:r>
            <a:r>
              <a:rPr lang="en-US" sz="1400" dirty="0">
                <a:solidFill>
                  <a:srgbClr val="003D6A"/>
                </a:solidFill>
              </a:rPr>
              <a:t> grippers possible</a:t>
            </a:r>
            <a:endParaRPr lang="de-DE" sz="1400" dirty="0"/>
          </a:p>
          <a:p>
            <a:r>
              <a:rPr lang="de-DE" sz="1400" dirty="0"/>
              <a:t>	</a:t>
            </a:r>
            <a:r>
              <a:rPr lang="en-US" dirty="0"/>
              <a:t> Constant gripping force over the whole stroke</a:t>
            </a:r>
            <a:endParaRPr lang="de-DE" sz="1400" dirty="0">
              <a:solidFill>
                <a:srgbClr val="00ADEE"/>
              </a:solidFill>
            </a:endParaRPr>
          </a:p>
          <a:p>
            <a:pPr>
              <a:lnSpc>
                <a:spcPct val="150000"/>
              </a:lnSpc>
            </a:pPr>
            <a:endParaRPr lang="de-DE" sz="1400" dirty="0"/>
          </a:p>
        </p:txBody>
      </p:sp>
      <p:grpSp>
        <p:nvGrpSpPr>
          <p:cNvPr id="11" name="Gruppieren 10">
            <a:extLst>
              <a:ext uri="{FF2B5EF4-FFF2-40B4-BE49-F238E27FC236}">
                <a16:creationId xmlns:a16="http://schemas.microsoft.com/office/drawing/2014/main" id="{10DD6227-7705-40E6-8E5E-4ED83118E7CC}"/>
              </a:ext>
            </a:extLst>
          </p:cNvPr>
          <p:cNvGrpSpPr/>
          <p:nvPr/>
        </p:nvGrpSpPr>
        <p:grpSpPr>
          <a:xfrm>
            <a:off x="325749" y="1705891"/>
            <a:ext cx="252000" cy="252000"/>
            <a:chOff x="287550" y="1878405"/>
            <a:chExt cx="324000" cy="324000"/>
          </a:xfrm>
        </p:grpSpPr>
        <p:sp>
          <p:nvSpPr>
            <p:cNvPr id="12" name="Oval 8">
              <a:extLst>
                <a:ext uri="{FF2B5EF4-FFF2-40B4-BE49-F238E27FC236}">
                  <a16:creationId xmlns:a16="http://schemas.microsoft.com/office/drawing/2014/main" id="{6F26F095-35FD-4738-9970-DE55FFD86F94}"/>
                </a:ext>
              </a:extLst>
            </p:cNvPr>
            <p:cNvSpPr>
              <a:spLocks noChangeArrowheads="1"/>
            </p:cNvSpPr>
            <p:nvPr/>
          </p:nvSpPr>
          <p:spPr bwMode="auto">
            <a:xfrm>
              <a:off x="287550" y="1878405"/>
              <a:ext cx="324000" cy="324000"/>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13" name="Freeform 9">
              <a:extLst>
                <a:ext uri="{FF2B5EF4-FFF2-40B4-BE49-F238E27FC236}">
                  <a16:creationId xmlns:a16="http://schemas.microsoft.com/office/drawing/2014/main" id="{502B1EF4-19BE-418E-814D-3B7C68DEF183}"/>
                </a:ext>
              </a:extLst>
            </p:cNvPr>
            <p:cNvSpPr>
              <a:spLocks/>
            </p:cNvSpPr>
            <p:nvPr/>
          </p:nvSpPr>
          <p:spPr bwMode="auto">
            <a:xfrm>
              <a:off x="323550" y="1914467"/>
              <a:ext cx="252000" cy="252000"/>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grpSp>
        <p:nvGrpSpPr>
          <p:cNvPr id="14" name="Gruppieren 13">
            <a:extLst>
              <a:ext uri="{FF2B5EF4-FFF2-40B4-BE49-F238E27FC236}">
                <a16:creationId xmlns:a16="http://schemas.microsoft.com/office/drawing/2014/main" id="{02B47493-5378-4F4F-B27D-BE01DB66D687}"/>
              </a:ext>
            </a:extLst>
          </p:cNvPr>
          <p:cNvGrpSpPr/>
          <p:nvPr/>
        </p:nvGrpSpPr>
        <p:grpSpPr>
          <a:xfrm>
            <a:off x="325749" y="2331921"/>
            <a:ext cx="252000" cy="252000"/>
            <a:chOff x="287550" y="1878405"/>
            <a:chExt cx="324000" cy="324000"/>
          </a:xfrm>
        </p:grpSpPr>
        <p:sp>
          <p:nvSpPr>
            <p:cNvPr id="16" name="Oval 8">
              <a:extLst>
                <a:ext uri="{FF2B5EF4-FFF2-40B4-BE49-F238E27FC236}">
                  <a16:creationId xmlns:a16="http://schemas.microsoft.com/office/drawing/2014/main" id="{C8074F04-9E46-4EF5-A9EE-9A4176467C20}"/>
                </a:ext>
              </a:extLst>
            </p:cNvPr>
            <p:cNvSpPr>
              <a:spLocks noChangeArrowheads="1"/>
            </p:cNvSpPr>
            <p:nvPr/>
          </p:nvSpPr>
          <p:spPr bwMode="auto">
            <a:xfrm>
              <a:off x="287550" y="1878405"/>
              <a:ext cx="324000" cy="324000"/>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18" name="Freeform 9">
              <a:extLst>
                <a:ext uri="{FF2B5EF4-FFF2-40B4-BE49-F238E27FC236}">
                  <a16:creationId xmlns:a16="http://schemas.microsoft.com/office/drawing/2014/main" id="{16704AF3-AF7C-48AC-8E59-2A8DD0329E8C}"/>
                </a:ext>
              </a:extLst>
            </p:cNvPr>
            <p:cNvSpPr>
              <a:spLocks/>
            </p:cNvSpPr>
            <p:nvPr/>
          </p:nvSpPr>
          <p:spPr bwMode="auto">
            <a:xfrm>
              <a:off x="323550" y="1914467"/>
              <a:ext cx="252000" cy="252000"/>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grpSp>
        <p:nvGrpSpPr>
          <p:cNvPr id="19" name="Gruppieren 18">
            <a:extLst>
              <a:ext uri="{FF2B5EF4-FFF2-40B4-BE49-F238E27FC236}">
                <a16:creationId xmlns:a16="http://schemas.microsoft.com/office/drawing/2014/main" id="{6B674820-B060-40FF-A0E9-CB5781037BD5}"/>
              </a:ext>
            </a:extLst>
          </p:cNvPr>
          <p:cNvGrpSpPr/>
          <p:nvPr/>
        </p:nvGrpSpPr>
        <p:grpSpPr>
          <a:xfrm>
            <a:off x="329636" y="2957952"/>
            <a:ext cx="252000" cy="252000"/>
            <a:chOff x="287550" y="1878405"/>
            <a:chExt cx="324000" cy="324000"/>
          </a:xfrm>
        </p:grpSpPr>
        <p:sp>
          <p:nvSpPr>
            <p:cNvPr id="20" name="Oval 8">
              <a:extLst>
                <a:ext uri="{FF2B5EF4-FFF2-40B4-BE49-F238E27FC236}">
                  <a16:creationId xmlns:a16="http://schemas.microsoft.com/office/drawing/2014/main" id="{61D4AA6F-A1E5-4EAC-9F61-FA9A6628BA6C}"/>
                </a:ext>
              </a:extLst>
            </p:cNvPr>
            <p:cNvSpPr>
              <a:spLocks noChangeArrowheads="1"/>
            </p:cNvSpPr>
            <p:nvPr/>
          </p:nvSpPr>
          <p:spPr bwMode="auto">
            <a:xfrm>
              <a:off x="287550" y="1878405"/>
              <a:ext cx="324000" cy="324000"/>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21" name="Freeform 9">
              <a:extLst>
                <a:ext uri="{FF2B5EF4-FFF2-40B4-BE49-F238E27FC236}">
                  <a16:creationId xmlns:a16="http://schemas.microsoft.com/office/drawing/2014/main" id="{9A838F86-72D8-493E-9F71-3E3CDD55C13D}"/>
                </a:ext>
              </a:extLst>
            </p:cNvPr>
            <p:cNvSpPr>
              <a:spLocks/>
            </p:cNvSpPr>
            <p:nvPr/>
          </p:nvSpPr>
          <p:spPr bwMode="auto">
            <a:xfrm>
              <a:off x="323550" y="1914467"/>
              <a:ext cx="252000" cy="252000"/>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grpSp>
        <p:nvGrpSpPr>
          <p:cNvPr id="22" name="Gruppieren 21">
            <a:extLst>
              <a:ext uri="{FF2B5EF4-FFF2-40B4-BE49-F238E27FC236}">
                <a16:creationId xmlns:a16="http://schemas.microsoft.com/office/drawing/2014/main" id="{964B6619-BAA7-47BB-BEC3-C47E4D9E79A5}"/>
              </a:ext>
            </a:extLst>
          </p:cNvPr>
          <p:cNvGrpSpPr/>
          <p:nvPr/>
        </p:nvGrpSpPr>
        <p:grpSpPr>
          <a:xfrm>
            <a:off x="329636" y="3579817"/>
            <a:ext cx="252000" cy="252000"/>
            <a:chOff x="287550" y="1878405"/>
            <a:chExt cx="324000" cy="324000"/>
          </a:xfrm>
        </p:grpSpPr>
        <p:sp>
          <p:nvSpPr>
            <p:cNvPr id="23" name="Oval 8">
              <a:extLst>
                <a:ext uri="{FF2B5EF4-FFF2-40B4-BE49-F238E27FC236}">
                  <a16:creationId xmlns:a16="http://schemas.microsoft.com/office/drawing/2014/main" id="{14773A19-23FB-4BB7-B1A3-4C42417B76E7}"/>
                </a:ext>
              </a:extLst>
            </p:cNvPr>
            <p:cNvSpPr>
              <a:spLocks noChangeArrowheads="1"/>
            </p:cNvSpPr>
            <p:nvPr/>
          </p:nvSpPr>
          <p:spPr bwMode="auto">
            <a:xfrm>
              <a:off x="287550" y="1878405"/>
              <a:ext cx="324000" cy="324000"/>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24" name="Freeform 9">
              <a:extLst>
                <a:ext uri="{FF2B5EF4-FFF2-40B4-BE49-F238E27FC236}">
                  <a16:creationId xmlns:a16="http://schemas.microsoft.com/office/drawing/2014/main" id="{01E4D879-E41B-4713-8070-EE41A85ADB35}"/>
                </a:ext>
              </a:extLst>
            </p:cNvPr>
            <p:cNvSpPr>
              <a:spLocks/>
            </p:cNvSpPr>
            <p:nvPr/>
          </p:nvSpPr>
          <p:spPr bwMode="auto">
            <a:xfrm>
              <a:off x="323550" y="1914467"/>
              <a:ext cx="252000" cy="252000"/>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sp>
        <p:nvSpPr>
          <p:cNvPr id="17" name="Fußzeilenplatzhalter 3">
            <a:extLst>
              <a:ext uri="{FF2B5EF4-FFF2-40B4-BE49-F238E27FC236}">
                <a16:creationId xmlns:a16="http://schemas.microsoft.com/office/drawing/2014/main" id="{FAD82A3F-CD5B-4A23-ADE8-7400B964E544}"/>
              </a:ext>
            </a:extLst>
          </p:cNvPr>
          <p:cNvSpPr>
            <a:spLocks noGrp="1"/>
          </p:cNvSpPr>
          <p:nvPr>
            <p:ph type="ftr" sz="quarter" idx="10"/>
          </p:nvPr>
        </p:nvSpPr>
        <p:spPr>
          <a:xfrm>
            <a:off x="819150" y="4738689"/>
            <a:ext cx="3086100" cy="274637"/>
          </a:xfrm>
        </p:spPr>
        <p:txBody>
          <a:bodyPr/>
          <a:lstStyle/>
          <a:p>
            <a:r>
              <a:rPr lang="de-DE" dirty="0"/>
              <a:t>PGL-plus-P | </a:t>
            </a:r>
            <a:r>
              <a:rPr lang="de-DE" dirty="0" err="1"/>
              <a:t>product</a:t>
            </a:r>
            <a:r>
              <a:rPr lang="de-DE" dirty="0"/>
              <a:t> </a:t>
            </a:r>
            <a:r>
              <a:rPr lang="de-DE" dirty="0" err="1"/>
              <a:t>presentation</a:t>
            </a:r>
            <a:r>
              <a:rPr lang="de-DE" dirty="0"/>
              <a:t> | June 2022</a:t>
            </a:r>
          </a:p>
        </p:txBody>
      </p:sp>
    </p:spTree>
    <p:custDataLst>
      <p:tags r:id="rId1"/>
    </p:custDataLst>
    <p:extLst>
      <p:ext uri="{BB962C8B-B14F-4D97-AF65-F5344CB8AC3E}">
        <p14:creationId xmlns:p14="http://schemas.microsoft.com/office/powerpoint/2010/main" val="18725676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el 2">
            <a:extLst>
              <a:ext uri="{FF2B5EF4-FFF2-40B4-BE49-F238E27FC236}">
                <a16:creationId xmlns:a16="http://schemas.microsoft.com/office/drawing/2014/main" id="{D6DBC654-F0AF-42AF-BC93-77A9F9267BCE}"/>
              </a:ext>
            </a:extLst>
          </p:cNvPr>
          <p:cNvSpPr>
            <a:spLocks noGrp="1"/>
          </p:cNvSpPr>
          <p:nvPr>
            <p:ph type="title"/>
          </p:nvPr>
        </p:nvSpPr>
        <p:spPr>
          <a:xfrm>
            <a:off x="209549" y="160339"/>
            <a:ext cx="8436307" cy="864000"/>
          </a:xfrm>
        </p:spPr>
        <p:txBody>
          <a:bodyPr>
            <a:normAutofit fontScale="90000"/>
          </a:bodyPr>
          <a:lstStyle/>
          <a:p>
            <a:r>
              <a:rPr lang="de-DE" sz="2800" dirty="0" err="1"/>
              <a:t>Pneumatic</a:t>
            </a:r>
            <a:r>
              <a:rPr lang="de-DE" sz="2800" dirty="0"/>
              <a:t> universal </a:t>
            </a:r>
            <a:r>
              <a:rPr lang="de-DE" sz="2800" dirty="0" err="1"/>
              <a:t>gripper</a:t>
            </a:r>
            <a:r>
              <a:rPr lang="de-DE" sz="2800" dirty="0"/>
              <a:t> </a:t>
            </a:r>
            <a:r>
              <a:rPr lang="de-DE" sz="2800" dirty="0">
                <a:solidFill>
                  <a:srgbClr val="003D6A"/>
                </a:solidFill>
              </a:rPr>
              <a:t>PGL-plus-P</a:t>
            </a:r>
            <a:br>
              <a:rPr lang="de-DE" dirty="0"/>
            </a:br>
            <a:r>
              <a:rPr lang="de-DE" dirty="0" err="1">
                <a:solidFill>
                  <a:srgbClr val="009EE0"/>
                </a:solidFill>
              </a:rPr>
              <a:t>certified</a:t>
            </a:r>
            <a:r>
              <a:rPr lang="de-DE" dirty="0">
                <a:solidFill>
                  <a:srgbClr val="009EE0"/>
                </a:solidFill>
              </a:rPr>
              <a:t> </a:t>
            </a:r>
            <a:r>
              <a:rPr lang="de-DE" dirty="0" err="1">
                <a:solidFill>
                  <a:srgbClr val="009EE0"/>
                </a:solidFill>
              </a:rPr>
              <a:t>safe</a:t>
            </a:r>
            <a:r>
              <a:rPr lang="de-DE" dirty="0">
                <a:solidFill>
                  <a:srgbClr val="009EE0"/>
                </a:solidFill>
              </a:rPr>
              <a:t> </a:t>
            </a:r>
            <a:r>
              <a:rPr lang="de-DE" dirty="0" err="1">
                <a:solidFill>
                  <a:srgbClr val="009EE0"/>
                </a:solidFill>
              </a:rPr>
              <a:t>gripping</a:t>
            </a:r>
            <a:r>
              <a:rPr lang="de-DE" dirty="0">
                <a:solidFill>
                  <a:srgbClr val="009EE0"/>
                </a:solidFill>
              </a:rPr>
              <a:t> </a:t>
            </a:r>
            <a:r>
              <a:rPr lang="de-DE" dirty="0" err="1">
                <a:solidFill>
                  <a:srgbClr val="009EE0"/>
                </a:solidFill>
              </a:rPr>
              <a:t>force</a:t>
            </a:r>
            <a:r>
              <a:rPr lang="de-DE" dirty="0">
                <a:solidFill>
                  <a:srgbClr val="009EE0"/>
                </a:solidFill>
              </a:rPr>
              <a:t> </a:t>
            </a:r>
            <a:r>
              <a:rPr lang="de-DE" dirty="0" err="1">
                <a:solidFill>
                  <a:srgbClr val="009EE0"/>
                </a:solidFill>
              </a:rPr>
              <a:t>maintenance</a:t>
            </a:r>
            <a:endParaRPr lang="de-DE" dirty="0"/>
          </a:p>
        </p:txBody>
      </p:sp>
      <p:sp>
        <p:nvSpPr>
          <p:cNvPr id="18" name="Fußzeilenplatzhalter 3">
            <a:extLst>
              <a:ext uri="{FF2B5EF4-FFF2-40B4-BE49-F238E27FC236}">
                <a16:creationId xmlns:a16="http://schemas.microsoft.com/office/drawing/2014/main" id="{179E7592-B490-4344-8544-63A78628B9C0}"/>
              </a:ext>
            </a:extLst>
          </p:cNvPr>
          <p:cNvSpPr>
            <a:spLocks noGrp="1"/>
          </p:cNvSpPr>
          <p:nvPr>
            <p:ph type="ftr" sz="quarter" idx="10"/>
          </p:nvPr>
        </p:nvSpPr>
        <p:spPr>
          <a:xfrm>
            <a:off x="819150" y="4738689"/>
            <a:ext cx="3086100" cy="274637"/>
          </a:xfrm>
        </p:spPr>
        <p:txBody>
          <a:bodyPr/>
          <a:lstStyle/>
          <a:p>
            <a:r>
              <a:rPr lang="de-DE" dirty="0"/>
              <a:t>PGL-plus-P | </a:t>
            </a:r>
            <a:r>
              <a:rPr lang="de-DE" dirty="0" err="1"/>
              <a:t>product</a:t>
            </a:r>
            <a:r>
              <a:rPr lang="de-DE" dirty="0"/>
              <a:t> </a:t>
            </a:r>
            <a:r>
              <a:rPr lang="de-DE" dirty="0" err="1"/>
              <a:t>presentation</a:t>
            </a:r>
            <a:r>
              <a:rPr lang="de-DE" dirty="0"/>
              <a:t> | June 2022</a:t>
            </a:r>
          </a:p>
        </p:txBody>
      </p:sp>
      <p:pic>
        <p:nvPicPr>
          <p:cNvPr id="19" name="Grafik 18">
            <a:extLst>
              <a:ext uri="{FF2B5EF4-FFF2-40B4-BE49-F238E27FC236}">
                <a16:creationId xmlns:a16="http://schemas.microsoft.com/office/drawing/2014/main" id="{3CAEF7CE-A4BB-41AD-A6FF-804EF4664217}"/>
              </a:ext>
            </a:extLst>
          </p:cNvPr>
          <p:cNvPicPr>
            <a:picLocks noChangeAspect="1"/>
          </p:cNvPicPr>
          <p:nvPr/>
        </p:nvPicPr>
        <p:blipFill>
          <a:blip r:embed="rId3"/>
          <a:stretch>
            <a:fillRect/>
          </a:stretch>
        </p:blipFill>
        <p:spPr>
          <a:xfrm>
            <a:off x="2579446" y="1179016"/>
            <a:ext cx="3985108" cy="3065640"/>
          </a:xfrm>
          <a:prstGeom prst="rect">
            <a:avLst/>
          </a:prstGeom>
        </p:spPr>
      </p:pic>
      <p:sp>
        <p:nvSpPr>
          <p:cNvPr id="20" name="Textfeld 19">
            <a:extLst>
              <a:ext uri="{FF2B5EF4-FFF2-40B4-BE49-F238E27FC236}">
                <a16:creationId xmlns:a16="http://schemas.microsoft.com/office/drawing/2014/main" id="{089E1437-8410-4BF6-A174-974FFCFD14AD}"/>
              </a:ext>
            </a:extLst>
          </p:cNvPr>
          <p:cNvSpPr txBox="1"/>
          <p:nvPr/>
        </p:nvSpPr>
        <p:spPr>
          <a:xfrm>
            <a:off x="-18831" y="997904"/>
            <a:ext cx="2228512" cy="769441"/>
          </a:xfrm>
          <a:prstGeom prst="rect">
            <a:avLst/>
          </a:prstGeom>
          <a:noFill/>
        </p:spPr>
        <p:txBody>
          <a:bodyPr wrap="square" rtlCol="0">
            <a:spAutoFit/>
          </a:bodyPr>
          <a:lstStyle/>
          <a:p>
            <a:pPr algn="r"/>
            <a:r>
              <a:rPr lang="de-DE" sz="1400" b="1" dirty="0">
                <a:solidFill>
                  <a:srgbClr val="00B0F0"/>
                </a:solidFill>
              </a:rPr>
              <a:t>7. </a:t>
            </a:r>
            <a:r>
              <a:rPr lang="de-DE" sz="1400" b="1" dirty="0" err="1">
                <a:solidFill>
                  <a:srgbClr val="00B0F0"/>
                </a:solidFill>
              </a:rPr>
              <a:t>Pinion</a:t>
            </a:r>
            <a:r>
              <a:rPr lang="de-DE" sz="1400" b="1" dirty="0">
                <a:solidFill>
                  <a:srgbClr val="00B0F0"/>
                </a:solidFill>
              </a:rPr>
              <a:t> </a:t>
            </a:r>
            <a:r>
              <a:rPr lang="de-DE" sz="1400" b="1" dirty="0" err="1">
                <a:solidFill>
                  <a:srgbClr val="00B0F0"/>
                </a:solidFill>
              </a:rPr>
              <a:t>shaft</a:t>
            </a:r>
            <a:endParaRPr lang="de-DE" sz="1400" b="1" dirty="0">
              <a:solidFill>
                <a:srgbClr val="00B0F0"/>
              </a:solidFill>
            </a:endParaRPr>
          </a:p>
          <a:p>
            <a:pPr algn="r"/>
            <a:r>
              <a:rPr lang="en-US" sz="1000" dirty="0">
                <a:solidFill>
                  <a:srgbClr val="254061"/>
                </a:solidFill>
              </a:rPr>
              <a:t>The one-piece pinion shaft connects the pinion with the mechanics of the safe gripping force maintenance.</a:t>
            </a:r>
          </a:p>
        </p:txBody>
      </p:sp>
      <p:sp>
        <p:nvSpPr>
          <p:cNvPr id="21" name="Textfeld 20">
            <a:extLst>
              <a:ext uri="{FF2B5EF4-FFF2-40B4-BE49-F238E27FC236}">
                <a16:creationId xmlns:a16="http://schemas.microsoft.com/office/drawing/2014/main" id="{54E33D86-2D0F-41A9-BD2C-C9DF9D279220}"/>
              </a:ext>
            </a:extLst>
          </p:cNvPr>
          <p:cNvSpPr txBox="1"/>
          <p:nvPr/>
        </p:nvSpPr>
        <p:spPr>
          <a:xfrm>
            <a:off x="-18833" y="1911268"/>
            <a:ext cx="2228512" cy="1231106"/>
          </a:xfrm>
          <a:prstGeom prst="rect">
            <a:avLst/>
          </a:prstGeom>
          <a:noFill/>
        </p:spPr>
        <p:txBody>
          <a:bodyPr wrap="square" rtlCol="0">
            <a:spAutoFit/>
          </a:bodyPr>
          <a:lstStyle/>
          <a:p>
            <a:pPr algn="r">
              <a:spcAft>
                <a:spcPts val="450"/>
              </a:spcAft>
              <a:buSzPct val="130000"/>
            </a:pPr>
            <a:r>
              <a:rPr lang="de-DE" sz="1400" b="1" dirty="0">
                <a:solidFill>
                  <a:srgbClr val="00B0F0"/>
                </a:solidFill>
              </a:rPr>
              <a:t>8. </a:t>
            </a:r>
            <a:r>
              <a:rPr lang="de-DE" sz="1400" b="1" dirty="0" err="1">
                <a:solidFill>
                  <a:srgbClr val="00B0F0"/>
                </a:solidFill>
              </a:rPr>
              <a:t>Clamping</a:t>
            </a:r>
            <a:r>
              <a:rPr lang="de-DE" sz="1400" b="1" dirty="0">
                <a:solidFill>
                  <a:srgbClr val="00B0F0"/>
                </a:solidFill>
              </a:rPr>
              <a:t> </a:t>
            </a:r>
            <a:r>
              <a:rPr lang="de-DE" sz="1400" b="1" dirty="0" err="1">
                <a:solidFill>
                  <a:srgbClr val="00B0F0"/>
                </a:solidFill>
              </a:rPr>
              <a:t>element</a:t>
            </a:r>
            <a:br>
              <a:rPr lang="de-DE" sz="1200" dirty="0">
                <a:solidFill>
                  <a:srgbClr val="254061"/>
                </a:solidFill>
              </a:rPr>
            </a:br>
            <a:r>
              <a:rPr lang="en-US" sz="1000" dirty="0">
                <a:solidFill>
                  <a:srgbClr val="254061"/>
                </a:solidFill>
              </a:rPr>
              <a:t>In the case of a pressure loss without a gripped workpiece, the clamping element prevents the pinion from rotating. This prevents potentially dangerous movement of the gripper fingers.</a:t>
            </a:r>
            <a:endParaRPr lang="de-DE" sz="1000" dirty="0">
              <a:solidFill>
                <a:srgbClr val="254061"/>
              </a:solidFill>
            </a:endParaRPr>
          </a:p>
        </p:txBody>
      </p:sp>
      <p:sp>
        <p:nvSpPr>
          <p:cNvPr id="22" name="Textfeld 21">
            <a:extLst>
              <a:ext uri="{FF2B5EF4-FFF2-40B4-BE49-F238E27FC236}">
                <a16:creationId xmlns:a16="http://schemas.microsoft.com/office/drawing/2014/main" id="{58B5CF93-CED0-4D78-85F2-C9700D3AA3A3}"/>
              </a:ext>
            </a:extLst>
          </p:cNvPr>
          <p:cNvSpPr txBox="1"/>
          <p:nvPr/>
        </p:nvSpPr>
        <p:spPr>
          <a:xfrm>
            <a:off x="6934318" y="625948"/>
            <a:ext cx="2228512" cy="2062103"/>
          </a:xfrm>
          <a:prstGeom prst="rect">
            <a:avLst/>
          </a:prstGeom>
          <a:noFill/>
        </p:spPr>
        <p:txBody>
          <a:bodyPr wrap="square" rtlCol="0">
            <a:spAutoFit/>
          </a:bodyPr>
          <a:lstStyle/>
          <a:p>
            <a:r>
              <a:rPr lang="de-DE" sz="1400" b="1" dirty="0">
                <a:solidFill>
                  <a:srgbClr val="00B0F0"/>
                </a:solidFill>
              </a:rPr>
              <a:t>10. Spring-</a:t>
            </a:r>
            <a:r>
              <a:rPr lang="de-DE" sz="1400" b="1" dirty="0" err="1">
                <a:solidFill>
                  <a:srgbClr val="00B0F0"/>
                </a:solidFill>
              </a:rPr>
              <a:t>loaded</a:t>
            </a:r>
            <a:r>
              <a:rPr lang="de-DE" sz="1400" b="1" dirty="0">
                <a:solidFill>
                  <a:srgbClr val="00B0F0"/>
                </a:solidFill>
              </a:rPr>
              <a:t> </a:t>
            </a:r>
            <a:r>
              <a:rPr lang="de-DE" sz="1400" b="1" dirty="0" err="1">
                <a:solidFill>
                  <a:srgbClr val="00B0F0"/>
                </a:solidFill>
              </a:rPr>
              <a:t>pneumatic</a:t>
            </a:r>
            <a:r>
              <a:rPr lang="de-DE" sz="1400" b="1" dirty="0">
                <a:solidFill>
                  <a:srgbClr val="00B0F0"/>
                </a:solidFill>
              </a:rPr>
              <a:t> </a:t>
            </a:r>
            <a:r>
              <a:rPr lang="de-DE" sz="1400" b="1" dirty="0" err="1">
                <a:solidFill>
                  <a:srgbClr val="00B0F0"/>
                </a:solidFill>
              </a:rPr>
              <a:t>piston</a:t>
            </a:r>
            <a:r>
              <a:rPr lang="de-DE" sz="1400" b="1" dirty="0">
                <a:solidFill>
                  <a:srgbClr val="00B0F0"/>
                </a:solidFill>
              </a:rPr>
              <a:t> </a:t>
            </a:r>
            <a:br>
              <a:rPr lang="de-DE" sz="1200" dirty="0">
                <a:solidFill>
                  <a:srgbClr val="254061"/>
                </a:solidFill>
              </a:rPr>
            </a:br>
            <a:r>
              <a:rPr lang="en-US" sz="1000" dirty="0">
                <a:solidFill>
                  <a:srgbClr val="254061"/>
                </a:solidFill>
              </a:rPr>
              <a:t>During normal operation of the gripper, the pneumatic piston is always supplied with compressed air. No separate air supply is required for this. In case of a failure, a pressure air loss, the piston is pushed back via the spring assembly and the clamping element blocks the pinion shaft, so that a movement of the gripper fingers is no longer possible.</a:t>
            </a:r>
            <a:endParaRPr lang="de-DE" sz="1000" dirty="0">
              <a:solidFill>
                <a:srgbClr val="254061"/>
              </a:solidFill>
            </a:endParaRPr>
          </a:p>
        </p:txBody>
      </p:sp>
      <p:sp>
        <p:nvSpPr>
          <p:cNvPr id="23" name="Textfeld 22">
            <a:extLst>
              <a:ext uri="{FF2B5EF4-FFF2-40B4-BE49-F238E27FC236}">
                <a16:creationId xmlns:a16="http://schemas.microsoft.com/office/drawing/2014/main" id="{D80CA87B-B930-44E1-A027-62D7AFBA8216}"/>
              </a:ext>
            </a:extLst>
          </p:cNvPr>
          <p:cNvSpPr txBox="1"/>
          <p:nvPr/>
        </p:nvSpPr>
        <p:spPr>
          <a:xfrm>
            <a:off x="-18832" y="3116623"/>
            <a:ext cx="2228513" cy="1231106"/>
          </a:xfrm>
          <a:prstGeom prst="rect">
            <a:avLst/>
          </a:prstGeom>
          <a:noFill/>
        </p:spPr>
        <p:txBody>
          <a:bodyPr wrap="square" rtlCol="0">
            <a:spAutoFit/>
          </a:bodyPr>
          <a:lstStyle/>
          <a:p>
            <a:pPr algn="r"/>
            <a:r>
              <a:rPr lang="de-DE" sz="1400" b="1" dirty="0">
                <a:solidFill>
                  <a:srgbClr val="00B0F0"/>
                </a:solidFill>
              </a:rPr>
              <a:t>9. Elastomer</a:t>
            </a:r>
            <a:br>
              <a:rPr lang="de-DE" sz="1200" dirty="0">
                <a:solidFill>
                  <a:srgbClr val="254061"/>
                </a:solidFill>
              </a:rPr>
            </a:br>
            <a:r>
              <a:rPr lang="en-US" sz="1000" dirty="0">
                <a:solidFill>
                  <a:srgbClr val="254061"/>
                </a:solidFill>
              </a:rPr>
              <a:t>In the event of a pressure loss with a gripped workpiece, the gripping force stored in the elastomer (energy storage) grips the workpiece securely. The clamping element prevents the gripper fingers from opening.</a:t>
            </a:r>
            <a:endParaRPr lang="de-DE" sz="1000" dirty="0">
              <a:solidFill>
                <a:srgbClr val="254061"/>
              </a:solidFill>
            </a:endParaRPr>
          </a:p>
        </p:txBody>
      </p:sp>
      <p:sp>
        <p:nvSpPr>
          <p:cNvPr id="24" name="Textfeld 23">
            <a:extLst>
              <a:ext uri="{FF2B5EF4-FFF2-40B4-BE49-F238E27FC236}">
                <a16:creationId xmlns:a16="http://schemas.microsoft.com/office/drawing/2014/main" id="{33451824-478F-4C08-BFEC-0ADBEABEA81F}"/>
              </a:ext>
            </a:extLst>
          </p:cNvPr>
          <p:cNvSpPr txBox="1"/>
          <p:nvPr/>
        </p:nvSpPr>
        <p:spPr>
          <a:xfrm>
            <a:off x="6934317" y="2648051"/>
            <a:ext cx="2228513" cy="1292662"/>
          </a:xfrm>
          <a:prstGeom prst="rect">
            <a:avLst/>
          </a:prstGeom>
          <a:noFill/>
        </p:spPr>
        <p:txBody>
          <a:bodyPr wrap="square" rtlCol="0">
            <a:spAutoFit/>
          </a:bodyPr>
          <a:lstStyle/>
          <a:p>
            <a:pPr>
              <a:spcAft>
                <a:spcPts val="450"/>
              </a:spcAft>
              <a:buSzPct val="130000"/>
            </a:pPr>
            <a:r>
              <a:rPr lang="de-DE" sz="1400" b="1" dirty="0">
                <a:solidFill>
                  <a:srgbClr val="00B0F0"/>
                </a:solidFill>
              </a:rPr>
              <a:t>11. </a:t>
            </a:r>
            <a:r>
              <a:rPr lang="de-DE" sz="1400" b="1" dirty="0" err="1">
                <a:solidFill>
                  <a:srgbClr val="00B0F0"/>
                </a:solidFill>
              </a:rPr>
              <a:t>Pressure</a:t>
            </a:r>
            <a:r>
              <a:rPr lang="de-DE" sz="1400" b="1" dirty="0">
                <a:solidFill>
                  <a:srgbClr val="00B0F0"/>
                </a:solidFill>
              </a:rPr>
              <a:t> </a:t>
            </a:r>
            <a:r>
              <a:rPr lang="de-DE" sz="1400" b="1" dirty="0" err="1">
                <a:solidFill>
                  <a:srgbClr val="00B0F0"/>
                </a:solidFill>
              </a:rPr>
              <a:t>compensation</a:t>
            </a:r>
            <a:r>
              <a:rPr lang="de-DE" sz="1400" b="1" dirty="0">
                <a:solidFill>
                  <a:srgbClr val="00B0F0"/>
                </a:solidFill>
              </a:rPr>
              <a:t> </a:t>
            </a:r>
            <a:r>
              <a:rPr lang="de-DE" sz="1400" b="1" dirty="0" err="1">
                <a:solidFill>
                  <a:srgbClr val="00B0F0"/>
                </a:solidFill>
              </a:rPr>
              <a:t>valve</a:t>
            </a:r>
            <a:br>
              <a:rPr lang="de-DE" sz="1200" dirty="0">
                <a:solidFill>
                  <a:srgbClr val="254061"/>
                </a:solidFill>
              </a:rPr>
            </a:br>
            <a:r>
              <a:rPr lang="en-US" sz="1000" dirty="0">
                <a:solidFill>
                  <a:srgbClr val="254061"/>
                </a:solidFill>
              </a:rPr>
              <a:t>The pressure compensation valve allows the pressure, that has built up inside, to escape to the outside. At the same time, it prevents dirt or liquids from getting inside the gripper.</a:t>
            </a:r>
            <a:endParaRPr lang="de-DE" sz="1000" dirty="0">
              <a:solidFill>
                <a:srgbClr val="254061"/>
              </a:solidFill>
            </a:endParaRPr>
          </a:p>
        </p:txBody>
      </p:sp>
      <p:sp>
        <p:nvSpPr>
          <p:cNvPr id="25" name="Textfeld 24">
            <a:extLst>
              <a:ext uri="{FF2B5EF4-FFF2-40B4-BE49-F238E27FC236}">
                <a16:creationId xmlns:a16="http://schemas.microsoft.com/office/drawing/2014/main" id="{82712C1A-D807-457F-A2BC-FB2B481FCD5B}"/>
              </a:ext>
            </a:extLst>
          </p:cNvPr>
          <p:cNvSpPr txBox="1"/>
          <p:nvPr/>
        </p:nvSpPr>
        <p:spPr>
          <a:xfrm>
            <a:off x="6042042" y="3923132"/>
            <a:ext cx="2228512" cy="525785"/>
          </a:xfrm>
          <a:prstGeom prst="rect">
            <a:avLst/>
          </a:prstGeom>
          <a:noFill/>
        </p:spPr>
        <p:txBody>
          <a:bodyPr wrap="square" rtlCol="0">
            <a:spAutoFit/>
          </a:bodyPr>
          <a:lstStyle/>
          <a:p>
            <a:pPr>
              <a:spcAft>
                <a:spcPts val="450"/>
              </a:spcAft>
              <a:buSzPct val="130000"/>
            </a:pPr>
            <a:r>
              <a:rPr lang="de-DE" sz="1400" b="1" dirty="0">
                <a:solidFill>
                  <a:srgbClr val="00B0F0"/>
                </a:solidFill>
              </a:rPr>
              <a:t>Position 1 – 6</a:t>
            </a:r>
          </a:p>
          <a:p>
            <a:pPr>
              <a:spcAft>
                <a:spcPts val="450"/>
              </a:spcAft>
              <a:buSzPct val="130000"/>
            </a:pPr>
            <a:r>
              <a:rPr lang="en-US" sz="1000" dirty="0">
                <a:solidFill>
                  <a:srgbClr val="254061"/>
                </a:solidFill>
              </a:rPr>
              <a:t>identical to the basic gripper</a:t>
            </a:r>
            <a:endParaRPr lang="de-DE" sz="1000" dirty="0">
              <a:solidFill>
                <a:srgbClr val="254061"/>
              </a:solidFill>
            </a:endParaRPr>
          </a:p>
        </p:txBody>
      </p:sp>
    </p:spTree>
    <p:custDataLst>
      <p:tags r:id="rId1"/>
    </p:custDataLst>
    <p:extLst>
      <p:ext uri="{BB962C8B-B14F-4D97-AF65-F5344CB8AC3E}">
        <p14:creationId xmlns:p14="http://schemas.microsoft.com/office/powerpoint/2010/main" val="19522917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platzhalter 2"/>
          <p:cNvSpPr txBox="1">
            <a:spLocks/>
          </p:cNvSpPr>
          <p:nvPr/>
        </p:nvSpPr>
        <p:spPr>
          <a:xfrm>
            <a:off x="4841877" y="3569400"/>
            <a:ext cx="2034381" cy="1457921"/>
          </a:xfrm>
          <a:prstGeom prst="rect">
            <a:avLst/>
          </a:prstGeom>
          <a:ln>
            <a:noFill/>
          </a:ln>
        </p:spPr>
        <p:txBody>
          <a:bodyPr vert="horz" lIns="91434" tIns="45717" rIns="91434" bIns="45717" rtlCol="0">
            <a:noAutofit/>
          </a:bodyPr>
          <a:lstStyle>
            <a:lvl1pPr marL="0" indent="0" algn="l" defTabSz="914400" rtl="0" eaLnBrk="1" latinLnBrk="0" hangingPunct="1">
              <a:spcBef>
                <a:spcPct val="20000"/>
              </a:spcBef>
              <a:buFont typeface="Arial" pitchFamily="34" charset="0"/>
              <a:buNone/>
              <a:defRPr sz="2000" kern="1200">
                <a:solidFill>
                  <a:srgbClr val="FFFFFF"/>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itchFamily="2" charset="2"/>
              <a:buChar char="§"/>
              <a:tabLst>
                <a:tab pos="4214543" algn="l"/>
              </a:tabLst>
            </a:pPr>
            <a:endParaRPr lang="de-DE"/>
          </a:p>
        </p:txBody>
      </p:sp>
    </p:spTree>
    <p:custDataLst>
      <p:tags r:id="rId1"/>
    </p:custDataLst>
    <p:extLst>
      <p:ext uri="{BB962C8B-B14F-4D97-AF65-F5344CB8AC3E}">
        <p14:creationId xmlns:p14="http://schemas.microsoft.com/office/powerpoint/2010/main" val="67704782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DESIGN_ID_SCH_PPT_VORLAGE_16-9_230112" val="Yc1SrUJ7"/>
  <p:tag name="ARTICULATE_PROJECT_OPEN" val="0"/>
  <p:tag name="ARTICULATE_SLIDE_COUNT" val="1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SCH_PPT_Vorlage_16-9_230112">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SCH_PPT_Vorlage_16-9_230112</Template>
  <TotalTime>0</TotalTime>
  <Words>1091</Words>
  <Application>Microsoft Office PowerPoint</Application>
  <PresentationFormat>Bildschirmpräsentation (16:9)</PresentationFormat>
  <Paragraphs>133</Paragraphs>
  <Slides>13</Slides>
  <Notes>6</Notes>
  <HiddenSlides>0</HiddenSlides>
  <MMClips>0</MMClips>
  <ScaleCrop>false</ScaleCrop>
  <HeadingPairs>
    <vt:vector size="6" baseType="variant">
      <vt:variant>
        <vt:lpstr>Verwendete Schriftarten</vt:lpstr>
      </vt:variant>
      <vt:variant>
        <vt:i4>3</vt:i4>
      </vt:variant>
      <vt:variant>
        <vt:lpstr>Design</vt:lpstr>
      </vt:variant>
      <vt:variant>
        <vt:i4>1</vt:i4>
      </vt:variant>
      <vt:variant>
        <vt:lpstr>Folientitel</vt:lpstr>
      </vt:variant>
      <vt:variant>
        <vt:i4>13</vt:i4>
      </vt:variant>
    </vt:vector>
  </HeadingPairs>
  <TitlesOfParts>
    <vt:vector size="17" baseType="lpstr">
      <vt:lpstr>Arial</vt:lpstr>
      <vt:lpstr>Calibri</vt:lpstr>
      <vt:lpstr>Wingdings</vt:lpstr>
      <vt:lpstr>SCH_PPT_Vorlage_16-9_230112</vt:lpstr>
      <vt:lpstr>PowerPoint-Präsentation</vt:lpstr>
      <vt:lpstr>Pneumatic universal gripper PGL-plus-P World's first</vt:lpstr>
      <vt:lpstr>Pneumatic universal gripper PGL-plus-P Overview of sizes and technical data</vt:lpstr>
      <vt:lpstr>PowerPoint-Präsentation</vt:lpstr>
      <vt:lpstr>Pneumatic universal gripper PGL-plus-P One gripper - All applications</vt:lpstr>
      <vt:lpstr>PowerPoint-Präsentation</vt:lpstr>
      <vt:lpstr>PowerPoint-Präsentation</vt:lpstr>
      <vt:lpstr>Pneumatic universal gripper PGL-plus-P gripping force maintenance</vt:lpstr>
      <vt:lpstr>Pneumatic universal gripper PGL-plus-P gripping force maintenance</vt:lpstr>
      <vt:lpstr>Pneumatic universal gripper PGL-plus-P certified safe gripping force maintenance</vt:lpstr>
      <vt:lpstr>Pneumatic universal gripper PGL-plus-P certified safe gripping force maintenance</vt:lpstr>
      <vt:lpstr>Pneumatic universal gripper PGL-plus-P certified safe gripping force maintenance</vt:lpstr>
      <vt:lpstr>PowerPoint-Präsentation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PowerPoint-Präsentation</dc:title>
  <dc:creator>Ludewig, Stephan</dc:creator>
  <cp:lastModifiedBy>Wütherich, Samuel</cp:lastModifiedBy>
  <cp:revision>344</cp:revision>
  <cp:lastPrinted>2022-04-28T09:09:41Z</cp:lastPrinted>
  <dcterms:created xsi:type="dcterms:W3CDTF">2012-06-26T15:13:48Z</dcterms:created>
  <dcterms:modified xsi:type="dcterms:W3CDTF">2022-05-31T09:01:46Z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rticulateGUID">
    <vt:lpwstr>BB168B60-77D4-4875-BE5F-2ECECB6BC60E</vt:lpwstr>
  </property>
  <property fmtid="{D5CDD505-2E9C-101B-9397-08002B2CF9AE}" pid="3" name="ArticulatePath">
    <vt:lpwstr>SCHUNK_PPT-Vorlage_16_9_0321_DE_inArbeit</vt:lpwstr>
  </property>
</Properties>
</file>