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2.xml" ContentType="application/vnd.openxmlformats-officedocument.presentationml.notesSlide+xml"/>
  <Override PartName="/ppt/tags/tag9.xml" ContentType="application/vnd.openxmlformats-officedocument.presentationml.tags+xml"/>
  <Override PartName="/ppt/notesSlides/notesSlide3.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4.xml" ContentType="application/vnd.openxmlformats-officedocument.presentationml.notesSlide+xml"/>
  <Override PartName="/ppt/tags/tag12.xml" ContentType="application/vnd.openxmlformats-officedocument.presentationml.tags+xml"/>
  <Override PartName="/ppt/notesSlides/notesSlide5.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6.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5"/>
  </p:notesMasterIdLst>
  <p:handoutMasterIdLst>
    <p:handoutMasterId r:id="rId16"/>
  </p:handoutMasterIdLst>
  <p:sldIdLst>
    <p:sldId id="298" r:id="rId2"/>
    <p:sldId id="6014" r:id="rId3"/>
    <p:sldId id="3430" r:id="rId4"/>
    <p:sldId id="6003" r:id="rId5"/>
    <p:sldId id="6018" r:id="rId6"/>
    <p:sldId id="5914" r:id="rId7"/>
    <p:sldId id="6016" r:id="rId8"/>
    <p:sldId id="6015" r:id="rId9"/>
    <p:sldId id="6040" r:id="rId10"/>
    <p:sldId id="3456" r:id="rId11"/>
    <p:sldId id="6017" r:id="rId12"/>
    <p:sldId id="3455" r:id="rId13"/>
    <p:sldId id="279" r:id="rId14"/>
  </p:sldIdLst>
  <p:sldSz cx="9144000" cy="5143500" type="screen16x9"/>
  <p:notesSz cx="7315200" cy="9601200"/>
  <p:custDataLst>
    <p:tags r:id="rId17"/>
  </p:custDataLst>
  <p:defaultTextStyle>
    <a:defPPr>
      <a:defRPr lang="de-DE"/>
    </a:defPPr>
    <a:lvl1pPr marL="0" algn="l" defTabSz="457171" rtl="0" eaLnBrk="1" latinLnBrk="0" hangingPunct="1">
      <a:defRPr sz="1800" kern="1200">
        <a:solidFill>
          <a:schemeClr val="tx1"/>
        </a:solidFill>
        <a:latin typeface="+mn-lt"/>
        <a:ea typeface="+mn-ea"/>
        <a:cs typeface="+mn-cs"/>
      </a:defRPr>
    </a:lvl1pPr>
    <a:lvl2pPr marL="457171" algn="l" defTabSz="457171" rtl="0" eaLnBrk="1" latinLnBrk="0" hangingPunct="1">
      <a:defRPr sz="1800" kern="1200">
        <a:solidFill>
          <a:schemeClr val="tx1"/>
        </a:solidFill>
        <a:latin typeface="+mn-lt"/>
        <a:ea typeface="+mn-ea"/>
        <a:cs typeface="+mn-cs"/>
      </a:defRPr>
    </a:lvl2pPr>
    <a:lvl3pPr marL="914341" algn="l" defTabSz="457171" rtl="0" eaLnBrk="1" latinLnBrk="0" hangingPunct="1">
      <a:defRPr sz="1800" kern="1200">
        <a:solidFill>
          <a:schemeClr val="tx1"/>
        </a:solidFill>
        <a:latin typeface="+mn-lt"/>
        <a:ea typeface="+mn-ea"/>
        <a:cs typeface="+mn-cs"/>
      </a:defRPr>
    </a:lvl3pPr>
    <a:lvl4pPr marL="1371512" algn="l" defTabSz="457171" rtl="0" eaLnBrk="1" latinLnBrk="0" hangingPunct="1">
      <a:defRPr sz="1800" kern="1200">
        <a:solidFill>
          <a:schemeClr val="tx1"/>
        </a:solidFill>
        <a:latin typeface="+mn-lt"/>
        <a:ea typeface="+mn-ea"/>
        <a:cs typeface="+mn-cs"/>
      </a:defRPr>
    </a:lvl4pPr>
    <a:lvl5pPr marL="1828683" algn="l" defTabSz="457171" rtl="0" eaLnBrk="1" latinLnBrk="0" hangingPunct="1">
      <a:defRPr sz="1800" kern="1200">
        <a:solidFill>
          <a:schemeClr val="tx1"/>
        </a:solidFill>
        <a:latin typeface="+mn-lt"/>
        <a:ea typeface="+mn-ea"/>
        <a:cs typeface="+mn-cs"/>
      </a:defRPr>
    </a:lvl5pPr>
    <a:lvl6pPr marL="2285854" algn="l" defTabSz="457171" rtl="0" eaLnBrk="1" latinLnBrk="0" hangingPunct="1">
      <a:defRPr sz="1800" kern="1200">
        <a:solidFill>
          <a:schemeClr val="tx1"/>
        </a:solidFill>
        <a:latin typeface="+mn-lt"/>
        <a:ea typeface="+mn-ea"/>
        <a:cs typeface="+mn-cs"/>
      </a:defRPr>
    </a:lvl6pPr>
    <a:lvl7pPr marL="2743024" algn="l" defTabSz="457171" rtl="0" eaLnBrk="1" latinLnBrk="0" hangingPunct="1">
      <a:defRPr sz="1800" kern="1200">
        <a:solidFill>
          <a:schemeClr val="tx1"/>
        </a:solidFill>
        <a:latin typeface="+mn-lt"/>
        <a:ea typeface="+mn-ea"/>
        <a:cs typeface="+mn-cs"/>
      </a:defRPr>
    </a:lvl7pPr>
    <a:lvl8pPr marL="3200195" algn="l" defTabSz="457171" rtl="0" eaLnBrk="1" latinLnBrk="0" hangingPunct="1">
      <a:defRPr sz="1800" kern="1200">
        <a:solidFill>
          <a:schemeClr val="tx1"/>
        </a:solidFill>
        <a:latin typeface="+mn-lt"/>
        <a:ea typeface="+mn-ea"/>
        <a:cs typeface="+mn-cs"/>
      </a:defRPr>
    </a:lvl8pPr>
    <a:lvl9pPr marL="3657366" algn="l" defTabSz="457171"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50">
          <p15:clr>
            <a:srgbClr val="A4A3A4"/>
          </p15:clr>
        </p15:guide>
        <p15:guide id="2" orient="horz" pos="356">
          <p15:clr>
            <a:srgbClr val="A4A3A4"/>
          </p15:clr>
        </p15:guide>
        <p15:guide id="3" orient="horz" pos="590">
          <p15:clr>
            <a:srgbClr val="A4A3A4"/>
          </p15:clr>
        </p15:guide>
        <p15:guide id="4" pos="5472">
          <p15:clr>
            <a:srgbClr val="A4A3A4"/>
          </p15:clr>
        </p15:guide>
        <p15:guide id="5" pos="204" userDrawn="1">
          <p15:clr>
            <a:srgbClr val="A4A3A4"/>
          </p15:clr>
        </p15:guide>
        <p15:guide id="6" pos="2831">
          <p15:clr>
            <a:srgbClr val="A4A3A4"/>
          </p15:clr>
        </p15:guide>
        <p15:guide id="7" pos="1610" userDrawn="1">
          <p15:clr>
            <a:srgbClr val="A4A3A4"/>
          </p15:clr>
        </p15:guide>
        <p15:guide id="8" pos="288">
          <p15:clr>
            <a:srgbClr val="A4A3A4"/>
          </p15:clr>
        </p15:guide>
        <p15:guide id="9" pos="939">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4"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chauer, Simon" initials="AS" lastIdx="1" clrIdx="0">
    <p:extLst>
      <p:ext uri="{19B8F6BF-5375-455C-9EA6-DF929625EA0E}">
        <p15:presenceInfo xmlns:p15="http://schemas.microsoft.com/office/powerpoint/2012/main" userId="S::simon.achauer@de.schunk.com::7702aed0-eff0-4188-97b7-921c3ed4bb8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EE0"/>
    <a:srgbClr val="17385F"/>
    <a:srgbClr val="EAF2F9"/>
    <a:srgbClr val="D7E2ED"/>
    <a:srgbClr val="003D6A"/>
    <a:srgbClr val="84D0F0"/>
    <a:srgbClr val="00446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AC0B56-0BFB-4B80-990D-B65DBAC0D504}" v="673" dt="2021-12-22T11:05:48.039"/>
    <p1510:client id="{FD8D1006-5EB5-4083-8C4F-90DA99BE6680}" v="49" dt="2021-12-22T12:37:12.837"/>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4567" autoAdjust="0"/>
  </p:normalViewPr>
  <p:slideViewPr>
    <p:cSldViewPr snapToGrid="0">
      <p:cViewPr varScale="1">
        <p:scale>
          <a:sx n="111" d="100"/>
          <a:sy n="111" d="100"/>
        </p:scale>
        <p:origin x="990" y="78"/>
      </p:cViewPr>
      <p:guideLst>
        <p:guide orient="horz" pos="2450"/>
        <p:guide orient="horz" pos="356"/>
        <p:guide orient="horz" pos="590"/>
        <p:guide pos="5472"/>
        <p:guide pos="204"/>
        <p:guide pos="2831"/>
        <p:guide pos="1610"/>
        <p:guide pos="288"/>
        <p:guide pos="939"/>
      </p:guideLst>
    </p:cSldViewPr>
  </p:slideViewPr>
  <p:notesTextViewPr>
    <p:cViewPr>
      <p:scale>
        <a:sx n="3" d="2"/>
        <a:sy n="3" d="2"/>
      </p:scale>
      <p:origin x="0" y="0"/>
    </p:cViewPr>
  </p:notesTextViewPr>
  <p:notesViewPr>
    <p:cSldViewPr snapToGrid="0">
      <p:cViewPr>
        <p:scale>
          <a:sx n="1" d="2"/>
          <a:sy n="1" d="2"/>
        </p:scale>
        <p:origin x="0" y="0"/>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ütherich, Samuel" userId="647a3ee6-d9d4-48f2-aece-e02a20a2fdb2" providerId="ADAL" clId="{98933018-C01E-432B-81B5-0791F759C05D}"/>
    <pc:docChg chg="custSel modSld">
      <pc:chgData name="Wütherich, Samuel" userId="647a3ee6-d9d4-48f2-aece-e02a20a2fdb2" providerId="ADAL" clId="{98933018-C01E-432B-81B5-0791F759C05D}" dt="2021-11-29T15:03:26.491" v="317" actId="20577"/>
      <pc:docMkLst>
        <pc:docMk/>
      </pc:docMkLst>
      <pc:sldChg chg="addSp modSp mod">
        <pc:chgData name="Wütherich, Samuel" userId="647a3ee6-d9d4-48f2-aece-e02a20a2fdb2" providerId="ADAL" clId="{98933018-C01E-432B-81B5-0791F759C05D}" dt="2021-11-29T15:03:26.491" v="317" actId="20577"/>
        <pc:sldMkLst>
          <pc:docMk/>
          <pc:sldMk cId="2478782490" sldId="362"/>
        </pc:sldMkLst>
        <pc:spChg chg="add mod">
          <ac:chgData name="Wütherich, Samuel" userId="647a3ee6-d9d4-48f2-aece-e02a20a2fdb2" providerId="ADAL" clId="{98933018-C01E-432B-81B5-0791F759C05D}" dt="2021-11-29T15:03:26.491" v="317" actId="20577"/>
          <ac:spMkLst>
            <pc:docMk/>
            <pc:sldMk cId="2478782490" sldId="362"/>
            <ac:spMk id="2" creationId="{3FA0E50D-5790-4B6C-B112-E4BB55490DBA}"/>
          </ac:spMkLst>
        </pc:spChg>
      </pc:sldChg>
      <pc:sldChg chg="addSp modSp mod">
        <pc:chgData name="Wütherich, Samuel" userId="647a3ee6-d9d4-48f2-aece-e02a20a2fdb2" providerId="ADAL" clId="{98933018-C01E-432B-81B5-0791F759C05D}" dt="2021-11-29T13:30:50.834" v="250" actId="115"/>
        <pc:sldMkLst>
          <pc:docMk/>
          <pc:sldMk cId="20828450" sldId="3404"/>
        </pc:sldMkLst>
        <pc:spChg chg="add mod">
          <ac:chgData name="Wütherich, Samuel" userId="647a3ee6-d9d4-48f2-aece-e02a20a2fdb2" providerId="ADAL" clId="{98933018-C01E-432B-81B5-0791F759C05D}" dt="2021-11-29T13:20:34.662" v="44" actId="1076"/>
          <ac:spMkLst>
            <pc:docMk/>
            <pc:sldMk cId="20828450" sldId="3404"/>
            <ac:spMk id="3" creationId="{F9224A18-CEFD-4A25-B790-7C0E5783A98E}"/>
          </ac:spMkLst>
        </pc:spChg>
        <pc:spChg chg="add mod">
          <ac:chgData name="Wütherich, Samuel" userId="647a3ee6-d9d4-48f2-aece-e02a20a2fdb2" providerId="ADAL" clId="{98933018-C01E-432B-81B5-0791F759C05D}" dt="2021-11-29T13:30:50.834" v="250" actId="115"/>
          <ac:spMkLst>
            <pc:docMk/>
            <pc:sldMk cId="20828450" sldId="3404"/>
            <ac:spMk id="22" creationId="{3ECD9102-4594-445F-ADF5-9DF2CBBEA9B9}"/>
          </ac:spMkLst>
        </pc:spChg>
      </pc:sldChg>
      <pc:sldChg chg="addSp delSp modSp mod">
        <pc:chgData name="Wütherich, Samuel" userId="647a3ee6-d9d4-48f2-aece-e02a20a2fdb2" providerId="ADAL" clId="{98933018-C01E-432B-81B5-0791F759C05D}" dt="2021-11-29T14:50:19.489" v="253" actId="478"/>
        <pc:sldMkLst>
          <pc:docMk/>
          <pc:sldMk cId="1281176754" sldId="3410"/>
        </pc:sldMkLst>
        <pc:spChg chg="add del mod">
          <ac:chgData name="Wütherich, Samuel" userId="647a3ee6-d9d4-48f2-aece-e02a20a2fdb2" providerId="ADAL" clId="{98933018-C01E-432B-81B5-0791F759C05D}" dt="2021-11-29T14:50:19.489" v="253" actId="478"/>
          <ac:spMkLst>
            <pc:docMk/>
            <pc:sldMk cId="1281176754" sldId="3410"/>
            <ac:spMk id="3" creationId="{A08FF81D-490D-400C-802B-532DA2BDD676}"/>
          </ac:spMkLst>
        </pc:spChg>
      </pc:sldChg>
    </pc:docChg>
  </pc:docChgLst>
  <pc:docChgLst>
    <pc:chgData name="Wütherich, Samuel" userId="647a3ee6-d9d4-48f2-aece-e02a20a2fdb2" providerId="ADAL" clId="{FD8D1006-5EB5-4083-8C4F-90DA99BE6680}"/>
    <pc:docChg chg="addSld modSld modSection">
      <pc:chgData name="Wütherich, Samuel" userId="647a3ee6-d9d4-48f2-aece-e02a20a2fdb2" providerId="ADAL" clId="{FD8D1006-5EB5-4083-8C4F-90DA99BE6680}" dt="2021-12-22T12:37:12.838" v="50" actId="13926"/>
      <pc:docMkLst>
        <pc:docMk/>
      </pc:docMkLst>
      <pc:sldChg chg="addSp modSp mod">
        <pc:chgData name="Wütherich, Samuel" userId="647a3ee6-d9d4-48f2-aece-e02a20a2fdb2" providerId="ADAL" clId="{FD8D1006-5EB5-4083-8C4F-90DA99BE6680}" dt="2021-12-22T12:37:12.838" v="50" actId="13926"/>
        <pc:sldMkLst>
          <pc:docMk/>
          <pc:sldMk cId="3923101212" sldId="3413"/>
        </pc:sldMkLst>
        <pc:spChg chg="add mod">
          <ac:chgData name="Wütherich, Samuel" userId="647a3ee6-d9d4-48f2-aece-e02a20a2fdb2" providerId="ADAL" clId="{FD8D1006-5EB5-4083-8C4F-90DA99BE6680}" dt="2021-12-22T12:37:12.838" v="50" actId="13926"/>
          <ac:spMkLst>
            <pc:docMk/>
            <pc:sldMk cId="3923101212" sldId="3413"/>
            <ac:spMk id="5" creationId="{1F2CF397-8147-4B5A-BDE0-5F60508627B8}"/>
          </ac:spMkLst>
        </pc:spChg>
        <pc:cxnChg chg="add">
          <ac:chgData name="Wütherich, Samuel" userId="647a3ee6-d9d4-48f2-aece-e02a20a2fdb2" providerId="ADAL" clId="{FD8D1006-5EB5-4083-8C4F-90DA99BE6680}" dt="2021-12-22T12:36:54.207" v="8" actId="11529"/>
          <ac:cxnSpMkLst>
            <pc:docMk/>
            <pc:sldMk cId="3923101212" sldId="3413"/>
            <ac:cxnSpMk id="4" creationId="{491D427D-D902-4ADC-834D-509D32DBB6DE}"/>
          </ac:cxnSpMkLst>
        </pc:cxnChg>
      </pc:sldChg>
      <pc:sldChg chg="modSp mod">
        <pc:chgData name="Wütherich, Samuel" userId="647a3ee6-d9d4-48f2-aece-e02a20a2fdb2" providerId="ADAL" clId="{FD8D1006-5EB5-4083-8C4F-90DA99BE6680}" dt="2021-12-22T12:26:34.880" v="7" actId="20577"/>
        <pc:sldMkLst>
          <pc:docMk/>
          <pc:sldMk cId="3056764007" sldId="3416"/>
        </pc:sldMkLst>
        <pc:graphicFrameChg chg="modGraphic">
          <ac:chgData name="Wütherich, Samuel" userId="647a3ee6-d9d4-48f2-aece-e02a20a2fdb2" providerId="ADAL" clId="{FD8D1006-5EB5-4083-8C4F-90DA99BE6680}" dt="2021-12-22T12:26:34.880" v="7" actId="20577"/>
          <ac:graphicFrameMkLst>
            <pc:docMk/>
            <pc:sldMk cId="3056764007" sldId="3416"/>
            <ac:graphicFrameMk id="5" creationId="{C994E88D-2E75-42E3-9B7F-7DBB546D38BC}"/>
          </ac:graphicFrameMkLst>
        </pc:graphicFrameChg>
      </pc:sldChg>
      <pc:sldChg chg="addSp modSp mod">
        <pc:chgData name="Wütherich, Samuel" userId="647a3ee6-d9d4-48f2-aece-e02a20a2fdb2" providerId="ADAL" clId="{FD8D1006-5EB5-4083-8C4F-90DA99BE6680}" dt="2021-12-22T10:29:43.507" v="5" actId="1076"/>
        <pc:sldMkLst>
          <pc:docMk/>
          <pc:sldMk cId="4187476485" sldId="3428"/>
        </pc:sldMkLst>
        <pc:picChg chg="add mod">
          <ac:chgData name="Wütherich, Samuel" userId="647a3ee6-d9d4-48f2-aece-e02a20a2fdb2" providerId="ADAL" clId="{FD8D1006-5EB5-4083-8C4F-90DA99BE6680}" dt="2021-12-22T10:29:43.507" v="5" actId="1076"/>
          <ac:picMkLst>
            <pc:docMk/>
            <pc:sldMk cId="4187476485" sldId="3428"/>
            <ac:picMk id="2" creationId="{35B41F51-B9C8-4CAE-A387-220492771304}"/>
          </ac:picMkLst>
        </pc:picChg>
      </pc:sldChg>
      <pc:sldChg chg="addSp delSp modSp new mod">
        <pc:chgData name="Wütherich, Samuel" userId="647a3ee6-d9d4-48f2-aece-e02a20a2fdb2" providerId="ADAL" clId="{FD8D1006-5EB5-4083-8C4F-90DA99BE6680}" dt="2021-12-21T11:57:44.282" v="3" actId="1076"/>
        <pc:sldMkLst>
          <pc:docMk/>
          <pc:sldMk cId="2350122704" sldId="3436"/>
        </pc:sldMkLst>
        <pc:spChg chg="mod">
          <ac:chgData name="Wütherich, Samuel" userId="647a3ee6-d9d4-48f2-aece-e02a20a2fdb2" providerId="ADAL" clId="{FD8D1006-5EB5-4083-8C4F-90DA99BE6680}" dt="2021-12-21T11:57:17.502" v="1"/>
          <ac:spMkLst>
            <pc:docMk/>
            <pc:sldMk cId="2350122704" sldId="3436"/>
            <ac:spMk id="2" creationId="{E432D91C-959F-4DB6-85A0-43D17B4EDB7E}"/>
          </ac:spMkLst>
        </pc:spChg>
        <pc:spChg chg="del">
          <ac:chgData name="Wütherich, Samuel" userId="647a3ee6-d9d4-48f2-aece-e02a20a2fdb2" providerId="ADAL" clId="{FD8D1006-5EB5-4083-8C4F-90DA99BE6680}" dt="2021-12-21T11:57:17.502" v="1"/>
          <ac:spMkLst>
            <pc:docMk/>
            <pc:sldMk cId="2350122704" sldId="3436"/>
            <ac:spMk id="3" creationId="{1BB99F9D-F542-42DF-94A8-D39B1B6BF755}"/>
          </ac:spMkLst>
        </pc:spChg>
        <pc:spChg chg="del">
          <ac:chgData name="Wütherich, Samuel" userId="647a3ee6-d9d4-48f2-aece-e02a20a2fdb2" providerId="ADAL" clId="{FD8D1006-5EB5-4083-8C4F-90DA99BE6680}" dt="2021-12-21T11:57:17.502" v="1"/>
          <ac:spMkLst>
            <pc:docMk/>
            <pc:sldMk cId="2350122704" sldId="3436"/>
            <ac:spMk id="4" creationId="{EAA62115-243A-4292-9D80-F38EBDEC3DF6}"/>
          </ac:spMkLst>
        </pc:spChg>
        <pc:spChg chg="del">
          <ac:chgData name="Wütherich, Samuel" userId="647a3ee6-d9d4-48f2-aece-e02a20a2fdb2" providerId="ADAL" clId="{FD8D1006-5EB5-4083-8C4F-90DA99BE6680}" dt="2021-12-21T11:57:17.502" v="1"/>
          <ac:spMkLst>
            <pc:docMk/>
            <pc:sldMk cId="2350122704" sldId="3436"/>
            <ac:spMk id="5" creationId="{E62E74B2-A95D-4562-9AA3-FEAE843F8F84}"/>
          </ac:spMkLst>
        </pc:spChg>
        <pc:spChg chg="add mod">
          <ac:chgData name="Wütherich, Samuel" userId="647a3ee6-d9d4-48f2-aece-e02a20a2fdb2" providerId="ADAL" clId="{FD8D1006-5EB5-4083-8C4F-90DA99BE6680}" dt="2021-12-21T11:57:17.502" v="1"/>
          <ac:spMkLst>
            <pc:docMk/>
            <pc:sldMk cId="2350122704" sldId="3436"/>
            <ac:spMk id="6" creationId="{13A0F295-ADF1-4CBC-877A-902716930B38}"/>
          </ac:spMkLst>
        </pc:spChg>
        <pc:spChg chg="add mod">
          <ac:chgData name="Wütherich, Samuel" userId="647a3ee6-d9d4-48f2-aece-e02a20a2fdb2" providerId="ADAL" clId="{FD8D1006-5EB5-4083-8C4F-90DA99BE6680}" dt="2021-12-21T11:57:17.502" v="1"/>
          <ac:spMkLst>
            <pc:docMk/>
            <pc:sldMk cId="2350122704" sldId="3436"/>
            <ac:spMk id="7" creationId="{1B2B4F50-10F8-4BAF-A30C-00B20F1BED0B}"/>
          </ac:spMkLst>
        </pc:spChg>
        <pc:picChg chg="add mod">
          <ac:chgData name="Wütherich, Samuel" userId="647a3ee6-d9d4-48f2-aece-e02a20a2fdb2" providerId="ADAL" clId="{FD8D1006-5EB5-4083-8C4F-90DA99BE6680}" dt="2021-12-21T11:57:44.282" v="3" actId="1076"/>
          <ac:picMkLst>
            <pc:docMk/>
            <pc:sldMk cId="2350122704" sldId="3436"/>
            <ac:picMk id="8" creationId="{4798651E-E4F3-4916-9710-3F1D7FED1F59}"/>
          </ac:picMkLst>
        </pc:picChg>
      </pc:sldChg>
    </pc:docChg>
  </pc:docChgLst>
  <pc:docChgLst>
    <pc:chgData name="Achauer, Simon" userId="7702aed0-eff0-4188-97b7-921c3ed4bb8a" providerId="ADAL" clId="{23373048-13DF-4ECD-9B6B-34771B6B264F}"/>
    <pc:docChg chg="undo redo custSel addSld delSld modSld sldOrd">
      <pc:chgData name="Achauer, Simon" userId="7702aed0-eff0-4188-97b7-921c3ed4bb8a" providerId="ADAL" clId="{23373048-13DF-4ECD-9B6B-34771B6B264F}" dt="2021-12-08T14:15:19.555" v="5173" actId="20577"/>
      <pc:docMkLst>
        <pc:docMk/>
      </pc:docMkLst>
      <pc:sldChg chg="modTransition">
        <pc:chgData name="Achauer, Simon" userId="7702aed0-eff0-4188-97b7-921c3ed4bb8a" providerId="ADAL" clId="{23373048-13DF-4ECD-9B6B-34771B6B264F}" dt="2021-12-07T10:31:33.963" v="4383"/>
        <pc:sldMkLst>
          <pc:docMk/>
          <pc:sldMk cId="677047829" sldId="279"/>
        </pc:sldMkLst>
      </pc:sldChg>
      <pc:sldChg chg="modSp mod modTransition">
        <pc:chgData name="Achauer, Simon" userId="7702aed0-eff0-4188-97b7-921c3ed4bb8a" providerId="ADAL" clId="{23373048-13DF-4ECD-9B6B-34771B6B264F}" dt="2021-12-08T14:15:00.432" v="5159" actId="20577"/>
        <pc:sldMkLst>
          <pc:docMk/>
          <pc:sldMk cId="2712700199" sldId="298"/>
        </pc:sldMkLst>
        <pc:spChg chg="mod">
          <ac:chgData name="Achauer, Simon" userId="7702aed0-eff0-4188-97b7-921c3ed4bb8a" providerId="ADAL" clId="{23373048-13DF-4ECD-9B6B-34771B6B264F}" dt="2021-12-08T14:15:00.432" v="5159" actId="20577"/>
          <ac:spMkLst>
            <pc:docMk/>
            <pc:sldMk cId="2712700199" sldId="298"/>
            <ac:spMk id="49" creationId="{00000000-0000-0000-0000-000000000000}"/>
          </ac:spMkLst>
        </pc:spChg>
      </pc:sldChg>
      <pc:sldChg chg="addSp delSp modSp mod modTransition modAnim">
        <pc:chgData name="Achauer, Simon" userId="7702aed0-eff0-4188-97b7-921c3ed4bb8a" providerId="ADAL" clId="{23373048-13DF-4ECD-9B6B-34771B6B264F}" dt="2021-12-07T10:31:33.963" v="4383"/>
        <pc:sldMkLst>
          <pc:docMk/>
          <pc:sldMk cId="3551943451" sldId="332"/>
        </pc:sldMkLst>
        <pc:spChg chg="del">
          <ac:chgData name="Achauer, Simon" userId="7702aed0-eff0-4188-97b7-921c3ed4bb8a" providerId="ADAL" clId="{23373048-13DF-4ECD-9B6B-34771B6B264F}" dt="2021-12-07T08:46:37.611" v="4300" actId="478"/>
          <ac:spMkLst>
            <pc:docMk/>
            <pc:sldMk cId="3551943451" sldId="332"/>
            <ac:spMk id="10" creationId="{F46FFBF2-E0FE-4B81-A2D2-9B37543852B8}"/>
          </ac:spMkLst>
        </pc:spChg>
        <pc:spChg chg="add mod">
          <ac:chgData name="Achauer, Simon" userId="7702aed0-eff0-4188-97b7-921c3ed4bb8a" providerId="ADAL" clId="{23373048-13DF-4ECD-9B6B-34771B6B264F}" dt="2021-11-26T13:39:51.248" v="2451" actId="14100"/>
          <ac:spMkLst>
            <pc:docMk/>
            <pc:sldMk cId="3551943451" sldId="332"/>
            <ac:spMk id="11" creationId="{6DAF3C96-E7DF-4614-8900-FB39C84F9C68}"/>
          </ac:spMkLst>
        </pc:spChg>
        <pc:spChg chg="add mod">
          <ac:chgData name="Achauer, Simon" userId="7702aed0-eff0-4188-97b7-921c3ed4bb8a" providerId="ADAL" clId="{23373048-13DF-4ECD-9B6B-34771B6B264F}" dt="2021-12-07T08:46:37.789" v="4301"/>
          <ac:spMkLst>
            <pc:docMk/>
            <pc:sldMk cId="3551943451" sldId="332"/>
            <ac:spMk id="12" creationId="{AD13040F-724E-45AB-A81B-D16D02300B3B}"/>
          </ac:spMkLst>
        </pc:spChg>
      </pc:sldChg>
      <pc:sldChg chg="addSp delSp modSp mod ord modTransition delAnim modAnim">
        <pc:chgData name="Achauer, Simon" userId="7702aed0-eff0-4188-97b7-921c3ed4bb8a" providerId="ADAL" clId="{23373048-13DF-4ECD-9B6B-34771B6B264F}" dt="2021-12-07T10:31:33.963" v="4383"/>
        <pc:sldMkLst>
          <pc:docMk/>
          <pc:sldMk cId="4019164067" sldId="344"/>
        </pc:sldMkLst>
        <pc:spChg chg="add del mod">
          <ac:chgData name="Achauer, Simon" userId="7702aed0-eff0-4188-97b7-921c3ed4bb8a" providerId="ADAL" clId="{23373048-13DF-4ECD-9B6B-34771B6B264F}" dt="2021-12-07T06:48:55.215" v="3844" actId="478"/>
          <ac:spMkLst>
            <pc:docMk/>
            <pc:sldMk cId="4019164067" sldId="344"/>
            <ac:spMk id="3" creationId="{AA6655A0-EAD7-4786-9C7A-869EE77A3CA9}"/>
          </ac:spMkLst>
        </pc:spChg>
        <pc:spChg chg="add mod">
          <ac:chgData name="Achauer, Simon" userId="7702aed0-eff0-4188-97b7-921c3ed4bb8a" providerId="ADAL" clId="{23373048-13DF-4ECD-9B6B-34771B6B264F}" dt="2021-12-07T06:56:46.885" v="4140" actId="1076"/>
          <ac:spMkLst>
            <pc:docMk/>
            <pc:sldMk cId="4019164067" sldId="344"/>
            <ac:spMk id="6" creationId="{0712247F-AED2-4901-9FCF-C5192E8B0175}"/>
          </ac:spMkLst>
        </pc:spChg>
        <pc:spChg chg="add mod">
          <ac:chgData name="Achauer, Simon" userId="7702aed0-eff0-4188-97b7-921c3ed4bb8a" providerId="ADAL" clId="{23373048-13DF-4ECD-9B6B-34771B6B264F}" dt="2021-12-07T07:03:03.573" v="4198" actId="14861"/>
          <ac:spMkLst>
            <pc:docMk/>
            <pc:sldMk cId="4019164067" sldId="344"/>
            <ac:spMk id="7" creationId="{80E84BA5-8F26-4C1E-8320-40CAD0216A76}"/>
          </ac:spMkLst>
        </pc:spChg>
        <pc:spChg chg="mod">
          <ac:chgData name="Achauer, Simon" userId="7702aed0-eff0-4188-97b7-921c3ed4bb8a" providerId="ADAL" clId="{23373048-13DF-4ECD-9B6B-34771B6B264F}" dt="2021-12-07T06:54:06.911" v="4006" actId="20577"/>
          <ac:spMkLst>
            <pc:docMk/>
            <pc:sldMk cId="4019164067" sldId="344"/>
            <ac:spMk id="8" creationId="{D6DBC654-F0AF-42AF-BC93-77A9F9267BCE}"/>
          </ac:spMkLst>
        </pc:spChg>
        <pc:spChg chg="del">
          <ac:chgData name="Achauer, Simon" userId="7702aed0-eff0-4188-97b7-921c3ed4bb8a" providerId="ADAL" clId="{23373048-13DF-4ECD-9B6B-34771B6B264F}" dt="2021-12-07T06:55:41.855" v="4123" actId="478"/>
          <ac:spMkLst>
            <pc:docMk/>
            <pc:sldMk cId="4019164067" sldId="344"/>
            <ac:spMk id="10" creationId="{F46FFBF2-E0FE-4B81-A2D2-9B37543852B8}"/>
          </ac:spMkLst>
        </pc:spChg>
        <pc:spChg chg="del">
          <ac:chgData name="Achauer, Simon" userId="7702aed0-eff0-4188-97b7-921c3ed4bb8a" providerId="ADAL" clId="{23373048-13DF-4ECD-9B6B-34771B6B264F}" dt="2021-12-07T06:48:55.880" v="3845" actId="478"/>
          <ac:spMkLst>
            <pc:docMk/>
            <pc:sldMk cId="4019164067" sldId="344"/>
            <ac:spMk id="11" creationId="{AEA363B0-6378-4357-87B5-B283D917CED6}"/>
          </ac:spMkLst>
        </pc:spChg>
        <pc:spChg chg="del">
          <ac:chgData name="Achauer, Simon" userId="7702aed0-eff0-4188-97b7-921c3ed4bb8a" providerId="ADAL" clId="{23373048-13DF-4ECD-9B6B-34771B6B264F}" dt="2021-12-07T06:48:51.192" v="3840" actId="478"/>
          <ac:spMkLst>
            <pc:docMk/>
            <pc:sldMk cId="4019164067" sldId="344"/>
            <ac:spMk id="12" creationId="{342F5797-5C55-426B-B002-7F08A5709BA0}"/>
          </ac:spMkLst>
        </pc:spChg>
        <pc:spChg chg="del">
          <ac:chgData name="Achauer, Simon" userId="7702aed0-eff0-4188-97b7-921c3ed4bb8a" providerId="ADAL" clId="{23373048-13DF-4ECD-9B6B-34771B6B264F}" dt="2021-12-07T06:48:49.648" v="3839" actId="478"/>
          <ac:spMkLst>
            <pc:docMk/>
            <pc:sldMk cId="4019164067" sldId="344"/>
            <ac:spMk id="18" creationId="{F15F96BF-233F-48B1-8E5F-50DC0E97BA4A}"/>
          </ac:spMkLst>
        </pc:spChg>
        <pc:spChg chg="add mod">
          <ac:chgData name="Achauer, Simon" userId="7702aed0-eff0-4188-97b7-921c3ed4bb8a" providerId="ADAL" clId="{23373048-13DF-4ECD-9B6B-34771B6B264F}" dt="2021-12-07T06:55:42.037" v="4124"/>
          <ac:spMkLst>
            <pc:docMk/>
            <pc:sldMk cId="4019164067" sldId="344"/>
            <ac:spMk id="19" creationId="{2EE1D537-2E9B-4C28-B90D-9FDBBCE66921}"/>
          </ac:spMkLst>
        </pc:spChg>
        <pc:spChg chg="add mod">
          <ac:chgData name="Achauer, Simon" userId="7702aed0-eff0-4188-97b7-921c3ed4bb8a" providerId="ADAL" clId="{23373048-13DF-4ECD-9B6B-34771B6B264F}" dt="2021-12-07T07:03:03.573" v="4198" actId="14861"/>
          <ac:spMkLst>
            <pc:docMk/>
            <pc:sldMk cId="4019164067" sldId="344"/>
            <ac:spMk id="20" creationId="{DF825FAC-2E34-4E64-8572-BC30159A398D}"/>
          </ac:spMkLst>
        </pc:spChg>
        <pc:spChg chg="del mod">
          <ac:chgData name="Achauer, Simon" userId="7702aed0-eff0-4188-97b7-921c3ed4bb8a" providerId="ADAL" clId="{23373048-13DF-4ECD-9B6B-34771B6B264F}" dt="2021-12-07T06:48:53.143" v="3843" actId="478"/>
          <ac:spMkLst>
            <pc:docMk/>
            <pc:sldMk cId="4019164067" sldId="344"/>
            <ac:spMk id="32" creationId="{D4BDC1F3-009A-4CFC-AFAC-26ECFAEEEDCA}"/>
          </ac:spMkLst>
        </pc:spChg>
        <pc:spChg chg="del">
          <ac:chgData name="Achauer, Simon" userId="7702aed0-eff0-4188-97b7-921c3ed4bb8a" providerId="ADAL" clId="{23373048-13DF-4ECD-9B6B-34771B6B264F}" dt="2021-12-07T06:48:48.332" v="3837" actId="478"/>
          <ac:spMkLst>
            <pc:docMk/>
            <pc:sldMk cId="4019164067" sldId="344"/>
            <ac:spMk id="39" creationId="{C7950FC1-2C73-4D5A-B032-541A366A1EB9}"/>
          </ac:spMkLst>
        </pc:spChg>
        <pc:picChg chg="add del mod">
          <ac:chgData name="Achauer, Simon" userId="7702aed0-eff0-4188-97b7-921c3ed4bb8a" providerId="ADAL" clId="{23373048-13DF-4ECD-9B6B-34771B6B264F}" dt="2021-12-07T06:52:53.190" v="3893" actId="478"/>
          <ac:picMkLst>
            <pc:docMk/>
            <pc:sldMk cId="4019164067" sldId="344"/>
            <ac:picMk id="5" creationId="{767203F8-1D73-4BBF-95B1-36140F860628}"/>
          </ac:picMkLst>
        </pc:picChg>
        <pc:picChg chg="del">
          <ac:chgData name="Achauer, Simon" userId="7702aed0-eff0-4188-97b7-921c3ed4bb8a" providerId="ADAL" clId="{23373048-13DF-4ECD-9B6B-34771B6B264F}" dt="2021-12-07T06:48:51.513" v="3841" actId="478"/>
          <ac:picMkLst>
            <pc:docMk/>
            <pc:sldMk cId="4019164067" sldId="344"/>
            <ac:picMk id="9" creationId="{BF31B26B-FCAB-4C9F-B103-376A027DDDCD}"/>
          </ac:picMkLst>
        </pc:picChg>
        <pc:picChg chg="del">
          <ac:chgData name="Achauer, Simon" userId="7702aed0-eff0-4188-97b7-921c3ed4bb8a" providerId="ADAL" clId="{23373048-13DF-4ECD-9B6B-34771B6B264F}" dt="2021-12-07T06:48:49.056" v="3838" actId="478"/>
          <ac:picMkLst>
            <pc:docMk/>
            <pc:sldMk cId="4019164067" sldId="344"/>
            <ac:picMk id="17" creationId="{29C5DA77-F493-49ED-92CB-B1792E531EE4}"/>
          </ac:picMkLst>
        </pc:picChg>
        <pc:picChg chg="add mod">
          <ac:chgData name="Achauer, Simon" userId="7702aed0-eff0-4188-97b7-921c3ed4bb8a" providerId="ADAL" clId="{23373048-13DF-4ECD-9B6B-34771B6B264F}" dt="2021-12-07T10:19:20.959" v="4357" actId="1076"/>
          <ac:picMkLst>
            <pc:docMk/>
            <pc:sldMk cId="4019164067" sldId="344"/>
            <ac:picMk id="25" creationId="{81F38F3B-5949-499C-951A-E89903A8217A}"/>
          </ac:picMkLst>
        </pc:picChg>
        <pc:picChg chg="add del mod">
          <ac:chgData name="Achauer, Simon" userId="7702aed0-eff0-4188-97b7-921c3ed4bb8a" providerId="ADAL" clId="{23373048-13DF-4ECD-9B6B-34771B6B264F}" dt="2021-12-07T10:30:00.739" v="4382"/>
          <ac:picMkLst>
            <pc:docMk/>
            <pc:sldMk cId="4019164067" sldId="344"/>
            <ac:picMk id="26" creationId="{50F3077B-C127-483A-B808-2482E380D163}"/>
          </ac:picMkLst>
        </pc:picChg>
        <pc:picChg chg="add mod">
          <ac:chgData name="Achauer, Simon" userId="7702aed0-eff0-4188-97b7-921c3ed4bb8a" providerId="ADAL" clId="{23373048-13DF-4ECD-9B6B-34771B6B264F}" dt="2021-12-07T10:20:00.414" v="4361" actId="1076"/>
          <ac:picMkLst>
            <pc:docMk/>
            <pc:sldMk cId="4019164067" sldId="344"/>
            <ac:picMk id="29" creationId="{46045FF2-8657-470F-A7BB-8B0EC5412FAC}"/>
          </ac:picMkLst>
        </pc:picChg>
        <pc:picChg chg="add mod">
          <ac:chgData name="Achauer, Simon" userId="7702aed0-eff0-4188-97b7-921c3ed4bb8a" providerId="ADAL" clId="{23373048-13DF-4ECD-9B6B-34771B6B264F}" dt="2021-12-07T10:19:10.062" v="4355" actId="1076"/>
          <ac:picMkLst>
            <pc:docMk/>
            <pc:sldMk cId="4019164067" sldId="344"/>
            <ac:picMk id="30" creationId="{BB58AC91-0530-497A-A580-9F49963113BF}"/>
          </ac:picMkLst>
        </pc:picChg>
        <pc:picChg chg="add mod">
          <ac:chgData name="Achauer, Simon" userId="7702aed0-eff0-4188-97b7-921c3ed4bb8a" providerId="ADAL" clId="{23373048-13DF-4ECD-9B6B-34771B6B264F}" dt="2021-12-07T10:19:26.463" v="4359" actId="1076"/>
          <ac:picMkLst>
            <pc:docMk/>
            <pc:sldMk cId="4019164067" sldId="344"/>
            <ac:picMk id="31" creationId="{8D2CE0BF-5609-47C8-BD0B-A023E6E3B241}"/>
          </ac:picMkLst>
        </pc:picChg>
        <pc:picChg chg="mod">
          <ac:chgData name="Achauer, Simon" userId="7702aed0-eff0-4188-97b7-921c3ed4bb8a" providerId="ADAL" clId="{23373048-13DF-4ECD-9B6B-34771B6B264F}" dt="2021-12-07T06:55:09.630" v="4120" actId="1076"/>
          <ac:picMkLst>
            <pc:docMk/>
            <pc:sldMk cId="4019164067" sldId="344"/>
            <ac:picMk id="40" creationId="{C71B416C-42B1-4D83-8DBC-7B643E8AE7CB}"/>
          </ac:picMkLst>
        </pc:picChg>
        <pc:cxnChg chg="add del mod">
          <ac:chgData name="Achauer, Simon" userId="7702aed0-eff0-4188-97b7-921c3ed4bb8a" providerId="ADAL" clId="{23373048-13DF-4ECD-9B6B-34771B6B264F}" dt="2021-12-07T07:02:42.702" v="4194" actId="478"/>
          <ac:cxnSpMkLst>
            <pc:docMk/>
            <pc:sldMk cId="4019164067" sldId="344"/>
            <ac:cxnSpMk id="14" creationId="{C586A097-643C-4E4C-9349-29831DC34006}"/>
          </ac:cxnSpMkLst>
        </pc:cxnChg>
        <pc:cxnChg chg="add del mod">
          <ac:chgData name="Achauer, Simon" userId="7702aed0-eff0-4188-97b7-921c3ed4bb8a" providerId="ADAL" clId="{23373048-13DF-4ECD-9B6B-34771B6B264F}" dt="2021-12-07T07:02:43.702" v="4195" actId="478"/>
          <ac:cxnSpMkLst>
            <pc:docMk/>
            <pc:sldMk cId="4019164067" sldId="344"/>
            <ac:cxnSpMk id="23" creationId="{A4A98531-003F-4847-AC90-F411A3401478}"/>
          </ac:cxnSpMkLst>
        </pc:cxnChg>
      </pc:sldChg>
      <pc:sldChg chg="addSp delSp modSp mod modTransition">
        <pc:chgData name="Achauer, Simon" userId="7702aed0-eff0-4188-97b7-921c3ed4bb8a" providerId="ADAL" clId="{23373048-13DF-4ECD-9B6B-34771B6B264F}" dt="2021-12-07T10:31:33.963" v="4383"/>
        <pc:sldMkLst>
          <pc:docMk/>
          <pc:sldMk cId="4032448255" sldId="345"/>
        </pc:sldMkLst>
        <pc:spChg chg="add mod">
          <ac:chgData name="Achauer, Simon" userId="7702aed0-eff0-4188-97b7-921c3ed4bb8a" providerId="ADAL" clId="{23373048-13DF-4ECD-9B6B-34771B6B264F}" dt="2021-12-07T08:45:47.053" v="4265"/>
          <ac:spMkLst>
            <pc:docMk/>
            <pc:sldMk cId="4032448255" sldId="345"/>
            <ac:spMk id="6" creationId="{D4462E42-9461-4074-B55B-456BE3BEAC08}"/>
          </ac:spMkLst>
        </pc:spChg>
        <pc:spChg chg="del">
          <ac:chgData name="Achauer, Simon" userId="7702aed0-eff0-4188-97b7-921c3ed4bb8a" providerId="ADAL" clId="{23373048-13DF-4ECD-9B6B-34771B6B264F}" dt="2021-12-07T08:45:46.250" v="4264" actId="478"/>
          <ac:spMkLst>
            <pc:docMk/>
            <pc:sldMk cId="4032448255" sldId="345"/>
            <ac:spMk id="10" creationId="{F46FFBF2-E0FE-4B81-A2D2-9B37543852B8}"/>
          </ac:spMkLst>
        </pc:spChg>
      </pc:sldChg>
      <pc:sldChg chg="addSp delSp modSp mod modTransition modAnim">
        <pc:chgData name="Achauer, Simon" userId="7702aed0-eff0-4188-97b7-921c3ed4bb8a" providerId="ADAL" clId="{23373048-13DF-4ECD-9B6B-34771B6B264F}" dt="2021-12-07T10:31:33.963" v="4383"/>
        <pc:sldMkLst>
          <pc:docMk/>
          <pc:sldMk cId="4258814688" sldId="346"/>
        </pc:sldMkLst>
        <pc:spChg chg="mod">
          <ac:chgData name="Achauer, Simon" userId="7702aed0-eff0-4188-97b7-921c3ed4bb8a" providerId="ADAL" clId="{23373048-13DF-4ECD-9B6B-34771B6B264F}" dt="2021-11-26T14:09:07.719" v="3074" actId="14100"/>
          <ac:spMkLst>
            <pc:docMk/>
            <pc:sldMk cId="4258814688" sldId="346"/>
            <ac:spMk id="2" creationId="{E1DAB23B-E22F-4369-B11A-426DA6DDBB43}"/>
          </ac:spMkLst>
        </pc:spChg>
        <pc:spChg chg="mod">
          <ac:chgData name="Achauer, Simon" userId="7702aed0-eff0-4188-97b7-921c3ed4bb8a" providerId="ADAL" clId="{23373048-13DF-4ECD-9B6B-34771B6B264F}" dt="2021-11-26T13:15:29.931" v="1487" actId="20577"/>
          <ac:spMkLst>
            <pc:docMk/>
            <pc:sldMk cId="4258814688" sldId="346"/>
            <ac:spMk id="3" creationId="{6A37F09C-22E2-493C-A2A9-947E3138D19B}"/>
          </ac:spMkLst>
        </pc:spChg>
        <pc:spChg chg="del">
          <ac:chgData name="Achauer, Simon" userId="7702aed0-eff0-4188-97b7-921c3ed4bb8a" providerId="ADAL" clId="{23373048-13DF-4ECD-9B6B-34771B6B264F}" dt="2021-12-07T08:46:04.644" v="4276" actId="478"/>
          <ac:spMkLst>
            <pc:docMk/>
            <pc:sldMk cId="4258814688" sldId="346"/>
            <ac:spMk id="10" creationId="{F46FFBF2-E0FE-4B81-A2D2-9B37543852B8}"/>
          </ac:spMkLst>
        </pc:spChg>
        <pc:spChg chg="add mod">
          <ac:chgData name="Achauer, Simon" userId="7702aed0-eff0-4188-97b7-921c3ed4bb8a" providerId="ADAL" clId="{23373048-13DF-4ECD-9B6B-34771B6B264F}" dt="2021-12-07T08:46:05.415" v="4277"/>
          <ac:spMkLst>
            <pc:docMk/>
            <pc:sldMk cId="4258814688" sldId="346"/>
            <ac:spMk id="20" creationId="{C3BA8398-8F6E-4603-89E4-2983C20DD5A9}"/>
          </ac:spMkLst>
        </pc:spChg>
        <pc:spChg chg="mod">
          <ac:chgData name="Achauer, Simon" userId="7702aed0-eff0-4188-97b7-921c3ed4bb8a" providerId="ADAL" clId="{23373048-13DF-4ECD-9B6B-34771B6B264F}" dt="2021-11-26T14:09:31.464" v="3078" actId="1076"/>
          <ac:spMkLst>
            <pc:docMk/>
            <pc:sldMk cId="4258814688" sldId="346"/>
            <ac:spMk id="24" creationId="{A70BEDF4-2550-4F53-93B7-F49E7C247DBB}"/>
          </ac:spMkLst>
        </pc:spChg>
        <pc:picChg chg="mod">
          <ac:chgData name="Achauer, Simon" userId="7702aed0-eff0-4188-97b7-921c3ed4bb8a" providerId="ADAL" clId="{23373048-13DF-4ECD-9B6B-34771B6B264F}" dt="2021-11-26T14:09:23.095" v="3076" actId="1076"/>
          <ac:picMkLst>
            <pc:docMk/>
            <pc:sldMk cId="4258814688" sldId="346"/>
            <ac:picMk id="28" creationId="{AB454B8E-ADFA-4838-8A89-E689D7AF45D9}"/>
          </ac:picMkLst>
        </pc:picChg>
      </pc:sldChg>
      <pc:sldChg chg="addSp delSp modSp mod ord modTransition">
        <pc:chgData name="Achauer, Simon" userId="7702aed0-eff0-4188-97b7-921c3ed4bb8a" providerId="ADAL" clId="{23373048-13DF-4ECD-9B6B-34771B6B264F}" dt="2021-12-07T10:31:33.963" v="4383"/>
        <pc:sldMkLst>
          <pc:docMk/>
          <pc:sldMk cId="4264934089" sldId="347"/>
        </pc:sldMkLst>
        <pc:spChg chg="mod">
          <ac:chgData name="Achauer, Simon" userId="7702aed0-eff0-4188-97b7-921c3ed4bb8a" providerId="ADAL" clId="{23373048-13DF-4ECD-9B6B-34771B6B264F}" dt="2021-11-26T13:22:26.584" v="1996" actId="1038"/>
          <ac:spMkLst>
            <pc:docMk/>
            <pc:sldMk cId="4264934089" sldId="347"/>
            <ac:spMk id="2" creationId="{72E08C19-446E-4389-9C02-B323CB4A84CE}"/>
          </ac:spMkLst>
        </pc:spChg>
        <pc:spChg chg="mod">
          <ac:chgData name="Achauer, Simon" userId="7702aed0-eff0-4188-97b7-921c3ed4bb8a" providerId="ADAL" clId="{23373048-13DF-4ECD-9B6B-34771B6B264F}" dt="2021-11-26T13:22:16.492" v="1964"/>
          <ac:spMkLst>
            <pc:docMk/>
            <pc:sldMk cId="4264934089" sldId="347"/>
            <ac:spMk id="8" creationId="{D6DBC654-F0AF-42AF-BC93-77A9F9267BCE}"/>
          </ac:spMkLst>
        </pc:spChg>
        <pc:spChg chg="del">
          <ac:chgData name="Achauer, Simon" userId="7702aed0-eff0-4188-97b7-921c3ed4bb8a" providerId="ADAL" clId="{23373048-13DF-4ECD-9B6B-34771B6B264F}" dt="2021-12-07T08:46:54.077" v="4310" actId="478"/>
          <ac:spMkLst>
            <pc:docMk/>
            <pc:sldMk cId="4264934089" sldId="347"/>
            <ac:spMk id="10" creationId="{F46FFBF2-E0FE-4B81-A2D2-9B37543852B8}"/>
          </ac:spMkLst>
        </pc:spChg>
        <pc:spChg chg="add mod">
          <ac:chgData name="Achauer, Simon" userId="7702aed0-eff0-4188-97b7-921c3ed4bb8a" providerId="ADAL" clId="{23373048-13DF-4ECD-9B6B-34771B6B264F}" dt="2021-12-07T08:46:54.283" v="4311"/>
          <ac:spMkLst>
            <pc:docMk/>
            <pc:sldMk cId="4264934089" sldId="347"/>
            <ac:spMk id="14" creationId="{A4577E4C-F7B1-49C9-9C52-FF7D9D25ECCB}"/>
          </ac:spMkLst>
        </pc:spChg>
        <pc:spChg chg="mod">
          <ac:chgData name="Achauer, Simon" userId="7702aed0-eff0-4188-97b7-921c3ed4bb8a" providerId="ADAL" clId="{23373048-13DF-4ECD-9B6B-34771B6B264F}" dt="2021-11-26T13:22:26.584" v="1996" actId="1038"/>
          <ac:spMkLst>
            <pc:docMk/>
            <pc:sldMk cId="4264934089" sldId="347"/>
            <ac:spMk id="19" creationId="{5C40D65C-28C9-4AB2-9FB4-4E9A46BBE27C}"/>
          </ac:spMkLst>
        </pc:spChg>
        <pc:spChg chg="mod">
          <ac:chgData name="Achauer, Simon" userId="7702aed0-eff0-4188-97b7-921c3ed4bb8a" providerId="ADAL" clId="{23373048-13DF-4ECD-9B6B-34771B6B264F}" dt="2021-11-26T13:22:26.584" v="1996" actId="1038"/>
          <ac:spMkLst>
            <pc:docMk/>
            <pc:sldMk cId="4264934089" sldId="347"/>
            <ac:spMk id="23" creationId="{845BB368-C468-4101-96F3-B08A367116AA}"/>
          </ac:spMkLst>
        </pc:spChg>
        <pc:spChg chg="mod">
          <ac:chgData name="Achauer, Simon" userId="7702aed0-eff0-4188-97b7-921c3ed4bb8a" providerId="ADAL" clId="{23373048-13DF-4ECD-9B6B-34771B6B264F}" dt="2021-11-26T13:22:26.584" v="1996" actId="1038"/>
          <ac:spMkLst>
            <pc:docMk/>
            <pc:sldMk cId="4264934089" sldId="347"/>
            <ac:spMk id="26" creationId="{BC46D41A-6C66-4BFD-93B9-6736D417B12E}"/>
          </ac:spMkLst>
        </pc:spChg>
        <pc:spChg chg="mod">
          <ac:chgData name="Achauer, Simon" userId="7702aed0-eff0-4188-97b7-921c3ed4bb8a" providerId="ADAL" clId="{23373048-13DF-4ECD-9B6B-34771B6B264F}" dt="2021-11-26T13:22:26.584" v="1996" actId="1038"/>
          <ac:spMkLst>
            <pc:docMk/>
            <pc:sldMk cId="4264934089" sldId="347"/>
            <ac:spMk id="28" creationId="{51CA35C8-4EFA-4941-AB4B-DBAA51A3DF58}"/>
          </ac:spMkLst>
        </pc:spChg>
        <pc:grpChg chg="mod">
          <ac:chgData name="Achauer, Simon" userId="7702aed0-eff0-4188-97b7-921c3ed4bb8a" providerId="ADAL" clId="{23373048-13DF-4ECD-9B6B-34771B6B264F}" dt="2021-11-26T13:22:26.584" v="1996" actId="1038"/>
          <ac:grpSpMkLst>
            <pc:docMk/>
            <pc:sldMk cId="4264934089" sldId="347"/>
            <ac:grpSpMk id="21" creationId="{B29A9DCD-3A92-4BDE-87CF-0F611BAA6665}"/>
          </ac:grpSpMkLst>
        </pc:grpChg>
        <pc:picChg chg="mod">
          <ac:chgData name="Achauer, Simon" userId="7702aed0-eff0-4188-97b7-921c3ed4bb8a" providerId="ADAL" clId="{23373048-13DF-4ECD-9B6B-34771B6B264F}" dt="2021-11-26T13:22:26.584" v="1996" actId="1038"/>
          <ac:picMkLst>
            <pc:docMk/>
            <pc:sldMk cId="4264934089" sldId="347"/>
            <ac:picMk id="22" creationId="{80B6EE39-749B-48B0-8C04-4F2B47EF9759}"/>
          </ac:picMkLst>
        </pc:picChg>
      </pc:sldChg>
      <pc:sldChg chg="addSp delSp modSp mod modTransition">
        <pc:chgData name="Achauer, Simon" userId="7702aed0-eff0-4188-97b7-921c3ed4bb8a" providerId="ADAL" clId="{23373048-13DF-4ECD-9B6B-34771B6B264F}" dt="2021-12-07T10:31:33.963" v="4383"/>
        <pc:sldMkLst>
          <pc:docMk/>
          <pc:sldMk cId="864720828" sldId="348"/>
        </pc:sldMkLst>
        <pc:spChg chg="mod">
          <ac:chgData name="Achauer, Simon" userId="7702aed0-eff0-4188-97b7-921c3ed4bb8a" providerId="ADAL" clId="{23373048-13DF-4ECD-9B6B-34771B6B264F}" dt="2021-11-26T13:37:05.228" v="2376" actId="20577"/>
          <ac:spMkLst>
            <pc:docMk/>
            <pc:sldMk cId="864720828" sldId="348"/>
            <ac:spMk id="3" creationId="{6A37F09C-22E2-493C-A2A9-947E3138D19B}"/>
          </ac:spMkLst>
        </pc:spChg>
        <pc:spChg chg="del">
          <ac:chgData name="Achauer, Simon" userId="7702aed0-eff0-4188-97b7-921c3ed4bb8a" providerId="ADAL" clId="{23373048-13DF-4ECD-9B6B-34771B6B264F}" dt="2021-12-07T08:46:07.993" v="4278" actId="478"/>
          <ac:spMkLst>
            <pc:docMk/>
            <pc:sldMk cId="864720828" sldId="348"/>
            <ac:spMk id="10" creationId="{F46FFBF2-E0FE-4B81-A2D2-9B37543852B8}"/>
          </ac:spMkLst>
        </pc:spChg>
        <pc:spChg chg="add mod">
          <ac:chgData name="Achauer, Simon" userId="7702aed0-eff0-4188-97b7-921c3ed4bb8a" providerId="ADAL" clId="{23373048-13DF-4ECD-9B6B-34771B6B264F}" dt="2021-11-26T13:37:31.858" v="2417" actId="113"/>
          <ac:spMkLst>
            <pc:docMk/>
            <pc:sldMk cId="864720828" sldId="348"/>
            <ac:spMk id="25" creationId="{B73D4239-C595-438F-AA3C-3B3821562ED0}"/>
          </ac:spMkLst>
        </pc:spChg>
        <pc:spChg chg="add mod">
          <ac:chgData name="Achauer, Simon" userId="7702aed0-eff0-4188-97b7-921c3ed4bb8a" providerId="ADAL" clId="{23373048-13DF-4ECD-9B6B-34771B6B264F}" dt="2021-12-07T08:46:08.339" v="4279"/>
          <ac:spMkLst>
            <pc:docMk/>
            <pc:sldMk cId="864720828" sldId="348"/>
            <ac:spMk id="26" creationId="{FA41FBE8-BC37-4078-8DBF-E8B413E023B3}"/>
          </ac:spMkLst>
        </pc:spChg>
        <pc:spChg chg="mod">
          <ac:chgData name="Achauer, Simon" userId="7702aed0-eff0-4188-97b7-921c3ed4bb8a" providerId="ADAL" clId="{23373048-13DF-4ECD-9B6B-34771B6B264F}" dt="2021-11-26T13:37:27.401" v="2415" actId="1035"/>
          <ac:spMkLst>
            <pc:docMk/>
            <pc:sldMk cId="864720828" sldId="348"/>
            <ac:spMk id="28" creationId="{73DD0DA9-8689-43B8-9EEB-8F7211187E3B}"/>
          </ac:spMkLst>
        </pc:spChg>
      </pc:sldChg>
      <pc:sldChg chg="addSp delSp modSp mod modTransition">
        <pc:chgData name="Achauer, Simon" userId="7702aed0-eff0-4188-97b7-921c3ed4bb8a" providerId="ADAL" clId="{23373048-13DF-4ECD-9B6B-34771B6B264F}" dt="2021-12-07T10:31:33.963" v="4383"/>
        <pc:sldMkLst>
          <pc:docMk/>
          <pc:sldMk cId="855850648" sldId="349"/>
        </pc:sldMkLst>
        <pc:spChg chg="add mod">
          <ac:chgData name="Achauer, Simon" userId="7702aed0-eff0-4188-97b7-921c3ed4bb8a" providerId="ADAL" clId="{23373048-13DF-4ECD-9B6B-34771B6B264F}" dt="2021-12-07T08:46:15.376" v="4285"/>
          <ac:spMkLst>
            <pc:docMk/>
            <pc:sldMk cId="855850648" sldId="349"/>
            <ac:spMk id="6" creationId="{B97C3122-D090-4214-A871-6B5EAF80054E}"/>
          </ac:spMkLst>
        </pc:spChg>
        <pc:spChg chg="del">
          <ac:chgData name="Achauer, Simon" userId="7702aed0-eff0-4188-97b7-921c3ed4bb8a" providerId="ADAL" clId="{23373048-13DF-4ECD-9B6B-34771B6B264F}" dt="2021-12-07T08:46:15.179" v="4284" actId="478"/>
          <ac:spMkLst>
            <pc:docMk/>
            <pc:sldMk cId="855850648" sldId="349"/>
            <ac:spMk id="10" creationId="{F46FFBF2-E0FE-4B81-A2D2-9B37543852B8}"/>
          </ac:spMkLst>
        </pc:spChg>
        <pc:graphicFrameChg chg="modGraphic">
          <ac:chgData name="Achauer, Simon" userId="7702aed0-eff0-4188-97b7-921c3ed4bb8a" providerId="ADAL" clId="{23373048-13DF-4ECD-9B6B-34771B6B264F}" dt="2021-11-26T10:00:15.079" v="324" actId="20577"/>
          <ac:graphicFrameMkLst>
            <pc:docMk/>
            <pc:sldMk cId="855850648" sldId="349"/>
            <ac:graphicFrameMk id="22" creationId="{822108F5-D857-46FD-B11B-A0360C38785B}"/>
          </ac:graphicFrameMkLst>
        </pc:graphicFrameChg>
      </pc:sldChg>
      <pc:sldChg chg="addSp delSp modSp mod ord modTransition">
        <pc:chgData name="Achauer, Simon" userId="7702aed0-eff0-4188-97b7-921c3ed4bb8a" providerId="ADAL" clId="{23373048-13DF-4ECD-9B6B-34771B6B264F}" dt="2021-12-07T10:31:33.963" v="4383"/>
        <pc:sldMkLst>
          <pc:docMk/>
          <pc:sldMk cId="361105156" sldId="350"/>
        </pc:sldMkLst>
        <pc:spChg chg="add mod">
          <ac:chgData name="Achauer, Simon" userId="7702aed0-eff0-4188-97b7-921c3ed4bb8a" providerId="ADAL" clId="{23373048-13DF-4ECD-9B6B-34771B6B264F}" dt="2021-12-07T08:46:10.895" v="4281"/>
          <ac:spMkLst>
            <pc:docMk/>
            <pc:sldMk cId="361105156" sldId="350"/>
            <ac:spMk id="6" creationId="{9F587DD0-F3B7-47D8-B036-07CDC3BA04BB}"/>
          </ac:spMkLst>
        </pc:spChg>
        <pc:spChg chg="del">
          <ac:chgData name="Achauer, Simon" userId="7702aed0-eff0-4188-97b7-921c3ed4bb8a" providerId="ADAL" clId="{23373048-13DF-4ECD-9B6B-34771B6B264F}" dt="2021-12-07T08:46:10.691" v="4280" actId="478"/>
          <ac:spMkLst>
            <pc:docMk/>
            <pc:sldMk cId="361105156" sldId="350"/>
            <ac:spMk id="10" creationId="{F46FFBF2-E0FE-4B81-A2D2-9B37543852B8}"/>
          </ac:spMkLst>
        </pc:spChg>
        <pc:graphicFrameChg chg="modGraphic">
          <ac:chgData name="Achauer, Simon" userId="7702aed0-eff0-4188-97b7-921c3ed4bb8a" providerId="ADAL" clId="{23373048-13DF-4ECD-9B6B-34771B6B264F}" dt="2021-11-26T10:00:09.584" v="319" actId="20577"/>
          <ac:graphicFrameMkLst>
            <pc:docMk/>
            <pc:sldMk cId="361105156" sldId="350"/>
            <ac:graphicFrameMk id="22" creationId="{822108F5-D857-46FD-B11B-A0360C38785B}"/>
          </ac:graphicFrameMkLst>
        </pc:graphicFrameChg>
      </pc:sldChg>
      <pc:sldChg chg="modTransition">
        <pc:chgData name="Achauer, Simon" userId="7702aed0-eff0-4188-97b7-921c3ed4bb8a" providerId="ADAL" clId="{23373048-13DF-4ECD-9B6B-34771B6B264F}" dt="2021-12-07T10:31:33.963" v="4383"/>
        <pc:sldMkLst>
          <pc:docMk/>
          <pc:sldMk cId="3315108519" sldId="351"/>
        </pc:sldMkLst>
      </pc:sldChg>
      <pc:sldChg chg="addSp delSp modSp mod modTransition">
        <pc:chgData name="Achauer, Simon" userId="7702aed0-eff0-4188-97b7-921c3ed4bb8a" providerId="ADAL" clId="{23373048-13DF-4ECD-9B6B-34771B6B264F}" dt="2021-12-07T10:31:33.963" v="4383"/>
        <pc:sldMkLst>
          <pc:docMk/>
          <pc:sldMk cId="2719380061" sldId="352"/>
        </pc:sldMkLst>
        <pc:spChg chg="add mod">
          <ac:chgData name="Achauer, Simon" userId="7702aed0-eff0-4188-97b7-921c3ed4bb8a" providerId="ADAL" clId="{23373048-13DF-4ECD-9B6B-34771B6B264F}" dt="2021-12-07T08:46:20.769" v="4289"/>
          <ac:spMkLst>
            <pc:docMk/>
            <pc:sldMk cId="2719380061" sldId="352"/>
            <ac:spMk id="6" creationId="{6901B365-C8A6-4185-8CCB-8CC770A2C005}"/>
          </ac:spMkLst>
        </pc:spChg>
        <pc:spChg chg="del">
          <ac:chgData name="Achauer, Simon" userId="7702aed0-eff0-4188-97b7-921c3ed4bb8a" providerId="ADAL" clId="{23373048-13DF-4ECD-9B6B-34771B6B264F}" dt="2021-12-07T08:46:20.586" v="4288" actId="478"/>
          <ac:spMkLst>
            <pc:docMk/>
            <pc:sldMk cId="2719380061" sldId="352"/>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2589445447" sldId="353"/>
        </pc:sldMkLst>
        <pc:spChg chg="add mod">
          <ac:chgData name="Achauer, Simon" userId="7702aed0-eff0-4188-97b7-921c3ed4bb8a" providerId="ADAL" clId="{23373048-13DF-4ECD-9B6B-34771B6B264F}" dt="2021-12-07T08:46:25.790" v="4293"/>
          <ac:spMkLst>
            <pc:docMk/>
            <pc:sldMk cId="2589445447" sldId="353"/>
            <ac:spMk id="6" creationId="{1C743F93-E9FC-455D-840A-9C81A7F7DBFC}"/>
          </ac:spMkLst>
        </pc:spChg>
        <pc:spChg chg="del">
          <ac:chgData name="Achauer, Simon" userId="7702aed0-eff0-4188-97b7-921c3ed4bb8a" providerId="ADAL" clId="{23373048-13DF-4ECD-9B6B-34771B6B264F}" dt="2021-12-07T08:46:25.562" v="4292" actId="478"/>
          <ac:spMkLst>
            <pc:docMk/>
            <pc:sldMk cId="2589445447" sldId="353"/>
            <ac:spMk id="10" creationId="{F46FFBF2-E0FE-4B81-A2D2-9B37543852B8}"/>
          </ac:spMkLst>
        </pc:spChg>
        <pc:graphicFrameChg chg="modGraphic">
          <ac:chgData name="Achauer, Simon" userId="7702aed0-eff0-4188-97b7-921c3ed4bb8a" providerId="ADAL" clId="{23373048-13DF-4ECD-9B6B-34771B6B264F}" dt="2021-11-26T10:00:22.353" v="326" actId="20577"/>
          <ac:graphicFrameMkLst>
            <pc:docMk/>
            <pc:sldMk cId="2589445447" sldId="353"/>
            <ac:graphicFrameMk id="22" creationId="{822108F5-D857-46FD-B11B-A0360C38785B}"/>
          </ac:graphicFrameMkLst>
        </pc:graphicFrameChg>
      </pc:sldChg>
      <pc:sldChg chg="addSp delSp modSp mod modTransition">
        <pc:chgData name="Achauer, Simon" userId="7702aed0-eff0-4188-97b7-921c3ed4bb8a" providerId="ADAL" clId="{23373048-13DF-4ECD-9B6B-34771B6B264F}" dt="2021-12-07T10:31:33.963" v="4383"/>
        <pc:sldMkLst>
          <pc:docMk/>
          <pc:sldMk cId="673524916" sldId="355"/>
        </pc:sldMkLst>
        <pc:spChg chg="add mod">
          <ac:chgData name="Achauer, Simon" userId="7702aed0-eff0-4188-97b7-921c3ed4bb8a" providerId="ADAL" clId="{23373048-13DF-4ECD-9B6B-34771B6B264F}" dt="2021-12-07T08:46:32.392" v="4297"/>
          <ac:spMkLst>
            <pc:docMk/>
            <pc:sldMk cId="673524916" sldId="355"/>
            <ac:spMk id="6" creationId="{BE433D3A-8C3C-41B6-B222-D9109AC02DEF}"/>
          </ac:spMkLst>
        </pc:spChg>
        <pc:spChg chg="del">
          <ac:chgData name="Achauer, Simon" userId="7702aed0-eff0-4188-97b7-921c3ed4bb8a" providerId="ADAL" clId="{23373048-13DF-4ECD-9B6B-34771B6B264F}" dt="2021-12-07T08:46:32.067" v="4296" actId="478"/>
          <ac:spMkLst>
            <pc:docMk/>
            <pc:sldMk cId="673524916" sldId="355"/>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4046941290" sldId="356"/>
        </pc:sldMkLst>
        <pc:spChg chg="add mod">
          <ac:chgData name="Achauer, Simon" userId="7702aed0-eff0-4188-97b7-921c3ed4bb8a" providerId="ADAL" clId="{23373048-13DF-4ECD-9B6B-34771B6B264F}" dt="2021-12-07T08:46:17.925" v="4287"/>
          <ac:spMkLst>
            <pc:docMk/>
            <pc:sldMk cId="4046941290" sldId="356"/>
            <ac:spMk id="5" creationId="{CD52FB0F-8EB5-401F-88F4-DD252325AB07}"/>
          </ac:spMkLst>
        </pc:spChg>
        <pc:spChg chg="del">
          <ac:chgData name="Achauer, Simon" userId="7702aed0-eff0-4188-97b7-921c3ed4bb8a" providerId="ADAL" clId="{23373048-13DF-4ECD-9B6B-34771B6B264F}" dt="2021-12-07T08:46:17.722" v="4286" actId="478"/>
          <ac:spMkLst>
            <pc:docMk/>
            <pc:sldMk cId="4046941290" sldId="356"/>
            <ac:spMk id="10" creationId="{F46FFBF2-E0FE-4B81-A2D2-9B37543852B8}"/>
          </ac:spMkLst>
        </pc:spChg>
      </pc:sldChg>
      <pc:sldChg chg="addSp delSp modSp mod ord modTransition">
        <pc:chgData name="Achauer, Simon" userId="7702aed0-eff0-4188-97b7-921c3ed4bb8a" providerId="ADAL" clId="{23373048-13DF-4ECD-9B6B-34771B6B264F}" dt="2021-12-07T10:31:33.963" v="4383"/>
        <pc:sldMkLst>
          <pc:docMk/>
          <pc:sldMk cId="1806153551" sldId="357"/>
        </pc:sldMkLst>
        <pc:spChg chg="add mod">
          <ac:chgData name="Achauer, Simon" userId="7702aed0-eff0-4188-97b7-921c3ed4bb8a" providerId="ADAL" clId="{23373048-13DF-4ECD-9B6B-34771B6B264F}" dt="2021-12-07T08:46:13.189" v="4283"/>
          <ac:spMkLst>
            <pc:docMk/>
            <pc:sldMk cId="1806153551" sldId="357"/>
            <ac:spMk id="5" creationId="{BEAF026F-B974-423D-8EA6-3BE40A800DBB}"/>
          </ac:spMkLst>
        </pc:spChg>
        <pc:spChg chg="del">
          <ac:chgData name="Achauer, Simon" userId="7702aed0-eff0-4188-97b7-921c3ed4bb8a" providerId="ADAL" clId="{23373048-13DF-4ECD-9B6B-34771B6B264F}" dt="2021-12-07T08:46:12.988" v="4282" actId="478"/>
          <ac:spMkLst>
            <pc:docMk/>
            <pc:sldMk cId="1806153551" sldId="357"/>
            <ac:spMk id="10" creationId="{F46FFBF2-E0FE-4B81-A2D2-9B37543852B8}"/>
          </ac:spMkLst>
        </pc:spChg>
      </pc:sldChg>
      <pc:sldChg chg="addSp delSp modSp mod modTransition">
        <pc:chgData name="Achauer, Simon" userId="7702aed0-eff0-4188-97b7-921c3ed4bb8a" providerId="ADAL" clId="{23373048-13DF-4ECD-9B6B-34771B6B264F}" dt="2021-12-08T14:11:24.343" v="5038" actId="207"/>
        <pc:sldMkLst>
          <pc:docMk/>
          <pc:sldMk cId="95352769" sldId="358"/>
        </pc:sldMkLst>
        <pc:spChg chg="add del mod">
          <ac:chgData name="Achauer, Simon" userId="7702aed0-eff0-4188-97b7-921c3ed4bb8a" providerId="ADAL" clId="{23373048-13DF-4ECD-9B6B-34771B6B264F}" dt="2021-11-26T11:58:27.073" v="1091" actId="478"/>
          <ac:spMkLst>
            <pc:docMk/>
            <pc:sldMk cId="95352769" sldId="358"/>
            <ac:spMk id="2" creationId="{D2EC45C0-4E60-4F81-88BA-2A82F48B7E12}"/>
          </ac:spMkLst>
        </pc:spChg>
        <pc:spChg chg="mod">
          <ac:chgData name="Achauer, Simon" userId="7702aed0-eff0-4188-97b7-921c3ed4bb8a" providerId="ADAL" clId="{23373048-13DF-4ECD-9B6B-34771B6B264F}" dt="2021-12-08T14:11:24.343" v="5038" actId="207"/>
          <ac:spMkLst>
            <pc:docMk/>
            <pc:sldMk cId="95352769" sldId="358"/>
            <ac:spMk id="3" creationId="{6A37F09C-22E2-493C-A2A9-947E3138D19B}"/>
          </ac:spMkLst>
        </pc:spChg>
        <pc:spChg chg="mod">
          <ac:chgData name="Achauer, Simon" userId="7702aed0-eff0-4188-97b7-921c3ed4bb8a" providerId="ADAL" clId="{23373048-13DF-4ECD-9B6B-34771B6B264F}" dt="2021-11-26T11:49:01.725" v="1005" actId="1076"/>
          <ac:spMkLst>
            <pc:docMk/>
            <pc:sldMk cId="95352769" sldId="358"/>
            <ac:spMk id="8" creationId="{D6DBC654-F0AF-42AF-BC93-77A9F9267BCE}"/>
          </ac:spMkLst>
        </pc:spChg>
        <pc:spChg chg="mod">
          <ac:chgData name="Achauer, Simon" userId="7702aed0-eff0-4188-97b7-921c3ed4bb8a" providerId="ADAL" clId="{23373048-13DF-4ECD-9B6B-34771B6B264F}" dt="2021-11-26T11:58:20.247" v="1090" actId="1035"/>
          <ac:spMkLst>
            <pc:docMk/>
            <pc:sldMk cId="95352769" sldId="358"/>
            <ac:spMk id="9" creationId="{E963D408-FF89-4712-A27F-3067D738385B}"/>
          </ac:spMkLst>
        </pc:spChg>
        <pc:spChg chg="del">
          <ac:chgData name="Achauer, Simon" userId="7702aed0-eff0-4188-97b7-921c3ed4bb8a" providerId="ADAL" clId="{23373048-13DF-4ECD-9B6B-34771B6B264F}" dt="2021-12-07T08:46:50.444" v="4308" actId="478"/>
          <ac:spMkLst>
            <pc:docMk/>
            <pc:sldMk cId="95352769" sldId="358"/>
            <ac:spMk id="10" creationId="{F46FFBF2-E0FE-4B81-A2D2-9B37543852B8}"/>
          </ac:spMkLst>
        </pc:spChg>
        <pc:spChg chg="mod">
          <ac:chgData name="Achauer, Simon" userId="7702aed0-eff0-4188-97b7-921c3ed4bb8a" providerId="ADAL" clId="{23373048-13DF-4ECD-9B6B-34771B6B264F}" dt="2021-11-26T11:58:20.247" v="1090" actId="1035"/>
          <ac:spMkLst>
            <pc:docMk/>
            <pc:sldMk cId="95352769" sldId="358"/>
            <ac:spMk id="11" creationId="{A6BFB207-7CA9-4C8E-B51C-C224535D5C91}"/>
          </ac:spMkLst>
        </pc:spChg>
        <pc:spChg chg="mod">
          <ac:chgData name="Achauer, Simon" userId="7702aed0-eff0-4188-97b7-921c3ed4bb8a" providerId="ADAL" clId="{23373048-13DF-4ECD-9B6B-34771B6B264F}" dt="2021-11-26T11:57:03.044" v="1010"/>
          <ac:spMkLst>
            <pc:docMk/>
            <pc:sldMk cId="95352769" sldId="358"/>
            <ac:spMk id="13" creationId="{6544C541-FAE5-4493-8532-080D33D2F2F4}"/>
          </ac:spMkLst>
        </pc:spChg>
        <pc:spChg chg="mod">
          <ac:chgData name="Achauer, Simon" userId="7702aed0-eff0-4188-97b7-921c3ed4bb8a" providerId="ADAL" clId="{23373048-13DF-4ECD-9B6B-34771B6B264F}" dt="2021-11-26T11:57:03.044" v="1010"/>
          <ac:spMkLst>
            <pc:docMk/>
            <pc:sldMk cId="95352769" sldId="358"/>
            <ac:spMk id="14" creationId="{16E826AB-D477-46C5-9FA4-B1147250FF76}"/>
          </ac:spMkLst>
        </pc:spChg>
        <pc:spChg chg="mod">
          <ac:chgData name="Achauer, Simon" userId="7702aed0-eff0-4188-97b7-921c3ed4bb8a" providerId="ADAL" clId="{23373048-13DF-4ECD-9B6B-34771B6B264F}" dt="2021-11-26T13:09:33.925" v="1304" actId="1036"/>
          <ac:spMkLst>
            <pc:docMk/>
            <pc:sldMk cId="95352769" sldId="358"/>
            <ac:spMk id="16" creationId="{B03BE615-1585-43DD-B522-93E04C18F14B}"/>
          </ac:spMkLst>
        </pc:spChg>
        <pc:spChg chg="mod">
          <ac:chgData name="Achauer, Simon" userId="7702aed0-eff0-4188-97b7-921c3ed4bb8a" providerId="ADAL" clId="{23373048-13DF-4ECD-9B6B-34771B6B264F}" dt="2021-11-26T13:09:33.925" v="1304" actId="1036"/>
          <ac:spMkLst>
            <pc:docMk/>
            <pc:sldMk cId="95352769" sldId="358"/>
            <ac:spMk id="17" creationId="{F4972BC3-60AC-4E01-8E5A-532639210EC7}"/>
          </ac:spMkLst>
        </pc:spChg>
        <pc:spChg chg="add mod">
          <ac:chgData name="Achauer, Simon" userId="7702aed0-eff0-4188-97b7-921c3ed4bb8a" providerId="ADAL" clId="{23373048-13DF-4ECD-9B6B-34771B6B264F}" dt="2021-12-07T08:46:50.672" v="4309"/>
          <ac:spMkLst>
            <pc:docMk/>
            <pc:sldMk cId="95352769" sldId="358"/>
            <ac:spMk id="18" creationId="{6DA3670A-18BA-4071-AF1E-B2BA9C4694B5}"/>
          </ac:spMkLst>
        </pc:spChg>
        <pc:spChg chg="mod">
          <ac:chgData name="Achauer, Simon" userId="7702aed0-eff0-4188-97b7-921c3ed4bb8a" providerId="ADAL" clId="{23373048-13DF-4ECD-9B6B-34771B6B264F}" dt="2021-11-26T11:57:03.044" v="1010"/>
          <ac:spMkLst>
            <pc:docMk/>
            <pc:sldMk cId="95352769" sldId="358"/>
            <ac:spMk id="19" creationId="{FC53CD13-3404-409C-A181-2ED4604B07A5}"/>
          </ac:spMkLst>
        </pc:spChg>
        <pc:spChg chg="mod">
          <ac:chgData name="Achauer, Simon" userId="7702aed0-eff0-4188-97b7-921c3ed4bb8a" providerId="ADAL" clId="{23373048-13DF-4ECD-9B6B-34771B6B264F}" dt="2021-11-26T11:57:03.044" v="1010"/>
          <ac:spMkLst>
            <pc:docMk/>
            <pc:sldMk cId="95352769" sldId="358"/>
            <ac:spMk id="20" creationId="{4AF3EE85-9663-4D8E-BF05-9F5E6E761A53}"/>
          </ac:spMkLst>
        </pc:spChg>
        <pc:spChg chg="mod">
          <ac:chgData name="Achauer, Simon" userId="7702aed0-eff0-4188-97b7-921c3ed4bb8a" providerId="ADAL" clId="{23373048-13DF-4ECD-9B6B-34771B6B264F}" dt="2021-11-26T13:09:33.925" v="1304" actId="1036"/>
          <ac:spMkLst>
            <pc:docMk/>
            <pc:sldMk cId="95352769" sldId="358"/>
            <ac:spMk id="22" creationId="{F8B24A0B-EE75-468B-AB52-A948F2C858FB}"/>
          </ac:spMkLst>
        </pc:spChg>
        <pc:spChg chg="mod">
          <ac:chgData name="Achauer, Simon" userId="7702aed0-eff0-4188-97b7-921c3ed4bb8a" providerId="ADAL" clId="{23373048-13DF-4ECD-9B6B-34771B6B264F}" dt="2021-11-26T13:09:33.925" v="1304" actId="1036"/>
          <ac:spMkLst>
            <pc:docMk/>
            <pc:sldMk cId="95352769" sldId="358"/>
            <ac:spMk id="23" creationId="{64A44CC7-AD1A-42D7-814E-E7E8585E82D4}"/>
          </ac:spMkLst>
        </pc:spChg>
        <pc:spChg chg="mod">
          <ac:chgData name="Achauer, Simon" userId="7702aed0-eff0-4188-97b7-921c3ed4bb8a" providerId="ADAL" clId="{23373048-13DF-4ECD-9B6B-34771B6B264F}" dt="2021-11-26T13:10:01.993" v="1332" actId="1036"/>
          <ac:spMkLst>
            <pc:docMk/>
            <pc:sldMk cId="95352769" sldId="358"/>
            <ac:spMk id="25" creationId="{F4D529FB-B9D5-4FB6-B4AE-97DF3EEA1269}"/>
          </ac:spMkLst>
        </pc:spChg>
        <pc:spChg chg="mod">
          <ac:chgData name="Achauer, Simon" userId="7702aed0-eff0-4188-97b7-921c3ed4bb8a" providerId="ADAL" clId="{23373048-13DF-4ECD-9B6B-34771B6B264F}" dt="2021-11-26T13:10:01.993" v="1332" actId="1036"/>
          <ac:spMkLst>
            <pc:docMk/>
            <pc:sldMk cId="95352769" sldId="358"/>
            <ac:spMk id="26" creationId="{6ED71420-360C-46CE-8833-1CB47375BA9C}"/>
          </ac:spMkLst>
        </pc:spChg>
        <pc:grpChg chg="add mod">
          <ac:chgData name="Achauer, Simon" userId="7702aed0-eff0-4188-97b7-921c3ed4bb8a" providerId="ADAL" clId="{23373048-13DF-4ECD-9B6B-34771B6B264F}" dt="2021-11-26T11:58:20.247" v="1090" actId="1035"/>
          <ac:grpSpMkLst>
            <pc:docMk/>
            <pc:sldMk cId="95352769" sldId="358"/>
            <ac:grpSpMk id="7" creationId="{113766C0-2846-426C-8731-A6E9D142D9B0}"/>
          </ac:grpSpMkLst>
        </pc:grpChg>
        <pc:grpChg chg="add del mod">
          <ac:chgData name="Achauer, Simon" userId="7702aed0-eff0-4188-97b7-921c3ed4bb8a" providerId="ADAL" clId="{23373048-13DF-4ECD-9B6B-34771B6B264F}" dt="2021-11-26T11:57:28.957" v="1033" actId="478"/>
          <ac:grpSpMkLst>
            <pc:docMk/>
            <pc:sldMk cId="95352769" sldId="358"/>
            <ac:grpSpMk id="12" creationId="{329DCADD-9E92-4D5D-99F3-F61A57490E8B}"/>
          </ac:grpSpMkLst>
        </pc:grpChg>
        <pc:grpChg chg="add mod">
          <ac:chgData name="Achauer, Simon" userId="7702aed0-eff0-4188-97b7-921c3ed4bb8a" providerId="ADAL" clId="{23373048-13DF-4ECD-9B6B-34771B6B264F}" dt="2021-11-26T13:09:33.925" v="1304" actId="1036"/>
          <ac:grpSpMkLst>
            <pc:docMk/>
            <pc:sldMk cId="95352769" sldId="358"/>
            <ac:grpSpMk id="15" creationId="{911753E9-343C-4095-88EF-7E601B432BF7}"/>
          </ac:grpSpMkLst>
        </pc:grpChg>
        <pc:grpChg chg="add del mod">
          <ac:chgData name="Achauer, Simon" userId="7702aed0-eff0-4188-97b7-921c3ed4bb8a" providerId="ADAL" clId="{23373048-13DF-4ECD-9B6B-34771B6B264F}" dt="2021-11-26T11:57:48.825" v="1043" actId="478"/>
          <ac:grpSpMkLst>
            <pc:docMk/>
            <pc:sldMk cId="95352769" sldId="358"/>
            <ac:grpSpMk id="18" creationId="{420297AD-4369-4701-8701-1F2610CD6D6E}"/>
          </ac:grpSpMkLst>
        </pc:grpChg>
        <pc:grpChg chg="add mod">
          <ac:chgData name="Achauer, Simon" userId="7702aed0-eff0-4188-97b7-921c3ed4bb8a" providerId="ADAL" clId="{23373048-13DF-4ECD-9B6B-34771B6B264F}" dt="2021-11-26T13:09:33.925" v="1304" actId="1036"/>
          <ac:grpSpMkLst>
            <pc:docMk/>
            <pc:sldMk cId="95352769" sldId="358"/>
            <ac:grpSpMk id="21" creationId="{0F56DC36-8AEC-417A-A8FC-679F5BA84810}"/>
          </ac:grpSpMkLst>
        </pc:grpChg>
        <pc:grpChg chg="add mod">
          <ac:chgData name="Achauer, Simon" userId="7702aed0-eff0-4188-97b7-921c3ed4bb8a" providerId="ADAL" clId="{23373048-13DF-4ECD-9B6B-34771B6B264F}" dt="2021-11-26T13:10:01.993" v="1332" actId="1036"/>
          <ac:grpSpMkLst>
            <pc:docMk/>
            <pc:sldMk cId="95352769" sldId="358"/>
            <ac:grpSpMk id="24" creationId="{3BFA316D-AE69-467B-8687-32784F41E497}"/>
          </ac:grpSpMkLst>
        </pc:grpChg>
        <pc:picChg chg="del">
          <ac:chgData name="Achauer, Simon" userId="7702aed0-eff0-4188-97b7-921c3ed4bb8a" providerId="ADAL" clId="{23373048-13DF-4ECD-9B6B-34771B6B264F}" dt="2021-11-26T11:58:27.708" v="1092" actId="478"/>
          <ac:picMkLst>
            <pc:docMk/>
            <pc:sldMk cId="95352769" sldId="358"/>
            <ac:picMk id="4" creationId="{0B04943A-6375-4497-A6A0-38F7D6D1BA9F}"/>
          </ac:picMkLst>
        </pc:picChg>
        <pc:picChg chg="add mod">
          <ac:chgData name="Achauer, Simon" userId="7702aed0-eff0-4188-97b7-921c3ed4bb8a" providerId="ADAL" clId="{23373048-13DF-4ECD-9B6B-34771B6B264F}" dt="2021-11-26T14:11:07.507" v="3083" actId="1076"/>
          <ac:picMkLst>
            <pc:docMk/>
            <pc:sldMk cId="95352769" sldId="358"/>
            <ac:picMk id="6" creationId="{75F308D0-BA3C-4666-8B19-81F7486F1397}"/>
          </ac:picMkLst>
        </pc:picChg>
      </pc:sldChg>
      <pc:sldChg chg="addSp delSp modSp mod modTransition">
        <pc:chgData name="Achauer, Simon" userId="7702aed0-eff0-4188-97b7-921c3ed4bb8a" providerId="ADAL" clId="{23373048-13DF-4ECD-9B6B-34771B6B264F}" dt="2021-12-07T10:31:33.963" v="4383"/>
        <pc:sldMkLst>
          <pc:docMk/>
          <pc:sldMk cId="3215824643" sldId="359"/>
        </pc:sldMkLst>
        <pc:spChg chg="add mod">
          <ac:chgData name="Achauer, Simon" userId="7702aed0-eff0-4188-97b7-921c3ed4bb8a" providerId="ADAL" clId="{23373048-13DF-4ECD-9B6B-34771B6B264F}" dt="2021-12-07T08:46:23.081" v="4291"/>
          <ac:spMkLst>
            <pc:docMk/>
            <pc:sldMk cId="3215824643" sldId="359"/>
            <ac:spMk id="5" creationId="{6C20B585-3291-4B28-A024-5C4C3375BA3B}"/>
          </ac:spMkLst>
        </pc:spChg>
        <pc:spChg chg="del">
          <ac:chgData name="Achauer, Simon" userId="7702aed0-eff0-4188-97b7-921c3ed4bb8a" providerId="ADAL" clId="{23373048-13DF-4ECD-9B6B-34771B6B264F}" dt="2021-12-07T08:46:22.939" v="4290" actId="478"/>
          <ac:spMkLst>
            <pc:docMk/>
            <pc:sldMk cId="3215824643" sldId="359"/>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300167793" sldId="360"/>
        </pc:sldMkLst>
        <pc:spChg chg="add mod">
          <ac:chgData name="Achauer, Simon" userId="7702aed0-eff0-4188-97b7-921c3ed4bb8a" providerId="ADAL" clId="{23373048-13DF-4ECD-9B6B-34771B6B264F}" dt="2021-12-07T08:46:29.036" v="4295"/>
          <ac:spMkLst>
            <pc:docMk/>
            <pc:sldMk cId="300167793" sldId="360"/>
            <ac:spMk id="5" creationId="{CFE1803A-5655-41F5-8757-830FE86460A6}"/>
          </ac:spMkLst>
        </pc:spChg>
        <pc:spChg chg="del">
          <ac:chgData name="Achauer, Simon" userId="7702aed0-eff0-4188-97b7-921c3ed4bb8a" providerId="ADAL" clId="{23373048-13DF-4ECD-9B6B-34771B6B264F}" dt="2021-12-07T08:46:28.850" v="4294" actId="478"/>
          <ac:spMkLst>
            <pc:docMk/>
            <pc:sldMk cId="300167793" sldId="360"/>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2223865821" sldId="361"/>
        </pc:sldMkLst>
        <pc:spChg chg="add mod">
          <ac:chgData name="Achauer, Simon" userId="7702aed0-eff0-4188-97b7-921c3ed4bb8a" providerId="ADAL" clId="{23373048-13DF-4ECD-9B6B-34771B6B264F}" dt="2021-12-07T08:46:34.915" v="4299"/>
          <ac:spMkLst>
            <pc:docMk/>
            <pc:sldMk cId="2223865821" sldId="361"/>
            <ac:spMk id="5" creationId="{816F7629-3C19-4D03-B0E2-B139690251D4}"/>
          </ac:spMkLst>
        </pc:spChg>
        <pc:spChg chg="del">
          <ac:chgData name="Achauer, Simon" userId="7702aed0-eff0-4188-97b7-921c3ed4bb8a" providerId="ADAL" clId="{23373048-13DF-4ECD-9B6B-34771B6B264F}" dt="2021-12-07T08:46:34.674" v="4298" actId="478"/>
          <ac:spMkLst>
            <pc:docMk/>
            <pc:sldMk cId="2223865821" sldId="361"/>
            <ac:spMk id="10" creationId="{F46FFBF2-E0FE-4B81-A2D2-9B37543852B8}"/>
          </ac:spMkLst>
        </pc:spChg>
      </pc:sldChg>
      <pc:sldChg chg="addSp delSp modSp mod modTransition addAnim delAnim modAnim">
        <pc:chgData name="Achauer, Simon" userId="7702aed0-eff0-4188-97b7-921c3ed4bb8a" providerId="ADAL" clId="{23373048-13DF-4ECD-9B6B-34771B6B264F}" dt="2021-12-07T10:31:33.963" v="4383"/>
        <pc:sldMkLst>
          <pc:docMk/>
          <pc:sldMk cId="2478782490" sldId="362"/>
        </pc:sldMkLst>
        <pc:spChg chg="del">
          <ac:chgData name="Achauer, Simon" userId="7702aed0-eff0-4188-97b7-921c3ed4bb8a" providerId="ADAL" clId="{23373048-13DF-4ECD-9B6B-34771B6B264F}" dt="2021-12-07T08:40:03.719" v="4200" actId="478"/>
          <ac:spMkLst>
            <pc:docMk/>
            <pc:sldMk cId="2478782490" sldId="362"/>
            <ac:spMk id="2" creationId="{3FA0E50D-5790-4B6C-B112-E4BB55490DBA}"/>
          </ac:spMkLst>
        </pc:spChg>
        <pc:spChg chg="del">
          <ac:chgData name="Achauer, Simon" userId="7702aed0-eff0-4188-97b7-921c3ed4bb8a" providerId="ADAL" clId="{23373048-13DF-4ECD-9B6B-34771B6B264F}" dt="2021-12-07T08:45:58.745" v="4272" actId="478"/>
          <ac:spMkLst>
            <pc:docMk/>
            <pc:sldMk cId="2478782490" sldId="362"/>
            <ac:spMk id="10" creationId="{F46FFBF2-E0FE-4B81-A2D2-9B37543852B8}"/>
          </ac:spMkLst>
        </pc:spChg>
        <pc:spChg chg="add mod">
          <ac:chgData name="Achauer, Simon" userId="7702aed0-eff0-4188-97b7-921c3ed4bb8a" providerId="ADAL" clId="{23373048-13DF-4ECD-9B6B-34771B6B264F}" dt="2021-12-07T08:45:58.977" v="4273"/>
          <ac:spMkLst>
            <pc:docMk/>
            <pc:sldMk cId="2478782490" sldId="362"/>
            <ac:spMk id="15" creationId="{46B7E852-B089-4677-BBC7-1F4B78B44BAB}"/>
          </ac:spMkLst>
        </pc:spChg>
        <pc:picChg chg="mod">
          <ac:chgData name="Achauer, Simon" userId="7702aed0-eff0-4188-97b7-921c3ed4bb8a" providerId="ADAL" clId="{23373048-13DF-4ECD-9B6B-34771B6B264F}" dt="2021-11-26T09:59:39.661" v="316" actId="1076"/>
          <ac:picMkLst>
            <pc:docMk/>
            <pc:sldMk cId="2478782490" sldId="362"/>
            <ac:picMk id="11" creationId="{1239B823-9F52-4AEC-A348-FB1049412A2C}"/>
          </ac:picMkLst>
        </pc:picChg>
        <pc:cxnChg chg="mod">
          <ac:chgData name="Achauer, Simon" userId="7702aed0-eff0-4188-97b7-921c3ed4bb8a" providerId="ADAL" clId="{23373048-13DF-4ECD-9B6B-34771B6B264F}" dt="2021-11-26T09:59:47.014" v="317" actId="14100"/>
          <ac:cxnSpMkLst>
            <pc:docMk/>
            <pc:sldMk cId="2478782490" sldId="362"/>
            <ac:cxnSpMk id="13" creationId="{B637BC06-205E-4883-9082-4D299FB5405A}"/>
          </ac:cxnSpMkLst>
        </pc:cxnChg>
        <pc:cxnChg chg="add del mod">
          <ac:chgData name="Achauer, Simon" userId="7702aed0-eff0-4188-97b7-921c3ed4bb8a" providerId="ADAL" clId="{23373048-13DF-4ECD-9B6B-34771B6B264F}" dt="2021-11-26T13:33:17.746" v="2355" actId="478"/>
          <ac:cxnSpMkLst>
            <pc:docMk/>
            <pc:sldMk cId="2478782490" sldId="362"/>
            <ac:cxnSpMk id="14" creationId="{E2EA8A03-E3BA-4370-9F5B-0DF8A9F375B4}"/>
          </ac:cxnSpMkLst>
        </pc:cxnChg>
        <pc:cxnChg chg="add del mod">
          <ac:chgData name="Achauer, Simon" userId="7702aed0-eff0-4188-97b7-921c3ed4bb8a" providerId="ADAL" clId="{23373048-13DF-4ECD-9B6B-34771B6B264F}" dt="2021-11-26T13:33:17.033" v="2354"/>
          <ac:cxnSpMkLst>
            <pc:docMk/>
            <pc:sldMk cId="2478782490" sldId="362"/>
            <ac:cxnSpMk id="15" creationId="{BFEFD216-DC5B-4226-8704-8F88411C1BD0}"/>
          </ac:cxnSpMkLst>
        </pc:cxnChg>
      </pc:sldChg>
      <pc:sldChg chg="addSp delSp modSp mod modTransition">
        <pc:chgData name="Achauer, Simon" userId="7702aed0-eff0-4188-97b7-921c3ed4bb8a" providerId="ADAL" clId="{23373048-13DF-4ECD-9B6B-34771B6B264F}" dt="2021-12-08T14:11:44.005" v="5042"/>
        <pc:sldMkLst>
          <pc:docMk/>
          <pc:sldMk cId="2889355064" sldId="364"/>
        </pc:sldMkLst>
        <pc:spChg chg="del">
          <ac:chgData name="Achauer, Simon" userId="7702aed0-eff0-4188-97b7-921c3ed4bb8a" providerId="ADAL" clId="{23373048-13DF-4ECD-9B6B-34771B6B264F}" dt="2021-12-08T14:11:43.755" v="5041" actId="478"/>
          <ac:spMkLst>
            <pc:docMk/>
            <pc:sldMk cId="2889355064" sldId="364"/>
            <ac:spMk id="10" creationId="{F46FFBF2-E0FE-4B81-A2D2-9B37543852B8}"/>
          </ac:spMkLst>
        </pc:spChg>
        <pc:spChg chg="add mod">
          <ac:chgData name="Achauer, Simon" userId="7702aed0-eff0-4188-97b7-921c3ed4bb8a" providerId="ADAL" clId="{23373048-13DF-4ECD-9B6B-34771B6B264F}" dt="2021-12-08T14:11:44.005" v="5042"/>
          <ac:spMkLst>
            <pc:docMk/>
            <pc:sldMk cId="2889355064" sldId="364"/>
            <ac:spMk id="39" creationId="{416C45D6-E527-4A7B-B9EA-558A74A11D03}"/>
          </ac:spMkLst>
        </pc:spChg>
      </pc:sldChg>
      <pc:sldChg chg="addSp delSp modSp mod modTransition">
        <pc:chgData name="Achauer, Simon" userId="7702aed0-eff0-4188-97b7-921c3ed4bb8a" providerId="ADAL" clId="{23373048-13DF-4ECD-9B6B-34771B6B264F}" dt="2021-12-08T14:11:48.710" v="5046"/>
        <pc:sldMkLst>
          <pc:docMk/>
          <pc:sldMk cId="1488821201" sldId="365"/>
        </pc:sldMkLst>
        <pc:spChg chg="del">
          <ac:chgData name="Achauer, Simon" userId="7702aed0-eff0-4188-97b7-921c3ed4bb8a" providerId="ADAL" clId="{23373048-13DF-4ECD-9B6B-34771B6B264F}" dt="2021-12-08T14:11:48.456" v="5045" actId="478"/>
          <ac:spMkLst>
            <pc:docMk/>
            <pc:sldMk cId="1488821201" sldId="365"/>
            <ac:spMk id="10" creationId="{F46FFBF2-E0FE-4B81-A2D2-9B37543852B8}"/>
          </ac:spMkLst>
        </pc:spChg>
        <pc:spChg chg="add mod">
          <ac:chgData name="Achauer, Simon" userId="7702aed0-eff0-4188-97b7-921c3ed4bb8a" providerId="ADAL" clId="{23373048-13DF-4ECD-9B6B-34771B6B264F}" dt="2021-12-08T14:11:48.710" v="5046"/>
          <ac:spMkLst>
            <pc:docMk/>
            <pc:sldMk cId="1488821201" sldId="365"/>
            <ac:spMk id="32" creationId="{A8FD91E5-277B-4EAD-AE87-9350E4B40259}"/>
          </ac:spMkLst>
        </pc:spChg>
      </pc:sldChg>
      <pc:sldChg chg="addSp delSp modSp mod modTransition">
        <pc:chgData name="Achauer, Simon" userId="7702aed0-eff0-4188-97b7-921c3ed4bb8a" providerId="ADAL" clId="{23373048-13DF-4ECD-9B6B-34771B6B264F}" dt="2021-12-08T14:11:51.029" v="5048"/>
        <pc:sldMkLst>
          <pc:docMk/>
          <pc:sldMk cId="1753688233" sldId="367"/>
        </pc:sldMkLst>
        <pc:spChg chg="mod">
          <ac:chgData name="Achauer, Simon" userId="7702aed0-eff0-4188-97b7-921c3ed4bb8a" providerId="ADAL" clId="{23373048-13DF-4ECD-9B6B-34771B6B264F}" dt="2021-11-26T10:03:49.305" v="385" actId="20577"/>
          <ac:spMkLst>
            <pc:docMk/>
            <pc:sldMk cId="1753688233" sldId="367"/>
            <ac:spMk id="8" creationId="{D6DBC654-F0AF-42AF-BC93-77A9F9267BCE}"/>
          </ac:spMkLst>
        </pc:spChg>
        <pc:spChg chg="del">
          <ac:chgData name="Achauer, Simon" userId="7702aed0-eff0-4188-97b7-921c3ed4bb8a" providerId="ADAL" clId="{23373048-13DF-4ECD-9B6B-34771B6B264F}" dt="2021-12-08T14:11:50.807" v="5047" actId="478"/>
          <ac:spMkLst>
            <pc:docMk/>
            <pc:sldMk cId="1753688233" sldId="367"/>
            <ac:spMk id="10" creationId="{F46FFBF2-E0FE-4B81-A2D2-9B37543852B8}"/>
          </ac:spMkLst>
        </pc:spChg>
        <pc:spChg chg="add mod">
          <ac:chgData name="Achauer, Simon" userId="7702aed0-eff0-4188-97b7-921c3ed4bb8a" providerId="ADAL" clId="{23373048-13DF-4ECD-9B6B-34771B6B264F}" dt="2021-12-08T14:11:51.029" v="5048"/>
          <ac:spMkLst>
            <pc:docMk/>
            <pc:sldMk cId="1753688233" sldId="367"/>
            <ac:spMk id="32" creationId="{6D45D8C6-6454-45E0-ABC2-0BBB69858D26}"/>
          </ac:spMkLst>
        </pc:spChg>
      </pc:sldChg>
      <pc:sldChg chg="addSp delSp modSp mod modTransition">
        <pc:chgData name="Achauer, Simon" userId="7702aed0-eff0-4188-97b7-921c3ed4bb8a" providerId="ADAL" clId="{23373048-13DF-4ECD-9B6B-34771B6B264F}" dt="2021-12-08T14:11:46.205" v="5044"/>
        <pc:sldMkLst>
          <pc:docMk/>
          <pc:sldMk cId="1537363420" sldId="368"/>
        </pc:sldMkLst>
        <pc:spChg chg="add mod">
          <ac:chgData name="Achauer, Simon" userId="7702aed0-eff0-4188-97b7-921c3ed4bb8a" providerId="ADAL" clId="{23373048-13DF-4ECD-9B6B-34771B6B264F}" dt="2021-12-08T14:11:46.205" v="5044"/>
          <ac:spMkLst>
            <pc:docMk/>
            <pc:sldMk cId="1537363420" sldId="368"/>
            <ac:spMk id="6" creationId="{1896268A-9BBC-4998-9A3B-233D5872FAAD}"/>
          </ac:spMkLst>
        </pc:spChg>
        <pc:spChg chg="del">
          <ac:chgData name="Achauer, Simon" userId="7702aed0-eff0-4188-97b7-921c3ed4bb8a" providerId="ADAL" clId="{23373048-13DF-4ECD-9B6B-34771B6B264F}" dt="2021-12-08T14:11:45.999" v="5043" actId="478"/>
          <ac:spMkLst>
            <pc:docMk/>
            <pc:sldMk cId="1537363420" sldId="368"/>
            <ac:spMk id="10" creationId="{F46FFBF2-E0FE-4B81-A2D2-9B37543852B8}"/>
          </ac:spMkLst>
        </pc:spChg>
      </pc:sldChg>
      <pc:sldChg chg="addSp delSp modSp mod modTransition">
        <pc:chgData name="Achauer, Simon" userId="7702aed0-eff0-4188-97b7-921c3ed4bb8a" providerId="ADAL" clId="{23373048-13DF-4ECD-9B6B-34771B6B264F}" dt="2021-12-08T14:11:56.129" v="5052"/>
        <pc:sldMkLst>
          <pc:docMk/>
          <pc:sldMk cId="3439492553" sldId="369"/>
        </pc:sldMkLst>
        <pc:spChg chg="mod">
          <ac:chgData name="Achauer, Simon" userId="7702aed0-eff0-4188-97b7-921c3ed4bb8a" providerId="ADAL" clId="{23373048-13DF-4ECD-9B6B-34771B6B264F}" dt="2021-11-26T10:04:04.720" v="395" actId="20577"/>
          <ac:spMkLst>
            <pc:docMk/>
            <pc:sldMk cId="3439492553" sldId="369"/>
            <ac:spMk id="8" creationId="{D6DBC654-F0AF-42AF-BC93-77A9F9267BCE}"/>
          </ac:spMkLst>
        </pc:spChg>
        <pc:spChg chg="del">
          <ac:chgData name="Achauer, Simon" userId="7702aed0-eff0-4188-97b7-921c3ed4bb8a" providerId="ADAL" clId="{23373048-13DF-4ECD-9B6B-34771B6B264F}" dt="2021-12-08T14:11:55.913" v="5051" actId="478"/>
          <ac:spMkLst>
            <pc:docMk/>
            <pc:sldMk cId="3439492553" sldId="369"/>
            <ac:spMk id="10" creationId="{F46FFBF2-E0FE-4B81-A2D2-9B37543852B8}"/>
          </ac:spMkLst>
        </pc:spChg>
        <pc:spChg chg="add mod">
          <ac:chgData name="Achauer, Simon" userId="7702aed0-eff0-4188-97b7-921c3ed4bb8a" providerId="ADAL" clId="{23373048-13DF-4ECD-9B6B-34771B6B264F}" dt="2021-12-08T14:11:56.129" v="5052"/>
          <ac:spMkLst>
            <pc:docMk/>
            <pc:sldMk cId="3439492553" sldId="369"/>
            <ac:spMk id="40" creationId="{A8BD373E-CD77-46A1-AB83-FFFE153E9FAA}"/>
          </ac:spMkLst>
        </pc:spChg>
      </pc:sldChg>
      <pc:sldChg chg="addSp delSp modSp mod ord modTransition modShow">
        <pc:chgData name="Achauer, Simon" userId="7702aed0-eff0-4188-97b7-921c3ed4bb8a" providerId="ADAL" clId="{23373048-13DF-4ECD-9B6B-34771B6B264F}" dt="2021-12-08T14:12:16.433" v="5068"/>
        <pc:sldMkLst>
          <pc:docMk/>
          <pc:sldMk cId="2695815421" sldId="370"/>
        </pc:sldMkLst>
        <pc:spChg chg="del">
          <ac:chgData name="Achauer, Simon" userId="7702aed0-eff0-4188-97b7-921c3ed4bb8a" providerId="ADAL" clId="{23373048-13DF-4ECD-9B6B-34771B6B264F}" dt="2021-12-08T14:12:16.140" v="5067" actId="478"/>
          <ac:spMkLst>
            <pc:docMk/>
            <pc:sldMk cId="2695815421" sldId="370"/>
            <ac:spMk id="10" creationId="{F46FFBF2-E0FE-4B81-A2D2-9B37543852B8}"/>
          </ac:spMkLst>
        </pc:spChg>
        <pc:spChg chg="add mod">
          <ac:chgData name="Achauer, Simon" userId="7702aed0-eff0-4188-97b7-921c3ed4bb8a" providerId="ADAL" clId="{23373048-13DF-4ECD-9B6B-34771B6B264F}" dt="2021-12-08T13:56:44.931" v="4528" actId="1076"/>
          <ac:spMkLst>
            <pc:docMk/>
            <pc:sldMk cId="2695815421" sldId="370"/>
            <ac:spMk id="16" creationId="{DCBE7821-242A-4134-BF72-1234B0ECD420}"/>
          </ac:spMkLst>
        </pc:spChg>
        <pc:spChg chg="add mod">
          <ac:chgData name="Achauer, Simon" userId="7702aed0-eff0-4188-97b7-921c3ed4bb8a" providerId="ADAL" clId="{23373048-13DF-4ECD-9B6B-34771B6B264F}" dt="2021-12-08T13:56:44.931" v="4528" actId="1076"/>
          <ac:spMkLst>
            <pc:docMk/>
            <pc:sldMk cId="2695815421" sldId="370"/>
            <ac:spMk id="18" creationId="{DCED862A-6312-4F4D-8614-07DAB7C5C659}"/>
          </ac:spMkLst>
        </pc:spChg>
        <pc:spChg chg="add mod">
          <ac:chgData name="Achauer, Simon" userId="7702aed0-eff0-4188-97b7-921c3ed4bb8a" providerId="ADAL" clId="{23373048-13DF-4ECD-9B6B-34771B6B264F}" dt="2021-12-08T13:57:00.574" v="4530" actId="1076"/>
          <ac:spMkLst>
            <pc:docMk/>
            <pc:sldMk cId="2695815421" sldId="370"/>
            <ac:spMk id="20" creationId="{A3D972DC-3302-4603-8352-196B15B4159B}"/>
          </ac:spMkLst>
        </pc:spChg>
        <pc:spChg chg="add mod">
          <ac:chgData name="Achauer, Simon" userId="7702aed0-eff0-4188-97b7-921c3ed4bb8a" providerId="ADAL" clId="{23373048-13DF-4ECD-9B6B-34771B6B264F}" dt="2021-12-08T13:57:00.574" v="4530" actId="1076"/>
          <ac:spMkLst>
            <pc:docMk/>
            <pc:sldMk cId="2695815421" sldId="370"/>
            <ac:spMk id="22" creationId="{9E6A14F1-1549-469A-9CCA-3D11CE19F7F4}"/>
          </ac:spMkLst>
        </pc:spChg>
        <pc:spChg chg="add mod">
          <ac:chgData name="Achauer, Simon" userId="7702aed0-eff0-4188-97b7-921c3ed4bb8a" providerId="ADAL" clId="{23373048-13DF-4ECD-9B6B-34771B6B264F}" dt="2021-12-08T13:57:19.246" v="4532" actId="1076"/>
          <ac:spMkLst>
            <pc:docMk/>
            <pc:sldMk cId="2695815421" sldId="370"/>
            <ac:spMk id="23" creationId="{76490785-1F21-4183-A64D-3B8A62E2E676}"/>
          </ac:spMkLst>
        </pc:spChg>
        <pc:spChg chg="del">
          <ac:chgData name="Achauer, Simon" userId="7702aed0-eff0-4188-97b7-921c3ed4bb8a" providerId="ADAL" clId="{23373048-13DF-4ECD-9B6B-34771B6B264F}" dt="2021-11-26T10:02:57.530" v="377" actId="478"/>
          <ac:spMkLst>
            <pc:docMk/>
            <pc:sldMk cId="2695815421" sldId="370"/>
            <ac:spMk id="24" creationId="{9B6984A9-ABDE-4F4A-AA46-6FBCE2A9DF96}"/>
          </ac:spMkLst>
        </pc:spChg>
        <pc:spChg chg="add mod">
          <ac:chgData name="Achauer, Simon" userId="7702aed0-eff0-4188-97b7-921c3ed4bb8a" providerId="ADAL" clId="{23373048-13DF-4ECD-9B6B-34771B6B264F}" dt="2021-12-08T13:57:19.246" v="4532" actId="1076"/>
          <ac:spMkLst>
            <pc:docMk/>
            <pc:sldMk cId="2695815421" sldId="370"/>
            <ac:spMk id="26" creationId="{0B8930B2-403A-45D0-AE29-C385BF3590F5}"/>
          </ac:spMkLst>
        </pc:spChg>
        <pc:spChg chg="del">
          <ac:chgData name="Achauer, Simon" userId="7702aed0-eff0-4188-97b7-921c3ed4bb8a" providerId="ADAL" clId="{23373048-13DF-4ECD-9B6B-34771B6B264F}" dt="2021-11-26T10:02:57.530" v="377" actId="478"/>
          <ac:spMkLst>
            <pc:docMk/>
            <pc:sldMk cId="2695815421" sldId="370"/>
            <ac:spMk id="26" creationId="{9E11B7BA-0DFF-43B6-B7E7-29525333251B}"/>
          </ac:spMkLst>
        </pc:spChg>
        <pc:spChg chg="add mod">
          <ac:chgData name="Achauer, Simon" userId="7702aed0-eff0-4188-97b7-921c3ed4bb8a" providerId="ADAL" clId="{23373048-13DF-4ECD-9B6B-34771B6B264F}" dt="2021-12-08T13:57:19.246" v="4532" actId="1076"/>
          <ac:spMkLst>
            <pc:docMk/>
            <pc:sldMk cId="2695815421" sldId="370"/>
            <ac:spMk id="28" creationId="{1BB04BA8-2D5E-4EFC-934F-4031941C1A15}"/>
          </ac:spMkLst>
        </pc:spChg>
        <pc:spChg chg="del">
          <ac:chgData name="Achauer, Simon" userId="7702aed0-eff0-4188-97b7-921c3ed4bb8a" providerId="ADAL" clId="{23373048-13DF-4ECD-9B6B-34771B6B264F}" dt="2021-11-26T10:02:57.530" v="377" actId="478"/>
          <ac:spMkLst>
            <pc:docMk/>
            <pc:sldMk cId="2695815421" sldId="370"/>
            <ac:spMk id="28" creationId="{2CD2AA9B-7619-47B0-BEE2-B03EA734301E}"/>
          </ac:spMkLst>
        </pc:spChg>
        <pc:spChg chg="add mod">
          <ac:chgData name="Achauer, Simon" userId="7702aed0-eff0-4188-97b7-921c3ed4bb8a" providerId="ADAL" clId="{23373048-13DF-4ECD-9B6B-34771B6B264F}" dt="2021-12-08T13:57:19.246" v="4532" actId="1076"/>
          <ac:spMkLst>
            <pc:docMk/>
            <pc:sldMk cId="2695815421" sldId="370"/>
            <ac:spMk id="30" creationId="{A82A57CD-43AC-4994-8049-030D6AE01F72}"/>
          </ac:spMkLst>
        </pc:spChg>
        <pc:spChg chg="add mod">
          <ac:chgData name="Achauer, Simon" userId="7702aed0-eff0-4188-97b7-921c3ed4bb8a" providerId="ADAL" clId="{23373048-13DF-4ECD-9B6B-34771B6B264F}" dt="2021-12-08T14:09:01.221" v="4979" actId="20577"/>
          <ac:spMkLst>
            <pc:docMk/>
            <pc:sldMk cId="2695815421" sldId="370"/>
            <ac:spMk id="31" creationId="{ECEA2F62-0F13-4C28-A175-5EC2CAB254EC}"/>
          </ac:spMkLst>
        </pc:spChg>
        <pc:spChg chg="add mod">
          <ac:chgData name="Achauer, Simon" userId="7702aed0-eff0-4188-97b7-921c3ed4bb8a" providerId="ADAL" clId="{23373048-13DF-4ECD-9B6B-34771B6B264F}" dt="2021-12-08T14:12:16.433" v="5068"/>
          <ac:spMkLst>
            <pc:docMk/>
            <pc:sldMk cId="2695815421" sldId="370"/>
            <ac:spMk id="32" creationId="{FAE103CA-5D5F-494F-9C7B-AB70606FD1F5}"/>
          </ac:spMkLst>
        </pc:spChg>
        <pc:spChg chg="del">
          <ac:chgData name="Achauer, Simon" userId="7702aed0-eff0-4188-97b7-921c3ed4bb8a" providerId="ADAL" clId="{23373048-13DF-4ECD-9B6B-34771B6B264F}" dt="2021-11-26T10:03:02.413" v="378" actId="478"/>
          <ac:spMkLst>
            <pc:docMk/>
            <pc:sldMk cId="2695815421" sldId="370"/>
            <ac:spMk id="36" creationId="{B5DE5B2F-517E-43CE-B929-617EC182F8D3}"/>
          </ac:spMkLst>
        </pc:spChg>
        <pc:spChg chg="del">
          <ac:chgData name="Achauer, Simon" userId="7702aed0-eff0-4188-97b7-921c3ed4bb8a" providerId="ADAL" clId="{23373048-13DF-4ECD-9B6B-34771B6B264F}" dt="2021-11-26T10:02:57.530" v="377" actId="478"/>
          <ac:spMkLst>
            <pc:docMk/>
            <pc:sldMk cId="2695815421" sldId="370"/>
            <ac:spMk id="39" creationId="{907BFFE8-24B6-4C4B-8002-3778B078D0DD}"/>
          </ac:spMkLst>
        </pc:spChg>
        <pc:spChg chg="del">
          <ac:chgData name="Achauer, Simon" userId="7702aed0-eff0-4188-97b7-921c3ed4bb8a" providerId="ADAL" clId="{23373048-13DF-4ECD-9B6B-34771B6B264F}" dt="2021-11-26T10:03:03.696" v="379" actId="478"/>
          <ac:spMkLst>
            <pc:docMk/>
            <pc:sldMk cId="2695815421" sldId="370"/>
            <ac:spMk id="43" creationId="{D0FC4A61-8B8E-44EA-BCE7-E486416AABE0}"/>
          </ac:spMkLst>
        </pc:spChg>
        <pc:spChg chg="del">
          <ac:chgData name="Achauer, Simon" userId="7702aed0-eff0-4188-97b7-921c3ed4bb8a" providerId="ADAL" clId="{23373048-13DF-4ECD-9B6B-34771B6B264F}" dt="2021-11-26T10:02:57.530" v="377" actId="478"/>
          <ac:spMkLst>
            <pc:docMk/>
            <pc:sldMk cId="2695815421" sldId="370"/>
            <ac:spMk id="48" creationId="{D92F50C1-3181-4E36-AFB6-B0DD1D18D088}"/>
          </ac:spMkLst>
        </pc:spChg>
        <pc:spChg chg="mod">
          <ac:chgData name="Achauer, Simon" userId="7702aed0-eff0-4188-97b7-921c3ed4bb8a" providerId="ADAL" clId="{23373048-13DF-4ECD-9B6B-34771B6B264F}" dt="2021-12-08T14:08:03.349" v="4957" actId="20577"/>
          <ac:spMkLst>
            <pc:docMk/>
            <pc:sldMk cId="2695815421" sldId="370"/>
            <ac:spMk id="50" creationId="{515E054F-95D4-47CE-96B1-11A1F46987E9}"/>
          </ac:spMkLst>
        </pc:spChg>
        <pc:spChg chg="mod">
          <ac:chgData name="Achauer, Simon" userId="7702aed0-eff0-4188-97b7-921c3ed4bb8a" providerId="ADAL" clId="{23373048-13DF-4ECD-9B6B-34771B6B264F}" dt="2021-12-08T14:08:06.863" v="4958" actId="20577"/>
          <ac:spMkLst>
            <pc:docMk/>
            <pc:sldMk cId="2695815421" sldId="370"/>
            <ac:spMk id="51" creationId="{AC9BF2D5-8A8B-41A3-A228-489B9634B7B2}"/>
          </ac:spMkLst>
        </pc:spChg>
        <pc:spChg chg="mod">
          <ac:chgData name="Achauer, Simon" userId="7702aed0-eff0-4188-97b7-921c3ed4bb8a" providerId="ADAL" clId="{23373048-13DF-4ECD-9B6B-34771B6B264F}" dt="2021-12-08T14:08:29.452" v="4961" actId="20577"/>
          <ac:spMkLst>
            <pc:docMk/>
            <pc:sldMk cId="2695815421" sldId="370"/>
            <ac:spMk id="53" creationId="{A7AE7641-136D-44B6-904C-FA2538ACF410}"/>
          </ac:spMkLst>
        </pc:spChg>
        <pc:spChg chg="mod">
          <ac:chgData name="Achauer, Simon" userId="7702aed0-eff0-4188-97b7-921c3ed4bb8a" providerId="ADAL" clId="{23373048-13DF-4ECD-9B6B-34771B6B264F}" dt="2021-12-08T14:07:58.560" v="4956" actId="20577"/>
          <ac:spMkLst>
            <pc:docMk/>
            <pc:sldMk cId="2695815421" sldId="370"/>
            <ac:spMk id="54" creationId="{6D4ED822-1E73-42FF-8C8D-95A013A05D12}"/>
          </ac:spMkLst>
        </pc:spChg>
        <pc:spChg chg="mod">
          <ac:chgData name="Achauer, Simon" userId="7702aed0-eff0-4188-97b7-921c3ed4bb8a" providerId="ADAL" clId="{23373048-13DF-4ECD-9B6B-34771B6B264F}" dt="2021-12-08T14:08:35.664" v="4964" actId="20577"/>
          <ac:spMkLst>
            <pc:docMk/>
            <pc:sldMk cId="2695815421" sldId="370"/>
            <ac:spMk id="59" creationId="{00B74F1C-8A09-45E3-8050-7F01580D52D9}"/>
          </ac:spMkLst>
        </pc:spChg>
        <pc:spChg chg="mod">
          <ac:chgData name="Achauer, Simon" userId="7702aed0-eff0-4188-97b7-921c3ed4bb8a" providerId="ADAL" clId="{23373048-13DF-4ECD-9B6B-34771B6B264F}" dt="2021-12-08T14:00:54.576" v="4790" actId="6549"/>
          <ac:spMkLst>
            <pc:docMk/>
            <pc:sldMk cId="2695815421" sldId="370"/>
            <ac:spMk id="65" creationId="{AC4D4BEC-E914-4897-8E01-BB6C3A4DF596}"/>
          </ac:spMkLst>
        </pc:spChg>
        <pc:picChg chg="add mod">
          <ac:chgData name="Achauer, Simon" userId="7702aed0-eff0-4188-97b7-921c3ed4bb8a" providerId="ADAL" clId="{23373048-13DF-4ECD-9B6B-34771B6B264F}" dt="2021-12-08T13:56:44.931" v="4528" actId="1076"/>
          <ac:picMkLst>
            <pc:docMk/>
            <pc:sldMk cId="2695815421" sldId="370"/>
            <ac:picMk id="15" creationId="{A61C775B-EE85-4EE1-AC33-60D1018212D3}"/>
          </ac:picMkLst>
        </pc:picChg>
        <pc:picChg chg="add mod">
          <ac:chgData name="Achauer, Simon" userId="7702aed0-eff0-4188-97b7-921c3ed4bb8a" providerId="ADAL" clId="{23373048-13DF-4ECD-9B6B-34771B6B264F}" dt="2021-12-08T13:56:44.931" v="4528" actId="1076"/>
          <ac:picMkLst>
            <pc:docMk/>
            <pc:sldMk cId="2695815421" sldId="370"/>
            <ac:picMk id="17" creationId="{14012C6F-0A71-4427-9C75-E729C760DC73}"/>
          </ac:picMkLst>
        </pc:picChg>
        <pc:picChg chg="add mod">
          <ac:chgData name="Achauer, Simon" userId="7702aed0-eff0-4188-97b7-921c3ed4bb8a" providerId="ADAL" clId="{23373048-13DF-4ECD-9B6B-34771B6B264F}" dt="2021-12-08T13:57:00.574" v="4530" actId="1076"/>
          <ac:picMkLst>
            <pc:docMk/>
            <pc:sldMk cId="2695815421" sldId="370"/>
            <ac:picMk id="19" creationId="{AF5DAB39-4BBC-4DD4-8181-B940E3E4DB47}"/>
          </ac:picMkLst>
        </pc:picChg>
        <pc:picChg chg="add mod">
          <ac:chgData name="Achauer, Simon" userId="7702aed0-eff0-4188-97b7-921c3ed4bb8a" providerId="ADAL" clId="{23373048-13DF-4ECD-9B6B-34771B6B264F}" dt="2021-12-08T13:57:00.574" v="4530" actId="1076"/>
          <ac:picMkLst>
            <pc:docMk/>
            <pc:sldMk cId="2695815421" sldId="370"/>
            <ac:picMk id="21" creationId="{08CD40D9-EDDC-482D-85F8-3BEB7ACDE49E}"/>
          </ac:picMkLst>
        </pc:picChg>
        <pc:picChg chg="del">
          <ac:chgData name="Achauer, Simon" userId="7702aed0-eff0-4188-97b7-921c3ed4bb8a" providerId="ADAL" clId="{23373048-13DF-4ECD-9B6B-34771B6B264F}" dt="2021-11-26T10:02:57.530" v="377" actId="478"/>
          <ac:picMkLst>
            <pc:docMk/>
            <pc:sldMk cId="2695815421" sldId="370"/>
            <ac:picMk id="23" creationId="{9D90F557-8830-4E3E-881F-49C4E1446370}"/>
          </ac:picMkLst>
        </pc:picChg>
        <pc:picChg chg="add mod">
          <ac:chgData name="Achauer, Simon" userId="7702aed0-eff0-4188-97b7-921c3ed4bb8a" providerId="ADAL" clId="{23373048-13DF-4ECD-9B6B-34771B6B264F}" dt="2021-12-08T13:57:19.246" v="4532" actId="1076"/>
          <ac:picMkLst>
            <pc:docMk/>
            <pc:sldMk cId="2695815421" sldId="370"/>
            <ac:picMk id="24" creationId="{1C3A30D1-2AB8-4695-AA17-18773ECE49A3}"/>
          </ac:picMkLst>
        </pc:picChg>
        <pc:picChg chg="del">
          <ac:chgData name="Achauer, Simon" userId="7702aed0-eff0-4188-97b7-921c3ed4bb8a" providerId="ADAL" clId="{23373048-13DF-4ECD-9B6B-34771B6B264F}" dt="2021-11-26T10:02:57.530" v="377" actId="478"/>
          <ac:picMkLst>
            <pc:docMk/>
            <pc:sldMk cId="2695815421" sldId="370"/>
            <ac:picMk id="25" creationId="{2B8D3C37-2752-4489-8DBA-D0A8155D23F7}"/>
          </ac:picMkLst>
        </pc:picChg>
        <pc:picChg chg="add mod">
          <ac:chgData name="Achauer, Simon" userId="7702aed0-eff0-4188-97b7-921c3ed4bb8a" providerId="ADAL" clId="{23373048-13DF-4ECD-9B6B-34771B6B264F}" dt="2021-12-08T13:57:19.246" v="4532" actId="1076"/>
          <ac:picMkLst>
            <pc:docMk/>
            <pc:sldMk cId="2695815421" sldId="370"/>
            <ac:picMk id="25" creationId="{F2A98E67-B579-46FA-B832-F93A53A00FFB}"/>
          </ac:picMkLst>
        </pc:picChg>
        <pc:picChg chg="add mod">
          <ac:chgData name="Achauer, Simon" userId="7702aed0-eff0-4188-97b7-921c3ed4bb8a" providerId="ADAL" clId="{23373048-13DF-4ECD-9B6B-34771B6B264F}" dt="2021-12-08T13:57:19.246" v="4532" actId="1076"/>
          <ac:picMkLst>
            <pc:docMk/>
            <pc:sldMk cId="2695815421" sldId="370"/>
            <ac:picMk id="27" creationId="{01FF24C3-D532-4DE7-824D-4C2DDA13DAF9}"/>
          </ac:picMkLst>
        </pc:picChg>
        <pc:picChg chg="del">
          <ac:chgData name="Achauer, Simon" userId="7702aed0-eff0-4188-97b7-921c3ed4bb8a" providerId="ADAL" clId="{23373048-13DF-4ECD-9B6B-34771B6B264F}" dt="2021-11-26T10:02:57.530" v="377" actId="478"/>
          <ac:picMkLst>
            <pc:docMk/>
            <pc:sldMk cId="2695815421" sldId="370"/>
            <ac:picMk id="27" creationId="{089BA1FC-4AD7-4F40-9685-296468BA5420}"/>
          </ac:picMkLst>
        </pc:picChg>
        <pc:picChg chg="add mod">
          <ac:chgData name="Achauer, Simon" userId="7702aed0-eff0-4188-97b7-921c3ed4bb8a" providerId="ADAL" clId="{23373048-13DF-4ECD-9B6B-34771B6B264F}" dt="2021-12-08T13:57:19.246" v="4532" actId="1076"/>
          <ac:picMkLst>
            <pc:docMk/>
            <pc:sldMk cId="2695815421" sldId="370"/>
            <ac:picMk id="29" creationId="{D9D31BBC-A270-423E-BB60-EE0901C60B7C}"/>
          </ac:picMkLst>
        </pc:picChg>
        <pc:picChg chg="del">
          <ac:chgData name="Achauer, Simon" userId="7702aed0-eff0-4188-97b7-921c3ed4bb8a" providerId="ADAL" clId="{23373048-13DF-4ECD-9B6B-34771B6B264F}" dt="2021-11-26T10:02:57.530" v="377" actId="478"/>
          <ac:picMkLst>
            <pc:docMk/>
            <pc:sldMk cId="2695815421" sldId="370"/>
            <ac:picMk id="37" creationId="{331C6A69-FF08-44DA-A248-5F2AA54A3BFE}"/>
          </ac:picMkLst>
        </pc:picChg>
        <pc:picChg chg="del">
          <ac:chgData name="Achauer, Simon" userId="7702aed0-eff0-4188-97b7-921c3ed4bb8a" providerId="ADAL" clId="{23373048-13DF-4ECD-9B6B-34771B6B264F}" dt="2021-11-26T10:02:57.530" v="377" actId="478"/>
          <ac:picMkLst>
            <pc:docMk/>
            <pc:sldMk cId="2695815421" sldId="370"/>
            <ac:picMk id="38" creationId="{38CD67C7-0F95-4E11-BEC9-D8F5570DD8FB}"/>
          </ac:picMkLst>
        </pc:picChg>
        <pc:picChg chg="del">
          <ac:chgData name="Achauer, Simon" userId="7702aed0-eff0-4188-97b7-921c3ed4bb8a" providerId="ADAL" clId="{23373048-13DF-4ECD-9B6B-34771B6B264F}" dt="2021-11-26T10:02:57.530" v="377" actId="478"/>
          <ac:picMkLst>
            <pc:docMk/>
            <pc:sldMk cId="2695815421" sldId="370"/>
            <ac:picMk id="41" creationId="{8AD3A1CB-ACC9-4014-9536-B9CD9B57D4FE}"/>
          </ac:picMkLst>
        </pc:picChg>
        <pc:picChg chg="del">
          <ac:chgData name="Achauer, Simon" userId="7702aed0-eff0-4188-97b7-921c3ed4bb8a" providerId="ADAL" clId="{23373048-13DF-4ECD-9B6B-34771B6B264F}" dt="2021-11-26T10:02:57.530" v="377" actId="478"/>
          <ac:picMkLst>
            <pc:docMk/>
            <pc:sldMk cId="2695815421" sldId="370"/>
            <ac:picMk id="47" creationId="{9D3377EB-05A1-4FEA-84DA-EDD3EE868A82}"/>
          </ac:picMkLst>
        </pc:picChg>
      </pc:sldChg>
      <pc:sldChg chg="addSp delSp modSp mod modTransition">
        <pc:chgData name="Achauer, Simon" userId="7702aed0-eff0-4188-97b7-921c3ed4bb8a" providerId="ADAL" clId="{23373048-13DF-4ECD-9B6B-34771B6B264F}" dt="2021-12-08T14:12:01.458" v="5056"/>
        <pc:sldMkLst>
          <pc:docMk/>
          <pc:sldMk cId="293731234" sldId="371"/>
        </pc:sldMkLst>
        <pc:spChg chg="mod">
          <ac:chgData name="Achauer, Simon" userId="7702aed0-eff0-4188-97b7-921c3ed4bb8a" providerId="ADAL" clId="{23373048-13DF-4ECD-9B6B-34771B6B264F}" dt="2021-11-26T10:04:15.083" v="407" actId="20577"/>
          <ac:spMkLst>
            <pc:docMk/>
            <pc:sldMk cId="293731234" sldId="371"/>
            <ac:spMk id="8" creationId="{D6DBC654-F0AF-42AF-BC93-77A9F9267BCE}"/>
          </ac:spMkLst>
        </pc:spChg>
        <pc:spChg chg="del">
          <ac:chgData name="Achauer, Simon" userId="7702aed0-eff0-4188-97b7-921c3ed4bb8a" providerId="ADAL" clId="{23373048-13DF-4ECD-9B6B-34771B6B264F}" dt="2021-12-08T14:12:01.202" v="5055" actId="478"/>
          <ac:spMkLst>
            <pc:docMk/>
            <pc:sldMk cId="293731234" sldId="371"/>
            <ac:spMk id="10" creationId="{F46FFBF2-E0FE-4B81-A2D2-9B37543852B8}"/>
          </ac:spMkLst>
        </pc:spChg>
        <pc:spChg chg="add mod">
          <ac:chgData name="Achauer, Simon" userId="7702aed0-eff0-4188-97b7-921c3ed4bb8a" providerId="ADAL" clId="{23373048-13DF-4ECD-9B6B-34771B6B264F}" dt="2021-12-08T14:12:01.458" v="5056"/>
          <ac:spMkLst>
            <pc:docMk/>
            <pc:sldMk cId="293731234" sldId="371"/>
            <ac:spMk id="22" creationId="{201D1DBB-B11D-40D4-AE03-3969DA4B67DF}"/>
          </ac:spMkLst>
        </pc:spChg>
      </pc:sldChg>
      <pc:sldChg chg="addSp delSp modSp mod modTransition">
        <pc:chgData name="Achauer, Simon" userId="7702aed0-eff0-4188-97b7-921c3ed4bb8a" providerId="ADAL" clId="{23373048-13DF-4ECD-9B6B-34771B6B264F}" dt="2021-12-08T14:12:06.506" v="5060"/>
        <pc:sldMkLst>
          <pc:docMk/>
          <pc:sldMk cId="3645782643" sldId="372"/>
        </pc:sldMkLst>
        <pc:spChg chg="mod">
          <ac:chgData name="Achauer, Simon" userId="7702aed0-eff0-4188-97b7-921c3ed4bb8a" providerId="ADAL" clId="{23373048-13DF-4ECD-9B6B-34771B6B264F}" dt="2021-11-26T10:04:29.112" v="421" actId="20577"/>
          <ac:spMkLst>
            <pc:docMk/>
            <pc:sldMk cId="3645782643" sldId="372"/>
            <ac:spMk id="8" creationId="{D6DBC654-F0AF-42AF-BC93-77A9F9267BCE}"/>
          </ac:spMkLst>
        </pc:spChg>
        <pc:spChg chg="del">
          <ac:chgData name="Achauer, Simon" userId="7702aed0-eff0-4188-97b7-921c3ed4bb8a" providerId="ADAL" clId="{23373048-13DF-4ECD-9B6B-34771B6B264F}" dt="2021-12-08T14:12:06.313" v="5059" actId="478"/>
          <ac:spMkLst>
            <pc:docMk/>
            <pc:sldMk cId="3645782643" sldId="372"/>
            <ac:spMk id="10" creationId="{F46FFBF2-E0FE-4B81-A2D2-9B37543852B8}"/>
          </ac:spMkLst>
        </pc:spChg>
        <pc:spChg chg="add mod">
          <ac:chgData name="Achauer, Simon" userId="7702aed0-eff0-4188-97b7-921c3ed4bb8a" providerId="ADAL" clId="{23373048-13DF-4ECD-9B6B-34771B6B264F}" dt="2021-12-08T14:12:06.506" v="5060"/>
          <ac:spMkLst>
            <pc:docMk/>
            <pc:sldMk cId="3645782643" sldId="372"/>
            <ac:spMk id="32" creationId="{D155D73A-FB18-4C8C-A25B-A1A015D3AAD3}"/>
          </ac:spMkLst>
        </pc:spChg>
      </pc:sldChg>
      <pc:sldChg chg="addSp delSp modSp mod modTransition">
        <pc:chgData name="Achauer, Simon" userId="7702aed0-eff0-4188-97b7-921c3ed4bb8a" providerId="ADAL" clId="{23373048-13DF-4ECD-9B6B-34771B6B264F}" dt="2021-12-08T14:12:11.222" v="5064"/>
        <pc:sldMkLst>
          <pc:docMk/>
          <pc:sldMk cId="3958083867" sldId="373"/>
        </pc:sldMkLst>
        <pc:spChg chg="mod">
          <ac:chgData name="Achauer, Simon" userId="7702aed0-eff0-4188-97b7-921c3ed4bb8a" providerId="ADAL" clId="{23373048-13DF-4ECD-9B6B-34771B6B264F}" dt="2021-11-26T10:04:39.062" v="432" actId="20577"/>
          <ac:spMkLst>
            <pc:docMk/>
            <pc:sldMk cId="3958083867" sldId="373"/>
            <ac:spMk id="8" creationId="{D6DBC654-F0AF-42AF-BC93-77A9F9267BCE}"/>
          </ac:spMkLst>
        </pc:spChg>
        <pc:spChg chg="del">
          <ac:chgData name="Achauer, Simon" userId="7702aed0-eff0-4188-97b7-921c3ed4bb8a" providerId="ADAL" clId="{23373048-13DF-4ECD-9B6B-34771B6B264F}" dt="2021-12-08T14:12:10.962" v="5063" actId="478"/>
          <ac:spMkLst>
            <pc:docMk/>
            <pc:sldMk cId="3958083867" sldId="373"/>
            <ac:spMk id="10" creationId="{F46FFBF2-E0FE-4B81-A2D2-9B37543852B8}"/>
          </ac:spMkLst>
        </pc:spChg>
        <pc:spChg chg="add mod">
          <ac:chgData name="Achauer, Simon" userId="7702aed0-eff0-4188-97b7-921c3ed4bb8a" providerId="ADAL" clId="{23373048-13DF-4ECD-9B6B-34771B6B264F}" dt="2021-12-08T14:12:11.222" v="5064"/>
          <ac:spMkLst>
            <pc:docMk/>
            <pc:sldMk cId="3958083867" sldId="373"/>
            <ac:spMk id="27" creationId="{8E55684B-36A2-4166-9EA2-52219218CFBB}"/>
          </ac:spMkLst>
        </pc:spChg>
      </pc:sldChg>
      <pc:sldChg chg="addSp delSp modSp mod modTransition delAnim">
        <pc:chgData name="Achauer, Simon" userId="7702aed0-eff0-4188-97b7-921c3ed4bb8a" providerId="ADAL" clId="{23373048-13DF-4ECD-9B6B-34771B6B264F}" dt="2021-12-08T14:12:13.812" v="5066"/>
        <pc:sldMkLst>
          <pc:docMk/>
          <pc:sldMk cId="662047189" sldId="374"/>
        </pc:sldMkLst>
        <pc:spChg chg="mod">
          <ac:chgData name="Achauer, Simon" userId="7702aed0-eff0-4188-97b7-921c3ed4bb8a" providerId="ADAL" clId="{23373048-13DF-4ECD-9B6B-34771B6B264F}" dt="2021-11-26T10:04:55.900" v="440" actId="20577"/>
          <ac:spMkLst>
            <pc:docMk/>
            <pc:sldMk cId="662047189" sldId="374"/>
            <ac:spMk id="8" creationId="{D6DBC654-F0AF-42AF-BC93-77A9F9267BCE}"/>
          </ac:spMkLst>
        </pc:spChg>
        <pc:spChg chg="del">
          <ac:chgData name="Achauer, Simon" userId="7702aed0-eff0-4188-97b7-921c3ed4bb8a" providerId="ADAL" clId="{23373048-13DF-4ECD-9B6B-34771B6B264F}" dt="2021-12-08T14:12:13.535" v="5065" actId="478"/>
          <ac:spMkLst>
            <pc:docMk/>
            <pc:sldMk cId="662047189" sldId="374"/>
            <ac:spMk id="10" creationId="{F46FFBF2-E0FE-4B81-A2D2-9B37543852B8}"/>
          </ac:spMkLst>
        </pc:spChg>
        <pc:spChg chg="mod">
          <ac:chgData name="Achauer, Simon" userId="7702aed0-eff0-4188-97b7-921c3ed4bb8a" providerId="ADAL" clId="{23373048-13DF-4ECD-9B6B-34771B6B264F}" dt="2021-11-26T10:14:38.929" v="633" actId="1076"/>
          <ac:spMkLst>
            <pc:docMk/>
            <pc:sldMk cId="662047189" sldId="374"/>
            <ac:spMk id="11" creationId="{BFD1B0B0-41B0-4C0C-A169-07FB8FE798A8}"/>
          </ac:spMkLst>
        </pc:spChg>
        <pc:spChg chg="mod">
          <ac:chgData name="Achauer, Simon" userId="7702aed0-eff0-4188-97b7-921c3ed4bb8a" providerId="ADAL" clId="{23373048-13DF-4ECD-9B6B-34771B6B264F}" dt="2021-11-26T10:14:38.929" v="633" actId="1076"/>
          <ac:spMkLst>
            <pc:docMk/>
            <pc:sldMk cId="662047189" sldId="374"/>
            <ac:spMk id="12" creationId="{2CE79B14-1168-498E-B7A3-0B0127E198EF}"/>
          </ac:spMkLst>
        </pc:spChg>
        <pc:spChg chg="mod">
          <ac:chgData name="Achauer, Simon" userId="7702aed0-eff0-4188-97b7-921c3ed4bb8a" providerId="ADAL" clId="{23373048-13DF-4ECD-9B6B-34771B6B264F}" dt="2021-11-26T10:14:03.903" v="631" actId="1038"/>
          <ac:spMkLst>
            <pc:docMk/>
            <pc:sldMk cId="662047189" sldId="374"/>
            <ac:spMk id="13" creationId="{A620C6DB-E31F-447A-A030-7045969A7221}"/>
          </ac:spMkLst>
        </pc:spChg>
        <pc:spChg chg="mod">
          <ac:chgData name="Achauer, Simon" userId="7702aed0-eff0-4188-97b7-921c3ed4bb8a" providerId="ADAL" clId="{23373048-13DF-4ECD-9B6B-34771B6B264F}" dt="2021-11-26T10:14:03.903" v="631" actId="1038"/>
          <ac:spMkLst>
            <pc:docMk/>
            <pc:sldMk cId="662047189" sldId="374"/>
            <ac:spMk id="14" creationId="{81041CBF-7A6F-4F07-8775-EAC5FE2579A7}"/>
          </ac:spMkLst>
        </pc:spChg>
        <pc:spChg chg="mod">
          <ac:chgData name="Achauer, Simon" userId="7702aed0-eff0-4188-97b7-921c3ed4bb8a" providerId="ADAL" clId="{23373048-13DF-4ECD-9B6B-34771B6B264F}" dt="2021-11-26T10:13:28.896" v="609" actId="1038"/>
          <ac:spMkLst>
            <pc:docMk/>
            <pc:sldMk cId="662047189" sldId="374"/>
            <ac:spMk id="16" creationId="{795836DF-EAD8-4F33-90B2-A75594BFD7FC}"/>
          </ac:spMkLst>
        </pc:spChg>
        <pc:spChg chg="mod">
          <ac:chgData name="Achauer, Simon" userId="7702aed0-eff0-4188-97b7-921c3ed4bb8a" providerId="ADAL" clId="{23373048-13DF-4ECD-9B6B-34771B6B264F}" dt="2021-11-26T10:13:28.896" v="609" actId="1038"/>
          <ac:spMkLst>
            <pc:docMk/>
            <pc:sldMk cId="662047189" sldId="374"/>
            <ac:spMk id="18" creationId="{B33EACEE-2094-4EF2-B16F-53ECD42A88FB}"/>
          </ac:spMkLst>
        </pc:spChg>
        <pc:spChg chg="mod">
          <ac:chgData name="Achauer, Simon" userId="7702aed0-eff0-4188-97b7-921c3ed4bb8a" providerId="ADAL" clId="{23373048-13DF-4ECD-9B6B-34771B6B264F}" dt="2021-11-26T10:14:12.207" v="632" actId="1076"/>
          <ac:spMkLst>
            <pc:docMk/>
            <pc:sldMk cId="662047189" sldId="374"/>
            <ac:spMk id="20" creationId="{2CB64D2C-51E8-43D9-8F1C-F56E603CC35A}"/>
          </ac:spMkLst>
        </pc:spChg>
        <pc:spChg chg="mod">
          <ac:chgData name="Achauer, Simon" userId="7702aed0-eff0-4188-97b7-921c3ed4bb8a" providerId="ADAL" clId="{23373048-13DF-4ECD-9B6B-34771B6B264F}" dt="2021-11-26T10:14:38.929" v="633" actId="1076"/>
          <ac:spMkLst>
            <pc:docMk/>
            <pc:sldMk cId="662047189" sldId="374"/>
            <ac:spMk id="21" creationId="{F8533799-D7C5-4D75-B0B6-50128B52A671}"/>
          </ac:spMkLst>
        </pc:spChg>
        <pc:spChg chg="mod">
          <ac:chgData name="Achauer, Simon" userId="7702aed0-eff0-4188-97b7-921c3ed4bb8a" providerId="ADAL" clId="{23373048-13DF-4ECD-9B6B-34771B6B264F}" dt="2021-11-26T10:14:12.207" v="632" actId="1076"/>
          <ac:spMkLst>
            <pc:docMk/>
            <pc:sldMk cId="662047189" sldId="374"/>
            <ac:spMk id="22" creationId="{651206D1-34CE-46B3-A717-4AA30DF5A8A0}"/>
          </ac:spMkLst>
        </pc:spChg>
        <pc:spChg chg="mod">
          <ac:chgData name="Achauer, Simon" userId="7702aed0-eff0-4188-97b7-921c3ed4bb8a" providerId="ADAL" clId="{23373048-13DF-4ECD-9B6B-34771B6B264F}" dt="2021-11-26T10:14:12.207" v="632" actId="1076"/>
          <ac:spMkLst>
            <pc:docMk/>
            <pc:sldMk cId="662047189" sldId="374"/>
            <ac:spMk id="24" creationId="{1794EC8A-F6CE-4A91-B893-B055A5686A74}"/>
          </ac:spMkLst>
        </pc:spChg>
        <pc:spChg chg="mod">
          <ac:chgData name="Achauer, Simon" userId="7702aed0-eff0-4188-97b7-921c3ed4bb8a" providerId="ADAL" clId="{23373048-13DF-4ECD-9B6B-34771B6B264F}" dt="2021-11-26T10:14:12.207" v="632" actId="1076"/>
          <ac:spMkLst>
            <pc:docMk/>
            <pc:sldMk cId="662047189" sldId="374"/>
            <ac:spMk id="26" creationId="{4B9C3FC0-0D7D-4AAD-8ADB-960763610003}"/>
          </ac:spMkLst>
        </pc:spChg>
        <pc:spChg chg="mod">
          <ac:chgData name="Achauer, Simon" userId="7702aed0-eff0-4188-97b7-921c3ed4bb8a" providerId="ADAL" clId="{23373048-13DF-4ECD-9B6B-34771B6B264F}" dt="2021-11-26T10:14:12.207" v="632" actId="1076"/>
          <ac:spMkLst>
            <pc:docMk/>
            <pc:sldMk cId="662047189" sldId="374"/>
            <ac:spMk id="27" creationId="{CDFE023F-D77E-4932-AA2B-388F43862E0F}"/>
          </ac:spMkLst>
        </pc:spChg>
        <pc:spChg chg="mod">
          <ac:chgData name="Achauer, Simon" userId="7702aed0-eff0-4188-97b7-921c3ed4bb8a" providerId="ADAL" clId="{23373048-13DF-4ECD-9B6B-34771B6B264F}" dt="2021-11-26T10:14:38.929" v="633" actId="1076"/>
          <ac:spMkLst>
            <pc:docMk/>
            <pc:sldMk cId="662047189" sldId="374"/>
            <ac:spMk id="28" creationId="{95814396-C122-4B12-9560-D51FCB917782}"/>
          </ac:spMkLst>
        </pc:spChg>
        <pc:spChg chg="mod">
          <ac:chgData name="Achauer, Simon" userId="7702aed0-eff0-4188-97b7-921c3ed4bb8a" providerId="ADAL" clId="{23373048-13DF-4ECD-9B6B-34771B6B264F}" dt="2021-11-26T10:14:12.207" v="632" actId="1076"/>
          <ac:spMkLst>
            <pc:docMk/>
            <pc:sldMk cId="662047189" sldId="374"/>
            <ac:spMk id="29" creationId="{86DB8DF9-9F78-48D9-9D72-EEFD35D7AD26}"/>
          </ac:spMkLst>
        </pc:spChg>
        <pc:spChg chg="add mod">
          <ac:chgData name="Achauer, Simon" userId="7702aed0-eff0-4188-97b7-921c3ed4bb8a" providerId="ADAL" clId="{23373048-13DF-4ECD-9B6B-34771B6B264F}" dt="2021-12-08T14:12:13.812" v="5066"/>
          <ac:spMkLst>
            <pc:docMk/>
            <pc:sldMk cId="662047189" sldId="374"/>
            <ac:spMk id="30" creationId="{4A2D6390-31D1-4931-AAC0-08D7F4BE7D21}"/>
          </ac:spMkLst>
        </pc:spChg>
        <pc:picChg chg="mod">
          <ac:chgData name="Achauer, Simon" userId="7702aed0-eff0-4188-97b7-921c3ed4bb8a" providerId="ADAL" clId="{23373048-13DF-4ECD-9B6B-34771B6B264F}" dt="2021-11-26T10:14:03.903" v="631" actId="1038"/>
          <ac:picMkLst>
            <pc:docMk/>
            <pc:sldMk cId="662047189" sldId="374"/>
            <ac:picMk id="2" creationId="{BA9AD495-9BEA-4E85-ABEC-9FFEF1E167AD}"/>
          </ac:picMkLst>
        </pc:picChg>
        <pc:picChg chg="mod">
          <ac:chgData name="Achauer, Simon" userId="7702aed0-eff0-4188-97b7-921c3ed4bb8a" providerId="ADAL" clId="{23373048-13DF-4ECD-9B6B-34771B6B264F}" dt="2021-11-26T10:14:38.929" v="633" actId="1076"/>
          <ac:picMkLst>
            <pc:docMk/>
            <pc:sldMk cId="662047189" sldId="374"/>
            <ac:picMk id="3" creationId="{F598FB26-0B51-4836-ACB0-A59CF06F547B}"/>
          </ac:picMkLst>
        </pc:picChg>
        <pc:picChg chg="mod">
          <ac:chgData name="Achauer, Simon" userId="7702aed0-eff0-4188-97b7-921c3ed4bb8a" providerId="ADAL" clId="{23373048-13DF-4ECD-9B6B-34771B6B264F}" dt="2021-11-26T10:14:38.929" v="633" actId="1076"/>
          <ac:picMkLst>
            <pc:docMk/>
            <pc:sldMk cId="662047189" sldId="374"/>
            <ac:picMk id="4" creationId="{B0D76F64-B314-4417-B154-91BF1FE27377}"/>
          </ac:picMkLst>
        </pc:picChg>
        <pc:picChg chg="mod">
          <ac:chgData name="Achauer, Simon" userId="7702aed0-eff0-4188-97b7-921c3ed4bb8a" providerId="ADAL" clId="{23373048-13DF-4ECD-9B6B-34771B6B264F}" dt="2021-11-26T10:13:28.896" v="609" actId="1038"/>
          <ac:picMkLst>
            <pc:docMk/>
            <pc:sldMk cId="662047189" sldId="374"/>
            <ac:picMk id="5" creationId="{CB1406CF-939B-44CC-84DD-F7393A8836A6}"/>
          </ac:picMkLst>
        </pc:picChg>
        <pc:picChg chg="mod">
          <ac:chgData name="Achauer, Simon" userId="7702aed0-eff0-4188-97b7-921c3ed4bb8a" providerId="ADAL" clId="{23373048-13DF-4ECD-9B6B-34771B6B264F}" dt="2021-11-26T10:13:28.896" v="609" actId="1038"/>
          <ac:picMkLst>
            <pc:docMk/>
            <pc:sldMk cId="662047189" sldId="374"/>
            <ac:picMk id="6" creationId="{923C2DB7-6CE6-4368-8652-F518D7DE1E14}"/>
          </ac:picMkLst>
        </pc:picChg>
        <pc:picChg chg="mod">
          <ac:chgData name="Achauer, Simon" userId="7702aed0-eff0-4188-97b7-921c3ed4bb8a" providerId="ADAL" clId="{23373048-13DF-4ECD-9B6B-34771B6B264F}" dt="2021-11-26T10:14:03.903" v="631" actId="1038"/>
          <ac:picMkLst>
            <pc:docMk/>
            <pc:sldMk cId="662047189" sldId="374"/>
            <ac:picMk id="9" creationId="{A987175D-8D58-46C9-84E6-A30EF72D728A}"/>
          </ac:picMkLst>
        </pc:picChg>
        <pc:picChg chg="mod">
          <ac:chgData name="Achauer, Simon" userId="7702aed0-eff0-4188-97b7-921c3ed4bb8a" providerId="ADAL" clId="{23373048-13DF-4ECD-9B6B-34771B6B264F}" dt="2021-11-26T10:14:12.207" v="632" actId="1076"/>
          <ac:picMkLst>
            <pc:docMk/>
            <pc:sldMk cId="662047189" sldId="374"/>
            <ac:picMk id="15" creationId="{31319918-5B2F-4600-B5EB-48448DA165B4}"/>
          </ac:picMkLst>
        </pc:picChg>
        <pc:picChg chg="mod">
          <ac:chgData name="Achauer, Simon" userId="7702aed0-eff0-4188-97b7-921c3ed4bb8a" providerId="ADAL" clId="{23373048-13DF-4ECD-9B6B-34771B6B264F}" dt="2021-11-26T10:14:12.207" v="632" actId="1076"/>
          <ac:picMkLst>
            <pc:docMk/>
            <pc:sldMk cId="662047189" sldId="374"/>
            <ac:picMk id="17" creationId="{D8C550BC-3A89-4C0B-9D7A-C2AD1BC6D8AB}"/>
          </ac:picMkLst>
        </pc:picChg>
        <pc:picChg chg="mod">
          <ac:chgData name="Achauer, Simon" userId="7702aed0-eff0-4188-97b7-921c3ed4bb8a" providerId="ADAL" clId="{23373048-13DF-4ECD-9B6B-34771B6B264F}" dt="2021-11-26T10:14:12.207" v="632" actId="1076"/>
          <ac:picMkLst>
            <pc:docMk/>
            <pc:sldMk cId="662047189" sldId="374"/>
            <ac:picMk id="19" creationId="{093C48A1-2BAA-4C40-9C5A-3DFD60EB9027}"/>
          </ac:picMkLst>
        </pc:picChg>
        <pc:picChg chg="mod">
          <ac:chgData name="Achauer, Simon" userId="7702aed0-eff0-4188-97b7-921c3ed4bb8a" providerId="ADAL" clId="{23373048-13DF-4ECD-9B6B-34771B6B264F}" dt="2021-11-26T10:14:12.207" v="632" actId="1076"/>
          <ac:picMkLst>
            <pc:docMk/>
            <pc:sldMk cId="662047189" sldId="374"/>
            <ac:picMk id="23" creationId="{322EE55B-5B9D-4F6B-AC28-1E7B836797E5}"/>
          </ac:picMkLst>
        </pc:picChg>
        <pc:cxnChg chg="del">
          <ac:chgData name="Achauer, Simon" userId="7702aed0-eff0-4188-97b7-921c3ed4bb8a" providerId="ADAL" clId="{23373048-13DF-4ECD-9B6B-34771B6B264F}" dt="2021-11-26T10:02:03.412" v="367" actId="478"/>
          <ac:cxnSpMkLst>
            <pc:docMk/>
            <pc:sldMk cId="662047189" sldId="374"/>
            <ac:cxnSpMk id="30" creationId="{2C7DB26A-2BF8-4D16-B505-28CC6AD4A42B}"/>
          </ac:cxnSpMkLst>
        </pc:cxnChg>
        <pc:cxnChg chg="del">
          <ac:chgData name="Achauer, Simon" userId="7702aed0-eff0-4188-97b7-921c3ed4bb8a" providerId="ADAL" clId="{23373048-13DF-4ECD-9B6B-34771B6B264F}" dt="2021-11-26T10:02:04.435" v="368" actId="478"/>
          <ac:cxnSpMkLst>
            <pc:docMk/>
            <pc:sldMk cId="662047189" sldId="374"/>
            <ac:cxnSpMk id="32" creationId="{29764126-C9A7-4EE8-9871-BE96A08584DD}"/>
          </ac:cxnSpMkLst>
        </pc:cxnChg>
        <pc:cxnChg chg="del">
          <ac:chgData name="Achauer, Simon" userId="7702aed0-eff0-4188-97b7-921c3ed4bb8a" providerId="ADAL" clId="{23373048-13DF-4ECD-9B6B-34771B6B264F}" dt="2021-11-26T10:02:02.558" v="366" actId="478"/>
          <ac:cxnSpMkLst>
            <pc:docMk/>
            <pc:sldMk cId="662047189" sldId="374"/>
            <ac:cxnSpMk id="33" creationId="{AC9B2DCD-F103-433E-A6E3-85F4D58C9209}"/>
          </ac:cxnSpMkLst>
        </pc:cxnChg>
      </pc:sldChg>
      <pc:sldChg chg="addSp delSp modSp mod modTransition delAnim modAnim">
        <pc:chgData name="Achauer, Simon" userId="7702aed0-eff0-4188-97b7-921c3ed4bb8a" providerId="ADAL" clId="{23373048-13DF-4ECD-9B6B-34771B6B264F}" dt="2021-12-08T14:12:08.743" v="5062"/>
        <pc:sldMkLst>
          <pc:docMk/>
          <pc:sldMk cId="3806493361" sldId="375"/>
        </pc:sldMkLst>
        <pc:spChg chg="mod">
          <ac:chgData name="Achauer, Simon" userId="7702aed0-eff0-4188-97b7-921c3ed4bb8a" providerId="ADAL" clId="{23373048-13DF-4ECD-9B6B-34771B6B264F}" dt="2021-11-26T10:04:33.920" v="426" actId="20577"/>
          <ac:spMkLst>
            <pc:docMk/>
            <pc:sldMk cId="3806493361" sldId="375"/>
            <ac:spMk id="8" creationId="{D6DBC654-F0AF-42AF-BC93-77A9F9267BCE}"/>
          </ac:spMkLst>
        </pc:spChg>
        <pc:spChg chg="del">
          <ac:chgData name="Achauer, Simon" userId="7702aed0-eff0-4188-97b7-921c3ed4bb8a" providerId="ADAL" clId="{23373048-13DF-4ECD-9B6B-34771B6B264F}" dt="2021-12-08T14:12:08.536" v="5061" actId="478"/>
          <ac:spMkLst>
            <pc:docMk/>
            <pc:sldMk cId="3806493361" sldId="375"/>
            <ac:spMk id="10" creationId="{F46FFBF2-E0FE-4B81-A2D2-9B37543852B8}"/>
          </ac:spMkLst>
        </pc:spChg>
        <pc:spChg chg="mod">
          <ac:chgData name="Achauer, Simon" userId="7702aed0-eff0-4188-97b7-921c3ed4bb8a" providerId="ADAL" clId="{23373048-13DF-4ECD-9B6B-34771B6B264F}" dt="2021-11-26T10:15:21.652" v="639" actId="12788"/>
          <ac:spMkLst>
            <pc:docMk/>
            <pc:sldMk cId="3806493361" sldId="375"/>
            <ac:spMk id="13" creationId="{A620C6DB-E31F-447A-A030-7045969A7221}"/>
          </ac:spMkLst>
        </pc:spChg>
        <pc:spChg chg="mod">
          <ac:chgData name="Achauer, Simon" userId="7702aed0-eff0-4188-97b7-921c3ed4bb8a" providerId="ADAL" clId="{23373048-13DF-4ECD-9B6B-34771B6B264F}" dt="2021-11-26T10:15:12.386" v="636" actId="12788"/>
          <ac:spMkLst>
            <pc:docMk/>
            <pc:sldMk cId="3806493361" sldId="375"/>
            <ac:spMk id="23" creationId="{A7CB05B1-6720-4D4C-BDA3-34D19C735878}"/>
          </ac:spMkLst>
        </pc:spChg>
        <pc:spChg chg="mod">
          <ac:chgData name="Achauer, Simon" userId="7702aed0-eff0-4188-97b7-921c3ed4bb8a" providerId="ADAL" clId="{23373048-13DF-4ECD-9B6B-34771B6B264F}" dt="2021-11-26T10:15:01.350" v="635" actId="12788"/>
          <ac:spMkLst>
            <pc:docMk/>
            <pc:sldMk cId="3806493361" sldId="375"/>
            <ac:spMk id="25" creationId="{4EBD8F6C-47E1-45A8-924E-32F876579CC0}"/>
          </ac:spMkLst>
        </pc:spChg>
        <pc:spChg chg="mod">
          <ac:chgData name="Achauer, Simon" userId="7702aed0-eff0-4188-97b7-921c3ed4bb8a" providerId="ADAL" clId="{23373048-13DF-4ECD-9B6B-34771B6B264F}" dt="2021-11-26T10:12:13.682" v="587" actId="12788"/>
          <ac:spMkLst>
            <pc:docMk/>
            <pc:sldMk cId="3806493361" sldId="375"/>
            <ac:spMk id="27" creationId="{F4350B98-A40C-4546-8B1E-F66B11916104}"/>
          </ac:spMkLst>
        </pc:spChg>
        <pc:spChg chg="mod">
          <ac:chgData name="Achauer, Simon" userId="7702aed0-eff0-4188-97b7-921c3ed4bb8a" providerId="ADAL" clId="{23373048-13DF-4ECD-9B6B-34771B6B264F}" dt="2021-11-26T10:14:57.186" v="634" actId="12788"/>
          <ac:spMkLst>
            <pc:docMk/>
            <pc:sldMk cId="3806493361" sldId="375"/>
            <ac:spMk id="29" creationId="{FDBC4263-96AC-4AC8-B33A-40A7D545495B}"/>
          </ac:spMkLst>
        </pc:spChg>
        <pc:spChg chg="mod">
          <ac:chgData name="Achauer, Simon" userId="7702aed0-eff0-4188-97b7-921c3ed4bb8a" providerId="ADAL" clId="{23373048-13DF-4ECD-9B6B-34771B6B264F}" dt="2021-11-26T10:15:12.386" v="636" actId="12788"/>
          <ac:spMkLst>
            <pc:docMk/>
            <pc:sldMk cId="3806493361" sldId="375"/>
            <ac:spMk id="31" creationId="{965EBE16-BF0B-4AD9-8983-BC14B2163152}"/>
          </ac:spMkLst>
        </pc:spChg>
        <pc:spChg chg="add mod">
          <ac:chgData name="Achauer, Simon" userId="7702aed0-eff0-4188-97b7-921c3ed4bb8a" providerId="ADAL" clId="{23373048-13DF-4ECD-9B6B-34771B6B264F}" dt="2021-11-26T10:14:57.186" v="634" actId="12788"/>
          <ac:spMkLst>
            <pc:docMk/>
            <pc:sldMk cId="3806493361" sldId="375"/>
            <ac:spMk id="32" creationId="{EAB4BB22-CF2A-484C-8BE0-D3E444F4372A}"/>
          </ac:spMkLst>
        </pc:spChg>
        <pc:spChg chg="mod">
          <ac:chgData name="Achauer, Simon" userId="7702aed0-eff0-4188-97b7-921c3ed4bb8a" providerId="ADAL" clId="{23373048-13DF-4ECD-9B6B-34771B6B264F}" dt="2021-11-26T10:15:01.350" v="635" actId="12788"/>
          <ac:spMkLst>
            <pc:docMk/>
            <pc:sldMk cId="3806493361" sldId="375"/>
            <ac:spMk id="33" creationId="{EA9CA232-BDE6-4867-987D-11C5293AA6CC}"/>
          </ac:spMkLst>
        </pc:spChg>
        <pc:spChg chg="add mod">
          <ac:chgData name="Achauer, Simon" userId="7702aed0-eff0-4188-97b7-921c3ed4bb8a" providerId="ADAL" clId="{23373048-13DF-4ECD-9B6B-34771B6B264F}" dt="2021-11-26T10:14:57.186" v="634" actId="12788"/>
          <ac:spMkLst>
            <pc:docMk/>
            <pc:sldMk cId="3806493361" sldId="375"/>
            <ac:spMk id="34" creationId="{48690F73-47C9-4DB6-9B24-169C1B8FF144}"/>
          </ac:spMkLst>
        </pc:spChg>
        <pc:spChg chg="mod">
          <ac:chgData name="Achauer, Simon" userId="7702aed0-eff0-4188-97b7-921c3ed4bb8a" providerId="ADAL" clId="{23373048-13DF-4ECD-9B6B-34771B6B264F}" dt="2021-11-26T10:12:13.682" v="587" actId="12788"/>
          <ac:spMkLst>
            <pc:docMk/>
            <pc:sldMk cId="3806493361" sldId="375"/>
            <ac:spMk id="35" creationId="{E5C1E3E3-04B6-4124-AD93-CC540731E728}"/>
          </ac:spMkLst>
        </pc:spChg>
        <pc:spChg chg="add mod">
          <ac:chgData name="Achauer, Simon" userId="7702aed0-eff0-4188-97b7-921c3ed4bb8a" providerId="ADAL" clId="{23373048-13DF-4ECD-9B6B-34771B6B264F}" dt="2021-12-08T14:12:08.743" v="5062"/>
          <ac:spMkLst>
            <pc:docMk/>
            <pc:sldMk cId="3806493361" sldId="375"/>
            <ac:spMk id="36" creationId="{F93EBF55-4293-497C-8710-0047F87DCCCC}"/>
          </ac:spMkLst>
        </pc:spChg>
        <pc:spChg chg="mod">
          <ac:chgData name="Achauer, Simon" userId="7702aed0-eff0-4188-97b7-921c3ed4bb8a" providerId="ADAL" clId="{23373048-13DF-4ECD-9B6B-34771B6B264F}" dt="2021-11-26T10:15:16.947" v="638" actId="1076"/>
          <ac:spMkLst>
            <pc:docMk/>
            <pc:sldMk cId="3806493361" sldId="375"/>
            <ac:spMk id="78" creationId="{39A6DDD6-233A-4D37-9515-3C757EACB39A}"/>
          </ac:spMkLst>
        </pc:spChg>
        <pc:picChg chg="mod">
          <ac:chgData name="Achauer, Simon" userId="7702aed0-eff0-4188-97b7-921c3ed4bb8a" providerId="ADAL" clId="{23373048-13DF-4ECD-9B6B-34771B6B264F}" dt="2021-11-26T10:15:21.652" v="639" actId="12788"/>
          <ac:picMkLst>
            <pc:docMk/>
            <pc:sldMk cId="3806493361" sldId="375"/>
            <ac:picMk id="16" creationId="{F80E3486-4F68-47B7-BC4C-D5BE15A26415}"/>
          </ac:picMkLst>
        </pc:picChg>
        <pc:picChg chg="mod">
          <ac:chgData name="Achauer, Simon" userId="7702aed0-eff0-4188-97b7-921c3ed4bb8a" providerId="ADAL" clId="{23373048-13DF-4ECD-9B6B-34771B6B264F}" dt="2021-11-26T10:15:12.386" v="636" actId="12788"/>
          <ac:picMkLst>
            <pc:docMk/>
            <pc:sldMk cId="3806493361" sldId="375"/>
            <ac:picMk id="18" creationId="{F5ECEEB2-2903-4216-95A6-57EE7BB58DF6}"/>
          </ac:picMkLst>
        </pc:picChg>
        <pc:picChg chg="mod">
          <ac:chgData name="Achauer, Simon" userId="7702aed0-eff0-4188-97b7-921c3ed4bb8a" providerId="ADAL" clId="{23373048-13DF-4ECD-9B6B-34771B6B264F}" dt="2021-11-26T10:15:01.350" v="635" actId="12788"/>
          <ac:picMkLst>
            <pc:docMk/>
            <pc:sldMk cId="3806493361" sldId="375"/>
            <ac:picMk id="19" creationId="{245D2644-B0C2-491C-8742-CB463990B425}"/>
          </ac:picMkLst>
        </pc:picChg>
        <pc:picChg chg="mod">
          <ac:chgData name="Achauer, Simon" userId="7702aed0-eff0-4188-97b7-921c3ed4bb8a" providerId="ADAL" clId="{23373048-13DF-4ECD-9B6B-34771B6B264F}" dt="2021-11-26T10:12:13.682" v="587" actId="12788"/>
          <ac:picMkLst>
            <pc:docMk/>
            <pc:sldMk cId="3806493361" sldId="375"/>
            <ac:picMk id="22" creationId="{EA5206D6-6427-49DE-BC80-11677ABB8E6D}"/>
          </ac:picMkLst>
        </pc:picChg>
        <pc:picChg chg="mod">
          <ac:chgData name="Achauer, Simon" userId="7702aed0-eff0-4188-97b7-921c3ed4bb8a" providerId="ADAL" clId="{23373048-13DF-4ECD-9B6B-34771B6B264F}" dt="2021-11-26T10:14:57.186" v="634" actId="12788"/>
          <ac:picMkLst>
            <pc:docMk/>
            <pc:sldMk cId="3806493361" sldId="375"/>
            <ac:picMk id="24" creationId="{3196A7C7-F5EE-4A61-993C-60552F916023}"/>
          </ac:picMkLst>
        </pc:picChg>
        <pc:picChg chg="mod">
          <ac:chgData name="Achauer, Simon" userId="7702aed0-eff0-4188-97b7-921c3ed4bb8a" providerId="ADAL" clId="{23373048-13DF-4ECD-9B6B-34771B6B264F}" dt="2021-11-26T10:15:12.386" v="636" actId="12788"/>
          <ac:picMkLst>
            <pc:docMk/>
            <pc:sldMk cId="3806493361" sldId="375"/>
            <ac:picMk id="26" creationId="{8AD12625-8D11-483A-A86B-E9EE018C030E}"/>
          </ac:picMkLst>
        </pc:picChg>
        <pc:picChg chg="mod">
          <ac:chgData name="Achauer, Simon" userId="7702aed0-eff0-4188-97b7-921c3ed4bb8a" providerId="ADAL" clId="{23373048-13DF-4ECD-9B6B-34771B6B264F}" dt="2021-11-26T10:15:01.350" v="635" actId="12788"/>
          <ac:picMkLst>
            <pc:docMk/>
            <pc:sldMk cId="3806493361" sldId="375"/>
            <ac:picMk id="28" creationId="{C33A01DC-48AB-44F0-A83E-63E0A033A58D}"/>
          </ac:picMkLst>
        </pc:picChg>
        <pc:picChg chg="mod">
          <ac:chgData name="Achauer, Simon" userId="7702aed0-eff0-4188-97b7-921c3ed4bb8a" providerId="ADAL" clId="{23373048-13DF-4ECD-9B6B-34771B6B264F}" dt="2021-11-26T10:12:13.682" v="587" actId="12788"/>
          <ac:picMkLst>
            <pc:docMk/>
            <pc:sldMk cId="3806493361" sldId="375"/>
            <ac:picMk id="30" creationId="{C33468AC-7E8D-4F12-A9F6-F64AC8B18498}"/>
          </ac:picMkLst>
        </pc:picChg>
        <pc:cxnChg chg="del">
          <ac:chgData name="Achauer, Simon" userId="7702aed0-eff0-4188-97b7-921c3ed4bb8a" providerId="ADAL" clId="{23373048-13DF-4ECD-9B6B-34771B6B264F}" dt="2021-11-26T10:01:54.768" v="334" actId="478"/>
          <ac:cxnSpMkLst>
            <pc:docMk/>
            <pc:sldMk cId="3806493361" sldId="375"/>
            <ac:cxnSpMk id="42" creationId="{67F5EBA0-2AE3-4736-8E82-4743ADA5C236}"/>
          </ac:cxnSpMkLst>
        </pc:cxnChg>
        <pc:cxnChg chg="del">
          <ac:chgData name="Achauer, Simon" userId="7702aed0-eff0-4188-97b7-921c3ed4bb8a" providerId="ADAL" clId="{23373048-13DF-4ECD-9B6B-34771B6B264F}" dt="2021-11-26T10:01:54.059" v="333" actId="478"/>
          <ac:cxnSpMkLst>
            <pc:docMk/>
            <pc:sldMk cId="3806493361" sldId="375"/>
            <ac:cxnSpMk id="43" creationId="{415D28A8-B3C1-446B-BC8B-5A36A23548D6}"/>
          </ac:cxnSpMkLst>
        </pc:cxnChg>
      </pc:sldChg>
      <pc:sldChg chg="addSp delSp modSp mod modTransition delAnim">
        <pc:chgData name="Achauer, Simon" userId="7702aed0-eff0-4188-97b7-921c3ed4bb8a" providerId="ADAL" clId="{23373048-13DF-4ECD-9B6B-34771B6B264F}" dt="2021-12-08T14:12:03.885" v="5058"/>
        <pc:sldMkLst>
          <pc:docMk/>
          <pc:sldMk cId="3898979189" sldId="376"/>
        </pc:sldMkLst>
        <pc:spChg chg="mod">
          <ac:chgData name="Achauer, Simon" userId="7702aed0-eff0-4188-97b7-921c3ed4bb8a" providerId="ADAL" clId="{23373048-13DF-4ECD-9B6B-34771B6B264F}" dt="2021-11-26T10:16:17.964" v="676" actId="1038"/>
          <ac:spMkLst>
            <pc:docMk/>
            <pc:sldMk cId="3898979189" sldId="376"/>
            <ac:spMk id="7" creationId="{33DC72CE-96A6-455C-B62B-46197FA96DA8}"/>
          </ac:spMkLst>
        </pc:spChg>
        <pc:spChg chg="mod">
          <ac:chgData name="Achauer, Simon" userId="7702aed0-eff0-4188-97b7-921c3ed4bb8a" providerId="ADAL" clId="{23373048-13DF-4ECD-9B6B-34771B6B264F}" dt="2021-11-26T10:04:18.903" v="410" actId="20577"/>
          <ac:spMkLst>
            <pc:docMk/>
            <pc:sldMk cId="3898979189" sldId="376"/>
            <ac:spMk id="8" creationId="{D6DBC654-F0AF-42AF-BC93-77A9F9267BCE}"/>
          </ac:spMkLst>
        </pc:spChg>
        <pc:spChg chg="mod">
          <ac:chgData name="Achauer, Simon" userId="7702aed0-eff0-4188-97b7-921c3ed4bb8a" providerId="ADAL" clId="{23373048-13DF-4ECD-9B6B-34771B6B264F}" dt="2021-11-26T10:16:17.964" v="676" actId="1038"/>
          <ac:spMkLst>
            <pc:docMk/>
            <pc:sldMk cId="3898979189" sldId="376"/>
            <ac:spMk id="9" creationId="{56F777CC-1B34-4BF8-B074-109B494E14C4}"/>
          </ac:spMkLst>
        </pc:spChg>
        <pc:spChg chg="del">
          <ac:chgData name="Achauer, Simon" userId="7702aed0-eff0-4188-97b7-921c3ed4bb8a" providerId="ADAL" clId="{23373048-13DF-4ECD-9B6B-34771B6B264F}" dt="2021-12-08T14:12:03.610" v="5057" actId="478"/>
          <ac:spMkLst>
            <pc:docMk/>
            <pc:sldMk cId="3898979189" sldId="376"/>
            <ac:spMk id="10" creationId="{F46FFBF2-E0FE-4B81-A2D2-9B37543852B8}"/>
          </ac:spMkLst>
        </pc:spChg>
        <pc:spChg chg="mod">
          <ac:chgData name="Achauer, Simon" userId="7702aed0-eff0-4188-97b7-921c3ed4bb8a" providerId="ADAL" clId="{23373048-13DF-4ECD-9B6B-34771B6B264F}" dt="2021-11-26T10:16:17.964" v="676" actId="1038"/>
          <ac:spMkLst>
            <pc:docMk/>
            <pc:sldMk cId="3898979189" sldId="376"/>
            <ac:spMk id="11" creationId="{4258EDA8-B032-4573-AB9C-EC5D4ED3B3C1}"/>
          </ac:spMkLst>
        </pc:spChg>
        <pc:spChg chg="mod">
          <ac:chgData name="Achauer, Simon" userId="7702aed0-eff0-4188-97b7-921c3ed4bb8a" providerId="ADAL" clId="{23373048-13DF-4ECD-9B6B-34771B6B264F}" dt="2021-11-26T10:15:37.364" v="640" actId="12788"/>
          <ac:spMkLst>
            <pc:docMk/>
            <pc:sldMk cId="3898979189" sldId="376"/>
            <ac:spMk id="13" creationId="{A620C6DB-E31F-447A-A030-7045969A7221}"/>
          </ac:spMkLst>
        </pc:spChg>
        <pc:spChg chg="mod">
          <ac:chgData name="Achauer, Simon" userId="7702aed0-eff0-4188-97b7-921c3ed4bb8a" providerId="ADAL" clId="{23373048-13DF-4ECD-9B6B-34771B6B264F}" dt="2021-11-26T10:16:17.964" v="676" actId="1038"/>
          <ac:spMkLst>
            <pc:docMk/>
            <pc:sldMk cId="3898979189" sldId="376"/>
            <ac:spMk id="15" creationId="{68353387-C1A3-4A57-91B1-5705F1875956}"/>
          </ac:spMkLst>
        </pc:spChg>
        <pc:spChg chg="mod">
          <ac:chgData name="Achauer, Simon" userId="7702aed0-eff0-4188-97b7-921c3ed4bb8a" providerId="ADAL" clId="{23373048-13DF-4ECD-9B6B-34771B6B264F}" dt="2021-11-26T10:15:37.364" v="640" actId="12788"/>
          <ac:spMkLst>
            <pc:docMk/>
            <pc:sldMk cId="3898979189" sldId="376"/>
            <ac:spMk id="17" creationId="{5DC5559D-73C4-4C65-A132-BC772850ED95}"/>
          </ac:spMkLst>
        </pc:spChg>
        <pc:spChg chg="mod">
          <ac:chgData name="Achauer, Simon" userId="7702aed0-eff0-4188-97b7-921c3ed4bb8a" providerId="ADAL" clId="{23373048-13DF-4ECD-9B6B-34771B6B264F}" dt="2021-11-26T10:16:17.964" v="676" actId="1038"/>
          <ac:spMkLst>
            <pc:docMk/>
            <pc:sldMk cId="3898979189" sldId="376"/>
            <ac:spMk id="20" creationId="{5EE4EBD6-BDF4-45D4-B11C-0E537840C89F}"/>
          </ac:spMkLst>
        </pc:spChg>
        <pc:spChg chg="add mod">
          <ac:chgData name="Achauer, Simon" userId="7702aed0-eff0-4188-97b7-921c3ed4bb8a" providerId="ADAL" clId="{23373048-13DF-4ECD-9B6B-34771B6B264F}" dt="2021-12-08T14:12:03.885" v="5058"/>
          <ac:spMkLst>
            <pc:docMk/>
            <pc:sldMk cId="3898979189" sldId="376"/>
            <ac:spMk id="22" creationId="{124E1894-3362-465D-9B7D-4EB5ECFBB17C}"/>
          </ac:spMkLst>
        </pc:spChg>
        <pc:spChg chg="mod ord">
          <ac:chgData name="Achauer, Simon" userId="7702aed0-eff0-4188-97b7-921c3ed4bb8a" providerId="ADAL" clId="{23373048-13DF-4ECD-9B6B-34771B6B264F}" dt="2021-11-26T10:16:17.964" v="676" actId="1038"/>
          <ac:spMkLst>
            <pc:docMk/>
            <pc:sldMk cId="3898979189" sldId="376"/>
            <ac:spMk id="32" creationId="{607E1162-39A0-4507-B2EC-B0FE17A47FC4}"/>
          </ac:spMkLst>
        </pc:spChg>
        <pc:spChg chg="mod">
          <ac:chgData name="Achauer, Simon" userId="7702aed0-eff0-4188-97b7-921c3ed4bb8a" providerId="ADAL" clId="{23373048-13DF-4ECD-9B6B-34771B6B264F}" dt="2021-11-26T10:16:17.964" v="676" actId="1038"/>
          <ac:spMkLst>
            <pc:docMk/>
            <pc:sldMk cId="3898979189" sldId="376"/>
            <ac:spMk id="33" creationId="{839619A7-1583-40A7-954A-7BF1B349C9A7}"/>
          </ac:spMkLst>
        </pc:spChg>
        <pc:picChg chg="mod">
          <ac:chgData name="Achauer, Simon" userId="7702aed0-eff0-4188-97b7-921c3ed4bb8a" providerId="ADAL" clId="{23373048-13DF-4ECD-9B6B-34771B6B264F}" dt="2021-11-26T10:16:17.964" v="676" actId="1038"/>
          <ac:picMkLst>
            <pc:docMk/>
            <pc:sldMk cId="3898979189" sldId="376"/>
            <ac:picMk id="2" creationId="{F7F5AE0B-44AF-42AF-95F4-F942BB7D53D2}"/>
          </ac:picMkLst>
        </pc:picChg>
        <pc:picChg chg="mod">
          <ac:chgData name="Achauer, Simon" userId="7702aed0-eff0-4188-97b7-921c3ed4bb8a" providerId="ADAL" clId="{23373048-13DF-4ECD-9B6B-34771B6B264F}" dt="2021-11-26T10:16:17.964" v="676" actId="1038"/>
          <ac:picMkLst>
            <pc:docMk/>
            <pc:sldMk cId="3898979189" sldId="376"/>
            <ac:picMk id="3" creationId="{FCA24F70-7179-496B-BAB0-B14E785ED017}"/>
          </ac:picMkLst>
        </pc:picChg>
        <pc:picChg chg="mod">
          <ac:chgData name="Achauer, Simon" userId="7702aed0-eff0-4188-97b7-921c3ed4bb8a" providerId="ADAL" clId="{23373048-13DF-4ECD-9B6B-34771B6B264F}" dt="2021-11-26T10:15:37.364" v="640" actId="12788"/>
          <ac:picMkLst>
            <pc:docMk/>
            <pc:sldMk cId="3898979189" sldId="376"/>
            <ac:picMk id="5" creationId="{3E5561E4-76CE-4656-9176-82725A84E132}"/>
          </ac:picMkLst>
        </pc:picChg>
        <pc:picChg chg="mod">
          <ac:chgData name="Achauer, Simon" userId="7702aed0-eff0-4188-97b7-921c3ed4bb8a" providerId="ADAL" clId="{23373048-13DF-4ECD-9B6B-34771B6B264F}" dt="2021-11-26T10:16:17.964" v="676" actId="1038"/>
          <ac:picMkLst>
            <pc:docMk/>
            <pc:sldMk cId="3898979189" sldId="376"/>
            <ac:picMk id="6" creationId="{9AA20181-D8AE-46B4-9A32-9933D926422F}"/>
          </ac:picMkLst>
        </pc:picChg>
        <pc:picChg chg="mod">
          <ac:chgData name="Achauer, Simon" userId="7702aed0-eff0-4188-97b7-921c3ed4bb8a" providerId="ADAL" clId="{23373048-13DF-4ECD-9B6B-34771B6B264F}" dt="2021-11-26T10:15:37.364" v="640" actId="12788"/>
          <ac:picMkLst>
            <pc:docMk/>
            <pc:sldMk cId="3898979189" sldId="376"/>
            <ac:picMk id="12" creationId="{64FB9DF9-3E94-4047-9D35-7A227D5BB891}"/>
          </ac:picMkLst>
        </pc:picChg>
        <pc:picChg chg="mod">
          <ac:chgData name="Achauer, Simon" userId="7702aed0-eff0-4188-97b7-921c3ed4bb8a" providerId="ADAL" clId="{23373048-13DF-4ECD-9B6B-34771B6B264F}" dt="2021-11-26T10:16:17.964" v="676" actId="1038"/>
          <ac:picMkLst>
            <pc:docMk/>
            <pc:sldMk cId="3898979189" sldId="376"/>
            <ac:picMk id="24" creationId="{7E60EAA0-7A82-4A9F-8009-755F31E08142}"/>
          </ac:picMkLst>
        </pc:picChg>
        <pc:picChg chg="mod ord">
          <ac:chgData name="Achauer, Simon" userId="7702aed0-eff0-4188-97b7-921c3ed4bb8a" providerId="ADAL" clId="{23373048-13DF-4ECD-9B6B-34771B6B264F}" dt="2021-11-26T10:16:17.964" v="676" actId="1038"/>
          <ac:picMkLst>
            <pc:docMk/>
            <pc:sldMk cId="3898979189" sldId="376"/>
            <ac:picMk id="39" creationId="{BE6BFC21-F99E-4862-BAF6-54F9ABFBE7AE}"/>
          </ac:picMkLst>
        </pc:picChg>
        <pc:cxnChg chg="del">
          <ac:chgData name="Achauer, Simon" userId="7702aed0-eff0-4188-97b7-921c3ed4bb8a" providerId="ADAL" clId="{23373048-13DF-4ECD-9B6B-34771B6B264F}" dt="2021-11-26T10:01:39.295" v="331" actId="478"/>
          <ac:cxnSpMkLst>
            <pc:docMk/>
            <pc:sldMk cId="3898979189" sldId="376"/>
            <ac:cxnSpMk id="38" creationId="{A71358B2-002C-4049-8E3F-B1EF3A9218AE}"/>
          </ac:cxnSpMkLst>
        </pc:cxnChg>
      </pc:sldChg>
      <pc:sldChg chg="addSp delSp modSp mod modTransition delAnim">
        <pc:chgData name="Achauer, Simon" userId="7702aed0-eff0-4188-97b7-921c3ed4bb8a" providerId="ADAL" clId="{23373048-13DF-4ECD-9B6B-34771B6B264F}" dt="2021-12-08T14:11:58.491" v="5054"/>
        <pc:sldMkLst>
          <pc:docMk/>
          <pc:sldMk cId="400899427" sldId="377"/>
        </pc:sldMkLst>
        <pc:spChg chg="mod">
          <ac:chgData name="Achauer, Simon" userId="7702aed0-eff0-4188-97b7-921c3ed4bb8a" providerId="ADAL" clId="{23373048-13DF-4ECD-9B6B-34771B6B264F}" dt="2021-11-26T10:16:24.691" v="678" actId="1076"/>
          <ac:spMkLst>
            <pc:docMk/>
            <pc:sldMk cId="400899427" sldId="377"/>
            <ac:spMk id="8" creationId="{D6DBC654-F0AF-42AF-BC93-77A9F9267BCE}"/>
          </ac:spMkLst>
        </pc:spChg>
        <pc:spChg chg="del">
          <ac:chgData name="Achauer, Simon" userId="7702aed0-eff0-4188-97b7-921c3ed4bb8a" providerId="ADAL" clId="{23373048-13DF-4ECD-9B6B-34771B6B264F}" dt="2021-12-08T14:11:58.263" v="5053" actId="478"/>
          <ac:spMkLst>
            <pc:docMk/>
            <pc:sldMk cId="400899427" sldId="377"/>
            <ac:spMk id="10" creationId="{F46FFBF2-E0FE-4B81-A2D2-9B37543852B8}"/>
          </ac:spMkLst>
        </pc:spChg>
        <pc:spChg chg="mod">
          <ac:chgData name="Achauer, Simon" userId="7702aed0-eff0-4188-97b7-921c3ed4bb8a" providerId="ADAL" clId="{23373048-13DF-4ECD-9B6B-34771B6B264F}" dt="2021-11-26T10:16:42.873" v="681" actId="12788"/>
          <ac:spMkLst>
            <pc:docMk/>
            <pc:sldMk cId="400899427" sldId="377"/>
            <ac:spMk id="35" creationId="{56159B99-3651-4252-A606-83FB1980800A}"/>
          </ac:spMkLst>
        </pc:spChg>
        <pc:spChg chg="mod">
          <ac:chgData name="Achauer, Simon" userId="7702aed0-eff0-4188-97b7-921c3ed4bb8a" providerId="ADAL" clId="{23373048-13DF-4ECD-9B6B-34771B6B264F}" dt="2021-11-26T10:16:38.737" v="680" actId="12788"/>
          <ac:spMkLst>
            <pc:docMk/>
            <pc:sldMk cId="400899427" sldId="377"/>
            <ac:spMk id="38" creationId="{5A612780-8C0E-4834-AD2C-EC717A8A6F17}"/>
          </ac:spMkLst>
        </pc:spChg>
        <pc:spChg chg="mod">
          <ac:chgData name="Achauer, Simon" userId="7702aed0-eff0-4188-97b7-921c3ed4bb8a" providerId="ADAL" clId="{23373048-13DF-4ECD-9B6B-34771B6B264F}" dt="2021-11-26T10:16:46.868" v="682" actId="12788"/>
          <ac:spMkLst>
            <pc:docMk/>
            <pc:sldMk cId="400899427" sldId="377"/>
            <ac:spMk id="41" creationId="{ED624277-9D6F-4358-8B9F-71F8775DAD00}"/>
          </ac:spMkLst>
        </pc:spChg>
        <pc:spChg chg="mod">
          <ac:chgData name="Achauer, Simon" userId="7702aed0-eff0-4188-97b7-921c3ed4bb8a" providerId="ADAL" clId="{23373048-13DF-4ECD-9B6B-34771B6B264F}" dt="2021-11-26T10:16:51.053" v="683" actId="12788"/>
          <ac:spMkLst>
            <pc:docMk/>
            <pc:sldMk cId="400899427" sldId="377"/>
            <ac:spMk id="43" creationId="{634900F9-0E13-4294-AD15-CD49DF3D5A6A}"/>
          </ac:spMkLst>
        </pc:spChg>
        <pc:spChg chg="mod">
          <ac:chgData name="Achauer, Simon" userId="7702aed0-eff0-4188-97b7-921c3ed4bb8a" providerId="ADAL" clId="{23373048-13DF-4ECD-9B6B-34771B6B264F}" dt="2021-11-26T10:16:31.576" v="679" actId="12788"/>
          <ac:spMkLst>
            <pc:docMk/>
            <pc:sldMk cId="400899427" sldId="377"/>
            <ac:spMk id="44" creationId="{5EC8BD29-E0F7-4141-BDC0-A7C0CE2F1663}"/>
          </ac:spMkLst>
        </pc:spChg>
        <pc:spChg chg="mod">
          <ac:chgData name="Achauer, Simon" userId="7702aed0-eff0-4188-97b7-921c3ed4bb8a" providerId="ADAL" clId="{23373048-13DF-4ECD-9B6B-34771B6B264F}" dt="2021-11-26T10:16:31.576" v="679" actId="12788"/>
          <ac:spMkLst>
            <pc:docMk/>
            <pc:sldMk cId="400899427" sldId="377"/>
            <ac:spMk id="46" creationId="{F37BBC1E-BF04-4F34-8177-0AD0784EC4DA}"/>
          </ac:spMkLst>
        </pc:spChg>
        <pc:spChg chg="mod">
          <ac:chgData name="Achauer, Simon" userId="7702aed0-eff0-4188-97b7-921c3ed4bb8a" providerId="ADAL" clId="{23373048-13DF-4ECD-9B6B-34771B6B264F}" dt="2021-11-26T10:16:38.737" v="680" actId="12788"/>
          <ac:spMkLst>
            <pc:docMk/>
            <pc:sldMk cId="400899427" sldId="377"/>
            <ac:spMk id="47" creationId="{2004728A-45B9-4678-AE3F-3AF9B2242124}"/>
          </ac:spMkLst>
        </pc:spChg>
        <pc:spChg chg="add mod">
          <ac:chgData name="Achauer, Simon" userId="7702aed0-eff0-4188-97b7-921c3ed4bb8a" providerId="ADAL" clId="{23373048-13DF-4ECD-9B6B-34771B6B264F}" dt="2021-12-08T14:11:58.491" v="5054"/>
          <ac:spMkLst>
            <pc:docMk/>
            <pc:sldMk cId="400899427" sldId="377"/>
            <ac:spMk id="48" creationId="{1ED7F43B-87B2-4363-A66E-270E903DCBF4}"/>
          </ac:spMkLst>
        </pc:spChg>
        <pc:spChg chg="mod">
          <ac:chgData name="Achauer, Simon" userId="7702aed0-eff0-4188-97b7-921c3ed4bb8a" providerId="ADAL" clId="{23373048-13DF-4ECD-9B6B-34771B6B264F}" dt="2021-11-26T10:16:51.053" v="683" actId="12788"/>
          <ac:spMkLst>
            <pc:docMk/>
            <pc:sldMk cId="400899427" sldId="377"/>
            <ac:spMk id="49" creationId="{028B2EC1-5B5F-4ED8-AE7C-9BDCA88D0FA7}"/>
          </ac:spMkLst>
        </pc:spChg>
        <pc:spChg chg="mod">
          <ac:chgData name="Achauer, Simon" userId="7702aed0-eff0-4188-97b7-921c3ed4bb8a" providerId="ADAL" clId="{23373048-13DF-4ECD-9B6B-34771B6B264F}" dt="2021-11-26T10:16:46.868" v="682" actId="12788"/>
          <ac:spMkLst>
            <pc:docMk/>
            <pc:sldMk cId="400899427" sldId="377"/>
            <ac:spMk id="51" creationId="{56D62109-E846-4875-B580-675649AD1A25}"/>
          </ac:spMkLst>
        </pc:spChg>
        <pc:spChg chg="mod">
          <ac:chgData name="Achauer, Simon" userId="7702aed0-eff0-4188-97b7-921c3ed4bb8a" providerId="ADAL" clId="{23373048-13DF-4ECD-9B6B-34771B6B264F}" dt="2021-11-26T10:16:31.576" v="679" actId="12788"/>
          <ac:spMkLst>
            <pc:docMk/>
            <pc:sldMk cId="400899427" sldId="377"/>
            <ac:spMk id="57" creationId="{59466C6A-0A33-4954-B57C-DD3727F0FF96}"/>
          </ac:spMkLst>
        </pc:spChg>
        <pc:spChg chg="mod">
          <ac:chgData name="Achauer, Simon" userId="7702aed0-eff0-4188-97b7-921c3ed4bb8a" providerId="ADAL" clId="{23373048-13DF-4ECD-9B6B-34771B6B264F}" dt="2021-11-26T10:16:42.873" v="681" actId="12788"/>
          <ac:spMkLst>
            <pc:docMk/>
            <pc:sldMk cId="400899427" sldId="377"/>
            <ac:spMk id="61" creationId="{1CB11B19-7485-4724-92C1-239C84260A81}"/>
          </ac:spMkLst>
        </pc:spChg>
        <pc:picChg chg="mod">
          <ac:chgData name="Achauer, Simon" userId="7702aed0-eff0-4188-97b7-921c3ed4bb8a" providerId="ADAL" clId="{23373048-13DF-4ECD-9B6B-34771B6B264F}" dt="2021-11-26T10:16:42.873" v="681" actId="12788"/>
          <ac:picMkLst>
            <pc:docMk/>
            <pc:sldMk cId="400899427" sldId="377"/>
            <ac:picMk id="3" creationId="{283DE7F2-BEC1-469F-A74D-D5C5AA798A73}"/>
          </ac:picMkLst>
        </pc:picChg>
        <pc:picChg chg="mod">
          <ac:chgData name="Achauer, Simon" userId="7702aed0-eff0-4188-97b7-921c3ed4bb8a" providerId="ADAL" clId="{23373048-13DF-4ECD-9B6B-34771B6B264F}" dt="2021-11-26T10:16:38.737" v="680" actId="12788"/>
          <ac:picMkLst>
            <pc:docMk/>
            <pc:sldMk cId="400899427" sldId="377"/>
            <ac:picMk id="4" creationId="{97B73117-186F-4AA1-B561-588ABB4BFE80}"/>
          </ac:picMkLst>
        </pc:picChg>
        <pc:picChg chg="mod">
          <ac:chgData name="Achauer, Simon" userId="7702aed0-eff0-4188-97b7-921c3ed4bb8a" providerId="ADAL" clId="{23373048-13DF-4ECD-9B6B-34771B6B264F}" dt="2021-11-26T10:16:46.868" v="682" actId="12788"/>
          <ac:picMkLst>
            <pc:docMk/>
            <pc:sldMk cId="400899427" sldId="377"/>
            <ac:picMk id="14" creationId="{2DB1DBFC-FB03-4243-A056-5AAFCFE1F548}"/>
          </ac:picMkLst>
        </pc:picChg>
        <pc:picChg chg="mod">
          <ac:chgData name="Achauer, Simon" userId="7702aed0-eff0-4188-97b7-921c3ed4bb8a" providerId="ADAL" clId="{23373048-13DF-4ECD-9B6B-34771B6B264F}" dt="2021-11-26T10:16:51.053" v="683" actId="12788"/>
          <ac:picMkLst>
            <pc:docMk/>
            <pc:sldMk cId="400899427" sldId="377"/>
            <ac:picMk id="15" creationId="{C6717163-E038-44BD-A939-855DE932CFA9}"/>
          </ac:picMkLst>
        </pc:picChg>
        <pc:picChg chg="mod">
          <ac:chgData name="Achauer, Simon" userId="7702aed0-eff0-4188-97b7-921c3ed4bb8a" providerId="ADAL" clId="{23373048-13DF-4ECD-9B6B-34771B6B264F}" dt="2021-11-26T10:16:38.737" v="680" actId="12788"/>
          <ac:picMkLst>
            <pc:docMk/>
            <pc:sldMk cId="400899427" sldId="377"/>
            <ac:picMk id="22" creationId="{2E5EBD46-AE61-4C04-B9ED-B4A1A3E95E68}"/>
          </ac:picMkLst>
        </pc:picChg>
        <pc:picChg chg="mod">
          <ac:chgData name="Achauer, Simon" userId="7702aed0-eff0-4188-97b7-921c3ed4bb8a" providerId="ADAL" clId="{23373048-13DF-4ECD-9B6B-34771B6B264F}" dt="2021-11-26T10:16:51.053" v="683" actId="12788"/>
          <ac:picMkLst>
            <pc:docMk/>
            <pc:sldMk cId="400899427" sldId="377"/>
            <ac:picMk id="23" creationId="{E4ED8159-6769-4B1F-97B0-6969E877F4D4}"/>
          </ac:picMkLst>
        </pc:picChg>
        <pc:picChg chg="mod">
          <ac:chgData name="Achauer, Simon" userId="7702aed0-eff0-4188-97b7-921c3ed4bb8a" providerId="ADAL" clId="{23373048-13DF-4ECD-9B6B-34771B6B264F}" dt="2021-11-26T10:16:46.868" v="682" actId="12788"/>
          <ac:picMkLst>
            <pc:docMk/>
            <pc:sldMk cId="400899427" sldId="377"/>
            <ac:picMk id="24" creationId="{6DD01ED5-9156-4003-9F68-5B9A52951F32}"/>
          </ac:picMkLst>
        </pc:picChg>
        <pc:picChg chg="mod">
          <ac:chgData name="Achauer, Simon" userId="7702aed0-eff0-4188-97b7-921c3ed4bb8a" providerId="ADAL" clId="{23373048-13DF-4ECD-9B6B-34771B6B264F}" dt="2021-11-26T10:16:31.576" v="679" actId="12788"/>
          <ac:picMkLst>
            <pc:docMk/>
            <pc:sldMk cId="400899427" sldId="377"/>
            <ac:picMk id="27" creationId="{7CCD1EF1-7DDD-4DB5-936D-05BFD7C938CC}"/>
          </ac:picMkLst>
        </pc:picChg>
        <pc:picChg chg="mod">
          <ac:chgData name="Achauer, Simon" userId="7702aed0-eff0-4188-97b7-921c3ed4bb8a" providerId="ADAL" clId="{23373048-13DF-4ECD-9B6B-34771B6B264F}" dt="2021-11-26T10:16:42.873" v="681" actId="12788"/>
          <ac:picMkLst>
            <pc:docMk/>
            <pc:sldMk cId="400899427" sldId="377"/>
            <ac:picMk id="29" creationId="{5AE855E1-C9B6-43D5-B371-BFFC9D81BCAF}"/>
          </ac:picMkLst>
        </pc:picChg>
        <pc:cxnChg chg="del">
          <ac:chgData name="Achauer, Simon" userId="7702aed0-eff0-4188-97b7-921c3ed4bb8a" providerId="ADAL" clId="{23373048-13DF-4ECD-9B6B-34771B6B264F}" dt="2021-11-26T10:01:32.085" v="330" actId="478"/>
          <ac:cxnSpMkLst>
            <pc:docMk/>
            <pc:sldMk cId="400899427" sldId="377"/>
            <ac:cxnSpMk id="56" creationId="{665399B4-F178-4ED4-88E7-A6B978952829}"/>
          </ac:cxnSpMkLst>
        </pc:cxnChg>
      </pc:sldChg>
      <pc:sldChg chg="addSp delSp modSp mod modTransition delAnim">
        <pc:chgData name="Achauer, Simon" userId="7702aed0-eff0-4188-97b7-921c3ed4bb8a" providerId="ADAL" clId="{23373048-13DF-4ECD-9B6B-34771B6B264F}" dt="2021-12-08T14:11:53.615" v="5050"/>
        <pc:sldMkLst>
          <pc:docMk/>
          <pc:sldMk cId="1154466719" sldId="378"/>
        </pc:sldMkLst>
        <pc:spChg chg="mod">
          <ac:chgData name="Achauer, Simon" userId="7702aed0-eff0-4188-97b7-921c3ed4bb8a" providerId="ADAL" clId="{23373048-13DF-4ECD-9B6B-34771B6B264F}" dt="2021-11-26T10:17:01.099" v="685" actId="1076"/>
          <ac:spMkLst>
            <pc:docMk/>
            <pc:sldMk cId="1154466719" sldId="378"/>
            <ac:spMk id="8" creationId="{D6DBC654-F0AF-42AF-BC93-77A9F9267BCE}"/>
          </ac:spMkLst>
        </pc:spChg>
        <pc:spChg chg="del">
          <ac:chgData name="Achauer, Simon" userId="7702aed0-eff0-4188-97b7-921c3ed4bb8a" providerId="ADAL" clId="{23373048-13DF-4ECD-9B6B-34771B6B264F}" dt="2021-12-08T14:11:53.388" v="5049" actId="478"/>
          <ac:spMkLst>
            <pc:docMk/>
            <pc:sldMk cId="1154466719" sldId="378"/>
            <ac:spMk id="10" creationId="{F46FFBF2-E0FE-4B81-A2D2-9B37543852B8}"/>
          </ac:spMkLst>
        </pc:spChg>
        <pc:spChg chg="del mod">
          <ac:chgData name="Achauer, Simon" userId="7702aed0-eff0-4188-97b7-921c3ed4bb8a" providerId="ADAL" clId="{23373048-13DF-4ECD-9B6B-34771B6B264F}" dt="2021-11-26T10:26:56.373" v="891" actId="478"/>
          <ac:spMkLst>
            <pc:docMk/>
            <pc:sldMk cId="1154466719" sldId="378"/>
            <ac:spMk id="31" creationId="{62576D34-979F-484F-98D7-86E7D05D62B3}"/>
          </ac:spMkLst>
        </pc:spChg>
        <pc:spChg chg="add mod">
          <ac:chgData name="Achauer, Simon" userId="7702aed0-eff0-4188-97b7-921c3ed4bb8a" providerId="ADAL" clId="{23373048-13DF-4ECD-9B6B-34771B6B264F}" dt="2021-12-08T14:11:53.615" v="5050"/>
          <ac:spMkLst>
            <pc:docMk/>
            <pc:sldMk cId="1154466719" sldId="378"/>
            <ac:spMk id="36" creationId="{117DDD34-5809-479B-9AEE-939E9C9361C6}"/>
          </ac:spMkLst>
        </pc:spChg>
        <pc:spChg chg="mod">
          <ac:chgData name="Achauer, Simon" userId="7702aed0-eff0-4188-97b7-921c3ed4bb8a" providerId="ADAL" clId="{23373048-13DF-4ECD-9B6B-34771B6B264F}" dt="2021-11-26T10:17:57.444" v="701" actId="14100"/>
          <ac:spMkLst>
            <pc:docMk/>
            <pc:sldMk cId="1154466719" sldId="378"/>
            <ac:spMk id="37" creationId="{BFBFCCCB-B29D-4C8B-81FD-4F0941EF55C9}"/>
          </ac:spMkLst>
        </pc:spChg>
        <pc:spChg chg="mod">
          <ac:chgData name="Achauer, Simon" userId="7702aed0-eff0-4188-97b7-921c3ed4bb8a" providerId="ADAL" clId="{23373048-13DF-4ECD-9B6B-34771B6B264F}" dt="2021-11-26T10:17:57.444" v="701" actId="14100"/>
          <ac:spMkLst>
            <pc:docMk/>
            <pc:sldMk cId="1154466719" sldId="378"/>
            <ac:spMk id="44" creationId="{61C98762-0E97-449D-B0FB-D8207F69EBD3}"/>
          </ac:spMkLst>
        </pc:spChg>
        <pc:spChg chg="mod">
          <ac:chgData name="Achauer, Simon" userId="7702aed0-eff0-4188-97b7-921c3ed4bb8a" providerId="ADAL" clId="{23373048-13DF-4ECD-9B6B-34771B6B264F}" dt="2021-11-26T10:18:02.893" v="704" actId="14100"/>
          <ac:spMkLst>
            <pc:docMk/>
            <pc:sldMk cId="1154466719" sldId="378"/>
            <ac:spMk id="45" creationId="{068D3293-6C71-4AF4-A10E-57F1F036665D}"/>
          </ac:spMkLst>
        </pc:spChg>
        <pc:spChg chg="add mod">
          <ac:chgData name="Achauer, Simon" userId="7702aed0-eff0-4188-97b7-921c3ed4bb8a" providerId="ADAL" clId="{23373048-13DF-4ECD-9B6B-34771B6B264F}" dt="2021-11-26T11:08:30.395" v="923" actId="1038"/>
          <ac:spMkLst>
            <pc:docMk/>
            <pc:sldMk cId="1154466719" sldId="378"/>
            <ac:spMk id="49" creationId="{93887D8E-8E4E-45C7-BDB2-F60C1DE81396}"/>
          </ac:spMkLst>
        </pc:spChg>
        <pc:spChg chg="mod">
          <ac:chgData name="Achauer, Simon" userId="7702aed0-eff0-4188-97b7-921c3ed4bb8a" providerId="ADAL" clId="{23373048-13DF-4ECD-9B6B-34771B6B264F}" dt="2021-11-26T10:17:11.995" v="687" actId="12788"/>
          <ac:spMkLst>
            <pc:docMk/>
            <pc:sldMk cId="1154466719" sldId="378"/>
            <ac:spMk id="67" creationId="{0ACDFBDA-1DD7-4E5F-B018-B3634EEDB83B}"/>
          </ac:spMkLst>
        </pc:spChg>
        <pc:spChg chg="mod">
          <ac:chgData name="Achauer, Simon" userId="7702aed0-eff0-4188-97b7-921c3ed4bb8a" providerId="ADAL" clId="{23373048-13DF-4ECD-9B6B-34771B6B264F}" dt="2021-11-26T10:17:57.444" v="701" actId="14100"/>
          <ac:spMkLst>
            <pc:docMk/>
            <pc:sldMk cId="1154466719" sldId="378"/>
            <ac:spMk id="68" creationId="{29523CAC-62A4-465B-96BD-0D28CEC7E49F}"/>
          </ac:spMkLst>
        </pc:spChg>
        <pc:spChg chg="mod">
          <ac:chgData name="Achauer, Simon" userId="7702aed0-eff0-4188-97b7-921c3ed4bb8a" providerId="ADAL" clId="{23373048-13DF-4ECD-9B6B-34771B6B264F}" dt="2021-11-26T10:17:57.444" v="701" actId="14100"/>
          <ac:spMkLst>
            <pc:docMk/>
            <pc:sldMk cId="1154466719" sldId="378"/>
            <ac:spMk id="69" creationId="{42228EF2-306A-4C67-BA99-ED2D4D4825DE}"/>
          </ac:spMkLst>
        </pc:spChg>
        <pc:spChg chg="mod">
          <ac:chgData name="Achauer, Simon" userId="7702aed0-eff0-4188-97b7-921c3ed4bb8a" providerId="ADAL" clId="{23373048-13DF-4ECD-9B6B-34771B6B264F}" dt="2021-11-26T10:17:36.425" v="691" actId="12788"/>
          <ac:spMkLst>
            <pc:docMk/>
            <pc:sldMk cId="1154466719" sldId="378"/>
            <ac:spMk id="70" creationId="{79906D76-A9EC-4A0B-AE62-781E0E383261}"/>
          </ac:spMkLst>
        </pc:spChg>
        <pc:spChg chg="mod">
          <ac:chgData name="Achauer, Simon" userId="7702aed0-eff0-4188-97b7-921c3ed4bb8a" providerId="ADAL" clId="{23373048-13DF-4ECD-9B6B-34771B6B264F}" dt="2021-11-26T11:08:30.395" v="923" actId="1038"/>
          <ac:spMkLst>
            <pc:docMk/>
            <pc:sldMk cId="1154466719" sldId="378"/>
            <ac:spMk id="71" creationId="{E6F10A0F-7542-412F-A8C3-344C2144AFE3}"/>
          </ac:spMkLst>
        </pc:spChg>
        <pc:spChg chg="mod">
          <ac:chgData name="Achauer, Simon" userId="7702aed0-eff0-4188-97b7-921c3ed4bb8a" providerId="ADAL" clId="{23373048-13DF-4ECD-9B6B-34771B6B264F}" dt="2021-11-26T10:17:15.569" v="688" actId="12788"/>
          <ac:spMkLst>
            <pc:docMk/>
            <pc:sldMk cId="1154466719" sldId="378"/>
            <ac:spMk id="72" creationId="{D8468BE0-72EF-487F-8D82-7BCA860A7213}"/>
          </ac:spMkLst>
        </pc:spChg>
        <pc:spChg chg="mod">
          <ac:chgData name="Achauer, Simon" userId="7702aed0-eff0-4188-97b7-921c3ed4bb8a" providerId="ADAL" clId="{23373048-13DF-4ECD-9B6B-34771B6B264F}" dt="2021-11-26T10:17:36.425" v="691" actId="12788"/>
          <ac:spMkLst>
            <pc:docMk/>
            <pc:sldMk cId="1154466719" sldId="378"/>
            <ac:spMk id="73" creationId="{18B5458A-F1AE-4C41-9996-EF54D32D5B39}"/>
          </ac:spMkLst>
        </pc:spChg>
        <pc:spChg chg="mod">
          <ac:chgData name="Achauer, Simon" userId="7702aed0-eff0-4188-97b7-921c3ed4bb8a" providerId="ADAL" clId="{23373048-13DF-4ECD-9B6B-34771B6B264F}" dt="2021-11-26T10:17:15.569" v="688" actId="12788"/>
          <ac:spMkLst>
            <pc:docMk/>
            <pc:sldMk cId="1154466719" sldId="378"/>
            <ac:spMk id="74" creationId="{ACF5A449-6BA0-4876-AC50-F159927FC642}"/>
          </ac:spMkLst>
        </pc:spChg>
        <pc:spChg chg="mod">
          <ac:chgData name="Achauer, Simon" userId="7702aed0-eff0-4188-97b7-921c3ed4bb8a" providerId="ADAL" clId="{23373048-13DF-4ECD-9B6B-34771B6B264F}" dt="2021-11-26T10:17:24.326" v="689" actId="12788"/>
          <ac:spMkLst>
            <pc:docMk/>
            <pc:sldMk cId="1154466719" sldId="378"/>
            <ac:spMk id="75" creationId="{0584CBBF-1A45-4E1A-B391-FB9BBC9F3E9A}"/>
          </ac:spMkLst>
        </pc:spChg>
        <pc:spChg chg="mod">
          <ac:chgData name="Achauer, Simon" userId="7702aed0-eff0-4188-97b7-921c3ed4bb8a" providerId="ADAL" clId="{23373048-13DF-4ECD-9B6B-34771B6B264F}" dt="2021-11-26T10:17:11.995" v="687" actId="12788"/>
          <ac:spMkLst>
            <pc:docMk/>
            <pc:sldMk cId="1154466719" sldId="378"/>
            <ac:spMk id="76" creationId="{B72F590E-8B0E-4396-8F1E-BAF31F7392A2}"/>
          </ac:spMkLst>
        </pc:spChg>
        <pc:spChg chg="mod">
          <ac:chgData name="Achauer, Simon" userId="7702aed0-eff0-4188-97b7-921c3ed4bb8a" providerId="ADAL" clId="{23373048-13DF-4ECD-9B6B-34771B6B264F}" dt="2021-11-26T10:17:24.326" v="689" actId="12788"/>
          <ac:spMkLst>
            <pc:docMk/>
            <pc:sldMk cId="1154466719" sldId="378"/>
            <ac:spMk id="77" creationId="{DA0BB1C5-AFFF-4BB0-8B24-8DAF245CAE8F}"/>
          </ac:spMkLst>
        </pc:spChg>
        <pc:picChg chg="del mod">
          <ac:chgData name="Achauer, Simon" userId="7702aed0-eff0-4188-97b7-921c3ed4bb8a" providerId="ADAL" clId="{23373048-13DF-4ECD-9B6B-34771B6B264F}" dt="2021-11-26T10:26:54.734" v="890" actId="478"/>
          <ac:picMkLst>
            <pc:docMk/>
            <pc:sldMk cId="1154466719" sldId="378"/>
            <ac:picMk id="2" creationId="{7B859F4C-DC8D-441F-9B7D-8191D27BBCB0}"/>
          </ac:picMkLst>
        </pc:picChg>
        <pc:picChg chg="add mod">
          <ac:chgData name="Achauer, Simon" userId="7702aed0-eff0-4188-97b7-921c3ed4bb8a" providerId="ADAL" clId="{23373048-13DF-4ECD-9B6B-34771B6B264F}" dt="2021-11-26T11:08:30.395" v="923" actId="1038"/>
          <ac:picMkLst>
            <pc:docMk/>
            <pc:sldMk cId="1154466719" sldId="378"/>
            <ac:picMk id="4" creationId="{70F85658-2932-497A-B68B-7A564C6C4D69}"/>
          </ac:picMkLst>
        </pc:picChg>
        <pc:picChg chg="mod">
          <ac:chgData name="Achauer, Simon" userId="7702aed0-eff0-4188-97b7-921c3ed4bb8a" providerId="ADAL" clId="{23373048-13DF-4ECD-9B6B-34771B6B264F}" dt="2021-11-26T10:17:57.444" v="701" actId="14100"/>
          <ac:picMkLst>
            <pc:docMk/>
            <pc:sldMk cId="1154466719" sldId="378"/>
            <ac:picMk id="5" creationId="{C8EEFE3A-84BB-422E-B309-D776E9378BDD}"/>
          </ac:picMkLst>
        </pc:picChg>
        <pc:picChg chg="mod">
          <ac:chgData name="Achauer, Simon" userId="7702aed0-eff0-4188-97b7-921c3ed4bb8a" providerId="ADAL" clId="{23373048-13DF-4ECD-9B6B-34771B6B264F}" dt="2021-11-26T10:17:57.444" v="701" actId="14100"/>
          <ac:picMkLst>
            <pc:docMk/>
            <pc:sldMk cId="1154466719" sldId="378"/>
            <ac:picMk id="7" creationId="{20B6E50F-E8CE-4F00-A385-98B11BDC5051}"/>
          </ac:picMkLst>
        </pc:picChg>
        <pc:picChg chg="mod">
          <ac:chgData name="Achauer, Simon" userId="7702aed0-eff0-4188-97b7-921c3ed4bb8a" providerId="ADAL" clId="{23373048-13DF-4ECD-9B6B-34771B6B264F}" dt="2021-11-26T10:17:57.444" v="701" actId="14100"/>
          <ac:picMkLst>
            <pc:docMk/>
            <pc:sldMk cId="1154466719" sldId="378"/>
            <ac:picMk id="9" creationId="{7629C203-5ADD-4C78-9904-2066C40EA5B6}"/>
          </ac:picMkLst>
        </pc:picChg>
        <pc:picChg chg="mod">
          <ac:chgData name="Achauer, Simon" userId="7702aed0-eff0-4188-97b7-921c3ed4bb8a" providerId="ADAL" clId="{23373048-13DF-4ECD-9B6B-34771B6B264F}" dt="2021-11-26T10:17:36.425" v="691" actId="12788"/>
          <ac:picMkLst>
            <pc:docMk/>
            <pc:sldMk cId="1154466719" sldId="378"/>
            <ac:picMk id="11" creationId="{A848E4E4-313B-4DB0-95FD-DF8A023C2A00}"/>
          </ac:picMkLst>
        </pc:picChg>
        <pc:picChg chg="mod">
          <ac:chgData name="Achauer, Simon" userId="7702aed0-eff0-4188-97b7-921c3ed4bb8a" providerId="ADAL" clId="{23373048-13DF-4ECD-9B6B-34771B6B264F}" dt="2021-11-26T11:08:30.395" v="923" actId="1038"/>
          <ac:picMkLst>
            <pc:docMk/>
            <pc:sldMk cId="1154466719" sldId="378"/>
            <ac:picMk id="12" creationId="{1B15A1A1-42A3-4423-904A-F49CD420A9A6}"/>
          </ac:picMkLst>
        </pc:picChg>
        <pc:picChg chg="mod">
          <ac:chgData name="Achauer, Simon" userId="7702aed0-eff0-4188-97b7-921c3ed4bb8a" providerId="ADAL" clId="{23373048-13DF-4ECD-9B6B-34771B6B264F}" dt="2021-11-26T10:17:15.569" v="688" actId="12788"/>
          <ac:picMkLst>
            <pc:docMk/>
            <pc:sldMk cId="1154466719" sldId="378"/>
            <ac:picMk id="13" creationId="{5269A914-A33B-4BD7-BCA8-8ADD3E21FA35}"/>
          </ac:picMkLst>
        </pc:picChg>
        <pc:picChg chg="mod">
          <ac:chgData name="Achauer, Simon" userId="7702aed0-eff0-4188-97b7-921c3ed4bb8a" providerId="ADAL" clId="{23373048-13DF-4ECD-9B6B-34771B6B264F}" dt="2021-11-26T10:17:36.425" v="691" actId="12788"/>
          <ac:picMkLst>
            <pc:docMk/>
            <pc:sldMk cId="1154466719" sldId="378"/>
            <ac:picMk id="16" creationId="{1BAF193C-5650-4B21-9D6D-E9796F916DE6}"/>
          </ac:picMkLst>
        </pc:picChg>
        <pc:picChg chg="mod">
          <ac:chgData name="Achauer, Simon" userId="7702aed0-eff0-4188-97b7-921c3ed4bb8a" providerId="ADAL" clId="{23373048-13DF-4ECD-9B6B-34771B6B264F}" dt="2021-11-26T10:17:15.569" v="688" actId="12788"/>
          <ac:picMkLst>
            <pc:docMk/>
            <pc:sldMk cId="1154466719" sldId="378"/>
            <ac:picMk id="17" creationId="{664281DC-CD7A-49B4-82CF-D6ED6D845F92}"/>
          </ac:picMkLst>
        </pc:picChg>
        <pc:picChg chg="mod">
          <ac:chgData name="Achauer, Simon" userId="7702aed0-eff0-4188-97b7-921c3ed4bb8a" providerId="ADAL" clId="{23373048-13DF-4ECD-9B6B-34771B6B264F}" dt="2021-11-26T10:17:24.326" v="689" actId="12788"/>
          <ac:picMkLst>
            <pc:docMk/>
            <pc:sldMk cId="1154466719" sldId="378"/>
            <ac:picMk id="18" creationId="{FFA78C91-271F-4FD9-97B5-E5B979063B10}"/>
          </ac:picMkLst>
        </pc:picChg>
        <pc:picChg chg="mod">
          <ac:chgData name="Achauer, Simon" userId="7702aed0-eff0-4188-97b7-921c3ed4bb8a" providerId="ADAL" clId="{23373048-13DF-4ECD-9B6B-34771B6B264F}" dt="2021-11-26T10:17:11.995" v="687" actId="12788"/>
          <ac:picMkLst>
            <pc:docMk/>
            <pc:sldMk cId="1154466719" sldId="378"/>
            <ac:picMk id="19" creationId="{5B69FA11-3E58-4568-9C96-CABF50E8DA83}"/>
          </ac:picMkLst>
        </pc:picChg>
        <pc:picChg chg="mod">
          <ac:chgData name="Achauer, Simon" userId="7702aed0-eff0-4188-97b7-921c3ed4bb8a" providerId="ADAL" clId="{23373048-13DF-4ECD-9B6B-34771B6B264F}" dt="2021-11-26T10:17:24.326" v="689" actId="12788"/>
          <ac:picMkLst>
            <pc:docMk/>
            <pc:sldMk cId="1154466719" sldId="378"/>
            <ac:picMk id="20" creationId="{765A665D-8102-43AA-AD91-7C2C876D3EFC}"/>
          </ac:picMkLst>
        </pc:picChg>
        <pc:picChg chg="mod">
          <ac:chgData name="Achauer, Simon" userId="7702aed0-eff0-4188-97b7-921c3ed4bb8a" providerId="ADAL" clId="{23373048-13DF-4ECD-9B6B-34771B6B264F}" dt="2021-11-26T10:17:11.995" v="687" actId="12788"/>
          <ac:picMkLst>
            <pc:docMk/>
            <pc:sldMk cId="1154466719" sldId="378"/>
            <ac:picMk id="66" creationId="{D4129B2B-8C02-4682-993A-4C662AFCB769}"/>
          </ac:picMkLst>
        </pc:picChg>
        <pc:cxnChg chg="del">
          <ac:chgData name="Achauer, Simon" userId="7702aed0-eff0-4188-97b7-921c3ed4bb8a" providerId="ADAL" clId="{23373048-13DF-4ECD-9B6B-34771B6B264F}" dt="2021-11-26T10:01:27.360" v="328" actId="478"/>
          <ac:cxnSpMkLst>
            <pc:docMk/>
            <pc:sldMk cId="1154466719" sldId="378"/>
            <ac:cxnSpMk id="46" creationId="{538BDE92-3389-4865-BECC-D545B03B6FAA}"/>
          </ac:cxnSpMkLst>
        </pc:cxnChg>
        <pc:cxnChg chg="del">
          <ac:chgData name="Achauer, Simon" userId="7702aed0-eff0-4188-97b7-921c3ed4bb8a" providerId="ADAL" clId="{23373048-13DF-4ECD-9B6B-34771B6B264F}" dt="2021-11-26T10:01:28.888" v="329" actId="478"/>
          <ac:cxnSpMkLst>
            <pc:docMk/>
            <pc:sldMk cId="1154466719" sldId="378"/>
            <ac:cxnSpMk id="47" creationId="{0094E5F5-C1D7-41A9-AB69-9278076A3D9A}"/>
          </ac:cxnSpMkLst>
        </pc:cxnChg>
        <pc:cxnChg chg="del">
          <ac:chgData name="Achauer, Simon" userId="7702aed0-eff0-4188-97b7-921c3ed4bb8a" providerId="ADAL" clId="{23373048-13DF-4ECD-9B6B-34771B6B264F}" dt="2021-11-26T10:01:25.899" v="327" actId="478"/>
          <ac:cxnSpMkLst>
            <pc:docMk/>
            <pc:sldMk cId="1154466719" sldId="378"/>
            <ac:cxnSpMk id="48" creationId="{A79DCFED-E70A-43E4-BC7A-1A4B42644FF0}"/>
          </ac:cxnSpMkLst>
        </pc:cxnChg>
      </pc:sldChg>
      <pc:sldChg chg="addSp delSp modSp mod ord modTransition modShow">
        <pc:chgData name="Achauer, Simon" userId="7702aed0-eff0-4188-97b7-921c3ed4bb8a" providerId="ADAL" clId="{23373048-13DF-4ECD-9B6B-34771B6B264F}" dt="2021-12-08T13:55:37.983" v="4523"/>
        <pc:sldMkLst>
          <pc:docMk/>
          <pc:sldMk cId="2441504200" sldId="379"/>
        </pc:sldMkLst>
        <pc:spChg chg="mod">
          <ac:chgData name="Achauer, Simon" userId="7702aed0-eff0-4188-97b7-921c3ed4bb8a" providerId="ADAL" clId="{23373048-13DF-4ECD-9B6B-34771B6B264F}" dt="2021-11-30T06:57:07.108" v="3504" actId="20577"/>
          <ac:spMkLst>
            <pc:docMk/>
            <pc:sldMk cId="2441504200" sldId="379"/>
            <ac:spMk id="3" creationId="{6A37F09C-22E2-493C-A2A9-947E3138D19B}"/>
          </ac:spMkLst>
        </pc:spChg>
        <pc:grpChg chg="del">
          <ac:chgData name="Achauer, Simon" userId="7702aed0-eff0-4188-97b7-921c3ed4bb8a" providerId="ADAL" clId="{23373048-13DF-4ECD-9B6B-34771B6B264F}" dt="2021-11-26T10:05:30.741" v="443" actId="478"/>
          <ac:grpSpMkLst>
            <pc:docMk/>
            <pc:sldMk cId="2441504200" sldId="379"/>
            <ac:grpSpMk id="22" creationId="{6EE739B7-6BB4-4A71-BD65-2F4F032ED23C}"/>
          </ac:grpSpMkLst>
        </pc:grpChg>
        <pc:picChg chg="add del mod">
          <ac:chgData name="Achauer, Simon" userId="7702aed0-eff0-4188-97b7-921c3ed4bb8a" providerId="ADAL" clId="{23373048-13DF-4ECD-9B6B-34771B6B264F}" dt="2021-11-30T06:57:16.113" v="3515" actId="478"/>
          <ac:picMkLst>
            <pc:docMk/>
            <pc:sldMk cId="2441504200" sldId="379"/>
            <ac:picMk id="5" creationId="{52381923-893F-4386-96CF-A9A4501A73EA}"/>
          </ac:picMkLst>
        </pc:picChg>
        <pc:picChg chg="add del mod">
          <ac:chgData name="Achauer, Simon" userId="7702aed0-eff0-4188-97b7-921c3ed4bb8a" providerId="ADAL" clId="{23373048-13DF-4ECD-9B6B-34771B6B264F}" dt="2021-11-30T06:57:16.113" v="3515" actId="478"/>
          <ac:picMkLst>
            <pc:docMk/>
            <pc:sldMk cId="2441504200" sldId="379"/>
            <ac:picMk id="6" creationId="{6BAF0B89-8487-4187-90CE-01AB44F41B27}"/>
          </ac:picMkLst>
        </pc:picChg>
        <pc:picChg chg="add del mod">
          <ac:chgData name="Achauer, Simon" userId="7702aed0-eff0-4188-97b7-921c3ed4bb8a" providerId="ADAL" clId="{23373048-13DF-4ECD-9B6B-34771B6B264F}" dt="2021-11-30T06:57:11.560" v="3513"/>
          <ac:picMkLst>
            <pc:docMk/>
            <pc:sldMk cId="2441504200" sldId="379"/>
            <ac:picMk id="7" creationId="{840655B4-C9AB-42F1-94F3-250A910FC723}"/>
          </ac:picMkLst>
        </pc:picChg>
        <pc:picChg chg="add del mod">
          <ac:chgData name="Achauer, Simon" userId="7702aed0-eff0-4188-97b7-921c3ed4bb8a" providerId="ADAL" clId="{23373048-13DF-4ECD-9B6B-34771B6B264F}" dt="2021-11-30T06:57:11.560" v="3513"/>
          <ac:picMkLst>
            <pc:docMk/>
            <pc:sldMk cId="2441504200" sldId="379"/>
            <ac:picMk id="9" creationId="{64092105-9F99-423F-9065-07CC4B384308}"/>
          </ac:picMkLst>
        </pc:picChg>
        <pc:picChg chg="del">
          <ac:chgData name="Achauer, Simon" userId="7702aed0-eff0-4188-97b7-921c3ed4bb8a" providerId="ADAL" clId="{23373048-13DF-4ECD-9B6B-34771B6B264F}" dt="2021-11-26T10:05:30.395" v="442" actId="478"/>
          <ac:picMkLst>
            <pc:docMk/>
            <pc:sldMk cId="2441504200" sldId="379"/>
            <ac:picMk id="11" creationId="{B86A45E8-F12B-4D72-83BF-F7AD739FDC9D}"/>
          </ac:picMkLst>
        </pc:picChg>
      </pc:sldChg>
      <pc:sldChg chg="addSp delSp modSp mod modTransition">
        <pc:chgData name="Achauer, Simon" userId="7702aed0-eff0-4188-97b7-921c3ed4bb8a" providerId="ADAL" clId="{23373048-13DF-4ECD-9B6B-34771B6B264F}" dt="2021-12-08T14:12:24.922" v="5074"/>
        <pc:sldMkLst>
          <pc:docMk/>
          <pc:sldMk cId="1552399465" sldId="380"/>
        </pc:sldMkLst>
        <pc:spChg chg="mod">
          <ac:chgData name="Achauer, Simon" userId="7702aed0-eff0-4188-97b7-921c3ed4bb8a" providerId="ADAL" clId="{23373048-13DF-4ECD-9B6B-34771B6B264F}" dt="2021-11-26T14:12:05.972" v="3089" actId="6549"/>
          <ac:spMkLst>
            <pc:docMk/>
            <pc:sldMk cId="1552399465" sldId="380"/>
            <ac:spMk id="3" creationId="{6A37F09C-22E2-493C-A2A9-947E3138D19B}"/>
          </ac:spMkLst>
        </pc:spChg>
        <pc:spChg chg="add mod">
          <ac:chgData name="Achauer, Simon" userId="7702aed0-eff0-4188-97b7-921c3ed4bb8a" providerId="ADAL" clId="{23373048-13DF-4ECD-9B6B-34771B6B264F}" dt="2021-12-08T14:12:24.922" v="5074"/>
          <ac:spMkLst>
            <pc:docMk/>
            <pc:sldMk cId="1552399465" sldId="380"/>
            <ac:spMk id="7" creationId="{8E85E440-528E-4C99-800D-04D88240675C}"/>
          </ac:spMkLst>
        </pc:spChg>
        <pc:spChg chg="del">
          <ac:chgData name="Achauer, Simon" userId="7702aed0-eff0-4188-97b7-921c3ed4bb8a" providerId="ADAL" clId="{23373048-13DF-4ECD-9B6B-34771B6B264F}" dt="2021-12-08T14:12:24.743" v="5073" actId="478"/>
          <ac:spMkLst>
            <pc:docMk/>
            <pc:sldMk cId="1552399465" sldId="380"/>
            <ac:spMk id="10" creationId="{F46FFBF2-E0FE-4B81-A2D2-9B37543852B8}"/>
          </ac:spMkLst>
        </pc:spChg>
        <pc:picChg chg="mod">
          <ac:chgData name="Achauer, Simon" userId="7702aed0-eff0-4188-97b7-921c3ed4bb8a" providerId="ADAL" clId="{23373048-13DF-4ECD-9B6B-34771B6B264F}" dt="2021-11-26T14:12:10.525" v="3092" actId="1076"/>
          <ac:picMkLst>
            <pc:docMk/>
            <pc:sldMk cId="1552399465" sldId="380"/>
            <ac:picMk id="6" creationId="{4F06ACEF-D0A8-40DF-994F-5857511D955F}"/>
          </ac:picMkLst>
        </pc:picChg>
      </pc:sldChg>
      <pc:sldChg chg="delSp modSp mod ord modTransition modShow">
        <pc:chgData name="Achauer, Simon" userId="7702aed0-eff0-4188-97b7-921c3ed4bb8a" providerId="ADAL" clId="{23373048-13DF-4ECD-9B6B-34771B6B264F}" dt="2021-12-08T13:55:37.983" v="4523"/>
        <pc:sldMkLst>
          <pc:docMk/>
          <pc:sldMk cId="466077641" sldId="381"/>
        </pc:sldMkLst>
        <pc:spChg chg="mod">
          <ac:chgData name="Achauer, Simon" userId="7702aed0-eff0-4188-97b7-921c3ed4bb8a" providerId="ADAL" clId="{23373048-13DF-4ECD-9B6B-34771B6B264F}" dt="2021-11-26T10:21:31.486" v="790" actId="207"/>
          <ac:spMkLst>
            <pc:docMk/>
            <pc:sldMk cId="466077641" sldId="381"/>
            <ac:spMk id="3" creationId="{6A37F09C-22E2-493C-A2A9-947E3138D19B}"/>
          </ac:spMkLst>
        </pc:spChg>
        <pc:picChg chg="del">
          <ac:chgData name="Achauer, Simon" userId="7702aed0-eff0-4188-97b7-921c3ed4bb8a" providerId="ADAL" clId="{23373048-13DF-4ECD-9B6B-34771B6B264F}" dt="2021-11-26T10:06:45.097" v="462" actId="478"/>
          <ac:picMkLst>
            <pc:docMk/>
            <pc:sldMk cId="466077641" sldId="381"/>
            <ac:picMk id="5" creationId="{C0E1F2FB-F5D8-4041-89C0-1C496538DD4E}"/>
          </ac:picMkLst>
        </pc:picChg>
        <pc:picChg chg="del">
          <ac:chgData name="Achauer, Simon" userId="7702aed0-eff0-4188-97b7-921c3ed4bb8a" providerId="ADAL" clId="{23373048-13DF-4ECD-9B6B-34771B6B264F}" dt="2021-11-26T10:06:44.575" v="461" actId="478"/>
          <ac:picMkLst>
            <pc:docMk/>
            <pc:sldMk cId="466077641" sldId="381"/>
            <ac:picMk id="6" creationId="{1AE89D0F-F66B-47AB-A726-1D753F503A9D}"/>
          </ac:picMkLst>
        </pc:picChg>
      </pc:sldChg>
      <pc:sldChg chg="addSp delSp modSp mod ord modTransition modShow">
        <pc:chgData name="Achauer, Simon" userId="7702aed0-eff0-4188-97b7-921c3ed4bb8a" providerId="ADAL" clId="{23373048-13DF-4ECD-9B6B-34771B6B264F}" dt="2021-12-08T13:55:37.983" v="4523"/>
        <pc:sldMkLst>
          <pc:docMk/>
          <pc:sldMk cId="2124949789" sldId="382"/>
        </pc:sldMkLst>
        <pc:spChg chg="mod">
          <ac:chgData name="Achauer, Simon" userId="7702aed0-eff0-4188-97b7-921c3ed4bb8a" providerId="ADAL" clId="{23373048-13DF-4ECD-9B6B-34771B6B264F}" dt="2021-11-26T10:22:50.226" v="819" actId="20577"/>
          <ac:spMkLst>
            <pc:docMk/>
            <pc:sldMk cId="2124949789" sldId="382"/>
            <ac:spMk id="3" creationId="{6A37F09C-22E2-493C-A2A9-947E3138D19B}"/>
          </ac:spMkLst>
        </pc:spChg>
        <pc:spChg chg="add del">
          <ac:chgData name="Achauer, Simon" userId="7702aed0-eff0-4188-97b7-921c3ed4bb8a" providerId="ADAL" clId="{23373048-13DF-4ECD-9B6B-34771B6B264F}" dt="2021-11-26T10:21:57.431" v="792" actId="22"/>
          <ac:spMkLst>
            <pc:docMk/>
            <pc:sldMk cId="2124949789" sldId="382"/>
            <ac:spMk id="9" creationId="{30CF1206-A2FC-42D7-8108-ED3D7897E3DB}"/>
          </ac:spMkLst>
        </pc:spChg>
        <pc:picChg chg="del">
          <ac:chgData name="Achauer, Simon" userId="7702aed0-eff0-4188-97b7-921c3ed4bb8a" providerId="ADAL" clId="{23373048-13DF-4ECD-9B6B-34771B6B264F}" dt="2021-11-26T10:06:31.964" v="458" actId="478"/>
          <ac:picMkLst>
            <pc:docMk/>
            <pc:sldMk cId="2124949789" sldId="382"/>
            <ac:picMk id="2" creationId="{52B6D027-81E2-4382-8282-BBCEA07120BE}"/>
          </ac:picMkLst>
        </pc:picChg>
        <pc:picChg chg="del">
          <ac:chgData name="Achauer, Simon" userId="7702aed0-eff0-4188-97b7-921c3ed4bb8a" providerId="ADAL" clId="{23373048-13DF-4ECD-9B6B-34771B6B264F}" dt="2021-11-26T10:06:31.323" v="457" actId="478"/>
          <ac:picMkLst>
            <pc:docMk/>
            <pc:sldMk cId="2124949789" sldId="382"/>
            <ac:picMk id="4" creationId="{68D6AD44-0298-4DF5-9942-9C9630BD6089}"/>
          </ac:picMkLst>
        </pc:picChg>
      </pc:sldChg>
      <pc:sldChg chg="mod ord modTransition modShow">
        <pc:chgData name="Achauer, Simon" userId="7702aed0-eff0-4188-97b7-921c3ed4bb8a" providerId="ADAL" clId="{23373048-13DF-4ECD-9B6B-34771B6B264F}" dt="2021-12-07T10:31:33.963" v="4383"/>
        <pc:sldMkLst>
          <pc:docMk/>
          <pc:sldMk cId="759489987" sldId="383"/>
        </pc:sldMkLst>
      </pc:sldChg>
      <pc:sldChg chg="delSp modSp mod ord modTransition modShow">
        <pc:chgData name="Achauer, Simon" userId="7702aed0-eff0-4188-97b7-921c3ed4bb8a" providerId="ADAL" clId="{23373048-13DF-4ECD-9B6B-34771B6B264F}" dt="2021-12-08T13:55:37.983" v="4523"/>
        <pc:sldMkLst>
          <pc:docMk/>
          <pc:sldMk cId="277233021" sldId="384"/>
        </pc:sldMkLst>
        <pc:spChg chg="mod">
          <ac:chgData name="Achauer, Simon" userId="7702aed0-eff0-4188-97b7-921c3ed4bb8a" providerId="ADAL" clId="{23373048-13DF-4ECD-9B6B-34771B6B264F}" dt="2021-11-26T10:23:25.246" v="834" actId="207"/>
          <ac:spMkLst>
            <pc:docMk/>
            <pc:sldMk cId="277233021" sldId="384"/>
            <ac:spMk id="3" creationId="{6A37F09C-22E2-493C-A2A9-947E3138D19B}"/>
          </ac:spMkLst>
        </pc:spChg>
        <pc:picChg chg="del">
          <ac:chgData name="Achauer, Simon" userId="7702aed0-eff0-4188-97b7-921c3ed4bb8a" providerId="ADAL" clId="{23373048-13DF-4ECD-9B6B-34771B6B264F}" dt="2021-11-26T10:06:11.215" v="452" actId="478"/>
          <ac:picMkLst>
            <pc:docMk/>
            <pc:sldMk cId="277233021" sldId="384"/>
            <ac:picMk id="6" creationId="{87DE6AAA-138F-4818-B87B-2823501938BE}"/>
          </ac:picMkLst>
        </pc:picChg>
        <pc:picChg chg="del">
          <ac:chgData name="Achauer, Simon" userId="7702aed0-eff0-4188-97b7-921c3ed4bb8a" providerId="ADAL" clId="{23373048-13DF-4ECD-9B6B-34771B6B264F}" dt="2021-11-26T10:06:10.667" v="451" actId="478"/>
          <ac:picMkLst>
            <pc:docMk/>
            <pc:sldMk cId="277233021" sldId="384"/>
            <ac:picMk id="9" creationId="{062AAFF7-A0B2-42F2-9D8A-0514CC86D398}"/>
          </ac:picMkLst>
        </pc:picChg>
      </pc:sldChg>
      <pc:sldChg chg="mod ord modTransition modShow">
        <pc:chgData name="Achauer, Simon" userId="7702aed0-eff0-4188-97b7-921c3ed4bb8a" providerId="ADAL" clId="{23373048-13DF-4ECD-9B6B-34771B6B264F}" dt="2021-12-08T13:55:37.983" v="4523"/>
        <pc:sldMkLst>
          <pc:docMk/>
          <pc:sldMk cId="275218475" sldId="385"/>
        </pc:sldMkLst>
      </pc:sldChg>
      <pc:sldChg chg="mod ord modTransition modShow">
        <pc:chgData name="Achauer, Simon" userId="7702aed0-eff0-4188-97b7-921c3ed4bb8a" providerId="ADAL" clId="{23373048-13DF-4ECD-9B6B-34771B6B264F}" dt="2021-12-08T13:55:37.983" v="4523"/>
        <pc:sldMkLst>
          <pc:docMk/>
          <pc:sldMk cId="1885234320" sldId="386"/>
        </pc:sldMkLst>
      </pc:sldChg>
      <pc:sldChg chg="addSp delSp modSp mod modTransition">
        <pc:chgData name="Achauer, Simon" userId="7702aed0-eff0-4188-97b7-921c3ed4bb8a" providerId="ADAL" clId="{23373048-13DF-4ECD-9B6B-34771B6B264F}" dt="2021-12-07T10:31:33.963" v="4383"/>
        <pc:sldMkLst>
          <pc:docMk/>
          <pc:sldMk cId="3491882080" sldId="3400"/>
        </pc:sldMkLst>
        <pc:spChg chg="del">
          <ac:chgData name="Achauer, Simon" userId="7702aed0-eff0-4188-97b7-921c3ed4bb8a" providerId="ADAL" clId="{23373048-13DF-4ECD-9B6B-34771B6B264F}" dt="2021-12-07T08:44:39.651" v="4260" actId="478"/>
          <ac:spMkLst>
            <pc:docMk/>
            <pc:sldMk cId="3491882080" sldId="3400"/>
            <ac:spMk id="6" creationId="{F6AF583C-D192-4665-8A54-505046D532FF}"/>
          </ac:spMkLst>
        </pc:spChg>
        <pc:spChg chg="add mod">
          <ac:chgData name="Achauer, Simon" userId="7702aed0-eff0-4188-97b7-921c3ed4bb8a" providerId="ADAL" clId="{23373048-13DF-4ECD-9B6B-34771B6B264F}" dt="2021-12-07T08:44:40.041" v="4261"/>
          <ac:spMkLst>
            <pc:docMk/>
            <pc:sldMk cId="3491882080" sldId="3400"/>
            <ac:spMk id="7" creationId="{94DB65FF-1F50-4140-B936-AC1AE3551355}"/>
          </ac:spMkLst>
        </pc:spChg>
      </pc:sldChg>
      <pc:sldChg chg="addSp delSp modSp mod modTransition">
        <pc:chgData name="Achauer, Simon" userId="7702aed0-eff0-4188-97b7-921c3ed4bb8a" providerId="ADAL" clId="{23373048-13DF-4ECD-9B6B-34771B6B264F}" dt="2021-12-08T14:11:41.254" v="5040"/>
        <pc:sldMkLst>
          <pc:docMk/>
          <pc:sldMk cId="1337576646" sldId="3401"/>
        </pc:sldMkLst>
        <pc:spChg chg="del">
          <ac:chgData name="Achauer, Simon" userId="7702aed0-eff0-4188-97b7-921c3ed4bb8a" providerId="ADAL" clId="{23373048-13DF-4ECD-9B6B-34771B6B264F}" dt="2021-12-08T14:11:40.972" v="5039" actId="478"/>
          <ac:spMkLst>
            <pc:docMk/>
            <pc:sldMk cId="1337576646" sldId="3401"/>
            <ac:spMk id="6" creationId="{F6AF583C-D192-4665-8A54-505046D532FF}"/>
          </ac:spMkLst>
        </pc:spChg>
        <pc:spChg chg="add mod">
          <ac:chgData name="Achauer, Simon" userId="7702aed0-eff0-4188-97b7-921c3ed4bb8a" providerId="ADAL" clId="{23373048-13DF-4ECD-9B6B-34771B6B264F}" dt="2021-12-08T14:11:41.254" v="5040"/>
          <ac:spMkLst>
            <pc:docMk/>
            <pc:sldMk cId="1337576646" sldId="3401"/>
            <ac:spMk id="7" creationId="{A5E4DDF0-87C0-4629-AF98-8F48A6A2786E}"/>
          </ac:spMkLst>
        </pc:spChg>
      </pc:sldChg>
      <pc:sldChg chg="modTransition">
        <pc:chgData name="Achauer, Simon" userId="7702aed0-eff0-4188-97b7-921c3ed4bb8a" providerId="ADAL" clId="{23373048-13DF-4ECD-9B6B-34771B6B264F}" dt="2021-12-07T10:31:33.963" v="4383"/>
        <pc:sldMkLst>
          <pc:docMk/>
          <pc:sldMk cId="1153117475" sldId="3403"/>
        </pc:sldMkLst>
      </pc:sldChg>
      <pc:sldChg chg="addSp delSp modSp mod ord modTransition modAnim">
        <pc:chgData name="Achauer, Simon" userId="7702aed0-eff0-4188-97b7-921c3ed4bb8a" providerId="ADAL" clId="{23373048-13DF-4ECD-9B6B-34771B6B264F}" dt="2021-12-08T14:13:14.714" v="5075" actId="478"/>
        <pc:sldMkLst>
          <pc:docMk/>
          <pc:sldMk cId="20828450" sldId="3404"/>
        </pc:sldMkLst>
        <pc:spChg chg="mod">
          <ac:chgData name="Achauer, Simon" userId="7702aed0-eff0-4188-97b7-921c3ed4bb8a" providerId="ADAL" clId="{23373048-13DF-4ECD-9B6B-34771B6B264F}" dt="2021-11-26T13:10:32.212" v="1337" actId="27636"/>
          <ac:spMkLst>
            <pc:docMk/>
            <pc:sldMk cId="20828450" sldId="3404"/>
            <ac:spMk id="2" creationId="{B892FF55-723F-4B2F-AB92-91F1563E2051}"/>
          </ac:spMkLst>
        </pc:spChg>
        <pc:spChg chg="del mod">
          <ac:chgData name="Achauer, Simon" userId="7702aed0-eff0-4188-97b7-921c3ed4bb8a" providerId="ADAL" clId="{23373048-13DF-4ECD-9B6B-34771B6B264F}" dt="2021-11-26T13:16:00.689" v="1497" actId="478"/>
          <ac:spMkLst>
            <pc:docMk/>
            <pc:sldMk cId="20828450" sldId="3404"/>
            <ac:spMk id="3" creationId="{4AD6A86A-8059-4978-9AFC-C4A18DCA96F8}"/>
          </ac:spMkLst>
        </pc:spChg>
        <pc:spChg chg="del mod">
          <ac:chgData name="Achauer, Simon" userId="7702aed0-eff0-4188-97b7-921c3ed4bb8a" providerId="ADAL" clId="{23373048-13DF-4ECD-9B6B-34771B6B264F}" dt="2021-12-08T14:13:14.714" v="5075" actId="478"/>
          <ac:spMkLst>
            <pc:docMk/>
            <pc:sldMk cId="20828450" sldId="3404"/>
            <ac:spMk id="3" creationId="{F9224A18-CEFD-4A25-B790-7C0E5783A98E}"/>
          </ac:spMkLst>
        </pc:spChg>
        <pc:spChg chg="del mod">
          <ac:chgData name="Achauer, Simon" userId="7702aed0-eff0-4188-97b7-921c3ed4bb8a" providerId="ADAL" clId="{23373048-13DF-4ECD-9B6B-34771B6B264F}" dt="2021-12-07T08:46:40.291" v="4302" actId="478"/>
          <ac:spMkLst>
            <pc:docMk/>
            <pc:sldMk cId="20828450" sldId="3404"/>
            <ac:spMk id="4" creationId="{8176D493-5313-46E7-A078-DF0478A28AA6}"/>
          </ac:spMkLst>
        </pc:spChg>
        <pc:spChg chg="del">
          <ac:chgData name="Achauer, Simon" userId="7702aed0-eff0-4188-97b7-921c3ed4bb8a" providerId="ADAL" clId="{23373048-13DF-4ECD-9B6B-34771B6B264F}" dt="2021-11-26T13:06:59.900" v="1209" actId="478"/>
          <ac:spMkLst>
            <pc:docMk/>
            <pc:sldMk cId="20828450" sldId="3404"/>
            <ac:spMk id="5" creationId="{8B73E63C-71D4-4EF3-93C4-6C3E3EE756E5}"/>
          </ac:spMkLst>
        </pc:spChg>
        <pc:spChg chg="mod">
          <ac:chgData name="Achauer, Simon" userId="7702aed0-eff0-4188-97b7-921c3ed4bb8a" providerId="ADAL" clId="{23373048-13DF-4ECD-9B6B-34771B6B264F}" dt="2021-11-29T13:42:40.509" v="3228" actId="1035"/>
          <ac:spMkLst>
            <pc:docMk/>
            <pc:sldMk cId="20828450" sldId="3404"/>
            <ac:spMk id="10" creationId="{A98EDEF5-3A02-4747-A79A-DD855EEEA647}"/>
          </ac:spMkLst>
        </pc:spChg>
        <pc:spChg chg="mod">
          <ac:chgData name="Achauer, Simon" userId="7702aed0-eff0-4188-97b7-921c3ed4bb8a" providerId="ADAL" clId="{23373048-13DF-4ECD-9B6B-34771B6B264F}" dt="2021-11-29T13:42:40.509" v="3228" actId="1035"/>
          <ac:spMkLst>
            <pc:docMk/>
            <pc:sldMk cId="20828450" sldId="3404"/>
            <ac:spMk id="11" creationId="{53F13EF2-ED7A-48CE-A8AF-5A851E5D6C6E}"/>
          </ac:spMkLst>
        </pc:spChg>
        <pc:spChg chg="add mod">
          <ac:chgData name="Achauer, Simon" userId="7702aed0-eff0-4188-97b7-921c3ed4bb8a" providerId="ADAL" clId="{23373048-13DF-4ECD-9B6B-34771B6B264F}" dt="2021-11-29T13:43:20.276" v="3270" actId="404"/>
          <ac:spMkLst>
            <pc:docMk/>
            <pc:sldMk cId="20828450" sldId="3404"/>
            <ac:spMk id="12" creationId="{028E7EC0-8B16-4C50-BAE0-0FB57D66E60A}"/>
          </ac:spMkLst>
        </pc:spChg>
        <pc:spChg chg="mod">
          <ac:chgData name="Achauer, Simon" userId="7702aed0-eff0-4188-97b7-921c3ed4bb8a" providerId="ADAL" clId="{23373048-13DF-4ECD-9B6B-34771B6B264F}" dt="2021-11-29T13:42:30.650" v="3206" actId="1036"/>
          <ac:spMkLst>
            <pc:docMk/>
            <pc:sldMk cId="20828450" sldId="3404"/>
            <ac:spMk id="14" creationId="{D1EA3AE3-379D-4F10-AEA3-245D67CAC031}"/>
          </ac:spMkLst>
        </pc:spChg>
        <pc:spChg chg="mod">
          <ac:chgData name="Achauer, Simon" userId="7702aed0-eff0-4188-97b7-921c3ed4bb8a" providerId="ADAL" clId="{23373048-13DF-4ECD-9B6B-34771B6B264F}" dt="2021-11-29T13:42:30.650" v="3206" actId="1036"/>
          <ac:spMkLst>
            <pc:docMk/>
            <pc:sldMk cId="20828450" sldId="3404"/>
            <ac:spMk id="15" creationId="{E2F48EEB-4A29-44CC-B9F1-FBCE5B7BEEFE}"/>
          </ac:spMkLst>
        </pc:spChg>
        <pc:spChg chg="mod">
          <ac:chgData name="Achauer, Simon" userId="7702aed0-eff0-4188-97b7-921c3ed4bb8a" providerId="ADAL" clId="{23373048-13DF-4ECD-9B6B-34771B6B264F}" dt="2021-11-29T13:43:30.009" v="3285" actId="1036"/>
          <ac:spMkLst>
            <pc:docMk/>
            <pc:sldMk cId="20828450" sldId="3404"/>
            <ac:spMk id="17" creationId="{4D80A94E-9A71-4872-B75F-D4FC98F69AFD}"/>
          </ac:spMkLst>
        </pc:spChg>
        <pc:spChg chg="mod">
          <ac:chgData name="Achauer, Simon" userId="7702aed0-eff0-4188-97b7-921c3ed4bb8a" providerId="ADAL" clId="{23373048-13DF-4ECD-9B6B-34771B6B264F}" dt="2021-11-29T13:43:30.009" v="3285" actId="1036"/>
          <ac:spMkLst>
            <pc:docMk/>
            <pc:sldMk cId="20828450" sldId="3404"/>
            <ac:spMk id="18" creationId="{BD4B4BB9-9133-471B-8E32-7EAB3909DF72}"/>
          </ac:spMkLst>
        </pc:spChg>
        <pc:spChg chg="del mod">
          <ac:chgData name="Achauer, Simon" userId="7702aed0-eff0-4188-97b7-921c3ed4bb8a" providerId="ADAL" clId="{23373048-13DF-4ECD-9B6B-34771B6B264F}" dt="2021-11-29T13:40:14.046" v="3151" actId="478"/>
          <ac:spMkLst>
            <pc:docMk/>
            <pc:sldMk cId="20828450" sldId="3404"/>
            <ac:spMk id="22" creationId="{3ECD9102-4594-445F-ADF5-9DF2CBBEA9B9}"/>
          </ac:spMkLst>
        </pc:spChg>
        <pc:spChg chg="add mod">
          <ac:chgData name="Achauer, Simon" userId="7702aed0-eff0-4188-97b7-921c3ed4bb8a" providerId="ADAL" clId="{23373048-13DF-4ECD-9B6B-34771B6B264F}" dt="2021-12-07T08:46:40.509" v="4303"/>
          <ac:spMkLst>
            <pc:docMk/>
            <pc:sldMk cId="20828450" sldId="3404"/>
            <ac:spMk id="22" creationId="{4712293D-8625-473D-AE2F-67D2CC7B1EBB}"/>
          </ac:spMkLst>
        </pc:spChg>
        <pc:spChg chg="add del mod">
          <ac:chgData name="Achauer, Simon" userId="7702aed0-eff0-4188-97b7-921c3ed4bb8a" providerId="ADAL" clId="{23373048-13DF-4ECD-9B6B-34771B6B264F}" dt="2021-11-26T13:16:05.092" v="1499" actId="478"/>
          <ac:spMkLst>
            <pc:docMk/>
            <pc:sldMk cId="20828450" sldId="3404"/>
            <ac:spMk id="23" creationId="{B1F5FAE1-3870-40AD-B091-1826A7A2788D}"/>
          </ac:spMkLst>
        </pc:spChg>
        <pc:grpChg chg="add mod">
          <ac:chgData name="Achauer, Simon" userId="7702aed0-eff0-4188-97b7-921c3ed4bb8a" providerId="ADAL" clId="{23373048-13DF-4ECD-9B6B-34771B6B264F}" dt="2021-11-29T13:42:40.509" v="3228" actId="1035"/>
          <ac:grpSpMkLst>
            <pc:docMk/>
            <pc:sldMk cId="20828450" sldId="3404"/>
            <ac:grpSpMk id="9" creationId="{17E1DFB4-A58A-42C9-B7B2-91E55033BB5D}"/>
          </ac:grpSpMkLst>
        </pc:grpChg>
        <pc:grpChg chg="add mod">
          <ac:chgData name="Achauer, Simon" userId="7702aed0-eff0-4188-97b7-921c3ed4bb8a" providerId="ADAL" clId="{23373048-13DF-4ECD-9B6B-34771B6B264F}" dt="2021-11-29T13:42:30.650" v="3206" actId="1036"/>
          <ac:grpSpMkLst>
            <pc:docMk/>
            <pc:sldMk cId="20828450" sldId="3404"/>
            <ac:grpSpMk id="13" creationId="{2E1EAD40-5B0E-4896-94D1-D01268138C65}"/>
          </ac:grpSpMkLst>
        </pc:grpChg>
        <pc:grpChg chg="add mod">
          <ac:chgData name="Achauer, Simon" userId="7702aed0-eff0-4188-97b7-921c3ed4bb8a" providerId="ADAL" clId="{23373048-13DF-4ECD-9B6B-34771B6B264F}" dt="2021-11-29T13:43:30.009" v="3285" actId="1036"/>
          <ac:grpSpMkLst>
            <pc:docMk/>
            <pc:sldMk cId="20828450" sldId="3404"/>
            <ac:grpSpMk id="16" creationId="{58A4B879-08EC-4F71-8B64-98559AD06D87}"/>
          </ac:grpSpMkLst>
        </pc:grpChg>
        <pc:picChg chg="del">
          <ac:chgData name="Achauer, Simon" userId="7702aed0-eff0-4188-97b7-921c3ed4bb8a" providerId="ADAL" clId="{23373048-13DF-4ECD-9B6B-34771B6B264F}" dt="2021-11-26T13:06:57.597" v="1208" actId="478"/>
          <ac:picMkLst>
            <pc:docMk/>
            <pc:sldMk cId="20828450" sldId="3404"/>
            <ac:picMk id="6" creationId="{2D496351-DE53-4E62-970D-3BC371411A99}"/>
          </ac:picMkLst>
        </pc:picChg>
        <pc:picChg chg="add del mod">
          <ac:chgData name="Achauer, Simon" userId="7702aed0-eff0-4188-97b7-921c3ed4bb8a" providerId="ADAL" clId="{23373048-13DF-4ECD-9B6B-34771B6B264F}" dt="2021-11-26T12:17:48.076" v="1121" actId="478"/>
          <ac:picMkLst>
            <pc:docMk/>
            <pc:sldMk cId="20828450" sldId="3404"/>
            <ac:picMk id="8" creationId="{6FAFE09F-0971-4BFF-8679-FB996B23DB5B}"/>
          </ac:picMkLst>
        </pc:picChg>
        <pc:picChg chg="add mod">
          <ac:chgData name="Achauer, Simon" userId="7702aed0-eff0-4188-97b7-921c3ed4bb8a" providerId="ADAL" clId="{23373048-13DF-4ECD-9B6B-34771B6B264F}" dt="2021-11-29T13:42:46.777" v="3240" actId="1036"/>
          <ac:picMkLst>
            <pc:docMk/>
            <pc:sldMk cId="20828450" sldId="3404"/>
            <ac:picMk id="19" creationId="{621055EC-237D-44CA-9007-880417554A20}"/>
          </ac:picMkLst>
        </pc:picChg>
        <pc:picChg chg="add mod">
          <ac:chgData name="Achauer, Simon" userId="7702aed0-eff0-4188-97b7-921c3ed4bb8a" providerId="ADAL" clId="{23373048-13DF-4ECD-9B6B-34771B6B264F}" dt="2021-11-29T13:43:30.009" v="3285" actId="1036"/>
          <ac:picMkLst>
            <pc:docMk/>
            <pc:sldMk cId="20828450" sldId="3404"/>
            <ac:picMk id="20" creationId="{2A4C3FE4-7394-469B-AE3F-F003D5B114BC}"/>
          </ac:picMkLst>
        </pc:picChg>
        <pc:picChg chg="add mod">
          <ac:chgData name="Achauer, Simon" userId="7702aed0-eff0-4188-97b7-921c3ed4bb8a" providerId="ADAL" clId="{23373048-13DF-4ECD-9B6B-34771B6B264F}" dt="2021-11-29T13:42:58.056" v="3253" actId="1035"/>
          <ac:picMkLst>
            <pc:docMk/>
            <pc:sldMk cId="20828450" sldId="3404"/>
            <ac:picMk id="21" creationId="{0FD866F8-E8A6-477D-B594-2D43D3EAB5C6}"/>
          </ac:picMkLst>
        </pc:picChg>
      </pc:sldChg>
      <pc:sldChg chg="addSp delSp modSp mod modTransition addAnim delAnim modAnim">
        <pc:chgData name="Achauer, Simon" userId="7702aed0-eff0-4188-97b7-921c3ed4bb8a" providerId="ADAL" clId="{23373048-13DF-4ECD-9B6B-34771B6B264F}" dt="2021-12-07T10:31:33.963" v="4383"/>
        <pc:sldMkLst>
          <pc:docMk/>
          <pc:sldMk cId="308043015" sldId="3405"/>
        </pc:sldMkLst>
        <pc:spChg chg="add mod">
          <ac:chgData name="Achauer, Simon" userId="7702aed0-eff0-4188-97b7-921c3ed4bb8a" providerId="ADAL" clId="{23373048-13DF-4ECD-9B6B-34771B6B264F}" dt="2021-11-26T14:14:39.544" v="3098" actId="14100"/>
          <ac:spMkLst>
            <pc:docMk/>
            <pc:sldMk cId="308043015" sldId="3405"/>
            <ac:spMk id="2" creationId="{57941587-AC05-4C18-ADEE-1E3342E1EF41}"/>
          </ac:spMkLst>
        </pc:spChg>
        <pc:spChg chg="add mod">
          <ac:chgData name="Achauer, Simon" userId="7702aed0-eff0-4188-97b7-921c3ed4bb8a" providerId="ADAL" clId="{23373048-13DF-4ECD-9B6B-34771B6B264F}" dt="2021-11-26T14:00:03.437" v="2969" actId="20577"/>
          <ac:spMkLst>
            <pc:docMk/>
            <pc:sldMk cId="308043015" sldId="3405"/>
            <ac:spMk id="4" creationId="{5049CEA3-64B1-4AE0-AFCD-2D4F2B70D900}"/>
          </ac:spMkLst>
        </pc:spChg>
        <pc:spChg chg="del">
          <ac:chgData name="Achauer, Simon" userId="7702aed0-eff0-4188-97b7-921c3ed4bb8a" providerId="ADAL" clId="{23373048-13DF-4ECD-9B6B-34771B6B264F}" dt="2021-12-07T08:45:49.274" v="4266" actId="478"/>
          <ac:spMkLst>
            <pc:docMk/>
            <pc:sldMk cId="308043015" sldId="3405"/>
            <ac:spMk id="8" creationId="{92676A05-5511-4FB2-A40F-A30B22D7C605}"/>
          </ac:spMkLst>
        </pc:spChg>
        <pc:spChg chg="add mod">
          <ac:chgData name="Achauer, Simon" userId="7702aed0-eff0-4188-97b7-921c3ed4bb8a" providerId="ADAL" clId="{23373048-13DF-4ECD-9B6B-34771B6B264F}" dt="2021-11-26T14:14:53.375" v="3101" actId="14100"/>
          <ac:spMkLst>
            <pc:docMk/>
            <pc:sldMk cId="308043015" sldId="3405"/>
            <ac:spMk id="11" creationId="{98AD6D2F-7357-4DA4-B864-AE500D7A3FA0}"/>
          </ac:spMkLst>
        </pc:spChg>
        <pc:spChg chg="add mod">
          <ac:chgData name="Achauer, Simon" userId="7702aed0-eff0-4188-97b7-921c3ed4bb8a" providerId="ADAL" clId="{23373048-13DF-4ECD-9B6B-34771B6B264F}" dt="2021-11-26T14:14:46.782" v="3099" actId="14100"/>
          <ac:spMkLst>
            <pc:docMk/>
            <pc:sldMk cId="308043015" sldId="3405"/>
            <ac:spMk id="12" creationId="{D9025674-34BB-4DB9-A656-DF5532994F77}"/>
          </ac:spMkLst>
        </pc:spChg>
        <pc:spChg chg="add mod">
          <ac:chgData name="Achauer, Simon" userId="7702aed0-eff0-4188-97b7-921c3ed4bb8a" providerId="ADAL" clId="{23373048-13DF-4ECD-9B6B-34771B6B264F}" dt="2021-12-07T08:45:49.745" v="4267"/>
          <ac:spMkLst>
            <pc:docMk/>
            <pc:sldMk cId="308043015" sldId="3405"/>
            <ac:spMk id="13" creationId="{50286A85-1877-4459-90FB-BB330F6A2D5E}"/>
          </ac:spMkLst>
        </pc:spChg>
        <pc:spChg chg="add mod">
          <ac:chgData name="Achauer, Simon" userId="7702aed0-eff0-4188-97b7-921c3ed4bb8a" providerId="ADAL" clId="{23373048-13DF-4ECD-9B6B-34771B6B264F}" dt="2021-11-26T09:53:51.666" v="108" actId="164"/>
          <ac:spMkLst>
            <pc:docMk/>
            <pc:sldMk cId="308043015" sldId="3405"/>
            <ac:spMk id="14" creationId="{17CB758E-E3A6-49AD-A775-17453C2482FD}"/>
          </ac:spMkLst>
        </pc:spChg>
        <pc:spChg chg="add mod">
          <ac:chgData name="Achauer, Simon" userId="7702aed0-eff0-4188-97b7-921c3ed4bb8a" providerId="ADAL" clId="{23373048-13DF-4ECD-9B6B-34771B6B264F}" dt="2021-11-26T13:57:03.532" v="2962" actId="122"/>
          <ac:spMkLst>
            <pc:docMk/>
            <pc:sldMk cId="308043015" sldId="3405"/>
            <ac:spMk id="16" creationId="{133CCB7F-941C-46B0-BAE8-A3272DAAF2B9}"/>
          </ac:spMkLst>
        </pc:spChg>
        <pc:spChg chg="add mod">
          <ac:chgData name="Achauer, Simon" userId="7702aed0-eff0-4188-97b7-921c3ed4bb8a" providerId="ADAL" clId="{23373048-13DF-4ECD-9B6B-34771B6B264F}" dt="2021-11-26T13:57:00.062" v="2960" actId="122"/>
          <ac:spMkLst>
            <pc:docMk/>
            <pc:sldMk cId="308043015" sldId="3405"/>
            <ac:spMk id="17" creationId="{1898F1D2-917F-4884-9598-D80A3844B591}"/>
          </ac:spMkLst>
        </pc:spChg>
        <pc:spChg chg="add mod">
          <ac:chgData name="Achauer, Simon" userId="7702aed0-eff0-4188-97b7-921c3ed4bb8a" providerId="ADAL" clId="{23373048-13DF-4ECD-9B6B-34771B6B264F}" dt="2021-11-26T14:02:04.737" v="3029" actId="1038"/>
          <ac:spMkLst>
            <pc:docMk/>
            <pc:sldMk cId="308043015" sldId="3405"/>
            <ac:spMk id="18" creationId="{0407AB29-8360-46C1-AA25-24A472D3F852}"/>
          </ac:spMkLst>
        </pc:spChg>
        <pc:grpChg chg="add del mod">
          <ac:chgData name="Achauer, Simon" userId="7702aed0-eff0-4188-97b7-921c3ed4bb8a" providerId="ADAL" clId="{23373048-13DF-4ECD-9B6B-34771B6B264F}" dt="2021-11-26T13:31:48.319" v="2342" actId="21"/>
          <ac:grpSpMkLst>
            <pc:docMk/>
            <pc:sldMk cId="308043015" sldId="3405"/>
            <ac:grpSpMk id="15" creationId="{E2A96147-AC92-4B85-9D3E-95C29EF184FE}"/>
          </ac:grpSpMkLst>
        </pc:grpChg>
        <pc:picChg chg="mod">
          <ac:chgData name="Achauer, Simon" userId="7702aed0-eff0-4188-97b7-921c3ed4bb8a" providerId="ADAL" clId="{23373048-13DF-4ECD-9B6B-34771B6B264F}" dt="2021-11-26T13:54:52.547" v="2898" actId="1076"/>
          <ac:picMkLst>
            <pc:docMk/>
            <pc:sldMk cId="308043015" sldId="3405"/>
            <ac:picMk id="3" creationId="{2A509278-B3EC-49AE-AC14-8CC2F45375A5}"/>
          </ac:picMkLst>
        </pc:picChg>
        <pc:picChg chg="add del mod">
          <ac:chgData name="Achauer, Simon" userId="7702aed0-eff0-4188-97b7-921c3ed4bb8a" providerId="ADAL" clId="{23373048-13DF-4ECD-9B6B-34771B6B264F}" dt="2021-11-26T09:49:58.240" v="6" actId="478"/>
          <ac:picMkLst>
            <pc:docMk/>
            <pc:sldMk cId="308043015" sldId="3405"/>
            <ac:picMk id="4" creationId="{9782DECA-FE10-443B-A22B-2719C603B668}"/>
          </ac:picMkLst>
        </pc:picChg>
        <pc:picChg chg="add del mod">
          <ac:chgData name="Achauer, Simon" userId="7702aed0-eff0-4188-97b7-921c3ed4bb8a" providerId="ADAL" clId="{23373048-13DF-4ECD-9B6B-34771B6B264F}" dt="2021-11-26T09:51:21.170" v="10" actId="478"/>
          <ac:picMkLst>
            <pc:docMk/>
            <pc:sldMk cId="308043015" sldId="3405"/>
            <ac:picMk id="6" creationId="{925546EA-B7A5-438B-90C1-6B8D004BB0EC}"/>
          </ac:picMkLst>
        </pc:picChg>
        <pc:picChg chg="add del mod">
          <ac:chgData name="Achauer, Simon" userId="7702aed0-eff0-4188-97b7-921c3ed4bb8a" providerId="ADAL" clId="{23373048-13DF-4ECD-9B6B-34771B6B264F}" dt="2021-11-26T09:51:30.188" v="14" actId="478"/>
          <ac:picMkLst>
            <pc:docMk/>
            <pc:sldMk cId="308043015" sldId="3405"/>
            <ac:picMk id="11" creationId="{CBBA2E00-12CF-4842-BDF3-FA11CF3F6E44}"/>
          </ac:picMkLst>
        </pc:picChg>
        <pc:picChg chg="add mod">
          <ac:chgData name="Achauer, Simon" userId="7702aed0-eff0-4188-97b7-921c3ed4bb8a" providerId="ADAL" clId="{23373048-13DF-4ECD-9B6B-34771B6B264F}" dt="2021-11-26T09:53:51.666" v="108" actId="164"/>
          <ac:picMkLst>
            <pc:docMk/>
            <pc:sldMk cId="308043015" sldId="3405"/>
            <ac:picMk id="13" creationId="{18C55DE5-7AF6-4042-9783-33A8DB01A1E1}"/>
          </ac:picMkLst>
        </pc:picChg>
        <pc:cxnChg chg="add del mod">
          <ac:chgData name="Achauer, Simon" userId="7702aed0-eff0-4188-97b7-921c3ed4bb8a" providerId="ADAL" clId="{23373048-13DF-4ECD-9B6B-34771B6B264F}" dt="2021-11-26T09:55:52.961" v="277" actId="478"/>
          <ac:cxnSpMkLst>
            <pc:docMk/>
            <pc:sldMk cId="308043015" sldId="3405"/>
            <ac:cxnSpMk id="17" creationId="{67DDD918-0E05-4208-A645-9E01136F535D}"/>
          </ac:cxnSpMkLst>
        </pc:cxnChg>
        <pc:cxnChg chg="add del mod">
          <ac:chgData name="Achauer, Simon" userId="7702aed0-eff0-4188-97b7-921c3ed4bb8a" providerId="ADAL" clId="{23373048-13DF-4ECD-9B6B-34771B6B264F}" dt="2021-11-26T09:56:48.717" v="306" actId="478"/>
          <ac:cxnSpMkLst>
            <pc:docMk/>
            <pc:sldMk cId="308043015" sldId="3405"/>
            <ac:cxnSpMk id="18" creationId="{F1D881A4-61EE-4E59-9C5F-545A2DC9942E}"/>
          </ac:cxnSpMkLst>
        </pc:cxnChg>
        <pc:cxnChg chg="add del mod">
          <ac:chgData name="Achauer, Simon" userId="7702aed0-eff0-4188-97b7-921c3ed4bb8a" providerId="ADAL" clId="{23373048-13DF-4ECD-9B6B-34771B6B264F}" dt="2021-11-26T13:35:14.677" v="2369" actId="478"/>
          <ac:cxnSpMkLst>
            <pc:docMk/>
            <pc:sldMk cId="308043015" sldId="3405"/>
            <ac:cxnSpMk id="19" creationId="{902227EE-5BF9-4983-959B-EF9C83A37F26}"/>
          </ac:cxnSpMkLst>
        </pc:cxnChg>
      </pc:sldChg>
      <pc:sldChg chg="add mod ord modTransition modShow">
        <pc:chgData name="Achauer, Simon" userId="7702aed0-eff0-4188-97b7-921c3ed4bb8a" providerId="ADAL" clId="{23373048-13DF-4ECD-9B6B-34771B6B264F}" dt="2021-12-08T13:55:37.983" v="4523"/>
        <pc:sldMkLst>
          <pc:docMk/>
          <pc:sldMk cId="611598516" sldId="3406"/>
        </pc:sldMkLst>
      </pc:sldChg>
      <pc:sldChg chg="add mod ord modTransition modShow">
        <pc:chgData name="Achauer, Simon" userId="7702aed0-eff0-4188-97b7-921c3ed4bb8a" providerId="ADAL" clId="{23373048-13DF-4ECD-9B6B-34771B6B264F}" dt="2021-12-08T13:55:37.983" v="4523"/>
        <pc:sldMkLst>
          <pc:docMk/>
          <pc:sldMk cId="1726605052" sldId="3407"/>
        </pc:sldMkLst>
      </pc:sldChg>
      <pc:sldChg chg="add del">
        <pc:chgData name="Achauer, Simon" userId="7702aed0-eff0-4188-97b7-921c3ed4bb8a" providerId="ADAL" clId="{23373048-13DF-4ECD-9B6B-34771B6B264F}" dt="2021-11-26T10:05:56.982" v="448" actId="2890"/>
        <pc:sldMkLst>
          <pc:docMk/>
          <pc:sldMk cId="2992188276" sldId="3407"/>
        </pc:sldMkLst>
      </pc:sldChg>
      <pc:sldChg chg="add mod ord modTransition modShow">
        <pc:chgData name="Achauer, Simon" userId="7702aed0-eff0-4188-97b7-921c3ed4bb8a" providerId="ADAL" clId="{23373048-13DF-4ECD-9B6B-34771B6B264F}" dt="2021-12-07T10:31:33.963" v="4383"/>
        <pc:sldMkLst>
          <pc:docMk/>
          <pc:sldMk cId="570152613" sldId="3408"/>
        </pc:sldMkLst>
      </pc:sldChg>
      <pc:sldChg chg="add mod ord modTransition modShow">
        <pc:chgData name="Achauer, Simon" userId="7702aed0-eff0-4188-97b7-921c3ed4bb8a" providerId="ADAL" clId="{23373048-13DF-4ECD-9B6B-34771B6B264F}" dt="2021-12-08T13:55:37.983" v="4523"/>
        <pc:sldMkLst>
          <pc:docMk/>
          <pc:sldMk cId="2029274495" sldId="3409"/>
        </pc:sldMkLst>
      </pc:sldChg>
      <pc:sldChg chg="modTransition">
        <pc:chgData name="Achauer, Simon" userId="7702aed0-eff0-4188-97b7-921c3ed4bb8a" providerId="ADAL" clId="{23373048-13DF-4ECD-9B6B-34771B6B264F}" dt="2021-12-07T10:31:33.963" v="4383"/>
        <pc:sldMkLst>
          <pc:docMk/>
          <pc:sldMk cId="1281176754" sldId="3410"/>
        </pc:sldMkLst>
      </pc:sldChg>
      <pc:sldChg chg="modSp add mod ord modTransition modShow">
        <pc:chgData name="Achauer, Simon" userId="7702aed0-eff0-4188-97b7-921c3ed4bb8a" providerId="ADAL" clId="{23373048-13DF-4ECD-9B6B-34771B6B264F}" dt="2021-12-08T13:55:37.983" v="4523"/>
        <pc:sldMkLst>
          <pc:docMk/>
          <pc:sldMk cId="3821366646" sldId="3411"/>
        </pc:sldMkLst>
        <pc:spChg chg="mod">
          <ac:chgData name="Achauer, Simon" userId="7702aed0-eff0-4188-97b7-921c3ed4bb8a" providerId="ADAL" clId="{23373048-13DF-4ECD-9B6B-34771B6B264F}" dt="2021-11-26T11:09:42.400" v="964" actId="20577"/>
          <ac:spMkLst>
            <pc:docMk/>
            <pc:sldMk cId="3821366646" sldId="3411"/>
            <ac:spMk id="3" creationId="{6A37F09C-22E2-493C-A2A9-947E3138D19B}"/>
          </ac:spMkLst>
        </pc:spChg>
        <pc:spChg chg="mod">
          <ac:chgData name="Achauer, Simon" userId="7702aed0-eff0-4188-97b7-921c3ed4bb8a" providerId="ADAL" clId="{23373048-13DF-4ECD-9B6B-34771B6B264F}" dt="2021-11-26T11:08:56.995" v="933" actId="20577"/>
          <ac:spMkLst>
            <pc:docMk/>
            <pc:sldMk cId="3821366646" sldId="3411"/>
            <ac:spMk id="8" creationId="{D6DBC654-F0AF-42AF-BC93-77A9F9267BCE}"/>
          </ac:spMkLst>
        </pc:spChg>
      </pc:sldChg>
      <pc:sldChg chg="addSp delSp modSp add mod modTransition">
        <pc:chgData name="Achauer, Simon" userId="7702aed0-eff0-4188-97b7-921c3ed4bb8a" providerId="ADAL" clId="{23373048-13DF-4ECD-9B6B-34771B6B264F}" dt="2021-12-07T10:31:33.963" v="4383"/>
        <pc:sldMkLst>
          <pc:docMk/>
          <pc:sldMk cId="631009712" sldId="3412"/>
        </pc:sldMkLst>
        <pc:spChg chg="mod">
          <ac:chgData name="Achauer, Simon" userId="7702aed0-eff0-4188-97b7-921c3ed4bb8a" providerId="ADAL" clId="{23373048-13DF-4ECD-9B6B-34771B6B264F}" dt="2021-11-26T13:21:22.320" v="1959" actId="6549"/>
          <ac:spMkLst>
            <pc:docMk/>
            <pc:sldMk cId="631009712" sldId="3412"/>
            <ac:spMk id="2" creationId="{B892FF55-723F-4B2F-AB92-91F1563E2051}"/>
          </ac:spMkLst>
        </pc:spChg>
        <pc:spChg chg="mod">
          <ac:chgData name="Achauer, Simon" userId="7702aed0-eff0-4188-97b7-921c3ed4bb8a" providerId="ADAL" clId="{23373048-13DF-4ECD-9B6B-34771B6B264F}" dt="2021-11-26T14:14:00.517" v="3097" actId="20577"/>
          <ac:spMkLst>
            <pc:docMk/>
            <pc:sldMk cId="631009712" sldId="3412"/>
            <ac:spMk id="3" creationId="{4AD6A86A-8059-4978-9AFC-C4A18DCA96F8}"/>
          </ac:spMkLst>
        </pc:spChg>
        <pc:spChg chg="del mod">
          <ac:chgData name="Achauer, Simon" userId="7702aed0-eff0-4188-97b7-921c3ed4bb8a" providerId="ADAL" clId="{23373048-13DF-4ECD-9B6B-34771B6B264F}" dt="2021-12-07T08:46:43.172" v="4304" actId="478"/>
          <ac:spMkLst>
            <pc:docMk/>
            <pc:sldMk cId="631009712" sldId="3412"/>
            <ac:spMk id="4" creationId="{8176D493-5313-46E7-A078-DF0478A28AA6}"/>
          </ac:spMkLst>
        </pc:spChg>
        <pc:spChg chg="del mod">
          <ac:chgData name="Achauer, Simon" userId="7702aed0-eff0-4188-97b7-921c3ed4bb8a" providerId="ADAL" clId="{23373048-13DF-4ECD-9B6B-34771B6B264F}" dt="2021-11-26T12:19:59.800" v="1129" actId="478"/>
          <ac:spMkLst>
            <pc:docMk/>
            <pc:sldMk cId="631009712" sldId="3412"/>
            <ac:spMk id="5" creationId="{8B73E63C-71D4-4EF3-93C4-6C3E3EE756E5}"/>
          </ac:spMkLst>
        </pc:spChg>
        <pc:spChg chg="add mod">
          <ac:chgData name="Achauer, Simon" userId="7702aed0-eff0-4188-97b7-921c3ed4bb8a" providerId="ADAL" clId="{23373048-13DF-4ECD-9B6B-34771B6B264F}" dt="2021-12-07T08:46:43.366" v="4305"/>
          <ac:spMkLst>
            <pc:docMk/>
            <pc:sldMk cId="631009712" sldId="3412"/>
            <ac:spMk id="6" creationId="{1F82A1D7-8E3A-4800-B3A9-7479D288D149}"/>
          </ac:spMkLst>
        </pc:spChg>
        <pc:picChg chg="del">
          <ac:chgData name="Achauer, Simon" userId="7702aed0-eff0-4188-97b7-921c3ed4bb8a" providerId="ADAL" clId="{23373048-13DF-4ECD-9B6B-34771B6B264F}" dt="2021-11-26T12:19:51.787" v="1127" actId="478"/>
          <ac:picMkLst>
            <pc:docMk/>
            <pc:sldMk cId="631009712" sldId="3412"/>
            <ac:picMk id="6" creationId="{2D496351-DE53-4E62-970D-3BC371411A99}"/>
          </ac:picMkLst>
        </pc:picChg>
        <pc:picChg chg="mod">
          <ac:chgData name="Achauer, Simon" userId="7702aed0-eff0-4188-97b7-921c3ed4bb8a" providerId="ADAL" clId="{23373048-13DF-4ECD-9B6B-34771B6B264F}" dt="2021-11-26T12:20:03.631" v="1130" actId="1076"/>
          <ac:picMkLst>
            <pc:docMk/>
            <pc:sldMk cId="631009712" sldId="3412"/>
            <ac:picMk id="8" creationId="{6FAFE09F-0971-4BFF-8679-FB996B23DB5B}"/>
          </ac:picMkLst>
        </pc:picChg>
      </pc:sldChg>
      <pc:sldChg chg="addSp delSp modSp add mod modTransition">
        <pc:chgData name="Achauer, Simon" userId="7702aed0-eff0-4188-97b7-921c3ed4bb8a" providerId="ADAL" clId="{23373048-13DF-4ECD-9B6B-34771B6B264F}" dt="2021-12-08T14:11:04.346" v="5036" actId="20577"/>
        <pc:sldMkLst>
          <pc:docMk/>
          <pc:sldMk cId="3923101212" sldId="3413"/>
        </pc:sldMkLst>
        <pc:spChg chg="mod">
          <ac:chgData name="Achauer, Simon" userId="7702aed0-eff0-4188-97b7-921c3ed4bb8a" providerId="ADAL" clId="{23373048-13DF-4ECD-9B6B-34771B6B264F}" dt="2021-11-26T13:21:27.259" v="1960"/>
          <ac:spMkLst>
            <pc:docMk/>
            <pc:sldMk cId="3923101212" sldId="3413"/>
            <ac:spMk id="2" creationId="{B892FF55-723F-4B2F-AB92-91F1563E2051}"/>
          </ac:spMkLst>
        </pc:spChg>
        <pc:spChg chg="del mod">
          <ac:chgData name="Achauer, Simon" userId="7702aed0-eff0-4188-97b7-921c3ed4bb8a" providerId="ADAL" clId="{23373048-13DF-4ECD-9B6B-34771B6B264F}" dt="2021-11-26T13:26:53.349" v="2143" actId="478"/>
          <ac:spMkLst>
            <pc:docMk/>
            <pc:sldMk cId="3923101212" sldId="3413"/>
            <ac:spMk id="3" creationId="{4AD6A86A-8059-4978-9AFC-C4A18DCA96F8}"/>
          </ac:spMkLst>
        </pc:spChg>
        <pc:spChg chg="del mod">
          <ac:chgData name="Achauer, Simon" userId="7702aed0-eff0-4188-97b7-921c3ed4bb8a" providerId="ADAL" clId="{23373048-13DF-4ECD-9B6B-34771B6B264F}" dt="2021-12-07T08:46:46.018" v="4306" actId="478"/>
          <ac:spMkLst>
            <pc:docMk/>
            <pc:sldMk cId="3923101212" sldId="3413"/>
            <ac:spMk id="4" creationId="{8176D493-5313-46E7-A078-DF0478A28AA6}"/>
          </ac:spMkLst>
        </pc:spChg>
        <pc:spChg chg="del">
          <ac:chgData name="Achauer, Simon" userId="7702aed0-eff0-4188-97b7-921c3ed4bb8a" providerId="ADAL" clId="{23373048-13DF-4ECD-9B6B-34771B6B264F}" dt="2021-11-26T13:30:23.480" v="2340" actId="478"/>
          <ac:spMkLst>
            <pc:docMk/>
            <pc:sldMk cId="3923101212" sldId="3413"/>
            <ac:spMk id="5" creationId="{8B73E63C-71D4-4EF3-93C4-6C3E3EE756E5}"/>
          </ac:spMkLst>
        </pc:spChg>
        <pc:spChg chg="add mod">
          <ac:chgData name="Achauer, Simon" userId="7702aed0-eff0-4188-97b7-921c3ed4bb8a" providerId="ADAL" clId="{23373048-13DF-4ECD-9B6B-34771B6B264F}" dt="2021-12-07T08:46:46.208" v="4307"/>
          <ac:spMkLst>
            <pc:docMk/>
            <pc:sldMk cId="3923101212" sldId="3413"/>
            <ac:spMk id="7" creationId="{E79CB068-04C5-4849-8CC4-1EFD1D86620D}"/>
          </ac:spMkLst>
        </pc:spChg>
        <pc:spChg chg="add del mod">
          <ac:chgData name="Achauer, Simon" userId="7702aed0-eff0-4188-97b7-921c3ed4bb8a" providerId="ADAL" clId="{23373048-13DF-4ECD-9B6B-34771B6B264F}" dt="2021-11-26T13:26:57.757" v="2145" actId="478"/>
          <ac:spMkLst>
            <pc:docMk/>
            <pc:sldMk cId="3923101212" sldId="3413"/>
            <ac:spMk id="9" creationId="{636C867E-058D-4D1B-8818-DC7028517757}"/>
          </ac:spMkLst>
        </pc:spChg>
        <pc:spChg chg="add mod">
          <ac:chgData name="Achauer, Simon" userId="7702aed0-eff0-4188-97b7-921c3ed4bb8a" providerId="ADAL" clId="{23373048-13DF-4ECD-9B6B-34771B6B264F}" dt="2021-12-08T14:11:04.346" v="5036" actId="20577"/>
          <ac:spMkLst>
            <pc:docMk/>
            <pc:sldMk cId="3923101212" sldId="3413"/>
            <ac:spMk id="10" creationId="{A91E57DF-C5EC-49A1-ADC8-A7397181F682}"/>
          </ac:spMkLst>
        </pc:spChg>
        <pc:picChg chg="mod">
          <ac:chgData name="Achauer, Simon" userId="7702aed0-eff0-4188-97b7-921c3ed4bb8a" providerId="ADAL" clId="{23373048-13DF-4ECD-9B6B-34771B6B264F}" dt="2021-11-26T13:27:08.540" v="2147" actId="14100"/>
          <ac:picMkLst>
            <pc:docMk/>
            <pc:sldMk cId="3923101212" sldId="3413"/>
            <ac:picMk id="6" creationId="{2D496351-DE53-4E62-970D-3BC371411A99}"/>
          </ac:picMkLst>
        </pc:picChg>
        <pc:picChg chg="del">
          <ac:chgData name="Achauer, Simon" userId="7702aed0-eff0-4188-97b7-921c3ed4bb8a" providerId="ADAL" clId="{23373048-13DF-4ECD-9B6B-34771B6B264F}" dt="2021-11-26T12:19:48.840" v="1126" actId="478"/>
          <ac:picMkLst>
            <pc:docMk/>
            <pc:sldMk cId="3923101212" sldId="3413"/>
            <ac:picMk id="8" creationId="{6FAFE09F-0971-4BFF-8679-FB996B23DB5B}"/>
          </ac:picMkLst>
        </pc:picChg>
      </pc:sldChg>
      <pc:sldChg chg="addSp delSp modSp mod modTransition addAnim delAnim modAnim">
        <pc:chgData name="Achauer, Simon" userId="7702aed0-eff0-4188-97b7-921c3ed4bb8a" providerId="ADAL" clId="{23373048-13DF-4ECD-9B6B-34771B6B264F}" dt="2021-12-07T10:31:33.963" v="4383"/>
        <pc:sldMkLst>
          <pc:docMk/>
          <pc:sldMk cId="3617309790" sldId="3414"/>
        </pc:sldMkLst>
        <pc:spChg chg="mod">
          <ac:chgData name="Achauer, Simon" userId="7702aed0-eff0-4188-97b7-921c3ed4bb8a" providerId="ADAL" clId="{23373048-13DF-4ECD-9B6B-34771B6B264F}" dt="2021-11-26T13:32:17.148" v="2346"/>
          <ac:spMkLst>
            <pc:docMk/>
            <pc:sldMk cId="3617309790" sldId="3414"/>
            <ac:spMk id="2" creationId="{35F74939-4E4F-4C4E-AADB-78066BDDAA85}"/>
          </ac:spMkLst>
        </pc:spChg>
        <pc:spChg chg="mod">
          <ac:chgData name="Achauer, Simon" userId="7702aed0-eff0-4188-97b7-921c3ed4bb8a" providerId="ADAL" clId="{23373048-13DF-4ECD-9B6B-34771B6B264F}" dt="2021-11-29T13:48:09.525" v="3345" actId="20577"/>
          <ac:spMkLst>
            <pc:docMk/>
            <pc:sldMk cId="3617309790" sldId="3414"/>
            <ac:spMk id="3" creationId="{56FCAB0C-4A54-4D5F-A86D-1BB70205DFFD}"/>
          </ac:spMkLst>
        </pc:spChg>
        <pc:spChg chg="del">
          <ac:chgData name="Achauer, Simon" userId="7702aed0-eff0-4188-97b7-921c3ed4bb8a" providerId="ADAL" clId="{23373048-13DF-4ECD-9B6B-34771B6B264F}" dt="2021-11-26T13:31:57.156" v="2344" actId="478"/>
          <ac:spMkLst>
            <pc:docMk/>
            <pc:sldMk cId="3617309790" sldId="3414"/>
            <ac:spMk id="4" creationId="{378FA4E5-92A6-42EA-8823-B7D9C688E555}"/>
          </ac:spMkLst>
        </pc:spChg>
        <pc:spChg chg="del mod topLvl">
          <ac:chgData name="Achauer, Simon" userId="7702aed0-eff0-4188-97b7-921c3ed4bb8a" providerId="ADAL" clId="{23373048-13DF-4ECD-9B6B-34771B6B264F}" dt="2021-11-26T13:49:35.940" v="2805" actId="478"/>
          <ac:spMkLst>
            <pc:docMk/>
            <pc:sldMk cId="3617309790" sldId="3414"/>
            <ac:spMk id="7" creationId="{201C44F3-8E4C-4327-8FD2-DE72B4EA2C61}"/>
          </ac:spMkLst>
        </pc:spChg>
        <pc:spChg chg="add del mod">
          <ac:chgData name="Achauer, Simon" userId="7702aed0-eff0-4188-97b7-921c3ed4bb8a" providerId="ADAL" clId="{23373048-13DF-4ECD-9B6B-34771B6B264F}" dt="2021-12-07T08:45:52.602" v="4268" actId="478"/>
          <ac:spMkLst>
            <pc:docMk/>
            <pc:sldMk cId="3617309790" sldId="3414"/>
            <ac:spMk id="8" creationId="{410A1184-0C3E-4B7E-A335-FBF380626396}"/>
          </ac:spMkLst>
        </pc:spChg>
        <pc:spChg chg="mod">
          <ac:chgData name="Achauer, Simon" userId="7702aed0-eff0-4188-97b7-921c3ed4bb8a" providerId="ADAL" clId="{23373048-13DF-4ECD-9B6B-34771B6B264F}" dt="2021-11-26T13:44:40.378" v="2612"/>
          <ac:spMkLst>
            <pc:docMk/>
            <pc:sldMk cId="3617309790" sldId="3414"/>
            <ac:spMk id="10" creationId="{8D6C5E1B-2F2C-4567-A82D-A3FE88442FF6}"/>
          </ac:spMkLst>
        </pc:spChg>
        <pc:spChg chg="mod">
          <ac:chgData name="Achauer, Simon" userId="7702aed0-eff0-4188-97b7-921c3ed4bb8a" providerId="ADAL" clId="{23373048-13DF-4ECD-9B6B-34771B6B264F}" dt="2021-11-26T13:44:40.378" v="2612"/>
          <ac:spMkLst>
            <pc:docMk/>
            <pc:sldMk cId="3617309790" sldId="3414"/>
            <ac:spMk id="11" creationId="{02D05E92-7ED5-450A-AD8D-1D2032740BCF}"/>
          </ac:spMkLst>
        </pc:spChg>
        <pc:spChg chg="mod">
          <ac:chgData name="Achauer, Simon" userId="7702aed0-eff0-4188-97b7-921c3ed4bb8a" providerId="ADAL" clId="{23373048-13DF-4ECD-9B6B-34771B6B264F}" dt="2021-11-26T13:44:52.454" v="2637" actId="1036"/>
          <ac:spMkLst>
            <pc:docMk/>
            <pc:sldMk cId="3617309790" sldId="3414"/>
            <ac:spMk id="13" creationId="{D54973FD-1106-4A62-A5E5-9AE9BE5EF31C}"/>
          </ac:spMkLst>
        </pc:spChg>
        <pc:spChg chg="mod">
          <ac:chgData name="Achauer, Simon" userId="7702aed0-eff0-4188-97b7-921c3ed4bb8a" providerId="ADAL" clId="{23373048-13DF-4ECD-9B6B-34771B6B264F}" dt="2021-11-26T13:44:52.454" v="2637" actId="1036"/>
          <ac:spMkLst>
            <pc:docMk/>
            <pc:sldMk cId="3617309790" sldId="3414"/>
            <ac:spMk id="14" creationId="{0C27B6BE-5436-4A30-82D0-645B64988701}"/>
          </ac:spMkLst>
        </pc:spChg>
        <pc:spChg chg="del mod topLvl">
          <ac:chgData name="Achauer, Simon" userId="7702aed0-eff0-4188-97b7-921c3ed4bb8a" providerId="ADAL" clId="{23373048-13DF-4ECD-9B6B-34771B6B264F}" dt="2021-11-26T13:48:46.778" v="2781" actId="478"/>
          <ac:spMkLst>
            <pc:docMk/>
            <pc:sldMk cId="3617309790" sldId="3414"/>
            <ac:spMk id="17" creationId="{0E9209E6-5907-4DB6-8740-91E5C6204187}"/>
          </ac:spMkLst>
        </pc:spChg>
        <pc:spChg chg="add mod">
          <ac:chgData name="Achauer, Simon" userId="7702aed0-eff0-4188-97b7-921c3ed4bb8a" providerId="ADAL" clId="{23373048-13DF-4ECD-9B6B-34771B6B264F}" dt="2021-11-29T07:03:14.476" v="3105" actId="6549"/>
          <ac:spMkLst>
            <pc:docMk/>
            <pc:sldMk cId="3617309790" sldId="3414"/>
            <ac:spMk id="18" creationId="{01677087-6AB1-4054-8DC6-E4013810495C}"/>
          </ac:spMkLst>
        </pc:spChg>
        <pc:spChg chg="add mod">
          <ac:chgData name="Achauer, Simon" userId="7702aed0-eff0-4188-97b7-921c3ed4bb8a" providerId="ADAL" clId="{23373048-13DF-4ECD-9B6B-34771B6B264F}" dt="2021-11-29T07:03:27.186" v="3107" actId="1036"/>
          <ac:spMkLst>
            <pc:docMk/>
            <pc:sldMk cId="3617309790" sldId="3414"/>
            <ac:spMk id="19" creationId="{31C464FB-21F5-4E91-B217-B61190366C69}"/>
          </ac:spMkLst>
        </pc:spChg>
        <pc:spChg chg="mod">
          <ac:chgData name="Achauer, Simon" userId="7702aed0-eff0-4188-97b7-921c3ed4bb8a" providerId="ADAL" clId="{23373048-13DF-4ECD-9B6B-34771B6B264F}" dt="2021-11-26T14:08:21.102" v="3071" actId="1076"/>
          <ac:spMkLst>
            <pc:docMk/>
            <pc:sldMk cId="3617309790" sldId="3414"/>
            <ac:spMk id="24" creationId="{1429FB97-E0BA-4862-BAB2-A95355AFE963}"/>
          </ac:spMkLst>
        </pc:spChg>
        <pc:spChg chg="add mod">
          <ac:chgData name="Achauer, Simon" userId="7702aed0-eff0-4188-97b7-921c3ed4bb8a" providerId="ADAL" clId="{23373048-13DF-4ECD-9B6B-34771B6B264F}" dt="2021-11-26T14:08:21.102" v="3071" actId="1076"/>
          <ac:spMkLst>
            <pc:docMk/>
            <pc:sldMk cId="3617309790" sldId="3414"/>
            <ac:spMk id="25" creationId="{499BAAE6-5164-4566-9C03-2A292612D044}"/>
          </ac:spMkLst>
        </pc:spChg>
        <pc:spChg chg="add mod">
          <ac:chgData name="Achauer, Simon" userId="7702aed0-eff0-4188-97b7-921c3ed4bb8a" providerId="ADAL" clId="{23373048-13DF-4ECD-9B6B-34771B6B264F}" dt="2021-12-07T08:45:52.797" v="4269"/>
          <ac:spMkLst>
            <pc:docMk/>
            <pc:sldMk cId="3617309790" sldId="3414"/>
            <ac:spMk id="27" creationId="{8E1DEF06-7194-40E0-BC9B-C45ABF63306E}"/>
          </ac:spMkLst>
        </pc:spChg>
        <pc:grpChg chg="add del mod">
          <ac:chgData name="Achauer, Simon" userId="7702aed0-eff0-4188-97b7-921c3ed4bb8a" providerId="ADAL" clId="{23373048-13DF-4ECD-9B6B-34771B6B264F}" dt="2021-11-26T13:49:35.940" v="2805" actId="478"/>
          <ac:grpSpMkLst>
            <pc:docMk/>
            <pc:sldMk cId="3617309790" sldId="3414"/>
            <ac:grpSpMk id="5" creationId="{175060FB-DBD4-45DC-A98D-4E2732BBDEF6}"/>
          </ac:grpSpMkLst>
        </pc:grpChg>
        <pc:grpChg chg="add mod">
          <ac:chgData name="Achauer, Simon" userId="7702aed0-eff0-4188-97b7-921c3ed4bb8a" providerId="ADAL" clId="{23373048-13DF-4ECD-9B6B-34771B6B264F}" dt="2021-11-26T13:44:40.378" v="2612"/>
          <ac:grpSpMkLst>
            <pc:docMk/>
            <pc:sldMk cId="3617309790" sldId="3414"/>
            <ac:grpSpMk id="9" creationId="{A2CC4815-07EE-42EB-9291-1993AF9E2E5E}"/>
          </ac:grpSpMkLst>
        </pc:grpChg>
        <pc:grpChg chg="add mod">
          <ac:chgData name="Achauer, Simon" userId="7702aed0-eff0-4188-97b7-921c3ed4bb8a" providerId="ADAL" clId="{23373048-13DF-4ECD-9B6B-34771B6B264F}" dt="2021-11-26T13:44:52.454" v="2637" actId="1036"/>
          <ac:grpSpMkLst>
            <pc:docMk/>
            <pc:sldMk cId="3617309790" sldId="3414"/>
            <ac:grpSpMk id="12" creationId="{DDE776F4-F581-4C3A-9628-F8C90CD3353D}"/>
          </ac:grpSpMkLst>
        </pc:grpChg>
        <pc:grpChg chg="add del mod">
          <ac:chgData name="Achauer, Simon" userId="7702aed0-eff0-4188-97b7-921c3ed4bb8a" providerId="ADAL" clId="{23373048-13DF-4ECD-9B6B-34771B6B264F}" dt="2021-11-26T13:48:46.778" v="2781" actId="478"/>
          <ac:grpSpMkLst>
            <pc:docMk/>
            <pc:sldMk cId="3617309790" sldId="3414"/>
            <ac:grpSpMk id="15" creationId="{BD2A6D36-2802-4414-B95A-0C5F07A868D5}"/>
          </ac:grpSpMkLst>
        </pc:grpChg>
        <pc:grpChg chg="add mod">
          <ac:chgData name="Achauer, Simon" userId="7702aed0-eff0-4188-97b7-921c3ed4bb8a" providerId="ADAL" clId="{23373048-13DF-4ECD-9B6B-34771B6B264F}" dt="2021-11-26T13:51:12.353" v="2878" actId="1076"/>
          <ac:grpSpMkLst>
            <pc:docMk/>
            <pc:sldMk cId="3617309790" sldId="3414"/>
            <ac:grpSpMk id="20" creationId="{8E981178-0FF4-48F0-9121-D8B1A0CCC8F6}"/>
          </ac:grpSpMkLst>
        </pc:grpChg>
        <pc:grpChg chg="add mod">
          <ac:chgData name="Achauer, Simon" userId="7702aed0-eff0-4188-97b7-921c3ed4bb8a" providerId="ADAL" clId="{23373048-13DF-4ECD-9B6B-34771B6B264F}" dt="2021-11-26T14:08:26.127" v="3072" actId="1076"/>
          <ac:grpSpMkLst>
            <pc:docMk/>
            <pc:sldMk cId="3617309790" sldId="3414"/>
            <ac:grpSpMk id="21" creationId="{D41DB607-CD66-424F-A9B5-5F38E7DA2041}"/>
          </ac:grpSpMkLst>
        </pc:grpChg>
        <pc:grpChg chg="add mod">
          <ac:chgData name="Achauer, Simon" userId="7702aed0-eff0-4188-97b7-921c3ed4bb8a" providerId="ADAL" clId="{23373048-13DF-4ECD-9B6B-34771B6B264F}" dt="2021-11-26T14:08:21.102" v="3071" actId="1076"/>
          <ac:grpSpMkLst>
            <pc:docMk/>
            <pc:sldMk cId="3617309790" sldId="3414"/>
            <ac:grpSpMk id="22" creationId="{FE5FCB32-8EB7-4085-9BA6-3B3B4B57759F}"/>
          </ac:grpSpMkLst>
        </pc:grpChg>
        <pc:grpChg chg="add mod">
          <ac:chgData name="Achauer, Simon" userId="7702aed0-eff0-4188-97b7-921c3ed4bb8a" providerId="ADAL" clId="{23373048-13DF-4ECD-9B6B-34771B6B264F}" dt="2021-11-26T14:08:21.102" v="3071" actId="1076"/>
          <ac:grpSpMkLst>
            <pc:docMk/>
            <pc:sldMk cId="3617309790" sldId="3414"/>
            <ac:grpSpMk id="26" creationId="{947B8C94-637A-4033-A902-A5D289B5854F}"/>
          </ac:grpSpMkLst>
        </pc:grpChg>
        <pc:picChg chg="mod topLvl">
          <ac:chgData name="Achauer, Simon" userId="7702aed0-eff0-4188-97b7-921c3ed4bb8a" providerId="ADAL" clId="{23373048-13DF-4ECD-9B6B-34771B6B264F}" dt="2021-11-26T13:50:49.792" v="2867" actId="164"/>
          <ac:picMkLst>
            <pc:docMk/>
            <pc:sldMk cId="3617309790" sldId="3414"/>
            <ac:picMk id="6" creationId="{C31C0B66-C7A5-4578-AAE5-395FE3C029A5}"/>
          </ac:picMkLst>
        </pc:picChg>
        <pc:picChg chg="add del mod topLvl">
          <ac:chgData name="Achauer, Simon" userId="7702aed0-eff0-4188-97b7-921c3ed4bb8a" providerId="ADAL" clId="{23373048-13DF-4ECD-9B6B-34771B6B264F}" dt="2021-11-26T13:50:44.807" v="2866" actId="164"/>
          <ac:picMkLst>
            <pc:docMk/>
            <pc:sldMk cId="3617309790" sldId="3414"/>
            <ac:picMk id="16" creationId="{AEAF093E-4926-4B76-9437-2567D192A093}"/>
          </ac:picMkLst>
        </pc:picChg>
        <pc:picChg chg="mod">
          <ac:chgData name="Achauer, Simon" userId="7702aed0-eff0-4188-97b7-921c3ed4bb8a" providerId="ADAL" clId="{23373048-13DF-4ECD-9B6B-34771B6B264F}" dt="2021-11-26T14:08:21.102" v="3071" actId="1076"/>
          <ac:picMkLst>
            <pc:docMk/>
            <pc:sldMk cId="3617309790" sldId="3414"/>
            <ac:picMk id="23" creationId="{7CA101FB-56A1-4164-8ABF-BB7E0B2FFC94}"/>
          </ac:picMkLst>
        </pc:picChg>
      </pc:sldChg>
      <pc:sldChg chg="delSp modSp add del mod">
        <pc:chgData name="Achauer, Simon" userId="7702aed0-eff0-4188-97b7-921c3ed4bb8a" providerId="ADAL" clId="{23373048-13DF-4ECD-9B6B-34771B6B264F}" dt="2021-11-26T13:30:41.284" v="2341" actId="2696"/>
        <pc:sldMkLst>
          <pc:docMk/>
          <pc:sldMk cId="3743194118" sldId="3415"/>
        </pc:sldMkLst>
        <pc:spChg chg="mod">
          <ac:chgData name="Achauer, Simon" userId="7702aed0-eff0-4188-97b7-921c3ed4bb8a" providerId="ADAL" clId="{23373048-13DF-4ECD-9B6B-34771B6B264F}" dt="2021-11-26T13:21:32.257" v="1961"/>
          <ac:spMkLst>
            <pc:docMk/>
            <pc:sldMk cId="3743194118" sldId="3415"/>
            <ac:spMk id="2" creationId="{B892FF55-723F-4B2F-AB92-91F1563E2051}"/>
          </ac:spMkLst>
        </pc:spChg>
        <pc:spChg chg="mod">
          <ac:chgData name="Achauer, Simon" userId="7702aed0-eff0-4188-97b7-921c3ed4bb8a" providerId="ADAL" clId="{23373048-13DF-4ECD-9B6B-34771B6B264F}" dt="2021-11-26T12:31:41.562" v="1207" actId="20577"/>
          <ac:spMkLst>
            <pc:docMk/>
            <pc:sldMk cId="3743194118" sldId="3415"/>
            <ac:spMk id="3" creationId="{4AD6A86A-8059-4978-9AFC-C4A18DCA96F8}"/>
          </ac:spMkLst>
        </pc:spChg>
        <pc:spChg chg="del">
          <ac:chgData name="Achauer, Simon" userId="7702aed0-eff0-4188-97b7-921c3ed4bb8a" providerId="ADAL" clId="{23373048-13DF-4ECD-9B6B-34771B6B264F}" dt="2021-11-26T12:31:23.334" v="1186" actId="478"/>
          <ac:spMkLst>
            <pc:docMk/>
            <pc:sldMk cId="3743194118" sldId="3415"/>
            <ac:spMk id="5" creationId="{8B73E63C-71D4-4EF3-93C4-6C3E3EE756E5}"/>
          </ac:spMkLst>
        </pc:spChg>
        <pc:picChg chg="del">
          <ac:chgData name="Achauer, Simon" userId="7702aed0-eff0-4188-97b7-921c3ed4bb8a" providerId="ADAL" clId="{23373048-13DF-4ECD-9B6B-34771B6B264F}" dt="2021-11-26T12:31:22.264" v="1185" actId="478"/>
          <ac:picMkLst>
            <pc:docMk/>
            <pc:sldMk cId="3743194118" sldId="3415"/>
            <ac:picMk id="6" creationId="{2D496351-DE53-4E62-970D-3BC371411A99}"/>
          </ac:picMkLst>
        </pc:picChg>
      </pc:sldChg>
      <pc:sldChg chg="modTransition">
        <pc:chgData name="Achauer, Simon" userId="7702aed0-eff0-4188-97b7-921c3ed4bb8a" providerId="ADAL" clId="{23373048-13DF-4ECD-9B6B-34771B6B264F}" dt="2021-12-07T10:31:33.963" v="4383"/>
        <pc:sldMkLst>
          <pc:docMk/>
          <pc:sldMk cId="3056764007" sldId="3416"/>
        </pc:sldMkLst>
      </pc:sldChg>
      <pc:sldChg chg="addSp delSp modSp add mod ord modTransition delAnim">
        <pc:chgData name="Achauer, Simon" userId="7702aed0-eff0-4188-97b7-921c3ed4bb8a" providerId="ADAL" clId="{23373048-13DF-4ECD-9B6B-34771B6B264F}" dt="2021-12-07T10:31:33.963" v="4383"/>
        <pc:sldMkLst>
          <pc:docMk/>
          <pc:sldMk cId="364010029" sldId="3417"/>
        </pc:sldMkLst>
        <pc:spChg chg="add mod">
          <ac:chgData name="Achauer, Simon" userId="7702aed0-eff0-4188-97b7-921c3ed4bb8a" providerId="ADAL" clId="{23373048-13DF-4ECD-9B6B-34771B6B264F}" dt="2021-12-07T08:45:55.808" v="4271"/>
          <ac:spMkLst>
            <pc:docMk/>
            <pc:sldMk cId="364010029" sldId="3417"/>
            <ac:spMk id="6" creationId="{5B22960D-D642-4525-B792-DE4458FD5CF1}"/>
          </ac:spMkLst>
        </pc:spChg>
        <pc:spChg chg="ord">
          <ac:chgData name="Achauer, Simon" userId="7702aed0-eff0-4188-97b7-921c3ed4bb8a" providerId="ADAL" clId="{23373048-13DF-4ECD-9B6B-34771B6B264F}" dt="2021-11-30T06:54:11.883" v="3354" actId="166"/>
          <ac:spMkLst>
            <pc:docMk/>
            <pc:sldMk cId="364010029" sldId="3417"/>
            <ac:spMk id="7" creationId="{98969D83-6DA0-4C80-BC74-9B8B80F2116E}"/>
          </ac:spMkLst>
        </pc:spChg>
        <pc:spChg chg="del">
          <ac:chgData name="Achauer, Simon" userId="7702aed0-eff0-4188-97b7-921c3ed4bb8a" providerId="ADAL" clId="{23373048-13DF-4ECD-9B6B-34771B6B264F}" dt="2021-12-07T08:45:55.554" v="4270" actId="478"/>
          <ac:spMkLst>
            <pc:docMk/>
            <pc:sldMk cId="364010029" sldId="3417"/>
            <ac:spMk id="8" creationId="{92676A05-5511-4FB2-A40F-A30B22D7C605}"/>
          </ac:spMkLst>
        </pc:spChg>
        <pc:spChg chg="del">
          <ac:chgData name="Achauer, Simon" userId="7702aed0-eff0-4188-97b7-921c3ed4bb8a" providerId="ADAL" clId="{23373048-13DF-4ECD-9B6B-34771B6B264F}" dt="2021-11-26T13:33:33.230" v="2360" actId="478"/>
          <ac:spMkLst>
            <pc:docMk/>
            <pc:sldMk cId="364010029" sldId="3417"/>
            <ac:spMk id="9" creationId="{76BB9B3A-312B-4C33-BDCE-EA28F866A462}"/>
          </ac:spMkLst>
        </pc:spChg>
        <pc:picChg chg="ord">
          <ac:chgData name="Achauer, Simon" userId="7702aed0-eff0-4188-97b7-921c3ed4bb8a" providerId="ADAL" clId="{23373048-13DF-4ECD-9B6B-34771B6B264F}" dt="2021-11-30T06:54:08.384" v="3353" actId="166"/>
          <ac:picMkLst>
            <pc:docMk/>
            <pc:sldMk cId="364010029" sldId="3417"/>
            <ac:picMk id="3" creationId="{2A509278-B3EC-49AE-AC14-8CC2F45375A5}"/>
          </ac:picMkLst>
        </pc:picChg>
      </pc:sldChg>
      <pc:sldChg chg="addSp delSp modSp add mod ord modTransition modShow">
        <pc:chgData name="Achauer, Simon" userId="7702aed0-eff0-4188-97b7-921c3ed4bb8a" providerId="ADAL" clId="{23373048-13DF-4ECD-9B6B-34771B6B264F}" dt="2021-12-08T13:55:37.983" v="4523"/>
        <pc:sldMkLst>
          <pc:docMk/>
          <pc:sldMk cId="3136465392" sldId="3418"/>
        </pc:sldMkLst>
        <pc:spChg chg="mod">
          <ac:chgData name="Achauer, Simon" userId="7702aed0-eff0-4188-97b7-921c3ed4bb8a" providerId="ADAL" clId="{23373048-13DF-4ECD-9B6B-34771B6B264F}" dt="2021-11-30T07:02:44.533" v="3561" actId="20577"/>
          <ac:spMkLst>
            <pc:docMk/>
            <pc:sldMk cId="3136465392" sldId="3418"/>
            <ac:spMk id="3" creationId="{6A37F09C-22E2-493C-A2A9-947E3138D19B}"/>
          </ac:spMkLst>
        </pc:spChg>
        <pc:spChg chg="add mod topLvl">
          <ac:chgData name="Achauer, Simon" userId="7702aed0-eff0-4188-97b7-921c3ed4bb8a" providerId="ADAL" clId="{23373048-13DF-4ECD-9B6B-34771B6B264F}" dt="2021-11-30T07:13:13.330" v="3711" actId="164"/>
          <ac:spMkLst>
            <pc:docMk/>
            <pc:sldMk cId="3136465392" sldId="3418"/>
            <ac:spMk id="12" creationId="{225D0292-0BC7-4BAA-89BC-BDE3AE390835}"/>
          </ac:spMkLst>
        </pc:spChg>
        <pc:spChg chg="add mod topLvl">
          <ac:chgData name="Achauer, Simon" userId="7702aed0-eff0-4188-97b7-921c3ed4bb8a" providerId="ADAL" clId="{23373048-13DF-4ECD-9B6B-34771B6B264F}" dt="2021-11-30T07:13:13.330" v="3711" actId="164"/>
          <ac:spMkLst>
            <pc:docMk/>
            <pc:sldMk cId="3136465392" sldId="3418"/>
            <ac:spMk id="13" creationId="{26C705AD-2B42-4A16-8E11-0CE64AEB8A7C}"/>
          </ac:spMkLst>
        </pc:spChg>
        <pc:spChg chg="add mod topLvl">
          <ac:chgData name="Achauer, Simon" userId="7702aed0-eff0-4188-97b7-921c3ed4bb8a" providerId="ADAL" clId="{23373048-13DF-4ECD-9B6B-34771B6B264F}" dt="2021-11-30T07:13:13.330" v="3711" actId="164"/>
          <ac:spMkLst>
            <pc:docMk/>
            <pc:sldMk cId="3136465392" sldId="3418"/>
            <ac:spMk id="14" creationId="{7F35D1B3-758C-4433-868F-698B5FDB3282}"/>
          </ac:spMkLst>
        </pc:spChg>
        <pc:spChg chg="add mod">
          <ac:chgData name="Achauer, Simon" userId="7702aed0-eff0-4188-97b7-921c3ed4bb8a" providerId="ADAL" clId="{23373048-13DF-4ECD-9B6B-34771B6B264F}" dt="2021-11-30T07:12:50.254" v="3709" actId="165"/>
          <ac:spMkLst>
            <pc:docMk/>
            <pc:sldMk cId="3136465392" sldId="3418"/>
            <ac:spMk id="15" creationId="{F1E7FD66-9432-4069-A147-04C7C4384C6D}"/>
          </ac:spMkLst>
        </pc:spChg>
        <pc:spChg chg="add mod">
          <ac:chgData name="Achauer, Simon" userId="7702aed0-eff0-4188-97b7-921c3ed4bb8a" providerId="ADAL" clId="{23373048-13DF-4ECD-9B6B-34771B6B264F}" dt="2021-11-30T07:12:50.254" v="3709" actId="165"/>
          <ac:spMkLst>
            <pc:docMk/>
            <pc:sldMk cId="3136465392" sldId="3418"/>
            <ac:spMk id="16" creationId="{22FDA432-A4ED-41E5-960C-AE463F826819}"/>
          </ac:spMkLst>
        </pc:spChg>
        <pc:spChg chg="add mod">
          <ac:chgData name="Achauer, Simon" userId="7702aed0-eff0-4188-97b7-921c3ed4bb8a" providerId="ADAL" clId="{23373048-13DF-4ECD-9B6B-34771B6B264F}" dt="2021-11-30T07:12:50.254" v="3709" actId="165"/>
          <ac:spMkLst>
            <pc:docMk/>
            <pc:sldMk cId="3136465392" sldId="3418"/>
            <ac:spMk id="17" creationId="{9B93FDAF-0406-42E6-B928-A57E37A656F9}"/>
          </ac:spMkLst>
        </pc:spChg>
        <pc:spChg chg="add mod">
          <ac:chgData name="Achauer, Simon" userId="7702aed0-eff0-4188-97b7-921c3ed4bb8a" providerId="ADAL" clId="{23373048-13DF-4ECD-9B6B-34771B6B264F}" dt="2021-11-30T07:12:50.254" v="3709" actId="165"/>
          <ac:spMkLst>
            <pc:docMk/>
            <pc:sldMk cId="3136465392" sldId="3418"/>
            <ac:spMk id="18" creationId="{8EFFE5F3-1DA0-4CC5-AAC4-42B9A696C186}"/>
          </ac:spMkLst>
        </pc:spChg>
        <pc:spChg chg="add mod">
          <ac:chgData name="Achauer, Simon" userId="7702aed0-eff0-4188-97b7-921c3ed4bb8a" providerId="ADAL" clId="{23373048-13DF-4ECD-9B6B-34771B6B264F}" dt="2021-11-30T07:12:50.254" v="3709" actId="165"/>
          <ac:spMkLst>
            <pc:docMk/>
            <pc:sldMk cId="3136465392" sldId="3418"/>
            <ac:spMk id="19" creationId="{F322A982-1044-4634-8D53-E161B6041A5B}"/>
          </ac:spMkLst>
        </pc:spChg>
        <pc:grpChg chg="del">
          <ac:chgData name="Achauer, Simon" userId="7702aed0-eff0-4188-97b7-921c3ed4bb8a" providerId="ADAL" clId="{23373048-13DF-4ECD-9B6B-34771B6B264F}" dt="2021-11-29T07:06:00.879" v="3127" actId="478"/>
          <ac:grpSpMkLst>
            <pc:docMk/>
            <pc:sldMk cId="3136465392" sldId="3418"/>
            <ac:grpSpMk id="4" creationId="{BF4FABC2-7D9E-4EC6-B9C3-193ACCE6903C}"/>
          </ac:grpSpMkLst>
        </pc:grpChg>
        <pc:grpChg chg="add mod ord topLvl">
          <ac:chgData name="Achauer, Simon" userId="7702aed0-eff0-4188-97b7-921c3ed4bb8a" providerId="ADAL" clId="{23373048-13DF-4ECD-9B6B-34771B6B264F}" dt="2021-11-30T07:13:13.330" v="3711" actId="164"/>
          <ac:grpSpMkLst>
            <pc:docMk/>
            <pc:sldMk cId="3136465392" sldId="3418"/>
            <ac:grpSpMk id="7" creationId="{3A48FF40-FDBB-4307-A8F0-93C81DB57D2F}"/>
          </ac:grpSpMkLst>
        </pc:grpChg>
        <pc:grpChg chg="add del mod">
          <ac:chgData name="Achauer, Simon" userId="7702aed0-eff0-4188-97b7-921c3ed4bb8a" providerId="ADAL" clId="{23373048-13DF-4ECD-9B6B-34771B6B264F}" dt="2021-11-30T07:12:50.254" v="3709" actId="165"/>
          <ac:grpSpMkLst>
            <pc:docMk/>
            <pc:sldMk cId="3136465392" sldId="3418"/>
            <ac:grpSpMk id="20" creationId="{F3FCE497-F2B2-4A4F-9D8F-CD7217750222}"/>
          </ac:grpSpMkLst>
        </pc:grpChg>
        <pc:grpChg chg="add mod">
          <ac:chgData name="Achauer, Simon" userId="7702aed0-eff0-4188-97b7-921c3ed4bb8a" providerId="ADAL" clId="{23373048-13DF-4ECD-9B6B-34771B6B264F}" dt="2021-11-30T07:13:13.330" v="3711" actId="164"/>
          <ac:grpSpMkLst>
            <pc:docMk/>
            <pc:sldMk cId="3136465392" sldId="3418"/>
            <ac:grpSpMk id="21" creationId="{B57A2BDE-9D48-4D89-B6E6-7353D194029D}"/>
          </ac:grpSpMkLst>
        </pc:grpChg>
        <pc:picChg chg="add mod ord">
          <ac:chgData name="Achauer, Simon" userId="7702aed0-eff0-4188-97b7-921c3ed4bb8a" providerId="ADAL" clId="{23373048-13DF-4ECD-9B6B-34771B6B264F}" dt="2021-11-30T07:12:50.254" v="3709" actId="165"/>
          <ac:picMkLst>
            <pc:docMk/>
            <pc:sldMk cId="3136465392" sldId="3418"/>
            <ac:picMk id="4" creationId="{AF10E072-C0A9-424F-8717-AAD886EDBE9C}"/>
          </ac:picMkLst>
        </pc:picChg>
        <pc:picChg chg="add del mod">
          <ac:chgData name="Achauer, Simon" userId="7702aed0-eff0-4188-97b7-921c3ed4bb8a" providerId="ADAL" clId="{23373048-13DF-4ECD-9B6B-34771B6B264F}" dt="2021-11-30T07:04:13.280" v="3574" actId="478"/>
          <ac:picMkLst>
            <pc:docMk/>
            <pc:sldMk cId="3136465392" sldId="3418"/>
            <ac:picMk id="6" creationId="{FC05FD22-FD0F-48E0-AFF3-F2C0D512A76D}"/>
          </ac:picMkLst>
        </pc:picChg>
        <pc:picChg chg="add mod ord">
          <ac:chgData name="Achauer, Simon" userId="7702aed0-eff0-4188-97b7-921c3ed4bb8a" providerId="ADAL" clId="{23373048-13DF-4ECD-9B6B-34771B6B264F}" dt="2021-11-30T07:04:36.912" v="3592" actId="1076"/>
          <ac:picMkLst>
            <pc:docMk/>
            <pc:sldMk cId="3136465392" sldId="3418"/>
            <ac:picMk id="9" creationId="{DE0ACB70-2FAC-4483-91BB-6531CA5DDCCF}"/>
          </ac:picMkLst>
        </pc:picChg>
        <pc:picChg chg="add del mod">
          <ac:chgData name="Achauer, Simon" userId="7702aed0-eff0-4188-97b7-921c3ed4bb8a" providerId="ADAL" clId="{23373048-13DF-4ECD-9B6B-34771B6B264F}" dt="2021-11-30T07:04:17.751" v="3576" actId="478"/>
          <ac:picMkLst>
            <pc:docMk/>
            <pc:sldMk cId="3136465392" sldId="3418"/>
            <ac:picMk id="11" creationId="{243F16DE-C07C-406F-B331-0984D67A7F4F}"/>
          </ac:picMkLst>
        </pc:picChg>
        <pc:picChg chg="del">
          <ac:chgData name="Achauer, Simon" userId="7702aed0-eff0-4188-97b7-921c3ed4bb8a" providerId="ADAL" clId="{23373048-13DF-4ECD-9B6B-34771B6B264F}" dt="2021-11-29T07:06:00.242" v="3126" actId="478"/>
          <ac:picMkLst>
            <pc:docMk/>
            <pc:sldMk cId="3136465392" sldId="3418"/>
            <ac:picMk id="23" creationId="{10E2DC10-FDFF-4D94-9566-69FFF44250FD}"/>
          </ac:picMkLst>
        </pc:picChg>
      </pc:sldChg>
      <pc:sldChg chg="addSp delSp modSp new mod ord modTransition modClrScheme chgLayout">
        <pc:chgData name="Achauer, Simon" userId="7702aed0-eff0-4188-97b7-921c3ed4bb8a" providerId="ADAL" clId="{23373048-13DF-4ECD-9B6B-34771B6B264F}" dt="2021-12-08T14:13:50.653" v="5082" actId="20577"/>
        <pc:sldMkLst>
          <pc:docMk/>
          <pc:sldMk cId="3770457395" sldId="3419"/>
        </pc:sldMkLst>
        <pc:spChg chg="mod ord">
          <ac:chgData name="Achauer, Simon" userId="7702aed0-eff0-4188-97b7-921c3ed4bb8a" providerId="ADAL" clId="{23373048-13DF-4ECD-9B6B-34771B6B264F}" dt="2021-12-07T06:46:29.583" v="3751" actId="700"/>
          <ac:spMkLst>
            <pc:docMk/>
            <pc:sldMk cId="3770457395" sldId="3419"/>
            <ac:spMk id="2" creationId="{1C764B71-F5DF-4F7C-B6F3-C713F7CDE9DE}"/>
          </ac:spMkLst>
        </pc:spChg>
        <pc:spChg chg="del mod ord">
          <ac:chgData name="Achauer, Simon" userId="7702aed0-eff0-4188-97b7-921c3ed4bb8a" providerId="ADAL" clId="{23373048-13DF-4ECD-9B6B-34771B6B264F}" dt="2021-12-07T06:46:29.583" v="3751" actId="700"/>
          <ac:spMkLst>
            <pc:docMk/>
            <pc:sldMk cId="3770457395" sldId="3419"/>
            <ac:spMk id="3" creationId="{4C1C1596-05F9-49E4-873E-1BF1126B4E0F}"/>
          </ac:spMkLst>
        </pc:spChg>
        <pc:spChg chg="mod ord">
          <ac:chgData name="Achauer, Simon" userId="7702aed0-eff0-4188-97b7-921c3ed4bb8a" providerId="ADAL" clId="{23373048-13DF-4ECD-9B6B-34771B6B264F}" dt="2021-12-07T06:46:29.583" v="3751" actId="700"/>
          <ac:spMkLst>
            <pc:docMk/>
            <pc:sldMk cId="3770457395" sldId="3419"/>
            <ac:spMk id="4" creationId="{02E6901E-0BAA-42F8-A6D3-FC5B3FFF7B08}"/>
          </ac:spMkLst>
        </pc:spChg>
        <pc:spChg chg="add del">
          <ac:chgData name="Achauer, Simon" userId="7702aed0-eff0-4188-97b7-921c3ed4bb8a" providerId="ADAL" clId="{23373048-13DF-4ECD-9B6B-34771B6B264F}" dt="2021-12-07T06:46:22.115" v="3750" actId="478"/>
          <ac:spMkLst>
            <pc:docMk/>
            <pc:sldMk cId="3770457395" sldId="3419"/>
            <ac:spMk id="6" creationId="{E39AF539-9575-4A82-B83D-5ADE8B63328D}"/>
          </ac:spMkLst>
        </pc:spChg>
        <pc:spChg chg="add mod ord">
          <ac:chgData name="Achauer, Simon" userId="7702aed0-eff0-4188-97b7-921c3ed4bb8a" providerId="ADAL" clId="{23373048-13DF-4ECD-9B6B-34771B6B264F}" dt="2021-12-07T06:48:17.179" v="3833" actId="255"/>
          <ac:spMkLst>
            <pc:docMk/>
            <pc:sldMk cId="3770457395" sldId="3419"/>
            <ac:spMk id="7" creationId="{23131D0A-8657-47B9-81AC-6FB9F19ACE43}"/>
          </ac:spMkLst>
        </pc:spChg>
        <pc:spChg chg="add mod ord">
          <ac:chgData name="Achauer, Simon" userId="7702aed0-eff0-4188-97b7-921c3ed4bb8a" providerId="ADAL" clId="{23373048-13DF-4ECD-9B6B-34771B6B264F}" dt="2021-12-08T14:13:50.653" v="5082" actId="20577"/>
          <ac:spMkLst>
            <pc:docMk/>
            <pc:sldMk cId="3770457395" sldId="3419"/>
            <ac:spMk id="8" creationId="{8B3511A2-B6FD-41EE-8F36-C4F2A7F674F8}"/>
          </ac:spMkLst>
        </pc:spChg>
      </pc:sldChg>
      <pc:sldChg chg="addSp delSp modSp add mod modTransition">
        <pc:chgData name="Achauer, Simon" userId="7702aed0-eff0-4188-97b7-921c3ed4bb8a" providerId="ADAL" clId="{23373048-13DF-4ECD-9B6B-34771B6B264F}" dt="2021-12-07T10:31:33.963" v="4383"/>
        <pc:sldMkLst>
          <pc:docMk/>
          <pc:sldMk cId="1832651903" sldId="3420"/>
        </pc:sldMkLst>
        <pc:spChg chg="del">
          <ac:chgData name="Achauer, Simon" userId="7702aed0-eff0-4188-97b7-921c3ed4bb8a" providerId="ADAL" clId="{23373048-13DF-4ECD-9B6B-34771B6B264F}" dt="2021-12-07T08:45:11.209" v="4262" actId="478"/>
          <ac:spMkLst>
            <pc:docMk/>
            <pc:sldMk cId="1832651903" sldId="3420"/>
            <ac:spMk id="10" creationId="{F46FFBF2-E0FE-4B81-A2D2-9B37543852B8}"/>
          </ac:spMkLst>
        </pc:spChg>
        <pc:spChg chg="add mod">
          <ac:chgData name="Achauer, Simon" userId="7702aed0-eff0-4188-97b7-921c3ed4bb8a" providerId="ADAL" clId="{23373048-13DF-4ECD-9B6B-34771B6B264F}" dt="2021-12-07T08:45:11.673" v="4263"/>
          <ac:spMkLst>
            <pc:docMk/>
            <pc:sldMk cId="1832651903" sldId="3420"/>
            <ac:spMk id="13" creationId="{238021B3-8CF5-486C-BE20-36EABCCD9FE4}"/>
          </ac:spMkLst>
        </pc:spChg>
      </pc:sldChg>
      <pc:sldChg chg="addSp delSp modSp add mod modTransition delAnim modAnim">
        <pc:chgData name="Achauer, Simon" userId="7702aed0-eff0-4188-97b7-921c3ed4bb8a" providerId="ADAL" clId="{23373048-13DF-4ECD-9B6B-34771B6B264F}" dt="2021-12-07T10:31:33.963" v="4383"/>
        <pc:sldMkLst>
          <pc:docMk/>
          <pc:sldMk cId="502732210" sldId="3421"/>
        </pc:sldMkLst>
        <pc:spChg chg="del">
          <ac:chgData name="Achauer, Simon" userId="7702aed0-eff0-4188-97b7-921c3ed4bb8a" providerId="ADAL" clId="{23373048-13DF-4ECD-9B6B-34771B6B264F}" dt="2021-12-07T08:40:48.296" v="4209" actId="478"/>
          <ac:spMkLst>
            <pc:docMk/>
            <pc:sldMk cId="502732210" sldId="3421"/>
            <ac:spMk id="2" creationId="{3FA0E50D-5790-4B6C-B112-E4BB55490DBA}"/>
          </ac:spMkLst>
        </pc:spChg>
        <pc:spChg chg="del">
          <ac:chgData name="Achauer, Simon" userId="7702aed0-eff0-4188-97b7-921c3ed4bb8a" providerId="ADAL" clId="{23373048-13DF-4ECD-9B6B-34771B6B264F}" dt="2021-12-07T08:46:01.355" v="4274" actId="478"/>
          <ac:spMkLst>
            <pc:docMk/>
            <pc:sldMk cId="502732210" sldId="3421"/>
            <ac:spMk id="10" creationId="{F46FFBF2-E0FE-4B81-A2D2-9B37543852B8}"/>
          </ac:spMkLst>
        </pc:spChg>
        <pc:spChg chg="add mod">
          <ac:chgData name="Achauer, Simon" userId="7702aed0-eff0-4188-97b7-921c3ed4bb8a" providerId="ADAL" clId="{23373048-13DF-4ECD-9B6B-34771B6B264F}" dt="2021-12-07T08:46:01.548" v="4275"/>
          <ac:spMkLst>
            <pc:docMk/>
            <pc:sldMk cId="502732210" sldId="3421"/>
            <ac:spMk id="21" creationId="{5AA837F3-0511-48D9-9D93-6948629F0063}"/>
          </ac:spMkLst>
        </pc:spChg>
        <pc:picChg chg="del">
          <ac:chgData name="Achauer, Simon" userId="7702aed0-eff0-4188-97b7-921c3ed4bb8a" providerId="ADAL" clId="{23373048-13DF-4ECD-9B6B-34771B6B264F}" dt="2021-12-07T08:40:28.469" v="4207" actId="478"/>
          <ac:picMkLst>
            <pc:docMk/>
            <pc:sldMk cId="502732210" sldId="3421"/>
            <ac:picMk id="3" creationId="{E489DFC7-D909-416C-A9A6-525C7C30F7D7}"/>
          </ac:picMkLst>
        </pc:picChg>
        <pc:picChg chg="add mod ord">
          <ac:chgData name="Achauer, Simon" userId="7702aed0-eff0-4188-97b7-921c3ed4bb8a" providerId="ADAL" clId="{23373048-13DF-4ECD-9B6B-34771B6B264F}" dt="2021-12-07T08:40:20.775" v="4206" actId="167"/>
          <ac:picMkLst>
            <pc:docMk/>
            <pc:sldMk cId="502732210" sldId="3421"/>
            <ac:picMk id="6" creationId="{3709A7C3-000D-4C72-861B-4E614CD3E01D}"/>
          </ac:picMkLst>
        </pc:picChg>
        <pc:picChg chg="mod">
          <ac:chgData name="Achauer, Simon" userId="7702aed0-eff0-4188-97b7-921c3ed4bb8a" providerId="ADAL" clId="{23373048-13DF-4ECD-9B6B-34771B6B264F}" dt="2021-12-07T08:41:56.840" v="4245" actId="1037"/>
          <ac:picMkLst>
            <pc:docMk/>
            <pc:sldMk cId="502732210" sldId="3421"/>
            <ac:picMk id="7" creationId="{B45D6E37-75BB-44C6-8C79-7724B51C8E1A}"/>
          </ac:picMkLst>
        </pc:picChg>
        <pc:picChg chg="mod">
          <ac:chgData name="Achauer, Simon" userId="7702aed0-eff0-4188-97b7-921c3ed4bb8a" providerId="ADAL" clId="{23373048-13DF-4ECD-9B6B-34771B6B264F}" dt="2021-12-07T08:41:43.423" v="4224" actId="1036"/>
          <ac:picMkLst>
            <pc:docMk/>
            <pc:sldMk cId="502732210" sldId="3421"/>
            <ac:picMk id="9" creationId="{896ADEDC-F202-4594-AB8A-9E48F393377A}"/>
          </ac:picMkLst>
        </pc:picChg>
        <pc:picChg chg="mod">
          <ac:chgData name="Achauer, Simon" userId="7702aed0-eff0-4188-97b7-921c3ed4bb8a" providerId="ADAL" clId="{23373048-13DF-4ECD-9B6B-34771B6B264F}" dt="2021-12-07T08:41:43.423" v="4224" actId="1036"/>
          <ac:picMkLst>
            <pc:docMk/>
            <pc:sldMk cId="502732210" sldId="3421"/>
            <ac:picMk id="11" creationId="{1239B823-9F52-4AEC-A348-FB1049412A2C}"/>
          </ac:picMkLst>
        </pc:picChg>
        <pc:picChg chg="mod">
          <ac:chgData name="Achauer, Simon" userId="7702aed0-eff0-4188-97b7-921c3ed4bb8a" providerId="ADAL" clId="{23373048-13DF-4ECD-9B6B-34771B6B264F}" dt="2021-12-07T08:41:43.423" v="4224" actId="1036"/>
          <ac:picMkLst>
            <pc:docMk/>
            <pc:sldMk cId="502732210" sldId="3421"/>
            <ac:picMk id="12" creationId="{3D8D13E7-AC9F-4EA3-AF40-4F5A1C10432B}"/>
          </ac:picMkLst>
        </pc:picChg>
        <pc:picChg chg="add mod">
          <ac:chgData name="Achauer, Simon" userId="7702aed0-eff0-4188-97b7-921c3ed4bb8a" providerId="ADAL" clId="{23373048-13DF-4ECD-9B6B-34771B6B264F}" dt="2021-12-07T08:43:03.231" v="4250" actId="1076"/>
          <ac:picMkLst>
            <pc:docMk/>
            <pc:sldMk cId="502732210" sldId="3421"/>
            <ac:picMk id="18" creationId="{DA0F34F0-2603-491B-9F5A-470F1F818F88}"/>
          </ac:picMkLst>
        </pc:picChg>
        <pc:cxnChg chg="mod">
          <ac:chgData name="Achauer, Simon" userId="7702aed0-eff0-4188-97b7-921c3ed4bb8a" providerId="ADAL" clId="{23373048-13DF-4ECD-9B6B-34771B6B264F}" dt="2021-12-07T08:41:43.423" v="4224" actId="1036"/>
          <ac:cxnSpMkLst>
            <pc:docMk/>
            <pc:sldMk cId="502732210" sldId="3421"/>
            <ac:cxnSpMk id="5" creationId="{D3A5E22D-D2FD-4E75-9444-785A7274D6C2}"/>
          </ac:cxnSpMkLst>
        </pc:cxnChg>
        <pc:cxnChg chg="mod">
          <ac:chgData name="Achauer, Simon" userId="7702aed0-eff0-4188-97b7-921c3ed4bb8a" providerId="ADAL" clId="{23373048-13DF-4ECD-9B6B-34771B6B264F}" dt="2021-12-07T08:41:43.423" v="4224" actId="1036"/>
          <ac:cxnSpMkLst>
            <pc:docMk/>
            <pc:sldMk cId="502732210" sldId="3421"/>
            <ac:cxnSpMk id="13" creationId="{B637BC06-205E-4883-9082-4D299FB5405A}"/>
          </ac:cxnSpMkLst>
        </pc:cxnChg>
        <pc:cxnChg chg="del">
          <ac:chgData name="Achauer, Simon" userId="7702aed0-eff0-4188-97b7-921c3ed4bb8a" providerId="ADAL" clId="{23373048-13DF-4ECD-9B6B-34771B6B264F}" dt="2021-12-07T08:40:33.991" v="4208" actId="478"/>
          <ac:cxnSpMkLst>
            <pc:docMk/>
            <pc:sldMk cId="502732210" sldId="3421"/>
            <ac:cxnSpMk id="14" creationId="{E2EA8A03-E3BA-4370-9F5B-0DF8A9F375B4}"/>
          </ac:cxnSpMkLst>
        </pc:cxnChg>
        <pc:cxnChg chg="mod">
          <ac:chgData name="Achauer, Simon" userId="7702aed0-eff0-4188-97b7-921c3ed4bb8a" providerId="ADAL" clId="{23373048-13DF-4ECD-9B6B-34771B6B264F}" dt="2021-12-07T08:41:56.840" v="4245" actId="1037"/>
          <ac:cxnSpMkLst>
            <pc:docMk/>
            <pc:sldMk cId="502732210" sldId="3421"/>
            <ac:cxnSpMk id="16" creationId="{124091F6-93A5-4087-86EF-105695208FA4}"/>
          </ac:cxnSpMkLst>
        </pc:cxnChg>
        <pc:cxnChg chg="mod">
          <ac:chgData name="Achauer, Simon" userId="7702aed0-eff0-4188-97b7-921c3ed4bb8a" providerId="ADAL" clId="{23373048-13DF-4ECD-9B6B-34771B6B264F}" dt="2021-12-07T08:41:43.423" v="4224" actId="1036"/>
          <ac:cxnSpMkLst>
            <pc:docMk/>
            <pc:sldMk cId="502732210" sldId="3421"/>
            <ac:cxnSpMk id="17" creationId="{C14B7A62-8924-4A5E-871D-3882B63DDACE}"/>
          </ac:cxnSpMkLst>
        </pc:cxnChg>
        <pc:cxnChg chg="add mod">
          <ac:chgData name="Achauer, Simon" userId="7702aed0-eff0-4188-97b7-921c3ed4bb8a" providerId="ADAL" clId="{23373048-13DF-4ECD-9B6B-34771B6B264F}" dt="2021-12-07T08:43:16.496" v="4256" actId="1038"/>
          <ac:cxnSpMkLst>
            <pc:docMk/>
            <pc:sldMk cId="502732210" sldId="3421"/>
            <ac:cxnSpMk id="19" creationId="{6369BD3A-32BB-46EE-8E06-418A6CA8D666}"/>
          </ac:cxnSpMkLst>
        </pc:cxnChg>
      </pc:sldChg>
      <pc:sldChg chg="modSp add mod modTransition">
        <pc:chgData name="Achauer, Simon" userId="7702aed0-eff0-4188-97b7-921c3ed4bb8a" providerId="ADAL" clId="{23373048-13DF-4ECD-9B6B-34771B6B264F}" dt="2021-12-08T14:15:19.555" v="5173" actId="20577"/>
        <pc:sldMkLst>
          <pc:docMk/>
          <pc:sldMk cId="1127836770" sldId="3422"/>
        </pc:sldMkLst>
        <pc:spChg chg="mod">
          <ac:chgData name="Achauer, Simon" userId="7702aed0-eff0-4188-97b7-921c3ed4bb8a" providerId="ADAL" clId="{23373048-13DF-4ECD-9B6B-34771B6B264F}" dt="2021-12-08T14:15:19.555" v="5173" actId="20577"/>
          <ac:spMkLst>
            <pc:docMk/>
            <pc:sldMk cId="1127836770" sldId="3422"/>
            <ac:spMk id="3" creationId="{5A7EF1FC-1354-4006-AB05-363425B53800}"/>
          </ac:spMkLst>
        </pc:spChg>
      </pc:sldChg>
      <pc:sldChg chg="addSp delSp modSp add mod ord">
        <pc:chgData name="Achauer, Simon" userId="7702aed0-eff0-4188-97b7-921c3ed4bb8a" providerId="ADAL" clId="{23373048-13DF-4ECD-9B6B-34771B6B264F}" dt="2021-12-08T14:12:21.957" v="5072"/>
        <pc:sldMkLst>
          <pc:docMk/>
          <pc:sldMk cId="3494703162" sldId="3423"/>
        </pc:sldMkLst>
        <pc:spChg chg="add mod">
          <ac:chgData name="Achauer, Simon" userId="7702aed0-eff0-4188-97b7-921c3ed4bb8a" providerId="ADAL" clId="{23373048-13DF-4ECD-9B6B-34771B6B264F}" dt="2021-12-08T13:54:29.184" v="4517" actId="1076"/>
          <ac:spMkLst>
            <pc:docMk/>
            <pc:sldMk cId="3494703162" sldId="3423"/>
            <ac:spMk id="2" creationId="{C51C2F6A-677B-4367-8E43-F0257DC07F5F}"/>
          </ac:spMkLst>
        </pc:spChg>
        <pc:spChg chg="mod">
          <ac:chgData name="Achauer, Simon" userId="7702aed0-eff0-4188-97b7-921c3ed4bb8a" providerId="ADAL" clId="{23373048-13DF-4ECD-9B6B-34771B6B264F}" dt="2021-12-08T13:52:24.618" v="4392" actId="6549"/>
          <ac:spMkLst>
            <pc:docMk/>
            <pc:sldMk cId="3494703162" sldId="3423"/>
            <ac:spMk id="8" creationId="{D6DBC654-F0AF-42AF-BC93-77A9F9267BCE}"/>
          </ac:spMkLst>
        </pc:spChg>
        <pc:spChg chg="add mod">
          <ac:chgData name="Achauer, Simon" userId="7702aed0-eff0-4188-97b7-921c3ed4bb8a" providerId="ADAL" clId="{23373048-13DF-4ECD-9B6B-34771B6B264F}" dt="2021-12-08T14:12:21.957" v="5072"/>
          <ac:spMkLst>
            <pc:docMk/>
            <pc:sldMk cId="3494703162" sldId="3423"/>
            <ac:spMk id="20" creationId="{B23B3680-6099-4B6B-B1E2-7FDFA16B3762}"/>
          </ac:spMkLst>
        </pc:spChg>
        <pc:spChg chg="del">
          <ac:chgData name="Achauer, Simon" userId="7702aed0-eff0-4188-97b7-921c3ed4bb8a" providerId="ADAL" clId="{23373048-13DF-4ECD-9B6B-34771B6B264F}" dt="2021-12-08T14:12:21.710" v="5071" actId="478"/>
          <ac:spMkLst>
            <pc:docMk/>
            <pc:sldMk cId="3494703162" sldId="3423"/>
            <ac:spMk id="21" creationId="{5AA837F3-0511-48D9-9D93-6948629F0063}"/>
          </ac:spMkLst>
        </pc:spChg>
        <pc:picChg chg="add del">
          <ac:chgData name="Achauer, Simon" userId="7702aed0-eff0-4188-97b7-921c3ed4bb8a" providerId="ADAL" clId="{23373048-13DF-4ECD-9B6B-34771B6B264F}" dt="2021-12-08T13:52:30.665" v="4397" actId="478"/>
          <ac:picMkLst>
            <pc:docMk/>
            <pc:sldMk cId="3494703162" sldId="3423"/>
            <ac:picMk id="6" creationId="{3709A7C3-000D-4C72-861B-4E614CD3E01D}"/>
          </ac:picMkLst>
        </pc:picChg>
        <pc:picChg chg="del">
          <ac:chgData name="Achauer, Simon" userId="7702aed0-eff0-4188-97b7-921c3ed4bb8a" providerId="ADAL" clId="{23373048-13DF-4ECD-9B6B-34771B6B264F}" dt="2021-12-08T13:52:34.335" v="4401" actId="478"/>
          <ac:picMkLst>
            <pc:docMk/>
            <pc:sldMk cId="3494703162" sldId="3423"/>
            <ac:picMk id="7" creationId="{B45D6E37-75BB-44C6-8C79-7724B51C8E1A}"/>
          </ac:picMkLst>
        </pc:picChg>
        <pc:picChg chg="del">
          <ac:chgData name="Achauer, Simon" userId="7702aed0-eff0-4188-97b7-921c3ed4bb8a" providerId="ADAL" clId="{23373048-13DF-4ECD-9B6B-34771B6B264F}" dt="2021-12-08T13:52:27.617" v="4393" actId="478"/>
          <ac:picMkLst>
            <pc:docMk/>
            <pc:sldMk cId="3494703162" sldId="3423"/>
            <ac:picMk id="9" creationId="{896ADEDC-F202-4594-AB8A-9E48F393377A}"/>
          </ac:picMkLst>
        </pc:picChg>
        <pc:picChg chg="del">
          <ac:chgData name="Achauer, Simon" userId="7702aed0-eff0-4188-97b7-921c3ed4bb8a" providerId="ADAL" clId="{23373048-13DF-4ECD-9B6B-34771B6B264F}" dt="2021-12-08T13:52:28.833" v="4395" actId="478"/>
          <ac:picMkLst>
            <pc:docMk/>
            <pc:sldMk cId="3494703162" sldId="3423"/>
            <ac:picMk id="11" creationId="{1239B823-9F52-4AEC-A348-FB1049412A2C}"/>
          </ac:picMkLst>
        </pc:picChg>
        <pc:picChg chg="del">
          <ac:chgData name="Achauer, Simon" userId="7702aed0-eff0-4188-97b7-921c3ed4bb8a" providerId="ADAL" clId="{23373048-13DF-4ECD-9B6B-34771B6B264F}" dt="2021-12-08T13:52:31.338" v="4398" actId="478"/>
          <ac:picMkLst>
            <pc:docMk/>
            <pc:sldMk cId="3494703162" sldId="3423"/>
            <ac:picMk id="18" creationId="{DA0F34F0-2603-491B-9F5A-470F1F818F88}"/>
          </ac:picMkLst>
        </pc:picChg>
        <pc:cxnChg chg="del">
          <ac:chgData name="Achauer, Simon" userId="7702aed0-eff0-4188-97b7-921c3ed4bb8a" providerId="ADAL" clId="{23373048-13DF-4ECD-9B6B-34771B6B264F}" dt="2021-12-08T13:52:28.482" v="4394" actId="478"/>
          <ac:cxnSpMkLst>
            <pc:docMk/>
            <pc:sldMk cId="3494703162" sldId="3423"/>
            <ac:cxnSpMk id="5" creationId="{D3A5E22D-D2FD-4E75-9444-785A7274D6C2}"/>
          </ac:cxnSpMkLst>
        </pc:cxnChg>
        <pc:cxnChg chg="del mod">
          <ac:chgData name="Achauer, Simon" userId="7702aed0-eff0-4188-97b7-921c3ed4bb8a" providerId="ADAL" clId="{23373048-13DF-4ECD-9B6B-34771B6B264F}" dt="2021-12-08T13:52:33.417" v="4400" actId="478"/>
          <ac:cxnSpMkLst>
            <pc:docMk/>
            <pc:sldMk cId="3494703162" sldId="3423"/>
            <ac:cxnSpMk id="13" creationId="{B637BC06-205E-4883-9082-4D299FB5405A}"/>
          </ac:cxnSpMkLst>
        </pc:cxnChg>
        <pc:cxnChg chg="del">
          <ac:chgData name="Achauer, Simon" userId="7702aed0-eff0-4188-97b7-921c3ed4bb8a" providerId="ADAL" clId="{23373048-13DF-4ECD-9B6B-34771B6B264F}" dt="2021-12-08T13:52:35.135" v="4402" actId="478"/>
          <ac:cxnSpMkLst>
            <pc:docMk/>
            <pc:sldMk cId="3494703162" sldId="3423"/>
            <ac:cxnSpMk id="16" creationId="{124091F6-93A5-4087-86EF-105695208FA4}"/>
          </ac:cxnSpMkLst>
        </pc:cxnChg>
        <pc:cxnChg chg="del">
          <ac:chgData name="Achauer, Simon" userId="7702aed0-eff0-4188-97b7-921c3ed4bb8a" providerId="ADAL" clId="{23373048-13DF-4ECD-9B6B-34771B6B264F}" dt="2021-12-08T13:52:32.295" v="4399" actId="478"/>
          <ac:cxnSpMkLst>
            <pc:docMk/>
            <pc:sldMk cId="3494703162" sldId="3423"/>
            <ac:cxnSpMk id="19" creationId="{6369BD3A-32BB-46EE-8E06-418A6CA8D666}"/>
          </ac:cxnSpMkLst>
        </pc:cxnChg>
      </pc:sldChg>
      <pc:sldChg chg="addSp delSp modSp add mod modTransition">
        <pc:chgData name="Achauer, Simon" userId="7702aed0-eff0-4188-97b7-921c3ed4bb8a" providerId="ADAL" clId="{23373048-13DF-4ECD-9B6B-34771B6B264F}" dt="2021-12-08T14:12:18.910" v="5070"/>
        <pc:sldMkLst>
          <pc:docMk/>
          <pc:sldMk cId="1268409166" sldId="3424"/>
        </pc:sldMkLst>
        <pc:spChg chg="del">
          <ac:chgData name="Achauer, Simon" userId="7702aed0-eff0-4188-97b7-921c3ed4bb8a" providerId="ADAL" clId="{23373048-13DF-4ECD-9B6B-34771B6B264F}" dt="2021-12-08T14:12:18.711" v="5069" actId="478"/>
          <ac:spMkLst>
            <pc:docMk/>
            <pc:sldMk cId="1268409166" sldId="3424"/>
            <ac:spMk id="10" creationId="{F46FFBF2-E0FE-4B81-A2D2-9B37543852B8}"/>
          </ac:spMkLst>
        </pc:spChg>
        <pc:spChg chg="mod">
          <ac:chgData name="Achauer, Simon" userId="7702aed0-eff0-4188-97b7-921c3ed4bb8a" providerId="ADAL" clId="{23373048-13DF-4ECD-9B6B-34771B6B264F}" dt="2021-12-08T14:09:44.680" v="5028" actId="1037"/>
          <ac:spMkLst>
            <pc:docMk/>
            <pc:sldMk cId="1268409166" sldId="3424"/>
            <ac:spMk id="16" creationId="{DCBE7821-242A-4134-BF72-1234B0ECD420}"/>
          </ac:spMkLst>
        </pc:spChg>
        <pc:spChg chg="mod">
          <ac:chgData name="Achauer, Simon" userId="7702aed0-eff0-4188-97b7-921c3ed4bb8a" providerId="ADAL" clId="{23373048-13DF-4ECD-9B6B-34771B6B264F}" dt="2021-12-08T14:09:44.680" v="5028" actId="1037"/>
          <ac:spMkLst>
            <pc:docMk/>
            <pc:sldMk cId="1268409166" sldId="3424"/>
            <ac:spMk id="18" creationId="{DCED862A-6312-4F4D-8614-07DAB7C5C659}"/>
          </ac:spMkLst>
        </pc:spChg>
        <pc:spChg chg="mod">
          <ac:chgData name="Achauer, Simon" userId="7702aed0-eff0-4188-97b7-921c3ed4bb8a" providerId="ADAL" clId="{23373048-13DF-4ECD-9B6B-34771B6B264F}" dt="2021-12-08T14:09:44.680" v="5028" actId="1037"/>
          <ac:spMkLst>
            <pc:docMk/>
            <pc:sldMk cId="1268409166" sldId="3424"/>
            <ac:spMk id="20" creationId="{A3D972DC-3302-4603-8352-196B15B4159B}"/>
          </ac:spMkLst>
        </pc:spChg>
        <pc:spChg chg="mod">
          <ac:chgData name="Achauer, Simon" userId="7702aed0-eff0-4188-97b7-921c3ed4bb8a" providerId="ADAL" clId="{23373048-13DF-4ECD-9B6B-34771B6B264F}" dt="2021-12-08T14:09:44.680" v="5028" actId="1037"/>
          <ac:spMkLst>
            <pc:docMk/>
            <pc:sldMk cId="1268409166" sldId="3424"/>
            <ac:spMk id="22" creationId="{9E6A14F1-1549-469A-9CCA-3D11CE19F7F4}"/>
          </ac:spMkLst>
        </pc:spChg>
        <pc:spChg chg="mod">
          <ac:chgData name="Achauer, Simon" userId="7702aed0-eff0-4188-97b7-921c3ed4bb8a" providerId="ADAL" clId="{23373048-13DF-4ECD-9B6B-34771B6B264F}" dt="2021-12-08T14:09:44.680" v="5028" actId="1037"/>
          <ac:spMkLst>
            <pc:docMk/>
            <pc:sldMk cId="1268409166" sldId="3424"/>
            <ac:spMk id="23" creationId="{76490785-1F21-4183-A64D-3B8A62E2E676}"/>
          </ac:spMkLst>
        </pc:spChg>
        <pc:spChg chg="mod">
          <ac:chgData name="Achauer, Simon" userId="7702aed0-eff0-4188-97b7-921c3ed4bb8a" providerId="ADAL" clId="{23373048-13DF-4ECD-9B6B-34771B6B264F}" dt="2021-12-08T14:09:44.680" v="5028" actId="1037"/>
          <ac:spMkLst>
            <pc:docMk/>
            <pc:sldMk cId="1268409166" sldId="3424"/>
            <ac:spMk id="26" creationId="{0B8930B2-403A-45D0-AE29-C385BF3590F5}"/>
          </ac:spMkLst>
        </pc:spChg>
        <pc:spChg chg="mod">
          <ac:chgData name="Achauer, Simon" userId="7702aed0-eff0-4188-97b7-921c3ed4bb8a" providerId="ADAL" clId="{23373048-13DF-4ECD-9B6B-34771B6B264F}" dt="2021-12-08T14:09:44.680" v="5028" actId="1037"/>
          <ac:spMkLst>
            <pc:docMk/>
            <pc:sldMk cId="1268409166" sldId="3424"/>
            <ac:spMk id="28" creationId="{1BB04BA8-2D5E-4EFC-934F-4031941C1A15}"/>
          </ac:spMkLst>
        </pc:spChg>
        <pc:spChg chg="mod">
          <ac:chgData name="Achauer, Simon" userId="7702aed0-eff0-4188-97b7-921c3ed4bb8a" providerId="ADAL" clId="{23373048-13DF-4ECD-9B6B-34771B6B264F}" dt="2021-12-08T14:09:44.680" v="5028" actId="1037"/>
          <ac:spMkLst>
            <pc:docMk/>
            <pc:sldMk cId="1268409166" sldId="3424"/>
            <ac:spMk id="30" creationId="{A82A57CD-43AC-4994-8049-030D6AE01F72}"/>
          </ac:spMkLst>
        </pc:spChg>
        <pc:spChg chg="del">
          <ac:chgData name="Achauer, Simon" userId="7702aed0-eff0-4188-97b7-921c3ed4bb8a" providerId="ADAL" clId="{23373048-13DF-4ECD-9B6B-34771B6B264F}" dt="2021-12-08T14:01:23.712" v="4792" actId="478"/>
          <ac:spMkLst>
            <pc:docMk/>
            <pc:sldMk cId="1268409166" sldId="3424"/>
            <ac:spMk id="31" creationId="{ECEA2F62-0F13-4C28-A175-5EC2CAB254EC}"/>
          </ac:spMkLst>
        </pc:spChg>
        <pc:spChg chg="add mod">
          <ac:chgData name="Achauer, Simon" userId="7702aed0-eff0-4188-97b7-921c3ed4bb8a" providerId="ADAL" clId="{23373048-13DF-4ECD-9B6B-34771B6B264F}" dt="2021-12-08T14:12:18.910" v="5070"/>
          <ac:spMkLst>
            <pc:docMk/>
            <pc:sldMk cId="1268409166" sldId="3424"/>
            <ac:spMk id="37" creationId="{A3B45CD0-797E-4C44-8E74-1F66FA17F2B4}"/>
          </ac:spMkLst>
        </pc:spChg>
        <pc:spChg chg="del">
          <ac:chgData name="Achauer, Simon" userId="7702aed0-eff0-4188-97b7-921c3ed4bb8a" providerId="ADAL" clId="{23373048-13DF-4ECD-9B6B-34771B6B264F}" dt="2021-12-08T14:01:31.822" v="4797" actId="478"/>
          <ac:spMkLst>
            <pc:docMk/>
            <pc:sldMk cId="1268409166" sldId="3424"/>
            <ac:spMk id="50" creationId="{515E054F-95D4-47CE-96B1-11A1F46987E9}"/>
          </ac:spMkLst>
        </pc:spChg>
        <pc:spChg chg="del">
          <ac:chgData name="Achauer, Simon" userId="7702aed0-eff0-4188-97b7-921c3ed4bb8a" providerId="ADAL" clId="{23373048-13DF-4ECD-9B6B-34771B6B264F}" dt="2021-12-08T14:01:30.687" v="4796" actId="478"/>
          <ac:spMkLst>
            <pc:docMk/>
            <pc:sldMk cId="1268409166" sldId="3424"/>
            <ac:spMk id="51" creationId="{AC9BF2D5-8A8B-41A3-A228-489B9634B7B2}"/>
          </ac:spMkLst>
        </pc:spChg>
        <pc:spChg chg="del">
          <ac:chgData name="Achauer, Simon" userId="7702aed0-eff0-4188-97b7-921c3ed4bb8a" providerId="ADAL" clId="{23373048-13DF-4ECD-9B6B-34771B6B264F}" dt="2021-12-08T14:01:25.650" v="4795" actId="478"/>
          <ac:spMkLst>
            <pc:docMk/>
            <pc:sldMk cId="1268409166" sldId="3424"/>
            <ac:spMk id="53" creationId="{A7AE7641-136D-44B6-904C-FA2538ACF410}"/>
          </ac:spMkLst>
        </pc:spChg>
        <pc:spChg chg="del">
          <ac:chgData name="Achauer, Simon" userId="7702aed0-eff0-4188-97b7-921c3ed4bb8a" providerId="ADAL" clId="{23373048-13DF-4ECD-9B6B-34771B6B264F}" dt="2021-12-08T14:01:32.826" v="4798" actId="478"/>
          <ac:spMkLst>
            <pc:docMk/>
            <pc:sldMk cId="1268409166" sldId="3424"/>
            <ac:spMk id="54" creationId="{6D4ED822-1E73-42FF-8C8D-95A013A05D12}"/>
          </ac:spMkLst>
        </pc:spChg>
        <pc:spChg chg="del mod">
          <ac:chgData name="Achauer, Simon" userId="7702aed0-eff0-4188-97b7-921c3ed4bb8a" providerId="ADAL" clId="{23373048-13DF-4ECD-9B6B-34771B6B264F}" dt="2021-12-08T14:01:25.133" v="4794" actId="478"/>
          <ac:spMkLst>
            <pc:docMk/>
            <pc:sldMk cId="1268409166" sldId="3424"/>
            <ac:spMk id="59" creationId="{00B74F1C-8A09-45E3-8050-7F01580D52D9}"/>
          </ac:spMkLst>
        </pc:spChg>
        <pc:picChg chg="mod">
          <ac:chgData name="Achauer, Simon" userId="7702aed0-eff0-4188-97b7-921c3ed4bb8a" providerId="ADAL" clId="{23373048-13DF-4ECD-9B6B-34771B6B264F}" dt="2021-12-08T14:09:44.680" v="5028" actId="1037"/>
          <ac:picMkLst>
            <pc:docMk/>
            <pc:sldMk cId="1268409166" sldId="3424"/>
            <ac:picMk id="15" creationId="{A61C775B-EE85-4EE1-AC33-60D1018212D3}"/>
          </ac:picMkLst>
        </pc:picChg>
        <pc:picChg chg="mod">
          <ac:chgData name="Achauer, Simon" userId="7702aed0-eff0-4188-97b7-921c3ed4bb8a" providerId="ADAL" clId="{23373048-13DF-4ECD-9B6B-34771B6B264F}" dt="2021-12-08T14:09:44.680" v="5028" actId="1037"/>
          <ac:picMkLst>
            <pc:docMk/>
            <pc:sldMk cId="1268409166" sldId="3424"/>
            <ac:picMk id="17" creationId="{14012C6F-0A71-4427-9C75-E729C760DC73}"/>
          </ac:picMkLst>
        </pc:picChg>
        <pc:picChg chg="mod">
          <ac:chgData name="Achauer, Simon" userId="7702aed0-eff0-4188-97b7-921c3ed4bb8a" providerId="ADAL" clId="{23373048-13DF-4ECD-9B6B-34771B6B264F}" dt="2021-12-08T14:09:44.680" v="5028" actId="1037"/>
          <ac:picMkLst>
            <pc:docMk/>
            <pc:sldMk cId="1268409166" sldId="3424"/>
            <ac:picMk id="19" creationId="{AF5DAB39-4BBC-4DD4-8181-B940E3E4DB47}"/>
          </ac:picMkLst>
        </pc:picChg>
        <pc:picChg chg="mod">
          <ac:chgData name="Achauer, Simon" userId="7702aed0-eff0-4188-97b7-921c3ed4bb8a" providerId="ADAL" clId="{23373048-13DF-4ECD-9B6B-34771B6B264F}" dt="2021-12-08T14:09:44.680" v="5028" actId="1037"/>
          <ac:picMkLst>
            <pc:docMk/>
            <pc:sldMk cId="1268409166" sldId="3424"/>
            <ac:picMk id="21" creationId="{08CD40D9-EDDC-482D-85F8-3BEB7ACDE49E}"/>
          </ac:picMkLst>
        </pc:picChg>
        <pc:picChg chg="mod">
          <ac:chgData name="Achauer, Simon" userId="7702aed0-eff0-4188-97b7-921c3ed4bb8a" providerId="ADAL" clId="{23373048-13DF-4ECD-9B6B-34771B6B264F}" dt="2021-12-08T14:09:44.680" v="5028" actId="1037"/>
          <ac:picMkLst>
            <pc:docMk/>
            <pc:sldMk cId="1268409166" sldId="3424"/>
            <ac:picMk id="24" creationId="{1C3A30D1-2AB8-4695-AA17-18773ECE49A3}"/>
          </ac:picMkLst>
        </pc:picChg>
        <pc:picChg chg="mod">
          <ac:chgData name="Achauer, Simon" userId="7702aed0-eff0-4188-97b7-921c3ed4bb8a" providerId="ADAL" clId="{23373048-13DF-4ECD-9B6B-34771B6B264F}" dt="2021-12-08T14:09:44.680" v="5028" actId="1037"/>
          <ac:picMkLst>
            <pc:docMk/>
            <pc:sldMk cId="1268409166" sldId="3424"/>
            <ac:picMk id="25" creationId="{F2A98E67-B579-46FA-B832-F93A53A00FFB}"/>
          </ac:picMkLst>
        </pc:picChg>
        <pc:picChg chg="mod">
          <ac:chgData name="Achauer, Simon" userId="7702aed0-eff0-4188-97b7-921c3ed4bb8a" providerId="ADAL" clId="{23373048-13DF-4ECD-9B6B-34771B6B264F}" dt="2021-12-08T14:09:44.680" v="5028" actId="1037"/>
          <ac:picMkLst>
            <pc:docMk/>
            <pc:sldMk cId="1268409166" sldId="3424"/>
            <ac:picMk id="27" creationId="{01FF24C3-D532-4DE7-824D-4C2DDA13DAF9}"/>
          </ac:picMkLst>
        </pc:picChg>
        <pc:picChg chg="mod">
          <ac:chgData name="Achauer, Simon" userId="7702aed0-eff0-4188-97b7-921c3ed4bb8a" providerId="ADAL" clId="{23373048-13DF-4ECD-9B6B-34771B6B264F}" dt="2021-12-08T14:09:44.680" v="5028" actId="1037"/>
          <ac:picMkLst>
            <pc:docMk/>
            <pc:sldMk cId="1268409166" sldId="3424"/>
            <ac:picMk id="29" creationId="{D9D31BBC-A270-423E-BB60-EE0901C60B7C}"/>
          </ac:picMkLst>
        </pc:picChg>
        <pc:picChg chg="add mod">
          <ac:chgData name="Achauer, Simon" userId="7702aed0-eff0-4188-97b7-921c3ed4bb8a" providerId="ADAL" clId="{23373048-13DF-4ECD-9B6B-34771B6B264F}" dt="2021-12-08T14:04:09.399" v="4924" actId="571"/>
          <ac:picMkLst>
            <pc:docMk/>
            <pc:sldMk cId="1268409166" sldId="3424"/>
            <ac:picMk id="32" creationId="{4F8934DF-F577-494C-8AC3-BB5A1F241D5B}"/>
          </ac:picMkLst>
        </pc:picChg>
        <pc:picChg chg="add mod">
          <ac:chgData name="Achauer, Simon" userId="7702aed0-eff0-4188-97b7-921c3ed4bb8a" providerId="ADAL" clId="{23373048-13DF-4ECD-9B6B-34771B6B264F}" dt="2021-12-08T14:04:09.399" v="4924" actId="571"/>
          <ac:picMkLst>
            <pc:docMk/>
            <pc:sldMk cId="1268409166" sldId="3424"/>
            <ac:picMk id="33" creationId="{753D53C7-259A-40EB-B76D-784C26232670}"/>
          </ac:picMkLst>
        </pc:picChg>
        <pc:picChg chg="add mod">
          <ac:chgData name="Achauer, Simon" userId="7702aed0-eff0-4188-97b7-921c3ed4bb8a" providerId="ADAL" clId="{23373048-13DF-4ECD-9B6B-34771B6B264F}" dt="2021-12-08T14:04:09.399" v="4924" actId="571"/>
          <ac:picMkLst>
            <pc:docMk/>
            <pc:sldMk cId="1268409166" sldId="3424"/>
            <ac:picMk id="34" creationId="{8A227DBC-ED54-4AA3-B215-BE760FCE4943}"/>
          </ac:picMkLst>
        </pc:picChg>
        <pc:picChg chg="add mod">
          <ac:chgData name="Achauer, Simon" userId="7702aed0-eff0-4188-97b7-921c3ed4bb8a" providerId="ADAL" clId="{23373048-13DF-4ECD-9B6B-34771B6B264F}" dt="2021-12-08T14:04:09.399" v="4924" actId="571"/>
          <ac:picMkLst>
            <pc:docMk/>
            <pc:sldMk cId="1268409166" sldId="3424"/>
            <ac:picMk id="35" creationId="{EF0ED37E-0A46-49FA-B0E3-8EFFD7EDB649}"/>
          </ac:picMkLst>
        </pc:picChg>
        <pc:picChg chg="add mod">
          <ac:chgData name="Achauer, Simon" userId="7702aed0-eff0-4188-97b7-921c3ed4bb8a" providerId="ADAL" clId="{23373048-13DF-4ECD-9B6B-34771B6B264F}" dt="2021-12-08T14:04:09.399" v="4924" actId="571"/>
          <ac:picMkLst>
            <pc:docMk/>
            <pc:sldMk cId="1268409166" sldId="3424"/>
            <ac:picMk id="36" creationId="{0E55467E-223B-4021-838F-9C5294E5A3FE}"/>
          </ac:picMkLst>
        </pc:picChg>
        <pc:picChg chg="mod">
          <ac:chgData name="Achauer, Simon" userId="7702aed0-eff0-4188-97b7-921c3ed4bb8a" providerId="ADAL" clId="{23373048-13DF-4ECD-9B6B-34771B6B264F}" dt="2021-12-08T14:09:44.680" v="5028" actId="1037"/>
          <ac:picMkLst>
            <pc:docMk/>
            <pc:sldMk cId="1268409166" sldId="3424"/>
            <ac:picMk id="40" creationId="{8A89679D-4F79-49FC-B407-2E854F100DFA}"/>
          </ac:picMkLst>
        </pc:picChg>
        <pc:picChg chg="del">
          <ac:chgData name="Achauer, Simon" userId="7702aed0-eff0-4188-97b7-921c3ed4bb8a" providerId="ADAL" clId="{23373048-13DF-4ECD-9B6B-34771B6B264F}" dt="2021-12-08T14:01:23.712" v="4792" actId="478"/>
          <ac:picMkLst>
            <pc:docMk/>
            <pc:sldMk cId="1268409166" sldId="3424"/>
            <ac:picMk id="42" creationId="{9A3D5541-B570-4499-83C3-8E8800160526}"/>
          </ac:picMkLst>
        </pc:picChg>
        <pc:picChg chg="mod">
          <ac:chgData name="Achauer, Simon" userId="7702aed0-eff0-4188-97b7-921c3ed4bb8a" providerId="ADAL" clId="{23373048-13DF-4ECD-9B6B-34771B6B264F}" dt="2021-12-08T14:09:44.680" v="5028" actId="1037"/>
          <ac:picMkLst>
            <pc:docMk/>
            <pc:sldMk cId="1268409166" sldId="3424"/>
            <ac:picMk id="44" creationId="{CC4D488D-89E2-4898-BD03-E85534288E6C}"/>
          </ac:picMkLst>
        </pc:picChg>
        <pc:picChg chg="mod">
          <ac:chgData name="Achauer, Simon" userId="7702aed0-eff0-4188-97b7-921c3ed4bb8a" providerId="ADAL" clId="{23373048-13DF-4ECD-9B6B-34771B6B264F}" dt="2021-12-08T14:09:44.680" v="5028" actId="1037"/>
          <ac:picMkLst>
            <pc:docMk/>
            <pc:sldMk cId="1268409166" sldId="3424"/>
            <ac:picMk id="45" creationId="{C9C143F6-02D4-4E6A-907E-504773575F87}"/>
          </ac:picMkLst>
        </pc:picChg>
        <pc:picChg chg="del">
          <ac:chgData name="Achauer, Simon" userId="7702aed0-eff0-4188-97b7-921c3ed4bb8a" providerId="ADAL" clId="{23373048-13DF-4ECD-9B6B-34771B6B264F}" dt="2021-12-08T14:01:23.712" v="4792" actId="478"/>
          <ac:picMkLst>
            <pc:docMk/>
            <pc:sldMk cId="1268409166" sldId="3424"/>
            <ac:picMk id="46" creationId="{63364FA5-7799-4CFA-84E2-BFB01090A269}"/>
          </ac:picMkLst>
        </pc:picChg>
      </pc:sldChg>
    </pc:docChg>
  </pc:docChgLst>
  <pc:docChgLst>
    <pc:chgData name="Achauer, Simon" userId="7702aed0-eff0-4188-97b7-921c3ed4bb8a" providerId="ADAL" clId="{8CAC0B56-0BFB-4B80-990D-B65DBAC0D504}"/>
    <pc:docChg chg="undo redo custSel addSld modSld sldOrd addSection modSection">
      <pc:chgData name="Achauer, Simon" userId="7702aed0-eff0-4188-97b7-921c3ed4bb8a" providerId="ADAL" clId="{8CAC0B56-0BFB-4B80-990D-B65DBAC0D504}" dt="2021-12-22T11:05:48.039" v="3058"/>
      <pc:docMkLst>
        <pc:docMk/>
      </pc:docMkLst>
      <pc:sldChg chg="addSp delSp modSp mod delAnim modAnim">
        <pc:chgData name="Achauer, Simon" userId="7702aed0-eff0-4188-97b7-921c3ed4bb8a" providerId="ADAL" clId="{8CAC0B56-0BFB-4B80-990D-B65DBAC0D504}" dt="2021-12-15T13:48:23.292" v="363" actId="207"/>
        <pc:sldMkLst>
          <pc:docMk/>
          <pc:sldMk cId="4019164067" sldId="344"/>
        </pc:sldMkLst>
        <pc:spChg chg="mod">
          <ac:chgData name="Achauer, Simon" userId="7702aed0-eff0-4188-97b7-921c3ed4bb8a" providerId="ADAL" clId="{8CAC0B56-0BFB-4B80-990D-B65DBAC0D504}" dt="2021-12-15T13:48:23.292" v="363" actId="207"/>
          <ac:spMkLst>
            <pc:docMk/>
            <pc:sldMk cId="4019164067" sldId="344"/>
            <ac:spMk id="6" creationId="{0712247F-AED2-4901-9FCF-C5192E8B0175}"/>
          </ac:spMkLst>
        </pc:spChg>
        <pc:spChg chg="mod">
          <ac:chgData name="Achauer, Simon" userId="7702aed0-eff0-4188-97b7-921c3ed4bb8a" providerId="ADAL" clId="{8CAC0B56-0BFB-4B80-990D-B65DBAC0D504}" dt="2021-12-15T13:46:47.938" v="310" actId="1036"/>
          <ac:spMkLst>
            <pc:docMk/>
            <pc:sldMk cId="4019164067" sldId="344"/>
            <ac:spMk id="7" creationId="{80E84BA5-8F26-4C1E-8320-40CAD0216A76}"/>
          </ac:spMkLst>
        </pc:spChg>
        <pc:spChg chg="mod">
          <ac:chgData name="Achauer, Simon" userId="7702aed0-eff0-4188-97b7-921c3ed4bb8a" providerId="ADAL" clId="{8CAC0B56-0BFB-4B80-990D-B65DBAC0D504}" dt="2021-12-15T13:46:47.938" v="310" actId="1036"/>
          <ac:spMkLst>
            <pc:docMk/>
            <pc:sldMk cId="4019164067" sldId="344"/>
            <ac:spMk id="20" creationId="{DF825FAC-2E34-4E64-8572-BC30159A398D}"/>
          </ac:spMkLst>
        </pc:spChg>
        <pc:grpChg chg="add mod">
          <ac:chgData name="Achauer, Simon" userId="7702aed0-eff0-4188-97b7-921c3ed4bb8a" providerId="ADAL" clId="{8CAC0B56-0BFB-4B80-990D-B65DBAC0D504}" dt="2021-12-15T13:46:47.938" v="310" actId="1036"/>
          <ac:grpSpMkLst>
            <pc:docMk/>
            <pc:sldMk cId="4019164067" sldId="344"/>
            <ac:grpSpMk id="16" creationId="{3B66FA3E-402E-45E6-87BE-61A1DF984017}"/>
          </ac:grpSpMkLst>
        </pc:grpChg>
        <pc:grpChg chg="add mod">
          <ac:chgData name="Achauer, Simon" userId="7702aed0-eff0-4188-97b7-921c3ed4bb8a" providerId="ADAL" clId="{8CAC0B56-0BFB-4B80-990D-B65DBAC0D504}" dt="2021-12-15T08:21:34.214" v="144" actId="164"/>
          <ac:grpSpMkLst>
            <pc:docMk/>
            <pc:sldMk cId="4019164067" sldId="344"/>
            <ac:grpSpMk id="17" creationId="{DBE39D71-B3EC-48B8-8ACD-51450BCD36FE}"/>
          </ac:grpSpMkLst>
        </pc:grpChg>
        <pc:grpChg chg="add mod">
          <ac:chgData name="Achauer, Simon" userId="7702aed0-eff0-4188-97b7-921c3ed4bb8a" providerId="ADAL" clId="{8CAC0B56-0BFB-4B80-990D-B65DBAC0D504}" dt="2021-12-15T13:46:47.938" v="310" actId="1036"/>
          <ac:grpSpMkLst>
            <pc:docMk/>
            <pc:sldMk cId="4019164067" sldId="344"/>
            <ac:grpSpMk id="33" creationId="{6C8D203E-4829-42EA-B6AB-73F6EFF6D906}"/>
          </ac:grpSpMkLst>
        </pc:grpChg>
        <pc:picChg chg="add del mod">
          <ac:chgData name="Achauer, Simon" userId="7702aed0-eff0-4188-97b7-921c3ed4bb8a" providerId="ADAL" clId="{8CAC0B56-0BFB-4B80-990D-B65DBAC0D504}" dt="2021-12-15T08:19:39.015" v="106" actId="478"/>
          <ac:picMkLst>
            <pc:docMk/>
            <pc:sldMk cId="4019164067" sldId="344"/>
            <ac:picMk id="3" creationId="{F5987439-62FC-4B0D-A9C1-413427CD7B8E}"/>
          </ac:picMkLst>
        </pc:picChg>
        <pc:picChg chg="add mod">
          <ac:chgData name="Achauer, Simon" userId="7702aed0-eff0-4188-97b7-921c3ed4bb8a" providerId="ADAL" clId="{8CAC0B56-0BFB-4B80-990D-B65DBAC0D504}" dt="2021-12-15T13:46:47.938" v="310" actId="1036"/>
          <ac:picMkLst>
            <pc:docMk/>
            <pc:sldMk cId="4019164067" sldId="344"/>
            <ac:picMk id="5" creationId="{7F025301-7235-406C-9FA9-CFE66B2A8375}"/>
          </ac:picMkLst>
        </pc:picChg>
        <pc:picChg chg="del">
          <ac:chgData name="Achauer, Simon" userId="7702aed0-eff0-4188-97b7-921c3ed4bb8a" providerId="ADAL" clId="{8CAC0B56-0BFB-4B80-990D-B65DBAC0D504}" dt="2021-12-15T08:22:04.689" v="149" actId="478"/>
          <ac:picMkLst>
            <pc:docMk/>
            <pc:sldMk cId="4019164067" sldId="344"/>
            <ac:picMk id="25" creationId="{81F38F3B-5949-499C-951A-E89903A8217A}"/>
          </ac:picMkLst>
        </pc:picChg>
        <pc:picChg chg="del">
          <ac:chgData name="Achauer, Simon" userId="7702aed0-eff0-4188-97b7-921c3ed4bb8a" providerId="ADAL" clId="{8CAC0B56-0BFB-4B80-990D-B65DBAC0D504}" dt="2021-12-15T08:22:05.336" v="150" actId="478"/>
          <ac:picMkLst>
            <pc:docMk/>
            <pc:sldMk cId="4019164067" sldId="344"/>
            <ac:picMk id="29" creationId="{46045FF2-8657-470F-A7BB-8B0EC5412FAC}"/>
          </ac:picMkLst>
        </pc:picChg>
        <pc:picChg chg="del">
          <ac:chgData name="Achauer, Simon" userId="7702aed0-eff0-4188-97b7-921c3ed4bb8a" providerId="ADAL" clId="{8CAC0B56-0BFB-4B80-990D-B65DBAC0D504}" dt="2021-12-15T08:22:05.762" v="151" actId="478"/>
          <ac:picMkLst>
            <pc:docMk/>
            <pc:sldMk cId="4019164067" sldId="344"/>
            <ac:picMk id="30" creationId="{BB58AC91-0530-497A-A580-9F49963113BF}"/>
          </ac:picMkLst>
        </pc:picChg>
        <pc:picChg chg="del">
          <ac:chgData name="Achauer, Simon" userId="7702aed0-eff0-4188-97b7-921c3ed4bb8a" providerId="ADAL" clId="{8CAC0B56-0BFB-4B80-990D-B65DBAC0D504}" dt="2021-12-15T08:22:06.608" v="152" actId="478"/>
          <ac:picMkLst>
            <pc:docMk/>
            <pc:sldMk cId="4019164067" sldId="344"/>
            <ac:picMk id="31" creationId="{8D2CE0BF-5609-47C8-BD0B-A023E6E3B241}"/>
          </ac:picMkLst>
        </pc:picChg>
        <pc:picChg chg="add mod">
          <ac:chgData name="Achauer, Simon" userId="7702aed0-eff0-4188-97b7-921c3ed4bb8a" providerId="ADAL" clId="{8CAC0B56-0BFB-4B80-990D-B65DBAC0D504}" dt="2021-12-15T13:46:47.938" v="310" actId="1036"/>
          <ac:picMkLst>
            <pc:docMk/>
            <pc:sldMk cId="4019164067" sldId="344"/>
            <ac:picMk id="32" creationId="{82DC6EA7-04BB-48A5-BA87-3104F27B7F68}"/>
          </ac:picMkLst>
        </pc:picChg>
        <pc:picChg chg="mod">
          <ac:chgData name="Achauer, Simon" userId="7702aed0-eff0-4188-97b7-921c3ed4bb8a" providerId="ADAL" clId="{8CAC0B56-0BFB-4B80-990D-B65DBAC0D504}" dt="2021-12-15T13:46:47.938" v="310" actId="1036"/>
          <ac:picMkLst>
            <pc:docMk/>
            <pc:sldMk cId="4019164067" sldId="344"/>
            <ac:picMk id="40" creationId="{C71B416C-42B1-4D83-8DBC-7B643E8AE7CB}"/>
          </ac:picMkLst>
        </pc:picChg>
        <pc:cxnChg chg="add mod">
          <ac:chgData name="Achauer, Simon" userId="7702aed0-eff0-4188-97b7-921c3ed4bb8a" providerId="ADAL" clId="{8CAC0B56-0BFB-4B80-990D-B65DBAC0D504}" dt="2021-12-15T13:46:47.938" v="310" actId="1036"/>
          <ac:cxnSpMkLst>
            <pc:docMk/>
            <pc:sldMk cId="4019164067" sldId="344"/>
            <ac:cxnSpMk id="10" creationId="{4C26077B-8FAC-44DA-9895-3EB43546A27A}"/>
          </ac:cxnSpMkLst>
        </pc:cxnChg>
        <pc:cxnChg chg="add mod">
          <ac:chgData name="Achauer, Simon" userId="7702aed0-eff0-4188-97b7-921c3ed4bb8a" providerId="ADAL" clId="{8CAC0B56-0BFB-4B80-990D-B65DBAC0D504}" dt="2021-12-15T13:46:47.938" v="310" actId="1036"/>
          <ac:cxnSpMkLst>
            <pc:docMk/>
            <pc:sldMk cId="4019164067" sldId="344"/>
            <ac:cxnSpMk id="18" creationId="{12D1446F-0F2E-48A0-A8C4-FAEF1BC317BC}"/>
          </ac:cxnSpMkLst>
        </pc:cxnChg>
        <pc:cxnChg chg="add mod">
          <ac:chgData name="Achauer, Simon" userId="7702aed0-eff0-4188-97b7-921c3ed4bb8a" providerId="ADAL" clId="{8CAC0B56-0BFB-4B80-990D-B65DBAC0D504}" dt="2021-12-15T13:46:47.938" v="310" actId="1036"/>
          <ac:cxnSpMkLst>
            <pc:docMk/>
            <pc:sldMk cId="4019164067" sldId="344"/>
            <ac:cxnSpMk id="21" creationId="{6C36AD02-69DB-4559-B4C9-6F66FF62CE88}"/>
          </ac:cxnSpMkLst>
        </pc:cxnChg>
        <pc:cxnChg chg="add mod">
          <ac:chgData name="Achauer, Simon" userId="7702aed0-eff0-4188-97b7-921c3ed4bb8a" providerId="ADAL" clId="{8CAC0B56-0BFB-4B80-990D-B65DBAC0D504}" dt="2021-12-15T13:46:47.938" v="310" actId="1036"/>
          <ac:cxnSpMkLst>
            <pc:docMk/>
            <pc:sldMk cId="4019164067" sldId="344"/>
            <ac:cxnSpMk id="22" creationId="{38ED80B5-5607-4046-90DD-62791259B01A}"/>
          </ac:cxnSpMkLst>
        </pc:cxnChg>
        <pc:cxnChg chg="add mod">
          <ac:chgData name="Achauer, Simon" userId="7702aed0-eff0-4188-97b7-921c3ed4bb8a" providerId="ADAL" clId="{8CAC0B56-0BFB-4B80-990D-B65DBAC0D504}" dt="2021-12-15T13:46:47.938" v="310" actId="1036"/>
          <ac:cxnSpMkLst>
            <pc:docMk/>
            <pc:sldMk cId="4019164067" sldId="344"/>
            <ac:cxnSpMk id="23" creationId="{02FBDC48-2AB1-4C05-875B-E74E66367291}"/>
          </ac:cxnSpMkLst>
        </pc:cxnChg>
        <pc:cxnChg chg="mod">
          <ac:chgData name="Achauer, Simon" userId="7702aed0-eff0-4188-97b7-921c3ed4bb8a" providerId="ADAL" clId="{8CAC0B56-0BFB-4B80-990D-B65DBAC0D504}" dt="2021-12-15T13:46:47.938" v="310" actId="1036"/>
          <ac:cxnSpMkLst>
            <pc:docMk/>
            <pc:sldMk cId="4019164067" sldId="344"/>
            <ac:cxnSpMk id="34" creationId="{3FCD4754-9C64-4CA4-9DB7-6693D2630D80}"/>
          </ac:cxnSpMkLst>
        </pc:cxnChg>
        <pc:cxnChg chg="mod">
          <ac:chgData name="Achauer, Simon" userId="7702aed0-eff0-4188-97b7-921c3ed4bb8a" providerId="ADAL" clId="{8CAC0B56-0BFB-4B80-990D-B65DBAC0D504}" dt="2021-12-15T13:46:47.938" v="310" actId="1036"/>
          <ac:cxnSpMkLst>
            <pc:docMk/>
            <pc:sldMk cId="4019164067" sldId="344"/>
            <ac:cxnSpMk id="35" creationId="{D16503BB-AE77-4D0A-8620-DBFDC5BE8B08}"/>
          </ac:cxnSpMkLst>
        </pc:cxnChg>
        <pc:cxnChg chg="mod">
          <ac:chgData name="Achauer, Simon" userId="7702aed0-eff0-4188-97b7-921c3ed4bb8a" providerId="ADAL" clId="{8CAC0B56-0BFB-4B80-990D-B65DBAC0D504}" dt="2021-12-15T13:46:47.938" v="310" actId="1036"/>
          <ac:cxnSpMkLst>
            <pc:docMk/>
            <pc:sldMk cId="4019164067" sldId="344"/>
            <ac:cxnSpMk id="36" creationId="{2D4D6BEE-C3B5-4879-BCD9-A7380EC7A6F4}"/>
          </ac:cxnSpMkLst>
        </pc:cxnChg>
        <pc:cxnChg chg="mod">
          <ac:chgData name="Achauer, Simon" userId="7702aed0-eff0-4188-97b7-921c3ed4bb8a" providerId="ADAL" clId="{8CAC0B56-0BFB-4B80-990D-B65DBAC0D504}" dt="2021-12-15T13:46:47.938" v="310" actId="1036"/>
          <ac:cxnSpMkLst>
            <pc:docMk/>
            <pc:sldMk cId="4019164067" sldId="344"/>
            <ac:cxnSpMk id="37" creationId="{258D8D8B-DB1F-440A-9532-FD1D2938C295}"/>
          </ac:cxnSpMkLst>
        </pc:cxnChg>
        <pc:cxnChg chg="mod">
          <ac:chgData name="Achauer, Simon" userId="7702aed0-eff0-4188-97b7-921c3ed4bb8a" providerId="ADAL" clId="{8CAC0B56-0BFB-4B80-990D-B65DBAC0D504}" dt="2021-12-15T13:46:47.938" v="310" actId="1036"/>
          <ac:cxnSpMkLst>
            <pc:docMk/>
            <pc:sldMk cId="4019164067" sldId="344"/>
            <ac:cxnSpMk id="38" creationId="{29043485-47DF-4F66-844C-32805EBC03D2}"/>
          </ac:cxnSpMkLst>
        </pc:cxnChg>
      </pc:sldChg>
      <pc:sldChg chg="modSp mod">
        <pc:chgData name="Achauer, Simon" userId="7702aed0-eff0-4188-97b7-921c3ed4bb8a" providerId="ADAL" clId="{8CAC0B56-0BFB-4B80-990D-B65DBAC0D504}" dt="2021-12-15T13:51:20.234" v="431" actId="1076"/>
        <pc:sldMkLst>
          <pc:docMk/>
          <pc:sldMk cId="864720828" sldId="348"/>
        </pc:sldMkLst>
        <pc:spChg chg="mod">
          <ac:chgData name="Achauer, Simon" userId="7702aed0-eff0-4188-97b7-921c3ed4bb8a" providerId="ADAL" clId="{8CAC0B56-0BFB-4B80-990D-B65DBAC0D504}" dt="2021-12-15T13:51:20.234" v="431" actId="1076"/>
          <ac:spMkLst>
            <pc:docMk/>
            <pc:sldMk cId="864720828" sldId="348"/>
            <ac:spMk id="28" creationId="{73DD0DA9-8689-43B8-9EEB-8F7211187E3B}"/>
          </ac:spMkLst>
        </pc:spChg>
      </pc:sldChg>
      <pc:sldChg chg="modSp mod">
        <pc:chgData name="Achauer, Simon" userId="7702aed0-eff0-4188-97b7-921c3ed4bb8a" providerId="ADAL" clId="{8CAC0B56-0BFB-4B80-990D-B65DBAC0D504}" dt="2021-12-20T14:23:52.066" v="2033" actId="1076"/>
        <pc:sldMkLst>
          <pc:docMk/>
          <pc:sldMk cId="2695815421" sldId="370"/>
        </pc:sldMkLst>
        <pc:spChg chg="mod">
          <ac:chgData name="Achauer, Simon" userId="7702aed0-eff0-4188-97b7-921c3ed4bb8a" providerId="ADAL" clId="{8CAC0B56-0BFB-4B80-990D-B65DBAC0D504}" dt="2021-12-20T14:23:52.066" v="2033" actId="1076"/>
          <ac:spMkLst>
            <pc:docMk/>
            <pc:sldMk cId="2695815421" sldId="370"/>
            <ac:spMk id="31" creationId="{ECEA2F62-0F13-4C28-A175-5EC2CAB254EC}"/>
          </ac:spMkLst>
        </pc:spChg>
      </pc:sldChg>
      <pc:sldChg chg="modSp mod">
        <pc:chgData name="Achauer, Simon" userId="7702aed0-eff0-4188-97b7-921c3ed4bb8a" providerId="ADAL" clId="{8CAC0B56-0BFB-4B80-990D-B65DBAC0D504}" dt="2021-12-20T14:32:15.516" v="2045" actId="1076"/>
        <pc:sldMkLst>
          <pc:docMk/>
          <pc:sldMk cId="1552399465" sldId="380"/>
        </pc:sldMkLst>
        <pc:spChg chg="mod">
          <ac:chgData name="Achauer, Simon" userId="7702aed0-eff0-4188-97b7-921c3ed4bb8a" providerId="ADAL" clId="{8CAC0B56-0BFB-4B80-990D-B65DBAC0D504}" dt="2021-12-20T14:32:11.721" v="2044" actId="20577"/>
          <ac:spMkLst>
            <pc:docMk/>
            <pc:sldMk cId="1552399465" sldId="380"/>
            <ac:spMk id="3" creationId="{6A37F09C-22E2-493C-A2A9-947E3138D19B}"/>
          </ac:spMkLst>
        </pc:spChg>
        <pc:picChg chg="mod">
          <ac:chgData name="Achauer, Simon" userId="7702aed0-eff0-4188-97b7-921c3ed4bb8a" providerId="ADAL" clId="{8CAC0B56-0BFB-4B80-990D-B65DBAC0D504}" dt="2021-12-20T14:32:15.516" v="2045" actId="1076"/>
          <ac:picMkLst>
            <pc:docMk/>
            <pc:sldMk cId="1552399465" sldId="380"/>
            <ac:picMk id="6" creationId="{4F06ACEF-D0A8-40DF-994F-5857511D955F}"/>
          </ac:picMkLst>
        </pc:picChg>
      </pc:sldChg>
      <pc:sldChg chg="modSp mod ord">
        <pc:chgData name="Achauer, Simon" userId="7702aed0-eff0-4188-97b7-921c3ed4bb8a" providerId="ADAL" clId="{8CAC0B56-0BFB-4B80-990D-B65DBAC0D504}" dt="2021-12-15T14:19:24.637" v="1095" actId="20577"/>
        <pc:sldMkLst>
          <pc:docMk/>
          <pc:sldMk cId="1337576646" sldId="3401"/>
        </pc:sldMkLst>
        <pc:spChg chg="mod">
          <ac:chgData name="Achauer, Simon" userId="7702aed0-eff0-4188-97b7-921c3ed4bb8a" providerId="ADAL" clId="{8CAC0B56-0BFB-4B80-990D-B65DBAC0D504}" dt="2021-12-15T14:19:24.637" v="1095" actId="20577"/>
          <ac:spMkLst>
            <pc:docMk/>
            <pc:sldMk cId="1337576646" sldId="3401"/>
            <ac:spMk id="2" creationId="{CE760B23-2315-4319-9212-D78A840A350A}"/>
          </ac:spMkLst>
        </pc:spChg>
      </pc:sldChg>
      <pc:sldChg chg="modSp mod">
        <pc:chgData name="Achauer, Simon" userId="7702aed0-eff0-4188-97b7-921c3ed4bb8a" providerId="ADAL" clId="{8CAC0B56-0BFB-4B80-990D-B65DBAC0D504}" dt="2021-12-15T13:52:17.414" v="434" actId="20577"/>
        <pc:sldMkLst>
          <pc:docMk/>
          <pc:sldMk cId="20828450" sldId="3404"/>
        </pc:sldMkLst>
        <pc:spChg chg="mod">
          <ac:chgData name="Achauer, Simon" userId="7702aed0-eff0-4188-97b7-921c3ed4bb8a" providerId="ADAL" clId="{8CAC0B56-0BFB-4B80-990D-B65DBAC0D504}" dt="2021-12-15T13:52:17.414" v="434" actId="20577"/>
          <ac:spMkLst>
            <pc:docMk/>
            <pc:sldMk cId="20828450" sldId="3404"/>
            <ac:spMk id="12" creationId="{028E7EC0-8B16-4C50-BAE0-0FB57D66E60A}"/>
          </ac:spMkLst>
        </pc:spChg>
      </pc:sldChg>
      <pc:sldChg chg="modSp mod">
        <pc:chgData name="Achauer, Simon" userId="7702aed0-eff0-4188-97b7-921c3ed4bb8a" providerId="ADAL" clId="{8CAC0B56-0BFB-4B80-990D-B65DBAC0D504}" dt="2021-12-15T13:52:47.092" v="435" actId="108"/>
        <pc:sldMkLst>
          <pc:docMk/>
          <pc:sldMk cId="631009712" sldId="3412"/>
        </pc:sldMkLst>
        <pc:spChg chg="mod">
          <ac:chgData name="Achauer, Simon" userId="7702aed0-eff0-4188-97b7-921c3ed4bb8a" providerId="ADAL" clId="{8CAC0B56-0BFB-4B80-990D-B65DBAC0D504}" dt="2021-12-15T13:52:47.092" v="435" actId="108"/>
          <ac:spMkLst>
            <pc:docMk/>
            <pc:sldMk cId="631009712" sldId="3412"/>
            <ac:spMk id="3" creationId="{4AD6A86A-8059-4978-9AFC-C4A18DCA96F8}"/>
          </ac:spMkLst>
        </pc:spChg>
      </pc:sldChg>
      <pc:sldChg chg="addSp delSp modSp mod">
        <pc:chgData name="Achauer, Simon" userId="7702aed0-eff0-4188-97b7-921c3ed4bb8a" providerId="ADAL" clId="{8CAC0B56-0BFB-4B80-990D-B65DBAC0D504}" dt="2021-12-15T13:50:39.094" v="430" actId="20577"/>
        <pc:sldMkLst>
          <pc:docMk/>
          <pc:sldMk cId="3617309790" sldId="3414"/>
        </pc:sldMkLst>
        <pc:spChg chg="mod">
          <ac:chgData name="Achauer, Simon" userId="7702aed0-eff0-4188-97b7-921c3ed4bb8a" providerId="ADAL" clId="{8CAC0B56-0BFB-4B80-990D-B65DBAC0D504}" dt="2021-12-15T13:50:39.094" v="430" actId="20577"/>
          <ac:spMkLst>
            <pc:docMk/>
            <pc:sldMk cId="3617309790" sldId="3414"/>
            <ac:spMk id="3" creationId="{56FCAB0C-4A54-4D5F-A86D-1BB70205DFFD}"/>
          </ac:spMkLst>
        </pc:spChg>
        <pc:spChg chg="mod">
          <ac:chgData name="Achauer, Simon" userId="7702aed0-eff0-4188-97b7-921c3ed4bb8a" providerId="ADAL" clId="{8CAC0B56-0BFB-4B80-990D-B65DBAC0D504}" dt="2021-12-15T13:50:18.283" v="416" actId="1036"/>
          <ac:spMkLst>
            <pc:docMk/>
            <pc:sldMk cId="3617309790" sldId="3414"/>
            <ac:spMk id="10" creationId="{8D6C5E1B-2F2C-4567-A82D-A3FE88442FF6}"/>
          </ac:spMkLst>
        </pc:spChg>
        <pc:spChg chg="mod">
          <ac:chgData name="Achauer, Simon" userId="7702aed0-eff0-4188-97b7-921c3ed4bb8a" providerId="ADAL" clId="{8CAC0B56-0BFB-4B80-990D-B65DBAC0D504}" dt="2021-12-15T13:50:18.283" v="416" actId="1036"/>
          <ac:spMkLst>
            <pc:docMk/>
            <pc:sldMk cId="3617309790" sldId="3414"/>
            <ac:spMk id="11" creationId="{02D05E92-7ED5-450A-AD8D-1D2032740BCF}"/>
          </ac:spMkLst>
        </pc:spChg>
        <pc:grpChg chg="mod">
          <ac:chgData name="Achauer, Simon" userId="7702aed0-eff0-4188-97b7-921c3ed4bb8a" providerId="ADAL" clId="{8CAC0B56-0BFB-4B80-990D-B65DBAC0D504}" dt="2021-12-15T13:50:18.283" v="416" actId="1036"/>
          <ac:grpSpMkLst>
            <pc:docMk/>
            <pc:sldMk cId="3617309790" sldId="3414"/>
            <ac:grpSpMk id="9" creationId="{A2CC4815-07EE-42EB-9291-1993AF9E2E5E}"/>
          </ac:grpSpMkLst>
        </pc:grpChg>
        <pc:grpChg chg="del">
          <ac:chgData name="Achauer, Simon" userId="7702aed0-eff0-4188-97b7-921c3ed4bb8a" providerId="ADAL" clId="{8CAC0B56-0BFB-4B80-990D-B65DBAC0D504}" dt="2021-12-15T13:49:58.531" v="391" actId="478"/>
          <ac:grpSpMkLst>
            <pc:docMk/>
            <pc:sldMk cId="3617309790" sldId="3414"/>
            <ac:grpSpMk id="12" creationId="{DDE776F4-F581-4C3A-9628-F8C90CD3353D}"/>
          </ac:grpSpMkLst>
        </pc:grpChg>
        <pc:picChg chg="add mod">
          <ac:chgData name="Achauer, Simon" userId="7702aed0-eff0-4188-97b7-921c3ed4bb8a" providerId="ADAL" clId="{8CAC0B56-0BFB-4B80-990D-B65DBAC0D504}" dt="2021-12-15T13:50:30.738" v="429" actId="1035"/>
          <ac:picMkLst>
            <pc:docMk/>
            <pc:sldMk cId="3617309790" sldId="3414"/>
            <ac:picMk id="5" creationId="{9D16F974-E4F5-4915-89D6-A0FE8025B4CD}"/>
          </ac:picMkLst>
        </pc:picChg>
      </pc:sldChg>
      <pc:sldChg chg="modSp mod">
        <pc:chgData name="Achauer, Simon" userId="7702aed0-eff0-4188-97b7-921c3ed4bb8a" providerId="ADAL" clId="{8CAC0B56-0BFB-4B80-990D-B65DBAC0D504}" dt="2021-12-15T13:58:15.133" v="635" actId="20577"/>
        <pc:sldMkLst>
          <pc:docMk/>
          <pc:sldMk cId="3770457395" sldId="3419"/>
        </pc:sldMkLst>
        <pc:spChg chg="mod">
          <ac:chgData name="Achauer, Simon" userId="7702aed0-eff0-4188-97b7-921c3ed4bb8a" providerId="ADAL" clId="{8CAC0B56-0BFB-4B80-990D-B65DBAC0D504}" dt="2021-12-15T08:07:19.633" v="76" actId="20577"/>
          <ac:spMkLst>
            <pc:docMk/>
            <pc:sldMk cId="3770457395" sldId="3419"/>
            <ac:spMk id="2" creationId="{1C764B71-F5DF-4F7C-B6F3-C713F7CDE9DE}"/>
          </ac:spMkLst>
        </pc:spChg>
        <pc:spChg chg="mod">
          <ac:chgData name="Achauer, Simon" userId="7702aed0-eff0-4188-97b7-921c3ed4bb8a" providerId="ADAL" clId="{8CAC0B56-0BFB-4B80-990D-B65DBAC0D504}" dt="2021-12-15T08:06:10.314" v="35" actId="113"/>
          <ac:spMkLst>
            <pc:docMk/>
            <pc:sldMk cId="3770457395" sldId="3419"/>
            <ac:spMk id="7" creationId="{23131D0A-8657-47B9-81AC-6FB9F19ACE43}"/>
          </ac:spMkLst>
        </pc:spChg>
        <pc:spChg chg="mod">
          <ac:chgData name="Achauer, Simon" userId="7702aed0-eff0-4188-97b7-921c3ed4bb8a" providerId="ADAL" clId="{8CAC0B56-0BFB-4B80-990D-B65DBAC0D504}" dt="2021-12-15T13:58:15.133" v="635" actId="20577"/>
          <ac:spMkLst>
            <pc:docMk/>
            <pc:sldMk cId="3770457395" sldId="3419"/>
            <ac:spMk id="8" creationId="{8B3511A2-B6FD-41EE-8F36-C4F2A7F674F8}"/>
          </ac:spMkLst>
        </pc:spChg>
      </pc:sldChg>
      <pc:sldChg chg="modSp mod">
        <pc:chgData name="Achauer, Simon" userId="7702aed0-eff0-4188-97b7-921c3ed4bb8a" providerId="ADAL" clId="{8CAC0B56-0BFB-4B80-990D-B65DBAC0D504}" dt="2021-12-15T08:15:04.597" v="82" actId="207"/>
        <pc:sldMkLst>
          <pc:docMk/>
          <pc:sldMk cId="1127836770" sldId="3422"/>
        </pc:sldMkLst>
        <pc:spChg chg="mod">
          <ac:chgData name="Achauer, Simon" userId="7702aed0-eff0-4188-97b7-921c3ed4bb8a" providerId="ADAL" clId="{8CAC0B56-0BFB-4B80-990D-B65DBAC0D504}" dt="2021-12-15T08:15:04.597" v="82" actId="207"/>
          <ac:spMkLst>
            <pc:docMk/>
            <pc:sldMk cId="1127836770" sldId="3422"/>
            <ac:spMk id="3" creationId="{5A7EF1FC-1354-4006-AB05-363425B53800}"/>
          </ac:spMkLst>
        </pc:spChg>
      </pc:sldChg>
      <pc:sldChg chg="addSp delSp modSp mod modTransition modAnim">
        <pc:chgData name="Achauer, Simon" userId="7702aed0-eff0-4188-97b7-921c3ed4bb8a" providerId="ADAL" clId="{8CAC0B56-0BFB-4B80-990D-B65DBAC0D504}" dt="2021-12-20T14:39:43.312" v="2046" actId="20577"/>
        <pc:sldMkLst>
          <pc:docMk/>
          <pc:sldMk cId="3494703162" sldId="3423"/>
        </pc:sldMkLst>
        <pc:spChg chg="del">
          <ac:chgData name="Achauer, Simon" userId="7702aed0-eff0-4188-97b7-921c3ed4bb8a" providerId="ADAL" clId="{8CAC0B56-0BFB-4B80-990D-B65DBAC0D504}" dt="2021-12-20T13:56:35.247" v="1563" actId="478"/>
          <ac:spMkLst>
            <pc:docMk/>
            <pc:sldMk cId="3494703162" sldId="3423"/>
            <ac:spMk id="2" creationId="{C51C2F6A-677B-4367-8E43-F0257DC07F5F}"/>
          </ac:spMkLst>
        </pc:spChg>
        <pc:spChg chg="mod">
          <ac:chgData name="Achauer, Simon" userId="7702aed0-eff0-4188-97b7-921c3ed4bb8a" providerId="ADAL" clId="{8CAC0B56-0BFB-4B80-990D-B65DBAC0D504}" dt="2021-12-20T14:39:43.312" v="2046" actId="20577"/>
          <ac:spMkLst>
            <pc:docMk/>
            <pc:sldMk cId="3494703162" sldId="3423"/>
            <ac:spMk id="8" creationId="{D6DBC654-F0AF-42AF-BC93-77A9F9267BCE}"/>
          </ac:spMkLst>
        </pc:spChg>
        <pc:spChg chg="add mod">
          <ac:chgData name="Achauer, Simon" userId="7702aed0-eff0-4188-97b7-921c3ed4bb8a" providerId="ADAL" clId="{8CAC0B56-0BFB-4B80-990D-B65DBAC0D504}" dt="2021-12-20T14:28:57.483" v="2040" actId="14100"/>
          <ac:spMkLst>
            <pc:docMk/>
            <pc:sldMk cId="3494703162" sldId="3423"/>
            <ac:spMk id="13" creationId="{5A06B0DA-68B8-4C64-A7BE-F6F2ECC70D0D}"/>
          </ac:spMkLst>
        </pc:spChg>
        <pc:spChg chg="add mod">
          <ac:chgData name="Achauer, Simon" userId="7702aed0-eff0-4188-97b7-921c3ed4bb8a" providerId="ADAL" clId="{8CAC0B56-0BFB-4B80-990D-B65DBAC0D504}" dt="2021-12-20T14:28:55.016" v="2039" actId="1076"/>
          <ac:spMkLst>
            <pc:docMk/>
            <pc:sldMk cId="3494703162" sldId="3423"/>
            <ac:spMk id="14" creationId="{80765B85-E0B7-44FF-90D4-340DB79CC80B}"/>
          </ac:spMkLst>
        </pc:spChg>
        <pc:grpChg chg="add del mod">
          <ac:chgData name="Achauer, Simon" userId="7702aed0-eff0-4188-97b7-921c3ed4bb8a" providerId="ADAL" clId="{8CAC0B56-0BFB-4B80-990D-B65DBAC0D504}" dt="2021-12-20T14:28:34.091" v="2035" actId="478"/>
          <ac:grpSpMkLst>
            <pc:docMk/>
            <pc:sldMk cId="3494703162" sldId="3423"/>
            <ac:grpSpMk id="7" creationId="{CAB66443-37AC-41D9-9831-A182D6F4BEBC}"/>
          </ac:grpSpMkLst>
        </pc:grpChg>
        <pc:picChg chg="add mod ord">
          <ac:chgData name="Achauer, Simon" userId="7702aed0-eff0-4188-97b7-921c3ed4bb8a" providerId="ADAL" clId="{8CAC0B56-0BFB-4B80-990D-B65DBAC0D504}" dt="2021-12-20T13:56:50.113" v="1572" actId="171"/>
          <ac:picMkLst>
            <pc:docMk/>
            <pc:sldMk cId="3494703162" sldId="3423"/>
            <ac:picMk id="4" creationId="{B57B793A-4026-4E13-BD9B-D5B27EB8AE7F}"/>
          </ac:picMkLst>
        </pc:picChg>
        <pc:picChg chg="del">
          <ac:chgData name="Achauer, Simon" userId="7702aed0-eff0-4188-97b7-921c3ed4bb8a" providerId="ADAL" clId="{8CAC0B56-0BFB-4B80-990D-B65DBAC0D504}" dt="2021-12-20T13:56:51.823" v="1573" actId="478"/>
          <ac:picMkLst>
            <pc:docMk/>
            <pc:sldMk cId="3494703162" sldId="3423"/>
            <ac:picMk id="6" creationId="{3709A7C3-000D-4C72-861B-4E614CD3E01D}"/>
          </ac:picMkLst>
        </pc:picChg>
        <pc:picChg chg="mod">
          <ac:chgData name="Achauer, Simon" userId="7702aed0-eff0-4188-97b7-921c3ed4bb8a" providerId="ADAL" clId="{8CAC0B56-0BFB-4B80-990D-B65DBAC0D504}" dt="2021-12-20T13:58:53.163" v="1603" actId="164"/>
          <ac:picMkLst>
            <pc:docMk/>
            <pc:sldMk cId="3494703162" sldId="3423"/>
            <ac:picMk id="12" creationId="{3D8D13E7-AC9F-4EA3-AF40-4F5A1C10432B}"/>
          </ac:picMkLst>
        </pc:picChg>
        <pc:cxnChg chg="mod">
          <ac:chgData name="Achauer, Simon" userId="7702aed0-eff0-4188-97b7-921c3ed4bb8a" providerId="ADAL" clId="{8CAC0B56-0BFB-4B80-990D-B65DBAC0D504}" dt="2021-12-20T13:58:53.163" v="1603" actId="164"/>
          <ac:cxnSpMkLst>
            <pc:docMk/>
            <pc:sldMk cId="3494703162" sldId="3423"/>
            <ac:cxnSpMk id="17" creationId="{C14B7A62-8924-4A5E-871D-3882B63DDACE}"/>
          </ac:cxnSpMkLst>
        </pc:cxnChg>
      </pc:sldChg>
      <pc:sldChg chg="modSp add mod ord">
        <pc:chgData name="Achauer, Simon" userId="7702aed0-eff0-4188-97b7-921c3ed4bb8a" providerId="ADAL" clId="{8CAC0B56-0BFB-4B80-990D-B65DBAC0D504}" dt="2021-12-15T08:14:51.367" v="80" actId="207"/>
        <pc:sldMkLst>
          <pc:docMk/>
          <pc:sldMk cId="2564978983" sldId="3425"/>
        </pc:sldMkLst>
        <pc:spChg chg="mod">
          <ac:chgData name="Achauer, Simon" userId="7702aed0-eff0-4188-97b7-921c3ed4bb8a" providerId="ADAL" clId="{8CAC0B56-0BFB-4B80-990D-B65DBAC0D504}" dt="2021-12-15T08:14:51.367" v="80" actId="207"/>
          <ac:spMkLst>
            <pc:docMk/>
            <pc:sldMk cId="2564978983" sldId="3425"/>
            <ac:spMk id="3" creationId="{5A7EF1FC-1354-4006-AB05-363425B53800}"/>
          </ac:spMkLst>
        </pc:spChg>
      </pc:sldChg>
      <pc:sldChg chg="modSp add mod ord">
        <pc:chgData name="Achauer, Simon" userId="7702aed0-eff0-4188-97b7-921c3ed4bb8a" providerId="ADAL" clId="{8CAC0B56-0BFB-4B80-990D-B65DBAC0D504}" dt="2021-12-15T13:55:20.984" v="459"/>
        <pc:sldMkLst>
          <pc:docMk/>
          <pc:sldMk cId="928540909" sldId="3426"/>
        </pc:sldMkLst>
        <pc:spChg chg="mod">
          <ac:chgData name="Achauer, Simon" userId="7702aed0-eff0-4188-97b7-921c3ed4bb8a" providerId="ADAL" clId="{8CAC0B56-0BFB-4B80-990D-B65DBAC0D504}" dt="2021-12-15T13:55:10.941" v="457" actId="6549"/>
          <ac:spMkLst>
            <pc:docMk/>
            <pc:sldMk cId="928540909" sldId="3426"/>
            <ac:spMk id="2" creationId="{CE760B23-2315-4319-9212-D78A840A350A}"/>
          </ac:spMkLst>
        </pc:spChg>
      </pc:sldChg>
      <pc:sldChg chg="addSp delSp modSp add mod ord">
        <pc:chgData name="Achauer, Simon" userId="7702aed0-eff0-4188-97b7-921c3ed4bb8a" providerId="ADAL" clId="{8CAC0B56-0BFB-4B80-990D-B65DBAC0D504}" dt="2021-12-15T14:17:29.842" v="957" actId="1076"/>
        <pc:sldMkLst>
          <pc:docMk/>
          <pc:sldMk cId="1086799856" sldId="3427"/>
        </pc:sldMkLst>
        <pc:spChg chg="del">
          <ac:chgData name="Achauer, Simon" userId="7702aed0-eff0-4188-97b7-921c3ed4bb8a" providerId="ADAL" clId="{8CAC0B56-0BFB-4B80-990D-B65DBAC0D504}" dt="2021-12-15T13:56:54.276" v="575" actId="478"/>
          <ac:spMkLst>
            <pc:docMk/>
            <pc:sldMk cId="1086799856" sldId="3427"/>
            <ac:spMk id="2" creationId="{E1DAB23B-E22F-4369-B11A-426DA6DDBB43}"/>
          </ac:spMkLst>
        </pc:spChg>
        <pc:spChg chg="mod">
          <ac:chgData name="Achauer, Simon" userId="7702aed0-eff0-4188-97b7-921c3ed4bb8a" providerId="ADAL" clId="{8CAC0B56-0BFB-4B80-990D-B65DBAC0D504}" dt="2021-12-15T14:17:22.415" v="955" actId="313"/>
          <ac:spMkLst>
            <pc:docMk/>
            <pc:sldMk cId="1086799856" sldId="3427"/>
            <ac:spMk id="3" creationId="{6A37F09C-22E2-493C-A2A9-947E3138D19B}"/>
          </ac:spMkLst>
        </pc:spChg>
        <pc:spChg chg="mod">
          <ac:chgData name="Achauer, Simon" userId="7702aed0-eff0-4188-97b7-921c3ed4bb8a" providerId="ADAL" clId="{8CAC0B56-0BFB-4B80-990D-B65DBAC0D504}" dt="2021-12-15T13:56:08.260" v="486" actId="20577"/>
          <ac:spMkLst>
            <pc:docMk/>
            <pc:sldMk cId="1086799856" sldId="3427"/>
            <ac:spMk id="8" creationId="{D6DBC654-F0AF-42AF-BC93-77A9F9267BCE}"/>
          </ac:spMkLst>
        </pc:spChg>
        <pc:spChg chg="mod">
          <ac:chgData name="Achauer, Simon" userId="7702aed0-eff0-4188-97b7-921c3ed4bb8a" providerId="ADAL" clId="{8CAC0B56-0BFB-4B80-990D-B65DBAC0D504}" dt="2021-12-15T13:57:09.309" v="616" actId="1035"/>
          <ac:spMkLst>
            <pc:docMk/>
            <pc:sldMk cId="1086799856" sldId="3427"/>
            <ac:spMk id="13" creationId="{CB616CB6-8DB4-498B-96FE-02E64D1B088D}"/>
          </ac:spMkLst>
        </pc:spChg>
        <pc:spChg chg="mod">
          <ac:chgData name="Achauer, Simon" userId="7702aed0-eff0-4188-97b7-921c3ed4bb8a" providerId="ADAL" clId="{8CAC0B56-0BFB-4B80-990D-B65DBAC0D504}" dt="2021-12-15T13:57:09.309" v="616" actId="1035"/>
          <ac:spMkLst>
            <pc:docMk/>
            <pc:sldMk cId="1086799856" sldId="3427"/>
            <ac:spMk id="14" creationId="{EB47CE9F-2649-4FFF-811C-57CC5835D25C}"/>
          </ac:spMkLst>
        </pc:spChg>
        <pc:spChg chg="mod">
          <ac:chgData name="Achauer, Simon" userId="7702aed0-eff0-4188-97b7-921c3ed4bb8a" providerId="ADAL" clId="{8CAC0B56-0BFB-4B80-990D-B65DBAC0D504}" dt="2021-12-15T13:57:27.315" v="620" actId="1076"/>
          <ac:spMkLst>
            <pc:docMk/>
            <pc:sldMk cId="1086799856" sldId="3427"/>
            <ac:spMk id="16" creationId="{E3CA415D-FCA3-41AE-BC6D-01D78CA454C5}"/>
          </ac:spMkLst>
        </pc:spChg>
        <pc:spChg chg="mod">
          <ac:chgData name="Achauer, Simon" userId="7702aed0-eff0-4188-97b7-921c3ed4bb8a" providerId="ADAL" clId="{8CAC0B56-0BFB-4B80-990D-B65DBAC0D504}" dt="2021-12-15T13:57:27.315" v="620" actId="1076"/>
          <ac:spMkLst>
            <pc:docMk/>
            <pc:sldMk cId="1086799856" sldId="3427"/>
            <ac:spMk id="17" creationId="{B0005341-6217-4CEE-97ED-AAAC384D02E6}"/>
          </ac:spMkLst>
        </pc:spChg>
        <pc:spChg chg="mod">
          <ac:chgData name="Achauer, Simon" userId="7702aed0-eff0-4188-97b7-921c3ed4bb8a" providerId="ADAL" clId="{8CAC0B56-0BFB-4B80-990D-B65DBAC0D504}" dt="2021-12-15T13:57:17.709" v="619" actId="1035"/>
          <ac:spMkLst>
            <pc:docMk/>
            <pc:sldMk cId="1086799856" sldId="3427"/>
            <ac:spMk id="19" creationId="{2F1CEFBB-E722-4728-AD39-E87C5D67E121}"/>
          </ac:spMkLst>
        </pc:spChg>
        <pc:spChg chg="mod">
          <ac:chgData name="Achauer, Simon" userId="7702aed0-eff0-4188-97b7-921c3ed4bb8a" providerId="ADAL" clId="{8CAC0B56-0BFB-4B80-990D-B65DBAC0D504}" dt="2021-12-15T13:57:17.709" v="619" actId="1035"/>
          <ac:spMkLst>
            <pc:docMk/>
            <pc:sldMk cId="1086799856" sldId="3427"/>
            <ac:spMk id="21" creationId="{C890D1E5-3AC9-4D42-85E0-2A64A6FC9DF0}"/>
          </ac:spMkLst>
        </pc:spChg>
        <pc:spChg chg="mod">
          <ac:chgData name="Achauer, Simon" userId="7702aed0-eff0-4188-97b7-921c3ed4bb8a" providerId="ADAL" clId="{8CAC0B56-0BFB-4B80-990D-B65DBAC0D504}" dt="2021-12-15T14:17:29.842" v="957" actId="1076"/>
          <ac:spMkLst>
            <pc:docMk/>
            <pc:sldMk cId="1086799856" sldId="3427"/>
            <ac:spMk id="23" creationId="{ADAD6C7B-1604-41C0-BBEF-BA55A1052796}"/>
          </ac:spMkLst>
        </pc:spChg>
        <pc:spChg chg="del">
          <ac:chgData name="Achauer, Simon" userId="7702aed0-eff0-4188-97b7-921c3ed4bb8a" providerId="ADAL" clId="{8CAC0B56-0BFB-4B80-990D-B65DBAC0D504}" dt="2021-12-15T13:56:55.548" v="576" actId="478"/>
          <ac:spMkLst>
            <pc:docMk/>
            <pc:sldMk cId="1086799856" sldId="3427"/>
            <ac:spMk id="24" creationId="{A70BEDF4-2550-4F53-93B7-F49E7C247DBB}"/>
          </ac:spMkLst>
        </pc:spChg>
        <pc:spChg chg="mod">
          <ac:chgData name="Achauer, Simon" userId="7702aed0-eff0-4188-97b7-921c3ed4bb8a" providerId="ADAL" clId="{8CAC0B56-0BFB-4B80-990D-B65DBAC0D504}" dt="2021-12-15T14:17:29.842" v="957" actId="1076"/>
          <ac:spMkLst>
            <pc:docMk/>
            <pc:sldMk cId="1086799856" sldId="3427"/>
            <ac:spMk id="29" creationId="{EBC6C24D-BE3A-4609-B260-47EAB34DD954}"/>
          </ac:spMkLst>
        </pc:spChg>
        <pc:grpChg chg="mod">
          <ac:chgData name="Achauer, Simon" userId="7702aed0-eff0-4188-97b7-921c3ed4bb8a" providerId="ADAL" clId="{8CAC0B56-0BFB-4B80-990D-B65DBAC0D504}" dt="2021-12-15T13:57:09.309" v="616" actId="1035"/>
          <ac:grpSpMkLst>
            <pc:docMk/>
            <pc:sldMk cId="1086799856" sldId="3427"/>
            <ac:grpSpMk id="12" creationId="{E0C09C18-E26B-40FD-B382-299EC0F7CCBC}"/>
          </ac:grpSpMkLst>
        </pc:grpChg>
        <pc:grpChg chg="mod">
          <ac:chgData name="Achauer, Simon" userId="7702aed0-eff0-4188-97b7-921c3ed4bb8a" providerId="ADAL" clId="{8CAC0B56-0BFB-4B80-990D-B65DBAC0D504}" dt="2021-12-15T13:57:27.315" v="620" actId="1076"/>
          <ac:grpSpMkLst>
            <pc:docMk/>
            <pc:sldMk cId="1086799856" sldId="3427"/>
            <ac:grpSpMk id="15" creationId="{CD4EEB39-1179-4C0F-B087-C6B9D2724B12}"/>
          </ac:grpSpMkLst>
        </pc:grpChg>
        <pc:grpChg chg="mod">
          <ac:chgData name="Achauer, Simon" userId="7702aed0-eff0-4188-97b7-921c3ed4bb8a" providerId="ADAL" clId="{8CAC0B56-0BFB-4B80-990D-B65DBAC0D504}" dt="2021-12-15T13:57:17.709" v="619" actId="1035"/>
          <ac:grpSpMkLst>
            <pc:docMk/>
            <pc:sldMk cId="1086799856" sldId="3427"/>
            <ac:grpSpMk id="18" creationId="{65A1316B-E18F-4EEA-B97C-706FE9D14368}"/>
          </ac:grpSpMkLst>
        </pc:grpChg>
        <pc:grpChg chg="add mod">
          <ac:chgData name="Achauer, Simon" userId="7702aed0-eff0-4188-97b7-921c3ed4bb8a" providerId="ADAL" clId="{8CAC0B56-0BFB-4B80-990D-B65DBAC0D504}" dt="2021-12-15T14:17:29.842" v="957" actId="1076"/>
          <ac:grpSpMkLst>
            <pc:docMk/>
            <pc:sldMk cId="1086799856" sldId="3427"/>
            <ac:grpSpMk id="22" creationId="{A6025C92-3B55-419E-9FA2-476C57FB55C7}"/>
          </ac:grpSpMkLst>
        </pc:grpChg>
        <pc:picChg chg="del">
          <ac:chgData name="Achauer, Simon" userId="7702aed0-eff0-4188-97b7-921c3ed4bb8a" providerId="ADAL" clId="{8CAC0B56-0BFB-4B80-990D-B65DBAC0D504}" dt="2021-12-15T13:56:50.567" v="571" actId="478"/>
          <ac:picMkLst>
            <pc:docMk/>
            <pc:sldMk cId="1086799856" sldId="3427"/>
            <ac:picMk id="25" creationId="{68D0A633-A196-452A-A5FA-5B3A9D46B242}"/>
          </ac:picMkLst>
        </pc:picChg>
        <pc:picChg chg="del">
          <ac:chgData name="Achauer, Simon" userId="7702aed0-eff0-4188-97b7-921c3ed4bb8a" providerId="ADAL" clId="{8CAC0B56-0BFB-4B80-990D-B65DBAC0D504}" dt="2021-12-15T13:56:51.101" v="572" actId="478"/>
          <ac:picMkLst>
            <pc:docMk/>
            <pc:sldMk cId="1086799856" sldId="3427"/>
            <ac:picMk id="26" creationId="{4D27CA5D-6D05-45A6-82BE-0805E7A15D3B}"/>
          </ac:picMkLst>
        </pc:picChg>
        <pc:picChg chg="del">
          <ac:chgData name="Achauer, Simon" userId="7702aed0-eff0-4188-97b7-921c3ed4bb8a" providerId="ADAL" clId="{8CAC0B56-0BFB-4B80-990D-B65DBAC0D504}" dt="2021-12-15T13:56:51.861" v="573" actId="478"/>
          <ac:picMkLst>
            <pc:docMk/>
            <pc:sldMk cId="1086799856" sldId="3427"/>
            <ac:picMk id="27" creationId="{0FD5CB6D-D8AA-4A89-9D08-810165B922E3}"/>
          </ac:picMkLst>
        </pc:picChg>
        <pc:picChg chg="mod">
          <ac:chgData name="Achauer, Simon" userId="7702aed0-eff0-4188-97b7-921c3ed4bb8a" providerId="ADAL" clId="{8CAC0B56-0BFB-4B80-990D-B65DBAC0D504}" dt="2021-12-15T13:57:35.874" v="628" actId="1076"/>
          <ac:picMkLst>
            <pc:docMk/>
            <pc:sldMk cId="1086799856" sldId="3427"/>
            <ac:picMk id="28" creationId="{AB454B8E-ADFA-4838-8A89-E689D7AF45D9}"/>
          </ac:picMkLst>
        </pc:picChg>
      </pc:sldChg>
      <pc:sldChg chg="addSp delSp modSp add mod">
        <pc:chgData name="Achauer, Simon" userId="7702aed0-eff0-4188-97b7-921c3ed4bb8a" providerId="ADAL" clId="{8CAC0B56-0BFB-4B80-990D-B65DBAC0D504}" dt="2021-12-22T11:05:38.642" v="3056" actId="478"/>
        <pc:sldMkLst>
          <pc:docMk/>
          <pc:sldMk cId="4187476485" sldId="3428"/>
        </pc:sldMkLst>
        <pc:spChg chg="mod">
          <ac:chgData name="Achauer, Simon" userId="7702aed0-eff0-4188-97b7-921c3ed4bb8a" providerId="ADAL" clId="{8CAC0B56-0BFB-4B80-990D-B65DBAC0D504}" dt="2021-12-22T10:56:32.348" v="2728" actId="2710"/>
          <ac:spMkLst>
            <pc:docMk/>
            <pc:sldMk cId="4187476485" sldId="3428"/>
            <ac:spMk id="3" creationId="{6A37F09C-22E2-493C-A2A9-947E3138D19B}"/>
          </ac:spMkLst>
        </pc:spChg>
        <pc:spChg chg="mod">
          <ac:chgData name="Achauer, Simon" userId="7702aed0-eff0-4188-97b7-921c3ed4bb8a" providerId="ADAL" clId="{8CAC0B56-0BFB-4B80-990D-B65DBAC0D504}" dt="2021-12-15T13:58:47.038" v="648" actId="20577"/>
          <ac:spMkLst>
            <pc:docMk/>
            <pc:sldMk cId="4187476485" sldId="3428"/>
            <ac:spMk id="8" creationId="{D6DBC654-F0AF-42AF-BC93-77A9F9267BCE}"/>
          </ac:spMkLst>
        </pc:spChg>
        <pc:spChg chg="add mod">
          <ac:chgData name="Achauer, Simon" userId="7702aed0-eff0-4188-97b7-921c3ed4bb8a" providerId="ADAL" clId="{8CAC0B56-0BFB-4B80-990D-B65DBAC0D504}" dt="2021-12-22T11:05:09.461" v="3053" actId="164"/>
          <ac:spMkLst>
            <pc:docMk/>
            <pc:sldMk cId="4187476485" sldId="3428"/>
            <ac:spMk id="14" creationId="{332269FD-A76F-4AF7-9BE5-539CDDD2D9B2}"/>
          </ac:spMkLst>
        </pc:spChg>
        <pc:spChg chg="add del mod">
          <ac:chgData name="Achauer, Simon" userId="7702aed0-eff0-4188-97b7-921c3ed4bb8a" providerId="ADAL" clId="{8CAC0B56-0BFB-4B80-990D-B65DBAC0D504}" dt="2021-12-22T11:02:10.832" v="3021" actId="478"/>
          <ac:spMkLst>
            <pc:docMk/>
            <pc:sldMk cId="4187476485" sldId="3428"/>
            <ac:spMk id="15" creationId="{2DF056A2-AA1B-4F02-BAB3-C796F7930C23}"/>
          </ac:spMkLst>
        </pc:spChg>
        <pc:spChg chg="add mod">
          <ac:chgData name="Achauer, Simon" userId="7702aed0-eff0-4188-97b7-921c3ed4bb8a" providerId="ADAL" clId="{8CAC0B56-0BFB-4B80-990D-B65DBAC0D504}" dt="2021-12-22T11:05:09.461" v="3053" actId="164"/>
          <ac:spMkLst>
            <pc:docMk/>
            <pc:sldMk cId="4187476485" sldId="3428"/>
            <ac:spMk id="21" creationId="{13B2C4ED-01BA-4D05-A2A2-DCF1060B1710}"/>
          </ac:spMkLst>
        </pc:spChg>
        <pc:spChg chg="add mod">
          <ac:chgData name="Achauer, Simon" userId="7702aed0-eff0-4188-97b7-921c3ed4bb8a" providerId="ADAL" clId="{8CAC0B56-0BFB-4B80-990D-B65DBAC0D504}" dt="2021-12-22T11:05:09.461" v="3053" actId="164"/>
          <ac:spMkLst>
            <pc:docMk/>
            <pc:sldMk cId="4187476485" sldId="3428"/>
            <ac:spMk id="22" creationId="{92603B1D-0125-47CD-8015-0C9865BFF5CC}"/>
          </ac:spMkLst>
        </pc:spChg>
        <pc:grpChg chg="del">
          <ac:chgData name="Achauer, Simon" userId="7702aed0-eff0-4188-97b7-921c3ed4bb8a" providerId="ADAL" clId="{8CAC0B56-0BFB-4B80-990D-B65DBAC0D504}" dt="2021-12-15T14:15:13.921" v="868" actId="478"/>
          <ac:grpSpMkLst>
            <pc:docMk/>
            <pc:sldMk cId="4187476485" sldId="3428"/>
            <ac:grpSpMk id="12" creationId="{E0C09C18-E26B-40FD-B382-299EC0F7CCBC}"/>
          </ac:grpSpMkLst>
        </pc:grpChg>
        <pc:grpChg chg="del">
          <ac:chgData name="Achauer, Simon" userId="7702aed0-eff0-4188-97b7-921c3ed4bb8a" providerId="ADAL" clId="{8CAC0B56-0BFB-4B80-990D-B65DBAC0D504}" dt="2021-12-15T14:15:13.921" v="868" actId="478"/>
          <ac:grpSpMkLst>
            <pc:docMk/>
            <pc:sldMk cId="4187476485" sldId="3428"/>
            <ac:grpSpMk id="15" creationId="{CD4EEB39-1179-4C0F-B087-C6B9D2724B12}"/>
          </ac:grpSpMkLst>
        </pc:grpChg>
        <pc:grpChg chg="add mod ord">
          <ac:chgData name="Achauer, Simon" userId="7702aed0-eff0-4188-97b7-921c3ed4bb8a" providerId="ADAL" clId="{8CAC0B56-0BFB-4B80-990D-B65DBAC0D504}" dt="2021-12-22T11:05:33.574" v="3055" actId="167"/>
          <ac:grpSpMkLst>
            <pc:docMk/>
            <pc:sldMk cId="4187476485" sldId="3428"/>
            <ac:grpSpMk id="16" creationId="{C5218405-ED97-45FC-BBC0-1547AFC19EC7}"/>
          </ac:grpSpMkLst>
        </pc:grpChg>
        <pc:grpChg chg="del">
          <ac:chgData name="Achauer, Simon" userId="7702aed0-eff0-4188-97b7-921c3ed4bb8a" providerId="ADAL" clId="{8CAC0B56-0BFB-4B80-990D-B65DBAC0D504}" dt="2021-12-15T14:15:13.921" v="868" actId="478"/>
          <ac:grpSpMkLst>
            <pc:docMk/>
            <pc:sldMk cId="4187476485" sldId="3428"/>
            <ac:grpSpMk id="18" creationId="{65A1316B-E18F-4EEA-B97C-706FE9D14368}"/>
          </ac:grpSpMkLst>
        </pc:grpChg>
        <pc:picChg chg="del">
          <ac:chgData name="Achauer, Simon" userId="7702aed0-eff0-4188-97b7-921c3ed4bb8a" providerId="ADAL" clId="{8CAC0B56-0BFB-4B80-990D-B65DBAC0D504}" dt="2021-12-22T10:40:39.377" v="2693" actId="478"/>
          <ac:picMkLst>
            <pc:docMk/>
            <pc:sldMk cId="4187476485" sldId="3428"/>
            <ac:picMk id="2" creationId="{35B41F51-B9C8-4CAE-A387-220492771304}"/>
          </ac:picMkLst>
        </pc:picChg>
        <pc:picChg chg="add del mod">
          <ac:chgData name="Achauer, Simon" userId="7702aed0-eff0-4188-97b7-921c3ed4bb8a" providerId="ADAL" clId="{8CAC0B56-0BFB-4B80-990D-B65DBAC0D504}" dt="2021-12-22T08:47:11.669" v="2590" actId="478"/>
          <ac:picMkLst>
            <pc:docMk/>
            <pc:sldMk cId="4187476485" sldId="3428"/>
            <ac:picMk id="4" creationId="{5E8FDC08-C4E0-4747-99B2-4249CE995A1A}"/>
          </ac:picMkLst>
        </pc:picChg>
        <pc:picChg chg="add mod">
          <ac:chgData name="Achauer, Simon" userId="7702aed0-eff0-4188-97b7-921c3ed4bb8a" providerId="ADAL" clId="{8CAC0B56-0BFB-4B80-990D-B65DBAC0D504}" dt="2021-12-22T10:58:07.903" v="2765" actId="1035"/>
          <ac:picMkLst>
            <pc:docMk/>
            <pc:sldMk cId="4187476485" sldId="3428"/>
            <ac:picMk id="6" creationId="{567C2925-5BA8-4244-8C6A-8E55AC39AE29}"/>
          </ac:picMkLst>
        </pc:picChg>
        <pc:picChg chg="add mod ord">
          <ac:chgData name="Achauer, Simon" userId="7702aed0-eff0-4188-97b7-921c3ed4bb8a" providerId="ADAL" clId="{8CAC0B56-0BFB-4B80-990D-B65DBAC0D504}" dt="2021-12-22T10:58:31.271" v="2779" actId="1035"/>
          <ac:picMkLst>
            <pc:docMk/>
            <pc:sldMk cId="4187476485" sldId="3428"/>
            <ac:picMk id="7" creationId="{86940B2D-DFD8-414E-9E3D-711B060BA39F}"/>
          </ac:picMkLst>
        </pc:picChg>
        <pc:picChg chg="add mod">
          <ac:chgData name="Achauer, Simon" userId="7702aed0-eff0-4188-97b7-921c3ed4bb8a" providerId="ADAL" clId="{8CAC0B56-0BFB-4B80-990D-B65DBAC0D504}" dt="2021-12-22T10:58:10.831" v="2768" actId="1036"/>
          <ac:picMkLst>
            <pc:docMk/>
            <pc:sldMk cId="4187476485" sldId="3428"/>
            <ac:picMk id="9" creationId="{FFDB53D6-BD0F-4080-9F00-04D448C50CE9}"/>
          </ac:picMkLst>
        </pc:picChg>
        <pc:picChg chg="add del mod">
          <ac:chgData name="Achauer, Simon" userId="7702aed0-eff0-4188-97b7-921c3ed4bb8a" providerId="ADAL" clId="{8CAC0B56-0BFB-4B80-990D-B65DBAC0D504}" dt="2021-12-22T10:40:36.401" v="2692" actId="478"/>
          <ac:picMkLst>
            <pc:docMk/>
            <pc:sldMk cId="4187476485" sldId="3428"/>
            <ac:picMk id="11" creationId="{8FE94E80-A183-4F49-A649-5969E67DF676}"/>
          </ac:picMkLst>
        </pc:picChg>
        <pc:picChg chg="add mod ord">
          <ac:chgData name="Achauer, Simon" userId="7702aed0-eff0-4188-97b7-921c3ed4bb8a" providerId="ADAL" clId="{8CAC0B56-0BFB-4B80-990D-B65DBAC0D504}" dt="2021-12-22T10:57:59.183" v="2762" actId="1035"/>
          <ac:picMkLst>
            <pc:docMk/>
            <pc:sldMk cId="4187476485" sldId="3428"/>
            <ac:picMk id="12" creationId="{1A1F6285-F0FD-4939-B616-EA08BD62AC59}"/>
          </ac:picMkLst>
        </pc:picChg>
        <pc:picChg chg="add del mod ord">
          <ac:chgData name="Achauer, Simon" userId="7702aed0-eff0-4188-97b7-921c3ed4bb8a" providerId="ADAL" clId="{8CAC0B56-0BFB-4B80-990D-B65DBAC0D504}" dt="2021-12-22T11:05:38.642" v="3056" actId="478"/>
          <ac:picMkLst>
            <pc:docMk/>
            <pc:sldMk cId="4187476485" sldId="3428"/>
            <ac:picMk id="13" creationId="{08BA40F7-7029-489A-92C9-765CB70F0A08}"/>
          </ac:picMkLst>
        </pc:picChg>
        <pc:picChg chg="add del mod">
          <ac:chgData name="Achauer, Simon" userId="7702aed0-eff0-4188-97b7-921c3ed4bb8a" providerId="ADAL" clId="{8CAC0B56-0BFB-4B80-990D-B65DBAC0D504}" dt="2021-12-15T14:21:34.753" v="1101" actId="478"/>
          <ac:picMkLst>
            <pc:docMk/>
            <pc:sldMk cId="4187476485" sldId="3428"/>
            <ac:picMk id="23" creationId="{AA292141-8403-4542-BB7D-9A59329C7268}"/>
          </ac:picMkLst>
        </pc:picChg>
        <pc:picChg chg="add mod ord">
          <ac:chgData name="Achauer, Simon" userId="7702aed0-eff0-4188-97b7-921c3ed4bb8a" providerId="ADAL" clId="{8CAC0B56-0BFB-4B80-990D-B65DBAC0D504}" dt="2021-12-22T10:58:03.887" v="2763" actId="1035"/>
          <ac:picMkLst>
            <pc:docMk/>
            <pc:sldMk cId="4187476485" sldId="3428"/>
            <ac:picMk id="25" creationId="{18A3FE8F-9790-4483-878B-2164F421D92C}"/>
          </ac:picMkLst>
        </pc:picChg>
        <pc:picChg chg="add del mod ord">
          <ac:chgData name="Achauer, Simon" userId="7702aed0-eff0-4188-97b7-921c3ed4bb8a" providerId="ADAL" clId="{8CAC0B56-0BFB-4B80-990D-B65DBAC0D504}" dt="2021-12-22T10:58:05.902" v="2764" actId="1035"/>
          <ac:picMkLst>
            <pc:docMk/>
            <pc:sldMk cId="4187476485" sldId="3428"/>
            <ac:picMk id="27" creationId="{59424041-946C-4031-B346-6A9510D8C7B3}"/>
          </ac:picMkLst>
        </pc:picChg>
        <pc:picChg chg="del">
          <ac:chgData name="Achauer, Simon" userId="7702aed0-eff0-4188-97b7-921c3ed4bb8a" providerId="ADAL" clId="{8CAC0B56-0BFB-4B80-990D-B65DBAC0D504}" dt="2021-12-15T13:58:41.035" v="637" actId="478"/>
          <ac:picMkLst>
            <pc:docMk/>
            <pc:sldMk cId="4187476485" sldId="3428"/>
            <ac:picMk id="28" creationId="{AB454B8E-ADFA-4838-8A89-E689D7AF45D9}"/>
          </ac:picMkLst>
        </pc:picChg>
        <pc:picChg chg="add del mod">
          <ac:chgData name="Achauer, Simon" userId="7702aed0-eff0-4188-97b7-921c3ed4bb8a" providerId="ADAL" clId="{8CAC0B56-0BFB-4B80-990D-B65DBAC0D504}" dt="2021-12-22T10:55:17.253" v="2713" actId="478"/>
          <ac:picMkLst>
            <pc:docMk/>
            <pc:sldMk cId="4187476485" sldId="3428"/>
            <ac:picMk id="30" creationId="{CCCCE77D-14A3-4D3D-9FB4-EADFE917BBC0}"/>
          </ac:picMkLst>
        </pc:picChg>
      </pc:sldChg>
      <pc:sldChg chg="delSp modSp add mod">
        <pc:chgData name="Achauer, Simon" userId="7702aed0-eff0-4188-97b7-921c3ed4bb8a" providerId="ADAL" clId="{8CAC0B56-0BFB-4B80-990D-B65DBAC0D504}" dt="2021-12-15T14:18:39.415" v="1081" actId="20577"/>
        <pc:sldMkLst>
          <pc:docMk/>
          <pc:sldMk cId="2130067945" sldId="3429"/>
        </pc:sldMkLst>
        <pc:spChg chg="mod">
          <ac:chgData name="Achauer, Simon" userId="7702aed0-eff0-4188-97b7-921c3ed4bb8a" providerId="ADAL" clId="{8CAC0B56-0BFB-4B80-990D-B65DBAC0D504}" dt="2021-12-15T14:18:39.415" v="1081" actId="20577"/>
          <ac:spMkLst>
            <pc:docMk/>
            <pc:sldMk cId="2130067945" sldId="3429"/>
            <ac:spMk id="3" creationId="{6A37F09C-22E2-493C-A2A9-947E3138D19B}"/>
          </ac:spMkLst>
        </pc:spChg>
        <pc:spChg chg="mod">
          <ac:chgData name="Achauer, Simon" userId="7702aed0-eff0-4188-97b7-921c3ed4bb8a" providerId="ADAL" clId="{8CAC0B56-0BFB-4B80-990D-B65DBAC0D504}" dt="2021-12-15T14:16:51.515" v="904" actId="20577"/>
          <ac:spMkLst>
            <pc:docMk/>
            <pc:sldMk cId="2130067945" sldId="3429"/>
            <ac:spMk id="8" creationId="{D6DBC654-F0AF-42AF-BC93-77A9F9267BCE}"/>
          </ac:spMkLst>
        </pc:spChg>
        <pc:grpChg chg="del">
          <ac:chgData name="Achauer, Simon" userId="7702aed0-eff0-4188-97b7-921c3ed4bb8a" providerId="ADAL" clId="{8CAC0B56-0BFB-4B80-990D-B65DBAC0D504}" dt="2021-12-15T14:16:45.360" v="883" actId="478"/>
          <ac:grpSpMkLst>
            <pc:docMk/>
            <pc:sldMk cId="2130067945" sldId="3429"/>
            <ac:grpSpMk id="12" creationId="{E0C09C18-E26B-40FD-B382-299EC0F7CCBC}"/>
          </ac:grpSpMkLst>
        </pc:grpChg>
        <pc:grpChg chg="del">
          <ac:chgData name="Achauer, Simon" userId="7702aed0-eff0-4188-97b7-921c3ed4bb8a" providerId="ADAL" clId="{8CAC0B56-0BFB-4B80-990D-B65DBAC0D504}" dt="2021-12-15T14:16:45.360" v="883" actId="478"/>
          <ac:grpSpMkLst>
            <pc:docMk/>
            <pc:sldMk cId="2130067945" sldId="3429"/>
            <ac:grpSpMk id="15" creationId="{CD4EEB39-1179-4C0F-B087-C6B9D2724B12}"/>
          </ac:grpSpMkLst>
        </pc:grpChg>
        <pc:grpChg chg="del">
          <ac:chgData name="Achauer, Simon" userId="7702aed0-eff0-4188-97b7-921c3ed4bb8a" providerId="ADAL" clId="{8CAC0B56-0BFB-4B80-990D-B65DBAC0D504}" dt="2021-12-15T14:16:45.360" v="883" actId="478"/>
          <ac:grpSpMkLst>
            <pc:docMk/>
            <pc:sldMk cId="2130067945" sldId="3429"/>
            <ac:grpSpMk id="18" creationId="{65A1316B-E18F-4EEA-B97C-706FE9D14368}"/>
          </ac:grpSpMkLst>
        </pc:grpChg>
        <pc:picChg chg="del">
          <ac:chgData name="Achauer, Simon" userId="7702aed0-eff0-4188-97b7-921c3ed4bb8a" providerId="ADAL" clId="{8CAC0B56-0BFB-4B80-990D-B65DBAC0D504}" dt="2021-12-15T14:16:37.576" v="880" actId="478"/>
          <ac:picMkLst>
            <pc:docMk/>
            <pc:sldMk cId="2130067945" sldId="3429"/>
            <ac:picMk id="28" creationId="{AB454B8E-ADFA-4838-8A89-E689D7AF45D9}"/>
          </ac:picMkLst>
        </pc:picChg>
      </pc:sldChg>
      <pc:sldChg chg="modSp add mod">
        <pc:chgData name="Achauer, Simon" userId="7702aed0-eff0-4188-97b7-921c3ed4bb8a" providerId="ADAL" clId="{8CAC0B56-0BFB-4B80-990D-B65DBAC0D504}" dt="2021-12-15T14:22:11.890" v="1134" actId="20577"/>
        <pc:sldMkLst>
          <pc:docMk/>
          <pc:sldMk cId="686231278" sldId="3430"/>
        </pc:sldMkLst>
        <pc:spChg chg="mod">
          <ac:chgData name="Achauer, Simon" userId="7702aed0-eff0-4188-97b7-921c3ed4bb8a" providerId="ADAL" clId="{8CAC0B56-0BFB-4B80-990D-B65DBAC0D504}" dt="2021-12-15T14:22:11.890" v="1134" actId="20577"/>
          <ac:spMkLst>
            <pc:docMk/>
            <pc:sldMk cId="686231278" sldId="3430"/>
            <ac:spMk id="3" creationId="{6A37F09C-22E2-493C-A2A9-947E3138D19B}"/>
          </ac:spMkLst>
        </pc:spChg>
        <pc:spChg chg="mod">
          <ac:chgData name="Achauer, Simon" userId="7702aed0-eff0-4188-97b7-921c3ed4bb8a" providerId="ADAL" clId="{8CAC0B56-0BFB-4B80-990D-B65DBAC0D504}" dt="2021-12-15T14:16:59.659" v="914" actId="20577"/>
          <ac:spMkLst>
            <pc:docMk/>
            <pc:sldMk cId="686231278" sldId="3430"/>
            <ac:spMk id="8" creationId="{D6DBC654-F0AF-42AF-BC93-77A9F9267BCE}"/>
          </ac:spMkLst>
        </pc:spChg>
      </pc:sldChg>
      <pc:sldChg chg="add">
        <pc:chgData name="Achauer, Simon" userId="7702aed0-eff0-4188-97b7-921c3ed4bb8a" providerId="ADAL" clId="{8CAC0B56-0BFB-4B80-990D-B65DBAC0D504}" dt="2021-12-15T14:19:17.305" v="1082" actId="2890"/>
        <pc:sldMkLst>
          <pc:docMk/>
          <pc:sldMk cId="1027370153" sldId="3431"/>
        </pc:sldMkLst>
      </pc:sldChg>
      <pc:sldChg chg="addSp delSp modSp add mod">
        <pc:chgData name="Achauer, Simon" userId="7702aed0-eff0-4188-97b7-921c3ed4bb8a" providerId="ADAL" clId="{8CAC0B56-0BFB-4B80-990D-B65DBAC0D504}" dt="2021-12-22T11:05:48.039" v="3058"/>
        <pc:sldMkLst>
          <pc:docMk/>
          <pc:sldMk cId="3701323684" sldId="3432"/>
        </pc:sldMkLst>
        <pc:spChg chg="mod">
          <ac:chgData name="Achauer, Simon" userId="7702aed0-eff0-4188-97b7-921c3ed4bb8a" providerId="ADAL" clId="{8CAC0B56-0BFB-4B80-990D-B65DBAC0D504}" dt="2021-12-22T08:59:04.542" v="2671" actId="20577"/>
          <ac:spMkLst>
            <pc:docMk/>
            <pc:sldMk cId="3701323684" sldId="3432"/>
            <ac:spMk id="3" creationId="{6A37F09C-22E2-493C-A2A9-947E3138D19B}"/>
          </ac:spMkLst>
        </pc:spChg>
        <pc:spChg chg="mod">
          <ac:chgData name="Achauer, Simon" userId="7702aed0-eff0-4188-97b7-921c3ed4bb8a" providerId="ADAL" clId="{8CAC0B56-0BFB-4B80-990D-B65DBAC0D504}" dt="2021-12-22T11:05:48.039" v="3058"/>
          <ac:spMkLst>
            <pc:docMk/>
            <pc:sldMk cId="3701323684" sldId="3432"/>
            <ac:spMk id="10" creationId="{048C0247-0A22-42C1-B272-F5548E60FC1B}"/>
          </ac:spMkLst>
        </pc:spChg>
        <pc:spChg chg="mod">
          <ac:chgData name="Achauer, Simon" userId="7702aed0-eff0-4188-97b7-921c3ed4bb8a" providerId="ADAL" clId="{8CAC0B56-0BFB-4B80-990D-B65DBAC0D504}" dt="2021-12-22T11:05:48.039" v="3058"/>
          <ac:spMkLst>
            <pc:docMk/>
            <pc:sldMk cId="3701323684" sldId="3432"/>
            <ac:spMk id="11" creationId="{782BA14F-044C-445C-97BE-9630158502C1}"/>
          </ac:spMkLst>
        </pc:spChg>
        <pc:spChg chg="mod">
          <ac:chgData name="Achauer, Simon" userId="7702aed0-eff0-4188-97b7-921c3ed4bb8a" providerId="ADAL" clId="{8CAC0B56-0BFB-4B80-990D-B65DBAC0D504}" dt="2021-12-22T11:05:48.039" v="3058"/>
          <ac:spMkLst>
            <pc:docMk/>
            <pc:sldMk cId="3701323684" sldId="3432"/>
            <ac:spMk id="12" creationId="{C8F4A205-AFB8-4FA7-8576-102556FD73A1}"/>
          </ac:spMkLst>
        </pc:spChg>
        <pc:grpChg chg="add mod">
          <ac:chgData name="Achauer, Simon" userId="7702aed0-eff0-4188-97b7-921c3ed4bb8a" providerId="ADAL" clId="{8CAC0B56-0BFB-4B80-990D-B65DBAC0D504}" dt="2021-12-22T11:05:48.039" v="3058"/>
          <ac:grpSpMkLst>
            <pc:docMk/>
            <pc:sldMk cId="3701323684" sldId="3432"/>
            <ac:grpSpMk id="9" creationId="{7CA46CA6-E0A3-463F-A4FD-8BCABDB97C7C}"/>
          </ac:grpSpMkLst>
        </pc:grpChg>
        <pc:picChg chg="del">
          <ac:chgData name="Achauer, Simon" userId="7702aed0-eff0-4188-97b7-921c3ed4bb8a" providerId="ADAL" clId="{8CAC0B56-0BFB-4B80-990D-B65DBAC0D504}" dt="2021-12-16T13:02:37.326" v="1182" actId="478"/>
          <ac:picMkLst>
            <pc:docMk/>
            <pc:sldMk cId="3701323684" sldId="3432"/>
            <ac:picMk id="4" creationId="{5E8FDC08-C4E0-4747-99B2-4249CE995A1A}"/>
          </ac:picMkLst>
        </pc:picChg>
        <pc:picChg chg="add del mod">
          <ac:chgData name="Achauer, Simon" userId="7702aed0-eff0-4188-97b7-921c3ed4bb8a" providerId="ADAL" clId="{8CAC0B56-0BFB-4B80-990D-B65DBAC0D504}" dt="2021-12-16T13:11:57.615" v="1548" actId="478"/>
          <ac:picMkLst>
            <pc:docMk/>
            <pc:sldMk cId="3701323684" sldId="3432"/>
            <ac:picMk id="5" creationId="{7A0DC026-BD2C-46C2-B6C7-7161495080C3}"/>
          </ac:picMkLst>
        </pc:picChg>
        <pc:picChg chg="add del mod">
          <ac:chgData name="Achauer, Simon" userId="7702aed0-eff0-4188-97b7-921c3ed4bb8a" providerId="ADAL" clId="{8CAC0B56-0BFB-4B80-990D-B65DBAC0D504}" dt="2021-12-22T10:59:13.822" v="2780" actId="478"/>
          <ac:picMkLst>
            <pc:docMk/>
            <pc:sldMk cId="3701323684" sldId="3432"/>
            <ac:picMk id="6" creationId="{03E513A9-07D2-435E-9BC8-0D1864BC9B42}"/>
          </ac:picMkLst>
        </pc:picChg>
        <pc:picChg chg="del">
          <ac:chgData name="Achauer, Simon" userId="7702aed0-eff0-4188-97b7-921c3ed4bb8a" providerId="ADAL" clId="{8CAC0B56-0BFB-4B80-990D-B65DBAC0D504}" dt="2021-12-16T13:02:37.326" v="1182" actId="478"/>
          <ac:picMkLst>
            <pc:docMk/>
            <pc:sldMk cId="3701323684" sldId="3432"/>
            <ac:picMk id="6" creationId="{567C2925-5BA8-4244-8C6A-8E55AC39AE29}"/>
          </ac:picMkLst>
        </pc:picChg>
        <pc:picChg chg="add del mod">
          <ac:chgData name="Achauer, Simon" userId="7702aed0-eff0-4188-97b7-921c3ed4bb8a" providerId="ADAL" clId="{8CAC0B56-0BFB-4B80-990D-B65DBAC0D504}" dt="2021-12-22T11:05:47.696" v="3057" actId="478"/>
          <ac:picMkLst>
            <pc:docMk/>
            <pc:sldMk cId="3701323684" sldId="3432"/>
            <ac:picMk id="7" creationId="{DF97E7A1-B59C-4948-9423-2092FD4EFCB9}"/>
          </ac:picMkLst>
        </pc:picChg>
        <pc:picChg chg="del">
          <ac:chgData name="Achauer, Simon" userId="7702aed0-eff0-4188-97b7-921c3ed4bb8a" providerId="ADAL" clId="{8CAC0B56-0BFB-4B80-990D-B65DBAC0D504}" dt="2021-12-16T13:02:37.326" v="1182" actId="478"/>
          <ac:picMkLst>
            <pc:docMk/>
            <pc:sldMk cId="3701323684" sldId="3432"/>
            <ac:picMk id="9" creationId="{FFDB53D6-BD0F-4080-9F00-04D448C50CE9}"/>
          </ac:picMkLst>
        </pc:picChg>
        <pc:picChg chg="del">
          <ac:chgData name="Achauer, Simon" userId="7702aed0-eff0-4188-97b7-921c3ed4bb8a" providerId="ADAL" clId="{8CAC0B56-0BFB-4B80-990D-B65DBAC0D504}" dt="2021-12-16T13:02:37.326" v="1182" actId="478"/>
          <ac:picMkLst>
            <pc:docMk/>
            <pc:sldMk cId="3701323684" sldId="3432"/>
            <ac:picMk id="11" creationId="{8FE94E80-A183-4F49-A649-5969E67DF676}"/>
          </ac:picMkLst>
        </pc:picChg>
        <pc:picChg chg="del">
          <ac:chgData name="Achauer, Simon" userId="7702aed0-eff0-4188-97b7-921c3ed4bb8a" providerId="ADAL" clId="{8CAC0B56-0BFB-4B80-990D-B65DBAC0D504}" dt="2021-12-16T13:02:37.326" v="1182" actId="478"/>
          <ac:picMkLst>
            <pc:docMk/>
            <pc:sldMk cId="3701323684" sldId="3432"/>
            <ac:picMk id="25" creationId="{18A3FE8F-9790-4483-878B-2164F421D92C}"/>
          </ac:picMkLst>
        </pc:picChg>
        <pc:picChg chg="del">
          <ac:chgData name="Achauer, Simon" userId="7702aed0-eff0-4188-97b7-921c3ed4bb8a" providerId="ADAL" clId="{8CAC0B56-0BFB-4B80-990D-B65DBAC0D504}" dt="2021-12-16T13:02:37.326" v="1182" actId="478"/>
          <ac:picMkLst>
            <pc:docMk/>
            <pc:sldMk cId="3701323684" sldId="3432"/>
            <ac:picMk id="27" creationId="{59424041-946C-4031-B346-6A9510D8C7B3}"/>
          </ac:picMkLst>
        </pc:picChg>
        <pc:picChg chg="del">
          <ac:chgData name="Achauer, Simon" userId="7702aed0-eff0-4188-97b7-921c3ed4bb8a" providerId="ADAL" clId="{8CAC0B56-0BFB-4B80-990D-B65DBAC0D504}" dt="2021-12-22T10:55:33.828" v="2714" actId="478"/>
          <ac:picMkLst>
            <pc:docMk/>
            <pc:sldMk cId="3701323684" sldId="3432"/>
            <ac:picMk id="30" creationId="{CCCCE77D-14A3-4D3D-9FB4-EADFE917BBC0}"/>
          </ac:picMkLst>
        </pc:picChg>
      </pc:sldChg>
      <pc:sldChg chg="addSp delSp modSp add mod ord modAnim">
        <pc:chgData name="Achauer, Simon" userId="7702aed0-eff0-4188-97b7-921c3ed4bb8a" providerId="ADAL" clId="{8CAC0B56-0BFB-4B80-990D-B65DBAC0D504}" dt="2021-12-20T14:39:56.607" v="2049" actId="20577"/>
        <pc:sldMkLst>
          <pc:docMk/>
          <pc:sldMk cId="3303230302" sldId="3433"/>
        </pc:sldMkLst>
        <pc:spChg chg="del">
          <ac:chgData name="Achauer, Simon" userId="7702aed0-eff0-4188-97b7-921c3ed4bb8a" providerId="ADAL" clId="{8CAC0B56-0BFB-4B80-990D-B65DBAC0D504}" dt="2021-12-20T13:56:07.229" v="1560" actId="478"/>
          <ac:spMkLst>
            <pc:docMk/>
            <pc:sldMk cId="3303230302" sldId="3433"/>
            <ac:spMk id="2" creationId="{C51C2F6A-677B-4367-8E43-F0257DC07F5F}"/>
          </ac:spMkLst>
        </pc:spChg>
        <pc:spChg chg="mod">
          <ac:chgData name="Achauer, Simon" userId="7702aed0-eff0-4188-97b7-921c3ed4bb8a" providerId="ADAL" clId="{8CAC0B56-0BFB-4B80-990D-B65DBAC0D504}" dt="2021-12-20T14:39:56.607" v="2049" actId="20577"/>
          <ac:spMkLst>
            <pc:docMk/>
            <pc:sldMk cId="3303230302" sldId="3433"/>
            <ac:spMk id="8" creationId="{D6DBC654-F0AF-42AF-BC93-77A9F9267BCE}"/>
          </ac:spMkLst>
        </pc:spChg>
        <pc:picChg chg="add mod ord">
          <ac:chgData name="Achauer, Simon" userId="7702aed0-eff0-4188-97b7-921c3ed4bb8a" providerId="ADAL" clId="{8CAC0B56-0BFB-4B80-990D-B65DBAC0D504}" dt="2021-12-20T13:57:22.612" v="1578" actId="1076"/>
          <ac:picMkLst>
            <pc:docMk/>
            <pc:sldMk cId="3303230302" sldId="3433"/>
            <ac:picMk id="4" creationId="{2189A169-4BFF-4C0D-A7E3-B4D1D8676A32}"/>
          </ac:picMkLst>
        </pc:picChg>
        <pc:picChg chg="del">
          <ac:chgData name="Achauer, Simon" userId="7702aed0-eff0-4188-97b7-921c3ed4bb8a" providerId="ADAL" clId="{8CAC0B56-0BFB-4B80-990D-B65DBAC0D504}" dt="2021-12-20T13:55:50.239" v="1557" actId="478"/>
          <ac:picMkLst>
            <pc:docMk/>
            <pc:sldMk cId="3303230302" sldId="3433"/>
            <ac:picMk id="6" creationId="{3709A7C3-000D-4C72-861B-4E614CD3E01D}"/>
          </ac:picMkLst>
        </pc:picChg>
        <pc:picChg chg="add mod">
          <ac:chgData name="Achauer, Simon" userId="7702aed0-eff0-4188-97b7-921c3ed4bb8a" providerId="ADAL" clId="{8CAC0B56-0BFB-4B80-990D-B65DBAC0D504}" dt="2021-12-20T13:57:53.463" v="1598" actId="1037"/>
          <ac:picMkLst>
            <pc:docMk/>
            <pc:sldMk cId="3303230302" sldId="3433"/>
            <ac:picMk id="11" creationId="{C2525475-0042-4808-AF89-744B04900474}"/>
          </ac:picMkLst>
        </pc:picChg>
        <pc:picChg chg="del mod">
          <ac:chgData name="Achauer, Simon" userId="7702aed0-eff0-4188-97b7-921c3ed4bb8a" providerId="ADAL" clId="{8CAC0B56-0BFB-4B80-990D-B65DBAC0D504}" dt="2021-12-20T13:56:58.147" v="1574" actId="478"/>
          <ac:picMkLst>
            <pc:docMk/>
            <pc:sldMk cId="3303230302" sldId="3433"/>
            <ac:picMk id="12" creationId="{3D8D13E7-AC9F-4EA3-AF40-4F5A1C10432B}"/>
          </ac:picMkLst>
        </pc:picChg>
        <pc:cxnChg chg="del mod">
          <ac:chgData name="Achauer, Simon" userId="7702aed0-eff0-4188-97b7-921c3ed4bb8a" providerId="ADAL" clId="{8CAC0B56-0BFB-4B80-990D-B65DBAC0D504}" dt="2021-12-20T13:56:58.844" v="1575" actId="478"/>
          <ac:cxnSpMkLst>
            <pc:docMk/>
            <pc:sldMk cId="3303230302" sldId="3433"/>
            <ac:cxnSpMk id="17" creationId="{C14B7A62-8924-4A5E-871D-3882B63DDACE}"/>
          </ac:cxnSpMkLst>
        </pc:cxnChg>
      </pc:sldChg>
      <pc:sldChg chg="addSp delSp modSp add mod">
        <pc:chgData name="Achauer, Simon" userId="7702aed0-eff0-4188-97b7-921c3ed4bb8a" providerId="ADAL" clId="{8CAC0B56-0BFB-4B80-990D-B65DBAC0D504}" dt="2021-12-20T14:55:34.744" v="2051" actId="6549"/>
        <pc:sldMkLst>
          <pc:docMk/>
          <pc:sldMk cId="821792046" sldId="3434"/>
        </pc:sldMkLst>
        <pc:spChg chg="mod">
          <ac:chgData name="Achauer, Simon" userId="7702aed0-eff0-4188-97b7-921c3ed4bb8a" providerId="ADAL" clId="{8CAC0B56-0BFB-4B80-990D-B65DBAC0D504}" dt="2021-12-20T14:39:46.259" v="2047" actId="20577"/>
          <ac:spMkLst>
            <pc:docMk/>
            <pc:sldMk cId="821792046" sldId="3434"/>
            <ac:spMk id="8" creationId="{D6DBC654-F0AF-42AF-BC93-77A9F9267BCE}"/>
          </ac:spMkLst>
        </pc:spChg>
        <pc:spChg chg="add mod">
          <ac:chgData name="Achauer, Simon" userId="7702aed0-eff0-4188-97b7-921c3ed4bb8a" providerId="ADAL" clId="{8CAC0B56-0BFB-4B80-990D-B65DBAC0D504}" dt="2021-12-20T14:09:06.552" v="1726" actId="1076"/>
          <ac:spMkLst>
            <pc:docMk/>
            <pc:sldMk cId="821792046" sldId="3434"/>
            <ac:spMk id="13" creationId="{2ED2C34F-59FF-4B83-834A-5FCEE39C913A}"/>
          </ac:spMkLst>
        </pc:spChg>
        <pc:spChg chg="add mod ord">
          <ac:chgData name="Achauer, Simon" userId="7702aed0-eff0-4188-97b7-921c3ed4bb8a" providerId="ADAL" clId="{8CAC0B56-0BFB-4B80-990D-B65DBAC0D504}" dt="2021-12-20T14:07:30.541" v="1695" actId="164"/>
          <ac:spMkLst>
            <pc:docMk/>
            <pc:sldMk cId="821792046" sldId="3434"/>
            <ac:spMk id="15" creationId="{37437CF9-06C1-406A-836B-07124D8BF5C6}"/>
          </ac:spMkLst>
        </pc:spChg>
        <pc:spChg chg="add mod">
          <ac:chgData name="Achauer, Simon" userId="7702aed0-eff0-4188-97b7-921c3ed4bb8a" providerId="ADAL" clId="{8CAC0B56-0BFB-4B80-990D-B65DBAC0D504}" dt="2021-12-20T14:07:16.316" v="1691" actId="1076"/>
          <ac:spMkLst>
            <pc:docMk/>
            <pc:sldMk cId="821792046" sldId="3434"/>
            <ac:spMk id="18" creationId="{6C72F998-7FA9-4EF8-AB58-9F9AE3D00DEE}"/>
          </ac:spMkLst>
        </pc:spChg>
        <pc:spChg chg="mod">
          <ac:chgData name="Achauer, Simon" userId="7702aed0-eff0-4188-97b7-921c3ed4bb8a" providerId="ADAL" clId="{8CAC0B56-0BFB-4B80-990D-B65DBAC0D504}" dt="2021-12-20T14:55:34.744" v="2051" actId="6549"/>
          <ac:spMkLst>
            <pc:docMk/>
            <pc:sldMk cId="821792046" sldId="3434"/>
            <ac:spMk id="29" creationId="{E19762C3-C70F-4682-B171-61E8BC54FEEF}"/>
          </ac:spMkLst>
        </pc:spChg>
        <pc:grpChg chg="mod">
          <ac:chgData name="Achauer, Simon" userId="7702aed0-eff0-4188-97b7-921c3ed4bb8a" providerId="ADAL" clId="{8CAC0B56-0BFB-4B80-990D-B65DBAC0D504}" dt="2021-12-20T14:09:34.308" v="1732" actId="1076"/>
          <ac:grpSpMkLst>
            <pc:docMk/>
            <pc:sldMk cId="821792046" sldId="3434"/>
            <ac:grpSpMk id="7" creationId="{CAB66443-37AC-41D9-9831-A182D6F4BEBC}"/>
          </ac:grpSpMkLst>
        </pc:grpChg>
        <pc:grpChg chg="add mod">
          <ac:chgData name="Achauer, Simon" userId="7702aed0-eff0-4188-97b7-921c3ed4bb8a" providerId="ADAL" clId="{8CAC0B56-0BFB-4B80-990D-B65DBAC0D504}" dt="2021-12-20T14:09:10.310" v="1727" actId="164"/>
          <ac:grpSpMkLst>
            <pc:docMk/>
            <pc:sldMk cId="821792046" sldId="3434"/>
            <ac:grpSpMk id="11" creationId="{F172477A-8203-4E6B-9B4B-6D8FECED5EF3}"/>
          </ac:grpSpMkLst>
        </pc:grpChg>
        <pc:grpChg chg="add mod">
          <ac:chgData name="Achauer, Simon" userId="7702aed0-eff0-4188-97b7-921c3ed4bb8a" providerId="ADAL" clId="{8CAC0B56-0BFB-4B80-990D-B65DBAC0D504}" dt="2021-12-20T14:09:16.087" v="1728" actId="164"/>
          <ac:grpSpMkLst>
            <pc:docMk/>
            <pc:sldMk cId="821792046" sldId="3434"/>
            <ac:grpSpMk id="22" creationId="{34A9D138-7E3F-4502-A4DB-9CB42CE56E93}"/>
          </ac:grpSpMkLst>
        </pc:grpChg>
        <pc:grpChg chg="add mod">
          <ac:chgData name="Achauer, Simon" userId="7702aed0-eff0-4188-97b7-921c3ed4bb8a" providerId="ADAL" clId="{8CAC0B56-0BFB-4B80-990D-B65DBAC0D504}" dt="2021-12-20T14:08:26.541" v="1712" actId="164"/>
          <ac:grpSpMkLst>
            <pc:docMk/>
            <pc:sldMk cId="821792046" sldId="3434"/>
            <ac:grpSpMk id="23" creationId="{9DF91CA3-E3C4-4A69-B634-35E0935FFA94}"/>
          </ac:grpSpMkLst>
        </pc:grpChg>
        <pc:grpChg chg="add mod ord">
          <ac:chgData name="Achauer, Simon" userId="7702aed0-eff0-4188-97b7-921c3ed4bb8a" providerId="ADAL" clId="{8CAC0B56-0BFB-4B80-990D-B65DBAC0D504}" dt="2021-12-20T14:09:27.752" v="1731" actId="164"/>
          <ac:grpSpMkLst>
            <pc:docMk/>
            <pc:sldMk cId="821792046" sldId="3434"/>
            <ac:grpSpMk id="27" creationId="{2B9FCD58-6C6B-4EAA-8D9C-563585335122}"/>
          </ac:grpSpMkLst>
        </pc:grpChg>
        <pc:grpChg chg="add mod">
          <ac:chgData name="Achauer, Simon" userId="7702aed0-eff0-4188-97b7-921c3ed4bb8a" providerId="ADAL" clId="{8CAC0B56-0BFB-4B80-990D-B65DBAC0D504}" dt="2021-12-20T14:08:26.541" v="1712" actId="164"/>
          <ac:grpSpMkLst>
            <pc:docMk/>
            <pc:sldMk cId="821792046" sldId="3434"/>
            <ac:grpSpMk id="33" creationId="{16BE475A-D63D-4277-8E90-35988FA214F3}"/>
          </ac:grpSpMkLst>
        </pc:grpChg>
        <pc:grpChg chg="add mod">
          <ac:chgData name="Achauer, Simon" userId="7702aed0-eff0-4188-97b7-921c3ed4bb8a" providerId="ADAL" clId="{8CAC0B56-0BFB-4B80-990D-B65DBAC0D504}" dt="2021-12-20T14:09:10.310" v="1727" actId="164"/>
          <ac:grpSpMkLst>
            <pc:docMk/>
            <pc:sldMk cId="821792046" sldId="3434"/>
            <ac:grpSpMk id="35" creationId="{97263DC9-DB34-4790-879D-0D0F4838CCB3}"/>
          </ac:grpSpMkLst>
        </pc:grpChg>
        <pc:grpChg chg="add mod">
          <ac:chgData name="Achauer, Simon" userId="7702aed0-eff0-4188-97b7-921c3ed4bb8a" providerId="ADAL" clId="{8CAC0B56-0BFB-4B80-990D-B65DBAC0D504}" dt="2021-12-20T14:09:16.087" v="1728" actId="164"/>
          <ac:grpSpMkLst>
            <pc:docMk/>
            <pc:sldMk cId="821792046" sldId="3434"/>
            <ac:grpSpMk id="36" creationId="{3120E9F2-0E5A-4EA6-8DB3-385E8E065565}"/>
          </ac:grpSpMkLst>
        </pc:grpChg>
        <pc:grpChg chg="add mod">
          <ac:chgData name="Achauer, Simon" userId="7702aed0-eff0-4188-97b7-921c3ed4bb8a" providerId="ADAL" clId="{8CAC0B56-0BFB-4B80-990D-B65DBAC0D504}" dt="2021-12-20T14:09:27.752" v="1731" actId="164"/>
          <ac:grpSpMkLst>
            <pc:docMk/>
            <pc:sldMk cId="821792046" sldId="3434"/>
            <ac:grpSpMk id="37" creationId="{43A46D0B-5137-412D-8C8D-7D1BDF5AFE0A}"/>
          </ac:grpSpMkLst>
        </pc:grpChg>
        <pc:picChg chg="add del">
          <ac:chgData name="Achauer, Simon" userId="7702aed0-eff0-4188-97b7-921c3ed4bb8a" providerId="ADAL" clId="{8CAC0B56-0BFB-4B80-990D-B65DBAC0D504}" dt="2021-12-20T14:04:18.326" v="1608" actId="22"/>
          <ac:picMkLst>
            <pc:docMk/>
            <pc:sldMk cId="821792046" sldId="3434"/>
            <ac:picMk id="3" creationId="{646FE054-F9BD-4909-A86C-15017E5B0723}"/>
          </ac:picMkLst>
        </pc:picChg>
        <pc:picChg chg="add del">
          <ac:chgData name="Achauer, Simon" userId="7702aed0-eff0-4188-97b7-921c3ed4bb8a" providerId="ADAL" clId="{8CAC0B56-0BFB-4B80-990D-B65DBAC0D504}" dt="2021-12-20T14:04:33.975" v="1615" actId="478"/>
          <ac:picMkLst>
            <pc:docMk/>
            <pc:sldMk cId="821792046" sldId="3434"/>
            <ac:picMk id="4" creationId="{B57B793A-4026-4E13-BD9B-D5B27EB8AE7F}"/>
          </ac:picMkLst>
        </pc:picChg>
        <pc:picChg chg="add mod ord">
          <ac:chgData name="Achauer, Simon" userId="7702aed0-eff0-4188-97b7-921c3ed4bb8a" providerId="ADAL" clId="{8CAC0B56-0BFB-4B80-990D-B65DBAC0D504}" dt="2021-12-20T14:04:31.883" v="1614" actId="167"/>
          <ac:picMkLst>
            <pc:docMk/>
            <pc:sldMk cId="821792046" sldId="3434"/>
            <ac:picMk id="6" creationId="{DAA88E85-3922-498D-968D-EC7ACD913CD3}"/>
          </ac:picMkLst>
        </pc:picChg>
        <pc:picChg chg="mod">
          <ac:chgData name="Achauer, Simon" userId="7702aed0-eff0-4188-97b7-921c3ed4bb8a" providerId="ADAL" clId="{8CAC0B56-0BFB-4B80-990D-B65DBAC0D504}" dt="2021-12-20T14:09:34.308" v="1732" actId="1076"/>
          <ac:picMkLst>
            <pc:docMk/>
            <pc:sldMk cId="821792046" sldId="3434"/>
            <ac:picMk id="12" creationId="{3D8D13E7-AC9F-4EA3-AF40-4F5A1C10432B}"/>
          </ac:picMkLst>
        </pc:picChg>
        <pc:picChg chg="add mod">
          <ac:chgData name="Achauer, Simon" userId="7702aed0-eff0-4188-97b7-921c3ed4bb8a" providerId="ADAL" clId="{8CAC0B56-0BFB-4B80-990D-B65DBAC0D504}" dt="2021-12-20T14:09:06.552" v="1726" actId="1076"/>
          <ac:picMkLst>
            <pc:docMk/>
            <pc:sldMk cId="821792046" sldId="3434"/>
            <ac:picMk id="14" creationId="{A41DC4FC-63B7-4D23-B937-E655BEAAD0A2}"/>
          </ac:picMkLst>
        </pc:picChg>
        <pc:picChg chg="add mod">
          <ac:chgData name="Achauer, Simon" userId="7702aed0-eff0-4188-97b7-921c3ed4bb8a" providerId="ADAL" clId="{8CAC0B56-0BFB-4B80-990D-B65DBAC0D504}" dt="2021-12-20T14:07:11.293" v="1690" actId="1076"/>
          <ac:picMkLst>
            <pc:docMk/>
            <pc:sldMk cId="821792046" sldId="3434"/>
            <ac:picMk id="16" creationId="{DC1AD434-BB11-46A4-8055-32A7B4CFE07D}"/>
          </ac:picMkLst>
        </pc:picChg>
        <pc:picChg chg="add mod ord">
          <ac:chgData name="Achauer, Simon" userId="7702aed0-eff0-4188-97b7-921c3ed4bb8a" providerId="ADAL" clId="{8CAC0B56-0BFB-4B80-990D-B65DBAC0D504}" dt="2021-12-20T14:07:30.541" v="1695" actId="164"/>
          <ac:picMkLst>
            <pc:docMk/>
            <pc:sldMk cId="821792046" sldId="3434"/>
            <ac:picMk id="19" creationId="{FBBCCB22-AD74-471A-AEED-57AD83F2BA24}"/>
          </ac:picMkLst>
        </pc:picChg>
        <pc:picChg chg="mod">
          <ac:chgData name="Achauer, Simon" userId="7702aed0-eff0-4188-97b7-921c3ed4bb8a" providerId="ADAL" clId="{8CAC0B56-0BFB-4B80-990D-B65DBAC0D504}" dt="2021-12-20T14:07:55.064" v="1703"/>
          <ac:picMkLst>
            <pc:docMk/>
            <pc:sldMk cId="821792046" sldId="3434"/>
            <ac:picMk id="28" creationId="{056C0A85-6B70-47F6-848C-0327E3CD20D4}"/>
          </ac:picMkLst>
        </pc:picChg>
        <pc:cxnChg chg="mod">
          <ac:chgData name="Achauer, Simon" userId="7702aed0-eff0-4188-97b7-921c3ed4bb8a" providerId="ADAL" clId="{8CAC0B56-0BFB-4B80-990D-B65DBAC0D504}" dt="2021-12-20T14:09:34.308" v="1732" actId="1076"/>
          <ac:cxnSpMkLst>
            <pc:docMk/>
            <pc:sldMk cId="821792046" sldId="3434"/>
            <ac:cxnSpMk id="17" creationId="{C14B7A62-8924-4A5E-871D-3882B63DDACE}"/>
          </ac:cxnSpMkLst>
        </pc:cxnChg>
        <pc:cxnChg chg="add mod">
          <ac:chgData name="Achauer, Simon" userId="7702aed0-eff0-4188-97b7-921c3ed4bb8a" providerId="ADAL" clId="{8CAC0B56-0BFB-4B80-990D-B65DBAC0D504}" dt="2021-12-20T14:09:10.310" v="1727" actId="164"/>
          <ac:cxnSpMkLst>
            <pc:docMk/>
            <pc:sldMk cId="821792046" sldId="3434"/>
            <ac:cxnSpMk id="21" creationId="{DE71751C-7881-49E4-B63B-C26CE5079F94}"/>
          </ac:cxnSpMkLst>
        </pc:cxnChg>
        <pc:cxnChg chg="add mod">
          <ac:chgData name="Achauer, Simon" userId="7702aed0-eff0-4188-97b7-921c3ed4bb8a" providerId="ADAL" clId="{8CAC0B56-0BFB-4B80-990D-B65DBAC0D504}" dt="2021-12-20T14:09:16.087" v="1728" actId="164"/>
          <ac:cxnSpMkLst>
            <pc:docMk/>
            <pc:sldMk cId="821792046" sldId="3434"/>
            <ac:cxnSpMk id="24" creationId="{929CE39F-D8B5-46F3-B3E2-FC783F9ECCD8}"/>
          </ac:cxnSpMkLst>
        </pc:cxnChg>
        <pc:cxnChg chg="add mod ord">
          <ac:chgData name="Achauer, Simon" userId="7702aed0-eff0-4188-97b7-921c3ed4bb8a" providerId="ADAL" clId="{8CAC0B56-0BFB-4B80-990D-B65DBAC0D504}" dt="2021-12-20T14:09:27.752" v="1731" actId="164"/>
          <ac:cxnSpMkLst>
            <pc:docMk/>
            <pc:sldMk cId="821792046" sldId="3434"/>
            <ac:cxnSpMk id="30" creationId="{45C678B3-2797-4FD2-A8D0-A029C5FEF552}"/>
          </ac:cxnSpMkLst>
        </pc:cxnChg>
        <pc:cxnChg chg="add mod">
          <ac:chgData name="Achauer, Simon" userId="7702aed0-eff0-4188-97b7-921c3ed4bb8a" providerId="ADAL" clId="{8CAC0B56-0BFB-4B80-990D-B65DBAC0D504}" dt="2021-12-20T14:08:47.124" v="1716" actId="14100"/>
          <ac:cxnSpMkLst>
            <pc:docMk/>
            <pc:sldMk cId="821792046" sldId="3434"/>
            <ac:cxnSpMk id="31" creationId="{6F8E870F-F747-4FA4-9AEF-00F22C3E2A20}"/>
          </ac:cxnSpMkLst>
        </pc:cxnChg>
      </pc:sldChg>
      <pc:sldChg chg="addSp delSp modSp add mod ord">
        <pc:chgData name="Achauer, Simon" userId="7702aed0-eff0-4188-97b7-921c3ed4bb8a" providerId="ADAL" clId="{8CAC0B56-0BFB-4B80-990D-B65DBAC0D504}" dt="2021-12-20T14:55:43.346" v="2052" actId="6549"/>
        <pc:sldMkLst>
          <pc:docMk/>
          <pc:sldMk cId="3772663731" sldId="3435"/>
        </pc:sldMkLst>
        <pc:spChg chg="mod">
          <ac:chgData name="Achauer, Simon" userId="7702aed0-eff0-4188-97b7-921c3ed4bb8a" providerId="ADAL" clId="{8CAC0B56-0BFB-4B80-990D-B65DBAC0D504}" dt="2021-12-20T14:39:48.341" v="2048" actId="20577"/>
          <ac:spMkLst>
            <pc:docMk/>
            <pc:sldMk cId="3772663731" sldId="3435"/>
            <ac:spMk id="2" creationId="{B892FF55-723F-4B2F-AB92-91F1563E2051}"/>
          </ac:spMkLst>
        </pc:spChg>
        <pc:spChg chg="mod">
          <ac:chgData name="Achauer, Simon" userId="7702aed0-eff0-4188-97b7-921c3ed4bb8a" providerId="ADAL" clId="{8CAC0B56-0BFB-4B80-990D-B65DBAC0D504}" dt="2021-12-20T14:16:18.499" v="1942" actId="1035"/>
          <ac:spMkLst>
            <pc:docMk/>
            <pc:sldMk cId="3772663731" sldId="3435"/>
            <ac:spMk id="10" creationId="{A98EDEF5-3A02-4747-A79A-DD855EEEA647}"/>
          </ac:spMkLst>
        </pc:spChg>
        <pc:spChg chg="mod">
          <ac:chgData name="Achauer, Simon" userId="7702aed0-eff0-4188-97b7-921c3ed4bb8a" providerId="ADAL" clId="{8CAC0B56-0BFB-4B80-990D-B65DBAC0D504}" dt="2021-12-20T14:16:18.499" v="1942" actId="1035"/>
          <ac:spMkLst>
            <pc:docMk/>
            <pc:sldMk cId="3772663731" sldId="3435"/>
            <ac:spMk id="11" creationId="{53F13EF2-ED7A-48CE-A8AF-5A851E5D6C6E}"/>
          </ac:spMkLst>
        </pc:spChg>
        <pc:spChg chg="mod">
          <ac:chgData name="Achauer, Simon" userId="7702aed0-eff0-4188-97b7-921c3ed4bb8a" providerId="ADAL" clId="{8CAC0B56-0BFB-4B80-990D-B65DBAC0D504}" dt="2021-12-20T14:55:43.346" v="2052" actId="6549"/>
          <ac:spMkLst>
            <pc:docMk/>
            <pc:sldMk cId="3772663731" sldId="3435"/>
            <ac:spMk id="12" creationId="{028E7EC0-8B16-4C50-BAE0-0FB57D66E60A}"/>
          </ac:spMkLst>
        </pc:spChg>
        <pc:spChg chg="mod">
          <ac:chgData name="Achauer, Simon" userId="7702aed0-eff0-4188-97b7-921c3ed4bb8a" providerId="ADAL" clId="{8CAC0B56-0BFB-4B80-990D-B65DBAC0D504}" dt="2021-12-20T14:16:42.315" v="1977" actId="1035"/>
          <ac:spMkLst>
            <pc:docMk/>
            <pc:sldMk cId="3772663731" sldId="3435"/>
            <ac:spMk id="14" creationId="{D1EA3AE3-379D-4F10-AEA3-245D67CAC031}"/>
          </ac:spMkLst>
        </pc:spChg>
        <pc:spChg chg="mod">
          <ac:chgData name="Achauer, Simon" userId="7702aed0-eff0-4188-97b7-921c3ed4bb8a" providerId="ADAL" clId="{8CAC0B56-0BFB-4B80-990D-B65DBAC0D504}" dt="2021-12-20T14:16:42.315" v="1977" actId="1035"/>
          <ac:spMkLst>
            <pc:docMk/>
            <pc:sldMk cId="3772663731" sldId="3435"/>
            <ac:spMk id="15" creationId="{E2F48EEB-4A29-44CC-B9F1-FBCE5B7BEEFE}"/>
          </ac:spMkLst>
        </pc:spChg>
        <pc:spChg chg="mod">
          <ac:chgData name="Achauer, Simon" userId="7702aed0-eff0-4188-97b7-921c3ed4bb8a" providerId="ADAL" clId="{8CAC0B56-0BFB-4B80-990D-B65DBAC0D504}" dt="2021-12-20T14:16:42.315" v="1977" actId="1035"/>
          <ac:spMkLst>
            <pc:docMk/>
            <pc:sldMk cId="3772663731" sldId="3435"/>
            <ac:spMk id="17" creationId="{4D80A94E-9A71-4872-B75F-D4FC98F69AFD}"/>
          </ac:spMkLst>
        </pc:spChg>
        <pc:spChg chg="mod">
          <ac:chgData name="Achauer, Simon" userId="7702aed0-eff0-4188-97b7-921c3ed4bb8a" providerId="ADAL" clId="{8CAC0B56-0BFB-4B80-990D-B65DBAC0D504}" dt="2021-12-20T14:16:42.315" v="1977" actId="1035"/>
          <ac:spMkLst>
            <pc:docMk/>
            <pc:sldMk cId="3772663731" sldId="3435"/>
            <ac:spMk id="18" creationId="{BD4B4BB9-9133-471B-8E32-7EAB3909DF72}"/>
          </ac:spMkLst>
        </pc:spChg>
        <pc:grpChg chg="mod">
          <ac:chgData name="Achauer, Simon" userId="7702aed0-eff0-4188-97b7-921c3ed4bb8a" providerId="ADAL" clId="{8CAC0B56-0BFB-4B80-990D-B65DBAC0D504}" dt="2021-12-20T14:16:18.499" v="1942" actId="1035"/>
          <ac:grpSpMkLst>
            <pc:docMk/>
            <pc:sldMk cId="3772663731" sldId="3435"/>
            <ac:grpSpMk id="9" creationId="{17E1DFB4-A58A-42C9-B7B2-91E55033BB5D}"/>
          </ac:grpSpMkLst>
        </pc:grpChg>
        <pc:grpChg chg="mod">
          <ac:chgData name="Achauer, Simon" userId="7702aed0-eff0-4188-97b7-921c3ed4bb8a" providerId="ADAL" clId="{8CAC0B56-0BFB-4B80-990D-B65DBAC0D504}" dt="2021-12-20T14:16:42.315" v="1977" actId="1035"/>
          <ac:grpSpMkLst>
            <pc:docMk/>
            <pc:sldMk cId="3772663731" sldId="3435"/>
            <ac:grpSpMk id="13" creationId="{2E1EAD40-5B0E-4896-94D1-D01268138C65}"/>
          </ac:grpSpMkLst>
        </pc:grpChg>
        <pc:grpChg chg="mod">
          <ac:chgData name="Achauer, Simon" userId="7702aed0-eff0-4188-97b7-921c3ed4bb8a" providerId="ADAL" clId="{8CAC0B56-0BFB-4B80-990D-B65DBAC0D504}" dt="2021-12-20T14:16:42.315" v="1977" actId="1035"/>
          <ac:grpSpMkLst>
            <pc:docMk/>
            <pc:sldMk cId="3772663731" sldId="3435"/>
            <ac:grpSpMk id="16" creationId="{58A4B879-08EC-4F71-8B64-98559AD06D87}"/>
          </ac:grpSpMkLst>
        </pc:grpChg>
        <pc:picChg chg="add mod">
          <ac:chgData name="Achauer, Simon" userId="7702aed0-eff0-4188-97b7-921c3ed4bb8a" providerId="ADAL" clId="{8CAC0B56-0BFB-4B80-990D-B65DBAC0D504}" dt="2021-12-20T14:20:25.327" v="2005" actId="1076"/>
          <ac:picMkLst>
            <pc:docMk/>
            <pc:sldMk cId="3772663731" sldId="3435"/>
            <ac:picMk id="4" creationId="{F95EFDBF-A55E-45AA-9D9D-1BF9D8B382EB}"/>
          </ac:picMkLst>
        </pc:picChg>
        <pc:picChg chg="mod">
          <ac:chgData name="Achauer, Simon" userId="7702aed0-eff0-4188-97b7-921c3ed4bb8a" providerId="ADAL" clId="{8CAC0B56-0BFB-4B80-990D-B65DBAC0D504}" dt="2021-12-20T14:20:13.591" v="2003" actId="1076"/>
          <ac:picMkLst>
            <pc:docMk/>
            <pc:sldMk cId="3772663731" sldId="3435"/>
            <ac:picMk id="19" creationId="{621055EC-237D-44CA-9007-880417554A20}"/>
          </ac:picMkLst>
        </pc:picChg>
        <pc:picChg chg="del">
          <ac:chgData name="Achauer, Simon" userId="7702aed0-eff0-4188-97b7-921c3ed4bb8a" providerId="ADAL" clId="{8CAC0B56-0BFB-4B80-990D-B65DBAC0D504}" dt="2021-12-20T14:16:04.744" v="1906" actId="478"/>
          <ac:picMkLst>
            <pc:docMk/>
            <pc:sldMk cId="3772663731" sldId="3435"/>
            <ac:picMk id="20" creationId="{2A4C3FE4-7394-469B-AE3F-F003D5B114BC}"/>
          </ac:picMkLst>
        </pc:picChg>
        <pc:picChg chg="mod">
          <ac:chgData name="Achauer, Simon" userId="7702aed0-eff0-4188-97b7-921c3ed4bb8a" providerId="ADAL" clId="{8CAC0B56-0BFB-4B80-990D-B65DBAC0D504}" dt="2021-12-20T14:20:18.662" v="2004" actId="1076"/>
          <ac:picMkLst>
            <pc:docMk/>
            <pc:sldMk cId="3772663731" sldId="3435"/>
            <ac:picMk id="21" creationId="{0FD866F8-E8A6-477D-B594-2D43D3EAB5C6}"/>
          </ac:picMkLst>
        </pc:picChg>
        <pc:picChg chg="add del mod">
          <ac:chgData name="Achauer, Simon" userId="7702aed0-eff0-4188-97b7-921c3ed4bb8a" providerId="ADAL" clId="{8CAC0B56-0BFB-4B80-990D-B65DBAC0D504}" dt="2021-12-20T14:19:39.213" v="1989" actId="478"/>
          <ac:picMkLst>
            <pc:docMk/>
            <pc:sldMk cId="3772663731" sldId="3435"/>
            <ac:picMk id="23" creationId="{3A8F9574-6AEE-41FB-853C-827A08920A3D}"/>
          </ac:picMkLst>
        </pc:picChg>
      </pc:sldChg>
      <pc:sldChg chg="addSp delSp modSp add mod">
        <pc:chgData name="Achauer, Simon" userId="7702aed0-eff0-4188-97b7-921c3ed4bb8a" providerId="ADAL" clId="{8CAC0B56-0BFB-4B80-990D-B65DBAC0D504}" dt="2021-12-22T10:59:34.240" v="2784" actId="478"/>
        <pc:sldMkLst>
          <pc:docMk/>
          <pc:sldMk cId="2388919667" sldId="3437"/>
        </pc:sldMkLst>
        <pc:spChg chg="mod">
          <ac:chgData name="Achauer, Simon" userId="7702aed0-eff0-4188-97b7-921c3ed4bb8a" providerId="ADAL" clId="{8CAC0B56-0BFB-4B80-990D-B65DBAC0D504}" dt="2021-12-22T08:49:06.719" v="2599" actId="404"/>
          <ac:spMkLst>
            <pc:docMk/>
            <pc:sldMk cId="2388919667" sldId="3437"/>
            <ac:spMk id="3" creationId="{6A37F09C-22E2-493C-A2A9-947E3138D19B}"/>
          </ac:spMkLst>
        </pc:spChg>
        <pc:picChg chg="add mod ord">
          <ac:chgData name="Achauer, Simon" userId="7702aed0-eff0-4188-97b7-921c3ed4bb8a" providerId="ADAL" clId="{8CAC0B56-0BFB-4B80-990D-B65DBAC0D504}" dt="2021-12-22T10:59:33.056" v="2783" actId="1076"/>
          <ac:picMkLst>
            <pc:docMk/>
            <pc:sldMk cId="2388919667" sldId="3437"/>
            <ac:picMk id="6" creationId="{00E3B635-524F-404E-9C76-579ED4D8A3DD}"/>
          </ac:picMkLst>
        </pc:picChg>
        <pc:picChg chg="add del mod">
          <ac:chgData name="Achauer, Simon" userId="7702aed0-eff0-4188-97b7-921c3ed4bb8a" providerId="ADAL" clId="{8CAC0B56-0BFB-4B80-990D-B65DBAC0D504}" dt="2021-12-22T10:59:34.240" v="2784" actId="478"/>
          <ac:picMkLst>
            <pc:docMk/>
            <pc:sldMk cId="2388919667" sldId="3437"/>
            <ac:picMk id="7" creationId="{7E78F68B-1361-4C8E-8C80-31ADF730DBCC}"/>
          </ac:picMkLst>
        </pc:picChg>
        <pc:picChg chg="del">
          <ac:chgData name="Achauer, Simon" userId="7702aed0-eff0-4188-97b7-921c3ed4bb8a" providerId="ADAL" clId="{8CAC0B56-0BFB-4B80-990D-B65DBAC0D504}" dt="2021-12-22T08:28:37.470" v="2059" actId="478"/>
          <ac:picMkLst>
            <pc:docMk/>
            <pc:sldMk cId="2388919667" sldId="3437"/>
            <ac:picMk id="30" creationId="{CCCCE77D-14A3-4D3D-9FB4-EADFE917BBC0}"/>
          </ac:picMkLst>
        </pc:picChg>
      </pc:sldChg>
    </pc:docChg>
  </pc:docChgLst>
  <pc:docChgLst>
    <pc:chgData name="Wütherich, Samuel" userId="647a3ee6-d9d4-48f2-aece-e02a20a2fdb2" providerId="ADAL" clId="{CFE306BE-39CF-452A-820C-B37259AF86FE}"/>
    <pc:docChg chg="undo custSel addSld modSld">
      <pc:chgData name="Wütherich, Samuel" userId="647a3ee6-d9d4-48f2-aece-e02a20a2fdb2" providerId="ADAL" clId="{CFE306BE-39CF-452A-820C-B37259AF86FE}" dt="2021-11-26T13:23:25.495" v="2322" actId="478"/>
      <pc:docMkLst>
        <pc:docMk/>
      </pc:docMkLst>
      <pc:sldChg chg="addSp modSp mod">
        <pc:chgData name="Wütherich, Samuel" userId="647a3ee6-d9d4-48f2-aece-e02a20a2fdb2" providerId="ADAL" clId="{CFE306BE-39CF-452A-820C-B37259AF86FE}" dt="2021-11-26T10:18:14.211" v="3" actId="1076"/>
        <pc:sldMkLst>
          <pc:docMk/>
          <pc:sldMk cId="20828450" sldId="3404"/>
        </pc:sldMkLst>
        <pc:picChg chg="add mod">
          <ac:chgData name="Wütherich, Samuel" userId="647a3ee6-d9d4-48f2-aece-e02a20a2fdb2" providerId="ADAL" clId="{CFE306BE-39CF-452A-820C-B37259AF86FE}" dt="2021-11-26T10:18:14.211" v="3" actId="1076"/>
          <ac:picMkLst>
            <pc:docMk/>
            <pc:sldMk cId="20828450" sldId="3404"/>
            <ac:picMk id="6" creationId="{2D496351-DE53-4E62-970D-3BC371411A99}"/>
          </ac:picMkLst>
        </pc:picChg>
      </pc:sldChg>
      <pc:sldChg chg="modSp mod">
        <pc:chgData name="Wütherich, Samuel" userId="647a3ee6-d9d4-48f2-aece-e02a20a2fdb2" providerId="ADAL" clId="{CFE306BE-39CF-452A-820C-B37259AF86FE}" dt="2021-11-26T12:24:00.029" v="762" actId="14100"/>
        <pc:sldMkLst>
          <pc:docMk/>
          <pc:sldMk cId="308043015" sldId="3405"/>
        </pc:sldMkLst>
        <pc:spChg chg="mod">
          <ac:chgData name="Wütherich, Samuel" userId="647a3ee6-d9d4-48f2-aece-e02a20a2fdb2" providerId="ADAL" clId="{CFE306BE-39CF-452A-820C-B37259AF86FE}" dt="2021-11-26T12:24:00.029" v="762" actId="14100"/>
          <ac:spMkLst>
            <pc:docMk/>
            <pc:sldMk cId="308043015" sldId="3405"/>
            <ac:spMk id="9" creationId="{76BB9B3A-312B-4C33-BDCE-EA28F866A462}"/>
          </ac:spMkLst>
        </pc:spChg>
      </pc:sldChg>
      <pc:sldChg chg="addSp delSp modSp new mod">
        <pc:chgData name="Wütherich, Samuel" userId="647a3ee6-d9d4-48f2-aece-e02a20a2fdb2" providerId="ADAL" clId="{CFE306BE-39CF-452A-820C-B37259AF86FE}" dt="2021-11-26T13:11:40.023" v="2212" actId="13926"/>
        <pc:sldMkLst>
          <pc:docMk/>
          <pc:sldMk cId="1281176754" sldId="3410"/>
        </pc:sldMkLst>
        <pc:spChg chg="mod">
          <ac:chgData name="Wütherich, Samuel" userId="647a3ee6-d9d4-48f2-aece-e02a20a2fdb2" providerId="ADAL" clId="{CFE306BE-39CF-452A-820C-B37259AF86FE}" dt="2021-11-26T10:20:46.446" v="44" actId="20577"/>
          <ac:spMkLst>
            <pc:docMk/>
            <pc:sldMk cId="1281176754" sldId="3410"/>
            <ac:spMk id="2" creationId="{547F56D2-F188-4013-BF83-E81D170DEF2E}"/>
          </ac:spMkLst>
        </pc:spChg>
        <pc:spChg chg="del mod">
          <ac:chgData name="Wütherich, Samuel" userId="647a3ee6-d9d4-48f2-aece-e02a20a2fdb2" providerId="ADAL" clId="{CFE306BE-39CF-452A-820C-B37259AF86FE}" dt="2021-11-26T10:26:51.148" v="598" actId="478"/>
          <ac:spMkLst>
            <pc:docMk/>
            <pc:sldMk cId="1281176754" sldId="3410"/>
            <ac:spMk id="3" creationId="{5406BE0E-D94A-43E0-B334-27C12AB58430}"/>
          </ac:spMkLst>
        </pc:spChg>
        <pc:spChg chg="add del mod">
          <ac:chgData name="Wütherich, Samuel" userId="647a3ee6-d9d4-48f2-aece-e02a20a2fdb2" providerId="ADAL" clId="{CFE306BE-39CF-452A-820C-B37259AF86FE}" dt="2021-11-26T12:39:58.619" v="1088" actId="478"/>
          <ac:spMkLst>
            <pc:docMk/>
            <pc:sldMk cId="1281176754" sldId="3410"/>
            <ac:spMk id="6" creationId="{038856AB-1BB9-465C-8435-16988E5221A0}"/>
          </ac:spMkLst>
        </pc:spChg>
        <pc:graphicFrameChg chg="add mod modGraphic">
          <ac:chgData name="Wütherich, Samuel" userId="647a3ee6-d9d4-48f2-aece-e02a20a2fdb2" providerId="ADAL" clId="{CFE306BE-39CF-452A-820C-B37259AF86FE}" dt="2021-11-26T13:11:40.023" v="2212" actId="13926"/>
          <ac:graphicFrameMkLst>
            <pc:docMk/>
            <pc:sldMk cId="1281176754" sldId="3410"/>
            <ac:graphicFrameMk id="5" creationId="{8D93A792-DA9C-4FFF-A212-40BEAF3D71B1}"/>
          </ac:graphicFrameMkLst>
        </pc:graphicFrameChg>
      </pc:sldChg>
      <pc:sldChg chg="modSp new mod">
        <pc:chgData name="Wütherich, Samuel" userId="647a3ee6-d9d4-48f2-aece-e02a20a2fdb2" providerId="ADAL" clId="{CFE306BE-39CF-452A-820C-B37259AF86FE}" dt="2021-11-26T12:26:35.206" v="889" actId="20577"/>
        <pc:sldMkLst>
          <pc:docMk/>
          <pc:sldMk cId="3617309790" sldId="3414"/>
        </pc:sldMkLst>
        <pc:spChg chg="mod">
          <ac:chgData name="Wütherich, Samuel" userId="647a3ee6-d9d4-48f2-aece-e02a20a2fdb2" providerId="ADAL" clId="{CFE306BE-39CF-452A-820C-B37259AF86FE}" dt="2021-11-26T12:26:35.206" v="889" actId="20577"/>
          <ac:spMkLst>
            <pc:docMk/>
            <pc:sldMk cId="3617309790" sldId="3414"/>
            <ac:spMk id="3" creationId="{56FCAB0C-4A54-4D5F-A86D-1BB70205DFFD}"/>
          </ac:spMkLst>
        </pc:spChg>
      </pc:sldChg>
      <pc:sldChg chg="addSp delSp modSp new mod">
        <pc:chgData name="Wütherich, Samuel" userId="647a3ee6-d9d4-48f2-aece-e02a20a2fdb2" providerId="ADAL" clId="{CFE306BE-39CF-452A-820C-B37259AF86FE}" dt="2021-11-26T13:23:25.495" v="2322" actId="478"/>
        <pc:sldMkLst>
          <pc:docMk/>
          <pc:sldMk cId="3056764007" sldId="3416"/>
        </pc:sldMkLst>
        <pc:spChg chg="del">
          <ac:chgData name="Wütherich, Samuel" userId="647a3ee6-d9d4-48f2-aece-e02a20a2fdb2" providerId="ADAL" clId="{CFE306BE-39CF-452A-820C-B37259AF86FE}" dt="2021-11-26T13:23:25.495" v="2322" actId="478"/>
          <ac:spMkLst>
            <pc:docMk/>
            <pc:sldMk cId="3056764007" sldId="3416"/>
            <ac:spMk id="2" creationId="{C843CDFF-23D0-4B0F-B08B-213C658AE3E5}"/>
          </ac:spMkLst>
        </pc:spChg>
        <pc:spChg chg="mod">
          <ac:chgData name="Wütherich, Samuel" userId="647a3ee6-d9d4-48f2-aece-e02a20a2fdb2" providerId="ADAL" clId="{CFE306BE-39CF-452A-820C-B37259AF86FE}" dt="2021-11-26T12:46:02.451" v="1347" actId="20577"/>
          <ac:spMkLst>
            <pc:docMk/>
            <pc:sldMk cId="3056764007" sldId="3416"/>
            <ac:spMk id="3" creationId="{00B0ABF1-F002-47E9-853C-167264134F0C}"/>
          </ac:spMkLst>
        </pc:spChg>
        <pc:graphicFrameChg chg="add mod modGraphic">
          <ac:chgData name="Wütherich, Samuel" userId="647a3ee6-d9d4-48f2-aece-e02a20a2fdb2" providerId="ADAL" clId="{CFE306BE-39CF-452A-820C-B37259AF86FE}" dt="2021-11-26T13:23:16.299" v="2321" actId="20577"/>
          <ac:graphicFrameMkLst>
            <pc:docMk/>
            <pc:sldMk cId="3056764007" sldId="3416"/>
            <ac:graphicFrameMk id="5" creationId="{C994E88D-2E75-42E3-9B7F-7DBB546D38BC}"/>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3169920" cy="480060"/>
          </a:xfrm>
          <a:prstGeom prst="rect">
            <a:avLst/>
          </a:prstGeom>
        </p:spPr>
        <p:txBody>
          <a:bodyPr vert="horz" lIns="96661" tIns="48331" rIns="96661" bIns="48331" rtlCol="0"/>
          <a:lstStyle>
            <a:lvl1pPr algn="l">
              <a:defRPr sz="1300"/>
            </a:lvl1pPr>
          </a:lstStyle>
          <a:p>
            <a:endParaRPr lang="de-DE"/>
          </a:p>
        </p:txBody>
      </p:sp>
      <p:sp>
        <p:nvSpPr>
          <p:cNvPr id="3" name="Datumsplatzhalter 2"/>
          <p:cNvSpPr>
            <a:spLocks noGrp="1"/>
          </p:cNvSpPr>
          <p:nvPr>
            <p:ph type="dt" sz="quarter" idx="1"/>
          </p:nvPr>
        </p:nvSpPr>
        <p:spPr>
          <a:xfrm>
            <a:off x="4143588" y="0"/>
            <a:ext cx="3169920" cy="480060"/>
          </a:xfrm>
          <a:prstGeom prst="rect">
            <a:avLst/>
          </a:prstGeom>
        </p:spPr>
        <p:txBody>
          <a:bodyPr vert="horz" lIns="96661" tIns="48331" rIns="96661" bIns="48331" rtlCol="0"/>
          <a:lstStyle>
            <a:lvl1pPr algn="r">
              <a:defRPr sz="1300"/>
            </a:lvl1pPr>
          </a:lstStyle>
          <a:p>
            <a:fld id="{405EF0E5-7573-904A-8AD2-3C4D4AB28462}" type="datetimeFigureOut">
              <a:rPr lang="de-DE" smtClean="0"/>
              <a:pPr/>
              <a:t>31.05.2022</a:t>
            </a:fld>
            <a:endParaRPr lang="de-DE"/>
          </a:p>
        </p:txBody>
      </p:sp>
      <p:sp>
        <p:nvSpPr>
          <p:cNvPr id="4" name="Fußzeilenplatzhalter 3"/>
          <p:cNvSpPr>
            <a:spLocks noGrp="1"/>
          </p:cNvSpPr>
          <p:nvPr>
            <p:ph type="ftr" sz="quarter" idx="2"/>
          </p:nvPr>
        </p:nvSpPr>
        <p:spPr>
          <a:xfrm>
            <a:off x="0" y="9119474"/>
            <a:ext cx="3169920" cy="480060"/>
          </a:xfrm>
          <a:prstGeom prst="rect">
            <a:avLst/>
          </a:prstGeom>
        </p:spPr>
        <p:txBody>
          <a:bodyPr vert="horz" lIns="96661" tIns="48331" rIns="96661" bIns="48331" rtlCol="0" anchor="b"/>
          <a:lstStyle>
            <a:lvl1pPr algn="l">
              <a:defRPr sz="1300"/>
            </a:lvl1pPr>
          </a:lstStyle>
          <a:p>
            <a:endParaRPr lang="de-DE"/>
          </a:p>
        </p:txBody>
      </p:sp>
      <p:sp>
        <p:nvSpPr>
          <p:cNvPr id="5" name="Foliennummernplatzhalter 4"/>
          <p:cNvSpPr>
            <a:spLocks noGrp="1"/>
          </p:cNvSpPr>
          <p:nvPr>
            <p:ph type="sldNum" sz="quarter" idx="3"/>
          </p:nvPr>
        </p:nvSpPr>
        <p:spPr>
          <a:xfrm>
            <a:off x="4143588" y="9119474"/>
            <a:ext cx="3169920" cy="480060"/>
          </a:xfrm>
          <a:prstGeom prst="rect">
            <a:avLst/>
          </a:prstGeom>
        </p:spPr>
        <p:txBody>
          <a:bodyPr vert="horz" lIns="96661" tIns="48331" rIns="96661" bIns="48331" rtlCol="0" anchor="b"/>
          <a:lstStyle>
            <a:lvl1pPr algn="r">
              <a:defRPr sz="1300"/>
            </a:lvl1pPr>
          </a:lstStyle>
          <a:p>
            <a:fld id="{CBD9633C-3AFD-B14F-BF51-76C9B354F05A}" type="slidenum">
              <a:rPr lang="de-DE" smtClean="0"/>
              <a:pPr/>
              <a:t>‹Nr.›</a:t>
            </a:fld>
            <a:endParaRPr lang="de-DE"/>
          </a:p>
        </p:txBody>
      </p:sp>
    </p:spTree>
    <p:extLst>
      <p:ext uri="{BB962C8B-B14F-4D97-AF65-F5344CB8AC3E}">
        <p14:creationId xmlns:p14="http://schemas.microsoft.com/office/powerpoint/2010/main" val="17993495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3169920" cy="480060"/>
          </a:xfrm>
          <a:prstGeom prst="rect">
            <a:avLst/>
          </a:prstGeom>
        </p:spPr>
        <p:txBody>
          <a:bodyPr vert="horz" lIns="96661" tIns="48331" rIns="96661" bIns="48331" rtlCol="0"/>
          <a:lstStyle>
            <a:lvl1pPr algn="l">
              <a:defRPr sz="1300"/>
            </a:lvl1pPr>
          </a:lstStyle>
          <a:p>
            <a:endParaRPr lang="de-DE"/>
          </a:p>
        </p:txBody>
      </p:sp>
      <p:sp>
        <p:nvSpPr>
          <p:cNvPr id="3" name="Datumsplatzhalter 2"/>
          <p:cNvSpPr>
            <a:spLocks noGrp="1"/>
          </p:cNvSpPr>
          <p:nvPr>
            <p:ph type="dt" idx="1"/>
          </p:nvPr>
        </p:nvSpPr>
        <p:spPr>
          <a:xfrm>
            <a:off x="4143588" y="0"/>
            <a:ext cx="3169920" cy="480060"/>
          </a:xfrm>
          <a:prstGeom prst="rect">
            <a:avLst/>
          </a:prstGeom>
        </p:spPr>
        <p:txBody>
          <a:bodyPr vert="horz" lIns="96661" tIns="48331" rIns="96661" bIns="48331" rtlCol="0"/>
          <a:lstStyle>
            <a:lvl1pPr algn="r">
              <a:defRPr sz="1300"/>
            </a:lvl1pPr>
          </a:lstStyle>
          <a:p>
            <a:fld id="{1959C942-6DF7-4645-A323-1FB2403B0B5A}" type="datetimeFigureOut">
              <a:rPr lang="de-DE" smtClean="0"/>
              <a:pPr/>
              <a:t>31.05.2022</a:t>
            </a:fld>
            <a:endParaRPr lang="de-DE"/>
          </a:p>
        </p:txBody>
      </p:sp>
      <p:sp>
        <p:nvSpPr>
          <p:cNvPr id="4" name="Folienbildplatzhalter 3"/>
          <p:cNvSpPr>
            <a:spLocks noGrp="1" noRot="1" noChangeAspect="1"/>
          </p:cNvSpPr>
          <p:nvPr>
            <p:ph type="sldImg" idx="2"/>
          </p:nvPr>
        </p:nvSpPr>
        <p:spPr>
          <a:xfrm>
            <a:off x="457200" y="720725"/>
            <a:ext cx="6400800" cy="3600450"/>
          </a:xfrm>
          <a:prstGeom prst="rect">
            <a:avLst/>
          </a:prstGeom>
          <a:noFill/>
          <a:ln w="12700">
            <a:solidFill>
              <a:prstClr val="black"/>
            </a:solidFill>
          </a:ln>
        </p:spPr>
        <p:txBody>
          <a:bodyPr vert="horz" lIns="96661" tIns="48331" rIns="96661" bIns="48331" rtlCol="0" anchor="ctr"/>
          <a:lstStyle/>
          <a:p>
            <a:endParaRPr lang="de-DE"/>
          </a:p>
        </p:txBody>
      </p:sp>
      <p:sp>
        <p:nvSpPr>
          <p:cNvPr id="5" name="Notizenplatzhalter 4"/>
          <p:cNvSpPr>
            <a:spLocks noGrp="1"/>
          </p:cNvSpPr>
          <p:nvPr>
            <p:ph type="body" sz="quarter" idx="3"/>
          </p:nvPr>
        </p:nvSpPr>
        <p:spPr>
          <a:xfrm>
            <a:off x="731521" y="4560570"/>
            <a:ext cx="5852160" cy="4320540"/>
          </a:xfrm>
          <a:prstGeom prst="rect">
            <a:avLst/>
          </a:prstGeom>
        </p:spPr>
        <p:txBody>
          <a:bodyPr vert="horz" lIns="96661" tIns="48331" rIns="96661" bIns="48331"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119474"/>
            <a:ext cx="3169920" cy="480060"/>
          </a:xfrm>
          <a:prstGeom prst="rect">
            <a:avLst/>
          </a:prstGeom>
        </p:spPr>
        <p:txBody>
          <a:bodyPr vert="horz" lIns="96661" tIns="48331" rIns="96661" bIns="48331" rtlCol="0" anchor="b"/>
          <a:lstStyle>
            <a:lvl1pPr algn="l">
              <a:defRPr sz="1300"/>
            </a:lvl1pPr>
          </a:lstStyle>
          <a:p>
            <a:endParaRPr lang="de-DE"/>
          </a:p>
        </p:txBody>
      </p:sp>
      <p:sp>
        <p:nvSpPr>
          <p:cNvPr id="7" name="Foliennummernplatzhalter 6"/>
          <p:cNvSpPr>
            <a:spLocks noGrp="1"/>
          </p:cNvSpPr>
          <p:nvPr>
            <p:ph type="sldNum" sz="quarter" idx="5"/>
          </p:nvPr>
        </p:nvSpPr>
        <p:spPr>
          <a:xfrm>
            <a:off x="4143588" y="9119474"/>
            <a:ext cx="3169920" cy="480060"/>
          </a:xfrm>
          <a:prstGeom prst="rect">
            <a:avLst/>
          </a:prstGeom>
        </p:spPr>
        <p:txBody>
          <a:bodyPr vert="horz" lIns="96661" tIns="48331" rIns="96661" bIns="48331" rtlCol="0" anchor="b"/>
          <a:lstStyle>
            <a:lvl1pPr algn="r">
              <a:defRPr sz="1300"/>
            </a:lvl1pPr>
          </a:lstStyle>
          <a:p>
            <a:fld id="{22E218C4-41A8-684B-AF4F-B9D499E35F6B}" type="slidenum">
              <a:rPr lang="de-DE" smtClean="0"/>
              <a:pPr/>
              <a:t>‹Nr.›</a:t>
            </a:fld>
            <a:endParaRPr lang="de-DE"/>
          </a:p>
        </p:txBody>
      </p:sp>
    </p:spTree>
    <p:extLst>
      <p:ext uri="{BB962C8B-B14F-4D97-AF65-F5344CB8AC3E}">
        <p14:creationId xmlns:p14="http://schemas.microsoft.com/office/powerpoint/2010/main" val="2295679623"/>
      </p:ext>
    </p:extLst>
  </p:cSld>
  <p:clrMap bg1="lt1" tx1="dk1" bg2="lt2" tx2="dk2" accent1="accent1" accent2="accent2" accent3="accent3" accent4="accent4" accent5="accent5" accent6="accent6" hlink="hlink" folHlink="folHlink"/>
  <p:hf hdr="0" ftr="0" dt="0"/>
  <p:notesStyle>
    <a:lvl1pPr marL="0" algn="l" defTabSz="457171" rtl="0" eaLnBrk="1" latinLnBrk="0" hangingPunct="1">
      <a:defRPr sz="1200" kern="1200">
        <a:solidFill>
          <a:schemeClr val="tx1"/>
        </a:solidFill>
        <a:latin typeface="+mn-lt"/>
        <a:ea typeface="+mn-ea"/>
        <a:cs typeface="+mn-cs"/>
      </a:defRPr>
    </a:lvl1pPr>
    <a:lvl2pPr marL="457171" algn="l" defTabSz="457171" rtl="0" eaLnBrk="1" latinLnBrk="0" hangingPunct="1">
      <a:defRPr sz="1200" kern="1200">
        <a:solidFill>
          <a:schemeClr val="tx1"/>
        </a:solidFill>
        <a:latin typeface="+mn-lt"/>
        <a:ea typeface="+mn-ea"/>
        <a:cs typeface="+mn-cs"/>
      </a:defRPr>
    </a:lvl2pPr>
    <a:lvl3pPr marL="914341" algn="l" defTabSz="457171" rtl="0" eaLnBrk="1" latinLnBrk="0" hangingPunct="1">
      <a:defRPr sz="1200" kern="1200">
        <a:solidFill>
          <a:schemeClr val="tx1"/>
        </a:solidFill>
        <a:latin typeface="+mn-lt"/>
        <a:ea typeface="+mn-ea"/>
        <a:cs typeface="+mn-cs"/>
      </a:defRPr>
    </a:lvl3pPr>
    <a:lvl4pPr marL="1371512" algn="l" defTabSz="457171" rtl="0" eaLnBrk="1" latinLnBrk="0" hangingPunct="1">
      <a:defRPr sz="1200" kern="1200">
        <a:solidFill>
          <a:schemeClr val="tx1"/>
        </a:solidFill>
        <a:latin typeface="+mn-lt"/>
        <a:ea typeface="+mn-ea"/>
        <a:cs typeface="+mn-cs"/>
      </a:defRPr>
    </a:lvl4pPr>
    <a:lvl5pPr marL="1828683" algn="l" defTabSz="457171" rtl="0" eaLnBrk="1" latinLnBrk="0" hangingPunct="1">
      <a:defRPr sz="1200" kern="1200">
        <a:solidFill>
          <a:schemeClr val="tx1"/>
        </a:solidFill>
        <a:latin typeface="+mn-lt"/>
        <a:ea typeface="+mn-ea"/>
        <a:cs typeface="+mn-cs"/>
      </a:defRPr>
    </a:lvl5pPr>
    <a:lvl6pPr marL="2285854" algn="l" defTabSz="457171" rtl="0" eaLnBrk="1" latinLnBrk="0" hangingPunct="1">
      <a:defRPr sz="1200" kern="1200">
        <a:solidFill>
          <a:schemeClr val="tx1"/>
        </a:solidFill>
        <a:latin typeface="+mn-lt"/>
        <a:ea typeface="+mn-ea"/>
        <a:cs typeface="+mn-cs"/>
      </a:defRPr>
    </a:lvl6pPr>
    <a:lvl7pPr marL="2743024" algn="l" defTabSz="457171" rtl="0" eaLnBrk="1" latinLnBrk="0" hangingPunct="1">
      <a:defRPr sz="1200" kern="1200">
        <a:solidFill>
          <a:schemeClr val="tx1"/>
        </a:solidFill>
        <a:latin typeface="+mn-lt"/>
        <a:ea typeface="+mn-ea"/>
        <a:cs typeface="+mn-cs"/>
      </a:defRPr>
    </a:lvl7pPr>
    <a:lvl8pPr marL="3200195" algn="l" defTabSz="457171" rtl="0" eaLnBrk="1" latinLnBrk="0" hangingPunct="1">
      <a:defRPr sz="1200" kern="1200">
        <a:solidFill>
          <a:schemeClr val="tx1"/>
        </a:solidFill>
        <a:latin typeface="+mn-lt"/>
        <a:ea typeface="+mn-ea"/>
        <a:cs typeface="+mn-cs"/>
      </a:defRPr>
    </a:lvl8pPr>
    <a:lvl9pPr marL="3657366" algn="l" defTabSz="45717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pPr defTabSz="483275">
              <a:defRPr/>
            </a:pPr>
            <a:fld id="{22E218C4-41A8-684B-AF4F-B9D499E35F6B}" type="slidenum">
              <a:rPr lang="de-DE">
                <a:solidFill>
                  <a:prstClr val="black"/>
                </a:solidFill>
                <a:latin typeface="Calibri"/>
              </a:rPr>
              <a:pPr defTabSz="483275">
                <a:defRPr/>
              </a:pPr>
              <a:t>1</a:t>
            </a:fld>
            <a:endParaRPr lang="de-DE">
              <a:solidFill>
                <a:prstClr val="black"/>
              </a:solidFill>
              <a:latin typeface="Calibri"/>
            </a:endParaRPr>
          </a:p>
        </p:txBody>
      </p:sp>
    </p:spTree>
    <p:extLst>
      <p:ext uri="{BB962C8B-B14F-4D97-AF65-F5344CB8AC3E}">
        <p14:creationId xmlns:p14="http://schemas.microsoft.com/office/powerpoint/2010/main" val="161662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3</a:t>
            </a:fld>
            <a:endParaRPr lang="de-DE"/>
          </a:p>
        </p:txBody>
      </p:sp>
    </p:spTree>
    <p:extLst>
      <p:ext uri="{BB962C8B-B14F-4D97-AF65-F5344CB8AC3E}">
        <p14:creationId xmlns:p14="http://schemas.microsoft.com/office/powerpoint/2010/main" val="1584906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4</a:t>
            </a:fld>
            <a:endParaRPr lang="de-DE"/>
          </a:p>
        </p:txBody>
      </p:sp>
    </p:spTree>
    <p:extLst>
      <p:ext uri="{BB962C8B-B14F-4D97-AF65-F5344CB8AC3E}">
        <p14:creationId xmlns:p14="http://schemas.microsoft.com/office/powerpoint/2010/main" val="312957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indent="0">
              <a:buFont typeface="Arial" panose="020B0604020202020204" pitchFamily="34" charset="0"/>
              <a:buNone/>
            </a:pPr>
            <a:endParaRPr lang="de-DE" sz="800"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6</a:t>
            </a:fld>
            <a:endParaRPr lang="de-DE"/>
          </a:p>
        </p:txBody>
      </p:sp>
    </p:spTree>
    <p:extLst>
      <p:ext uri="{BB962C8B-B14F-4D97-AF65-F5344CB8AC3E}">
        <p14:creationId xmlns:p14="http://schemas.microsoft.com/office/powerpoint/2010/main" val="2089000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indent="0">
              <a:buFont typeface="Arial" panose="020B0604020202020204" pitchFamily="34" charset="0"/>
              <a:buNone/>
            </a:pPr>
            <a:endParaRPr lang="de-DE" sz="800"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7</a:t>
            </a:fld>
            <a:endParaRPr lang="de-DE"/>
          </a:p>
        </p:txBody>
      </p:sp>
    </p:spTree>
    <p:extLst>
      <p:ext uri="{BB962C8B-B14F-4D97-AF65-F5344CB8AC3E}">
        <p14:creationId xmlns:p14="http://schemas.microsoft.com/office/powerpoint/2010/main" val="1636886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10</a:t>
            </a:fld>
            <a:endParaRPr lang="de-DE"/>
          </a:p>
        </p:txBody>
      </p:sp>
    </p:spTree>
    <p:extLst>
      <p:ext uri="{BB962C8B-B14F-4D97-AF65-F5344CB8AC3E}">
        <p14:creationId xmlns:p14="http://schemas.microsoft.com/office/powerpoint/2010/main" val="42625670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ags" Target="../tags/tag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eißer Hintergrund">
    <p:spTree>
      <p:nvGrpSpPr>
        <p:cNvPr id="1" name=""/>
        <p:cNvGrpSpPr/>
        <p:nvPr/>
      </p:nvGrpSpPr>
      <p:grpSpPr>
        <a:xfrm>
          <a:off x="0" y="0"/>
          <a:ext cx="0" cy="0"/>
          <a:chOff x="0" y="0"/>
          <a:chExt cx="0" cy="0"/>
        </a:xfrm>
      </p:grpSpPr>
      <p:sp>
        <p:nvSpPr>
          <p:cNvPr id="32" name="Rechteck 31"/>
          <p:cNvSpPr/>
          <p:nvPr userDrawn="1"/>
        </p:nvSpPr>
        <p:spPr>
          <a:xfrm>
            <a:off x="0" y="45058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pic>
        <p:nvPicPr>
          <p:cNvPr id="33" name="Bild 4"/>
          <p:cNvPicPr>
            <a:picLocks noChangeAspect="1"/>
          </p:cNvPicPr>
          <p:nvPr userDrawn="1"/>
        </p:nvPicPr>
        <p:blipFill>
          <a:blip r:embed="rId3"/>
          <a:stretch>
            <a:fillRect/>
          </a:stretch>
        </p:blipFill>
        <p:spPr>
          <a:xfrm>
            <a:off x="-304" y="4311880"/>
            <a:ext cx="9144000" cy="749300"/>
          </a:xfrm>
          <a:prstGeom prst="rect">
            <a:avLst/>
          </a:prstGeom>
        </p:spPr>
      </p:pic>
      <p:sp>
        <p:nvSpPr>
          <p:cNvPr id="29" name="Titelplatzhalter 4"/>
          <p:cNvSpPr>
            <a:spLocks noGrp="1"/>
          </p:cNvSpPr>
          <p:nvPr>
            <p:ph type="title" hasCustomPrompt="1"/>
          </p:nvPr>
        </p:nvSpPr>
        <p:spPr>
          <a:xfrm>
            <a:off x="209550" y="160339"/>
            <a:ext cx="7886700" cy="864000"/>
          </a:xfrm>
          <a:prstGeom prst="rect">
            <a:avLst/>
          </a:prstGeom>
        </p:spPr>
        <p:txBody>
          <a:bodyPr vert="horz" lIns="91440" tIns="45720" rIns="91440" bIns="45720" rtlCol="0" anchor="ctr">
            <a:normAutofit/>
          </a:bodyPr>
          <a:lstStyle/>
          <a:p>
            <a:r>
              <a:rPr lang="de-DE"/>
              <a:t>Überschrift</a:t>
            </a:r>
          </a:p>
        </p:txBody>
      </p:sp>
      <p:sp>
        <p:nvSpPr>
          <p:cNvPr id="4" name="Inhaltsplatzhalter 3"/>
          <p:cNvSpPr>
            <a:spLocks noGrp="1"/>
          </p:cNvSpPr>
          <p:nvPr>
            <p:ph sz="quarter" idx="11"/>
          </p:nvPr>
        </p:nvSpPr>
        <p:spPr>
          <a:xfrm>
            <a:off x="4673600" y="1112838"/>
            <a:ext cx="4171950" cy="2853895"/>
          </a:xfrm>
          <a:prstGeom prst="rect">
            <a:avLst/>
          </a:prstGeom>
        </p:spPr>
        <p:txBody>
          <a:bodyPr/>
          <a:lstStyle>
            <a:lvl1pPr marL="0" indent="0">
              <a:buNone/>
              <a:defRPr/>
            </a:lvl1pPr>
          </a:lstStyle>
          <a:p>
            <a:pPr lvl="0"/>
            <a:endParaRPr lang="de-DE"/>
          </a:p>
        </p:txBody>
      </p:sp>
      <p:sp>
        <p:nvSpPr>
          <p:cNvPr id="6" name="Textplatzhalter 5"/>
          <p:cNvSpPr>
            <a:spLocks noGrp="1"/>
          </p:cNvSpPr>
          <p:nvPr>
            <p:ph type="body" sz="quarter" idx="12"/>
          </p:nvPr>
        </p:nvSpPr>
        <p:spPr>
          <a:xfrm>
            <a:off x="209550" y="1112838"/>
            <a:ext cx="4374000" cy="2854325"/>
          </a:xfrm>
        </p:spPr>
        <p:txBody>
          <a:bodyPr/>
          <a:lstStyle/>
          <a:p>
            <a:pPr lvl="0"/>
            <a:r>
              <a:rPr lang="de-DE"/>
              <a:t>Textmasterformat bearbeiten</a:t>
            </a:r>
          </a:p>
          <a:p>
            <a:pPr lvl="1"/>
            <a:r>
              <a:rPr lang="de-DE"/>
              <a:t>Zweite Ebene</a:t>
            </a:r>
          </a:p>
        </p:txBody>
      </p:sp>
      <p:sp>
        <p:nvSpPr>
          <p:cNvPr id="31" name="Fußzeilenplatzhalter 4"/>
          <p:cNvSpPr txBox="1">
            <a:spLocks/>
          </p:cNvSpPr>
          <p:nvPr/>
        </p:nvSpPr>
        <p:spPr>
          <a:xfrm>
            <a:off x="678007" y="4686520"/>
            <a:ext cx="5039478" cy="252000"/>
          </a:xfrm>
          <a:prstGeom prst="rect">
            <a:avLst/>
          </a:prstGeom>
        </p:spPr>
        <p:txBody>
          <a:bodyPr vert="horz" lIns="115214" tIns="57607" rIns="115214" bIns="57607" rtlCol="0" anchor="ctr"/>
          <a:lstStyle/>
          <a:p>
            <a:pPr lvl="0">
              <a:defRPr/>
            </a:pPr>
            <a:endParaRPr lang="de-DE" sz="1100">
              <a:solidFill>
                <a:schemeClr val="bg1"/>
              </a:solidFill>
            </a:endParaRPr>
          </a:p>
        </p:txBody>
      </p:sp>
      <p:sp>
        <p:nvSpPr>
          <p:cNvPr id="10" name="Fußzeilenplatzhalter 4"/>
          <p:cNvSpPr txBox="1">
            <a:spLocks/>
          </p:cNvSpPr>
          <p:nvPr userDrawn="1"/>
        </p:nvSpPr>
        <p:spPr>
          <a:xfrm>
            <a:off x="352425" y="4756380"/>
            <a:ext cx="550703" cy="252000"/>
          </a:xfrm>
          <a:prstGeom prst="rect">
            <a:avLst/>
          </a:prstGeom>
        </p:spPr>
        <p:txBody>
          <a:bodyPr vert="horz" lIns="115214" tIns="57607" rIns="115214" bIns="57607" rtlCol="0" anchor="ctr"/>
          <a:lstStyle/>
          <a:p>
            <a:pPr lvl="0">
              <a:defRPr/>
            </a:pPr>
            <a:fld id="{D42D1118-0BEA-4219-AAE0-0D1ADB44C724}" type="slidenum">
              <a:rPr lang="de-DE" sz="1100" smtClean="0">
                <a:solidFill>
                  <a:schemeClr val="bg1"/>
                </a:solidFill>
              </a:rPr>
              <a:t>‹Nr.›</a:t>
            </a:fld>
            <a:endParaRPr lang="de-DE" sz="1100">
              <a:solidFill>
                <a:schemeClr val="bg1"/>
              </a:solidFill>
            </a:endParaRPr>
          </a:p>
        </p:txBody>
      </p:sp>
      <p:sp>
        <p:nvSpPr>
          <p:cNvPr id="11" name="Fußzeilenplatzhalter 2"/>
          <p:cNvSpPr>
            <a:spLocks noGrp="1"/>
          </p:cNvSpPr>
          <p:nvPr>
            <p:ph type="ftr" sz="quarter" idx="10"/>
          </p:nvPr>
        </p:nvSpPr>
        <p:spPr>
          <a:xfrm>
            <a:off x="819150" y="4738689"/>
            <a:ext cx="3086100" cy="274637"/>
          </a:xfrm>
        </p:spPr>
        <p:txBody>
          <a:bodyPr/>
          <a:lstStyle/>
          <a:p>
            <a:r>
              <a:rPr lang="de-DE"/>
              <a:t>Titel, Verfasser, Datum</a:t>
            </a:r>
          </a:p>
        </p:txBody>
      </p:sp>
    </p:spTree>
    <p:custDataLst>
      <p:tags r:id="rId1"/>
    </p:custDataLst>
    <p:extLst>
      <p:ext uri="{BB962C8B-B14F-4D97-AF65-F5344CB8AC3E}">
        <p14:creationId xmlns:p14="http://schemas.microsoft.com/office/powerpoint/2010/main" val="2831113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Weißer Hintergrund">
    <p:spTree>
      <p:nvGrpSpPr>
        <p:cNvPr id="1" name=""/>
        <p:cNvGrpSpPr/>
        <p:nvPr/>
      </p:nvGrpSpPr>
      <p:grpSpPr>
        <a:xfrm>
          <a:off x="0" y="0"/>
          <a:ext cx="0" cy="0"/>
          <a:chOff x="0" y="0"/>
          <a:chExt cx="0" cy="0"/>
        </a:xfrm>
      </p:grpSpPr>
      <p:sp>
        <p:nvSpPr>
          <p:cNvPr id="33" name="Rechteck 32"/>
          <p:cNvSpPr/>
          <p:nvPr userDrawn="1"/>
        </p:nvSpPr>
        <p:spPr>
          <a:xfrm>
            <a:off x="0" y="45058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31" name="Fußzeilenplatzhalter 4"/>
          <p:cNvSpPr txBox="1">
            <a:spLocks/>
          </p:cNvSpPr>
          <p:nvPr/>
        </p:nvSpPr>
        <p:spPr>
          <a:xfrm>
            <a:off x="678007" y="4686520"/>
            <a:ext cx="5039478" cy="252000"/>
          </a:xfrm>
          <a:prstGeom prst="rect">
            <a:avLst/>
          </a:prstGeom>
        </p:spPr>
        <p:txBody>
          <a:bodyPr vert="horz" lIns="115214" tIns="57607" rIns="115214" bIns="57607" rtlCol="0" anchor="ctr"/>
          <a:lstStyle/>
          <a:p>
            <a:pPr lvl="0">
              <a:defRPr/>
            </a:pPr>
            <a:endParaRPr lang="de-DE" sz="1100">
              <a:solidFill>
                <a:schemeClr val="bg1"/>
              </a:solidFill>
            </a:endParaRPr>
          </a:p>
        </p:txBody>
      </p:sp>
      <p:sp>
        <p:nvSpPr>
          <p:cNvPr id="29" name="Titelplatzhalter 4"/>
          <p:cNvSpPr>
            <a:spLocks noGrp="1"/>
          </p:cNvSpPr>
          <p:nvPr>
            <p:ph type="title" hasCustomPrompt="1"/>
          </p:nvPr>
        </p:nvSpPr>
        <p:spPr>
          <a:xfrm>
            <a:off x="209550" y="160339"/>
            <a:ext cx="7886700" cy="864000"/>
          </a:xfrm>
          <a:prstGeom prst="rect">
            <a:avLst/>
          </a:prstGeom>
        </p:spPr>
        <p:txBody>
          <a:bodyPr vert="horz" lIns="91440" tIns="45720" rIns="91440" bIns="45720" rtlCol="0" anchor="ctr">
            <a:normAutofit/>
          </a:bodyPr>
          <a:lstStyle/>
          <a:p>
            <a:r>
              <a:rPr lang="de-DE"/>
              <a:t>Überschrift</a:t>
            </a:r>
          </a:p>
        </p:txBody>
      </p:sp>
      <p:sp>
        <p:nvSpPr>
          <p:cNvPr id="6" name="Textplatzhalter 5"/>
          <p:cNvSpPr>
            <a:spLocks noGrp="1"/>
          </p:cNvSpPr>
          <p:nvPr>
            <p:ph type="body" sz="quarter" idx="12"/>
          </p:nvPr>
        </p:nvSpPr>
        <p:spPr>
          <a:xfrm>
            <a:off x="209550" y="1112838"/>
            <a:ext cx="7886700" cy="2854325"/>
          </a:xfrm>
        </p:spPr>
        <p:txBody>
          <a:bodyPr/>
          <a:lstStyle/>
          <a:p>
            <a:pPr lvl="0"/>
            <a:r>
              <a:rPr lang="de-DE"/>
              <a:t>Textmasterformat bearbeiten</a:t>
            </a:r>
          </a:p>
          <a:p>
            <a:pPr lvl="1"/>
            <a:r>
              <a:rPr lang="de-DE"/>
              <a:t>Zweite Ebene</a:t>
            </a:r>
          </a:p>
        </p:txBody>
      </p:sp>
      <p:sp>
        <p:nvSpPr>
          <p:cNvPr id="9" name="Fußzeilenplatzhalter 4"/>
          <p:cNvSpPr txBox="1">
            <a:spLocks/>
          </p:cNvSpPr>
          <p:nvPr userDrawn="1"/>
        </p:nvSpPr>
        <p:spPr>
          <a:xfrm>
            <a:off x="352425" y="4756380"/>
            <a:ext cx="550703" cy="252000"/>
          </a:xfrm>
          <a:prstGeom prst="rect">
            <a:avLst/>
          </a:prstGeom>
        </p:spPr>
        <p:txBody>
          <a:bodyPr vert="horz" lIns="115214" tIns="57607" rIns="115214" bIns="57607" rtlCol="0" anchor="ctr"/>
          <a:lstStyle/>
          <a:p>
            <a:pPr lvl="0">
              <a:defRPr/>
            </a:pPr>
            <a:fld id="{D42D1118-0BEA-4219-AAE0-0D1ADB44C724}" type="slidenum">
              <a:rPr lang="de-DE" sz="1100" smtClean="0">
                <a:solidFill>
                  <a:schemeClr val="bg1"/>
                </a:solidFill>
              </a:rPr>
              <a:t>‹Nr.›</a:t>
            </a:fld>
            <a:endParaRPr lang="de-DE" sz="1100">
              <a:solidFill>
                <a:schemeClr val="bg1"/>
              </a:solidFill>
            </a:endParaRPr>
          </a:p>
        </p:txBody>
      </p:sp>
      <p:sp>
        <p:nvSpPr>
          <p:cNvPr id="10" name="Fußzeilenplatzhalter 2"/>
          <p:cNvSpPr>
            <a:spLocks noGrp="1"/>
          </p:cNvSpPr>
          <p:nvPr>
            <p:ph type="ftr" sz="quarter" idx="10"/>
          </p:nvPr>
        </p:nvSpPr>
        <p:spPr>
          <a:xfrm>
            <a:off x="819150" y="4738689"/>
            <a:ext cx="3086100" cy="274637"/>
          </a:xfrm>
        </p:spPr>
        <p:txBody>
          <a:bodyPr/>
          <a:lstStyle/>
          <a:p>
            <a:r>
              <a:rPr lang="de-DE"/>
              <a:t>Titel, Verfasser, Datum</a:t>
            </a:r>
          </a:p>
        </p:txBody>
      </p:sp>
      <p:pic>
        <p:nvPicPr>
          <p:cNvPr id="11" name="Bild 4"/>
          <p:cNvPicPr>
            <a:picLocks noChangeAspect="1"/>
          </p:cNvPicPr>
          <p:nvPr userDrawn="1"/>
        </p:nvPicPr>
        <p:blipFill>
          <a:blip r:embed="rId3"/>
          <a:stretch>
            <a:fillRect/>
          </a:stretch>
        </p:blipFill>
        <p:spPr>
          <a:xfrm>
            <a:off x="0" y="4311870"/>
            <a:ext cx="9144000" cy="749300"/>
          </a:xfrm>
          <a:prstGeom prst="rect">
            <a:avLst/>
          </a:prstGeom>
        </p:spPr>
      </p:pic>
    </p:spTree>
    <p:custDataLst>
      <p:tags r:id="rId1"/>
    </p:custDataLst>
    <p:extLst>
      <p:ext uri="{BB962C8B-B14F-4D97-AF65-F5344CB8AC3E}">
        <p14:creationId xmlns:p14="http://schemas.microsoft.com/office/powerpoint/2010/main" val="566938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etzte Sei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7BC19C-A1E6-4489-9BC3-C001F2DEFA38}"/>
              </a:ext>
            </a:extLst>
          </p:cNvPr>
          <p:cNvSpPr>
            <a:spLocks noGrp="1"/>
          </p:cNvSpPr>
          <p:nvPr>
            <p:ph type="title"/>
          </p:nvPr>
        </p:nvSpPr>
        <p:spPr/>
        <p:txBody>
          <a:bodyPr/>
          <a:lstStyle/>
          <a:p>
            <a:r>
              <a:rPr lang="de-DE"/>
              <a:t>Mastertitelformat bearbeiten</a:t>
            </a:r>
          </a:p>
        </p:txBody>
      </p:sp>
      <p:sp>
        <p:nvSpPr>
          <p:cNvPr id="3" name="Fußzeilenplatzhalter 2">
            <a:extLst>
              <a:ext uri="{FF2B5EF4-FFF2-40B4-BE49-F238E27FC236}">
                <a16:creationId xmlns:a16="http://schemas.microsoft.com/office/drawing/2014/main" id="{168D64DD-5E52-4094-B64C-864F594052A9}"/>
              </a:ext>
            </a:extLst>
          </p:cNvPr>
          <p:cNvSpPr>
            <a:spLocks noGrp="1"/>
          </p:cNvSpPr>
          <p:nvPr>
            <p:ph type="ftr" sz="quarter" idx="10"/>
          </p:nvPr>
        </p:nvSpPr>
        <p:spPr/>
        <p:txBody>
          <a:bodyPr/>
          <a:lstStyle/>
          <a:p>
            <a:r>
              <a:rPr lang="de-DE"/>
              <a:t>Titel, Verfasser, Datum</a:t>
            </a:r>
          </a:p>
        </p:txBody>
      </p:sp>
      <p:pic>
        <p:nvPicPr>
          <p:cNvPr id="5" name="Grafik 4">
            <a:extLst>
              <a:ext uri="{FF2B5EF4-FFF2-40B4-BE49-F238E27FC236}">
                <a16:creationId xmlns:a16="http://schemas.microsoft.com/office/drawing/2014/main" id="{2CCAC922-7B04-487C-B885-EC290EAE3415}"/>
              </a:ext>
            </a:extLst>
          </p:cNvPr>
          <p:cNvPicPr>
            <a:picLocks noChangeAspect="1"/>
          </p:cNvPicPr>
          <p:nvPr userDrawn="1"/>
        </p:nvPicPr>
        <p:blipFill>
          <a:blip r:embed="rId3"/>
          <a:stretch>
            <a:fillRect/>
          </a:stretch>
        </p:blipFill>
        <p:spPr>
          <a:xfrm>
            <a:off x="-1" y="0"/>
            <a:ext cx="9184821" cy="5143500"/>
          </a:xfrm>
          <a:prstGeom prst="rect">
            <a:avLst/>
          </a:prstGeom>
        </p:spPr>
      </p:pic>
    </p:spTree>
    <p:custDataLst>
      <p:tags r:id="rId1"/>
    </p:custDataLst>
    <p:extLst>
      <p:ext uri="{BB962C8B-B14F-4D97-AF65-F5344CB8AC3E}">
        <p14:creationId xmlns:p14="http://schemas.microsoft.com/office/powerpoint/2010/main" val="8730068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ags" Target="../tags/tag2.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Titelplatzhalter 4"/>
          <p:cNvSpPr>
            <a:spLocks noGrp="1"/>
          </p:cNvSpPr>
          <p:nvPr>
            <p:ph type="title"/>
          </p:nvPr>
        </p:nvSpPr>
        <p:spPr>
          <a:xfrm>
            <a:off x="209550" y="160339"/>
            <a:ext cx="7886700" cy="804862"/>
          </a:xfrm>
          <a:prstGeom prst="rect">
            <a:avLst/>
          </a:prstGeom>
        </p:spPr>
        <p:txBody>
          <a:bodyPr vert="horz" lIns="91440" tIns="45720" rIns="91440" bIns="45720" rtlCol="0" anchor="ctr">
            <a:normAutofit/>
          </a:bodyPr>
          <a:lstStyle/>
          <a:p>
            <a:r>
              <a:rPr lang="de-DE"/>
              <a:t>Titelmasterformat</a:t>
            </a:r>
            <a:br>
              <a:rPr lang="de-DE"/>
            </a:br>
            <a:r>
              <a:rPr lang="de-DE"/>
              <a:t>durch Klicken bearbeiten</a:t>
            </a:r>
          </a:p>
        </p:txBody>
      </p:sp>
      <p:sp>
        <p:nvSpPr>
          <p:cNvPr id="7" name="Fußzeilenplatzhalter 6"/>
          <p:cNvSpPr>
            <a:spLocks noGrp="1"/>
          </p:cNvSpPr>
          <p:nvPr>
            <p:ph type="ftr" sz="quarter" idx="3"/>
          </p:nvPr>
        </p:nvSpPr>
        <p:spPr>
          <a:xfrm>
            <a:off x="819150" y="4668839"/>
            <a:ext cx="3086100" cy="274637"/>
          </a:xfrm>
          <a:prstGeom prst="rect">
            <a:avLst/>
          </a:prstGeom>
        </p:spPr>
        <p:txBody>
          <a:bodyPr vert="horz" lIns="91440" tIns="45720" rIns="91440" bIns="45720" rtlCol="0" anchor="ctr"/>
          <a:lstStyle>
            <a:lvl1pPr algn="l">
              <a:defRPr sz="1100" b="0">
                <a:solidFill>
                  <a:schemeClr val="bg1"/>
                </a:solidFill>
              </a:defRPr>
            </a:lvl1pPr>
          </a:lstStyle>
          <a:p>
            <a:r>
              <a:rPr lang="de-DE"/>
              <a:t>Titel, Verfasser, Datum</a:t>
            </a:r>
          </a:p>
        </p:txBody>
      </p:sp>
      <p:sp>
        <p:nvSpPr>
          <p:cNvPr id="8" name="Textplatzhalter 7"/>
          <p:cNvSpPr>
            <a:spLocks noGrp="1"/>
          </p:cNvSpPr>
          <p:nvPr>
            <p:ph type="body" idx="1"/>
          </p:nvPr>
        </p:nvSpPr>
        <p:spPr>
          <a:xfrm>
            <a:off x="209550" y="1190627"/>
            <a:ext cx="4374000" cy="2854800"/>
          </a:xfrm>
          <a:prstGeom prst="rect">
            <a:avLst/>
          </a:prstGeom>
        </p:spPr>
        <p:txBody>
          <a:bodyPr vert="horz" lIns="91440" tIns="45720" rIns="91440" bIns="45720" rtlCol="0">
            <a:normAutofit/>
          </a:bodyPr>
          <a:lstStyle/>
          <a:p>
            <a:pPr lvl="0"/>
            <a:r>
              <a:rPr lang="de-DE"/>
              <a:t>Textmasterformat bearbeiten</a:t>
            </a:r>
          </a:p>
          <a:p>
            <a:pPr lvl="1"/>
            <a:r>
              <a:rPr lang="de-DE"/>
              <a:t>Zweite Ebene</a:t>
            </a:r>
          </a:p>
        </p:txBody>
      </p:sp>
    </p:spTree>
    <p:custDataLst>
      <p:tags r:id="rId5"/>
    </p:custDataLst>
    <p:extLst>
      <p:ext uri="{BB962C8B-B14F-4D97-AF65-F5344CB8AC3E}">
        <p14:creationId xmlns:p14="http://schemas.microsoft.com/office/powerpoint/2010/main" val="3202786482"/>
      </p:ext>
    </p:extLst>
  </p:cSld>
  <p:clrMap bg1="lt1" tx1="dk1" bg2="lt2" tx2="dk2" accent1="accent1" accent2="accent2" accent3="accent3" accent4="accent4" accent5="accent5" accent6="accent6" hlink="hlink" folHlink="folHlink"/>
  <p:sldLayoutIdLst>
    <p:sldLayoutId id="2147483652" r:id="rId1"/>
    <p:sldLayoutId id="2147483659" r:id="rId2"/>
    <p:sldLayoutId id="2147483660" r:id="rId3"/>
  </p:sldLayoutIdLst>
  <p:hf sldNum="0" hdr="0" dt="0"/>
  <p:txStyles>
    <p:titleStyle>
      <a:lvl1pPr algn="l" defTabSz="457171" rtl="0" eaLnBrk="1" latinLnBrk="0" hangingPunct="1">
        <a:spcBef>
          <a:spcPct val="0"/>
        </a:spcBef>
        <a:buNone/>
        <a:defRPr sz="2800" b="1" kern="1200">
          <a:solidFill>
            <a:srgbClr val="00446B"/>
          </a:solidFill>
          <a:latin typeface="+mj-lt"/>
          <a:ea typeface="+mj-ea"/>
          <a:cs typeface="+mj-cs"/>
        </a:defRPr>
      </a:lvl1pPr>
    </p:titleStyle>
    <p:body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de-DE"/>
      </a:defPPr>
      <a:lvl1pPr marL="0" algn="l" defTabSz="457171" rtl="0" eaLnBrk="1" latinLnBrk="0" hangingPunct="1">
        <a:defRPr sz="1800" kern="1200">
          <a:solidFill>
            <a:schemeClr val="tx1"/>
          </a:solidFill>
          <a:latin typeface="+mn-lt"/>
          <a:ea typeface="+mn-ea"/>
          <a:cs typeface="+mn-cs"/>
        </a:defRPr>
      </a:lvl1pPr>
      <a:lvl2pPr marL="457171" algn="l" defTabSz="457171" rtl="0" eaLnBrk="1" latinLnBrk="0" hangingPunct="1">
        <a:defRPr sz="1800" kern="1200">
          <a:solidFill>
            <a:schemeClr val="tx1"/>
          </a:solidFill>
          <a:latin typeface="+mn-lt"/>
          <a:ea typeface="+mn-ea"/>
          <a:cs typeface="+mn-cs"/>
        </a:defRPr>
      </a:lvl2pPr>
      <a:lvl3pPr marL="914341" algn="l" defTabSz="457171" rtl="0" eaLnBrk="1" latinLnBrk="0" hangingPunct="1">
        <a:defRPr sz="1800" kern="1200">
          <a:solidFill>
            <a:schemeClr val="tx1"/>
          </a:solidFill>
          <a:latin typeface="+mn-lt"/>
          <a:ea typeface="+mn-ea"/>
          <a:cs typeface="+mn-cs"/>
        </a:defRPr>
      </a:lvl3pPr>
      <a:lvl4pPr marL="1371512" algn="l" defTabSz="457171" rtl="0" eaLnBrk="1" latinLnBrk="0" hangingPunct="1">
        <a:defRPr sz="1800" kern="1200">
          <a:solidFill>
            <a:schemeClr val="tx1"/>
          </a:solidFill>
          <a:latin typeface="+mn-lt"/>
          <a:ea typeface="+mn-ea"/>
          <a:cs typeface="+mn-cs"/>
        </a:defRPr>
      </a:lvl4pPr>
      <a:lvl5pPr marL="1828683" algn="l" defTabSz="457171" rtl="0" eaLnBrk="1" latinLnBrk="0" hangingPunct="1">
        <a:defRPr sz="1800" kern="1200">
          <a:solidFill>
            <a:schemeClr val="tx1"/>
          </a:solidFill>
          <a:latin typeface="+mn-lt"/>
          <a:ea typeface="+mn-ea"/>
          <a:cs typeface="+mn-cs"/>
        </a:defRPr>
      </a:lvl5pPr>
      <a:lvl6pPr marL="2285854" algn="l" defTabSz="457171" rtl="0" eaLnBrk="1" latinLnBrk="0" hangingPunct="1">
        <a:defRPr sz="1800" kern="1200">
          <a:solidFill>
            <a:schemeClr val="tx1"/>
          </a:solidFill>
          <a:latin typeface="+mn-lt"/>
          <a:ea typeface="+mn-ea"/>
          <a:cs typeface="+mn-cs"/>
        </a:defRPr>
      </a:lvl6pPr>
      <a:lvl7pPr marL="2743024" algn="l" defTabSz="457171" rtl="0" eaLnBrk="1" latinLnBrk="0" hangingPunct="1">
        <a:defRPr sz="1800" kern="1200">
          <a:solidFill>
            <a:schemeClr val="tx1"/>
          </a:solidFill>
          <a:latin typeface="+mn-lt"/>
          <a:ea typeface="+mn-ea"/>
          <a:cs typeface="+mn-cs"/>
        </a:defRPr>
      </a:lvl7pPr>
      <a:lvl8pPr marL="3200195" algn="l" defTabSz="457171" rtl="0" eaLnBrk="1" latinLnBrk="0" hangingPunct="1">
        <a:defRPr sz="1800" kern="1200">
          <a:solidFill>
            <a:schemeClr val="tx1"/>
          </a:solidFill>
          <a:latin typeface="+mn-lt"/>
          <a:ea typeface="+mn-ea"/>
          <a:cs typeface="+mn-cs"/>
        </a:defRPr>
      </a:lvl8pPr>
      <a:lvl9pPr marL="3657366" algn="l" defTabSz="45717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notesSlide" Target="../notesSlides/notesSlide4.xml"/><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24.emf"/><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5.xml"/><Relationship Id="rId5" Type="http://schemas.openxmlformats.org/officeDocument/2006/relationships/image" Target="../media/image26.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drinnen enthält.&#10;&#10;Automatisch generierte Beschreibung">
            <a:extLst>
              <a:ext uri="{FF2B5EF4-FFF2-40B4-BE49-F238E27FC236}">
                <a16:creationId xmlns:a16="http://schemas.microsoft.com/office/drawing/2014/main" id="{ACCEA3C1-33E1-4BA9-92D3-D259233FBFC5}"/>
              </a:ext>
            </a:extLst>
          </p:cNvPr>
          <p:cNvPicPr>
            <a:picLocks noChangeAspect="1"/>
          </p:cNvPicPr>
          <p:nvPr/>
        </p:nvPicPr>
        <p:blipFill rotWithShape="1">
          <a:blip r:embed="rId4"/>
          <a:srcRect t="4789" b="21045"/>
          <a:stretch/>
        </p:blipFill>
        <p:spPr>
          <a:xfrm>
            <a:off x="0" y="0"/>
            <a:ext cx="9144003" cy="4472485"/>
          </a:xfrm>
          <a:prstGeom prst="rect">
            <a:avLst/>
          </a:prstGeom>
        </p:spPr>
      </p:pic>
      <p:sp>
        <p:nvSpPr>
          <p:cNvPr id="50" name="Rechteck 49"/>
          <p:cNvSpPr/>
          <p:nvPr/>
        </p:nvSpPr>
        <p:spPr>
          <a:xfrm>
            <a:off x="0" y="3346073"/>
            <a:ext cx="9144000" cy="1081147"/>
          </a:xfrm>
          <a:prstGeom prst="rect">
            <a:avLst/>
          </a:prstGeom>
          <a:solidFill>
            <a:srgbClr val="003D6A">
              <a:alpha val="6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71"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a:ea typeface="+mn-ea"/>
              <a:cs typeface="+mn-cs"/>
            </a:endParaRPr>
          </a:p>
        </p:txBody>
      </p:sp>
      <p:sp>
        <p:nvSpPr>
          <p:cNvPr id="49" name="Titel 1"/>
          <p:cNvSpPr txBox="1">
            <a:spLocks/>
          </p:cNvSpPr>
          <p:nvPr/>
        </p:nvSpPr>
        <p:spPr>
          <a:xfrm>
            <a:off x="230149" y="3441577"/>
            <a:ext cx="8858637" cy="839334"/>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defTabSz="457200">
              <a:spcBef>
                <a:spcPct val="0"/>
              </a:spcBef>
              <a:defRPr/>
            </a:pPr>
            <a:r>
              <a:rPr lang="de-DE" sz="3000" b="1" dirty="0">
                <a:solidFill>
                  <a:srgbClr val="FFFFFF"/>
                </a:solidFill>
              </a:rPr>
              <a:t>PGL-plus-P</a:t>
            </a:r>
            <a:endParaRPr lang="de-DE" sz="3000" b="1" dirty="0">
              <a:solidFill>
                <a:srgbClr val="FFFFFF"/>
              </a:solidFill>
              <a:latin typeface="Calibri"/>
            </a:endParaRPr>
          </a:p>
          <a:p>
            <a:pPr marL="84138" defTabSz="457200">
              <a:spcBef>
                <a:spcPct val="0"/>
              </a:spcBef>
              <a:defRPr/>
            </a:pPr>
            <a:r>
              <a:rPr lang="de-DE" dirty="0">
                <a:solidFill>
                  <a:srgbClr val="FFFFFF"/>
                </a:solidFill>
              </a:rPr>
              <a:t>Der weltweit erste pneumatische Greifer mit zertifizierter sicherer Greifkrafterhaltung</a:t>
            </a:r>
          </a:p>
        </p:txBody>
      </p:sp>
      <p:pic>
        <p:nvPicPr>
          <p:cNvPr id="22" name="Grafik 2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12807" y="4872302"/>
            <a:ext cx="1346200" cy="89566"/>
          </a:xfrm>
          <a:prstGeom prst="rect">
            <a:avLst/>
          </a:prstGeom>
        </p:spPr>
      </p:pic>
      <p:pic>
        <p:nvPicPr>
          <p:cNvPr id="23" name="Grafik 22"/>
          <p:cNvPicPr>
            <a:picLocks noChangeAspect="1"/>
          </p:cNvPicPr>
          <p:nvPr/>
        </p:nvPicPr>
        <p:blipFill rotWithShape="1">
          <a:blip r:embed="rId6"/>
          <a:srcRect l="38113" b="2500"/>
          <a:stretch/>
        </p:blipFill>
        <p:spPr>
          <a:xfrm>
            <a:off x="471268" y="4714856"/>
            <a:ext cx="207512" cy="222904"/>
          </a:xfrm>
          <a:prstGeom prst="rect">
            <a:avLst/>
          </a:prstGeom>
        </p:spPr>
      </p:pic>
      <p:pic>
        <p:nvPicPr>
          <p:cNvPr id="7" name="Bild 4">
            <a:extLst>
              <a:ext uri="{FF2B5EF4-FFF2-40B4-BE49-F238E27FC236}">
                <a16:creationId xmlns:a16="http://schemas.microsoft.com/office/drawing/2014/main" id="{FF2BE00B-75A5-427F-855A-AFBD37CAD0AC}"/>
              </a:ext>
            </a:extLst>
          </p:cNvPr>
          <p:cNvPicPr>
            <a:picLocks noChangeAspect="1"/>
          </p:cNvPicPr>
          <p:nvPr/>
        </p:nvPicPr>
        <p:blipFill>
          <a:blip r:embed="rId7"/>
          <a:stretch>
            <a:fillRect/>
          </a:stretch>
        </p:blipFill>
        <p:spPr>
          <a:xfrm>
            <a:off x="0" y="4311870"/>
            <a:ext cx="9144000" cy="749300"/>
          </a:xfrm>
          <a:prstGeom prst="rect">
            <a:avLst/>
          </a:prstGeom>
        </p:spPr>
      </p:pic>
    </p:spTree>
    <p:custDataLst>
      <p:tags r:id="rId1"/>
    </p:custDataLst>
    <p:extLst>
      <p:ext uri="{BB962C8B-B14F-4D97-AF65-F5344CB8AC3E}">
        <p14:creationId xmlns:p14="http://schemas.microsoft.com/office/powerpoint/2010/main" val="2712700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49D34C3-D4DC-4BD1-A15F-E48E2AB4DDA2}"/>
              </a:ext>
            </a:extLst>
          </p:cNvPr>
          <p:cNvSpPr>
            <a:spLocks noGrp="1"/>
          </p:cNvSpPr>
          <p:nvPr>
            <p:ph type="title"/>
          </p:nvPr>
        </p:nvSpPr>
        <p:spPr/>
        <p:txBody>
          <a:bodyPr>
            <a:normAutofit fontScale="90000"/>
          </a:bodyPr>
          <a:lstStyle/>
          <a:p>
            <a:r>
              <a:rPr lang="de-DE" dirty="0"/>
              <a:t>Pneumatischer Universalgreifer </a:t>
            </a:r>
            <a:r>
              <a:rPr lang="de-DE" dirty="0">
                <a:solidFill>
                  <a:srgbClr val="003D6A"/>
                </a:solidFill>
              </a:rPr>
              <a:t>PGL-plus-P</a:t>
            </a:r>
            <a:br>
              <a:rPr lang="de-DE" dirty="0">
                <a:solidFill>
                  <a:srgbClr val="003D6A"/>
                </a:solidFill>
              </a:rPr>
            </a:br>
            <a:r>
              <a:rPr lang="de-DE" dirty="0">
                <a:solidFill>
                  <a:srgbClr val="00B0F0"/>
                </a:solidFill>
              </a:rPr>
              <a:t>Weltneuheit</a:t>
            </a:r>
            <a:endParaRPr lang="en-US" b="0" dirty="0">
              <a:solidFill>
                <a:srgbClr val="00B0F0"/>
              </a:solidFill>
            </a:endParaRPr>
          </a:p>
        </p:txBody>
      </p:sp>
      <p:sp>
        <p:nvSpPr>
          <p:cNvPr id="4" name="Textplatzhalter 3">
            <a:extLst>
              <a:ext uri="{FF2B5EF4-FFF2-40B4-BE49-F238E27FC236}">
                <a16:creationId xmlns:a16="http://schemas.microsoft.com/office/drawing/2014/main" id="{31BB495C-63BE-4B1C-ABA4-37E01935D32A}"/>
              </a:ext>
            </a:extLst>
          </p:cNvPr>
          <p:cNvSpPr>
            <a:spLocks noGrp="1"/>
          </p:cNvSpPr>
          <p:nvPr>
            <p:ph type="body" sz="quarter" idx="12"/>
          </p:nvPr>
        </p:nvSpPr>
        <p:spPr>
          <a:xfrm>
            <a:off x="590550" y="1385853"/>
            <a:ext cx="7400925" cy="2871822"/>
          </a:xfrm>
          <a:noFill/>
          <a:ln w="19050">
            <a:noFill/>
          </a:ln>
        </p:spPr>
        <p:txBody>
          <a:bodyPr>
            <a:normAutofit/>
          </a:bodyPr>
          <a:lstStyle/>
          <a:p>
            <a:pPr>
              <a:spcBef>
                <a:spcPts val="0"/>
              </a:spcBef>
            </a:pPr>
            <a:r>
              <a:rPr lang="de-DE" b="1" dirty="0">
                <a:solidFill>
                  <a:srgbClr val="00B0F0"/>
                </a:solidFill>
              </a:rPr>
              <a:t>Zertifizierte sichere Greifkrafterhaltung</a:t>
            </a:r>
          </a:p>
          <a:p>
            <a:pPr>
              <a:spcBef>
                <a:spcPts val="0"/>
              </a:spcBef>
            </a:pPr>
            <a:r>
              <a:rPr lang="de-DE" sz="1400" dirty="0">
                <a:solidFill>
                  <a:srgbClr val="003D6A"/>
                </a:solidFill>
              </a:rPr>
              <a:t>	PL-d, Kat. 3</a:t>
            </a:r>
            <a:endParaRPr lang="de-DE" sz="1400" dirty="0"/>
          </a:p>
          <a:p>
            <a:pPr>
              <a:spcBef>
                <a:spcPts val="0"/>
              </a:spcBef>
            </a:pPr>
            <a:r>
              <a:rPr lang="de-DE" b="1" dirty="0">
                <a:solidFill>
                  <a:srgbClr val="00B0F0"/>
                </a:solidFill>
              </a:rPr>
              <a:t>Integrierte Positionssensorik</a:t>
            </a:r>
            <a:r>
              <a:rPr lang="de-DE" dirty="0">
                <a:solidFill>
                  <a:srgbClr val="00ADEE"/>
                </a:solidFill>
              </a:rPr>
              <a:t> </a:t>
            </a:r>
          </a:p>
          <a:p>
            <a:pPr>
              <a:spcBef>
                <a:spcPts val="0"/>
              </a:spcBef>
            </a:pPr>
            <a:r>
              <a:rPr lang="de-DE" sz="1400" dirty="0">
                <a:solidFill>
                  <a:srgbClr val="003D6A"/>
                </a:solidFill>
              </a:rPr>
              <a:t>	Abfrage via IO-Link</a:t>
            </a:r>
          </a:p>
          <a:p>
            <a:pPr>
              <a:spcBef>
                <a:spcPts val="0"/>
              </a:spcBef>
            </a:pPr>
            <a:r>
              <a:rPr lang="de-DE" b="1" dirty="0">
                <a:solidFill>
                  <a:srgbClr val="00ADEE"/>
                </a:solidFill>
              </a:rPr>
              <a:t>Doppelter Backenhub</a:t>
            </a:r>
          </a:p>
          <a:p>
            <a:pPr lvl="1">
              <a:spcBef>
                <a:spcPts val="0"/>
              </a:spcBef>
            </a:pPr>
            <a:r>
              <a:rPr lang="de-DE" sz="1400" dirty="0"/>
              <a:t>Im Vergleich zum PGN-plus-P mit vergleichbarer Greifkraft</a:t>
            </a:r>
            <a:endParaRPr lang="de-DE" sz="1400" dirty="0">
              <a:solidFill>
                <a:srgbClr val="003D6A"/>
              </a:solidFill>
            </a:endParaRPr>
          </a:p>
          <a:p>
            <a:pPr>
              <a:spcBef>
                <a:spcPts val="0"/>
              </a:spcBef>
            </a:pPr>
            <a:r>
              <a:rPr lang="de-DE" b="1" dirty="0">
                <a:solidFill>
                  <a:srgbClr val="00B0F0"/>
                </a:solidFill>
              </a:rPr>
              <a:t>Standardmäßig IP 64</a:t>
            </a:r>
          </a:p>
          <a:p>
            <a:pPr>
              <a:spcBef>
                <a:spcPts val="0"/>
              </a:spcBef>
            </a:pPr>
            <a:r>
              <a:rPr lang="de-DE" sz="1400" dirty="0">
                <a:solidFill>
                  <a:srgbClr val="00ADEE"/>
                </a:solidFill>
              </a:rPr>
              <a:t>	</a:t>
            </a:r>
            <a:r>
              <a:rPr lang="de-DE" sz="1400" dirty="0">
                <a:solidFill>
                  <a:srgbClr val="003D6A"/>
                </a:solidFill>
              </a:rPr>
              <a:t>Rundum metallisch gekapselt und zusätzlich an den Grundbacken abgedichtet</a:t>
            </a:r>
          </a:p>
          <a:p>
            <a:pPr>
              <a:spcBef>
                <a:spcPts val="0"/>
              </a:spcBef>
            </a:pPr>
            <a:r>
              <a:rPr lang="de-DE" b="1" dirty="0">
                <a:solidFill>
                  <a:srgbClr val="00B0F0"/>
                </a:solidFill>
              </a:rPr>
              <a:t>SCHUNK Vielzahn-Gleitführung</a:t>
            </a:r>
          </a:p>
          <a:p>
            <a:pPr>
              <a:spcBef>
                <a:spcPts val="0"/>
              </a:spcBef>
            </a:pPr>
            <a:r>
              <a:rPr lang="de-DE" sz="1400" dirty="0">
                <a:solidFill>
                  <a:srgbClr val="00ADEE"/>
                </a:solidFill>
              </a:rPr>
              <a:t>	</a:t>
            </a:r>
            <a:r>
              <a:rPr lang="de-DE" sz="1400" dirty="0">
                <a:solidFill>
                  <a:srgbClr val="003D6A"/>
                </a:solidFill>
              </a:rPr>
              <a:t>Bewährt und robust</a:t>
            </a:r>
          </a:p>
        </p:txBody>
      </p:sp>
      <p:grpSp>
        <p:nvGrpSpPr>
          <p:cNvPr id="11" name="Gruppieren 10">
            <a:extLst>
              <a:ext uri="{FF2B5EF4-FFF2-40B4-BE49-F238E27FC236}">
                <a16:creationId xmlns:a16="http://schemas.microsoft.com/office/drawing/2014/main" id="{D165048F-CE40-40B7-9148-248AD55237BA}"/>
              </a:ext>
            </a:extLst>
          </p:cNvPr>
          <p:cNvGrpSpPr/>
          <p:nvPr/>
        </p:nvGrpSpPr>
        <p:grpSpPr>
          <a:xfrm>
            <a:off x="258958" y="1415051"/>
            <a:ext cx="324000" cy="324000"/>
            <a:chOff x="287550" y="1878405"/>
            <a:chExt cx="324000" cy="324000"/>
          </a:xfrm>
        </p:grpSpPr>
        <p:sp>
          <p:nvSpPr>
            <p:cNvPr id="13" name="Oval 8">
              <a:extLst>
                <a:ext uri="{FF2B5EF4-FFF2-40B4-BE49-F238E27FC236}">
                  <a16:creationId xmlns:a16="http://schemas.microsoft.com/office/drawing/2014/main" id="{5FF7BD67-991E-4B8F-9A47-18B5B5C2D42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4" name="Freeform 9">
              <a:extLst>
                <a:ext uri="{FF2B5EF4-FFF2-40B4-BE49-F238E27FC236}">
                  <a16:creationId xmlns:a16="http://schemas.microsoft.com/office/drawing/2014/main" id="{AE31927F-BD63-4410-98D2-5695877303B8}"/>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5" name="Gruppieren 14">
            <a:extLst>
              <a:ext uri="{FF2B5EF4-FFF2-40B4-BE49-F238E27FC236}">
                <a16:creationId xmlns:a16="http://schemas.microsoft.com/office/drawing/2014/main" id="{B287F120-3613-4AE0-83D6-74248CF14F3D}"/>
              </a:ext>
            </a:extLst>
          </p:cNvPr>
          <p:cNvGrpSpPr/>
          <p:nvPr/>
        </p:nvGrpSpPr>
        <p:grpSpPr>
          <a:xfrm>
            <a:off x="258958" y="1940727"/>
            <a:ext cx="324000" cy="324000"/>
            <a:chOff x="287550" y="1878405"/>
            <a:chExt cx="324000" cy="324000"/>
          </a:xfrm>
        </p:grpSpPr>
        <p:sp>
          <p:nvSpPr>
            <p:cNvPr id="16" name="Oval 8">
              <a:extLst>
                <a:ext uri="{FF2B5EF4-FFF2-40B4-BE49-F238E27FC236}">
                  <a16:creationId xmlns:a16="http://schemas.microsoft.com/office/drawing/2014/main" id="{0CF29B85-3572-4BFB-A134-3D2BB5022D3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7" name="Freeform 9">
              <a:extLst>
                <a:ext uri="{FF2B5EF4-FFF2-40B4-BE49-F238E27FC236}">
                  <a16:creationId xmlns:a16="http://schemas.microsoft.com/office/drawing/2014/main" id="{19DF99C7-9BCA-4D2D-B254-3BFB9AD1F016}"/>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8" name="Gruppieren 17">
            <a:extLst>
              <a:ext uri="{FF2B5EF4-FFF2-40B4-BE49-F238E27FC236}">
                <a16:creationId xmlns:a16="http://schemas.microsoft.com/office/drawing/2014/main" id="{CCB6CBB3-AFB7-4C48-BF52-57A0F052A6D9}"/>
              </a:ext>
            </a:extLst>
          </p:cNvPr>
          <p:cNvGrpSpPr/>
          <p:nvPr/>
        </p:nvGrpSpPr>
        <p:grpSpPr>
          <a:xfrm>
            <a:off x="258958" y="2464241"/>
            <a:ext cx="324000" cy="324000"/>
            <a:chOff x="287550" y="1878405"/>
            <a:chExt cx="324000" cy="324000"/>
          </a:xfrm>
        </p:grpSpPr>
        <p:sp>
          <p:nvSpPr>
            <p:cNvPr id="19" name="Oval 8">
              <a:extLst>
                <a:ext uri="{FF2B5EF4-FFF2-40B4-BE49-F238E27FC236}">
                  <a16:creationId xmlns:a16="http://schemas.microsoft.com/office/drawing/2014/main" id="{D28007BA-DD7B-462F-BEE1-9993B119C191}"/>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0" name="Freeform 9">
              <a:extLst>
                <a:ext uri="{FF2B5EF4-FFF2-40B4-BE49-F238E27FC236}">
                  <a16:creationId xmlns:a16="http://schemas.microsoft.com/office/drawing/2014/main" id="{BF8F6041-A148-4111-9041-2228B15611F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1" name="Gruppieren 20">
            <a:extLst>
              <a:ext uri="{FF2B5EF4-FFF2-40B4-BE49-F238E27FC236}">
                <a16:creationId xmlns:a16="http://schemas.microsoft.com/office/drawing/2014/main" id="{DD114D73-1E60-4010-A254-7DCACDD00D22}"/>
              </a:ext>
            </a:extLst>
          </p:cNvPr>
          <p:cNvGrpSpPr/>
          <p:nvPr/>
        </p:nvGrpSpPr>
        <p:grpSpPr>
          <a:xfrm>
            <a:off x="258958" y="2986238"/>
            <a:ext cx="324000" cy="324000"/>
            <a:chOff x="287550" y="1878405"/>
            <a:chExt cx="324000" cy="324000"/>
          </a:xfrm>
        </p:grpSpPr>
        <p:sp>
          <p:nvSpPr>
            <p:cNvPr id="22" name="Oval 8">
              <a:extLst>
                <a:ext uri="{FF2B5EF4-FFF2-40B4-BE49-F238E27FC236}">
                  <a16:creationId xmlns:a16="http://schemas.microsoft.com/office/drawing/2014/main" id="{85CFB341-E28C-4DF1-B448-DEB5BE430430}"/>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3" name="Freeform 9">
              <a:extLst>
                <a:ext uri="{FF2B5EF4-FFF2-40B4-BE49-F238E27FC236}">
                  <a16:creationId xmlns:a16="http://schemas.microsoft.com/office/drawing/2014/main" id="{CEE45E3A-FD1E-4FA7-B8B4-597CA0F2D76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4" name="Gruppieren 23">
            <a:extLst>
              <a:ext uri="{FF2B5EF4-FFF2-40B4-BE49-F238E27FC236}">
                <a16:creationId xmlns:a16="http://schemas.microsoft.com/office/drawing/2014/main" id="{4ACFFE0B-5414-4A8A-8B1D-D7F12AB685C6}"/>
              </a:ext>
            </a:extLst>
          </p:cNvPr>
          <p:cNvGrpSpPr/>
          <p:nvPr/>
        </p:nvGrpSpPr>
        <p:grpSpPr>
          <a:xfrm>
            <a:off x="258958" y="3508235"/>
            <a:ext cx="324000" cy="324000"/>
            <a:chOff x="287550" y="1878405"/>
            <a:chExt cx="324000" cy="324000"/>
          </a:xfrm>
        </p:grpSpPr>
        <p:sp>
          <p:nvSpPr>
            <p:cNvPr id="25" name="Oval 8">
              <a:extLst>
                <a:ext uri="{FF2B5EF4-FFF2-40B4-BE49-F238E27FC236}">
                  <a16:creationId xmlns:a16="http://schemas.microsoft.com/office/drawing/2014/main" id="{24F11244-5EB7-46C6-A9F2-6D32CCE8232F}"/>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6" name="Freeform 9">
              <a:extLst>
                <a:ext uri="{FF2B5EF4-FFF2-40B4-BE49-F238E27FC236}">
                  <a16:creationId xmlns:a16="http://schemas.microsoft.com/office/drawing/2014/main" id="{78E80138-3CB4-44B2-8CF2-05A51B77FA4F}"/>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sp>
        <p:nvSpPr>
          <p:cNvPr id="27" name="Fußzeilenplatzhalter 3">
            <a:extLst>
              <a:ext uri="{FF2B5EF4-FFF2-40B4-BE49-F238E27FC236}">
                <a16:creationId xmlns:a16="http://schemas.microsoft.com/office/drawing/2014/main" id="{18964434-8E16-4722-94C5-5348E55DD156}"/>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pic>
        <p:nvPicPr>
          <p:cNvPr id="28" name="Grafik 27">
            <a:extLst>
              <a:ext uri="{FF2B5EF4-FFF2-40B4-BE49-F238E27FC236}">
                <a16:creationId xmlns:a16="http://schemas.microsoft.com/office/drawing/2014/main" id="{FCDB677E-89DC-4450-ACDA-F49834206533}"/>
              </a:ext>
            </a:extLst>
          </p:cNvPr>
          <p:cNvPicPr>
            <a:picLocks noChangeAspect="1"/>
          </p:cNvPicPr>
          <p:nvPr/>
        </p:nvPicPr>
        <p:blipFill>
          <a:blip r:embed="rId3"/>
          <a:stretch>
            <a:fillRect/>
          </a:stretch>
        </p:blipFill>
        <p:spPr>
          <a:xfrm>
            <a:off x="7320522" y="23853"/>
            <a:ext cx="1799625" cy="2340000"/>
          </a:xfrm>
          <a:prstGeom prst="rect">
            <a:avLst/>
          </a:prstGeom>
        </p:spPr>
      </p:pic>
    </p:spTree>
    <p:custDataLst>
      <p:tags r:id="rId1"/>
    </p:custDataLst>
    <p:extLst>
      <p:ext uri="{BB962C8B-B14F-4D97-AF65-F5344CB8AC3E}">
        <p14:creationId xmlns:p14="http://schemas.microsoft.com/office/powerpoint/2010/main" val="3234917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dirty="0"/>
              <a:t>Pneumatischer Universalgreifer PGL-plus-P</a:t>
            </a:r>
            <a:br>
              <a:rPr lang="de-DE" dirty="0"/>
            </a:br>
            <a:r>
              <a:rPr lang="de-DE" dirty="0">
                <a:solidFill>
                  <a:srgbClr val="009EE0"/>
                </a:solidFill>
              </a:rPr>
              <a:t>Baugrößenübersicht und Technische Daten</a:t>
            </a:r>
            <a:endParaRPr lang="de-DE" dirty="0"/>
          </a:p>
        </p:txBody>
      </p:sp>
      <p:graphicFrame>
        <p:nvGraphicFramePr>
          <p:cNvPr id="9" name="Tabelle 8">
            <a:extLst>
              <a:ext uri="{FF2B5EF4-FFF2-40B4-BE49-F238E27FC236}">
                <a16:creationId xmlns:a16="http://schemas.microsoft.com/office/drawing/2014/main" id="{63D1B376-1D37-4307-B803-D22CC59512E4}"/>
              </a:ext>
            </a:extLst>
          </p:cNvPr>
          <p:cNvGraphicFramePr>
            <a:graphicFrameLocks noGrp="1"/>
          </p:cNvGraphicFramePr>
          <p:nvPr>
            <p:extLst>
              <p:ext uri="{D42A27DB-BD31-4B8C-83A1-F6EECF244321}">
                <p14:modId xmlns:p14="http://schemas.microsoft.com/office/powerpoint/2010/main" val="499430587"/>
              </p:ext>
            </p:extLst>
          </p:nvPr>
        </p:nvGraphicFramePr>
        <p:xfrm>
          <a:off x="334956" y="1441829"/>
          <a:ext cx="5328000" cy="2334330"/>
        </p:xfrm>
        <a:graphic>
          <a:graphicData uri="http://schemas.openxmlformats.org/drawingml/2006/table">
            <a:tbl>
              <a:tblPr>
                <a:tableStyleId>{5940675A-B579-460E-94D1-54222C63F5DA}</a:tableStyleId>
              </a:tblPr>
              <a:tblGrid>
                <a:gridCol w="1332000">
                  <a:extLst>
                    <a:ext uri="{9D8B030D-6E8A-4147-A177-3AD203B41FA5}">
                      <a16:colId xmlns:a16="http://schemas.microsoft.com/office/drawing/2014/main" val="1469089759"/>
                    </a:ext>
                  </a:extLst>
                </a:gridCol>
                <a:gridCol w="1332000">
                  <a:extLst>
                    <a:ext uri="{9D8B030D-6E8A-4147-A177-3AD203B41FA5}">
                      <a16:colId xmlns:a16="http://schemas.microsoft.com/office/drawing/2014/main" val="3070374176"/>
                    </a:ext>
                  </a:extLst>
                </a:gridCol>
                <a:gridCol w="1332000">
                  <a:extLst>
                    <a:ext uri="{9D8B030D-6E8A-4147-A177-3AD203B41FA5}">
                      <a16:colId xmlns:a16="http://schemas.microsoft.com/office/drawing/2014/main" val="752605355"/>
                    </a:ext>
                  </a:extLst>
                </a:gridCol>
                <a:gridCol w="1332000">
                  <a:extLst>
                    <a:ext uri="{9D8B030D-6E8A-4147-A177-3AD203B41FA5}">
                      <a16:colId xmlns:a16="http://schemas.microsoft.com/office/drawing/2014/main" val="994467694"/>
                    </a:ext>
                  </a:extLst>
                </a:gridCol>
              </a:tblGrid>
              <a:tr h="540000">
                <a:tc>
                  <a:txBody>
                    <a:bodyPr/>
                    <a:lstStyle/>
                    <a:p>
                      <a:pPr algn="ctr" fontAlgn="b"/>
                      <a:r>
                        <a:rPr lang="de-DE" sz="1400" b="1" kern="1200" dirty="0">
                          <a:solidFill>
                            <a:srgbClr val="00446B"/>
                          </a:solidFill>
                          <a:latin typeface="+mn-lt"/>
                          <a:ea typeface="+mn-ea"/>
                          <a:cs typeface="+mn-cs"/>
                        </a:rPr>
                        <a:t>Baugröße</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tc>
                  <a:txBody>
                    <a:bodyPr/>
                    <a:lstStyle/>
                    <a:p>
                      <a:pPr algn="ctr" fontAlgn="b"/>
                      <a:r>
                        <a:rPr lang="en-US" sz="1400" b="1" kern="1200">
                          <a:solidFill>
                            <a:srgbClr val="00446B"/>
                          </a:solidFill>
                          <a:latin typeface="+mn-lt"/>
                          <a:ea typeface="+mn-ea"/>
                          <a:cs typeface="+mn-cs"/>
                        </a:rPr>
                        <a:t>Hub/ Backe</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tc>
                  <a:txBody>
                    <a:bodyPr/>
                    <a:lstStyle/>
                    <a:p>
                      <a:pPr algn="ctr" fontAlgn="b"/>
                      <a:r>
                        <a:rPr lang="de-DE" sz="1400" b="1" kern="1200" dirty="0">
                          <a:solidFill>
                            <a:srgbClr val="00446B"/>
                          </a:solidFill>
                          <a:latin typeface="+mn-lt"/>
                          <a:ea typeface="+mn-ea"/>
                          <a:cs typeface="+mn-cs"/>
                        </a:rPr>
                        <a:t>Greifkraft</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tc>
                  <a:txBody>
                    <a:bodyPr/>
                    <a:lstStyle/>
                    <a:p>
                      <a:pPr algn="ctr" fontAlgn="b"/>
                      <a:r>
                        <a:rPr lang="de-DE" sz="1400" b="1" kern="1200" dirty="0">
                          <a:solidFill>
                            <a:srgbClr val="00446B"/>
                          </a:solidFill>
                          <a:latin typeface="+mn-lt"/>
                          <a:ea typeface="+mn-ea"/>
                          <a:cs typeface="+mn-cs"/>
                        </a:rPr>
                        <a:t>max. Fingerlänge</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extLst>
                  <a:ext uri="{0D108BD9-81ED-4DB2-BD59-A6C34878D82A}">
                    <a16:rowId xmlns:a16="http://schemas.microsoft.com/office/drawing/2014/main" val="1872533254"/>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10</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10</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220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100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2546088"/>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13</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13</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350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125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701990"/>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16</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16</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550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160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82291711"/>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20</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457171" rtl="0" eaLnBrk="1" fontAlgn="b" latinLnBrk="0" hangingPunct="1"/>
                      <a:r>
                        <a:rPr lang="de-DE" sz="1400" b="1" kern="1200" dirty="0">
                          <a:solidFill>
                            <a:srgbClr val="009EE0"/>
                          </a:solidFill>
                          <a:latin typeface="+mn-lt"/>
                          <a:ea typeface="+mn-ea"/>
                          <a:cs typeface="+mn-cs"/>
                        </a:rPr>
                        <a:t>20</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457171" rtl="0" eaLnBrk="1" fontAlgn="b" latinLnBrk="0" hangingPunct="1"/>
                      <a:r>
                        <a:rPr lang="de-DE" sz="1400" kern="1200" dirty="0">
                          <a:solidFill>
                            <a:srgbClr val="00446B"/>
                          </a:solidFill>
                          <a:latin typeface="+mn-lt"/>
                          <a:ea typeface="+mn-ea"/>
                          <a:cs typeface="+mn-cs"/>
                        </a:rPr>
                        <a:t>870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457171" rtl="0" eaLnBrk="1" fontAlgn="b" latinLnBrk="0" hangingPunct="1"/>
                      <a:r>
                        <a:rPr lang="de-DE" sz="1400" kern="1200" dirty="0">
                          <a:solidFill>
                            <a:srgbClr val="00446B"/>
                          </a:solidFill>
                          <a:latin typeface="+mn-lt"/>
                          <a:ea typeface="+mn-ea"/>
                          <a:cs typeface="+mn-cs"/>
                        </a:rPr>
                        <a:t>200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92778487"/>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25</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25</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1300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245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81974655"/>
                  </a:ext>
                </a:extLst>
              </a:tr>
            </a:tbl>
          </a:graphicData>
        </a:graphic>
      </p:graphicFrame>
      <p:pic>
        <p:nvPicPr>
          <p:cNvPr id="5" name="Grafik 4" descr="Ein Bild, das Text, drinnen, Elektronik enthält.&#10;&#10;Automatisch generierte Beschreibung">
            <a:extLst>
              <a:ext uri="{FF2B5EF4-FFF2-40B4-BE49-F238E27FC236}">
                <a16:creationId xmlns:a16="http://schemas.microsoft.com/office/drawing/2014/main" id="{14C0EFF4-E7DC-4CA4-AC26-E7F25CBE7C7A}"/>
              </a:ext>
            </a:extLst>
          </p:cNvPr>
          <p:cNvPicPr>
            <a:picLocks noChangeAspect="1"/>
          </p:cNvPicPr>
          <p:nvPr/>
        </p:nvPicPr>
        <p:blipFill>
          <a:blip r:embed="rId4"/>
          <a:stretch>
            <a:fillRect/>
          </a:stretch>
        </p:blipFill>
        <p:spPr>
          <a:xfrm>
            <a:off x="6328734" y="1314578"/>
            <a:ext cx="2480310" cy="2588832"/>
          </a:xfrm>
          <a:prstGeom prst="rect">
            <a:avLst/>
          </a:prstGeom>
        </p:spPr>
      </p:pic>
      <p:sp>
        <p:nvSpPr>
          <p:cNvPr id="7" name="Fußzeilenplatzhalter 3">
            <a:extLst>
              <a:ext uri="{FF2B5EF4-FFF2-40B4-BE49-F238E27FC236}">
                <a16:creationId xmlns:a16="http://schemas.microsoft.com/office/drawing/2014/main" id="{1491BD13-9F35-43A0-AF69-F3DF2C24215E}"/>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Tree>
    <p:custDataLst>
      <p:tags r:id="rId1"/>
    </p:custDataLst>
    <p:extLst>
      <p:ext uri="{BB962C8B-B14F-4D97-AF65-F5344CB8AC3E}">
        <p14:creationId xmlns:p14="http://schemas.microsoft.com/office/powerpoint/2010/main" val="68623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LEGO, Spielzeug enthält.&#10;&#10;Automatisch generierte Beschreibung">
            <a:extLst>
              <a:ext uri="{FF2B5EF4-FFF2-40B4-BE49-F238E27FC236}">
                <a16:creationId xmlns:a16="http://schemas.microsoft.com/office/drawing/2014/main" id="{6E009A5E-36CA-4CCF-88EA-3F799B7930EB}"/>
              </a:ext>
            </a:extLst>
          </p:cNvPr>
          <p:cNvPicPr>
            <a:picLocks noChangeAspect="1"/>
          </p:cNvPicPr>
          <p:nvPr/>
        </p:nvPicPr>
        <p:blipFill>
          <a:blip r:embed="rId4"/>
          <a:stretch>
            <a:fillRect/>
          </a:stretch>
        </p:blipFill>
        <p:spPr>
          <a:xfrm>
            <a:off x="2442304" y="1652457"/>
            <a:ext cx="4261433" cy="2340000"/>
          </a:xfrm>
          <a:prstGeom prst="rect">
            <a:avLst/>
          </a:prstGeom>
        </p:spPr>
      </p:pic>
      <p:sp>
        <p:nvSpPr>
          <p:cNvPr id="37" name="Textfeld 36">
            <a:extLst>
              <a:ext uri="{FF2B5EF4-FFF2-40B4-BE49-F238E27FC236}">
                <a16:creationId xmlns:a16="http://schemas.microsoft.com/office/drawing/2014/main" id="{F285B605-7DC7-4AC2-B526-AAFFBF104839}"/>
              </a:ext>
            </a:extLst>
          </p:cNvPr>
          <p:cNvSpPr txBox="1"/>
          <p:nvPr/>
        </p:nvSpPr>
        <p:spPr>
          <a:xfrm>
            <a:off x="-21706" y="1179016"/>
            <a:ext cx="2228512" cy="1077218"/>
          </a:xfrm>
          <a:prstGeom prst="rect">
            <a:avLst/>
          </a:prstGeom>
          <a:noFill/>
        </p:spPr>
        <p:txBody>
          <a:bodyPr wrap="square" rtlCol="0">
            <a:spAutoFit/>
          </a:bodyPr>
          <a:lstStyle/>
          <a:p>
            <a:pPr algn="r"/>
            <a:r>
              <a:rPr lang="de-DE" sz="1400" b="1" dirty="0">
                <a:solidFill>
                  <a:srgbClr val="00B0F0"/>
                </a:solidFill>
              </a:rPr>
              <a:t>1. Grundbacke</a:t>
            </a:r>
            <a:br>
              <a:rPr lang="de-DE" sz="1200" dirty="0">
                <a:solidFill>
                  <a:srgbClr val="00B0F0"/>
                </a:solidFill>
              </a:rPr>
            </a:br>
            <a:r>
              <a:rPr lang="de-DE" sz="1000" dirty="0">
                <a:solidFill>
                  <a:srgbClr val="254061"/>
                </a:solidFill>
              </a:rPr>
              <a:t>mit standardisiertem Anschraubbild zur Adaption der werkstückspezifischen Greiferfinger. Die Zentrierhülsen sind </a:t>
            </a:r>
            <a:r>
              <a:rPr lang="de-DE" sz="1000" dirty="0" err="1">
                <a:solidFill>
                  <a:srgbClr val="254061"/>
                </a:solidFill>
              </a:rPr>
              <a:t>verliersicher</a:t>
            </a:r>
            <a:r>
              <a:rPr lang="de-DE" sz="1000" dirty="0">
                <a:solidFill>
                  <a:srgbClr val="254061"/>
                </a:solidFill>
              </a:rPr>
              <a:t> angebracht und gehen beim Fingerwechsel nicht verloren.</a:t>
            </a:r>
          </a:p>
        </p:txBody>
      </p:sp>
      <p:sp>
        <p:nvSpPr>
          <p:cNvPr id="39" name="Textfeld 38">
            <a:extLst>
              <a:ext uri="{FF2B5EF4-FFF2-40B4-BE49-F238E27FC236}">
                <a16:creationId xmlns:a16="http://schemas.microsoft.com/office/drawing/2014/main" id="{DEDE3A69-90C1-4413-AF49-8407E3292734}"/>
              </a:ext>
            </a:extLst>
          </p:cNvPr>
          <p:cNvSpPr txBox="1"/>
          <p:nvPr/>
        </p:nvSpPr>
        <p:spPr>
          <a:xfrm>
            <a:off x="-18831" y="2285633"/>
            <a:ext cx="2228512" cy="1077218"/>
          </a:xfrm>
          <a:prstGeom prst="rect">
            <a:avLst/>
          </a:prstGeom>
          <a:noFill/>
        </p:spPr>
        <p:txBody>
          <a:bodyPr wrap="square" rtlCol="0">
            <a:spAutoFit/>
          </a:bodyPr>
          <a:lstStyle/>
          <a:p>
            <a:pPr algn="r">
              <a:spcAft>
                <a:spcPts val="450"/>
              </a:spcAft>
              <a:buSzPct val="130000"/>
            </a:pPr>
            <a:r>
              <a:rPr lang="de-DE" sz="1400" b="1" dirty="0">
                <a:solidFill>
                  <a:srgbClr val="00B0F0"/>
                </a:solidFill>
              </a:rPr>
              <a:t>2. Vielzahn-Gleitführung</a:t>
            </a:r>
            <a:br>
              <a:rPr lang="de-DE" sz="1200" dirty="0">
                <a:solidFill>
                  <a:srgbClr val="254061"/>
                </a:solidFill>
              </a:rPr>
            </a:br>
            <a:r>
              <a:rPr lang="de-DE" sz="1000" dirty="0">
                <a:solidFill>
                  <a:srgbClr val="254061"/>
                </a:solidFill>
              </a:rPr>
              <a:t>Höchste Lebensdauer durch Schmierstofftaschen in der robusten Vielzahnführung sowie Aufnahme hoher Kräfte und Momente über große Führungsabstützung</a:t>
            </a:r>
          </a:p>
        </p:txBody>
      </p:sp>
      <p:sp>
        <p:nvSpPr>
          <p:cNvPr id="40" name="Textfeld 39">
            <a:extLst>
              <a:ext uri="{FF2B5EF4-FFF2-40B4-BE49-F238E27FC236}">
                <a16:creationId xmlns:a16="http://schemas.microsoft.com/office/drawing/2014/main" id="{49512F3F-447D-4ED5-B274-99EF42369122}"/>
              </a:ext>
            </a:extLst>
          </p:cNvPr>
          <p:cNvSpPr txBox="1"/>
          <p:nvPr/>
        </p:nvSpPr>
        <p:spPr>
          <a:xfrm>
            <a:off x="6952815" y="1192611"/>
            <a:ext cx="2228512" cy="923330"/>
          </a:xfrm>
          <a:prstGeom prst="rect">
            <a:avLst/>
          </a:prstGeom>
          <a:noFill/>
        </p:spPr>
        <p:txBody>
          <a:bodyPr wrap="square" rtlCol="0">
            <a:spAutoFit/>
          </a:bodyPr>
          <a:lstStyle/>
          <a:p>
            <a:r>
              <a:rPr lang="de-DE" sz="1400" b="1" dirty="0">
                <a:solidFill>
                  <a:srgbClr val="00B0F0"/>
                </a:solidFill>
              </a:rPr>
              <a:t>4. Kinematik</a:t>
            </a:r>
            <a:br>
              <a:rPr lang="de-DE" sz="1200" dirty="0">
                <a:solidFill>
                  <a:srgbClr val="254061"/>
                </a:solidFill>
              </a:rPr>
            </a:br>
            <a:r>
              <a:rPr lang="de-DE" sz="1000" dirty="0">
                <a:solidFill>
                  <a:srgbClr val="254061"/>
                </a:solidFill>
              </a:rPr>
              <a:t>Die Ritzel-Zahnstangen Kinematik sorgt für die Synchronisierung der Grundbacken und für zentrisches greifen</a:t>
            </a:r>
            <a:endParaRPr lang="de-DE" sz="1000" dirty="0">
              <a:solidFill>
                <a:srgbClr val="254061"/>
              </a:solidFill>
              <a:sym typeface="Wingdings" panose="05000000000000000000" pitchFamily="2" charset="2"/>
            </a:endParaRPr>
          </a:p>
        </p:txBody>
      </p:sp>
      <p:sp>
        <p:nvSpPr>
          <p:cNvPr id="41" name="Textfeld 40">
            <a:extLst>
              <a:ext uri="{FF2B5EF4-FFF2-40B4-BE49-F238E27FC236}">
                <a16:creationId xmlns:a16="http://schemas.microsoft.com/office/drawing/2014/main" id="{27B91273-E5E7-440C-8EB4-5DA34D1F0EC5}"/>
              </a:ext>
            </a:extLst>
          </p:cNvPr>
          <p:cNvSpPr txBox="1"/>
          <p:nvPr/>
        </p:nvSpPr>
        <p:spPr>
          <a:xfrm>
            <a:off x="-18831" y="3442243"/>
            <a:ext cx="2228513" cy="923330"/>
          </a:xfrm>
          <a:prstGeom prst="rect">
            <a:avLst/>
          </a:prstGeom>
          <a:noFill/>
        </p:spPr>
        <p:txBody>
          <a:bodyPr wrap="square" rtlCol="0">
            <a:spAutoFit/>
          </a:bodyPr>
          <a:lstStyle/>
          <a:p>
            <a:pPr algn="r"/>
            <a:r>
              <a:rPr lang="de-DE" sz="1400" b="1" dirty="0">
                <a:solidFill>
                  <a:srgbClr val="00B0F0"/>
                </a:solidFill>
              </a:rPr>
              <a:t>3. Mitnehmer</a:t>
            </a:r>
            <a:br>
              <a:rPr lang="de-DE" sz="1200" dirty="0">
                <a:solidFill>
                  <a:srgbClr val="254061"/>
                </a:solidFill>
              </a:rPr>
            </a:br>
            <a:r>
              <a:rPr lang="de-DE" sz="1000" dirty="0">
                <a:solidFill>
                  <a:srgbClr val="254061"/>
                </a:solidFill>
              </a:rPr>
              <a:t>Direkte Kraftübertragung der Antriebskolben auf die Greiferfinger über eine robuste Mitnehmerverbindung.</a:t>
            </a:r>
          </a:p>
        </p:txBody>
      </p:sp>
      <p:sp>
        <p:nvSpPr>
          <p:cNvPr id="54" name="Textfeld 53">
            <a:extLst>
              <a:ext uri="{FF2B5EF4-FFF2-40B4-BE49-F238E27FC236}">
                <a16:creationId xmlns:a16="http://schemas.microsoft.com/office/drawing/2014/main" id="{90DCED14-D188-45F9-811A-0467148ECDF5}"/>
              </a:ext>
            </a:extLst>
          </p:cNvPr>
          <p:cNvSpPr txBox="1"/>
          <p:nvPr/>
        </p:nvSpPr>
        <p:spPr>
          <a:xfrm>
            <a:off x="6936359" y="2210405"/>
            <a:ext cx="2228513" cy="830997"/>
          </a:xfrm>
          <a:prstGeom prst="rect">
            <a:avLst/>
          </a:prstGeom>
          <a:noFill/>
        </p:spPr>
        <p:txBody>
          <a:bodyPr wrap="square" rtlCol="0">
            <a:spAutoFit/>
          </a:bodyPr>
          <a:lstStyle/>
          <a:p>
            <a:pPr>
              <a:spcAft>
                <a:spcPts val="450"/>
              </a:spcAft>
              <a:buSzPct val="130000"/>
            </a:pPr>
            <a:r>
              <a:rPr lang="de-DE" sz="1400" b="1" dirty="0">
                <a:solidFill>
                  <a:srgbClr val="00B0F0"/>
                </a:solidFill>
              </a:rPr>
              <a:t>5. Pneumatischer Antriebskolben</a:t>
            </a:r>
            <a:br>
              <a:rPr lang="de-DE" sz="1200" dirty="0">
                <a:solidFill>
                  <a:srgbClr val="254061"/>
                </a:solidFill>
              </a:rPr>
            </a:br>
            <a:r>
              <a:rPr lang="de-DE" sz="1000" dirty="0">
                <a:solidFill>
                  <a:srgbClr val="254061"/>
                </a:solidFill>
              </a:rPr>
              <a:t>Maximale Krafterzeugung durch zwei ovale Pneumatikkolben</a:t>
            </a:r>
          </a:p>
        </p:txBody>
      </p:sp>
      <p:sp>
        <p:nvSpPr>
          <p:cNvPr id="63" name="Textfeld 62">
            <a:extLst>
              <a:ext uri="{FF2B5EF4-FFF2-40B4-BE49-F238E27FC236}">
                <a16:creationId xmlns:a16="http://schemas.microsoft.com/office/drawing/2014/main" id="{959014A5-C4FC-4A3C-A2FC-C64A03AE45C5}"/>
              </a:ext>
            </a:extLst>
          </p:cNvPr>
          <p:cNvSpPr txBox="1"/>
          <p:nvPr/>
        </p:nvSpPr>
        <p:spPr>
          <a:xfrm>
            <a:off x="6921439" y="3134467"/>
            <a:ext cx="2222561" cy="1231106"/>
          </a:xfrm>
          <a:prstGeom prst="rect">
            <a:avLst/>
          </a:prstGeom>
          <a:noFill/>
        </p:spPr>
        <p:txBody>
          <a:bodyPr wrap="square" rtlCol="0">
            <a:spAutoFit/>
          </a:bodyPr>
          <a:lstStyle/>
          <a:p>
            <a:pPr>
              <a:spcAft>
                <a:spcPts val="450"/>
              </a:spcAft>
              <a:buSzPct val="130000"/>
            </a:pPr>
            <a:r>
              <a:rPr lang="de-DE" sz="1400" b="1" dirty="0">
                <a:solidFill>
                  <a:srgbClr val="00B0F0"/>
                </a:solidFill>
              </a:rPr>
              <a:t>6. Schmutzabdeckung</a:t>
            </a:r>
            <a:br>
              <a:rPr lang="de-DE" sz="1400" dirty="0">
                <a:solidFill>
                  <a:srgbClr val="254061"/>
                </a:solidFill>
              </a:rPr>
            </a:br>
            <a:r>
              <a:rPr lang="de-DE" sz="1000" dirty="0">
                <a:solidFill>
                  <a:srgbClr val="254061"/>
                </a:solidFill>
              </a:rPr>
              <a:t>Der gesamte Greifer ist rundherum metallisch gekapselt und an den Grundbacken zusätzlich mit einer Lippendichtung abgedichtet, so dass er universell eingesetzt werden kann, auch in schmutziger Umgebung.</a:t>
            </a:r>
          </a:p>
        </p:txBody>
      </p:sp>
      <p:sp>
        <p:nvSpPr>
          <p:cNvPr id="13" name="Titel 2">
            <a:extLst>
              <a:ext uri="{FF2B5EF4-FFF2-40B4-BE49-F238E27FC236}">
                <a16:creationId xmlns:a16="http://schemas.microsoft.com/office/drawing/2014/main" id="{827FD1D1-1F40-4B65-AA82-12B849740C87}"/>
              </a:ext>
            </a:extLst>
          </p:cNvPr>
          <p:cNvSpPr txBox="1">
            <a:spLocks/>
          </p:cNvSpPr>
          <p:nvPr/>
        </p:nvSpPr>
        <p:spPr>
          <a:xfrm>
            <a:off x="209549" y="160339"/>
            <a:ext cx="8436307" cy="864000"/>
          </a:xfrm>
          <a:prstGeom prst="rect">
            <a:avLst/>
          </a:prstGeom>
        </p:spPr>
        <p:txBody>
          <a:bodyPr vert="horz" lIns="91440" tIns="45720" rIns="91440" bIns="45720" rtlCol="0" anchor="ctr">
            <a:normAutofit/>
          </a:bodyPr>
          <a:lstStyle>
            <a:lvl1pPr algn="l" defTabSz="457171" rtl="0" eaLnBrk="1" latinLnBrk="0" hangingPunct="1">
              <a:spcBef>
                <a:spcPct val="0"/>
              </a:spcBef>
              <a:buNone/>
              <a:defRPr sz="2800" b="1" kern="1200">
                <a:solidFill>
                  <a:srgbClr val="00446B"/>
                </a:solidFill>
                <a:latin typeface="+mj-lt"/>
                <a:ea typeface="+mj-ea"/>
                <a:cs typeface="+mj-cs"/>
              </a:defRPr>
            </a:lvl1pPr>
          </a:lstStyle>
          <a:p>
            <a:r>
              <a:rPr lang="de-DE" sz="2500" dirty="0"/>
              <a:t>Pneumatischer Universalgreifer PGL-plus-P</a:t>
            </a:r>
            <a:br>
              <a:rPr lang="de-DE" sz="2500" dirty="0"/>
            </a:br>
            <a:r>
              <a:rPr lang="de-DE" sz="2500" dirty="0">
                <a:solidFill>
                  <a:srgbClr val="009EE0"/>
                </a:solidFill>
              </a:rPr>
              <a:t>Funktionsbeschreibung</a:t>
            </a:r>
            <a:endParaRPr lang="de-DE" sz="2500" dirty="0"/>
          </a:p>
        </p:txBody>
      </p:sp>
      <p:sp>
        <p:nvSpPr>
          <p:cNvPr id="11" name="Fußzeilenplatzhalter 3">
            <a:extLst>
              <a:ext uri="{FF2B5EF4-FFF2-40B4-BE49-F238E27FC236}">
                <a16:creationId xmlns:a16="http://schemas.microsoft.com/office/drawing/2014/main" id="{739E7343-39E1-49CF-8E2B-A903D3E9CC62}"/>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Tree>
    <p:custDataLst>
      <p:tags r:id="rId1"/>
    </p:custDataLst>
    <p:extLst>
      <p:ext uri="{BB962C8B-B14F-4D97-AF65-F5344CB8AC3E}">
        <p14:creationId xmlns:p14="http://schemas.microsoft.com/office/powerpoint/2010/main" val="7747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dirty="0"/>
              <a:t>Pneumatischer Universalgreifer PGL-plus-P</a:t>
            </a:r>
            <a:br>
              <a:rPr lang="de-DE" dirty="0"/>
            </a:br>
            <a:r>
              <a:rPr lang="de-DE" dirty="0">
                <a:solidFill>
                  <a:srgbClr val="009EE0"/>
                </a:solidFill>
              </a:rPr>
              <a:t>Ein Greifer – Alle Anwendungen</a:t>
            </a:r>
          </a:p>
        </p:txBody>
      </p:sp>
      <p:grpSp>
        <p:nvGrpSpPr>
          <p:cNvPr id="22" name="Gruppieren 21">
            <a:extLst>
              <a:ext uri="{FF2B5EF4-FFF2-40B4-BE49-F238E27FC236}">
                <a16:creationId xmlns:a16="http://schemas.microsoft.com/office/drawing/2014/main" id="{1EC56426-FC34-414F-8647-66C6E624E5F5}"/>
              </a:ext>
            </a:extLst>
          </p:cNvPr>
          <p:cNvGrpSpPr/>
          <p:nvPr/>
        </p:nvGrpSpPr>
        <p:grpSpPr>
          <a:xfrm>
            <a:off x="264734" y="1275404"/>
            <a:ext cx="2549014" cy="1311409"/>
            <a:chOff x="690752" y="1611203"/>
            <a:chExt cx="2549014" cy="1311409"/>
          </a:xfrm>
        </p:grpSpPr>
        <p:pic>
          <p:nvPicPr>
            <p:cNvPr id="9" name="Grafik 8">
              <a:extLst>
                <a:ext uri="{FF2B5EF4-FFF2-40B4-BE49-F238E27FC236}">
                  <a16:creationId xmlns:a16="http://schemas.microsoft.com/office/drawing/2014/main" id="{D71341CB-A756-48C1-950C-7D0CE41F0E59}"/>
                </a:ext>
              </a:extLst>
            </p:cNvPr>
            <p:cNvPicPr>
              <a:picLocks noChangeAspect="1"/>
            </p:cNvPicPr>
            <p:nvPr/>
          </p:nvPicPr>
          <p:blipFill>
            <a:blip r:embed="rId3"/>
            <a:stretch>
              <a:fillRect/>
            </a:stretch>
          </p:blipFill>
          <p:spPr>
            <a:xfrm>
              <a:off x="1321214" y="2202612"/>
              <a:ext cx="1288090" cy="720000"/>
            </a:xfrm>
            <a:prstGeom prst="rect">
              <a:avLst/>
            </a:prstGeom>
          </p:spPr>
        </p:pic>
        <p:sp>
          <p:nvSpPr>
            <p:cNvPr id="30" name="Textplatzhalter 2">
              <a:extLst>
                <a:ext uri="{FF2B5EF4-FFF2-40B4-BE49-F238E27FC236}">
                  <a16:creationId xmlns:a16="http://schemas.microsoft.com/office/drawing/2014/main" id="{48F99594-899A-4527-BFC8-3A83469148D2}"/>
                </a:ext>
              </a:extLst>
            </p:cNvPr>
            <p:cNvSpPr txBox="1">
              <a:spLocks/>
            </p:cNvSpPr>
            <p:nvPr/>
          </p:nvSpPr>
          <p:spPr>
            <a:xfrm>
              <a:off x="690752" y="1611203"/>
              <a:ext cx="2549014" cy="596469"/>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externe Sensorik – </a:t>
              </a:r>
              <a:br>
                <a:rPr lang="de-DE" sz="1400" dirty="0"/>
              </a:br>
              <a:r>
                <a:rPr lang="de-DE" sz="1400" dirty="0"/>
                <a:t>induktiven Näherungsschalter</a:t>
              </a:r>
              <a:endParaRPr lang="de-DE" sz="1400" b="1" dirty="0">
                <a:solidFill>
                  <a:srgbClr val="FF0000"/>
                </a:solidFill>
              </a:endParaRPr>
            </a:p>
          </p:txBody>
        </p:sp>
      </p:grpSp>
      <p:grpSp>
        <p:nvGrpSpPr>
          <p:cNvPr id="25" name="Gruppieren 24">
            <a:extLst>
              <a:ext uri="{FF2B5EF4-FFF2-40B4-BE49-F238E27FC236}">
                <a16:creationId xmlns:a16="http://schemas.microsoft.com/office/drawing/2014/main" id="{60B87F1D-5612-4B79-9CB5-4D8D692C7D33}"/>
              </a:ext>
            </a:extLst>
          </p:cNvPr>
          <p:cNvGrpSpPr/>
          <p:nvPr/>
        </p:nvGrpSpPr>
        <p:grpSpPr>
          <a:xfrm>
            <a:off x="5774593" y="1246951"/>
            <a:ext cx="2952960" cy="1368315"/>
            <a:chOff x="6094527" y="-373914"/>
            <a:chExt cx="2952960" cy="1368315"/>
          </a:xfrm>
        </p:grpSpPr>
        <p:pic>
          <p:nvPicPr>
            <p:cNvPr id="17" name="Grafik 16" descr="Ein Bild, das Elektronik enthält.&#10;&#10;Automatisch generierte Beschreibung">
              <a:extLst>
                <a:ext uri="{FF2B5EF4-FFF2-40B4-BE49-F238E27FC236}">
                  <a16:creationId xmlns:a16="http://schemas.microsoft.com/office/drawing/2014/main" id="{916E3FF6-53EB-4092-9D84-D618071CB42B}"/>
                </a:ext>
              </a:extLst>
            </p:cNvPr>
            <p:cNvPicPr>
              <a:picLocks noChangeAspect="1"/>
            </p:cNvPicPr>
            <p:nvPr/>
          </p:nvPicPr>
          <p:blipFill>
            <a:blip r:embed="rId4"/>
            <a:stretch>
              <a:fillRect/>
            </a:stretch>
          </p:blipFill>
          <p:spPr>
            <a:xfrm>
              <a:off x="6094527" y="25150"/>
              <a:ext cx="1288315" cy="720000"/>
            </a:xfrm>
            <a:prstGeom prst="rect">
              <a:avLst/>
            </a:prstGeom>
          </p:spPr>
        </p:pic>
        <p:pic>
          <p:nvPicPr>
            <p:cNvPr id="19" name="Grafik 18" descr="Ein Bild, das Text, Elektronik, Kamera enthält.&#10;&#10;Automatisch generierte Beschreibung">
              <a:extLst>
                <a:ext uri="{FF2B5EF4-FFF2-40B4-BE49-F238E27FC236}">
                  <a16:creationId xmlns:a16="http://schemas.microsoft.com/office/drawing/2014/main" id="{2B90DEA1-6B8A-4C67-BB88-41855C65D365}"/>
                </a:ext>
              </a:extLst>
            </p:cNvPr>
            <p:cNvPicPr>
              <a:picLocks noChangeAspect="1"/>
            </p:cNvPicPr>
            <p:nvPr/>
          </p:nvPicPr>
          <p:blipFill>
            <a:blip r:embed="rId5"/>
            <a:stretch>
              <a:fillRect/>
            </a:stretch>
          </p:blipFill>
          <p:spPr>
            <a:xfrm>
              <a:off x="7648252" y="25150"/>
              <a:ext cx="1267291" cy="720000"/>
            </a:xfrm>
            <a:prstGeom prst="rect">
              <a:avLst/>
            </a:prstGeom>
          </p:spPr>
        </p:pic>
        <p:sp>
          <p:nvSpPr>
            <p:cNvPr id="29" name="Textplatzhalter 2">
              <a:extLst>
                <a:ext uri="{FF2B5EF4-FFF2-40B4-BE49-F238E27FC236}">
                  <a16:creationId xmlns:a16="http://schemas.microsoft.com/office/drawing/2014/main" id="{D8F7DB72-336C-4BF5-AECB-508BDB18890C}"/>
                </a:ext>
              </a:extLst>
            </p:cNvPr>
            <p:cNvSpPr txBox="1">
              <a:spLocks/>
            </p:cNvSpPr>
            <p:nvPr/>
          </p:nvSpPr>
          <p:spPr>
            <a:xfrm>
              <a:off x="6163204" y="-373914"/>
              <a:ext cx="2884283" cy="360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externe Sensorik – Magnetschalter</a:t>
              </a:r>
              <a:endParaRPr lang="de-DE" sz="1400" b="1" dirty="0">
                <a:solidFill>
                  <a:srgbClr val="FF0000"/>
                </a:solidFill>
              </a:endParaRPr>
            </a:p>
          </p:txBody>
        </p:sp>
        <p:sp>
          <p:nvSpPr>
            <p:cNvPr id="41" name="Textfeld 40">
              <a:extLst>
                <a:ext uri="{FF2B5EF4-FFF2-40B4-BE49-F238E27FC236}">
                  <a16:creationId xmlns:a16="http://schemas.microsoft.com/office/drawing/2014/main" id="{02E1427B-DC53-4FC3-82D5-B1F26A38DBD0}"/>
                </a:ext>
              </a:extLst>
            </p:cNvPr>
            <p:cNvSpPr txBox="1"/>
            <p:nvPr/>
          </p:nvSpPr>
          <p:spPr>
            <a:xfrm>
              <a:off x="7892873" y="717402"/>
              <a:ext cx="778047" cy="276999"/>
            </a:xfrm>
            <a:prstGeom prst="rect">
              <a:avLst/>
            </a:prstGeom>
            <a:noFill/>
          </p:spPr>
          <p:txBody>
            <a:bodyPr wrap="square" rtlCol="0">
              <a:spAutoFit/>
            </a:bodyPr>
            <a:lstStyle/>
            <a:p>
              <a:pPr algn="ctr"/>
              <a:r>
                <a:rPr lang="de-DE" sz="1200" dirty="0">
                  <a:solidFill>
                    <a:srgbClr val="17385F"/>
                  </a:solidFill>
                </a:rPr>
                <a:t>16/20/25</a:t>
              </a:r>
            </a:p>
          </p:txBody>
        </p:sp>
        <p:sp>
          <p:nvSpPr>
            <p:cNvPr id="42" name="Textfeld 41">
              <a:extLst>
                <a:ext uri="{FF2B5EF4-FFF2-40B4-BE49-F238E27FC236}">
                  <a16:creationId xmlns:a16="http://schemas.microsoft.com/office/drawing/2014/main" id="{52786A2D-CDDB-4E12-9FF1-8FF49F403958}"/>
                </a:ext>
              </a:extLst>
            </p:cNvPr>
            <p:cNvSpPr txBox="1"/>
            <p:nvPr/>
          </p:nvSpPr>
          <p:spPr>
            <a:xfrm>
              <a:off x="6378684" y="710443"/>
              <a:ext cx="719999" cy="276999"/>
            </a:xfrm>
            <a:prstGeom prst="rect">
              <a:avLst/>
            </a:prstGeom>
            <a:noFill/>
          </p:spPr>
          <p:txBody>
            <a:bodyPr wrap="square" rtlCol="0">
              <a:spAutoFit/>
            </a:bodyPr>
            <a:lstStyle/>
            <a:p>
              <a:pPr algn="ctr"/>
              <a:r>
                <a:rPr lang="de-DE" sz="1200" dirty="0">
                  <a:solidFill>
                    <a:srgbClr val="17385F"/>
                  </a:solidFill>
                </a:rPr>
                <a:t>10/13</a:t>
              </a:r>
            </a:p>
          </p:txBody>
        </p:sp>
      </p:grpSp>
      <p:grpSp>
        <p:nvGrpSpPr>
          <p:cNvPr id="5" name="Gruppieren 4">
            <a:extLst>
              <a:ext uri="{FF2B5EF4-FFF2-40B4-BE49-F238E27FC236}">
                <a16:creationId xmlns:a16="http://schemas.microsoft.com/office/drawing/2014/main" id="{643A19BF-AFA2-4849-8B0D-EF0B4EB8D8A4}"/>
              </a:ext>
            </a:extLst>
          </p:cNvPr>
          <p:cNvGrpSpPr/>
          <p:nvPr/>
        </p:nvGrpSpPr>
        <p:grpSpPr>
          <a:xfrm>
            <a:off x="64932" y="2854722"/>
            <a:ext cx="2251858" cy="1483224"/>
            <a:chOff x="3065285" y="2984489"/>
            <a:chExt cx="2251858" cy="1483224"/>
          </a:xfrm>
        </p:grpSpPr>
        <p:pic>
          <p:nvPicPr>
            <p:cNvPr id="38" name="Grafik 37" descr="Ein Bild, das Elektronik enthält.&#10;&#10;Automatisch generierte Beschreibung">
              <a:extLst>
                <a:ext uri="{FF2B5EF4-FFF2-40B4-BE49-F238E27FC236}">
                  <a16:creationId xmlns:a16="http://schemas.microsoft.com/office/drawing/2014/main" id="{674AD0D6-9238-4013-B408-8264B151CE69}"/>
                </a:ext>
              </a:extLst>
            </p:cNvPr>
            <p:cNvPicPr>
              <a:picLocks noChangeAspect="1"/>
            </p:cNvPicPr>
            <p:nvPr/>
          </p:nvPicPr>
          <p:blipFill>
            <a:blip r:embed="rId6"/>
            <a:stretch>
              <a:fillRect/>
            </a:stretch>
          </p:blipFill>
          <p:spPr>
            <a:xfrm>
              <a:off x="3541851" y="3461618"/>
              <a:ext cx="1267200" cy="1006095"/>
            </a:xfrm>
            <a:prstGeom prst="rect">
              <a:avLst/>
            </a:prstGeom>
          </p:spPr>
        </p:pic>
        <p:sp>
          <p:nvSpPr>
            <p:cNvPr id="31" name="Textplatzhalter 2">
              <a:extLst>
                <a:ext uri="{FF2B5EF4-FFF2-40B4-BE49-F238E27FC236}">
                  <a16:creationId xmlns:a16="http://schemas.microsoft.com/office/drawing/2014/main" id="{DA0D509F-4AC4-4AE8-8007-1CD1F2DC19C5}"/>
                </a:ext>
              </a:extLst>
            </p:cNvPr>
            <p:cNvSpPr txBox="1">
              <a:spLocks/>
            </p:cNvSpPr>
            <p:nvPr/>
          </p:nvSpPr>
          <p:spPr>
            <a:xfrm>
              <a:off x="3065285" y="2984489"/>
              <a:ext cx="2251858" cy="466210"/>
            </a:xfrm>
            <a:prstGeom prst="rect">
              <a:avLst/>
            </a:prstGeom>
          </p:spPr>
          <p:txBody>
            <a:bodyPr vert="horz" lIns="91440" tIns="45720" rIns="91440" bIns="45720" rtlCol="0" anchor="ctr">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b="1" dirty="0">
                  <a:solidFill>
                    <a:srgbClr val="009EE0"/>
                  </a:solidFill>
                </a:rPr>
                <a:t>zertifizierte sichere</a:t>
              </a:r>
              <a:br>
                <a:rPr lang="de-DE" sz="1400" b="1" dirty="0">
                  <a:solidFill>
                    <a:srgbClr val="009EE0"/>
                  </a:solidFill>
                </a:rPr>
              </a:br>
              <a:r>
                <a:rPr lang="de-DE" sz="1400" b="1" dirty="0">
                  <a:solidFill>
                    <a:srgbClr val="009EE0"/>
                  </a:solidFill>
                </a:rPr>
                <a:t>Greifkrafterhaltung</a:t>
              </a:r>
            </a:p>
          </p:txBody>
        </p:sp>
      </p:grpSp>
      <p:grpSp>
        <p:nvGrpSpPr>
          <p:cNvPr id="4" name="Gruppieren 3">
            <a:extLst>
              <a:ext uri="{FF2B5EF4-FFF2-40B4-BE49-F238E27FC236}">
                <a16:creationId xmlns:a16="http://schemas.microsoft.com/office/drawing/2014/main" id="{4BF26720-445F-4DB1-B717-0ED1D31FE865}"/>
              </a:ext>
            </a:extLst>
          </p:cNvPr>
          <p:cNvGrpSpPr/>
          <p:nvPr/>
        </p:nvGrpSpPr>
        <p:grpSpPr>
          <a:xfrm>
            <a:off x="4706822" y="3077925"/>
            <a:ext cx="2181455" cy="1036818"/>
            <a:chOff x="2814522" y="3302412"/>
            <a:chExt cx="2181455" cy="1036818"/>
          </a:xfrm>
        </p:grpSpPr>
        <p:sp>
          <p:nvSpPr>
            <p:cNvPr id="35" name="Textplatzhalter 2">
              <a:extLst>
                <a:ext uri="{FF2B5EF4-FFF2-40B4-BE49-F238E27FC236}">
                  <a16:creationId xmlns:a16="http://schemas.microsoft.com/office/drawing/2014/main" id="{B57EDA74-CF94-45F9-A7C4-9CF9AB109962}"/>
                </a:ext>
              </a:extLst>
            </p:cNvPr>
            <p:cNvSpPr txBox="1">
              <a:spLocks/>
            </p:cNvSpPr>
            <p:nvPr/>
          </p:nvSpPr>
          <p:spPr>
            <a:xfrm>
              <a:off x="2814522" y="3302412"/>
              <a:ext cx="2181455" cy="360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Präzisions-Version</a:t>
              </a:r>
            </a:p>
          </p:txBody>
        </p:sp>
        <p:pic>
          <p:nvPicPr>
            <p:cNvPr id="49" name="Grafik 48" descr="Ein Bild, das drinnen, Elektronik, Kamera enthält.&#10;&#10;Automatisch generierte Beschreibung">
              <a:extLst>
                <a:ext uri="{FF2B5EF4-FFF2-40B4-BE49-F238E27FC236}">
                  <a16:creationId xmlns:a16="http://schemas.microsoft.com/office/drawing/2014/main" id="{B33A7845-51C4-43A2-B592-24589C2B3B60}"/>
                </a:ext>
              </a:extLst>
            </p:cNvPr>
            <p:cNvPicPr>
              <a:picLocks noChangeAspect="1"/>
            </p:cNvPicPr>
            <p:nvPr/>
          </p:nvPicPr>
          <p:blipFill>
            <a:blip r:embed="rId7"/>
            <a:stretch>
              <a:fillRect/>
            </a:stretch>
          </p:blipFill>
          <p:spPr>
            <a:xfrm rot="10800000">
              <a:off x="3320149" y="3619230"/>
              <a:ext cx="1170201" cy="720000"/>
            </a:xfrm>
            <a:prstGeom prst="rect">
              <a:avLst/>
            </a:prstGeom>
          </p:spPr>
        </p:pic>
      </p:grpSp>
      <p:grpSp>
        <p:nvGrpSpPr>
          <p:cNvPr id="6" name="Gruppieren 5">
            <a:extLst>
              <a:ext uri="{FF2B5EF4-FFF2-40B4-BE49-F238E27FC236}">
                <a16:creationId xmlns:a16="http://schemas.microsoft.com/office/drawing/2014/main" id="{1C2E0EB9-7A68-4857-9EFD-6D2C83E4A6A5}"/>
              </a:ext>
            </a:extLst>
          </p:cNvPr>
          <p:cNvGrpSpPr/>
          <p:nvPr/>
        </p:nvGrpSpPr>
        <p:grpSpPr>
          <a:xfrm>
            <a:off x="2148589" y="2998753"/>
            <a:ext cx="2687773" cy="1195162"/>
            <a:chOff x="4572000" y="2114865"/>
            <a:chExt cx="2687773" cy="1195162"/>
          </a:xfrm>
        </p:grpSpPr>
        <p:pic>
          <p:nvPicPr>
            <p:cNvPr id="10" name="Grafik 9" descr="Ein Bild, das Elektronik enthält.&#10;&#10;Automatisch generierte Beschreibung">
              <a:extLst>
                <a:ext uri="{FF2B5EF4-FFF2-40B4-BE49-F238E27FC236}">
                  <a16:creationId xmlns:a16="http://schemas.microsoft.com/office/drawing/2014/main" id="{9D699381-4F9A-4DAF-9BFB-345CE35BF893}"/>
                </a:ext>
              </a:extLst>
            </p:cNvPr>
            <p:cNvPicPr>
              <a:picLocks noChangeAspect="1"/>
            </p:cNvPicPr>
            <p:nvPr/>
          </p:nvPicPr>
          <p:blipFill>
            <a:blip r:embed="rId8"/>
            <a:stretch>
              <a:fillRect/>
            </a:stretch>
          </p:blipFill>
          <p:spPr>
            <a:xfrm>
              <a:off x="5161290" y="2590027"/>
              <a:ext cx="1509193" cy="720000"/>
            </a:xfrm>
            <a:prstGeom prst="rect">
              <a:avLst/>
            </a:prstGeom>
          </p:spPr>
        </p:pic>
        <p:sp>
          <p:nvSpPr>
            <p:cNvPr id="44" name="Textplatzhalter 2">
              <a:extLst>
                <a:ext uri="{FF2B5EF4-FFF2-40B4-BE49-F238E27FC236}">
                  <a16:creationId xmlns:a16="http://schemas.microsoft.com/office/drawing/2014/main" id="{A8AF0B41-1915-4BB8-8DA2-2D5EFBFC5EF2}"/>
                </a:ext>
              </a:extLst>
            </p:cNvPr>
            <p:cNvSpPr txBox="1">
              <a:spLocks/>
            </p:cNvSpPr>
            <p:nvPr/>
          </p:nvSpPr>
          <p:spPr>
            <a:xfrm>
              <a:off x="4572000" y="2114865"/>
              <a:ext cx="2687773" cy="466209"/>
            </a:xfrm>
            <a:prstGeom prst="rect">
              <a:avLst/>
            </a:prstGeom>
          </p:spPr>
          <p:txBody>
            <a:bodyPr vert="horz" lIns="91440" tIns="45720" rIns="91440" bIns="45720" rtlCol="0" anchor="ctr">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Konventionelle</a:t>
              </a:r>
              <a:br>
                <a:rPr lang="de-DE" sz="1400" dirty="0"/>
              </a:br>
              <a:r>
                <a:rPr lang="de-DE" sz="1400" dirty="0"/>
                <a:t>Greifkrafterhaltung</a:t>
              </a:r>
            </a:p>
          </p:txBody>
        </p:sp>
      </p:grpSp>
      <p:grpSp>
        <p:nvGrpSpPr>
          <p:cNvPr id="24" name="Gruppieren 23">
            <a:extLst>
              <a:ext uri="{FF2B5EF4-FFF2-40B4-BE49-F238E27FC236}">
                <a16:creationId xmlns:a16="http://schemas.microsoft.com/office/drawing/2014/main" id="{980306DD-F750-42FF-80AE-2EA650CE3DA5}"/>
              </a:ext>
            </a:extLst>
          </p:cNvPr>
          <p:cNvGrpSpPr/>
          <p:nvPr/>
        </p:nvGrpSpPr>
        <p:grpSpPr>
          <a:xfrm>
            <a:off x="6973510" y="27649"/>
            <a:ext cx="2184175" cy="738664"/>
            <a:chOff x="6691304" y="3390259"/>
            <a:chExt cx="2184175" cy="738664"/>
          </a:xfrm>
        </p:grpSpPr>
        <p:sp>
          <p:nvSpPr>
            <p:cNvPr id="39" name="Textfeld 38">
              <a:extLst>
                <a:ext uri="{FF2B5EF4-FFF2-40B4-BE49-F238E27FC236}">
                  <a16:creationId xmlns:a16="http://schemas.microsoft.com/office/drawing/2014/main" id="{691D892E-45D7-45DC-A15B-7B934A9FCD9B}"/>
                </a:ext>
              </a:extLst>
            </p:cNvPr>
            <p:cNvSpPr txBox="1"/>
            <p:nvPr/>
          </p:nvSpPr>
          <p:spPr>
            <a:xfrm>
              <a:off x="7066372" y="3390259"/>
              <a:ext cx="1809107" cy="738664"/>
            </a:xfrm>
            <a:prstGeom prst="rect">
              <a:avLst/>
            </a:prstGeom>
            <a:noFill/>
          </p:spPr>
          <p:txBody>
            <a:bodyPr wrap="square" rtlCol="0">
              <a:spAutoFit/>
            </a:bodyPr>
            <a:lstStyle/>
            <a:p>
              <a:pPr algn="ctr"/>
              <a:r>
                <a:rPr lang="de-DE" sz="1400" b="1" dirty="0">
                  <a:solidFill>
                    <a:srgbClr val="009EE0"/>
                  </a:solidFill>
                </a:rPr>
                <a:t>IP</a:t>
              </a:r>
              <a:r>
                <a:rPr lang="de-DE" sz="1400" dirty="0">
                  <a:solidFill>
                    <a:srgbClr val="00446B"/>
                  </a:solidFill>
                </a:rPr>
                <a:t>-Schutzklasse </a:t>
              </a:r>
              <a:r>
                <a:rPr lang="de-DE" sz="1400" b="1" dirty="0">
                  <a:solidFill>
                    <a:srgbClr val="009EE0"/>
                  </a:solidFill>
                </a:rPr>
                <a:t>64</a:t>
              </a:r>
            </a:p>
            <a:p>
              <a:pPr algn="ctr"/>
              <a:r>
                <a:rPr lang="de-DE" sz="1400" dirty="0">
                  <a:solidFill>
                    <a:srgbClr val="00446B"/>
                  </a:solidFill>
                </a:rPr>
                <a:t>und </a:t>
              </a:r>
              <a:r>
                <a:rPr lang="de-DE" sz="1400" b="1" dirty="0">
                  <a:solidFill>
                    <a:srgbClr val="009EE0"/>
                  </a:solidFill>
                </a:rPr>
                <a:t>H1-Fett</a:t>
              </a:r>
              <a:r>
                <a:rPr lang="de-DE" sz="1400" dirty="0">
                  <a:solidFill>
                    <a:srgbClr val="00446B"/>
                  </a:solidFill>
                </a:rPr>
                <a:t> </a:t>
              </a:r>
            </a:p>
            <a:p>
              <a:pPr algn="ctr"/>
              <a:r>
                <a:rPr lang="de-DE" sz="1400" b="1" dirty="0">
                  <a:solidFill>
                    <a:srgbClr val="009EE0"/>
                  </a:solidFill>
                </a:rPr>
                <a:t>im Standard</a:t>
              </a:r>
              <a:r>
                <a:rPr lang="de-DE" sz="1400" dirty="0">
                  <a:solidFill>
                    <a:srgbClr val="00446B"/>
                  </a:solidFill>
                </a:rPr>
                <a:t> integriert</a:t>
              </a:r>
            </a:p>
          </p:txBody>
        </p:sp>
        <p:pic>
          <p:nvPicPr>
            <p:cNvPr id="23" name="Grafik 22" descr="Informationen mit einfarbiger Füllung">
              <a:extLst>
                <a:ext uri="{FF2B5EF4-FFF2-40B4-BE49-F238E27FC236}">
                  <a16:creationId xmlns:a16="http://schemas.microsoft.com/office/drawing/2014/main" id="{C6765545-5291-481C-A863-D74A1BE30DE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91304" y="3489591"/>
              <a:ext cx="540000" cy="540000"/>
            </a:xfrm>
            <a:prstGeom prst="rect">
              <a:avLst/>
            </a:prstGeom>
          </p:spPr>
        </p:pic>
      </p:grpSp>
      <p:grpSp>
        <p:nvGrpSpPr>
          <p:cNvPr id="7" name="Gruppieren 6">
            <a:extLst>
              <a:ext uri="{FF2B5EF4-FFF2-40B4-BE49-F238E27FC236}">
                <a16:creationId xmlns:a16="http://schemas.microsoft.com/office/drawing/2014/main" id="{9E7FD708-F1F3-4661-BA4A-A67D29C0AB1B}"/>
              </a:ext>
            </a:extLst>
          </p:cNvPr>
          <p:cNvGrpSpPr/>
          <p:nvPr/>
        </p:nvGrpSpPr>
        <p:grpSpPr>
          <a:xfrm>
            <a:off x="2729604" y="1332761"/>
            <a:ext cx="2884283" cy="1196695"/>
            <a:chOff x="465385" y="1985783"/>
            <a:chExt cx="2884283" cy="1196695"/>
          </a:xfrm>
        </p:grpSpPr>
        <p:pic>
          <p:nvPicPr>
            <p:cNvPr id="26" name="Picture 2" descr="Computergenerierter Alternativtext:&#10;SCHUNK— &#10;10-Link I SIO &#10;COM I SI O &#10;STATUS I s2 ">
              <a:extLst>
                <a:ext uri="{FF2B5EF4-FFF2-40B4-BE49-F238E27FC236}">
                  <a16:creationId xmlns:a16="http://schemas.microsoft.com/office/drawing/2014/main" id="{E605634A-A396-4B95-84EB-2A96A9B2CBD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62369" y="2462478"/>
              <a:ext cx="1290316" cy="720000"/>
            </a:xfrm>
            <a:prstGeom prst="rect">
              <a:avLst/>
            </a:prstGeom>
            <a:noFill/>
            <a:extLst>
              <a:ext uri="{909E8E84-426E-40DD-AFC4-6F175D3DCCD1}">
                <a14:hiddenFill xmlns:a14="http://schemas.microsoft.com/office/drawing/2010/main">
                  <a:solidFill>
                    <a:srgbClr val="FFFFFF"/>
                  </a:solidFill>
                </a14:hiddenFill>
              </a:ext>
            </a:extLst>
          </p:spPr>
        </p:pic>
        <p:sp>
          <p:nvSpPr>
            <p:cNvPr id="63" name="Textplatzhalter 2">
              <a:extLst>
                <a:ext uri="{FF2B5EF4-FFF2-40B4-BE49-F238E27FC236}">
                  <a16:creationId xmlns:a16="http://schemas.microsoft.com/office/drawing/2014/main" id="{867D0090-44A2-4676-972B-D0DA569992ED}"/>
                </a:ext>
              </a:extLst>
            </p:cNvPr>
            <p:cNvSpPr txBox="1">
              <a:spLocks/>
            </p:cNvSpPr>
            <p:nvPr/>
          </p:nvSpPr>
          <p:spPr>
            <a:xfrm>
              <a:off x="465385" y="1985783"/>
              <a:ext cx="2884283" cy="480329"/>
            </a:xfrm>
            <a:prstGeom prst="rect">
              <a:avLst/>
            </a:prstGeom>
          </p:spPr>
          <p:txBody>
            <a:bodyPr vert="horz" lIns="91440" tIns="45720" rIns="91440" bIns="45720" rtlCol="0" anchor="ctr">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b="1" dirty="0">
                  <a:solidFill>
                    <a:srgbClr val="009EE0"/>
                  </a:solidFill>
                </a:rPr>
                <a:t>integrierte Sensorik –</a:t>
              </a:r>
              <a:br>
                <a:rPr lang="de-DE" sz="1400" b="1" dirty="0">
                  <a:solidFill>
                    <a:srgbClr val="009EE0"/>
                  </a:solidFill>
                </a:rPr>
              </a:br>
              <a:r>
                <a:rPr lang="de-DE" sz="1400" b="1" dirty="0">
                  <a:solidFill>
                    <a:srgbClr val="009EE0"/>
                  </a:solidFill>
                </a:rPr>
                <a:t>IO-Link</a:t>
              </a:r>
            </a:p>
          </p:txBody>
        </p:sp>
      </p:grpSp>
      <p:grpSp>
        <p:nvGrpSpPr>
          <p:cNvPr id="2" name="Gruppieren 1">
            <a:extLst>
              <a:ext uri="{FF2B5EF4-FFF2-40B4-BE49-F238E27FC236}">
                <a16:creationId xmlns:a16="http://schemas.microsoft.com/office/drawing/2014/main" id="{9B7946C0-B603-4354-AE1F-ABDCB458E61C}"/>
              </a:ext>
            </a:extLst>
          </p:cNvPr>
          <p:cNvGrpSpPr/>
          <p:nvPr/>
        </p:nvGrpSpPr>
        <p:grpSpPr>
          <a:xfrm>
            <a:off x="6815911" y="3065807"/>
            <a:ext cx="2251859" cy="1052894"/>
            <a:chOff x="6749053" y="58478"/>
            <a:chExt cx="2251859" cy="1052894"/>
          </a:xfrm>
        </p:grpSpPr>
        <p:sp>
          <p:nvSpPr>
            <p:cNvPr id="46" name="Textplatzhalter 2">
              <a:extLst>
                <a:ext uri="{FF2B5EF4-FFF2-40B4-BE49-F238E27FC236}">
                  <a16:creationId xmlns:a16="http://schemas.microsoft.com/office/drawing/2014/main" id="{81F68F0F-8151-4810-91F7-53431A6ABE9F}"/>
                </a:ext>
              </a:extLst>
            </p:cNvPr>
            <p:cNvSpPr txBox="1">
              <a:spLocks/>
            </p:cNvSpPr>
            <p:nvPr/>
          </p:nvSpPr>
          <p:spPr>
            <a:xfrm>
              <a:off x="6749053" y="58478"/>
              <a:ext cx="2251859" cy="360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Hochtemperatur-Version</a:t>
              </a:r>
            </a:p>
          </p:txBody>
        </p:sp>
        <p:pic>
          <p:nvPicPr>
            <p:cNvPr id="32" name="Picture 2" descr="Computergenerierter Alternativtext:&#10;SCHUNK— &#10;10-Link I SIO &#10;COM I SI O &#10;STATUS I s2 ">
              <a:extLst>
                <a:ext uri="{FF2B5EF4-FFF2-40B4-BE49-F238E27FC236}">
                  <a16:creationId xmlns:a16="http://schemas.microsoft.com/office/drawing/2014/main" id="{4857C24C-A371-4069-AE43-F9A890F8101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225527" y="391372"/>
              <a:ext cx="1290316" cy="720000"/>
            </a:xfrm>
            <a:prstGeom prst="rect">
              <a:avLst/>
            </a:prstGeom>
            <a:noFill/>
            <a:extLst>
              <a:ext uri="{909E8E84-426E-40DD-AFC4-6F175D3DCCD1}">
                <a14:hiddenFill xmlns:a14="http://schemas.microsoft.com/office/drawing/2010/main">
                  <a:solidFill>
                    <a:srgbClr val="FFFFFF"/>
                  </a:solidFill>
                </a14:hiddenFill>
              </a:ext>
            </a:extLst>
          </p:spPr>
        </p:pic>
      </p:grpSp>
      <p:sp>
        <p:nvSpPr>
          <p:cNvPr id="33" name="Fußzeilenplatzhalter 3">
            <a:extLst>
              <a:ext uri="{FF2B5EF4-FFF2-40B4-BE49-F238E27FC236}">
                <a16:creationId xmlns:a16="http://schemas.microsoft.com/office/drawing/2014/main" id="{5775ADAE-143B-411A-B95F-7F5F0A142663}"/>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Tree>
    <p:custDataLst>
      <p:tags r:id="rId1"/>
    </p:custDataLst>
    <p:extLst>
      <p:ext uri="{BB962C8B-B14F-4D97-AF65-F5344CB8AC3E}">
        <p14:creationId xmlns:p14="http://schemas.microsoft.com/office/powerpoint/2010/main" val="116529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fik 23">
            <a:extLst>
              <a:ext uri="{FF2B5EF4-FFF2-40B4-BE49-F238E27FC236}">
                <a16:creationId xmlns:a16="http://schemas.microsoft.com/office/drawing/2014/main" id="{409AC419-2D08-4BCD-930F-138022C40633}"/>
              </a:ext>
            </a:extLst>
          </p:cNvPr>
          <p:cNvPicPr>
            <a:picLocks noChangeAspect="1"/>
          </p:cNvPicPr>
          <p:nvPr/>
        </p:nvPicPr>
        <p:blipFill>
          <a:blip r:embed="rId4"/>
          <a:stretch>
            <a:fillRect/>
          </a:stretch>
        </p:blipFill>
        <p:spPr>
          <a:xfrm>
            <a:off x="6737626" y="1343247"/>
            <a:ext cx="2291080" cy="1830854"/>
          </a:xfrm>
          <a:prstGeom prst="rect">
            <a:avLst/>
          </a:prstGeom>
        </p:spPr>
      </p:pic>
      <p:sp>
        <p:nvSpPr>
          <p:cNvPr id="4" name="Fußzeilenplatzhalter 3">
            <a:extLst>
              <a:ext uri="{FF2B5EF4-FFF2-40B4-BE49-F238E27FC236}">
                <a16:creationId xmlns:a16="http://schemas.microsoft.com/office/drawing/2014/main" id="{4B23D171-37D1-429F-8A27-E52C33DEC403}"/>
              </a:ext>
            </a:extLst>
          </p:cNvPr>
          <p:cNvSpPr>
            <a:spLocks noGrp="1"/>
          </p:cNvSpPr>
          <p:nvPr>
            <p:ph type="ftr" sz="quarter" idx="10"/>
          </p:nvPr>
        </p:nvSpPr>
        <p:spPr/>
        <p:txBody>
          <a:bodyPr/>
          <a:lstStyle/>
          <a:p>
            <a:r>
              <a:rPr lang="de-DE" dirty="0"/>
              <a:t>PGL-plus-P | Neuprodukt-Vorstellung | April 2022 </a:t>
            </a:r>
          </a:p>
        </p:txBody>
      </p:sp>
      <p:sp>
        <p:nvSpPr>
          <p:cNvPr id="29" name="Textplatzhalter 2">
            <a:extLst>
              <a:ext uri="{FF2B5EF4-FFF2-40B4-BE49-F238E27FC236}">
                <a16:creationId xmlns:a16="http://schemas.microsoft.com/office/drawing/2014/main" id="{52769BBF-FE43-4D61-9F03-46CF1767AE40}"/>
              </a:ext>
            </a:extLst>
          </p:cNvPr>
          <p:cNvSpPr txBox="1">
            <a:spLocks/>
          </p:cNvSpPr>
          <p:nvPr/>
        </p:nvSpPr>
        <p:spPr>
          <a:xfrm>
            <a:off x="209550" y="1343247"/>
            <a:ext cx="7297822" cy="2259772"/>
          </a:xfrm>
          <a:prstGeom prst="rect">
            <a:avLst/>
          </a:prstGeom>
        </p:spPr>
        <p:txBody>
          <a:bodyPr vert="horz" lIns="91440" tIns="45720" rIns="91440" bIns="45720" rtlCol="0">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marL="342900" indent="-342900">
              <a:buClr>
                <a:srgbClr val="009EE0"/>
              </a:buClr>
              <a:buSzPct val="120000"/>
              <a:buFont typeface="Wingdings" panose="05000000000000000000" pitchFamily="2" charset="2"/>
              <a:buChar char="ü"/>
            </a:pPr>
            <a:r>
              <a:rPr lang="de-DE" dirty="0">
                <a:solidFill>
                  <a:srgbClr val="003D6A"/>
                </a:solidFill>
              </a:rPr>
              <a:t>Ein Sensor für alle Anwendungen – </a:t>
            </a:r>
          </a:p>
          <a:p>
            <a:pPr>
              <a:buClr>
                <a:srgbClr val="009EE0"/>
              </a:buClr>
              <a:buSzPct val="120000"/>
            </a:pPr>
            <a:r>
              <a:rPr lang="de-DE" b="1" dirty="0">
                <a:solidFill>
                  <a:srgbClr val="003D6A"/>
                </a:solidFill>
                <a:ea typeface="+mj-ea"/>
                <a:cs typeface="Calibri"/>
              </a:rPr>
              <a:t>		</a:t>
            </a:r>
            <a:r>
              <a:rPr lang="de-DE" b="1" dirty="0">
                <a:solidFill>
                  <a:srgbClr val="00ADEE"/>
                </a:solidFill>
                <a:ea typeface="+mj-ea"/>
                <a:cs typeface="Calibri"/>
              </a:rPr>
              <a:t>Einfacher. Kompakter. Robuster.</a:t>
            </a:r>
          </a:p>
          <a:p>
            <a:pPr>
              <a:buClr>
                <a:srgbClr val="009EE0"/>
              </a:buClr>
              <a:buSzPct val="120000"/>
            </a:pPr>
            <a:endParaRPr lang="de-DE" b="1" dirty="0">
              <a:solidFill>
                <a:srgbClr val="00ADEE"/>
              </a:solidFill>
              <a:ea typeface="+mj-ea"/>
              <a:cs typeface="Calibri"/>
            </a:endParaRPr>
          </a:p>
          <a:p>
            <a:pPr marL="342900" indent="-342900">
              <a:buClr>
                <a:srgbClr val="009EE0"/>
              </a:buClr>
              <a:buSzPct val="120000"/>
              <a:buFont typeface="Wingdings" panose="05000000000000000000" pitchFamily="2" charset="2"/>
              <a:buChar char="ü"/>
            </a:pPr>
            <a:r>
              <a:rPr lang="de-DE" dirty="0">
                <a:solidFill>
                  <a:srgbClr val="003D6A"/>
                </a:solidFill>
              </a:rPr>
              <a:t>Positionsüberwachung über den gesamten Hubbereich</a:t>
            </a:r>
          </a:p>
          <a:p>
            <a:pPr marL="342900" indent="-342900">
              <a:buClr>
                <a:srgbClr val="009EE0"/>
              </a:buClr>
              <a:buSzPct val="120000"/>
              <a:buFont typeface="Wingdings" panose="05000000000000000000" pitchFamily="2" charset="2"/>
              <a:buChar char="ü"/>
            </a:pPr>
            <a:endParaRPr lang="de-DE" dirty="0">
              <a:solidFill>
                <a:srgbClr val="003D6A"/>
              </a:solidFill>
            </a:endParaRPr>
          </a:p>
          <a:p>
            <a:pPr marL="342900" indent="-342900">
              <a:buClr>
                <a:srgbClr val="009EE0"/>
              </a:buClr>
              <a:buSzPct val="120000"/>
              <a:buFont typeface="Wingdings" panose="05000000000000000000" pitchFamily="2" charset="2"/>
              <a:buChar char="ü"/>
            </a:pPr>
            <a:r>
              <a:rPr lang="de-DE" sz="2000" dirty="0">
                <a:solidFill>
                  <a:srgbClr val="003D6A"/>
                </a:solidFill>
              </a:rPr>
              <a:t>Endlich keine externe Sensoren mehr</a:t>
            </a:r>
            <a:endParaRPr lang="de-DE" dirty="0">
              <a:solidFill>
                <a:srgbClr val="003D6A"/>
              </a:solidFill>
            </a:endParaRPr>
          </a:p>
          <a:p>
            <a:pPr>
              <a:buClr>
                <a:srgbClr val="009EE0"/>
              </a:buClr>
              <a:buSzPct val="120000"/>
            </a:pPr>
            <a:endParaRPr lang="de-DE" b="1" dirty="0">
              <a:solidFill>
                <a:srgbClr val="00ADEE"/>
              </a:solidFill>
            </a:endParaRPr>
          </a:p>
        </p:txBody>
      </p:sp>
      <p:grpSp>
        <p:nvGrpSpPr>
          <p:cNvPr id="8" name="Gruppieren 7">
            <a:extLst>
              <a:ext uri="{FF2B5EF4-FFF2-40B4-BE49-F238E27FC236}">
                <a16:creationId xmlns:a16="http://schemas.microsoft.com/office/drawing/2014/main" id="{184B7C46-8DAF-4876-A439-D2D08953180C}"/>
              </a:ext>
            </a:extLst>
          </p:cNvPr>
          <p:cNvGrpSpPr/>
          <p:nvPr/>
        </p:nvGrpSpPr>
        <p:grpSpPr>
          <a:xfrm>
            <a:off x="5494956" y="3250905"/>
            <a:ext cx="1469660" cy="993288"/>
            <a:chOff x="7119659" y="486887"/>
            <a:chExt cx="1469660" cy="993288"/>
          </a:xfrm>
        </p:grpSpPr>
        <p:pic>
          <p:nvPicPr>
            <p:cNvPr id="6" name="Grafik 5">
              <a:extLst>
                <a:ext uri="{FF2B5EF4-FFF2-40B4-BE49-F238E27FC236}">
                  <a16:creationId xmlns:a16="http://schemas.microsoft.com/office/drawing/2014/main" id="{04A6DFF2-AD8E-4D92-9723-73D5DD33160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7119659" y="511845"/>
              <a:ext cx="656590" cy="436117"/>
            </a:xfrm>
            <a:prstGeom prst="rect">
              <a:avLst/>
            </a:prstGeom>
          </p:spPr>
        </p:pic>
        <p:pic>
          <p:nvPicPr>
            <p:cNvPr id="9" name="Grafik 8">
              <a:extLst>
                <a:ext uri="{FF2B5EF4-FFF2-40B4-BE49-F238E27FC236}">
                  <a16:creationId xmlns:a16="http://schemas.microsoft.com/office/drawing/2014/main" id="{3E07D6F3-FCF8-4336-AC49-D6F33AF14FA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253798" y="978054"/>
              <a:ext cx="593120" cy="430775"/>
            </a:xfrm>
            <a:prstGeom prst="rect">
              <a:avLst/>
            </a:prstGeom>
          </p:spPr>
        </p:pic>
        <p:pic>
          <p:nvPicPr>
            <p:cNvPr id="12" name="Grafik 11">
              <a:extLst>
                <a:ext uri="{FF2B5EF4-FFF2-40B4-BE49-F238E27FC236}">
                  <a16:creationId xmlns:a16="http://schemas.microsoft.com/office/drawing/2014/main" id="{85BAA7B3-85A7-4E99-B8DA-D18EA69CA38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968903" y="1062956"/>
              <a:ext cx="620416" cy="417219"/>
            </a:xfrm>
            <a:prstGeom prst="rect">
              <a:avLst/>
            </a:prstGeom>
          </p:spPr>
        </p:pic>
        <p:pic>
          <p:nvPicPr>
            <p:cNvPr id="30" name="Grafik 29">
              <a:extLst>
                <a:ext uri="{FF2B5EF4-FFF2-40B4-BE49-F238E27FC236}">
                  <a16:creationId xmlns:a16="http://schemas.microsoft.com/office/drawing/2014/main" id="{6C7EF1E9-E6D7-4C17-BFDC-005B68CACE84}"/>
                </a:ext>
              </a:extLst>
            </p:cNvPr>
            <p:cNvPicPr>
              <a:picLocks/>
            </p:cNvPicPr>
            <p:nvPr/>
          </p:nvPicPr>
          <p:blipFill>
            <a:blip r:embed="rId8" cstate="print">
              <a:extLst>
                <a:ext uri="{28A0092B-C50C-407E-A947-70E740481C1C}">
                  <a14:useLocalDpi xmlns:a14="http://schemas.microsoft.com/office/drawing/2010/main"/>
                </a:ext>
              </a:extLst>
            </a:blip>
            <a:stretch>
              <a:fillRect/>
            </a:stretch>
          </p:blipFill>
          <p:spPr>
            <a:xfrm>
              <a:off x="7736775" y="486887"/>
              <a:ext cx="763920" cy="636600"/>
            </a:xfrm>
            <a:prstGeom prst="rect">
              <a:avLst/>
            </a:prstGeom>
          </p:spPr>
        </p:pic>
        <p:pic>
          <p:nvPicPr>
            <p:cNvPr id="1026" name="Picture 2">
              <a:extLst>
                <a:ext uri="{FF2B5EF4-FFF2-40B4-BE49-F238E27FC236}">
                  <a16:creationId xmlns:a16="http://schemas.microsoft.com/office/drawing/2014/main" id="{8CC550B7-15A5-4FC6-89E0-21D8A7F1B813}"/>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7440905" y="677694"/>
              <a:ext cx="620415" cy="620415"/>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itel 2">
            <a:extLst>
              <a:ext uri="{FF2B5EF4-FFF2-40B4-BE49-F238E27FC236}">
                <a16:creationId xmlns:a16="http://schemas.microsoft.com/office/drawing/2014/main" id="{E9820C2B-3F45-4D32-8142-B4661CCFECD5}"/>
              </a:ext>
            </a:extLst>
          </p:cNvPr>
          <p:cNvSpPr txBox="1">
            <a:spLocks/>
          </p:cNvSpPr>
          <p:nvPr/>
        </p:nvSpPr>
        <p:spPr>
          <a:xfrm>
            <a:off x="209549" y="160339"/>
            <a:ext cx="8436307" cy="864000"/>
          </a:xfrm>
          <a:prstGeom prst="rect">
            <a:avLst/>
          </a:prstGeom>
        </p:spPr>
        <p:txBody>
          <a:bodyPr vert="horz" lIns="91440" tIns="45720" rIns="91440" bIns="45720" rtlCol="0" anchor="ctr">
            <a:normAutofit fontScale="97500" lnSpcReduction="10000"/>
          </a:bodyPr>
          <a:lstStyle>
            <a:lvl1pPr algn="l" defTabSz="457171" rtl="0" eaLnBrk="1" latinLnBrk="0" hangingPunct="1">
              <a:spcBef>
                <a:spcPct val="0"/>
              </a:spcBef>
              <a:buNone/>
              <a:defRPr sz="2800" b="1" kern="1200">
                <a:solidFill>
                  <a:srgbClr val="00446B"/>
                </a:solidFill>
                <a:latin typeface="+mj-lt"/>
                <a:ea typeface="+mj-ea"/>
                <a:cs typeface="+mj-cs"/>
              </a:defRPr>
            </a:lvl1pPr>
          </a:lstStyle>
          <a:p>
            <a:r>
              <a:rPr lang="de-DE" dirty="0"/>
              <a:t>Pneumatischer Universalgreifer PGL-plus-P</a:t>
            </a:r>
            <a:br>
              <a:rPr lang="de-DE" dirty="0"/>
            </a:br>
            <a:r>
              <a:rPr lang="de-DE" b="1" dirty="0">
                <a:solidFill>
                  <a:srgbClr val="009EE0"/>
                </a:solidFill>
              </a:rPr>
              <a:t>integrierte Sensorik – IO-Link</a:t>
            </a:r>
            <a:endParaRPr lang="de-DE" dirty="0">
              <a:solidFill>
                <a:srgbClr val="009EE0"/>
              </a:solidFill>
            </a:endParaRPr>
          </a:p>
        </p:txBody>
      </p:sp>
    </p:spTree>
    <p:custDataLst>
      <p:tags r:id="rId1"/>
    </p:custDataLst>
    <p:extLst>
      <p:ext uri="{BB962C8B-B14F-4D97-AF65-F5344CB8AC3E}">
        <p14:creationId xmlns:p14="http://schemas.microsoft.com/office/powerpoint/2010/main" val="396819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500" tmFilter="0, 0; .2, .5; .8, .5; 1, 0"/>
                                        <p:tgtEl>
                                          <p:spTgt spid="29">
                                            <p:txEl>
                                              <p:pRg st="1" end="1"/>
                                            </p:txEl>
                                          </p:spTgt>
                                        </p:tgtEl>
                                      </p:cBhvr>
                                    </p:animEffect>
                                    <p:animScale>
                                      <p:cBhvr>
                                        <p:cTn id="7" dur="750" autoRev="1" fill="hold"/>
                                        <p:tgtEl>
                                          <p:spTgt spid="29">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ußzeilenplatzhalter 3">
            <a:extLst>
              <a:ext uri="{FF2B5EF4-FFF2-40B4-BE49-F238E27FC236}">
                <a16:creationId xmlns:a16="http://schemas.microsoft.com/office/drawing/2014/main" id="{4B23D171-37D1-429F-8A27-E52C33DEC403}"/>
              </a:ext>
            </a:extLst>
          </p:cNvPr>
          <p:cNvSpPr>
            <a:spLocks noGrp="1"/>
          </p:cNvSpPr>
          <p:nvPr>
            <p:ph type="ftr" sz="quarter" idx="10"/>
          </p:nvPr>
        </p:nvSpPr>
        <p:spPr/>
        <p:txBody>
          <a:bodyPr/>
          <a:lstStyle/>
          <a:p>
            <a:r>
              <a:rPr lang="de-DE" dirty="0"/>
              <a:t>PGL-plus-P | Neuprodukt-Vorstellung | April 2022 </a:t>
            </a:r>
          </a:p>
        </p:txBody>
      </p:sp>
      <p:sp>
        <p:nvSpPr>
          <p:cNvPr id="11" name="Textplatzhalter 2">
            <a:extLst>
              <a:ext uri="{FF2B5EF4-FFF2-40B4-BE49-F238E27FC236}">
                <a16:creationId xmlns:a16="http://schemas.microsoft.com/office/drawing/2014/main" id="{BB3E7C0C-1134-49C0-A86D-DED6DF466084}"/>
              </a:ext>
            </a:extLst>
          </p:cNvPr>
          <p:cNvSpPr>
            <a:spLocks noGrp="1"/>
          </p:cNvSpPr>
          <p:nvPr>
            <p:ph type="body" sz="quarter" idx="12"/>
          </p:nvPr>
        </p:nvSpPr>
        <p:spPr>
          <a:xfrm>
            <a:off x="209550" y="1086086"/>
            <a:ext cx="6941344" cy="3325140"/>
          </a:xfrm>
        </p:spPr>
        <p:txBody>
          <a:bodyPr>
            <a:normAutofit fontScale="92500" lnSpcReduction="10000"/>
          </a:bodyPr>
          <a:lstStyle/>
          <a:p>
            <a:r>
              <a:rPr lang="de-DE" dirty="0"/>
              <a:t>Alleinstellungsmerkmale</a:t>
            </a:r>
          </a:p>
          <a:p>
            <a:pPr>
              <a:lnSpc>
                <a:spcPct val="120000"/>
              </a:lnSpc>
            </a:pPr>
            <a:r>
              <a:rPr lang="de-DE" sz="1400" dirty="0">
                <a:solidFill>
                  <a:srgbClr val="003D6A"/>
                </a:solidFill>
              </a:rPr>
              <a:t>	</a:t>
            </a:r>
            <a:r>
              <a:rPr lang="de-DE" sz="2000" dirty="0"/>
              <a:t>höhere Genauigkeit</a:t>
            </a:r>
            <a:endParaRPr lang="de-DE" sz="1900" dirty="0">
              <a:solidFill>
                <a:srgbClr val="003D6A"/>
              </a:solidFill>
            </a:endParaRPr>
          </a:p>
          <a:p>
            <a:pPr>
              <a:lnSpc>
                <a:spcPct val="120000"/>
              </a:lnSpc>
            </a:pPr>
            <a:r>
              <a:rPr lang="de-DE" sz="1400" dirty="0">
                <a:solidFill>
                  <a:srgbClr val="003D6A"/>
                </a:solidFill>
              </a:rPr>
              <a:t>		als externe Sensorik, dadurch </a:t>
            </a:r>
            <a:r>
              <a:rPr lang="de-DE" sz="1400" b="1" dirty="0">
                <a:solidFill>
                  <a:srgbClr val="00ADEE"/>
                </a:solidFill>
                <a:sym typeface="Wingdings" panose="05000000000000000000" pitchFamily="2" charset="2"/>
              </a:rPr>
              <a:t>feine Werkstückunterscheidung</a:t>
            </a:r>
            <a:r>
              <a:rPr lang="de-DE" sz="1400" dirty="0">
                <a:solidFill>
                  <a:srgbClr val="00ADEE"/>
                </a:solidFill>
                <a:sym typeface="Wingdings" panose="05000000000000000000" pitchFamily="2" charset="2"/>
              </a:rPr>
              <a:t> </a:t>
            </a:r>
            <a:r>
              <a:rPr lang="de-DE" sz="1400" dirty="0">
                <a:solidFill>
                  <a:srgbClr val="003D6A"/>
                </a:solidFill>
                <a:sym typeface="Wingdings" panose="05000000000000000000" pitchFamily="2" charset="2"/>
              </a:rPr>
              <a:t>möglich</a:t>
            </a:r>
          </a:p>
          <a:p>
            <a:pPr>
              <a:lnSpc>
                <a:spcPct val="120000"/>
              </a:lnSpc>
            </a:pPr>
            <a:r>
              <a:rPr lang="de-DE" sz="1400" dirty="0">
                <a:solidFill>
                  <a:srgbClr val="003D6A"/>
                </a:solidFill>
              </a:rPr>
              <a:t>	</a:t>
            </a:r>
            <a:r>
              <a:rPr lang="de-DE" sz="1900" dirty="0">
                <a:solidFill>
                  <a:srgbClr val="003D6A"/>
                </a:solidFill>
              </a:rPr>
              <a:t>weniger schmutzempfindlich</a:t>
            </a:r>
          </a:p>
          <a:p>
            <a:pPr>
              <a:lnSpc>
                <a:spcPct val="120000"/>
              </a:lnSpc>
            </a:pPr>
            <a:r>
              <a:rPr lang="de-DE" sz="1400" dirty="0">
                <a:solidFill>
                  <a:srgbClr val="003D6A"/>
                </a:solidFill>
              </a:rPr>
              <a:t>		im Vergleich zu externe Sensoren und dadurch </a:t>
            </a:r>
            <a:r>
              <a:rPr lang="de-DE" sz="1400" b="1" dirty="0">
                <a:solidFill>
                  <a:srgbClr val="00ADEE"/>
                </a:solidFill>
              </a:rPr>
              <a:t>weniger störanfällig</a:t>
            </a:r>
            <a:endParaRPr lang="de-DE" sz="1400" dirty="0">
              <a:solidFill>
                <a:srgbClr val="003D6A"/>
              </a:solidFill>
            </a:endParaRPr>
          </a:p>
          <a:p>
            <a:pPr>
              <a:lnSpc>
                <a:spcPct val="120000"/>
              </a:lnSpc>
            </a:pPr>
            <a:r>
              <a:rPr lang="de-DE" sz="1400" dirty="0">
                <a:solidFill>
                  <a:srgbClr val="003D6A"/>
                </a:solidFill>
              </a:rPr>
              <a:t>	</a:t>
            </a:r>
            <a:r>
              <a:rPr lang="de-DE" sz="1900" dirty="0">
                <a:solidFill>
                  <a:srgbClr val="003D6A"/>
                </a:solidFill>
              </a:rPr>
              <a:t>verschiedenen Modi programmierbar</a:t>
            </a:r>
          </a:p>
          <a:p>
            <a:pPr lvl="1">
              <a:lnSpc>
                <a:spcPct val="120000"/>
              </a:lnSpc>
            </a:pPr>
            <a:r>
              <a:rPr lang="de-DE" sz="1400" dirty="0">
                <a:solidFill>
                  <a:srgbClr val="003D6A"/>
                </a:solidFill>
              </a:rPr>
              <a:t>	</a:t>
            </a:r>
            <a:r>
              <a:rPr lang="de-DE" sz="1400" b="1" dirty="0">
                <a:solidFill>
                  <a:srgbClr val="00ADEE"/>
                </a:solidFill>
                <a:sym typeface="Wingdings" panose="05000000000000000000" pitchFamily="2" charset="2"/>
              </a:rPr>
              <a:t>für alle Anwendungen </a:t>
            </a:r>
            <a:r>
              <a:rPr lang="de-DE" sz="1400" dirty="0">
                <a:solidFill>
                  <a:srgbClr val="003D6A"/>
                </a:solidFill>
                <a:sym typeface="Wingdings" panose="05000000000000000000" pitchFamily="2" charset="2"/>
              </a:rPr>
              <a:t>die passenden Sensor-Einstellung</a:t>
            </a:r>
          </a:p>
          <a:p>
            <a:pPr>
              <a:lnSpc>
                <a:spcPct val="120000"/>
              </a:lnSpc>
            </a:pPr>
            <a:r>
              <a:rPr lang="de-DE" sz="1400" dirty="0">
                <a:solidFill>
                  <a:srgbClr val="003D6A"/>
                </a:solidFill>
              </a:rPr>
              <a:t>	</a:t>
            </a:r>
            <a:r>
              <a:rPr lang="de-DE" sz="1900" dirty="0">
                <a:solidFill>
                  <a:srgbClr val="003D6A"/>
                </a:solidFill>
              </a:rPr>
              <a:t>vormontierte Einheit</a:t>
            </a:r>
          </a:p>
          <a:p>
            <a:pPr>
              <a:lnSpc>
                <a:spcPct val="120000"/>
              </a:lnSpc>
            </a:pPr>
            <a:r>
              <a:rPr lang="de-DE" sz="1400" dirty="0">
                <a:solidFill>
                  <a:srgbClr val="003D6A"/>
                </a:solidFill>
              </a:rPr>
              <a:t>		</a:t>
            </a:r>
            <a:r>
              <a:rPr lang="de-DE" sz="1400" b="1" dirty="0">
                <a:solidFill>
                  <a:srgbClr val="00ADEE"/>
                </a:solidFill>
                <a:sym typeface="Wingdings" panose="05000000000000000000" pitchFamily="2" charset="2"/>
              </a:rPr>
              <a:t>Erleichterung</a:t>
            </a:r>
            <a:r>
              <a:rPr lang="de-DE" sz="1400" dirty="0">
                <a:solidFill>
                  <a:srgbClr val="00ADEE"/>
                </a:solidFill>
                <a:sym typeface="Wingdings" panose="05000000000000000000" pitchFamily="2" charset="2"/>
              </a:rPr>
              <a:t> </a:t>
            </a:r>
            <a:r>
              <a:rPr lang="de-DE" sz="1400" dirty="0">
                <a:solidFill>
                  <a:srgbClr val="003D6A"/>
                </a:solidFill>
                <a:sym typeface="Wingdings" panose="05000000000000000000" pitchFamily="2" charset="2"/>
              </a:rPr>
              <a:t>bei der Auswahl, Konstruktion, Beschaffung, und Montage</a:t>
            </a:r>
          </a:p>
          <a:p>
            <a:pPr>
              <a:lnSpc>
                <a:spcPct val="120000"/>
              </a:lnSpc>
            </a:pPr>
            <a:r>
              <a:rPr lang="de-DE" sz="1400" dirty="0">
                <a:solidFill>
                  <a:srgbClr val="003D6A"/>
                </a:solidFill>
              </a:rPr>
              <a:t>	</a:t>
            </a:r>
            <a:r>
              <a:rPr lang="de-DE" sz="1900" dirty="0">
                <a:solidFill>
                  <a:srgbClr val="003D6A"/>
                </a:solidFill>
              </a:rPr>
              <a:t>einfache Integration und flexibler Einsatz</a:t>
            </a:r>
          </a:p>
        </p:txBody>
      </p:sp>
      <p:grpSp>
        <p:nvGrpSpPr>
          <p:cNvPr id="14" name="Gruppieren 13">
            <a:extLst>
              <a:ext uri="{FF2B5EF4-FFF2-40B4-BE49-F238E27FC236}">
                <a16:creationId xmlns:a16="http://schemas.microsoft.com/office/drawing/2014/main" id="{8C4B8B38-8219-4AA3-9C13-9C2196498FCE}"/>
              </a:ext>
            </a:extLst>
          </p:cNvPr>
          <p:cNvGrpSpPr/>
          <p:nvPr/>
        </p:nvGrpSpPr>
        <p:grpSpPr>
          <a:xfrm>
            <a:off x="316788" y="1543996"/>
            <a:ext cx="252000" cy="252000"/>
            <a:chOff x="287550" y="1878405"/>
            <a:chExt cx="324000" cy="324000"/>
          </a:xfrm>
        </p:grpSpPr>
        <p:sp>
          <p:nvSpPr>
            <p:cNvPr id="15" name="Oval 8">
              <a:extLst>
                <a:ext uri="{FF2B5EF4-FFF2-40B4-BE49-F238E27FC236}">
                  <a16:creationId xmlns:a16="http://schemas.microsoft.com/office/drawing/2014/main" id="{F3CC657D-58FF-4197-B6DA-8E02D70E356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6" name="Freeform 9">
              <a:extLst>
                <a:ext uri="{FF2B5EF4-FFF2-40B4-BE49-F238E27FC236}">
                  <a16:creationId xmlns:a16="http://schemas.microsoft.com/office/drawing/2014/main" id="{725432C6-2526-4F95-81C8-2632287A4475}"/>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7" name="Gruppieren 16">
            <a:extLst>
              <a:ext uri="{FF2B5EF4-FFF2-40B4-BE49-F238E27FC236}">
                <a16:creationId xmlns:a16="http://schemas.microsoft.com/office/drawing/2014/main" id="{6E13E240-6B2A-41BF-8DE4-784AB9C4B2F7}"/>
              </a:ext>
            </a:extLst>
          </p:cNvPr>
          <p:cNvGrpSpPr/>
          <p:nvPr/>
        </p:nvGrpSpPr>
        <p:grpSpPr>
          <a:xfrm>
            <a:off x="316788" y="2147225"/>
            <a:ext cx="252000" cy="252000"/>
            <a:chOff x="287550" y="1878405"/>
            <a:chExt cx="324000" cy="324000"/>
          </a:xfrm>
        </p:grpSpPr>
        <p:sp>
          <p:nvSpPr>
            <p:cNvPr id="18" name="Oval 8">
              <a:extLst>
                <a:ext uri="{FF2B5EF4-FFF2-40B4-BE49-F238E27FC236}">
                  <a16:creationId xmlns:a16="http://schemas.microsoft.com/office/drawing/2014/main" id="{445E9BB2-89D7-4770-803D-B2D5D06949E5}"/>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9" name="Freeform 9">
              <a:extLst>
                <a:ext uri="{FF2B5EF4-FFF2-40B4-BE49-F238E27FC236}">
                  <a16:creationId xmlns:a16="http://schemas.microsoft.com/office/drawing/2014/main" id="{0C3ADFA7-292B-45CC-B41A-F92397C9228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0" name="Gruppieren 19">
            <a:extLst>
              <a:ext uri="{FF2B5EF4-FFF2-40B4-BE49-F238E27FC236}">
                <a16:creationId xmlns:a16="http://schemas.microsoft.com/office/drawing/2014/main" id="{4EC6D606-A9DE-43E3-AC81-F9697EF7583C}"/>
              </a:ext>
            </a:extLst>
          </p:cNvPr>
          <p:cNvGrpSpPr/>
          <p:nvPr/>
        </p:nvGrpSpPr>
        <p:grpSpPr>
          <a:xfrm>
            <a:off x="313160" y="2757110"/>
            <a:ext cx="252000" cy="252000"/>
            <a:chOff x="287550" y="1878405"/>
            <a:chExt cx="324000" cy="324000"/>
          </a:xfrm>
        </p:grpSpPr>
        <p:sp>
          <p:nvSpPr>
            <p:cNvPr id="21" name="Oval 8">
              <a:extLst>
                <a:ext uri="{FF2B5EF4-FFF2-40B4-BE49-F238E27FC236}">
                  <a16:creationId xmlns:a16="http://schemas.microsoft.com/office/drawing/2014/main" id="{82317FB3-4B18-4594-9A1F-C2BFE3C6CBCF}"/>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2" name="Freeform 9">
              <a:extLst>
                <a:ext uri="{FF2B5EF4-FFF2-40B4-BE49-F238E27FC236}">
                  <a16:creationId xmlns:a16="http://schemas.microsoft.com/office/drawing/2014/main" id="{E5A8D21D-C3A4-4AE3-BF79-610A4C55A687}"/>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3" name="Gruppieren 22">
            <a:extLst>
              <a:ext uri="{FF2B5EF4-FFF2-40B4-BE49-F238E27FC236}">
                <a16:creationId xmlns:a16="http://schemas.microsoft.com/office/drawing/2014/main" id="{B4F1CB95-4C7B-41B5-824F-88E4EDBEE021}"/>
              </a:ext>
            </a:extLst>
          </p:cNvPr>
          <p:cNvGrpSpPr/>
          <p:nvPr/>
        </p:nvGrpSpPr>
        <p:grpSpPr>
          <a:xfrm>
            <a:off x="313160" y="3366995"/>
            <a:ext cx="252000" cy="252000"/>
            <a:chOff x="287550" y="1878405"/>
            <a:chExt cx="324000" cy="324000"/>
          </a:xfrm>
        </p:grpSpPr>
        <p:sp>
          <p:nvSpPr>
            <p:cNvPr id="25" name="Oval 8">
              <a:extLst>
                <a:ext uri="{FF2B5EF4-FFF2-40B4-BE49-F238E27FC236}">
                  <a16:creationId xmlns:a16="http://schemas.microsoft.com/office/drawing/2014/main" id="{05A144DF-20A6-4B11-83B7-7B5E6E70D7DB}"/>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6" name="Freeform 9">
              <a:extLst>
                <a:ext uri="{FF2B5EF4-FFF2-40B4-BE49-F238E27FC236}">
                  <a16:creationId xmlns:a16="http://schemas.microsoft.com/office/drawing/2014/main" id="{86BF268B-2EC3-43CD-8497-0BDB1A10C46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4" name="Gruppieren 23">
            <a:extLst>
              <a:ext uri="{FF2B5EF4-FFF2-40B4-BE49-F238E27FC236}">
                <a16:creationId xmlns:a16="http://schemas.microsoft.com/office/drawing/2014/main" id="{4DEF428B-A192-4B81-9566-165429623CA5}"/>
              </a:ext>
            </a:extLst>
          </p:cNvPr>
          <p:cNvGrpSpPr/>
          <p:nvPr/>
        </p:nvGrpSpPr>
        <p:grpSpPr>
          <a:xfrm>
            <a:off x="313160" y="3938185"/>
            <a:ext cx="252000" cy="252000"/>
            <a:chOff x="287550" y="1878405"/>
            <a:chExt cx="324000" cy="324000"/>
          </a:xfrm>
        </p:grpSpPr>
        <p:sp>
          <p:nvSpPr>
            <p:cNvPr id="27" name="Oval 8">
              <a:extLst>
                <a:ext uri="{FF2B5EF4-FFF2-40B4-BE49-F238E27FC236}">
                  <a16:creationId xmlns:a16="http://schemas.microsoft.com/office/drawing/2014/main" id="{085F7C73-6155-4DF5-923E-5D1E288EEFDD}"/>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8" name="Freeform 9">
              <a:extLst>
                <a:ext uri="{FF2B5EF4-FFF2-40B4-BE49-F238E27FC236}">
                  <a16:creationId xmlns:a16="http://schemas.microsoft.com/office/drawing/2014/main" id="{90034CF4-B284-48F9-A6BF-CACCB5560851}"/>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sp>
        <p:nvSpPr>
          <p:cNvPr id="32" name="Titel 2">
            <a:extLst>
              <a:ext uri="{FF2B5EF4-FFF2-40B4-BE49-F238E27FC236}">
                <a16:creationId xmlns:a16="http://schemas.microsoft.com/office/drawing/2014/main" id="{A0E563D6-B598-4C43-964C-F1AE4D90C608}"/>
              </a:ext>
            </a:extLst>
          </p:cNvPr>
          <p:cNvSpPr txBox="1">
            <a:spLocks/>
          </p:cNvSpPr>
          <p:nvPr/>
        </p:nvSpPr>
        <p:spPr>
          <a:xfrm>
            <a:off x="209549" y="160339"/>
            <a:ext cx="8436307" cy="864000"/>
          </a:xfrm>
          <a:prstGeom prst="rect">
            <a:avLst/>
          </a:prstGeom>
        </p:spPr>
        <p:txBody>
          <a:bodyPr vert="horz" lIns="91440" tIns="45720" rIns="91440" bIns="45720" rtlCol="0" anchor="ctr">
            <a:normAutofit fontScale="97500" lnSpcReduction="10000"/>
          </a:bodyPr>
          <a:lstStyle>
            <a:lvl1pPr algn="l" defTabSz="457171" rtl="0" eaLnBrk="1" latinLnBrk="0" hangingPunct="1">
              <a:spcBef>
                <a:spcPct val="0"/>
              </a:spcBef>
              <a:buNone/>
              <a:defRPr sz="2800" b="1" kern="1200">
                <a:solidFill>
                  <a:srgbClr val="00446B"/>
                </a:solidFill>
                <a:latin typeface="+mj-lt"/>
                <a:ea typeface="+mj-ea"/>
                <a:cs typeface="+mj-cs"/>
              </a:defRPr>
            </a:lvl1pPr>
          </a:lstStyle>
          <a:p>
            <a:r>
              <a:rPr lang="de-DE" dirty="0"/>
              <a:t>Pneumatischer Universalgreifer PGL-plus-P</a:t>
            </a:r>
            <a:br>
              <a:rPr lang="de-DE" dirty="0"/>
            </a:br>
            <a:r>
              <a:rPr lang="de-DE" b="1" dirty="0">
                <a:solidFill>
                  <a:srgbClr val="009EE0"/>
                </a:solidFill>
              </a:rPr>
              <a:t>integrierte Sensorik – IO-Link</a:t>
            </a:r>
            <a:endParaRPr lang="de-DE" dirty="0">
              <a:solidFill>
                <a:srgbClr val="009EE0"/>
              </a:solidFill>
            </a:endParaRPr>
          </a:p>
        </p:txBody>
      </p:sp>
    </p:spTree>
    <p:custDataLst>
      <p:tags r:id="rId1"/>
    </p:custDataLst>
    <p:extLst>
      <p:ext uri="{BB962C8B-B14F-4D97-AF65-F5344CB8AC3E}">
        <p14:creationId xmlns:p14="http://schemas.microsoft.com/office/powerpoint/2010/main" val="1886814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5A59C85-FE5F-454B-AFBC-A91A4248CA5B}"/>
              </a:ext>
            </a:extLst>
          </p:cNvPr>
          <p:cNvSpPr>
            <a:spLocks noGrp="1"/>
          </p:cNvSpPr>
          <p:nvPr>
            <p:ph type="title"/>
          </p:nvPr>
        </p:nvSpPr>
        <p:spPr/>
        <p:txBody>
          <a:bodyPr>
            <a:normAutofit fontScale="90000"/>
          </a:bodyPr>
          <a:lstStyle/>
          <a:p>
            <a:r>
              <a:rPr lang="de-DE" dirty="0"/>
              <a:t>Pneumatischer Universalgreifer PGL-plus-P</a:t>
            </a:r>
            <a:br>
              <a:rPr lang="de-DE" dirty="0"/>
            </a:br>
            <a:r>
              <a:rPr lang="de-DE" dirty="0">
                <a:solidFill>
                  <a:srgbClr val="009EE0"/>
                </a:solidFill>
              </a:rPr>
              <a:t>Greifkrafterhaltung</a:t>
            </a:r>
          </a:p>
        </p:txBody>
      </p:sp>
      <p:sp>
        <p:nvSpPr>
          <p:cNvPr id="25" name="Textplatzhalter 2">
            <a:extLst>
              <a:ext uri="{FF2B5EF4-FFF2-40B4-BE49-F238E27FC236}">
                <a16:creationId xmlns:a16="http://schemas.microsoft.com/office/drawing/2014/main" id="{52A8E8D8-15F8-4ABE-A29A-45F0F8E76A65}"/>
              </a:ext>
            </a:extLst>
          </p:cNvPr>
          <p:cNvSpPr txBox="1">
            <a:spLocks/>
          </p:cNvSpPr>
          <p:nvPr/>
        </p:nvSpPr>
        <p:spPr>
          <a:xfrm>
            <a:off x="209550" y="1343247"/>
            <a:ext cx="7297822" cy="2259772"/>
          </a:xfrm>
          <a:prstGeom prst="rect">
            <a:avLst/>
          </a:prstGeom>
        </p:spPr>
        <p:txBody>
          <a:bodyPr vert="horz" lIns="91440" tIns="45720" rIns="91440" bIns="45720" rtlCol="0">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marL="342900" indent="-342900">
              <a:buClr>
                <a:srgbClr val="009EE0"/>
              </a:buClr>
              <a:buSzPct val="120000"/>
              <a:buFont typeface="Wingdings" panose="05000000000000000000" pitchFamily="2" charset="2"/>
              <a:buChar char="ü"/>
            </a:pPr>
            <a:r>
              <a:rPr lang="de-DE" dirty="0">
                <a:solidFill>
                  <a:srgbClr val="003D6A"/>
                </a:solidFill>
              </a:rPr>
              <a:t>Stand der Technik</a:t>
            </a:r>
          </a:p>
          <a:p>
            <a:pPr rtl="0"/>
            <a:r>
              <a:rPr lang="de-DE" sz="1800" b="0" i="0" u="none" strike="noStrike" kern="1200" baseline="0" dirty="0">
                <a:solidFill>
                  <a:srgbClr val="17385F"/>
                </a:solidFill>
                <a:latin typeface="Calibri" panose="020F0502020204030204" pitchFamily="34" charset="0"/>
              </a:rPr>
              <a:t>	</a:t>
            </a:r>
            <a:r>
              <a:rPr lang="de-DE" sz="1400" b="0" i="0" u="none" strike="noStrike" kern="1200" baseline="0" dirty="0">
                <a:solidFill>
                  <a:srgbClr val="17385F"/>
                </a:solidFill>
                <a:latin typeface="Calibri" panose="020F0502020204030204" pitchFamily="34" charset="0"/>
              </a:rPr>
              <a:t>Greifer mit Druckerhaltungsventil</a:t>
            </a:r>
          </a:p>
          <a:p>
            <a:pPr rtl="0"/>
            <a:endParaRPr lang="de-DE" sz="1400" b="0" i="0" u="none" strike="noStrike" kern="1200" baseline="0" dirty="0">
              <a:solidFill>
                <a:srgbClr val="17385F"/>
              </a:solidFill>
              <a:latin typeface="Calibri" panose="020F0502020204030204" pitchFamily="34" charset="0"/>
            </a:endParaRPr>
          </a:p>
          <a:p>
            <a:pPr rtl="0"/>
            <a:endParaRPr lang="de-DE" sz="1400" b="0" i="0" u="none" strike="noStrike" kern="1200" baseline="0" dirty="0">
              <a:solidFill>
                <a:srgbClr val="17385F"/>
              </a:solidFill>
              <a:latin typeface="Calibri" panose="020F0502020204030204" pitchFamily="34" charset="0"/>
            </a:endParaRPr>
          </a:p>
          <a:p>
            <a:pPr rtl="0"/>
            <a:endParaRPr lang="de-DE" sz="1400" b="0" i="0" u="none" strike="noStrike" kern="1200" baseline="0" dirty="0">
              <a:solidFill>
                <a:srgbClr val="17385F"/>
              </a:solidFill>
              <a:latin typeface="Calibri" panose="020F0502020204030204" pitchFamily="34" charset="0"/>
            </a:endParaRPr>
          </a:p>
          <a:p>
            <a:pPr rtl="0"/>
            <a:r>
              <a:rPr lang="de-DE" sz="1400" b="0" i="0" u="none" strike="noStrike" kern="1200" baseline="0" dirty="0">
                <a:solidFill>
                  <a:srgbClr val="17385F"/>
                </a:solidFill>
                <a:latin typeface="Calibri" panose="020F0502020204030204" pitchFamily="34" charset="0"/>
              </a:rPr>
              <a:t>	</a:t>
            </a:r>
          </a:p>
          <a:p>
            <a:pPr rtl="0"/>
            <a:r>
              <a:rPr lang="de-DE" sz="1400" dirty="0">
                <a:solidFill>
                  <a:srgbClr val="17385F"/>
                </a:solidFill>
                <a:latin typeface="Calibri" panose="020F0502020204030204" pitchFamily="34" charset="0"/>
              </a:rPr>
              <a:t>	</a:t>
            </a:r>
            <a:r>
              <a:rPr lang="de-DE" sz="1400" b="0" i="0" u="none" strike="noStrike" kern="1200" baseline="0" dirty="0">
                <a:solidFill>
                  <a:srgbClr val="17385F"/>
                </a:solidFill>
                <a:latin typeface="Calibri" panose="020F0502020204030204" pitchFamily="34" charset="0"/>
              </a:rPr>
              <a:t>Greifer mit konventioneller Greifkrafterhaltung über Feder</a:t>
            </a:r>
            <a:endParaRPr lang="de-DE" sz="1400" dirty="0">
              <a:solidFill>
                <a:srgbClr val="003D6A"/>
              </a:solidFill>
            </a:endParaRPr>
          </a:p>
          <a:p>
            <a:pPr>
              <a:buClr>
                <a:srgbClr val="009EE0"/>
              </a:buClr>
              <a:buSzPct val="120000"/>
            </a:pPr>
            <a:endParaRPr lang="de-DE" b="1" dirty="0">
              <a:solidFill>
                <a:srgbClr val="00ADEE"/>
              </a:solidFill>
            </a:endParaRPr>
          </a:p>
        </p:txBody>
      </p:sp>
      <p:pic>
        <p:nvPicPr>
          <p:cNvPr id="26" name="Grafik 25" descr="Ein Bild, das Elektronik enthält.&#10;&#10;Automatisch generierte Beschreibung">
            <a:extLst>
              <a:ext uri="{FF2B5EF4-FFF2-40B4-BE49-F238E27FC236}">
                <a16:creationId xmlns:a16="http://schemas.microsoft.com/office/drawing/2014/main" id="{318435C8-C9E9-4C44-8128-FD6919A6E182}"/>
              </a:ext>
            </a:extLst>
          </p:cNvPr>
          <p:cNvPicPr>
            <a:picLocks noChangeAspect="1"/>
          </p:cNvPicPr>
          <p:nvPr/>
        </p:nvPicPr>
        <p:blipFill>
          <a:blip r:embed="rId3"/>
          <a:stretch>
            <a:fillRect/>
          </a:stretch>
        </p:blipFill>
        <p:spPr>
          <a:xfrm>
            <a:off x="1466403" y="3537962"/>
            <a:ext cx="1131893" cy="540000"/>
          </a:xfrm>
          <a:prstGeom prst="rect">
            <a:avLst/>
          </a:prstGeom>
        </p:spPr>
      </p:pic>
      <p:pic>
        <p:nvPicPr>
          <p:cNvPr id="27" name="Grafik 26" descr="Ein Bild, das Text, Elektronik, Kamera enthält.&#10;&#10;Automatisch generierte Beschreibung">
            <a:extLst>
              <a:ext uri="{FF2B5EF4-FFF2-40B4-BE49-F238E27FC236}">
                <a16:creationId xmlns:a16="http://schemas.microsoft.com/office/drawing/2014/main" id="{52009F04-C777-42BD-BF74-E33E47490CF8}"/>
              </a:ext>
            </a:extLst>
          </p:cNvPr>
          <p:cNvPicPr>
            <a:picLocks noChangeAspect="1"/>
          </p:cNvPicPr>
          <p:nvPr/>
        </p:nvPicPr>
        <p:blipFill>
          <a:blip r:embed="rId4"/>
          <a:stretch>
            <a:fillRect/>
          </a:stretch>
        </p:blipFill>
        <p:spPr>
          <a:xfrm>
            <a:off x="1466403" y="2204524"/>
            <a:ext cx="950468" cy="540000"/>
          </a:xfrm>
          <a:prstGeom prst="rect">
            <a:avLst/>
          </a:prstGeom>
        </p:spPr>
      </p:pic>
      <p:pic>
        <p:nvPicPr>
          <p:cNvPr id="8" name="Grafik 7">
            <a:extLst>
              <a:ext uri="{FF2B5EF4-FFF2-40B4-BE49-F238E27FC236}">
                <a16:creationId xmlns:a16="http://schemas.microsoft.com/office/drawing/2014/main" id="{1AFC9C9F-6C5D-4E07-B48E-7654504F39D0}"/>
              </a:ext>
            </a:extLst>
          </p:cNvPr>
          <p:cNvPicPr>
            <a:picLocks noChangeAspect="1"/>
          </p:cNvPicPr>
          <p:nvPr/>
        </p:nvPicPr>
        <p:blipFill>
          <a:blip r:embed="rId5"/>
          <a:stretch>
            <a:fillRect/>
          </a:stretch>
        </p:blipFill>
        <p:spPr>
          <a:xfrm>
            <a:off x="2598296" y="2293133"/>
            <a:ext cx="485425" cy="360000"/>
          </a:xfrm>
          <a:prstGeom prst="rect">
            <a:avLst/>
          </a:prstGeom>
        </p:spPr>
      </p:pic>
      <p:sp>
        <p:nvSpPr>
          <p:cNvPr id="11" name="Fußzeilenplatzhalter 3">
            <a:extLst>
              <a:ext uri="{FF2B5EF4-FFF2-40B4-BE49-F238E27FC236}">
                <a16:creationId xmlns:a16="http://schemas.microsoft.com/office/drawing/2014/main" id="{6F00B879-2C57-40C5-B624-6513FA95005A}"/>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Tree>
    <p:custDataLst>
      <p:tags r:id="rId1"/>
    </p:custDataLst>
    <p:extLst>
      <p:ext uri="{BB962C8B-B14F-4D97-AF65-F5344CB8AC3E}">
        <p14:creationId xmlns:p14="http://schemas.microsoft.com/office/powerpoint/2010/main" val="2435709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dirty="0"/>
              <a:t>Pneumatischer Universalgreifer PGL-plus-P</a:t>
            </a:r>
            <a:br>
              <a:rPr lang="de-DE" dirty="0"/>
            </a:br>
            <a:r>
              <a:rPr lang="de-DE" dirty="0">
                <a:solidFill>
                  <a:srgbClr val="009EE0"/>
                </a:solidFill>
              </a:rPr>
              <a:t>konventionelle Greifkrafterhaltung</a:t>
            </a:r>
            <a:endParaRPr lang="de-DE" dirty="0"/>
          </a:p>
        </p:txBody>
      </p:sp>
      <p:pic>
        <p:nvPicPr>
          <p:cNvPr id="5" name="Grafik 4" descr="Ein Bild, das Kuchen, drinnen, Spielzeug enthält.&#10;&#10;Automatisch generierte Beschreibung">
            <a:extLst>
              <a:ext uri="{FF2B5EF4-FFF2-40B4-BE49-F238E27FC236}">
                <a16:creationId xmlns:a16="http://schemas.microsoft.com/office/drawing/2014/main" id="{63A36C28-83BC-41D0-86FF-B042B6510123}"/>
              </a:ext>
            </a:extLst>
          </p:cNvPr>
          <p:cNvPicPr>
            <a:picLocks noChangeAspect="1"/>
          </p:cNvPicPr>
          <p:nvPr/>
        </p:nvPicPr>
        <p:blipFill>
          <a:blip r:embed="rId3"/>
          <a:stretch>
            <a:fillRect/>
          </a:stretch>
        </p:blipFill>
        <p:spPr>
          <a:xfrm>
            <a:off x="2282807" y="1412750"/>
            <a:ext cx="4590234" cy="2133613"/>
          </a:xfrm>
          <a:prstGeom prst="rect">
            <a:avLst/>
          </a:prstGeom>
        </p:spPr>
      </p:pic>
      <p:sp>
        <p:nvSpPr>
          <p:cNvPr id="10" name="Textfeld 9">
            <a:extLst>
              <a:ext uri="{FF2B5EF4-FFF2-40B4-BE49-F238E27FC236}">
                <a16:creationId xmlns:a16="http://schemas.microsoft.com/office/drawing/2014/main" id="{02552ADD-66CB-4671-BF89-D0CDDCC9BDD3}"/>
              </a:ext>
            </a:extLst>
          </p:cNvPr>
          <p:cNvSpPr txBox="1"/>
          <p:nvPr/>
        </p:nvSpPr>
        <p:spPr>
          <a:xfrm>
            <a:off x="-21706" y="1179016"/>
            <a:ext cx="2228512" cy="1077218"/>
          </a:xfrm>
          <a:prstGeom prst="rect">
            <a:avLst/>
          </a:prstGeom>
          <a:noFill/>
        </p:spPr>
        <p:txBody>
          <a:bodyPr wrap="square" rtlCol="0">
            <a:spAutoFit/>
          </a:bodyPr>
          <a:lstStyle/>
          <a:p>
            <a:pPr algn="r"/>
            <a:r>
              <a:rPr lang="de-DE" sz="1400" b="1" dirty="0">
                <a:solidFill>
                  <a:srgbClr val="00B0F0"/>
                </a:solidFill>
              </a:rPr>
              <a:t>1. Grundbacke</a:t>
            </a:r>
            <a:br>
              <a:rPr lang="de-DE" sz="1200" dirty="0">
                <a:solidFill>
                  <a:srgbClr val="00B0F0"/>
                </a:solidFill>
              </a:rPr>
            </a:br>
            <a:r>
              <a:rPr lang="de-DE" sz="1000" dirty="0">
                <a:solidFill>
                  <a:srgbClr val="254061"/>
                </a:solidFill>
              </a:rPr>
              <a:t>mit standardisiertem Anschraubbild zur Adaption der werkstückspezifischen Greiferfinger. Die Zentrierhülsen sind </a:t>
            </a:r>
            <a:r>
              <a:rPr lang="de-DE" sz="1000" dirty="0" err="1">
                <a:solidFill>
                  <a:srgbClr val="254061"/>
                </a:solidFill>
              </a:rPr>
              <a:t>verliersicher</a:t>
            </a:r>
            <a:r>
              <a:rPr lang="de-DE" sz="1000" dirty="0">
                <a:solidFill>
                  <a:srgbClr val="254061"/>
                </a:solidFill>
              </a:rPr>
              <a:t> angebracht und gehen beim Fingerwechsel nicht verloren.</a:t>
            </a:r>
          </a:p>
        </p:txBody>
      </p:sp>
      <p:sp>
        <p:nvSpPr>
          <p:cNvPr id="11" name="Textfeld 10">
            <a:extLst>
              <a:ext uri="{FF2B5EF4-FFF2-40B4-BE49-F238E27FC236}">
                <a16:creationId xmlns:a16="http://schemas.microsoft.com/office/drawing/2014/main" id="{D23AE918-AAC9-44BA-8043-818AAB11B157}"/>
              </a:ext>
            </a:extLst>
          </p:cNvPr>
          <p:cNvSpPr txBox="1"/>
          <p:nvPr/>
        </p:nvSpPr>
        <p:spPr>
          <a:xfrm>
            <a:off x="-18831" y="2285633"/>
            <a:ext cx="2228512" cy="1077218"/>
          </a:xfrm>
          <a:prstGeom prst="rect">
            <a:avLst/>
          </a:prstGeom>
          <a:noFill/>
        </p:spPr>
        <p:txBody>
          <a:bodyPr wrap="square" rtlCol="0">
            <a:spAutoFit/>
          </a:bodyPr>
          <a:lstStyle/>
          <a:p>
            <a:pPr algn="r">
              <a:spcAft>
                <a:spcPts val="450"/>
              </a:spcAft>
              <a:buSzPct val="130000"/>
            </a:pPr>
            <a:r>
              <a:rPr lang="de-DE" sz="1400" b="1" dirty="0">
                <a:solidFill>
                  <a:srgbClr val="00B0F0"/>
                </a:solidFill>
              </a:rPr>
              <a:t>2. Vielzahn-Gleitführung</a:t>
            </a:r>
            <a:br>
              <a:rPr lang="de-DE" sz="1200" dirty="0">
                <a:solidFill>
                  <a:srgbClr val="254061"/>
                </a:solidFill>
              </a:rPr>
            </a:br>
            <a:r>
              <a:rPr lang="de-DE" sz="1000" dirty="0">
                <a:solidFill>
                  <a:srgbClr val="254061"/>
                </a:solidFill>
              </a:rPr>
              <a:t>Höchste Lebensdauer durch Schmierstofftaschen in der robusten Vielzahnführung sowie Aufnahme hoher Kräfte und Momente über große Führungsabstützung</a:t>
            </a:r>
          </a:p>
        </p:txBody>
      </p:sp>
      <p:sp>
        <p:nvSpPr>
          <p:cNvPr id="12" name="Textfeld 11">
            <a:extLst>
              <a:ext uri="{FF2B5EF4-FFF2-40B4-BE49-F238E27FC236}">
                <a16:creationId xmlns:a16="http://schemas.microsoft.com/office/drawing/2014/main" id="{DBA80C8F-C5A8-4205-9A86-C1FEF66BCE78}"/>
              </a:ext>
            </a:extLst>
          </p:cNvPr>
          <p:cNvSpPr txBox="1"/>
          <p:nvPr/>
        </p:nvSpPr>
        <p:spPr>
          <a:xfrm>
            <a:off x="6952815" y="1192611"/>
            <a:ext cx="2228512" cy="923330"/>
          </a:xfrm>
          <a:prstGeom prst="rect">
            <a:avLst/>
          </a:prstGeom>
          <a:noFill/>
        </p:spPr>
        <p:txBody>
          <a:bodyPr wrap="square" rtlCol="0">
            <a:spAutoFit/>
          </a:bodyPr>
          <a:lstStyle/>
          <a:p>
            <a:r>
              <a:rPr lang="de-DE" sz="1400" b="1" dirty="0">
                <a:solidFill>
                  <a:srgbClr val="00B0F0"/>
                </a:solidFill>
              </a:rPr>
              <a:t>4. Kinematik</a:t>
            </a:r>
            <a:br>
              <a:rPr lang="de-DE" sz="1200" dirty="0">
                <a:solidFill>
                  <a:srgbClr val="254061"/>
                </a:solidFill>
              </a:rPr>
            </a:br>
            <a:r>
              <a:rPr lang="de-DE" sz="1000" dirty="0">
                <a:solidFill>
                  <a:srgbClr val="254061"/>
                </a:solidFill>
              </a:rPr>
              <a:t>Die Ritzel-Zahnstangen Kinematik sorgt für die Synchronisierung der Grundbacken und für zentrisches Spannen</a:t>
            </a:r>
            <a:endParaRPr lang="de-DE" sz="1000" dirty="0">
              <a:solidFill>
                <a:srgbClr val="254061"/>
              </a:solidFill>
              <a:sym typeface="Wingdings" panose="05000000000000000000" pitchFamily="2" charset="2"/>
            </a:endParaRPr>
          </a:p>
        </p:txBody>
      </p:sp>
      <p:sp>
        <p:nvSpPr>
          <p:cNvPr id="13" name="Textfeld 12">
            <a:extLst>
              <a:ext uri="{FF2B5EF4-FFF2-40B4-BE49-F238E27FC236}">
                <a16:creationId xmlns:a16="http://schemas.microsoft.com/office/drawing/2014/main" id="{4E9A601E-504A-4E03-989A-8E44EE3C8770}"/>
              </a:ext>
            </a:extLst>
          </p:cNvPr>
          <p:cNvSpPr txBox="1"/>
          <p:nvPr/>
        </p:nvSpPr>
        <p:spPr>
          <a:xfrm>
            <a:off x="-18831" y="3442243"/>
            <a:ext cx="2228513" cy="923330"/>
          </a:xfrm>
          <a:prstGeom prst="rect">
            <a:avLst/>
          </a:prstGeom>
          <a:noFill/>
        </p:spPr>
        <p:txBody>
          <a:bodyPr wrap="square" rtlCol="0">
            <a:spAutoFit/>
          </a:bodyPr>
          <a:lstStyle/>
          <a:p>
            <a:pPr algn="r"/>
            <a:r>
              <a:rPr lang="de-DE" sz="1400" b="1" dirty="0">
                <a:solidFill>
                  <a:srgbClr val="00B0F0"/>
                </a:solidFill>
              </a:rPr>
              <a:t>3. Mitnehmer</a:t>
            </a:r>
            <a:br>
              <a:rPr lang="de-DE" sz="1200" dirty="0">
                <a:solidFill>
                  <a:srgbClr val="254061"/>
                </a:solidFill>
              </a:rPr>
            </a:br>
            <a:r>
              <a:rPr lang="de-DE" sz="1000" dirty="0">
                <a:solidFill>
                  <a:srgbClr val="254061"/>
                </a:solidFill>
              </a:rPr>
              <a:t>Direkte Kraftübertragung der Antriebskolben auf die Greiferfinger über eine robuste Mitnehmerverbindung.</a:t>
            </a:r>
          </a:p>
        </p:txBody>
      </p:sp>
      <p:sp>
        <p:nvSpPr>
          <p:cNvPr id="14" name="Textfeld 13">
            <a:extLst>
              <a:ext uri="{FF2B5EF4-FFF2-40B4-BE49-F238E27FC236}">
                <a16:creationId xmlns:a16="http://schemas.microsoft.com/office/drawing/2014/main" id="{8409D309-09E5-4589-AD3F-C8834D87EC48}"/>
              </a:ext>
            </a:extLst>
          </p:cNvPr>
          <p:cNvSpPr txBox="1"/>
          <p:nvPr/>
        </p:nvSpPr>
        <p:spPr>
          <a:xfrm>
            <a:off x="6936359" y="2210405"/>
            <a:ext cx="2228513" cy="830997"/>
          </a:xfrm>
          <a:prstGeom prst="rect">
            <a:avLst/>
          </a:prstGeom>
          <a:noFill/>
        </p:spPr>
        <p:txBody>
          <a:bodyPr wrap="square" rtlCol="0">
            <a:spAutoFit/>
          </a:bodyPr>
          <a:lstStyle/>
          <a:p>
            <a:pPr>
              <a:spcAft>
                <a:spcPts val="450"/>
              </a:spcAft>
              <a:buSzPct val="130000"/>
            </a:pPr>
            <a:r>
              <a:rPr lang="de-DE" sz="1400" b="1" dirty="0">
                <a:solidFill>
                  <a:srgbClr val="00B0F0"/>
                </a:solidFill>
              </a:rPr>
              <a:t>5. Pneumatischer Antriebskolben</a:t>
            </a:r>
            <a:br>
              <a:rPr lang="de-DE" sz="1200" dirty="0">
                <a:solidFill>
                  <a:srgbClr val="254061"/>
                </a:solidFill>
              </a:rPr>
            </a:br>
            <a:r>
              <a:rPr lang="de-DE" sz="1000" dirty="0">
                <a:solidFill>
                  <a:srgbClr val="254061"/>
                </a:solidFill>
              </a:rPr>
              <a:t>Maximale Krafterzeugung durch zwei ovale Pneumatikkolben</a:t>
            </a:r>
          </a:p>
        </p:txBody>
      </p:sp>
      <p:sp>
        <p:nvSpPr>
          <p:cNvPr id="15" name="Textfeld 14">
            <a:extLst>
              <a:ext uri="{FF2B5EF4-FFF2-40B4-BE49-F238E27FC236}">
                <a16:creationId xmlns:a16="http://schemas.microsoft.com/office/drawing/2014/main" id="{3DE2D882-0C9F-48CD-9B7B-659D46843157}"/>
              </a:ext>
            </a:extLst>
          </p:cNvPr>
          <p:cNvSpPr txBox="1"/>
          <p:nvPr/>
        </p:nvSpPr>
        <p:spPr>
          <a:xfrm>
            <a:off x="6921439" y="3134467"/>
            <a:ext cx="2222561" cy="1231106"/>
          </a:xfrm>
          <a:prstGeom prst="rect">
            <a:avLst/>
          </a:prstGeom>
          <a:noFill/>
        </p:spPr>
        <p:txBody>
          <a:bodyPr wrap="square" rtlCol="0">
            <a:spAutoFit/>
          </a:bodyPr>
          <a:lstStyle/>
          <a:p>
            <a:pPr>
              <a:spcAft>
                <a:spcPts val="450"/>
              </a:spcAft>
              <a:buSzPct val="130000"/>
            </a:pPr>
            <a:r>
              <a:rPr lang="de-DE" sz="1400" b="1" dirty="0">
                <a:solidFill>
                  <a:srgbClr val="00B0F0"/>
                </a:solidFill>
              </a:rPr>
              <a:t>6. Schmutzabdeckung</a:t>
            </a:r>
            <a:br>
              <a:rPr lang="de-DE" sz="1400" dirty="0">
                <a:solidFill>
                  <a:srgbClr val="254061"/>
                </a:solidFill>
              </a:rPr>
            </a:br>
            <a:r>
              <a:rPr lang="de-DE" sz="1000" dirty="0">
                <a:solidFill>
                  <a:srgbClr val="254061"/>
                </a:solidFill>
              </a:rPr>
              <a:t>Der gesamte Greifer ist rundherum metallisch gekapselt und an den Grundbacken zusätzlich mit einer Lippendichtung abgedichtet, so dass er universell eingesetzt werden kann, auch in schmutziger Umgebung.</a:t>
            </a:r>
          </a:p>
        </p:txBody>
      </p:sp>
      <p:sp>
        <p:nvSpPr>
          <p:cNvPr id="16" name="Textfeld 15">
            <a:extLst>
              <a:ext uri="{FF2B5EF4-FFF2-40B4-BE49-F238E27FC236}">
                <a16:creationId xmlns:a16="http://schemas.microsoft.com/office/drawing/2014/main" id="{F8F318B0-829D-4D39-A74C-8BC4D2DBE764}"/>
              </a:ext>
            </a:extLst>
          </p:cNvPr>
          <p:cNvSpPr txBox="1"/>
          <p:nvPr/>
        </p:nvSpPr>
        <p:spPr>
          <a:xfrm>
            <a:off x="2875935" y="3751594"/>
            <a:ext cx="3379251" cy="615553"/>
          </a:xfrm>
          <a:prstGeom prst="rect">
            <a:avLst/>
          </a:prstGeom>
          <a:noFill/>
        </p:spPr>
        <p:txBody>
          <a:bodyPr wrap="square" rtlCol="0">
            <a:spAutoFit/>
          </a:bodyPr>
          <a:lstStyle/>
          <a:p>
            <a:pPr algn="ctr"/>
            <a:r>
              <a:rPr lang="de-DE" sz="1400" b="1" dirty="0">
                <a:solidFill>
                  <a:srgbClr val="00B0F0"/>
                </a:solidFill>
              </a:rPr>
              <a:t>7. Greifkrafterhaltung mittels Druckfeder</a:t>
            </a:r>
            <a:br>
              <a:rPr lang="de-DE" sz="1200" dirty="0">
                <a:solidFill>
                  <a:srgbClr val="254061"/>
                </a:solidFill>
              </a:rPr>
            </a:br>
            <a:r>
              <a:rPr lang="de-DE" sz="1000" dirty="0">
                <a:solidFill>
                  <a:srgbClr val="254061"/>
                </a:solidFill>
              </a:rPr>
              <a:t>Die konventionelle Greifkrafterhaltung mittels Feder stellt auch bei Druckabfall eine Mindestgreifkraft sicher.</a:t>
            </a:r>
          </a:p>
        </p:txBody>
      </p:sp>
      <p:sp>
        <p:nvSpPr>
          <p:cNvPr id="18" name="Fußzeilenplatzhalter 3">
            <a:extLst>
              <a:ext uri="{FF2B5EF4-FFF2-40B4-BE49-F238E27FC236}">
                <a16:creationId xmlns:a16="http://schemas.microsoft.com/office/drawing/2014/main" id="{729548ED-F7B0-4FAB-BD36-4AF553F1EBE9}"/>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Tree>
    <p:custDataLst>
      <p:tags r:id="rId1"/>
    </p:custDataLst>
    <p:extLst>
      <p:ext uri="{BB962C8B-B14F-4D97-AF65-F5344CB8AC3E}">
        <p14:creationId xmlns:p14="http://schemas.microsoft.com/office/powerpoint/2010/main" val="760053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platzhalter 2">
            <a:extLst>
              <a:ext uri="{FF2B5EF4-FFF2-40B4-BE49-F238E27FC236}">
                <a16:creationId xmlns:a16="http://schemas.microsoft.com/office/drawing/2014/main" id="{F464CB80-24AC-44D5-8E11-8C51BB275B8D}"/>
              </a:ext>
            </a:extLst>
          </p:cNvPr>
          <p:cNvSpPr txBox="1">
            <a:spLocks/>
          </p:cNvSpPr>
          <p:nvPr/>
        </p:nvSpPr>
        <p:spPr>
          <a:xfrm>
            <a:off x="1289447" y="3624892"/>
            <a:ext cx="6565106" cy="864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de-DE" dirty="0">
                <a:solidFill>
                  <a:srgbClr val="17385F"/>
                </a:solidFill>
              </a:rPr>
              <a:t>PGL-plus-P – Der weltweit erste pneumatische Greifer mit </a:t>
            </a:r>
            <a:r>
              <a:rPr lang="de-DE" b="1" dirty="0">
                <a:solidFill>
                  <a:srgbClr val="009EE0"/>
                </a:solidFill>
              </a:rPr>
              <a:t>zertifizierter sicherer Greifkrafterhaltung</a:t>
            </a:r>
          </a:p>
        </p:txBody>
      </p:sp>
      <p:pic>
        <p:nvPicPr>
          <p:cNvPr id="3" name="Grafik 2" descr="Ein Bild, das Elektronik enthält.&#10;&#10;Automatisch generierte Beschreibung">
            <a:extLst>
              <a:ext uri="{FF2B5EF4-FFF2-40B4-BE49-F238E27FC236}">
                <a16:creationId xmlns:a16="http://schemas.microsoft.com/office/drawing/2014/main" id="{70CC6880-8FDE-4475-AF26-4A8C45174F24}"/>
              </a:ext>
            </a:extLst>
          </p:cNvPr>
          <p:cNvPicPr>
            <a:picLocks noChangeAspect="1"/>
          </p:cNvPicPr>
          <p:nvPr/>
        </p:nvPicPr>
        <p:blipFill>
          <a:blip r:embed="rId4"/>
          <a:stretch>
            <a:fillRect/>
          </a:stretch>
        </p:blipFill>
        <p:spPr>
          <a:xfrm>
            <a:off x="2840703" y="1062620"/>
            <a:ext cx="3173998" cy="2520000"/>
          </a:xfrm>
          <a:prstGeom prst="rect">
            <a:avLst/>
          </a:prstGeom>
        </p:spPr>
      </p:pic>
      <p:sp>
        <p:nvSpPr>
          <p:cNvPr id="2" name="Textfeld 1">
            <a:extLst>
              <a:ext uri="{FF2B5EF4-FFF2-40B4-BE49-F238E27FC236}">
                <a16:creationId xmlns:a16="http://schemas.microsoft.com/office/drawing/2014/main" id="{BDEE1020-1CE4-4927-B3C5-49402A63E321}"/>
              </a:ext>
            </a:extLst>
          </p:cNvPr>
          <p:cNvSpPr txBox="1"/>
          <p:nvPr/>
        </p:nvSpPr>
        <p:spPr>
          <a:xfrm rot="21175260">
            <a:off x="474802" y="2091787"/>
            <a:ext cx="1878939"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de-DE" sz="2400" b="1" dirty="0">
                <a:solidFill>
                  <a:srgbClr val="009EE0"/>
                </a:solidFill>
              </a:rPr>
              <a:t>Weltneuheit</a:t>
            </a:r>
          </a:p>
        </p:txBody>
      </p:sp>
      <p:sp>
        <p:nvSpPr>
          <p:cNvPr id="11" name="Fußzeilenplatzhalter 3">
            <a:extLst>
              <a:ext uri="{FF2B5EF4-FFF2-40B4-BE49-F238E27FC236}">
                <a16:creationId xmlns:a16="http://schemas.microsoft.com/office/drawing/2014/main" id="{8C4C7123-A25C-40EE-8A27-558671E129D4}"/>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grpSp>
        <p:nvGrpSpPr>
          <p:cNvPr id="4" name="Gruppieren 3">
            <a:extLst>
              <a:ext uri="{FF2B5EF4-FFF2-40B4-BE49-F238E27FC236}">
                <a16:creationId xmlns:a16="http://schemas.microsoft.com/office/drawing/2014/main" id="{BA1B1E20-0B1C-4D74-8E52-3222A18496B3}"/>
              </a:ext>
            </a:extLst>
          </p:cNvPr>
          <p:cNvGrpSpPr/>
          <p:nvPr/>
        </p:nvGrpSpPr>
        <p:grpSpPr>
          <a:xfrm>
            <a:off x="6651396" y="1918556"/>
            <a:ext cx="1792586" cy="808126"/>
            <a:chOff x="6628536" y="1988912"/>
            <a:chExt cx="1792586" cy="808126"/>
          </a:xfrm>
        </p:grpSpPr>
        <p:sp>
          <p:nvSpPr>
            <p:cNvPr id="12" name="Textfeld 11">
              <a:extLst>
                <a:ext uri="{FF2B5EF4-FFF2-40B4-BE49-F238E27FC236}">
                  <a16:creationId xmlns:a16="http://schemas.microsoft.com/office/drawing/2014/main" id="{4BCB9FF9-E53E-45FF-B351-D89C91C7AF92}"/>
                </a:ext>
              </a:extLst>
            </p:cNvPr>
            <p:cNvSpPr txBox="1"/>
            <p:nvPr/>
          </p:nvSpPr>
          <p:spPr>
            <a:xfrm rot="21281491">
              <a:off x="6769293" y="2396928"/>
              <a:ext cx="1511073" cy="400110"/>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de-DE" sz="2000" b="1" dirty="0" err="1">
                  <a:solidFill>
                    <a:srgbClr val="009EE0"/>
                  </a:solidFill>
                </a:rPr>
                <a:t>GripGuard</a:t>
              </a:r>
              <a:endParaRPr lang="de-DE" sz="2000" b="1" dirty="0">
                <a:solidFill>
                  <a:srgbClr val="009EE0"/>
                </a:solidFill>
              </a:endParaRPr>
            </a:p>
          </p:txBody>
        </p:sp>
        <p:pic>
          <p:nvPicPr>
            <p:cNvPr id="13" name="Grafik 12" descr="Ein Bild, das Text enthält.&#10;&#10;Automatisch generierte Beschreibung">
              <a:extLst>
                <a:ext uri="{FF2B5EF4-FFF2-40B4-BE49-F238E27FC236}">
                  <a16:creationId xmlns:a16="http://schemas.microsoft.com/office/drawing/2014/main" id="{EAE16AF0-7AFA-4953-AC2C-83CD211E3986}"/>
                </a:ext>
              </a:extLst>
            </p:cNvPr>
            <p:cNvPicPr>
              <a:picLocks noChangeAspect="1"/>
            </p:cNvPicPr>
            <p:nvPr/>
          </p:nvPicPr>
          <p:blipFill>
            <a:blip r:embed="rId5"/>
            <a:stretch>
              <a:fillRect/>
            </a:stretch>
          </p:blipFill>
          <p:spPr>
            <a:xfrm rot="21229998">
              <a:off x="6628536" y="1988912"/>
              <a:ext cx="1792586" cy="472795"/>
            </a:xfrm>
            <a:prstGeom prst="rect">
              <a:avLst/>
            </a:prstGeom>
          </p:spPr>
        </p:pic>
      </p:grpSp>
      <p:sp>
        <p:nvSpPr>
          <p:cNvPr id="14" name="Titel 1">
            <a:extLst>
              <a:ext uri="{FF2B5EF4-FFF2-40B4-BE49-F238E27FC236}">
                <a16:creationId xmlns:a16="http://schemas.microsoft.com/office/drawing/2014/main" id="{FAF53A2E-E2C5-468D-A960-38B9B64B1C29}"/>
              </a:ext>
            </a:extLst>
          </p:cNvPr>
          <p:cNvSpPr>
            <a:spLocks noGrp="1"/>
          </p:cNvSpPr>
          <p:nvPr>
            <p:ph type="title"/>
          </p:nvPr>
        </p:nvSpPr>
        <p:spPr>
          <a:xfrm>
            <a:off x="209550" y="160339"/>
            <a:ext cx="7886700" cy="864000"/>
          </a:xfrm>
        </p:spPr>
        <p:txBody>
          <a:bodyPr>
            <a:normAutofit fontScale="90000"/>
          </a:bodyPr>
          <a:lstStyle/>
          <a:p>
            <a:r>
              <a:rPr lang="de-DE" dirty="0"/>
              <a:t>Pneumatischer Universalgreifer PGL-plus-P</a:t>
            </a:r>
            <a:br>
              <a:rPr lang="de-DE" dirty="0"/>
            </a:br>
            <a:r>
              <a:rPr lang="de-DE" dirty="0">
                <a:solidFill>
                  <a:srgbClr val="009EE0"/>
                </a:solidFill>
              </a:rPr>
              <a:t>zertifizierte, sichere Greifkrafterhaltung</a:t>
            </a:r>
          </a:p>
        </p:txBody>
      </p:sp>
    </p:spTree>
    <p:custDataLst>
      <p:tags r:id="rId1"/>
    </p:custDataLst>
    <p:extLst>
      <p:ext uri="{BB962C8B-B14F-4D97-AF65-F5344CB8AC3E}">
        <p14:creationId xmlns:p14="http://schemas.microsoft.com/office/powerpoint/2010/main" val="280471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grpId="0" nodeType="withEffect">
                                  <p:stCondLst>
                                    <p:cond delay="0"/>
                                  </p:stCondLst>
                                  <p:childTnLst>
                                    <p:animEffect transition="out" filter="fade">
                                      <p:cBhvr>
                                        <p:cTn id="6" dur="1000" tmFilter="0, 0; .2, .5; .8, .5; 1, 0"/>
                                        <p:tgtEl>
                                          <p:spTgt spid="2"/>
                                        </p:tgtEl>
                                      </p:cBhvr>
                                    </p:animEffect>
                                    <p:animScale>
                                      <p:cBhvr>
                                        <p:cTn id="7" dur="500" autoRev="1" fill="hold"/>
                                        <p:tgtEl>
                                          <p:spTgt spid="2"/>
                                        </p:tgtEl>
                                      </p:cBhvr>
                                      <p:by x="105000" y="105000"/>
                                    </p:animScale>
                                  </p:childTnLst>
                                </p:cTn>
                              </p:par>
                              <p:par>
                                <p:cTn id="8" presetID="26" presetClass="emph" presetSubtype="0" repeatCount="indefinite" fill="hold" nodeType="withEffect">
                                  <p:stCondLst>
                                    <p:cond delay="0"/>
                                  </p:stCondLst>
                                  <p:childTnLst>
                                    <p:animEffect transition="out" filter="fade">
                                      <p:cBhvr>
                                        <p:cTn id="9" dur="1000" tmFilter="0, 0; .2, .5; .8, .5; 1, 0"/>
                                        <p:tgtEl>
                                          <p:spTgt spid="4"/>
                                        </p:tgtEl>
                                      </p:cBhvr>
                                    </p:animEffect>
                                    <p:animScale>
                                      <p:cBhvr>
                                        <p:cTn id="10" dur="5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5A59C85-FE5F-454B-AFBC-A91A4248CA5B}"/>
              </a:ext>
            </a:extLst>
          </p:cNvPr>
          <p:cNvSpPr>
            <a:spLocks noGrp="1"/>
          </p:cNvSpPr>
          <p:nvPr>
            <p:ph type="title"/>
          </p:nvPr>
        </p:nvSpPr>
        <p:spPr/>
        <p:txBody>
          <a:bodyPr>
            <a:normAutofit fontScale="90000"/>
          </a:bodyPr>
          <a:lstStyle/>
          <a:p>
            <a:r>
              <a:rPr lang="de-DE" dirty="0"/>
              <a:t>Pneumatischer Universalgreifer PGL-plus-P</a:t>
            </a:r>
            <a:br>
              <a:rPr lang="de-DE" dirty="0"/>
            </a:br>
            <a:r>
              <a:rPr lang="de-DE" dirty="0">
                <a:solidFill>
                  <a:srgbClr val="009EE0"/>
                </a:solidFill>
              </a:rPr>
              <a:t>zertifizierte, sichere Greifkrafterhaltung</a:t>
            </a:r>
          </a:p>
        </p:txBody>
      </p:sp>
      <p:sp>
        <p:nvSpPr>
          <p:cNvPr id="10" name="Textplatzhalter 2">
            <a:extLst>
              <a:ext uri="{FF2B5EF4-FFF2-40B4-BE49-F238E27FC236}">
                <a16:creationId xmlns:a16="http://schemas.microsoft.com/office/drawing/2014/main" id="{9143D937-E8CC-4288-AF27-A62CB8D8C823}"/>
              </a:ext>
            </a:extLst>
          </p:cNvPr>
          <p:cNvSpPr>
            <a:spLocks noGrp="1"/>
          </p:cNvSpPr>
          <p:nvPr>
            <p:ph type="body" sz="quarter" idx="12"/>
          </p:nvPr>
        </p:nvSpPr>
        <p:spPr>
          <a:xfrm>
            <a:off x="209550" y="1112838"/>
            <a:ext cx="8034450" cy="3466782"/>
          </a:xfrm>
        </p:spPr>
        <p:txBody>
          <a:bodyPr>
            <a:normAutofit/>
          </a:bodyPr>
          <a:lstStyle/>
          <a:p>
            <a:pPr>
              <a:lnSpc>
                <a:spcPct val="150000"/>
              </a:lnSpc>
            </a:pPr>
            <a:r>
              <a:rPr lang="de-DE" dirty="0"/>
              <a:t>Alleinstellungsmerkmale</a:t>
            </a:r>
          </a:p>
          <a:p>
            <a:r>
              <a:rPr lang="de-DE" sz="1400" dirty="0"/>
              <a:t>	</a:t>
            </a:r>
            <a:r>
              <a:rPr lang="de-DE" dirty="0"/>
              <a:t>zertifiziert und sicher </a:t>
            </a:r>
            <a:r>
              <a:rPr lang="de-DE" dirty="0">
                <a:solidFill>
                  <a:srgbClr val="003D6A"/>
                </a:solidFill>
              </a:rPr>
              <a:t>(PL-d, Kat. 3)</a:t>
            </a:r>
            <a:endParaRPr lang="de-DE" dirty="0"/>
          </a:p>
          <a:p>
            <a:r>
              <a:rPr lang="de-DE" sz="1400" dirty="0"/>
              <a:t>		</a:t>
            </a:r>
            <a:r>
              <a:rPr lang="de-DE" sz="1400" b="1" dirty="0">
                <a:solidFill>
                  <a:srgbClr val="00ADEE"/>
                </a:solidFill>
              </a:rPr>
              <a:t>Zeit- und Kostenersparnis</a:t>
            </a:r>
            <a:r>
              <a:rPr lang="de-DE" sz="1400" dirty="0">
                <a:solidFill>
                  <a:srgbClr val="00ADEE"/>
                </a:solidFill>
              </a:rPr>
              <a:t> </a:t>
            </a:r>
            <a:r>
              <a:rPr lang="de-DE" sz="1400" dirty="0">
                <a:solidFill>
                  <a:srgbClr val="003D6A"/>
                </a:solidFill>
              </a:rPr>
              <a:t>bei der Risikoanalyse der Anlage</a:t>
            </a:r>
            <a:endParaRPr lang="de-DE" sz="1400" dirty="0"/>
          </a:p>
          <a:p>
            <a:r>
              <a:rPr lang="de-DE" sz="1400" dirty="0"/>
              <a:t>	</a:t>
            </a:r>
            <a:r>
              <a:rPr lang="de-DE" dirty="0"/>
              <a:t>keine unkontrollierte Backenbewegung </a:t>
            </a:r>
          </a:p>
          <a:p>
            <a:r>
              <a:rPr lang="de-DE" sz="1400" dirty="0"/>
              <a:t>		</a:t>
            </a:r>
            <a:r>
              <a:rPr lang="de-DE" sz="1400" b="1" dirty="0">
                <a:solidFill>
                  <a:srgbClr val="00ADEE"/>
                </a:solidFill>
              </a:rPr>
              <a:t>Keine Verletzungsgefahr</a:t>
            </a:r>
            <a:r>
              <a:rPr lang="de-DE" sz="1400" dirty="0">
                <a:solidFill>
                  <a:srgbClr val="00ADEE"/>
                </a:solidFill>
              </a:rPr>
              <a:t> </a:t>
            </a:r>
            <a:r>
              <a:rPr lang="de-DE" sz="1400" dirty="0">
                <a:solidFill>
                  <a:srgbClr val="254061"/>
                </a:solidFill>
              </a:rPr>
              <a:t>bei Fehlerbehebung</a:t>
            </a:r>
          </a:p>
          <a:p>
            <a:r>
              <a:rPr lang="de-DE" sz="1400" dirty="0"/>
              <a:t>	</a:t>
            </a:r>
            <a:r>
              <a:rPr lang="de-DE" dirty="0"/>
              <a:t>hohe Restgreifkraft von 80 %</a:t>
            </a:r>
          </a:p>
          <a:p>
            <a:r>
              <a:rPr lang="de-DE" sz="1400" dirty="0"/>
              <a:t>		</a:t>
            </a:r>
            <a:r>
              <a:rPr lang="de-DE" sz="1400" dirty="0">
                <a:solidFill>
                  <a:srgbClr val="003D6A"/>
                </a:solidFill>
              </a:rPr>
              <a:t>Einsatz von </a:t>
            </a:r>
            <a:r>
              <a:rPr lang="de-DE" sz="1400" b="1" dirty="0">
                <a:solidFill>
                  <a:srgbClr val="00ADEE"/>
                </a:solidFill>
              </a:rPr>
              <a:t>kleineren / leichteren Greifern</a:t>
            </a:r>
            <a:r>
              <a:rPr lang="de-DE" sz="1400" dirty="0">
                <a:solidFill>
                  <a:srgbClr val="00ADEE"/>
                </a:solidFill>
              </a:rPr>
              <a:t> </a:t>
            </a:r>
            <a:r>
              <a:rPr lang="de-DE" sz="1400" dirty="0">
                <a:solidFill>
                  <a:srgbClr val="003D6A"/>
                </a:solidFill>
              </a:rPr>
              <a:t>möglich</a:t>
            </a:r>
            <a:endParaRPr lang="de-DE" sz="1400" dirty="0"/>
          </a:p>
          <a:p>
            <a:r>
              <a:rPr lang="de-DE" sz="1400" dirty="0"/>
              <a:t>	</a:t>
            </a:r>
            <a:r>
              <a:rPr lang="de-DE" dirty="0"/>
              <a:t>konstante Greifkraft über den gesamten Hub</a:t>
            </a:r>
            <a:endParaRPr lang="de-DE" sz="1400" dirty="0">
              <a:solidFill>
                <a:srgbClr val="00ADEE"/>
              </a:solidFill>
            </a:endParaRPr>
          </a:p>
          <a:p>
            <a:pPr>
              <a:lnSpc>
                <a:spcPct val="150000"/>
              </a:lnSpc>
            </a:pPr>
            <a:endParaRPr lang="de-DE" sz="1400" dirty="0"/>
          </a:p>
        </p:txBody>
      </p:sp>
      <p:grpSp>
        <p:nvGrpSpPr>
          <p:cNvPr id="11" name="Gruppieren 10">
            <a:extLst>
              <a:ext uri="{FF2B5EF4-FFF2-40B4-BE49-F238E27FC236}">
                <a16:creationId xmlns:a16="http://schemas.microsoft.com/office/drawing/2014/main" id="{10DD6227-7705-40E6-8E5E-4ED83118E7CC}"/>
              </a:ext>
            </a:extLst>
          </p:cNvPr>
          <p:cNvGrpSpPr/>
          <p:nvPr/>
        </p:nvGrpSpPr>
        <p:grpSpPr>
          <a:xfrm>
            <a:off x="325749" y="1705891"/>
            <a:ext cx="252000" cy="252000"/>
            <a:chOff x="287550" y="1878405"/>
            <a:chExt cx="324000" cy="324000"/>
          </a:xfrm>
        </p:grpSpPr>
        <p:sp>
          <p:nvSpPr>
            <p:cNvPr id="12" name="Oval 8">
              <a:extLst>
                <a:ext uri="{FF2B5EF4-FFF2-40B4-BE49-F238E27FC236}">
                  <a16:creationId xmlns:a16="http://schemas.microsoft.com/office/drawing/2014/main" id="{6F26F095-35FD-4738-9970-DE55FFD86F9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3" name="Freeform 9">
              <a:extLst>
                <a:ext uri="{FF2B5EF4-FFF2-40B4-BE49-F238E27FC236}">
                  <a16:creationId xmlns:a16="http://schemas.microsoft.com/office/drawing/2014/main" id="{502B1EF4-19BE-418E-814D-3B7C68DEF183}"/>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4" name="Gruppieren 13">
            <a:extLst>
              <a:ext uri="{FF2B5EF4-FFF2-40B4-BE49-F238E27FC236}">
                <a16:creationId xmlns:a16="http://schemas.microsoft.com/office/drawing/2014/main" id="{02B47493-5378-4F4F-B27D-BE01DB66D687}"/>
              </a:ext>
            </a:extLst>
          </p:cNvPr>
          <p:cNvGrpSpPr/>
          <p:nvPr/>
        </p:nvGrpSpPr>
        <p:grpSpPr>
          <a:xfrm>
            <a:off x="325749" y="2331921"/>
            <a:ext cx="252000" cy="252000"/>
            <a:chOff x="287550" y="1878405"/>
            <a:chExt cx="324000" cy="324000"/>
          </a:xfrm>
        </p:grpSpPr>
        <p:sp>
          <p:nvSpPr>
            <p:cNvPr id="16" name="Oval 8">
              <a:extLst>
                <a:ext uri="{FF2B5EF4-FFF2-40B4-BE49-F238E27FC236}">
                  <a16:creationId xmlns:a16="http://schemas.microsoft.com/office/drawing/2014/main" id="{C8074F04-9E46-4EF5-A9EE-9A4176467C20}"/>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8" name="Freeform 9">
              <a:extLst>
                <a:ext uri="{FF2B5EF4-FFF2-40B4-BE49-F238E27FC236}">
                  <a16:creationId xmlns:a16="http://schemas.microsoft.com/office/drawing/2014/main" id="{16704AF3-AF7C-48AC-8E59-2A8DD0329E8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9" name="Gruppieren 18">
            <a:extLst>
              <a:ext uri="{FF2B5EF4-FFF2-40B4-BE49-F238E27FC236}">
                <a16:creationId xmlns:a16="http://schemas.microsoft.com/office/drawing/2014/main" id="{6B674820-B060-40FF-A0E9-CB5781037BD5}"/>
              </a:ext>
            </a:extLst>
          </p:cNvPr>
          <p:cNvGrpSpPr/>
          <p:nvPr/>
        </p:nvGrpSpPr>
        <p:grpSpPr>
          <a:xfrm>
            <a:off x="329636" y="2957952"/>
            <a:ext cx="252000" cy="252000"/>
            <a:chOff x="287550" y="1878405"/>
            <a:chExt cx="324000" cy="324000"/>
          </a:xfrm>
        </p:grpSpPr>
        <p:sp>
          <p:nvSpPr>
            <p:cNvPr id="20" name="Oval 8">
              <a:extLst>
                <a:ext uri="{FF2B5EF4-FFF2-40B4-BE49-F238E27FC236}">
                  <a16:creationId xmlns:a16="http://schemas.microsoft.com/office/drawing/2014/main" id="{61D4AA6F-A1E5-4EAC-9F61-FA9A6628BA6C}"/>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1" name="Freeform 9">
              <a:extLst>
                <a:ext uri="{FF2B5EF4-FFF2-40B4-BE49-F238E27FC236}">
                  <a16:creationId xmlns:a16="http://schemas.microsoft.com/office/drawing/2014/main" id="{9A838F86-72D8-493E-9F71-3E3CDD55C13D}"/>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2" name="Gruppieren 21">
            <a:extLst>
              <a:ext uri="{FF2B5EF4-FFF2-40B4-BE49-F238E27FC236}">
                <a16:creationId xmlns:a16="http://schemas.microsoft.com/office/drawing/2014/main" id="{964B6619-BAA7-47BB-BEC3-C47E4D9E79A5}"/>
              </a:ext>
            </a:extLst>
          </p:cNvPr>
          <p:cNvGrpSpPr/>
          <p:nvPr/>
        </p:nvGrpSpPr>
        <p:grpSpPr>
          <a:xfrm>
            <a:off x="329636" y="3579817"/>
            <a:ext cx="252000" cy="252000"/>
            <a:chOff x="287550" y="1878405"/>
            <a:chExt cx="324000" cy="324000"/>
          </a:xfrm>
        </p:grpSpPr>
        <p:sp>
          <p:nvSpPr>
            <p:cNvPr id="23" name="Oval 8">
              <a:extLst>
                <a:ext uri="{FF2B5EF4-FFF2-40B4-BE49-F238E27FC236}">
                  <a16:creationId xmlns:a16="http://schemas.microsoft.com/office/drawing/2014/main" id="{14773A19-23FB-4BB7-B1A3-4C42417B76E7}"/>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4" name="Freeform 9">
              <a:extLst>
                <a:ext uri="{FF2B5EF4-FFF2-40B4-BE49-F238E27FC236}">
                  <a16:creationId xmlns:a16="http://schemas.microsoft.com/office/drawing/2014/main" id="{01E4D879-E41B-4713-8070-EE41A85ADB35}"/>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sp>
        <p:nvSpPr>
          <p:cNvPr id="17" name="Fußzeilenplatzhalter 3">
            <a:extLst>
              <a:ext uri="{FF2B5EF4-FFF2-40B4-BE49-F238E27FC236}">
                <a16:creationId xmlns:a16="http://schemas.microsoft.com/office/drawing/2014/main" id="{FAD82A3F-CD5B-4A23-ADE8-7400B964E544}"/>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Tree>
    <p:custDataLst>
      <p:tags r:id="rId1"/>
    </p:custDataLst>
    <p:extLst>
      <p:ext uri="{BB962C8B-B14F-4D97-AF65-F5344CB8AC3E}">
        <p14:creationId xmlns:p14="http://schemas.microsoft.com/office/powerpoint/2010/main" val="187256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4D5AFB19-E55F-4DCB-A900-37DE982F0F73}"/>
              </a:ext>
            </a:extLst>
          </p:cNvPr>
          <p:cNvPicPr>
            <a:picLocks noChangeAspect="1"/>
          </p:cNvPicPr>
          <p:nvPr/>
        </p:nvPicPr>
        <p:blipFill>
          <a:blip r:embed="rId3"/>
          <a:stretch>
            <a:fillRect/>
          </a:stretch>
        </p:blipFill>
        <p:spPr>
          <a:xfrm>
            <a:off x="2579446" y="1179016"/>
            <a:ext cx="3985108" cy="3065640"/>
          </a:xfrm>
          <a:prstGeom prst="rect">
            <a:avLst/>
          </a:prstGeom>
        </p:spPr>
      </p:pic>
      <p:sp>
        <p:nvSpPr>
          <p:cNvPr id="12" name="Textfeld 11">
            <a:extLst>
              <a:ext uri="{FF2B5EF4-FFF2-40B4-BE49-F238E27FC236}">
                <a16:creationId xmlns:a16="http://schemas.microsoft.com/office/drawing/2014/main" id="{B254BEE1-BEAC-49FD-B4C3-FC4B18D26354}"/>
              </a:ext>
            </a:extLst>
          </p:cNvPr>
          <p:cNvSpPr txBox="1"/>
          <p:nvPr/>
        </p:nvSpPr>
        <p:spPr>
          <a:xfrm>
            <a:off x="-18831" y="997904"/>
            <a:ext cx="2228512" cy="923330"/>
          </a:xfrm>
          <a:prstGeom prst="rect">
            <a:avLst/>
          </a:prstGeom>
          <a:noFill/>
        </p:spPr>
        <p:txBody>
          <a:bodyPr wrap="square" rtlCol="0">
            <a:spAutoFit/>
          </a:bodyPr>
          <a:lstStyle/>
          <a:p>
            <a:pPr algn="r"/>
            <a:r>
              <a:rPr lang="de-DE" sz="1400" b="1" dirty="0">
                <a:solidFill>
                  <a:srgbClr val="00B0F0"/>
                </a:solidFill>
              </a:rPr>
              <a:t>7. Ritzelwelle</a:t>
            </a:r>
            <a:br>
              <a:rPr lang="de-DE" sz="1200" dirty="0">
                <a:solidFill>
                  <a:srgbClr val="00B0F0"/>
                </a:solidFill>
              </a:rPr>
            </a:br>
            <a:r>
              <a:rPr lang="de-DE" sz="1000" dirty="0">
                <a:solidFill>
                  <a:srgbClr val="254061"/>
                </a:solidFill>
              </a:rPr>
              <a:t>Die einteilige Ritzelwelle verbindet das Ritzel der Backensynchronisierung mit der Mechanik der sicheren Greifkrafterhaltung.</a:t>
            </a:r>
          </a:p>
        </p:txBody>
      </p:sp>
      <p:sp>
        <p:nvSpPr>
          <p:cNvPr id="13" name="Textfeld 12">
            <a:extLst>
              <a:ext uri="{FF2B5EF4-FFF2-40B4-BE49-F238E27FC236}">
                <a16:creationId xmlns:a16="http://schemas.microsoft.com/office/drawing/2014/main" id="{C32DABC3-D49E-451C-911E-8094B2C9B929}"/>
              </a:ext>
            </a:extLst>
          </p:cNvPr>
          <p:cNvSpPr txBox="1"/>
          <p:nvPr/>
        </p:nvSpPr>
        <p:spPr>
          <a:xfrm>
            <a:off x="-18833" y="1911268"/>
            <a:ext cx="2228512" cy="1231106"/>
          </a:xfrm>
          <a:prstGeom prst="rect">
            <a:avLst/>
          </a:prstGeom>
          <a:noFill/>
        </p:spPr>
        <p:txBody>
          <a:bodyPr wrap="square" rtlCol="0">
            <a:spAutoFit/>
          </a:bodyPr>
          <a:lstStyle/>
          <a:p>
            <a:pPr algn="r">
              <a:spcAft>
                <a:spcPts val="450"/>
              </a:spcAft>
              <a:buSzPct val="130000"/>
            </a:pPr>
            <a:r>
              <a:rPr lang="de-DE" sz="1400" b="1" dirty="0">
                <a:solidFill>
                  <a:srgbClr val="00B0F0"/>
                </a:solidFill>
              </a:rPr>
              <a:t>8. Klemmelement</a:t>
            </a:r>
            <a:br>
              <a:rPr lang="de-DE" sz="1200" dirty="0">
                <a:solidFill>
                  <a:srgbClr val="254061"/>
                </a:solidFill>
              </a:rPr>
            </a:br>
            <a:r>
              <a:rPr lang="de-DE" sz="1000" dirty="0">
                <a:solidFill>
                  <a:srgbClr val="254061"/>
                </a:solidFill>
              </a:rPr>
              <a:t>Bei Druckabfall ohne gegriffenes Werkstück verhindert das Klemmelement, dass sich das Ritzel drehen kann. Damit wird eine potentiell gefährliche Bewegung der Greiferfinger verhindert.</a:t>
            </a:r>
          </a:p>
        </p:txBody>
      </p:sp>
      <p:sp>
        <p:nvSpPr>
          <p:cNvPr id="14" name="Textfeld 13">
            <a:extLst>
              <a:ext uri="{FF2B5EF4-FFF2-40B4-BE49-F238E27FC236}">
                <a16:creationId xmlns:a16="http://schemas.microsoft.com/office/drawing/2014/main" id="{29457A20-B823-48A6-947E-344CB1F36C40}"/>
              </a:ext>
            </a:extLst>
          </p:cNvPr>
          <p:cNvSpPr txBox="1"/>
          <p:nvPr/>
        </p:nvSpPr>
        <p:spPr>
          <a:xfrm>
            <a:off x="6934318" y="625948"/>
            <a:ext cx="2228512" cy="2062103"/>
          </a:xfrm>
          <a:prstGeom prst="rect">
            <a:avLst/>
          </a:prstGeom>
          <a:noFill/>
        </p:spPr>
        <p:txBody>
          <a:bodyPr wrap="square" rtlCol="0">
            <a:spAutoFit/>
          </a:bodyPr>
          <a:lstStyle/>
          <a:p>
            <a:r>
              <a:rPr lang="de-DE" sz="1400" b="1" dirty="0">
                <a:solidFill>
                  <a:srgbClr val="00B0F0"/>
                </a:solidFill>
              </a:rPr>
              <a:t>10. Federvorgespannter Pneumatikkolben </a:t>
            </a:r>
            <a:br>
              <a:rPr lang="de-DE" sz="1200" dirty="0">
                <a:solidFill>
                  <a:srgbClr val="254061"/>
                </a:solidFill>
              </a:rPr>
            </a:br>
            <a:r>
              <a:rPr lang="de-DE" sz="1000" dirty="0">
                <a:solidFill>
                  <a:srgbClr val="254061"/>
                </a:solidFill>
              </a:rPr>
              <a:t>Im Normalbetrieb des Greifers ist der Pneumatikkolben immer mit Druckluft beaufschlagt. Dafür ist keine separate Luftzufuhr erforderlich. Im Störfall, bei plötzlichem Druckabfall, wird der Kolben über das Federpaket zurückgeschoben und das Klemmelement blockiert die Ritzelwelle, sodass keine Bewegung der Greiferfinger mehr möglich ist.</a:t>
            </a:r>
          </a:p>
        </p:txBody>
      </p:sp>
      <p:sp>
        <p:nvSpPr>
          <p:cNvPr id="15" name="Textfeld 14">
            <a:extLst>
              <a:ext uri="{FF2B5EF4-FFF2-40B4-BE49-F238E27FC236}">
                <a16:creationId xmlns:a16="http://schemas.microsoft.com/office/drawing/2014/main" id="{C082BA99-30A2-47AE-96DA-E83196D295E0}"/>
              </a:ext>
            </a:extLst>
          </p:cNvPr>
          <p:cNvSpPr txBox="1"/>
          <p:nvPr/>
        </p:nvSpPr>
        <p:spPr>
          <a:xfrm>
            <a:off x="-18832" y="3116623"/>
            <a:ext cx="2228513" cy="1384995"/>
          </a:xfrm>
          <a:prstGeom prst="rect">
            <a:avLst/>
          </a:prstGeom>
          <a:noFill/>
        </p:spPr>
        <p:txBody>
          <a:bodyPr wrap="square" rtlCol="0">
            <a:spAutoFit/>
          </a:bodyPr>
          <a:lstStyle/>
          <a:p>
            <a:pPr algn="r"/>
            <a:r>
              <a:rPr lang="de-DE" sz="1400" b="1" dirty="0">
                <a:solidFill>
                  <a:srgbClr val="00B0F0"/>
                </a:solidFill>
              </a:rPr>
              <a:t>9. Elastomer</a:t>
            </a:r>
            <a:br>
              <a:rPr lang="de-DE" sz="1200" dirty="0">
                <a:solidFill>
                  <a:srgbClr val="254061"/>
                </a:solidFill>
              </a:rPr>
            </a:br>
            <a:r>
              <a:rPr lang="de-DE" sz="1000" dirty="0">
                <a:solidFill>
                  <a:srgbClr val="254061"/>
                </a:solidFill>
              </a:rPr>
              <a:t>Bei Druckabfall mit gegriffenem Werkstück wird über die im Elastomer (Energiespeicher) gespeicherte Greifkraft das Werkstück sicher gehalten. Das Klemmelement verhindert dabei, dass sich die Greiferfinger öffnen.</a:t>
            </a:r>
          </a:p>
        </p:txBody>
      </p:sp>
      <p:sp>
        <p:nvSpPr>
          <p:cNvPr id="16" name="Textfeld 15">
            <a:extLst>
              <a:ext uri="{FF2B5EF4-FFF2-40B4-BE49-F238E27FC236}">
                <a16:creationId xmlns:a16="http://schemas.microsoft.com/office/drawing/2014/main" id="{DDC4615B-ED49-4E05-97A1-722239544FA4}"/>
              </a:ext>
            </a:extLst>
          </p:cNvPr>
          <p:cNvSpPr txBox="1"/>
          <p:nvPr/>
        </p:nvSpPr>
        <p:spPr>
          <a:xfrm>
            <a:off x="6934317" y="2648051"/>
            <a:ext cx="2228513" cy="1231106"/>
          </a:xfrm>
          <a:prstGeom prst="rect">
            <a:avLst/>
          </a:prstGeom>
          <a:noFill/>
        </p:spPr>
        <p:txBody>
          <a:bodyPr wrap="square" rtlCol="0">
            <a:spAutoFit/>
          </a:bodyPr>
          <a:lstStyle/>
          <a:p>
            <a:pPr>
              <a:spcAft>
                <a:spcPts val="450"/>
              </a:spcAft>
              <a:buSzPct val="130000"/>
            </a:pPr>
            <a:r>
              <a:rPr lang="de-DE" sz="1400" b="1" dirty="0">
                <a:solidFill>
                  <a:srgbClr val="00B0F0"/>
                </a:solidFill>
              </a:rPr>
              <a:t>11. Druckausgleichsventil</a:t>
            </a:r>
            <a:br>
              <a:rPr lang="de-DE" sz="1200" dirty="0">
                <a:solidFill>
                  <a:srgbClr val="254061"/>
                </a:solidFill>
              </a:rPr>
            </a:br>
            <a:r>
              <a:rPr lang="de-DE" sz="1000" dirty="0">
                <a:solidFill>
                  <a:srgbClr val="254061"/>
                </a:solidFill>
              </a:rPr>
              <a:t>Das Druckausgleichsventil ermöglicht es, dass der im Innern aufgebaute Überdruck nach außen entweichen kann. Gleichzeitig verhindert es, dass Schmutz oder Flüssigkeiten von außen nach innen eindringen.</a:t>
            </a:r>
          </a:p>
        </p:txBody>
      </p:sp>
      <p:sp>
        <p:nvSpPr>
          <p:cNvPr id="17" name="Textfeld 16">
            <a:extLst>
              <a:ext uri="{FF2B5EF4-FFF2-40B4-BE49-F238E27FC236}">
                <a16:creationId xmlns:a16="http://schemas.microsoft.com/office/drawing/2014/main" id="{66FCCF7A-39B0-4B24-ACE8-ED20B5B5E64F}"/>
              </a:ext>
            </a:extLst>
          </p:cNvPr>
          <p:cNvSpPr txBox="1"/>
          <p:nvPr/>
        </p:nvSpPr>
        <p:spPr>
          <a:xfrm>
            <a:off x="6934319" y="3831537"/>
            <a:ext cx="2228512" cy="525785"/>
          </a:xfrm>
          <a:prstGeom prst="rect">
            <a:avLst/>
          </a:prstGeom>
          <a:noFill/>
        </p:spPr>
        <p:txBody>
          <a:bodyPr wrap="square" rtlCol="0">
            <a:spAutoFit/>
          </a:bodyPr>
          <a:lstStyle/>
          <a:p>
            <a:pPr>
              <a:spcAft>
                <a:spcPts val="450"/>
              </a:spcAft>
              <a:buSzPct val="130000"/>
            </a:pPr>
            <a:r>
              <a:rPr lang="de-DE" sz="1400" b="1" dirty="0">
                <a:solidFill>
                  <a:srgbClr val="00B0F0"/>
                </a:solidFill>
              </a:rPr>
              <a:t>Position 1 – 6</a:t>
            </a:r>
          </a:p>
          <a:p>
            <a:pPr>
              <a:spcAft>
                <a:spcPts val="450"/>
              </a:spcAft>
              <a:buSzPct val="130000"/>
            </a:pPr>
            <a:r>
              <a:rPr lang="de-DE" sz="1000" dirty="0">
                <a:solidFill>
                  <a:srgbClr val="254061"/>
                </a:solidFill>
              </a:rPr>
              <a:t>identisch zum Basisgreifer</a:t>
            </a:r>
          </a:p>
        </p:txBody>
      </p:sp>
      <p:sp>
        <p:nvSpPr>
          <p:cNvPr id="18" name="Fußzeilenplatzhalter 3">
            <a:extLst>
              <a:ext uri="{FF2B5EF4-FFF2-40B4-BE49-F238E27FC236}">
                <a16:creationId xmlns:a16="http://schemas.microsoft.com/office/drawing/2014/main" id="{179E7592-B490-4344-8544-63A78628B9C0}"/>
              </a:ext>
            </a:extLst>
          </p:cNvPr>
          <p:cNvSpPr>
            <a:spLocks noGrp="1"/>
          </p:cNvSpPr>
          <p:nvPr>
            <p:ph type="ftr" sz="quarter" idx="10"/>
          </p:nvPr>
        </p:nvSpPr>
        <p:spPr>
          <a:xfrm>
            <a:off x="819150" y="4738689"/>
            <a:ext cx="3086100" cy="274637"/>
          </a:xfrm>
        </p:spPr>
        <p:txBody>
          <a:bodyPr/>
          <a:lstStyle/>
          <a:p>
            <a:r>
              <a:rPr lang="de-DE" dirty="0"/>
              <a:t>PGL-plus-P | Produktpräsentation | Juni 2022</a:t>
            </a:r>
          </a:p>
        </p:txBody>
      </p:sp>
      <p:sp>
        <p:nvSpPr>
          <p:cNvPr id="19" name="Titel 1">
            <a:extLst>
              <a:ext uri="{FF2B5EF4-FFF2-40B4-BE49-F238E27FC236}">
                <a16:creationId xmlns:a16="http://schemas.microsoft.com/office/drawing/2014/main" id="{DA96E9C9-FE89-4EC5-A9F2-464E96DB879A}"/>
              </a:ext>
            </a:extLst>
          </p:cNvPr>
          <p:cNvSpPr>
            <a:spLocks noGrp="1"/>
          </p:cNvSpPr>
          <p:nvPr>
            <p:ph type="title"/>
          </p:nvPr>
        </p:nvSpPr>
        <p:spPr>
          <a:xfrm>
            <a:off x="209550" y="160339"/>
            <a:ext cx="7886700" cy="864000"/>
          </a:xfrm>
        </p:spPr>
        <p:txBody>
          <a:bodyPr>
            <a:normAutofit fontScale="90000"/>
          </a:bodyPr>
          <a:lstStyle/>
          <a:p>
            <a:r>
              <a:rPr lang="de-DE" dirty="0"/>
              <a:t>Pneumatischer Universalgreifer PGL-plus-P</a:t>
            </a:r>
            <a:br>
              <a:rPr lang="de-DE" dirty="0"/>
            </a:br>
            <a:r>
              <a:rPr lang="de-DE" dirty="0">
                <a:solidFill>
                  <a:srgbClr val="009EE0"/>
                </a:solidFill>
              </a:rPr>
              <a:t>zertifizierte, sichere Greifkrafterhaltung</a:t>
            </a:r>
          </a:p>
        </p:txBody>
      </p:sp>
    </p:spTree>
    <p:custDataLst>
      <p:tags r:id="rId1"/>
    </p:custDataLst>
    <p:extLst>
      <p:ext uri="{BB962C8B-B14F-4D97-AF65-F5344CB8AC3E}">
        <p14:creationId xmlns:p14="http://schemas.microsoft.com/office/powerpoint/2010/main" val="195229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platzhalter 2"/>
          <p:cNvSpPr txBox="1">
            <a:spLocks/>
          </p:cNvSpPr>
          <p:nvPr/>
        </p:nvSpPr>
        <p:spPr>
          <a:xfrm>
            <a:off x="4841877" y="3569400"/>
            <a:ext cx="2034381" cy="1457921"/>
          </a:xfrm>
          <a:prstGeom prst="rect">
            <a:avLst/>
          </a:prstGeom>
          <a:ln>
            <a:noFill/>
          </a:ln>
        </p:spPr>
        <p:txBody>
          <a:bodyPr vert="horz" lIns="91434" tIns="45717" rIns="91434" bIns="45717" rtlCol="0">
            <a:noAutofit/>
          </a:bodyPr>
          <a:lstStyle>
            <a:lvl1pPr marL="0" indent="0" algn="l" defTabSz="914400" rtl="0" eaLnBrk="1" latinLnBrk="0" hangingPunct="1">
              <a:spcBef>
                <a:spcPct val="20000"/>
              </a:spcBef>
              <a:buFont typeface="Arial" pitchFamily="34" charset="0"/>
              <a:buNone/>
              <a:defRPr sz="2000" kern="1200">
                <a:solidFill>
                  <a:srgbClr val="FFFFFF"/>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Char char="§"/>
              <a:tabLst>
                <a:tab pos="4214543" algn="l"/>
              </a:tabLst>
            </a:pPr>
            <a:endParaRPr lang="de-DE"/>
          </a:p>
        </p:txBody>
      </p:sp>
    </p:spTree>
    <p:custDataLst>
      <p:tags r:id="rId1"/>
    </p:custDataLst>
    <p:extLst>
      <p:ext uri="{BB962C8B-B14F-4D97-AF65-F5344CB8AC3E}">
        <p14:creationId xmlns:p14="http://schemas.microsoft.com/office/powerpoint/2010/main" val="67704782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SCH_PPT_VORLAGE_16-9_230112" val="Yc1SrUJ7"/>
  <p:tag name="ARTICULATE_PROJECT_OPEN" val="0"/>
  <p:tag name="ARTICULATE_SLIDE_COUNT" val="1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CH_PPT_Vorlage_16-9_230112">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SCH_PPT_Vorlage_16-9_230112</Template>
  <TotalTime>0</TotalTime>
  <Words>897</Words>
  <Application>Microsoft Office PowerPoint</Application>
  <PresentationFormat>Bildschirmpräsentation (16:9)</PresentationFormat>
  <Paragraphs>130</Paragraphs>
  <Slides>13</Slides>
  <Notes>6</Notes>
  <HiddenSlides>0</HiddenSlides>
  <MMClips>0</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13</vt:i4>
      </vt:variant>
    </vt:vector>
  </HeadingPairs>
  <TitlesOfParts>
    <vt:vector size="17" baseType="lpstr">
      <vt:lpstr>Arial</vt:lpstr>
      <vt:lpstr>Calibri</vt:lpstr>
      <vt:lpstr>Wingdings</vt:lpstr>
      <vt:lpstr>SCH_PPT_Vorlage_16-9_230112</vt:lpstr>
      <vt:lpstr>PowerPoint-Präsentation</vt:lpstr>
      <vt:lpstr>Pneumatischer Universalgreifer PGL-plus-P Weltneuheit</vt:lpstr>
      <vt:lpstr>Pneumatischer Universalgreifer PGL-plus-P Baugrößenübersicht und Technische Daten</vt:lpstr>
      <vt:lpstr>PowerPoint-Präsentation</vt:lpstr>
      <vt:lpstr>Pneumatischer Universalgreifer PGL-plus-P Ein Greifer – Alle Anwendungen</vt:lpstr>
      <vt:lpstr>PowerPoint-Präsentation</vt:lpstr>
      <vt:lpstr>PowerPoint-Präsentation</vt:lpstr>
      <vt:lpstr>Pneumatischer Universalgreifer PGL-plus-P Greifkrafterhaltung</vt:lpstr>
      <vt:lpstr>Pneumatischer Universalgreifer PGL-plus-P konventionelle Greifkrafterhaltung</vt:lpstr>
      <vt:lpstr>Pneumatischer Universalgreifer PGL-plus-P zertifizierte, sichere Greifkrafterhaltung</vt:lpstr>
      <vt:lpstr>Pneumatischer Universalgreifer PGL-plus-P zertifizierte, sichere Greifkrafterhaltung</vt:lpstr>
      <vt:lpstr>Pneumatischer Universalgreifer PGL-plus-P zertifizierte, sichere Greifkrafterhaltung</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Ludewig, Stephan</dc:creator>
  <cp:lastModifiedBy>Wütherich, Samuel</cp:lastModifiedBy>
  <cp:revision>344</cp:revision>
  <cp:lastPrinted>2022-04-28T09:09:41Z</cp:lastPrinted>
  <dcterms:created xsi:type="dcterms:W3CDTF">2012-06-26T15:13:48Z</dcterms:created>
  <dcterms:modified xsi:type="dcterms:W3CDTF">2022-05-31T08:57:59Z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BB168B60-77D4-4875-BE5F-2ECECB6BC60E</vt:lpwstr>
  </property>
  <property fmtid="{D5CDD505-2E9C-101B-9397-08002B2CF9AE}" pid="3" name="ArticulatePath">
    <vt:lpwstr>SCHUNK_PPT-Vorlage_16_9_0321_DE_inArbeit</vt:lpwstr>
  </property>
</Properties>
</file>