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1055" r:id="rId5"/>
  </p:sldIdLst>
  <p:sldSz cx="9144000" cy="5143500" type="screen16x9"/>
  <p:notesSz cx="6858000" cy="9144000"/>
  <p:custDataLst>
    <p:tags r:id="rId8"/>
  </p:custDataLst>
  <p:defaultTextStyle>
    <a:defPPr>
      <a:defRPr lang="de-DE"/>
    </a:defPPr>
    <a:lvl1pPr marL="0" algn="l" defTabSz="4571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1" algn="l" defTabSz="4571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41" algn="l" defTabSz="4571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12" algn="l" defTabSz="4571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83" algn="l" defTabSz="4571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54" algn="l" defTabSz="4571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24" algn="l" defTabSz="4571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95" algn="l" defTabSz="4571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66" algn="l" defTabSz="4571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50">
          <p15:clr>
            <a:srgbClr val="A4A3A4"/>
          </p15:clr>
        </p15:guide>
        <p15:guide id="2" orient="horz" pos="356">
          <p15:clr>
            <a:srgbClr val="A4A3A4"/>
          </p15:clr>
        </p15:guide>
        <p15:guide id="3" orient="horz" pos="590">
          <p15:clr>
            <a:srgbClr val="A4A3A4"/>
          </p15:clr>
        </p15:guide>
        <p15:guide id="4" pos="5472">
          <p15:clr>
            <a:srgbClr val="A4A3A4"/>
          </p15:clr>
        </p15:guide>
        <p15:guide id="5" pos="204" userDrawn="1">
          <p15:clr>
            <a:srgbClr val="A4A3A4"/>
          </p15:clr>
        </p15:guide>
        <p15:guide id="6" pos="2831">
          <p15:clr>
            <a:srgbClr val="A4A3A4"/>
          </p15:clr>
        </p15:guide>
        <p15:guide id="7" pos="1610" userDrawn="1">
          <p15:clr>
            <a:srgbClr val="A4A3A4"/>
          </p15:clr>
        </p15:guide>
        <p15:guide id="8" pos="288">
          <p15:clr>
            <a:srgbClr val="A4A3A4"/>
          </p15:clr>
        </p15:guide>
        <p15:guide id="9" pos="9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D6A"/>
    <a:srgbClr val="00446B"/>
    <a:srgbClr val="009EE0"/>
    <a:srgbClr val="EAF2F9"/>
    <a:srgbClr val="D7E2ED"/>
    <a:srgbClr val="84D0F0"/>
    <a:srgbClr val="1738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F681D3-02F9-48FC-BD14-544E63ED0B3B}" v="6" dt="2022-01-11T09:59:41.640"/>
    <p1510:client id="{6EEC4A04-99F4-496D-B163-64697633FCBF}" v="1" dt="2022-01-12T10:56:55.771"/>
    <p1510:client id="{A8310BAE-FB88-4BF1-B557-F3BDC4E92BA7}" v="1" dt="2022-01-10T12:58:45.5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9" d="100"/>
          <a:sy n="129" d="100"/>
        </p:scale>
        <p:origin x="1086" y="96"/>
      </p:cViewPr>
      <p:guideLst>
        <p:guide orient="horz" pos="2450"/>
        <p:guide orient="horz" pos="356"/>
        <p:guide orient="horz" pos="590"/>
        <p:guide pos="5472"/>
        <p:guide pos="204"/>
        <p:guide pos="2831"/>
        <p:guide pos="1610"/>
        <p:guide pos="288"/>
        <p:guide pos="9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peret, Quentin" userId="S::quentin.esperet@fr.schunk.com::70834d2d-182f-41d0-b9a7-53703c000bf4" providerId="AD" clId="Web-{6EEC4A04-99F4-496D-B163-64697633FCBF}"/>
    <pc:docChg chg="modSld">
      <pc:chgData name="Esperet, Quentin" userId="S::quentin.esperet@fr.schunk.com::70834d2d-182f-41d0-b9a7-53703c000bf4" providerId="AD" clId="Web-{6EEC4A04-99F4-496D-B163-64697633FCBF}" dt="2022-01-12T10:56:55.771" v="0"/>
      <pc:docMkLst>
        <pc:docMk/>
      </pc:docMkLst>
      <pc:sldChg chg="delSp">
        <pc:chgData name="Esperet, Quentin" userId="S::quentin.esperet@fr.schunk.com::70834d2d-182f-41d0-b9a7-53703c000bf4" providerId="AD" clId="Web-{6EEC4A04-99F4-496D-B163-64697633FCBF}" dt="2022-01-12T10:56:55.771" v="0"/>
        <pc:sldMkLst>
          <pc:docMk/>
          <pc:sldMk cId="2592859901" sldId="1064"/>
        </pc:sldMkLst>
        <pc:spChg chg="del">
          <ac:chgData name="Esperet, Quentin" userId="S::quentin.esperet@fr.schunk.com::70834d2d-182f-41d0-b9a7-53703c000bf4" providerId="AD" clId="Web-{6EEC4A04-99F4-496D-B163-64697633FCBF}" dt="2022-01-12T10:56:55.771" v="0"/>
          <ac:spMkLst>
            <pc:docMk/>
            <pc:sldMk cId="2592859901" sldId="1064"/>
            <ac:spMk id="5" creationId="{54CFA04D-EF17-4575-BAA0-FA4A52509E36}"/>
          </ac:spMkLst>
        </pc:spChg>
      </pc:sldChg>
    </pc:docChg>
  </pc:docChgLst>
  <pc:docChgLst>
    <pc:chgData name="Aksler, Vlastimil" userId="S::vlastimil.aksler@cz.schunk.com::b95e499f-8669-4553-ae94-8ac152a9ddce" providerId="AD" clId="Web-{0EEF43ED-55D3-4C11-B72D-632FBF9C4B88}"/>
    <pc:docChg chg="modSld">
      <pc:chgData name="Aksler, Vlastimil" userId="S::vlastimil.aksler@cz.schunk.com::b95e499f-8669-4553-ae94-8ac152a9ddce" providerId="AD" clId="Web-{0EEF43ED-55D3-4C11-B72D-632FBF9C4B88}" dt="2022-01-03T11:58:12.926" v="0"/>
      <pc:docMkLst>
        <pc:docMk/>
      </pc:docMkLst>
      <pc:sldChg chg="addSp">
        <pc:chgData name="Aksler, Vlastimil" userId="S::vlastimil.aksler@cz.schunk.com::b95e499f-8669-4553-ae94-8ac152a9ddce" providerId="AD" clId="Web-{0EEF43ED-55D3-4C11-B72D-632FBF9C4B88}" dt="2022-01-03T11:58:12.926" v="0"/>
        <pc:sldMkLst>
          <pc:docMk/>
          <pc:sldMk cId="2592859901" sldId="1064"/>
        </pc:sldMkLst>
        <pc:spChg chg="add">
          <ac:chgData name="Aksler, Vlastimil" userId="S::vlastimil.aksler@cz.schunk.com::b95e499f-8669-4553-ae94-8ac152a9ddce" providerId="AD" clId="Web-{0EEF43ED-55D3-4C11-B72D-632FBF9C4B88}" dt="2022-01-03T11:58:12.926" v="0"/>
          <ac:spMkLst>
            <pc:docMk/>
            <pc:sldMk cId="2592859901" sldId="1064"/>
            <ac:spMk id="5" creationId="{54CFA04D-EF17-4575-BAA0-FA4A52509E36}"/>
          </ac:spMkLst>
        </pc:spChg>
      </pc:sldChg>
    </pc:docChg>
  </pc:docChgLst>
  <pc:docChgLst>
    <pc:chgData name="Schell, Benjamin" userId="f9e67e3d-e662-49bf-b5ba-a1e4014e19f0" providerId="ADAL" clId="{9CF25F28-3A7A-4DB4-9087-412D29750C42}"/>
    <pc:docChg chg="undo custSel modSld sldOrd">
      <pc:chgData name="Schell, Benjamin" userId="f9e67e3d-e662-49bf-b5ba-a1e4014e19f0" providerId="ADAL" clId="{9CF25F28-3A7A-4DB4-9087-412D29750C42}" dt="2021-12-08T13:13:25.932" v="987" actId="20577"/>
      <pc:docMkLst>
        <pc:docMk/>
      </pc:docMkLst>
      <pc:sldChg chg="delSp modSp mod">
        <pc:chgData name="Schell, Benjamin" userId="f9e67e3d-e662-49bf-b5ba-a1e4014e19f0" providerId="ADAL" clId="{9CF25F28-3A7A-4DB4-9087-412D29750C42}" dt="2021-12-08T13:00:22.188" v="7" actId="20577"/>
        <pc:sldMkLst>
          <pc:docMk/>
          <pc:sldMk cId="3592152760" sldId="299"/>
        </pc:sldMkLst>
        <pc:spChg chg="del">
          <ac:chgData name="Schell, Benjamin" userId="f9e67e3d-e662-49bf-b5ba-a1e4014e19f0" providerId="ADAL" clId="{9CF25F28-3A7A-4DB4-9087-412D29750C42}" dt="2021-12-08T13:00:07.625" v="1" actId="478"/>
          <ac:spMkLst>
            <pc:docMk/>
            <pc:sldMk cId="3592152760" sldId="299"/>
            <ac:spMk id="2" creationId="{266B3EE9-29E0-4803-AEB2-CBB447F2BAD3}"/>
          </ac:spMkLst>
        </pc:spChg>
        <pc:spChg chg="mod">
          <ac:chgData name="Schell, Benjamin" userId="f9e67e3d-e662-49bf-b5ba-a1e4014e19f0" providerId="ADAL" clId="{9CF25F28-3A7A-4DB4-9087-412D29750C42}" dt="2021-12-08T13:00:22.188" v="7" actId="20577"/>
          <ac:spMkLst>
            <pc:docMk/>
            <pc:sldMk cId="3592152760" sldId="299"/>
            <ac:spMk id="49" creationId="{00000000-0000-0000-0000-000000000000}"/>
          </ac:spMkLst>
        </pc:spChg>
      </pc:sldChg>
      <pc:sldChg chg="delSp modSp mod">
        <pc:chgData name="Schell, Benjamin" userId="f9e67e3d-e662-49bf-b5ba-a1e4014e19f0" providerId="ADAL" clId="{9CF25F28-3A7A-4DB4-9087-412D29750C42}" dt="2021-12-08T13:04:05.665" v="213" actId="20577"/>
        <pc:sldMkLst>
          <pc:docMk/>
          <pc:sldMk cId="746542005" sldId="684"/>
        </pc:sldMkLst>
        <pc:spChg chg="mod">
          <ac:chgData name="Schell, Benjamin" userId="f9e67e3d-e662-49bf-b5ba-a1e4014e19f0" providerId="ADAL" clId="{9CF25F28-3A7A-4DB4-9087-412D29750C42}" dt="2021-12-08T13:04:05.665" v="213" actId="20577"/>
          <ac:spMkLst>
            <pc:docMk/>
            <pc:sldMk cId="746542005" sldId="684"/>
            <ac:spMk id="3" creationId="{2172AFB8-DACC-4E44-B900-A3CCACBFCF69}"/>
          </ac:spMkLst>
        </pc:spChg>
        <pc:spChg chg="del">
          <ac:chgData name="Schell, Benjamin" userId="f9e67e3d-e662-49bf-b5ba-a1e4014e19f0" providerId="ADAL" clId="{9CF25F28-3A7A-4DB4-9087-412D29750C42}" dt="2021-12-08T12:59:52.386" v="0" actId="478"/>
          <ac:spMkLst>
            <pc:docMk/>
            <pc:sldMk cId="746542005" sldId="684"/>
            <ac:spMk id="4" creationId="{0F9E937B-24F5-4861-A055-4E1D03282787}"/>
          </ac:spMkLst>
        </pc:spChg>
      </pc:sldChg>
      <pc:sldChg chg="ord">
        <pc:chgData name="Schell, Benjamin" userId="f9e67e3d-e662-49bf-b5ba-a1e4014e19f0" providerId="ADAL" clId="{9CF25F28-3A7A-4DB4-9087-412D29750C42}" dt="2021-12-08T13:02:42.621" v="212"/>
        <pc:sldMkLst>
          <pc:docMk/>
          <pc:sldMk cId="833469019" sldId="1056"/>
        </pc:sldMkLst>
      </pc:sldChg>
      <pc:sldChg chg="modSp mod modNotesTx">
        <pc:chgData name="Schell, Benjamin" userId="f9e67e3d-e662-49bf-b5ba-a1e4014e19f0" providerId="ADAL" clId="{9CF25F28-3A7A-4DB4-9087-412D29750C42}" dt="2021-12-08T13:13:25.932" v="987" actId="20577"/>
        <pc:sldMkLst>
          <pc:docMk/>
          <pc:sldMk cId="1740983091" sldId="1060"/>
        </pc:sldMkLst>
        <pc:spChg chg="mod">
          <ac:chgData name="Schell, Benjamin" userId="f9e67e3d-e662-49bf-b5ba-a1e4014e19f0" providerId="ADAL" clId="{9CF25F28-3A7A-4DB4-9087-412D29750C42}" dt="2021-12-08T13:05:52.074" v="343" actId="20577"/>
          <ac:spMkLst>
            <pc:docMk/>
            <pc:sldMk cId="1740983091" sldId="1060"/>
            <ac:spMk id="2" creationId="{BB10CA53-AE71-4AB6-9C47-C69477B103D8}"/>
          </ac:spMkLst>
        </pc:spChg>
        <pc:spChg chg="mod">
          <ac:chgData name="Schell, Benjamin" userId="f9e67e3d-e662-49bf-b5ba-a1e4014e19f0" providerId="ADAL" clId="{9CF25F28-3A7A-4DB4-9087-412D29750C42}" dt="2021-12-08T13:06:35.972" v="493" actId="20577"/>
          <ac:spMkLst>
            <pc:docMk/>
            <pc:sldMk cId="1740983091" sldId="1060"/>
            <ac:spMk id="3" creationId="{46535891-A01E-439D-A16A-A62C4692A9CD}"/>
          </ac:spMkLst>
        </pc:spChg>
        <pc:spChg chg="mod">
          <ac:chgData name="Schell, Benjamin" userId="f9e67e3d-e662-49bf-b5ba-a1e4014e19f0" providerId="ADAL" clId="{9CF25F28-3A7A-4DB4-9087-412D29750C42}" dt="2021-12-08T13:12:42.181" v="897" actId="1076"/>
          <ac:spMkLst>
            <pc:docMk/>
            <pc:sldMk cId="1740983091" sldId="1060"/>
            <ac:spMk id="7" creationId="{2E2D26D6-8445-44A1-B01D-E44296FC136A}"/>
          </ac:spMkLst>
        </pc:spChg>
      </pc:sldChg>
    </pc:docChg>
  </pc:docChgLst>
  <pc:docChgLst>
    <pc:chgData name="Chmelar, Lukas" userId="a184020c-b9c6-4bc5-bdc6-baa9227b99f7" providerId="ADAL" clId="{A8310BAE-FB88-4BF1-B557-F3BDC4E92BA7}"/>
    <pc:docChg chg="modSld sldOrd">
      <pc:chgData name="Chmelar, Lukas" userId="a184020c-b9c6-4bc5-bdc6-baa9227b99f7" providerId="ADAL" clId="{A8310BAE-FB88-4BF1-B557-F3BDC4E92BA7}" dt="2022-01-10T12:58:45.564" v="1"/>
      <pc:docMkLst>
        <pc:docMk/>
      </pc:docMkLst>
      <pc:sldChg chg="ord">
        <pc:chgData name="Chmelar, Lukas" userId="a184020c-b9c6-4bc5-bdc6-baa9227b99f7" providerId="ADAL" clId="{A8310BAE-FB88-4BF1-B557-F3BDC4E92BA7}" dt="2022-01-10T12:58:45.564" v="1"/>
        <pc:sldMkLst>
          <pc:docMk/>
          <pc:sldMk cId="2592859901" sldId="1064"/>
        </pc:sldMkLst>
      </pc:sldChg>
    </pc:docChg>
  </pc:docChgLst>
  <pc:docChgLst>
    <pc:chgData name="Schell, Benjamin" userId="f9e67e3d-e662-49bf-b5ba-a1e4014e19f0" providerId="ADAL" clId="{C1640F0F-3492-49D8-A445-938F9994ECFD}"/>
    <pc:docChg chg="undo custSel addSld delSld modSld">
      <pc:chgData name="Schell, Benjamin" userId="f9e67e3d-e662-49bf-b5ba-a1e4014e19f0" providerId="ADAL" clId="{C1640F0F-3492-49D8-A445-938F9994ECFD}" dt="2021-12-10T14:37:45.610" v="2048" actId="20577"/>
      <pc:docMkLst>
        <pc:docMk/>
      </pc:docMkLst>
      <pc:sldChg chg="del">
        <pc:chgData name="Schell, Benjamin" userId="f9e67e3d-e662-49bf-b5ba-a1e4014e19f0" providerId="ADAL" clId="{C1640F0F-3492-49D8-A445-938F9994ECFD}" dt="2021-12-10T12:48:22.252" v="1141" actId="47"/>
        <pc:sldMkLst>
          <pc:docMk/>
          <pc:sldMk cId="2875031704" sldId="478"/>
        </pc:sldMkLst>
      </pc:sldChg>
      <pc:sldChg chg="addSp delSp modSp add mod">
        <pc:chgData name="Schell, Benjamin" userId="f9e67e3d-e662-49bf-b5ba-a1e4014e19f0" providerId="ADAL" clId="{C1640F0F-3492-49D8-A445-938F9994ECFD}" dt="2021-12-10T14:32:25.870" v="1896" actId="20577"/>
        <pc:sldMkLst>
          <pc:docMk/>
          <pc:sldMk cId="3363986154" sldId="484"/>
        </pc:sldMkLst>
        <pc:spChg chg="del">
          <ac:chgData name="Schell, Benjamin" userId="f9e67e3d-e662-49bf-b5ba-a1e4014e19f0" providerId="ADAL" clId="{C1640F0F-3492-49D8-A445-938F9994ECFD}" dt="2021-12-10T12:47:36.607" v="1105" actId="478"/>
          <ac:spMkLst>
            <pc:docMk/>
            <pc:sldMk cId="3363986154" sldId="484"/>
            <ac:spMk id="2" creationId="{590F495A-4562-4EA9-9361-8708BD9AA830}"/>
          </ac:spMkLst>
        </pc:spChg>
        <pc:spChg chg="mod">
          <ac:chgData name="Schell, Benjamin" userId="f9e67e3d-e662-49bf-b5ba-a1e4014e19f0" providerId="ADAL" clId="{C1640F0F-3492-49D8-A445-938F9994ECFD}" dt="2021-12-10T12:48:07.328" v="1115" actId="1076"/>
          <ac:spMkLst>
            <pc:docMk/>
            <pc:sldMk cId="3363986154" sldId="484"/>
            <ac:spMk id="4" creationId="{8E4EC049-3DF5-4618-9BF9-25DBF5564A96}"/>
          </ac:spMkLst>
        </pc:spChg>
        <pc:spChg chg="del">
          <ac:chgData name="Schell, Benjamin" userId="f9e67e3d-e662-49bf-b5ba-a1e4014e19f0" providerId="ADAL" clId="{C1640F0F-3492-49D8-A445-938F9994ECFD}" dt="2021-12-10T12:48:29.384" v="1142" actId="478"/>
          <ac:spMkLst>
            <pc:docMk/>
            <pc:sldMk cId="3363986154" sldId="484"/>
            <ac:spMk id="5" creationId="{2314D380-2DD7-4092-B35C-956640713DCF}"/>
          </ac:spMkLst>
        </pc:spChg>
        <pc:spChg chg="add del mod">
          <ac:chgData name="Schell, Benjamin" userId="f9e67e3d-e662-49bf-b5ba-a1e4014e19f0" providerId="ADAL" clId="{C1640F0F-3492-49D8-A445-938F9994ECFD}" dt="2021-12-10T12:47:41.298" v="1107" actId="478"/>
          <ac:spMkLst>
            <pc:docMk/>
            <pc:sldMk cId="3363986154" sldId="484"/>
            <ac:spMk id="30" creationId="{DA79F7D9-6654-4713-B057-EC90684EF237}"/>
          </ac:spMkLst>
        </pc:spChg>
        <pc:spChg chg="del">
          <ac:chgData name="Schell, Benjamin" userId="f9e67e3d-e662-49bf-b5ba-a1e4014e19f0" providerId="ADAL" clId="{C1640F0F-3492-49D8-A445-938F9994ECFD}" dt="2021-12-10T12:47:38.494" v="1106" actId="478"/>
          <ac:spMkLst>
            <pc:docMk/>
            <pc:sldMk cId="3363986154" sldId="484"/>
            <ac:spMk id="60" creationId="{C1A4AF60-29ED-4F4A-8723-EA6E1D2ACA9B}"/>
          </ac:spMkLst>
        </pc:spChg>
        <pc:spChg chg="add del">
          <ac:chgData name="Schell, Benjamin" userId="f9e67e3d-e662-49bf-b5ba-a1e4014e19f0" providerId="ADAL" clId="{C1640F0F-3492-49D8-A445-938F9994ECFD}" dt="2021-12-10T12:47:43.757" v="1109" actId="22"/>
          <ac:spMkLst>
            <pc:docMk/>
            <pc:sldMk cId="3363986154" sldId="484"/>
            <ac:spMk id="61" creationId="{B80FBF5C-5513-4B41-ADC7-1FE76984B7AC}"/>
          </ac:spMkLst>
        </pc:spChg>
        <pc:spChg chg="add mod">
          <ac:chgData name="Schell, Benjamin" userId="f9e67e3d-e662-49bf-b5ba-a1e4014e19f0" providerId="ADAL" clId="{C1640F0F-3492-49D8-A445-938F9994ECFD}" dt="2021-12-10T14:32:25.870" v="1896" actId="20577"/>
          <ac:spMkLst>
            <pc:docMk/>
            <pc:sldMk cId="3363986154" sldId="484"/>
            <ac:spMk id="65" creationId="{8E23174B-50D6-4CD1-A228-0D8816E81B44}"/>
          </ac:spMkLst>
        </pc:spChg>
        <pc:spChg chg="add mod">
          <ac:chgData name="Schell, Benjamin" userId="f9e67e3d-e662-49bf-b5ba-a1e4014e19f0" providerId="ADAL" clId="{C1640F0F-3492-49D8-A445-938F9994ECFD}" dt="2021-12-10T12:48:18.086" v="1140" actId="1076"/>
          <ac:spMkLst>
            <pc:docMk/>
            <pc:sldMk cId="3363986154" sldId="484"/>
            <ac:spMk id="66" creationId="{8E1624BA-7AF0-4EF0-A3F0-EEFAA496FDF6}"/>
          </ac:spMkLst>
        </pc:spChg>
        <pc:spChg chg="add mod">
          <ac:chgData name="Schell, Benjamin" userId="f9e67e3d-e662-49bf-b5ba-a1e4014e19f0" providerId="ADAL" clId="{C1640F0F-3492-49D8-A445-938F9994ECFD}" dt="2021-12-10T12:48:29.685" v="1143"/>
          <ac:spMkLst>
            <pc:docMk/>
            <pc:sldMk cId="3363986154" sldId="484"/>
            <ac:spMk id="67" creationId="{A8FD9DC7-93B5-47A1-98E9-0D5048FBDEB0}"/>
          </ac:spMkLst>
        </pc:spChg>
        <pc:grpChg chg="mod">
          <ac:chgData name="Schell, Benjamin" userId="f9e67e3d-e662-49bf-b5ba-a1e4014e19f0" providerId="ADAL" clId="{C1640F0F-3492-49D8-A445-938F9994ECFD}" dt="2021-12-10T12:48:07.328" v="1115" actId="1076"/>
          <ac:grpSpMkLst>
            <pc:docMk/>
            <pc:sldMk cId="3363986154" sldId="484"/>
            <ac:grpSpMk id="6" creationId="{8C1D759F-66F9-4C61-AA77-97E4EEF77EB0}"/>
          </ac:grpSpMkLst>
        </pc:grpChg>
        <pc:grpChg chg="mod">
          <ac:chgData name="Schell, Benjamin" userId="f9e67e3d-e662-49bf-b5ba-a1e4014e19f0" providerId="ADAL" clId="{C1640F0F-3492-49D8-A445-938F9994ECFD}" dt="2021-12-10T12:48:07.328" v="1115" actId="1076"/>
          <ac:grpSpMkLst>
            <pc:docMk/>
            <pc:sldMk cId="3363986154" sldId="484"/>
            <ac:grpSpMk id="9" creationId="{CF2704DB-9485-4B98-8F93-216EB985AA41}"/>
          </ac:grpSpMkLst>
        </pc:grpChg>
        <pc:grpChg chg="mod">
          <ac:chgData name="Schell, Benjamin" userId="f9e67e3d-e662-49bf-b5ba-a1e4014e19f0" providerId="ADAL" clId="{C1640F0F-3492-49D8-A445-938F9994ECFD}" dt="2021-12-10T12:48:07.328" v="1115" actId="1076"/>
          <ac:grpSpMkLst>
            <pc:docMk/>
            <pc:sldMk cId="3363986154" sldId="484"/>
            <ac:grpSpMk id="12" creationId="{CBB5CEBD-090A-4F91-BF9F-4C5349AFAE8C}"/>
          </ac:grpSpMkLst>
        </pc:grpChg>
        <pc:grpChg chg="mod">
          <ac:chgData name="Schell, Benjamin" userId="f9e67e3d-e662-49bf-b5ba-a1e4014e19f0" providerId="ADAL" clId="{C1640F0F-3492-49D8-A445-938F9994ECFD}" dt="2021-12-10T12:48:07.328" v="1115" actId="1076"/>
          <ac:grpSpMkLst>
            <pc:docMk/>
            <pc:sldMk cId="3363986154" sldId="484"/>
            <ac:grpSpMk id="15" creationId="{443BEC66-81AC-4E18-A588-399BD850CF68}"/>
          </ac:grpSpMkLst>
        </pc:grpChg>
        <pc:grpChg chg="mod">
          <ac:chgData name="Schell, Benjamin" userId="f9e67e3d-e662-49bf-b5ba-a1e4014e19f0" providerId="ADAL" clId="{C1640F0F-3492-49D8-A445-938F9994ECFD}" dt="2021-12-10T12:48:07.328" v="1115" actId="1076"/>
          <ac:grpSpMkLst>
            <pc:docMk/>
            <pc:sldMk cId="3363986154" sldId="484"/>
            <ac:grpSpMk id="18" creationId="{BD03CAAF-0965-4680-A067-DBD3E11E30A2}"/>
          </ac:grpSpMkLst>
        </pc:grpChg>
        <pc:grpChg chg="mod">
          <ac:chgData name="Schell, Benjamin" userId="f9e67e3d-e662-49bf-b5ba-a1e4014e19f0" providerId="ADAL" clId="{C1640F0F-3492-49D8-A445-938F9994ECFD}" dt="2021-12-10T12:48:07.328" v="1115" actId="1076"/>
          <ac:grpSpMkLst>
            <pc:docMk/>
            <pc:sldMk cId="3363986154" sldId="484"/>
            <ac:grpSpMk id="21" creationId="{1154E6F2-238B-46E3-85E8-143754030618}"/>
          </ac:grpSpMkLst>
        </pc:grpChg>
        <pc:grpChg chg="mod">
          <ac:chgData name="Schell, Benjamin" userId="f9e67e3d-e662-49bf-b5ba-a1e4014e19f0" providerId="ADAL" clId="{C1640F0F-3492-49D8-A445-938F9994ECFD}" dt="2021-12-10T12:48:07.328" v="1115" actId="1076"/>
          <ac:grpSpMkLst>
            <pc:docMk/>
            <pc:sldMk cId="3363986154" sldId="484"/>
            <ac:grpSpMk id="24" creationId="{93437487-C71D-430B-A902-9E1E932E44B3}"/>
          </ac:grpSpMkLst>
        </pc:grpChg>
        <pc:grpChg chg="mod">
          <ac:chgData name="Schell, Benjamin" userId="f9e67e3d-e662-49bf-b5ba-a1e4014e19f0" providerId="ADAL" clId="{C1640F0F-3492-49D8-A445-938F9994ECFD}" dt="2021-12-10T12:48:07.328" v="1115" actId="1076"/>
          <ac:grpSpMkLst>
            <pc:docMk/>
            <pc:sldMk cId="3363986154" sldId="484"/>
            <ac:grpSpMk id="27" creationId="{0F203838-77A9-4F83-8979-1D18039B011B}"/>
          </ac:grpSpMkLst>
        </pc:grpChg>
      </pc:sldChg>
      <pc:sldChg chg="modSp mod">
        <pc:chgData name="Schell, Benjamin" userId="f9e67e3d-e662-49bf-b5ba-a1e4014e19f0" providerId="ADAL" clId="{C1640F0F-3492-49D8-A445-938F9994ECFD}" dt="2021-12-10T14:24:39.290" v="1699" actId="20577"/>
        <pc:sldMkLst>
          <pc:docMk/>
          <pc:sldMk cId="1517577156" sldId="685"/>
        </pc:sldMkLst>
        <pc:spChg chg="mod">
          <ac:chgData name="Schell, Benjamin" userId="f9e67e3d-e662-49bf-b5ba-a1e4014e19f0" providerId="ADAL" clId="{C1640F0F-3492-49D8-A445-938F9994ECFD}" dt="2021-12-10T12:28:15.649" v="547" actId="20577"/>
          <ac:spMkLst>
            <pc:docMk/>
            <pc:sldMk cId="1517577156" sldId="685"/>
            <ac:spMk id="2" creationId="{DC108F4D-3E99-4BF9-85D5-024D1E30E170}"/>
          </ac:spMkLst>
        </pc:spChg>
        <pc:spChg chg="mod">
          <ac:chgData name="Schell, Benjamin" userId="f9e67e3d-e662-49bf-b5ba-a1e4014e19f0" providerId="ADAL" clId="{C1640F0F-3492-49D8-A445-938F9994ECFD}" dt="2021-12-10T14:24:39.290" v="1699" actId="20577"/>
          <ac:spMkLst>
            <pc:docMk/>
            <pc:sldMk cId="1517577156" sldId="685"/>
            <ac:spMk id="3" creationId="{6247D9C3-2644-4BEB-9BA4-ACD9C8C89DC0}"/>
          </ac:spMkLst>
        </pc:spChg>
      </pc:sldChg>
      <pc:sldChg chg="modSp add del mod">
        <pc:chgData name="Schell, Benjamin" userId="f9e67e3d-e662-49bf-b5ba-a1e4014e19f0" providerId="ADAL" clId="{C1640F0F-3492-49D8-A445-938F9994ECFD}" dt="2021-12-10T12:46:13.416" v="1103"/>
        <pc:sldMkLst>
          <pc:docMk/>
          <pc:sldMk cId="4091880671" sldId="690"/>
        </pc:sldMkLst>
        <pc:spChg chg="mod">
          <ac:chgData name="Schell, Benjamin" userId="f9e67e3d-e662-49bf-b5ba-a1e4014e19f0" providerId="ADAL" clId="{C1640F0F-3492-49D8-A445-938F9994ECFD}" dt="2021-12-10T12:45:52.475" v="1093" actId="27636"/>
          <ac:spMkLst>
            <pc:docMk/>
            <pc:sldMk cId="4091880671" sldId="690"/>
            <ac:spMk id="8" creationId="{D6DBC654-F0AF-42AF-BC93-77A9F9267BCE}"/>
          </ac:spMkLst>
        </pc:spChg>
        <pc:spChg chg="mod ord">
          <ac:chgData name="Schell, Benjamin" userId="f9e67e3d-e662-49bf-b5ba-a1e4014e19f0" providerId="ADAL" clId="{C1640F0F-3492-49D8-A445-938F9994ECFD}" dt="2021-12-10T12:46:05.032" v="1102" actId="20577"/>
          <ac:spMkLst>
            <pc:docMk/>
            <pc:sldMk cId="4091880671" sldId="690"/>
            <ac:spMk id="13" creationId="{4F2FAF6B-9F77-43A2-B02D-62100DFD89A0}"/>
          </ac:spMkLst>
        </pc:spChg>
        <pc:spChg chg="mod">
          <ac:chgData name="Schell, Benjamin" userId="f9e67e3d-e662-49bf-b5ba-a1e4014e19f0" providerId="ADAL" clId="{C1640F0F-3492-49D8-A445-938F9994ECFD}" dt="2021-12-10T12:46:13.416" v="1103"/>
          <ac:spMkLst>
            <pc:docMk/>
            <pc:sldMk cId="4091880671" sldId="690"/>
            <ac:spMk id="16" creationId="{59B17D96-B3A8-452F-A667-926A9277A885}"/>
          </ac:spMkLst>
        </pc:spChg>
      </pc:sldChg>
      <pc:sldChg chg="modSp mod">
        <pc:chgData name="Schell, Benjamin" userId="f9e67e3d-e662-49bf-b5ba-a1e4014e19f0" providerId="ADAL" clId="{C1640F0F-3492-49D8-A445-938F9994ECFD}" dt="2021-12-10T12:27:59.557" v="535" actId="20577"/>
        <pc:sldMkLst>
          <pc:docMk/>
          <pc:sldMk cId="440829103" sldId="1052"/>
        </pc:sldMkLst>
        <pc:spChg chg="mod">
          <ac:chgData name="Schell, Benjamin" userId="f9e67e3d-e662-49bf-b5ba-a1e4014e19f0" providerId="ADAL" clId="{C1640F0F-3492-49D8-A445-938F9994ECFD}" dt="2021-12-10T12:25:27.211" v="61" actId="20577"/>
          <ac:spMkLst>
            <pc:docMk/>
            <pc:sldMk cId="440829103" sldId="1052"/>
            <ac:spMk id="2" creationId="{D022EAEE-2425-4CDB-BE63-2BA77B076084}"/>
          </ac:spMkLst>
        </pc:spChg>
        <pc:spChg chg="mod">
          <ac:chgData name="Schell, Benjamin" userId="f9e67e3d-e662-49bf-b5ba-a1e4014e19f0" providerId="ADAL" clId="{C1640F0F-3492-49D8-A445-938F9994ECFD}" dt="2021-12-10T12:26:52.679" v="322" actId="20577"/>
          <ac:spMkLst>
            <pc:docMk/>
            <pc:sldMk cId="440829103" sldId="1052"/>
            <ac:spMk id="3" creationId="{503F8AF6-C90C-4683-86E8-B062C3C46475}"/>
          </ac:spMkLst>
        </pc:spChg>
        <pc:spChg chg="mod">
          <ac:chgData name="Schell, Benjamin" userId="f9e67e3d-e662-49bf-b5ba-a1e4014e19f0" providerId="ADAL" clId="{C1640F0F-3492-49D8-A445-938F9994ECFD}" dt="2021-12-10T12:26:57.678" v="328" actId="20577"/>
          <ac:spMkLst>
            <pc:docMk/>
            <pc:sldMk cId="440829103" sldId="1052"/>
            <ac:spMk id="15" creationId="{78482A3F-88BC-4B61-A3FF-408D5AAB2A1F}"/>
          </ac:spMkLst>
        </pc:spChg>
        <pc:spChg chg="mod">
          <ac:chgData name="Schell, Benjamin" userId="f9e67e3d-e662-49bf-b5ba-a1e4014e19f0" providerId="ADAL" clId="{C1640F0F-3492-49D8-A445-938F9994ECFD}" dt="2021-12-10T12:27:59.557" v="535" actId="20577"/>
          <ac:spMkLst>
            <pc:docMk/>
            <pc:sldMk cId="440829103" sldId="1052"/>
            <ac:spMk id="17" creationId="{CAB47D0D-55A7-4A15-8E9D-E971A4F4FD5D}"/>
          </ac:spMkLst>
        </pc:spChg>
      </pc:sldChg>
      <pc:sldChg chg="modSp mod">
        <pc:chgData name="Schell, Benjamin" userId="f9e67e3d-e662-49bf-b5ba-a1e4014e19f0" providerId="ADAL" clId="{C1640F0F-3492-49D8-A445-938F9994ECFD}" dt="2021-12-10T14:28:14.897" v="1819" actId="20577"/>
        <pc:sldMkLst>
          <pc:docMk/>
          <pc:sldMk cId="3693435935" sldId="1053"/>
        </pc:sldMkLst>
        <pc:spChg chg="mod">
          <ac:chgData name="Schell, Benjamin" userId="f9e67e3d-e662-49bf-b5ba-a1e4014e19f0" providerId="ADAL" clId="{C1640F0F-3492-49D8-A445-938F9994ECFD}" dt="2021-12-10T14:27:58.224" v="1806" actId="20577"/>
          <ac:spMkLst>
            <pc:docMk/>
            <pc:sldMk cId="3693435935" sldId="1053"/>
            <ac:spMk id="2" creationId="{7B58118C-F36B-4BD8-A8CD-F45D3E5D2B44}"/>
          </ac:spMkLst>
        </pc:spChg>
        <pc:spChg chg="mod">
          <ac:chgData name="Schell, Benjamin" userId="f9e67e3d-e662-49bf-b5ba-a1e4014e19f0" providerId="ADAL" clId="{C1640F0F-3492-49D8-A445-938F9994ECFD}" dt="2021-12-10T14:28:14.897" v="1819" actId="20577"/>
          <ac:spMkLst>
            <pc:docMk/>
            <pc:sldMk cId="3693435935" sldId="1053"/>
            <ac:spMk id="3" creationId="{6ACC9545-2473-4132-A94B-679D59C9931C}"/>
          </ac:spMkLst>
        </pc:spChg>
        <pc:spChg chg="mod">
          <ac:chgData name="Schell, Benjamin" userId="f9e67e3d-e662-49bf-b5ba-a1e4014e19f0" providerId="ADAL" clId="{C1640F0F-3492-49D8-A445-938F9994ECFD}" dt="2021-12-10T12:41:39.933" v="941"/>
          <ac:spMkLst>
            <pc:docMk/>
            <pc:sldMk cId="3693435935" sldId="1053"/>
            <ac:spMk id="11" creationId="{A1E8F0DD-BC08-439B-89C6-C783FEE34C44}"/>
          </ac:spMkLst>
        </pc:spChg>
      </pc:sldChg>
      <pc:sldChg chg="modSp mod">
        <pc:chgData name="Schell, Benjamin" userId="f9e67e3d-e662-49bf-b5ba-a1e4014e19f0" providerId="ADAL" clId="{C1640F0F-3492-49D8-A445-938F9994ECFD}" dt="2021-12-10T12:58:37.343" v="1633" actId="20577"/>
        <pc:sldMkLst>
          <pc:docMk/>
          <pc:sldMk cId="2595284037" sldId="1054"/>
        </pc:sldMkLst>
        <pc:spChg chg="mod">
          <ac:chgData name="Schell, Benjamin" userId="f9e67e3d-e662-49bf-b5ba-a1e4014e19f0" providerId="ADAL" clId="{C1640F0F-3492-49D8-A445-938F9994ECFD}" dt="2021-12-10T12:57:40.177" v="1562" actId="20577"/>
          <ac:spMkLst>
            <pc:docMk/>
            <pc:sldMk cId="2595284037" sldId="1054"/>
            <ac:spMk id="2" creationId="{86566FD5-6870-4F94-8FA5-E3AC7E98E1E6}"/>
          </ac:spMkLst>
        </pc:spChg>
        <pc:spChg chg="mod">
          <ac:chgData name="Schell, Benjamin" userId="f9e67e3d-e662-49bf-b5ba-a1e4014e19f0" providerId="ADAL" clId="{C1640F0F-3492-49D8-A445-938F9994ECFD}" dt="2021-12-10T12:57:49.444" v="1563"/>
          <ac:spMkLst>
            <pc:docMk/>
            <pc:sldMk cId="2595284037" sldId="1054"/>
            <ac:spMk id="3" creationId="{92D6D206-AF5F-4823-ACA3-2F7A96B73DDD}"/>
          </ac:spMkLst>
        </pc:spChg>
        <pc:graphicFrameChg chg="modGraphic">
          <ac:chgData name="Schell, Benjamin" userId="f9e67e3d-e662-49bf-b5ba-a1e4014e19f0" providerId="ADAL" clId="{C1640F0F-3492-49D8-A445-938F9994ECFD}" dt="2021-12-10T12:58:37.343" v="1633" actId="20577"/>
          <ac:graphicFrameMkLst>
            <pc:docMk/>
            <pc:sldMk cId="2595284037" sldId="1054"/>
            <ac:graphicFrameMk id="5" creationId="{999387A9-F4C3-41ED-A9C5-0C0843C1FFDE}"/>
          </ac:graphicFrameMkLst>
        </pc:graphicFrameChg>
      </pc:sldChg>
      <pc:sldChg chg="modSp mod">
        <pc:chgData name="Schell, Benjamin" userId="f9e67e3d-e662-49bf-b5ba-a1e4014e19f0" providerId="ADAL" clId="{C1640F0F-3492-49D8-A445-938F9994ECFD}" dt="2021-12-10T14:37:08.142" v="1994" actId="20577"/>
        <pc:sldMkLst>
          <pc:docMk/>
          <pc:sldMk cId="3613368608" sldId="1055"/>
        </pc:sldMkLst>
        <pc:spChg chg="mod">
          <ac:chgData name="Schell, Benjamin" userId="f9e67e3d-e662-49bf-b5ba-a1e4014e19f0" providerId="ADAL" clId="{C1640F0F-3492-49D8-A445-938F9994ECFD}" dt="2021-12-10T14:37:08.142" v="1994" actId="20577"/>
          <ac:spMkLst>
            <pc:docMk/>
            <pc:sldMk cId="3613368608" sldId="1055"/>
            <ac:spMk id="2" creationId="{FE94A062-09FE-4884-8578-EF083388A231}"/>
          </ac:spMkLst>
        </pc:spChg>
      </pc:sldChg>
      <pc:sldChg chg="modSp mod">
        <pc:chgData name="Schell, Benjamin" userId="f9e67e3d-e662-49bf-b5ba-a1e4014e19f0" providerId="ADAL" clId="{C1640F0F-3492-49D8-A445-938F9994ECFD}" dt="2021-12-10T12:57:27.103" v="1550" actId="20577"/>
        <pc:sldMkLst>
          <pc:docMk/>
          <pc:sldMk cId="833469019" sldId="1056"/>
        </pc:sldMkLst>
        <pc:spChg chg="mod">
          <ac:chgData name="Schell, Benjamin" userId="f9e67e3d-e662-49bf-b5ba-a1e4014e19f0" providerId="ADAL" clId="{C1640F0F-3492-49D8-A445-938F9994ECFD}" dt="2021-12-10T12:56:18.129" v="1445" actId="20577"/>
          <ac:spMkLst>
            <pc:docMk/>
            <pc:sldMk cId="833469019" sldId="1056"/>
            <ac:spMk id="2" creationId="{D39BA950-A3DB-42B7-8835-CB0370B64372}"/>
          </ac:spMkLst>
        </pc:spChg>
        <pc:spChg chg="mod">
          <ac:chgData name="Schell, Benjamin" userId="f9e67e3d-e662-49bf-b5ba-a1e4014e19f0" providerId="ADAL" clId="{C1640F0F-3492-49D8-A445-938F9994ECFD}" dt="2021-12-10T12:56:29.547" v="1463" actId="20577"/>
          <ac:spMkLst>
            <pc:docMk/>
            <pc:sldMk cId="833469019" sldId="1056"/>
            <ac:spMk id="8" creationId="{7A74BA9C-81DF-48BC-B512-C68DED6101E4}"/>
          </ac:spMkLst>
        </pc:spChg>
        <pc:spChg chg="mod">
          <ac:chgData name="Schell, Benjamin" userId="f9e67e3d-e662-49bf-b5ba-a1e4014e19f0" providerId="ADAL" clId="{C1640F0F-3492-49D8-A445-938F9994ECFD}" dt="2021-12-10T12:56:34.714" v="1482" actId="20577"/>
          <ac:spMkLst>
            <pc:docMk/>
            <pc:sldMk cId="833469019" sldId="1056"/>
            <ac:spMk id="9" creationId="{35CD0178-EE06-4699-9C24-447ED62B97A0}"/>
          </ac:spMkLst>
        </pc:spChg>
        <pc:spChg chg="mod">
          <ac:chgData name="Schell, Benjamin" userId="f9e67e3d-e662-49bf-b5ba-a1e4014e19f0" providerId="ADAL" clId="{C1640F0F-3492-49D8-A445-938F9994ECFD}" dt="2021-12-10T12:56:40.441" v="1502" actId="20577"/>
          <ac:spMkLst>
            <pc:docMk/>
            <pc:sldMk cId="833469019" sldId="1056"/>
            <ac:spMk id="10" creationId="{8E3A8F00-02E7-4A88-BD82-44830AE429FB}"/>
          </ac:spMkLst>
        </pc:spChg>
        <pc:spChg chg="mod">
          <ac:chgData name="Schell, Benjamin" userId="f9e67e3d-e662-49bf-b5ba-a1e4014e19f0" providerId="ADAL" clId="{C1640F0F-3492-49D8-A445-938F9994ECFD}" dt="2021-12-10T12:57:00.360" v="1511"/>
          <ac:spMkLst>
            <pc:docMk/>
            <pc:sldMk cId="833469019" sldId="1056"/>
            <ac:spMk id="13" creationId="{5F9F2CA5-80A6-47CF-BE8B-08FE2AF859E1}"/>
          </ac:spMkLst>
        </pc:spChg>
        <pc:spChg chg="mod">
          <ac:chgData name="Schell, Benjamin" userId="f9e67e3d-e662-49bf-b5ba-a1e4014e19f0" providerId="ADAL" clId="{C1640F0F-3492-49D8-A445-938F9994ECFD}" dt="2021-12-10T12:56:50.298" v="1510" actId="20577"/>
          <ac:spMkLst>
            <pc:docMk/>
            <pc:sldMk cId="833469019" sldId="1056"/>
            <ac:spMk id="17" creationId="{B7E1F5BA-A7AB-44F2-BC1B-5026C59EC7F4}"/>
          </ac:spMkLst>
        </pc:spChg>
        <pc:spChg chg="mod">
          <ac:chgData name="Schell, Benjamin" userId="f9e67e3d-e662-49bf-b5ba-a1e4014e19f0" providerId="ADAL" clId="{C1640F0F-3492-49D8-A445-938F9994ECFD}" dt="2021-12-10T12:57:08.901" v="1513" actId="20577"/>
          <ac:spMkLst>
            <pc:docMk/>
            <pc:sldMk cId="833469019" sldId="1056"/>
            <ac:spMk id="18" creationId="{CAC55E90-0BF0-42C4-B263-42510B0BCD9E}"/>
          </ac:spMkLst>
        </pc:spChg>
        <pc:spChg chg="mod">
          <ac:chgData name="Schell, Benjamin" userId="f9e67e3d-e662-49bf-b5ba-a1e4014e19f0" providerId="ADAL" clId="{C1640F0F-3492-49D8-A445-938F9994ECFD}" dt="2021-12-10T12:57:27.103" v="1550" actId="20577"/>
          <ac:spMkLst>
            <pc:docMk/>
            <pc:sldMk cId="833469019" sldId="1056"/>
            <ac:spMk id="21" creationId="{9F10DC36-24EE-4286-94FB-28A63E42611A}"/>
          </ac:spMkLst>
        </pc:spChg>
      </pc:sldChg>
      <pc:sldChg chg="modSp mod">
        <pc:chgData name="Schell, Benjamin" userId="f9e67e3d-e662-49bf-b5ba-a1e4014e19f0" providerId="ADAL" clId="{C1640F0F-3492-49D8-A445-938F9994ECFD}" dt="2021-12-10T14:36:50.324" v="1987" actId="20577"/>
        <pc:sldMkLst>
          <pc:docMk/>
          <pc:sldMk cId="4145803074" sldId="1057"/>
        </pc:sldMkLst>
        <pc:spChg chg="mod">
          <ac:chgData name="Schell, Benjamin" userId="f9e67e3d-e662-49bf-b5ba-a1e4014e19f0" providerId="ADAL" clId="{C1640F0F-3492-49D8-A445-938F9994ECFD}" dt="2021-12-10T12:56:10.405" v="1437"/>
          <ac:spMkLst>
            <pc:docMk/>
            <pc:sldMk cId="4145803074" sldId="1057"/>
            <ac:spMk id="2" creationId="{63149A46-A152-4BBF-82E0-FF630E4EDCB8}"/>
          </ac:spMkLst>
        </pc:spChg>
        <pc:spChg chg="mod">
          <ac:chgData name="Schell, Benjamin" userId="f9e67e3d-e662-49bf-b5ba-a1e4014e19f0" providerId="ADAL" clId="{C1640F0F-3492-49D8-A445-938F9994ECFD}" dt="2021-12-10T14:36:33.502" v="1966" actId="20577"/>
          <ac:spMkLst>
            <pc:docMk/>
            <pc:sldMk cId="4145803074" sldId="1057"/>
            <ac:spMk id="3" creationId="{411261CD-CA64-4F6D-B8E8-986F0973A4BF}"/>
          </ac:spMkLst>
        </pc:spChg>
        <pc:spChg chg="mod">
          <ac:chgData name="Schell, Benjamin" userId="f9e67e3d-e662-49bf-b5ba-a1e4014e19f0" providerId="ADAL" clId="{C1640F0F-3492-49D8-A445-938F9994ECFD}" dt="2021-12-10T12:23:11.721" v="7" actId="20577"/>
          <ac:spMkLst>
            <pc:docMk/>
            <pc:sldMk cId="4145803074" sldId="1057"/>
            <ac:spMk id="14" creationId="{22C8D9AE-76B2-4DD7-A33B-5F23A7BE2498}"/>
          </ac:spMkLst>
        </pc:spChg>
        <pc:spChg chg="mod">
          <ac:chgData name="Schell, Benjamin" userId="f9e67e3d-e662-49bf-b5ba-a1e4014e19f0" providerId="ADAL" clId="{C1640F0F-3492-49D8-A445-938F9994ECFD}" dt="2021-12-10T12:55:33.086" v="1404" actId="20577"/>
          <ac:spMkLst>
            <pc:docMk/>
            <pc:sldMk cId="4145803074" sldId="1057"/>
            <ac:spMk id="15" creationId="{DD41D680-5F62-4201-8305-79F526B2AEAC}"/>
          </ac:spMkLst>
        </pc:spChg>
        <pc:spChg chg="mod">
          <ac:chgData name="Schell, Benjamin" userId="f9e67e3d-e662-49bf-b5ba-a1e4014e19f0" providerId="ADAL" clId="{C1640F0F-3492-49D8-A445-938F9994ECFD}" dt="2021-12-10T12:55:25.610" v="1396" actId="20577"/>
          <ac:spMkLst>
            <pc:docMk/>
            <pc:sldMk cId="4145803074" sldId="1057"/>
            <ac:spMk id="16" creationId="{B2D7452E-BDF8-489D-AED1-A9314A4B3C1C}"/>
          </ac:spMkLst>
        </pc:spChg>
        <pc:spChg chg="mod">
          <ac:chgData name="Schell, Benjamin" userId="f9e67e3d-e662-49bf-b5ba-a1e4014e19f0" providerId="ADAL" clId="{C1640F0F-3492-49D8-A445-938F9994ECFD}" dt="2021-12-10T12:55:36.089" v="1412" actId="20577"/>
          <ac:spMkLst>
            <pc:docMk/>
            <pc:sldMk cId="4145803074" sldId="1057"/>
            <ac:spMk id="17" creationId="{7108A36D-B0CE-4CE0-A675-A07AAE5FBA3C}"/>
          </ac:spMkLst>
        </pc:spChg>
        <pc:spChg chg="mod">
          <ac:chgData name="Schell, Benjamin" userId="f9e67e3d-e662-49bf-b5ba-a1e4014e19f0" providerId="ADAL" clId="{C1640F0F-3492-49D8-A445-938F9994ECFD}" dt="2021-12-10T12:55:58.107" v="1435" actId="1076"/>
          <ac:spMkLst>
            <pc:docMk/>
            <pc:sldMk cId="4145803074" sldId="1057"/>
            <ac:spMk id="18" creationId="{31EBA0DC-98E6-4317-8898-737B26CDAC22}"/>
          </ac:spMkLst>
        </pc:spChg>
        <pc:spChg chg="mod">
          <ac:chgData name="Schell, Benjamin" userId="f9e67e3d-e662-49bf-b5ba-a1e4014e19f0" providerId="ADAL" clId="{C1640F0F-3492-49D8-A445-938F9994ECFD}" dt="2021-12-10T14:36:50.324" v="1987" actId="20577"/>
          <ac:spMkLst>
            <pc:docMk/>
            <pc:sldMk cId="4145803074" sldId="1057"/>
            <ac:spMk id="25" creationId="{7D9716D7-BDC7-4CB8-915A-8951E739E768}"/>
          </ac:spMkLst>
        </pc:spChg>
        <pc:picChg chg="mod">
          <ac:chgData name="Schell, Benjamin" userId="f9e67e3d-e662-49bf-b5ba-a1e4014e19f0" providerId="ADAL" clId="{C1640F0F-3492-49D8-A445-938F9994ECFD}" dt="2021-12-10T12:56:02.570" v="1436" actId="1076"/>
          <ac:picMkLst>
            <pc:docMk/>
            <pc:sldMk cId="4145803074" sldId="1057"/>
            <ac:picMk id="19" creationId="{7F30163D-999C-44F4-807E-54CC8EEEA210}"/>
          </ac:picMkLst>
        </pc:picChg>
      </pc:sldChg>
      <pc:sldChg chg="modSp mod">
        <pc:chgData name="Schell, Benjamin" userId="f9e67e3d-e662-49bf-b5ba-a1e4014e19f0" providerId="ADAL" clId="{C1640F0F-3492-49D8-A445-938F9994ECFD}" dt="2021-12-10T14:27:17.082" v="1774" actId="20577"/>
        <pc:sldMkLst>
          <pc:docMk/>
          <pc:sldMk cId="1213775524" sldId="1058"/>
        </pc:sldMkLst>
        <pc:spChg chg="mod">
          <ac:chgData name="Schell, Benjamin" userId="f9e67e3d-e662-49bf-b5ba-a1e4014e19f0" providerId="ADAL" clId="{C1640F0F-3492-49D8-A445-938F9994ECFD}" dt="2021-12-10T12:39:53.094" v="912"/>
          <ac:spMkLst>
            <pc:docMk/>
            <pc:sldMk cId="1213775524" sldId="1058"/>
            <ac:spMk id="2" creationId="{2565692D-FB86-463E-BE37-04E01AFA53DB}"/>
          </ac:spMkLst>
        </pc:spChg>
        <pc:spChg chg="mod">
          <ac:chgData name="Schell, Benjamin" userId="f9e67e3d-e662-49bf-b5ba-a1e4014e19f0" providerId="ADAL" clId="{C1640F0F-3492-49D8-A445-938F9994ECFD}" dt="2021-12-10T14:27:17.082" v="1774" actId="20577"/>
          <ac:spMkLst>
            <pc:docMk/>
            <pc:sldMk cId="1213775524" sldId="1058"/>
            <ac:spMk id="3" creationId="{62C8B454-3D58-430F-888E-D0B3711C78E8}"/>
          </ac:spMkLst>
        </pc:spChg>
      </pc:sldChg>
      <pc:sldChg chg="modSp mod modNotesTx">
        <pc:chgData name="Schell, Benjamin" userId="f9e67e3d-e662-49bf-b5ba-a1e4014e19f0" providerId="ADAL" clId="{C1640F0F-3492-49D8-A445-938F9994ECFD}" dt="2021-12-10T14:18:42.329" v="1635" actId="20577"/>
        <pc:sldMkLst>
          <pc:docMk/>
          <pc:sldMk cId="1740983091" sldId="1060"/>
        </pc:sldMkLst>
        <pc:spChg chg="mod">
          <ac:chgData name="Schell, Benjamin" userId="f9e67e3d-e662-49bf-b5ba-a1e4014e19f0" providerId="ADAL" clId="{C1640F0F-3492-49D8-A445-938F9994ECFD}" dt="2021-12-10T14:18:42.329" v="1635" actId="20577"/>
          <ac:spMkLst>
            <pc:docMk/>
            <pc:sldMk cId="1740983091" sldId="1060"/>
            <ac:spMk id="3" creationId="{46535891-A01E-439D-A16A-A62C4692A9CD}"/>
          </ac:spMkLst>
        </pc:spChg>
      </pc:sldChg>
      <pc:sldChg chg="modSp mod">
        <pc:chgData name="Schell, Benjamin" userId="f9e67e3d-e662-49bf-b5ba-a1e4014e19f0" providerId="ADAL" clId="{C1640F0F-3492-49D8-A445-938F9994ECFD}" dt="2021-12-10T14:36:14.247" v="1957" actId="20577"/>
        <pc:sldMkLst>
          <pc:docMk/>
          <pc:sldMk cId="669905041" sldId="1062"/>
        </pc:sldMkLst>
        <pc:spChg chg="mod">
          <ac:chgData name="Schell, Benjamin" userId="f9e67e3d-e662-49bf-b5ba-a1e4014e19f0" providerId="ADAL" clId="{C1640F0F-3492-49D8-A445-938F9994ECFD}" dt="2021-12-10T14:35:25.824" v="1942" actId="20577"/>
          <ac:spMkLst>
            <pc:docMk/>
            <pc:sldMk cId="669905041" sldId="1062"/>
            <ac:spMk id="2" creationId="{6C8A9502-A391-463F-B014-D2B04FD8E78C}"/>
          </ac:spMkLst>
        </pc:spChg>
        <pc:spChg chg="mod">
          <ac:chgData name="Schell, Benjamin" userId="f9e67e3d-e662-49bf-b5ba-a1e4014e19f0" providerId="ADAL" clId="{C1640F0F-3492-49D8-A445-938F9994ECFD}" dt="2021-12-10T14:36:14.247" v="1957" actId="20577"/>
          <ac:spMkLst>
            <pc:docMk/>
            <pc:sldMk cId="669905041" sldId="1062"/>
            <ac:spMk id="3" creationId="{CBE82076-4289-4D8D-A8BE-1CB5F56B769C}"/>
          </ac:spMkLst>
        </pc:spChg>
      </pc:sldChg>
      <pc:sldChg chg="modSp mod">
        <pc:chgData name="Schell, Benjamin" userId="f9e67e3d-e662-49bf-b5ba-a1e4014e19f0" providerId="ADAL" clId="{C1640F0F-3492-49D8-A445-938F9994ECFD}" dt="2021-12-10T12:43:52.807" v="1089" actId="20577"/>
        <pc:sldMkLst>
          <pc:docMk/>
          <pc:sldMk cId="807762739" sldId="1063"/>
        </pc:sldMkLst>
        <pc:spChg chg="mod">
          <ac:chgData name="Schell, Benjamin" userId="f9e67e3d-e662-49bf-b5ba-a1e4014e19f0" providerId="ADAL" clId="{C1640F0F-3492-49D8-A445-938F9994ECFD}" dt="2021-12-10T12:42:50.942" v="1011" actId="27636"/>
          <ac:spMkLst>
            <pc:docMk/>
            <pc:sldMk cId="807762739" sldId="1063"/>
            <ac:spMk id="2" creationId="{582ADD30-FDD8-480A-A684-6963F60B241C}"/>
          </ac:spMkLst>
        </pc:spChg>
        <pc:spChg chg="mod">
          <ac:chgData name="Schell, Benjamin" userId="f9e67e3d-e662-49bf-b5ba-a1e4014e19f0" providerId="ADAL" clId="{C1640F0F-3492-49D8-A445-938F9994ECFD}" dt="2021-12-10T12:43:01.403" v="1012"/>
          <ac:spMkLst>
            <pc:docMk/>
            <pc:sldMk cId="807762739" sldId="1063"/>
            <ac:spMk id="3" creationId="{A735F834-7782-4EE6-B0D7-DFDD6964FF4B}"/>
          </ac:spMkLst>
        </pc:spChg>
        <pc:graphicFrameChg chg="modGraphic">
          <ac:chgData name="Schell, Benjamin" userId="f9e67e3d-e662-49bf-b5ba-a1e4014e19f0" providerId="ADAL" clId="{C1640F0F-3492-49D8-A445-938F9994ECFD}" dt="2021-12-10T12:43:52.807" v="1089" actId="20577"/>
          <ac:graphicFrameMkLst>
            <pc:docMk/>
            <pc:sldMk cId="807762739" sldId="1063"/>
            <ac:graphicFrameMk id="8" creationId="{18ED25A4-7832-47E0-BC9A-4AF884E51A92}"/>
          </ac:graphicFrameMkLst>
        </pc:graphicFrameChg>
      </pc:sldChg>
      <pc:sldChg chg="modSp mod">
        <pc:chgData name="Schell, Benjamin" userId="f9e67e3d-e662-49bf-b5ba-a1e4014e19f0" providerId="ADAL" clId="{C1640F0F-3492-49D8-A445-938F9994ECFD}" dt="2021-12-10T14:32:19.786" v="1892" actId="20577"/>
        <pc:sldMkLst>
          <pc:docMk/>
          <pc:sldMk cId="2592859901" sldId="1064"/>
        </pc:sldMkLst>
        <pc:spChg chg="mod">
          <ac:chgData name="Schell, Benjamin" userId="f9e67e3d-e662-49bf-b5ba-a1e4014e19f0" providerId="ADAL" clId="{C1640F0F-3492-49D8-A445-938F9994ECFD}" dt="2021-12-10T14:31:54.952" v="1882" actId="20577"/>
          <ac:spMkLst>
            <pc:docMk/>
            <pc:sldMk cId="2592859901" sldId="1064"/>
            <ac:spMk id="2" creationId="{582ADD30-FDD8-480A-A684-6963F60B241C}"/>
          </ac:spMkLst>
        </pc:spChg>
        <pc:spChg chg="mod">
          <ac:chgData name="Schell, Benjamin" userId="f9e67e3d-e662-49bf-b5ba-a1e4014e19f0" providerId="ADAL" clId="{C1640F0F-3492-49D8-A445-938F9994ECFD}" dt="2021-12-10T14:32:19.786" v="1892" actId="20577"/>
          <ac:spMkLst>
            <pc:docMk/>
            <pc:sldMk cId="2592859901" sldId="1064"/>
            <ac:spMk id="3" creationId="{A735F834-7782-4EE6-B0D7-DFDD6964FF4B}"/>
          </ac:spMkLst>
        </pc:spChg>
      </pc:sldChg>
      <pc:sldChg chg="modSp mod">
        <pc:chgData name="Schell, Benjamin" userId="f9e67e3d-e662-49bf-b5ba-a1e4014e19f0" providerId="ADAL" clId="{C1640F0F-3492-49D8-A445-938F9994ECFD}" dt="2021-12-10T14:34:16.782" v="1929" actId="20577"/>
        <pc:sldMkLst>
          <pc:docMk/>
          <pc:sldMk cId="3176085346" sldId="1065"/>
        </pc:sldMkLst>
        <pc:spChg chg="mod">
          <ac:chgData name="Schell, Benjamin" userId="f9e67e3d-e662-49bf-b5ba-a1e4014e19f0" providerId="ADAL" clId="{C1640F0F-3492-49D8-A445-938F9994ECFD}" dt="2021-12-10T14:33:19.029" v="1922" actId="20577"/>
          <ac:spMkLst>
            <pc:docMk/>
            <pc:sldMk cId="3176085346" sldId="1065"/>
            <ac:spMk id="2" creationId="{582ADD30-FDD8-480A-A684-6963F60B241C}"/>
          </ac:spMkLst>
        </pc:spChg>
        <pc:spChg chg="mod">
          <ac:chgData name="Schell, Benjamin" userId="f9e67e3d-e662-49bf-b5ba-a1e4014e19f0" providerId="ADAL" clId="{C1640F0F-3492-49D8-A445-938F9994ECFD}" dt="2021-12-10T12:52:21.041" v="1215"/>
          <ac:spMkLst>
            <pc:docMk/>
            <pc:sldMk cId="3176085346" sldId="1065"/>
            <ac:spMk id="3" creationId="{A735F834-7782-4EE6-B0D7-DFDD6964FF4B}"/>
          </ac:spMkLst>
        </pc:spChg>
        <pc:spChg chg="mod">
          <ac:chgData name="Schell, Benjamin" userId="f9e67e3d-e662-49bf-b5ba-a1e4014e19f0" providerId="ADAL" clId="{C1640F0F-3492-49D8-A445-938F9994ECFD}" dt="2021-12-10T12:52:29.439" v="1224" actId="20577"/>
          <ac:spMkLst>
            <pc:docMk/>
            <pc:sldMk cId="3176085346" sldId="1065"/>
            <ac:spMk id="43" creationId="{B2F52829-BBF0-40FD-BD61-5A224D1E48EA}"/>
          </ac:spMkLst>
        </pc:spChg>
        <pc:spChg chg="mod">
          <ac:chgData name="Schell, Benjamin" userId="f9e67e3d-e662-49bf-b5ba-a1e4014e19f0" providerId="ADAL" clId="{C1640F0F-3492-49D8-A445-938F9994ECFD}" dt="2021-12-10T14:34:16.782" v="1929" actId="20577"/>
          <ac:spMkLst>
            <pc:docMk/>
            <pc:sldMk cId="3176085346" sldId="1065"/>
            <ac:spMk id="44" creationId="{CC423687-0268-4B23-B687-DAB6A357DB4B}"/>
          </ac:spMkLst>
        </pc:spChg>
        <pc:spChg chg="mod">
          <ac:chgData name="Schell, Benjamin" userId="f9e67e3d-e662-49bf-b5ba-a1e4014e19f0" providerId="ADAL" clId="{C1640F0F-3492-49D8-A445-938F9994ECFD}" dt="2021-12-10T14:34:06.674" v="1926" actId="313"/>
          <ac:spMkLst>
            <pc:docMk/>
            <pc:sldMk cId="3176085346" sldId="1065"/>
            <ac:spMk id="50" creationId="{36A72C2E-B94D-4D87-9274-7BC978A4767F}"/>
          </ac:spMkLst>
        </pc:spChg>
        <pc:spChg chg="mod">
          <ac:chgData name="Schell, Benjamin" userId="f9e67e3d-e662-49bf-b5ba-a1e4014e19f0" providerId="ADAL" clId="{C1640F0F-3492-49D8-A445-938F9994ECFD}" dt="2021-12-10T14:34:09.111" v="1927" actId="313"/>
          <ac:spMkLst>
            <pc:docMk/>
            <pc:sldMk cId="3176085346" sldId="1065"/>
            <ac:spMk id="54" creationId="{FB624FDD-D630-4D16-8396-4260E09461E3}"/>
          </ac:spMkLst>
        </pc:spChg>
        <pc:spChg chg="mod">
          <ac:chgData name="Schell, Benjamin" userId="f9e67e3d-e662-49bf-b5ba-a1e4014e19f0" providerId="ADAL" clId="{C1640F0F-3492-49D8-A445-938F9994ECFD}" dt="2021-12-10T14:34:05.481" v="1925" actId="313"/>
          <ac:spMkLst>
            <pc:docMk/>
            <pc:sldMk cId="3176085346" sldId="1065"/>
            <ac:spMk id="56" creationId="{FABEBF76-4C59-4599-9287-34FD89C8A24F}"/>
          </ac:spMkLst>
        </pc:spChg>
      </pc:sldChg>
      <pc:sldChg chg="modSp mod">
        <pc:chgData name="Schell, Benjamin" userId="f9e67e3d-e662-49bf-b5ba-a1e4014e19f0" providerId="ADAL" clId="{C1640F0F-3492-49D8-A445-938F9994ECFD}" dt="2021-12-10T14:31:34.096" v="1864" actId="20577"/>
        <pc:sldMkLst>
          <pc:docMk/>
          <pc:sldMk cId="1978384808" sldId="1066"/>
        </pc:sldMkLst>
        <pc:spChg chg="mod">
          <ac:chgData name="Schell, Benjamin" userId="f9e67e3d-e662-49bf-b5ba-a1e4014e19f0" providerId="ADAL" clId="{C1640F0F-3492-49D8-A445-938F9994ECFD}" dt="2021-12-10T12:48:51.640" v="1144"/>
          <ac:spMkLst>
            <pc:docMk/>
            <pc:sldMk cId="1978384808" sldId="1066"/>
            <ac:spMk id="2" creationId="{478CC119-C3B6-4C6B-9915-69CA69D734C6}"/>
          </ac:spMkLst>
        </pc:spChg>
        <pc:spChg chg="mod">
          <ac:chgData name="Schell, Benjamin" userId="f9e67e3d-e662-49bf-b5ba-a1e4014e19f0" providerId="ADAL" clId="{C1640F0F-3492-49D8-A445-938F9994ECFD}" dt="2021-12-10T14:30:58.354" v="1856" actId="6549"/>
          <ac:spMkLst>
            <pc:docMk/>
            <pc:sldMk cId="1978384808" sldId="1066"/>
            <ac:spMk id="14" creationId="{65F30EDB-8B63-48EB-A9EF-30ADF6EFBFE9}"/>
          </ac:spMkLst>
        </pc:spChg>
        <pc:spChg chg="mod">
          <ac:chgData name="Schell, Benjamin" userId="f9e67e3d-e662-49bf-b5ba-a1e4014e19f0" providerId="ADAL" clId="{C1640F0F-3492-49D8-A445-938F9994ECFD}" dt="2021-12-10T14:31:22.064" v="1858" actId="20577"/>
          <ac:spMkLst>
            <pc:docMk/>
            <pc:sldMk cId="1978384808" sldId="1066"/>
            <ac:spMk id="16" creationId="{AE45E522-62C1-4775-A395-CD63D549DC8C}"/>
          </ac:spMkLst>
        </pc:spChg>
        <pc:spChg chg="mod">
          <ac:chgData name="Schell, Benjamin" userId="f9e67e3d-e662-49bf-b5ba-a1e4014e19f0" providerId="ADAL" clId="{C1640F0F-3492-49D8-A445-938F9994ECFD}" dt="2021-12-10T14:31:34.096" v="1864" actId="20577"/>
          <ac:spMkLst>
            <pc:docMk/>
            <pc:sldMk cId="1978384808" sldId="1066"/>
            <ac:spMk id="17" creationId="{2A4F199A-B41B-4223-B988-F274DF8931E3}"/>
          </ac:spMkLst>
        </pc:spChg>
      </pc:sldChg>
      <pc:sldChg chg="modSp mod">
        <pc:chgData name="Schell, Benjamin" userId="f9e67e3d-e662-49bf-b5ba-a1e4014e19f0" providerId="ADAL" clId="{C1640F0F-3492-49D8-A445-938F9994ECFD}" dt="2021-12-10T14:37:45.610" v="2048" actId="20577"/>
        <pc:sldMkLst>
          <pc:docMk/>
          <pc:sldMk cId="3397230340" sldId="1067"/>
        </pc:sldMkLst>
        <pc:spChg chg="mod">
          <ac:chgData name="Schell, Benjamin" userId="f9e67e3d-e662-49bf-b5ba-a1e4014e19f0" providerId="ADAL" clId="{C1640F0F-3492-49D8-A445-938F9994ECFD}" dt="2021-12-10T14:37:17.828" v="2012" actId="20577"/>
          <ac:spMkLst>
            <pc:docMk/>
            <pc:sldMk cId="3397230340" sldId="1067"/>
            <ac:spMk id="2" creationId="{DE263064-8629-493F-8388-409BCD46789D}"/>
          </ac:spMkLst>
        </pc:spChg>
        <pc:spChg chg="mod">
          <ac:chgData name="Schell, Benjamin" userId="f9e67e3d-e662-49bf-b5ba-a1e4014e19f0" providerId="ADAL" clId="{C1640F0F-3492-49D8-A445-938F9994ECFD}" dt="2021-12-10T14:37:45.610" v="2048" actId="20577"/>
          <ac:spMkLst>
            <pc:docMk/>
            <pc:sldMk cId="3397230340" sldId="1067"/>
            <ac:spMk id="3" creationId="{02F129E7-BDEA-4C15-8B68-9AE028DBEF5B}"/>
          </ac:spMkLst>
        </pc:spChg>
      </pc:sldChg>
      <pc:sldChg chg="modSp mod">
        <pc:chgData name="Schell, Benjamin" userId="f9e67e3d-e662-49bf-b5ba-a1e4014e19f0" providerId="ADAL" clId="{C1640F0F-3492-49D8-A445-938F9994ECFD}" dt="2021-12-10T12:52:05.650" v="1214" actId="14100"/>
        <pc:sldMkLst>
          <pc:docMk/>
          <pc:sldMk cId="3150363012" sldId="1068"/>
        </pc:sldMkLst>
        <pc:spChg chg="mod">
          <ac:chgData name="Schell, Benjamin" userId="f9e67e3d-e662-49bf-b5ba-a1e4014e19f0" providerId="ADAL" clId="{C1640F0F-3492-49D8-A445-938F9994ECFD}" dt="2021-12-10T12:51:34.455" v="1207" actId="20577"/>
          <ac:spMkLst>
            <pc:docMk/>
            <pc:sldMk cId="3150363012" sldId="1068"/>
            <ac:spMk id="2" creationId="{478CC119-C3B6-4C6B-9915-69CA69D734C6}"/>
          </ac:spMkLst>
        </pc:spChg>
        <pc:spChg chg="mod">
          <ac:chgData name="Schell, Benjamin" userId="f9e67e3d-e662-49bf-b5ba-a1e4014e19f0" providerId="ADAL" clId="{C1640F0F-3492-49D8-A445-938F9994ECFD}" dt="2021-12-10T12:52:05.650" v="1214" actId="14100"/>
          <ac:spMkLst>
            <pc:docMk/>
            <pc:sldMk cId="3150363012" sldId="1068"/>
            <ac:spMk id="6" creationId="{13B9D0B3-00A4-4A35-863B-4B3A38B540E6}"/>
          </ac:spMkLst>
        </pc:spChg>
        <pc:spChg chg="mod">
          <ac:chgData name="Schell, Benjamin" userId="f9e67e3d-e662-49bf-b5ba-a1e4014e19f0" providerId="ADAL" clId="{C1640F0F-3492-49D8-A445-938F9994ECFD}" dt="2021-12-10T12:51:55.086" v="1212" actId="5793"/>
          <ac:spMkLst>
            <pc:docMk/>
            <pc:sldMk cId="3150363012" sldId="1068"/>
            <ac:spMk id="17" creationId="{2A4F199A-B41B-4223-B988-F274DF8931E3}"/>
          </ac:spMkLst>
        </pc:spChg>
      </pc:sldChg>
      <pc:sldChg chg="mod modShow">
        <pc:chgData name="Schell, Benjamin" userId="f9e67e3d-e662-49bf-b5ba-a1e4014e19f0" providerId="ADAL" clId="{C1640F0F-3492-49D8-A445-938F9994ECFD}" dt="2021-12-10T14:37:12.850" v="1995" actId="729"/>
        <pc:sldMkLst>
          <pc:docMk/>
          <pc:sldMk cId="2544315359" sldId="1070"/>
        </pc:sldMkLst>
      </pc:sldChg>
      <pc:sldChg chg="modSp mod">
        <pc:chgData name="Schell, Benjamin" userId="f9e67e3d-e662-49bf-b5ba-a1e4014e19f0" providerId="ADAL" clId="{C1640F0F-3492-49D8-A445-938F9994ECFD}" dt="2021-12-10T12:54:36.640" v="1352"/>
        <pc:sldMkLst>
          <pc:docMk/>
          <pc:sldMk cId="2690221832" sldId="1071"/>
        </pc:sldMkLst>
        <pc:spChg chg="mod">
          <ac:chgData name="Schell, Benjamin" userId="f9e67e3d-e662-49bf-b5ba-a1e4014e19f0" providerId="ADAL" clId="{C1640F0F-3492-49D8-A445-938F9994ECFD}" dt="2021-12-10T12:54:24.451" v="1350" actId="20577"/>
          <ac:spMkLst>
            <pc:docMk/>
            <pc:sldMk cId="2690221832" sldId="1071"/>
            <ac:spMk id="2" creationId="{7809D44F-2816-4F2B-B752-F601FC730F4C}"/>
          </ac:spMkLst>
        </pc:spChg>
        <pc:spChg chg="mod">
          <ac:chgData name="Schell, Benjamin" userId="f9e67e3d-e662-49bf-b5ba-a1e4014e19f0" providerId="ADAL" clId="{C1640F0F-3492-49D8-A445-938F9994ECFD}" dt="2021-12-10T12:54:30.125" v="1351"/>
          <ac:spMkLst>
            <pc:docMk/>
            <pc:sldMk cId="2690221832" sldId="1071"/>
            <ac:spMk id="11" creationId="{95C5B863-17F6-4546-AC5C-6111C2534299}"/>
          </ac:spMkLst>
        </pc:spChg>
        <pc:spChg chg="mod">
          <ac:chgData name="Schell, Benjamin" userId="f9e67e3d-e662-49bf-b5ba-a1e4014e19f0" providerId="ADAL" clId="{C1640F0F-3492-49D8-A445-938F9994ECFD}" dt="2021-12-10T12:54:36.640" v="1352"/>
          <ac:spMkLst>
            <pc:docMk/>
            <pc:sldMk cId="2690221832" sldId="1071"/>
            <ac:spMk id="12" creationId="{3B318752-CBC8-4D88-810B-8F4AB4DE9AC1}"/>
          </ac:spMkLst>
        </pc:spChg>
      </pc:sldChg>
    </pc:docChg>
  </pc:docChgLst>
  <pc:docChgLst>
    <pc:chgData name="Dussourd, Xavier" userId="S::xavier.dussourd@fr.schunk.com::d5498d41-e83c-440d-a7bd-9a63a767383a" providerId="AD" clId="Web-{1F2C892A-E472-4EE3-9400-F56E6D5F0AB4}"/>
    <pc:docChg chg="modSld">
      <pc:chgData name="Dussourd, Xavier" userId="S::xavier.dussourd@fr.schunk.com::d5498d41-e83c-440d-a7bd-9a63a767383a" providerId="AD" clId="Web-{1F2C892A-E472-4EE3-9400-F56E6D5F0AB4}" dt="2021-12-14T23:16:33.025" v="0"/>
      <pc:docMkLst>
        <pc:docMk/>
      </pc:docMkLst>
      <pc:sldChg chg="modSp">
        <pc:chgData name="Dussourd, Xavier" userId="S::xavier.dussourd@fr.schunk.com::d5498d41-e83c-440d-a7bd-9a63a767383a" providerId="AD" clId="Web-{1F2C892A-E472-4EE3-9400-F56E6D5F0AB4}" dt="2021-12-14T23:16:33.025" v="0"/>
        <pc:sldMkLst>
          <pc:docMk/>
          <pc:sldMk cId="3613368608" sldId="1055"/>
        </pc:sldMkLst>
        <pc:graphicFrameChg chg="modGraphic">
          <ac:chgData name="Dussourd, Xavier" userId="S::xavier.dussourd@fr.schunk.com::d5498d41-e83c-440d-a7bd-9a63a767383a" providerId="AD" clId="Web-{1F2C892A-E472-4EE3-9400-F56E6D5F0AB4}" dt="2021-12-14T23:16:33.025" v="0"/>
          <ac:graphicFrameMkLst>
            <pc:docMk/>
            <pc:sldMk cId="3613368608" sldId="1055"/>
            <ac:graphicFrameMk id="6" creationId="{E793D76B-6A68-4F66-83AD-AA786F5EDC21}"/>
          </ac:graphicFrameMkLst>
        </pc:graphicFrameChg>
      </pc:sldChg>
    </pc:docChg>
  </pc:docChgLst>
  <pc:docChgLst>
    <pc:chgData name="Schell, Benjamin" userId="f9e67e3d-e662-49bf-b5ba-a1e4014e19f0" providerId="ADAL" clId="{5F8B78CF-E960-4410-8561-62FEE88E9F21}"/>
    <pc:docChg chg="undo custSel addSld delSld modSld sldOrd">
      <pc:chgData name="Schell, Benjamin" userId="f9e67e3d-e662-49bf-b5ba-a1e4014e19f0" providerId="ADAL" clId="{5F8B78CF-E960-4410-8561-62FEE88E9F21}" dt="2021-12-08T12:49:21.700" v="1060" actId="478"/>
      <pc:docMkLst>
        <pc:docMk/>
      </pc:docMkLst>
      <pc:sldChg chg="delSp mod">
        <pc:chgData name="Schell, Benjamin" userId="f9e67e3d-e662-49bf-b5ba-a1e4014e19f0" providerId="ADAL" clId="{5F8B78CF-E960-4410-8561-62FEE88E9F21}" dt="2021-12-08T12:49:21.700" v="1060" actId="478"/>
        <pc:sldMkLst>
          <pc:docMk/>
          <pc:sldMk cId="677047829" sldId="279"/>
        </pc:sldMkLst>
        <pc:spChg chg="del">
          <ac:chgData name="Schell, Benjamin" userId="f9e67e3d-e662-49bf-b5ba-a1e4014e19f0" providerId="ADAL" clId="{5F8B78CF-E960-4410-8561-62FEE88E9F21}" dt="2021-12-08T12:49:21.700" v="1060" actId="478"/>
          <ac:spMkLst>
            <pc:docMk/>
            <pc:sldMk cId="677047829" sldId="279"/>
            <ac:spMk id="2" creationId="{30A8C6B9-912D-4D8C-B18F-DD4E37153D01}"/>
          </ac:spMkLst>
        </pc:spChg>
      </pc:sldChg>
      <pc:sldChg chg="delSp mod">
        <pc:chgData name="Schell, Benjamin" userId="f9e67e3d-e662-49bf-b5ba-a1e4014e19f0" providerId="ADAL" clId="{5F8B78CF-E960-4410-8561-62FEE88E9F21}" dt="2021-12-08T12:41:16.880" v="906" actId="478"/>
        <pc:sldMkLst>
          <pc:docMk/>
          <pc:sldMk cId="3592152760" sldId="299"/>
        </pc:sldMkLst>
        <pc:spChg chg="del">
          <ac:chgData name="Schell, Benjamin" userId="f9e67e3d-e662-49bf-b5ba-a1e4014e19f0" providerId="ADAL" clId="{5F8B78CF-E960-4410-8561-62FEE88E9F21}" dt="2021-12-08T12:41:16.880" v="906" actId="478"/>
          <ac:spMkLst>
            <pc:docMk/>
            <pc:sldMk cId="3592152760" sldId="299"/>
            <ac:spMk id="2" creationId="{52637FF2-2EF5-4FAB-AE68-E63E74DA34F1}"/>
          </ac:spMkLst>
        </pc:spChg>
      </pc:sldChg>
      <pc:sldChg chg="del">
        <pc:chgData name="Schell, Benjamin" userId="f9e67e3d-e662-49bf-b5ba-a1e4014e19f0" providerId="ADAL" clId="{5F8B78CF-E960-4410-8561-62FEE88E9F21}" dt="2021-12-08T12:40:54.697" v="904" actId="47"/>
        <pc:sldMkLst>
          <pc:docMk/>
          <pc:sldMk cId="3914117126" sldId="493"/>
        </pc:sldMkLst>
      </pc:sldChg>
      <pc:sldChg chg="del">
        <pc:chgData name="Schell, Benjamin" userId="f9e67e3d-e662-49bf-b5ba-a1e4014e19f0" providerId="ADAL" clId="{5F8B78CF-E960-4410-8561-62FEE88E9F21}" dt="2021-12-08T12:40:55.055" v="905" actId="47"/>
        <pc:sldMkLst>
          <pc:docMk/>
          <pc:sldMk cId="834040536" sldId="680"/>
        </pc:sldMkLst>
      </pc:sldChg>
      <pc:sldChg chg="del">
        <pc:chgData name="Schell, Benjamin" userId="f9e67e3d-e662-49bf-b5ba-a1e4014e19f0" providerId="ADAL" clId="{5F8B78CF-E960-4410-8561-62FEE88E9F21}" dt="2021-12-08T12:40:53.981" v="903" actId="47"/>
        <pc:sldMkLst>
          <pc:docMk/>
          <pc:sldMk cId="2880703408" sldId="681"/>
        </pc:sldMkLst>
      </pc:sldChg>
      <pc:sldChg chg="modSp mod">
        <pc:chgData name="Schell, Benjamin" userId="f9e67e3d-e662-49bf-b5ba-a1e4014e19f0" providerId="ADAL" clId="{5F8B78CF-E960-4410-8561-62FEE88E9F21}" dt="2021-12-08T12:44:11.838" v="1015" actId="20577"/>
        <pc:sldMkLst>
          <pc:docMk/>
          <pc:sldMk cId="746542005" sldId="684"/>
        </pc:sldMkLst>
        <pc:spChg chg="mod">
          <ac:chgData name="Schell, Benjamin" userId="f9e67e3d-e662-49bf-b5ba-a1e4014e19f0" providerId="ADAL" clId="{5F8B78CF-E960-4410-8561-62FEE88E9F21}" dt="2021-12-08T12:44:11.838" v="1015" actId="20577"/>
          <ac:spMkLst>
            <pc:docMk/>
            <pc:sldMk cId="746542005" sldId="684"/>
            <ac:spMk id="3" creationId="{2172AFB8-DACC-4E44-B900-A3CCACBFCF69}"/>
          </ac:spMkLst>
        </pc:spChg>
      </pc:sldChg>
      <pc:sldChg chg="del">
        <pc:chgData name="Schell, Benjamin" userId="f9e67e3d-e662-49bf-b5ba-a1e4014e19f0" providerId="ADAL" clId="{5F8B78CF-E960-4410-8561-62FEE88E9F21}" dt="2021-12-08T12:42:44.459" v="1002" actId="47"/>
        <pc:sldMkLst>
          <pc:docMk/>
          <pc:sldMk cId="1606701052" sldId="1048"/>
        </pc:sldMkLst>
      </pc:sldChg>
      <pc:sldChg chg="ord">
        <pc:chgData name="Schell, Benjamin" userId="f9e67e3d-e662-49bf-b5ba-a1e4014e19f0" providerId="ADAL" clId="{5F8B78CF-E960-4410-8561-62FEE88E9F21}" dt="2021-12-08T12:43:35.171" v="1012"/>
        <pc:sldMkLst>
          <pc:docMk/>
          <pc:sldMk cId="440829103" sldId="1052"/>
        </pc:sldMkLst>
      </pc:sldChg>
      <pc:sldChg chg="addSp delSp modSp mod">
        <pc:chgData name="Schell, Benjamin" userId="f9e67e3d-e662-49bf-b5ba-a1e4014e19f0" providerId="ADAL" clId="{5F8B78CF-E960-4410-8561-62FEE88E9F21}" dt="2021-12-08T12:39:52.231" v="889" actId="1076"/>
        <pc:sldMkLst>
          <pc:docMk/>
          <pc:sldMk cId="4145803074" sldId="1057"/>
        </pc:sldMkLst>
        <pc:spChg chg="mod">
          <ac:chgData name="Schell, Benjamin" userId="f9e67e3d-e662-49bf-b5ba-a1e4014e19f0" providerId="ADAL" clId="{5F8B78CF-E960-4410-8561-62FEE88E9F21}" dt="2021-12-08T12:38:33.737" v="865" actId="20577"/>
          <ac:spMkLst>
            <pc:docMk/>
            <pc:sldMk cId="4145803074" sldId="1057"/>
            <ac:spMk id="3" creationId="{411261CD-CA64-4F6D-B8E8-986F0973A4BF}"/>
          </ac:spMkLst>
        </pc:spChg>
        <pc:spChg chg="add mod">
          <ac:chgData name="Schell, Benjamin" userId="f9e67e3d-e662-49bf-b5ba-a1e4014e19f0" providerId="ADAL" clId="{5F8B78CF-E960-4410-8561-62FEE88E9F21}" dt="2021-12-08T12:26:18.451" v="444" actId="1076"/>
          <ac:spMkLst>
            <pc:docMk/>
            <pc:sldMk cId="4145803074" sldId="1057"/>
            <ac:spMk id="14" creationId="{22C8D9AE-76B2-4DD7-A33B-5F23A7BE2498}"/>
          </ac:spMkLst>
        </pc:spChg>
        <pc:spChg chg="add mod">
          <ac:chgData name="Schell, Benjamin" userId="f9e67e3d-e662-49bf-b5ba-a1e4014e19f0" providerId="ADAL" clId="{5F8B78CF-E960-4410-8561-62FEE88E9F21}" dt="2021-12-08T12:25:19.129" v="428" actId="1076"/>
          <ac:spMkLst>
            <pc:docMk/>
            <pc:sldMk cId="4145803074" sldId="1057"/>
            <ac:spMk id="15" creationId="{DD41D680-5F62-4201-8305-79F526B2AEAC}"/>
          </ac:spMkLst>
        </pc:spChg>
        <pc:spChg chg="add mod">
          <ac:chgData name="Schell, Benjamin" userId="f9e67e3d-e662-49bf-b5ba-a1e4014e19f0" providerId="ADAL" clId="{5F8B78CF-E960-4410-8561-62FEE88E9F21}" dt="2021-12-08T12:39:32.551" v="885" actId="1076"/>
          <ac:spMkLst>
            <pc:docMk/>
            <pc:sldMk cId="4145803074" sldId="1057"/>
            <ac:spMk id="16" creationId="{B2D7452E-BDF8-489D-AED1-A9314A4B3C1C}"/>
          </ac:spMkLst>
        </pc:spChg>
        <pc:spChg chg="add mod">
          <ac:chgData name="Schell, Benjamin" userId="f9e67e3d-e662-49bf-b5ba-a1e4014e19f0" providerId="ADAL" clId="{5F8B78CF-E960-4410-8561-62FEE88E9F21}" dt="2021-12-08T12:25:15.273" v="427" actId="1076"/>
          <ac:spMkLst>
            <pc:docMk/>
            <pc:sldMk cId="4145803074" sldId="1057"/>
            <ac:spMk id="17" creationId="{7108A36D-B0CE-4CE0-A675-A07AAE5FBA3C}"/>
          </ac:spMkLst>
        </pc:spChg>
        <pc:spChg chg="add mod">
          <ac:chgData name="Schell, Benjamin" userId="f9e67e3d-e662-49bf-b5ba-a1e4014e19f0" providerId="ADAL" clId="{5F8B78CF-E960-4410-8561-62FEE88E9F21}" dt="2021-12-08T12:25:35.619" v="432" actId="1076"/>
          <ac:spMkLst>
            <pc:docMk/>
            <pc:sldMk cId="4145803074" sldId="1057"/>
            <ac:spMk id="18" creationId="{31EBA0DC-98E6-4317-8898-737B26CDAC22}"/>
          </ac:spMkLst>
        </pc:spChg>
        <pc:spChg chg="add mod">
          <ac:chgData name="Schell, Benjamin" userId="f9e67e3d-e662-49bf-b5ba-a1e4014e19f0" providerId="ADAL" clId="{5F8B78CF-E960-4410-8561-62FEE88E9F21}" dt="2021-12-08T12:39:34.990" v="886" actId="1076"/>
          <ac:spMkLst>
            <pc:docMk/>
            <pc:sldMk cId="4145803074" sldId="1057"/>
            <ac:spMk id="20" creationId="{C9AE806E-99D2-49E4-B66E-DFB54A9409DE}"/>
          </ac:spMkLst>
        </pc:spChg>
        <pc:spChg chg="add mod">
          <ac:chgData name="Schell, Benjamin" userId="f9e67e3d-e662-49bf-b5ba-a1e4014e19f0" providerId="ADAL" clId="{5F8B78CF-E960-4410-8561-62FEE88E9F21}" dt="2021-12-08T12:39:29.602" v="884" actId="14100"/>
          <ac:spMkLst>
            <pc:docMk/>
            <pc:sldMk cId="4145803074" sldId="1057"/>
            <ac:spMk id="25" creationId="{7D9716D7-BDC7-4CB8-915A-8951E739E768}"/>
          </ac:spMkLst>
        </pc:spChg>
        <pc:graphicFrameChg chg="add del mod">
          <ac:chgData name="Schell, Benjamin" userId="f9e67e3d-e662-49bf-b5ba-a1e4014e19f0" providerId="ADAL" clId="{5F8B78CF-E960-4410-8561-62FEE88E9F21}" dt="2021-12-08T12:29:01.480" v="451" actId="478"/>
          <ac:graphicFrameMkLst>
            <pc:docMk/>
            <pc:sldMk cId="4145803074" sldId="1057"/>
            <ac:graphicFrameMk id="21" creationId="{ED655B57-7D2A-4DE5-A083-28F6CD04B19E}"/>
          </ac:graphicFrameMkLst>
        </pc:graphicFrameChg>
        <pc:graphicFrameChg chg="add mod modGraphic">
          <ac:chgData name="Schell, Benjamin" userId="f9e67e3d-e662-49bf-b5ba-a1e4014e19f0" providerId="ADAL" clId="{5F8B78CF-E960-4410-8561-62FEE88E9F21}" dt="2021-12-08T12:39:52.231" v="889" actId="1076"/>
          <ac:graphicFrameMkLst>
            <pc:docMk/>
            <pc:sldMk cId="4145803074" sldId="1057"/>
            <ac:graphicFrameMk id="22" creationId="{33575C6F-9C08-41E7-A0E6-034480B1FCF0}"/>
          </ac:graphicFrameMkLst>
        </pc:graphicFrameChg>
        <pc:picChg chg="mod">
          <ac:chgData name="Schell, Benjamin" userId="f9e67e3d-e662-49bf-b5ba-a1e4014e19f0" providerId="ADAL" clId="{5F8B78CF-E960-4410-8561-62FEE88E9F21}" dt="2021-12-08T12:22:59.557" v="394" actId="1076"/>
          <ac:picMkLst>
            <pc:docMk/>
            <pc:sldMk cId="4145803074" sldId="1057"/>
            <ac:picMk id="5" creationId="{78A009C1-79F8-4599-B6E2-9F1976B88F81}"/>
          </ac:picMkLst>
        </pc:picChg>
        <pc:picChg chg="mod">
          <ac:chgData name="Schell, Benjamin" userId="f9e67e3d-e662-49bf-b5ba-a1e4014e19f0" providerId="ADAL" clId="{5F8B78CF-E960-4410-8561-62FEE88E9F21}" dt="2021-12-08T12:23:02.133" v="395" actId="1076"/>
          <ac:picMkLst>
            <pc:docMk/>
            <pc:sldMk cId="4145803074" sldId="1057"/>
            <ac:picMk id="6" creationId="{9DBFAB11-22CB-43E7-8A8A-AE9C892455E1}"/>
          </ac:picMkLst>
        </pc:picChg>
        <pc:picChg chg="add mod">
          <ac:chgData name="Schell, Benjamin" userId="f9e67e3d-e662-49bf-b5ba-a1e4014e19f0" providerId="ADAL" clId="{5F8B78CF-E960-4410-8561-62FEE88E9F21}" dt="2021-12-08T12:26:18.451" v="444" actId="1076"/>
          <ac:picMkLst>
            <pc:docMk/>
            <pc:sldMk cId="4145803074" sldId="1057"/>
            <ac:picMk id="8" creationId="{05FBD204-6017-40EB-98A3-1F7BEC0F1802}"/>
          </ac:picMkLst>
        </pc:picChg>
        <pc:picChg chg="add mod">
          <ac:chgData name="Schell, Benjamin" userId="f9e67e3d-e662-49bf-b5ba-a1e4014e19f0" providerId="ADAL" clId="{5F8B78CF-E960-4410-8561-62FEE88E9F21}" dt="2021-12-08T12:25:35.619" v="432" actId="1076"/>
          <ac:picMkLst>
            <pc:docMk/>
            <pc:sldMk cId="4145803074" sldId="1057"/>
            <ac:picMk id="10" creationId="{D1E44570-FDA6-4A09-A50E-321D0BBC3465}"/>
          </ac:picMkLst>
        </pc:picChg>
        <pc:picChg chg="add mod modCrop">
          <ac:chgData name="Schell, Benjamin" userId="f9e67e3d-e662-49bf-b5ba-a1e4014e19f0" providerId="ADAL" clId="{5F8B78CF-E960-4410-8561-62FEE88E9F21}" dt="2021-12-08T12:39:32.551" v="885" actId="1076"/>
          <ac:picMkLst>
            <pc:docMk/>
            <pc:sldMk cId="4145803074" sldId="1057"/>
            <ac:picMk id="12" creationId="{FDB5F672-C37F-41B2-BADA-B4361DDDA11F}"/>
          </ac:picMkLst>
        </pc:picChg>
        <pc:picChg chg="add mod modCrop">
          <ac:chgData name="Schell, Benjamin" userId="f9e67e3d-e662-49bf-b5ba-a1e4014e19f0" providerId="ADAL" clId="{5F8B78CF-E960-4410-8561-62FEE88E9F21}" dt="2021-12-08T12:39:34.990" v="886" actId="1076"/>
          <ac:picMkLst>
            <pc:docMk/>
            <pc:sldMk cId="4145803074" sldId="1057"/>
            <ac:picMk id="19" creationId="{7F30163D-999C-44F4-807E-54CC8EEEA210}"/>
          </ac:picMkLst>
        </pc:picChg>
        <pc:picChg chg="add mod">
          <ac:chgData name="Schell, Benjamin" userId="f9e67e3d-e662-49bf-b5ba-a1e4014e19f0" providerId="ADAL" clId="{5F8B78CF-E960-4410-8561-62FEE88E9F21}" dt="2021-12-08T12:39:50.114" v="888" actId="1076"/>
          <ac:picMkLst>
            <pc:docMk/>
            <pc:sldMk cId="4145803074" sldId="1057"/>
            <ac:picMk id="1026" creationId="{E1BFE44E-3B59-43E2-87CE-EB3B1BE8FBE4}"/>
          </ac:picMkLst>
        </pc:picChg>
      </pc:sldChg>
      <pc:sldChg chg="modSp mod">
        <pc:chgData name="Schell, Benjamin" userId="f9e67e3d-e662-49bf-b5ba-a1e4014e19f0" providerId="ADAL" clId="{5F8B78CF-E960-4410-8561-62FEE88E9F21}" dt="2021-12-08T12:43:14.435" v="1010" actId="20577"/>
        <pc:sldMkLst>
          <pc:docMk/>
          <pc:sldMk cId="1213775524" sldId="1058"/>
        </pc:sldMkLst>
        <pc:spChg chg="mod">
          <ac:chgData name="Schell, Benjamin" userId="f9e67e3d-e662-49bf-b5ba-a1e4014e19f0" providerId="ADAL" clId="{5F8B78CF-E960-4410-8561-62FEE88E9F21}" dt="2021-12-08T12:43:14.435" v="1010" actId="20577"/>
          <ac:spMkLst>
            <pc:docMk/>
            <pc:sldMk cId="1213775524" sldId="1058"/>
            <ac:spMk id="3" creationId="{62C8B454-3D58-430F-888E-D0B3711C78E8}"/>
          </ac:spMkLst>
        </pc:spChg>
      </pc:sldChg>
      <pc:sldChg chg="delSp mod modNotesTx">
        <pc:chgData name="Schell, Benjamin" userId="f9e67e3d-e662-49bf-b5ba-a1e4014e19f0" providerId="ADAL" clId="{5F8B78CF-E960-4410-8561-62FEE88E9F21}" dt="2021-12-08T12:43:00.119" v="1004" actId="113"/>
        <pc:sldMkLst>
          <pc:docMk/>
          <pc:sldMk cId="1740983091" sldId="1060"/>
        </pc:sldMkLst>
        <pc:picChg chg="del">
          <ac:chgData name="Schell, Benjamin" userId="f9e67e3d-e662-49bf-b5ba-a1e4014e19f0" providerId="ADAL" clId="{5F8B78CF-E960-4410-8561-62FEE88E9F21}" dt="2021-12-08T12:42:54.919" v="1003" actId="478"/>
          <ac:picMkLst>
            <pc:docMk/>
            <pc:sldMk cId="1740983091" sldId="1060"/>
            <ac:picMk id="8" creationId="{91C2B775-2D5C-40DB-A8DE-687AED8BEBDF}"/>
          </ac:picMkLst>
        </pc:picChg>
      </pc:sldChg>
      <pc:sldChg chg="addSp delSp modSp mod ord">
        <pc:chgData name="Schell, Benjamin" userId="f9e67e3d-e662-49bf-b5ba-a1e4014e19f0" providerId="ADAL" clId="{5F8B78CF-E960-4410-8561-62FEE88E9F21}" dt="2021-12-08T12:48:58.142" v="1059" actId="113"/>
        <pc:sldMkLst>
          <pc:docMk/>
          <pc:sldMk cId="3176085346" sldId="1065"/>
        </pc:sldMkLst>
        <pc:spChg chg="mod">
          <ac:chgData name="Schell, Benjamin" userId="f9e67e3d-e662-49bf-b5ba-a1e4014e19f0" providerId="ADAL" clId="{5F8B78CF-E960-4410-8561-62FEE88E9F21}" dt="2021-12-08T12:48:58.142" v="1059" actId="113"/>
          <ac:spMkLst>
            <pc:docMk/>
            <pc:sldMk cId="3176085346" sldId="1065"/>
            <ac:spMk id="3" creationId="{A735F834-7782-4EE6-B0D7-DFDD6964FF4B}"/>
          </ac:spMkLst>
        </pc:spChg>
        <pc:spChg chg="mod">
          <ac:chgData name="Schell, Benjamin" userId="f9e67e3d-e662-49bf-b5ba-a1e4014e19f0" providerId="ADAL" clId="{5F8B78CF-E960-4410-8561-62FEE88E9F21}" dt="2021-12-08T12:48:48.035" v="1052" actId="1076"/>
          <ac:spMkLst>
            <pc:docMk/>
            <pc:sldMk cId="3176085346" sldId="1065"/>
            <ac:spMk id="22" creationId="{6331E06D-C0AD-48F0-A4E3-D89738E6F9F0}"/>
          </ac:spMkLst>
        </pc:spChg>
        <pc:grpChg chg="del">
          <ac:chgData name="Schell, Benjamin" userId="f9e67e3d-e662-49bf-b5ba-a1e4014e19f0" providerId="ADAL" clId="{5F8B78CF-E960-4410-8561-62FEE88E9F21}" dt="2021-12-08T12:47:19.972" v="1020" actId="478"/>
          <ac:grpSpMkLst>
            <pc:docMk/>
            <pc:sldMk cId="3176085346" sldId="1065"/>
            <ac:grpSpMk id="31" creationId="{A2762CE7-88DB-40F5-96E2-EC0F3CC42DBA}"/>
          </ac:grpSpMkLst>
        </pc:grpChg>
        <pc:picChg chg="del">
          <ac:chgData name="Schell, Benjamin" userId="f9e67e3d-e662-49bf-b5ba-a1e4014e19f0" providerId="ADAL" clId="{5F8B78CF-E960-4410-8561-62FEE88E9F21}" dt="2021-12-08T12:47:17.585" v="1018" actId="478"/>
          <ac:picMkLst>
            <pc:docMk/>
            <pc:sldMk cId="3176085346" sldId="1065"/>
            <ac:picMk id="6" creationId="{99A1DD6A-EF7E-43F6-BFCD-B0B5841FD49C}"/>
          </ac:picMkLst>
        </pc:picChg>
        <pc:picChg chg="add mod">
          <ac:chgData name="Schell, Benjamin" userId="f9e67e3d-e662-49bf-b5ba-a1e4014e19f0" providerId="ADAL" clId="{5F8B78CF-E960-4410-8561-62FEE88E9F21}" dt="2021-12-08T12:48:18.490" v="1041" actId="1076"/>
          <ac:picMkLst>
            <pc:docMk/>
            <pc:sldMk cId="3176085346" sldId="1065"/>
            <ac:picMk id="9" creationId="{0F7D34EF-A671-47F4-9A37-C6C2888DF9FA}"/>
          </ac:picMkLst>
        </pc:picChg>
        <pc:picChg chg="del">
          <ac:chgData name="Schell, Benjamin" userId="f9e67e3d-e662-49bf-b5ba-a1e4014e19f0" providerId="ADAL" clId="{5F8B78CF-E960-4410-8561-62FEE88E9F21}" dt="2021-12-08T12:47:16.243" v="1017" actId="478"/>
          <ac:picMkLst>
            <pc:docMk/>
            <pc:sldMk cId="3176085346" sldId="1065"/>
            <ac:picMk id="11" creationId="{3747A87C-822D-49C8-BEF7-4B86181694A9}"/>
          </ac:picMkLst>
        </pc:picChg>
        <pc:picChg chg="del">
          <ac:chgData name="Schell, Benjamin" userId="f9e67e3d-e662-49bf-b5ba-a1e4014e19f0" providerId="ADAL" clId="{5F8B78CF-E960-4410-8561-62FEE88E9F21}" dt="2021-12-08T12:47:21.163" v="1021" actId="478"/>
          <ac:picMkLst>
            <pc:docMk/>
            <pc:sldMk cId="3176085346" sldId="1065"/>
            <ac:picMk id="13" creationId="{F2A65AD9-8479-4FCE-9E85-66BBAB4906FB}"/>
          </ac:picMkLst>
        </pc:picChg>
        <pc:picChg chg="del">
          <ac:chgData name="Schell, Benjamin" userId="f9e67e3d-e662-49bf-b5ba-a1e4014e19f0" providerId="ADAL" clId="{5F8B78CF-E960-4410-8561-62FEE88E9F21}" dt="2021-12-08T12:47:19.972" v="1020" actId="478"/>
          <ac:picMkLst>
            <pc:docMk/>
            <pc:sldMk cId="3176085346" sldId="1065"/>
            <ac:picMk id="15" creationId="{08214FE7-7705-4072-89E3-C4BABF4723AD}"/>
          </ac:picMkLst>
        </pc:picChg>
        <pc:picChg chg="del">
          <ac:chgData name="Schell, Benjamin" userId="f9e67e3d-e662-49bf-b5ba-a1e4014e19f0" providerId="ADAL" clId="{5F8B78CF-E960-4410-8561-62FEE88E9F21}" dt="2021-12-08T12:47:18.786" v="1019" actId="478"/>
          <ac:picMkLst>
            <pc:docMk/>
            <pc:sldMk cId="3176085346" sldId="1065"/>
            <ac:picMk id="17" creationId="{0AC05BC0-FD88-46B7-891F-8B380824805F}"/>
          </ac:picMkLst>
        </pc:picChg>
        <pc:picChg chg="add mod">
          <ac:chgData name="Schell, Benjamin" userId="f9e67e3d-e662-49bf-b5ba-a1e4014e19f0" providerId="ADAL" clId="{5F8B78CF-E960-4410-8561-62FEE88E9F21}" dt="2021-12-08T12:48:30.565" v="1045" actId="1076"/>
          <ac:picMkLst>
            <pc:docMk/>
            <pc:sldMk cId="3176085346" sldId="1065"/>
            <ac:picMk id="18" creationId="{4EB8F8D4-061D-4291-9BC8-7DB3B9E49864}"/>
          </ac:picMkLst>
        </pc:picChg>
        <pc:picChg chg="del">
          <ac:chgData name="Schell, Benjamin" userId="f9e67e3d-e662-49bf-b5ba-a1e4014e19f0" providerId="ADAL" clId="{5F8B78CF-E960-4410-8561-62FEE88E9F21}" dt="2021-12-08T12:47:22.322" v="1022" actId="478"/>
          <ac:picMkLst>
            <pc:docMk/>
            <pc:sldMk cId="3176085346" sldId="1065"/>
            <ac:picMk id="27" creationId="{C5025058-712D-467F-8630-596422F82166}"/>
          </ac:picMkLst>
        </pc:picChg>
        <pc:picChg chg="add mod">
          <ac:chgData name="Schell, Benjamin" userId="f9e67e3d-e662-49bf-b5ba-a1e4014e19f0" providerId="ADAL" clId="{5F8B78CF-E960-4410-8561-62FEE88E9F21}" dt="2021-12-08T12:47:44.060" v="1030" actId="1076"/>
          <ac:picMkLst>
            <pc:docMk/>
            <pc:sldMk cId="3176085346" sldId="1065"/>
            <ac:picMk id="36" creationId="{F5FE15F9-A922-4C3C-9014-5409C014E156}"/>
          </ac:picMkLst>
        </pc:picChg>
        <pc:picChg chg="add mod">
          <ac:chgData name="Schell, Benjamin" userId="f9e67e3d-e662-49bf-b5ba-a1e4014e19f0" providerId="ADAL" clId="{5F8B78CF-E960-4410-8561-62FEE88E9F21}" dt="2021-12-08T12:48:01.197" v="1037" actId="14100"/>
          <ac:picMkLst>
            <pc:docMk/>
            <pc:sldMk cId="3176085346" sldId="1065"/>
            <ac:picMk id="38" creationId="{7A2095DF-BCBF-4018-B1A3-A61CB4ED3C09}"/>
          </ac:picMkLst>
        </pc:picChg>
        <pc:picChg chg="add mod">
          <ac:chgData name="Schell, Benjamin" userId="f9e67e3d-e662-49bf-b5ba-a1e4014e19f0" providerId="ADAL" clId="{5F8B78CF-E960-4410-8561-62FEE88E9F21}" dt="2021-12-08T12:47:49.214" v="1032" actId="1076"/>
          <ac:picMkLst>
            <pc:docMk/>
            <pc:sldMk cId="3176085346" sldId="1065"/>
            <ac:picMk id="42" creationId="{D055EA59-C98E-4346-B302-9BD60DFF099D}"/>
          </ac:picMkLst>
        </pc:picChg>
        <pc:picChg chg="add mod">
          <ac:chgData name="Schell, Benjamin" userId="f9e67e3d-e662-49bf-b5ba-a1e4014e19f0" providerId="ADAL" clId="{5F8B78CF-E960-4410-8561-62FEE88E9F21}" dt="2021-12-08T12:48:49.841" v="1058" actId="1035"/>
          <ac:picMkLst>
            <pc:docMk/>
            <pc:sldMk cId="3176085346" sldId="1065"/>
            <ac:picMk id="46" creationId="{70FF0110-018D-4C96-A441-A17605DA9018}"/>
          </ac:picMkLst>
        </pc:picChg>
      </pc:sldChg>
      <pc:sldChg chg="modSp mod">
        <pc:chgData name="Schell, Benjamin" userId="f9e67e3d-e662-49bf-b5ba-a1e4014e19f0" providerId="ADAL" clId="{5F8B78CF-E960-4410-8561-62FEE88E9F21}" dt="2021-12-08T12:46:26.745" v="1016" actId="1076"/>
        <pc:sldMkLst>
          <pc:docMk/>
          <pc:sldMk cId="3150363012" sldId="1068"/>
        </pc:sldMkLst>
        <pc:spChg chg="mod">
          <ac:chgData name="Schell, Benjamin" userId="f9e67e3d-e662-49bf-b5ba-a1e4014e19f0" providerId="ADAL" clId="{5F8B78CF-E960-4410-8561-62FEE88E9F21}" dt="2021-12-08T12:46:26.745" v="1016" actId="1076"/>
          <ac:spMkLst>
            <pc:docMk/>
            <pc:sldMk cId="3150363012" sldId="1068"/>
            <ac:spMk id="17" creationId="{2A4F199A-B41B-4223-B988-F274DF8931E3}"/>
          </ac:spMkLst>
        </pc:spChg>
      </pc:sldChg>
      <pc:sldChg chg="modSp new mod">
        <pc:chgData name="Schell, Benjamin" userId="f9e67e3d-e662-49bf-b5ba-a1e4014e19f0" providerId="ADAL" clId="{5F8B78CF-E960-4410-8561-62FEE88E9F21}" dt="2021-12-08T12:40:48.089" v="902" actId="14100"/>
        <pc:sldMkLst>
          <pc:docMk/>
          <pc:sldMk cId="3980659723" sldId="1072"/>
        </pc:sldMkLst>
        <pc:spChg chg="mod">
          <ac:chgData name="Schell, Benjamin" userId="f9e67e3d-e662-49bf-b5ba-a1e4014e19f0" providerId="ADAL" clId="{5F8B78CF-E960-4410-8561-62FEE88E9F21}" dt="2021-12-08T12:40:48.089" v="902" actId="14100"/>
          <ac:spMkLst>
            <pc:docMk/>
            <pc:sldMk cId="3980659723" sldId="1072"/>
            <ac:spMk id="3" creationId="{41A71F1A-1824-4E96-BD2D-01291272252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18.03.2022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18.03.2022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1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1" algn="l" defTabSz="4571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41" algn="l" defTabSz="4571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12" algn="l" defTabSz="4571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83" algn="l" defTabSz="4571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54" algn="l" defTabSz="4571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24" algn="l" defTabSz="4571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95" algn="l" defTabSz="4571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66" algn="l" defTabSz="4571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ißer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/>
          <p:cNvSpPr/>
          <p:nvPr userDrawn="1"/>
        </p:nvSpPr>
        <p:spPr>
          <a:xfrm>
            <a:off x="0" y="4505859"/>
            <a:ext cx="9143696" cy="637641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3" name="Bild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304" y="4311880"/>
            <a:ext cx="9144000" cy="749300"/>
          </a:xfrm>
          <a:prstGeom prst="rect">
            <a:avLst/>
          </a:prstGeom>
        </p:spPr>
      </p:pic>
      <p:sp>
        <p:nvSpPr>
          <p:cNvPr id="29" name="Titelplatzhalter 4"/>
          <p:cNvSpPr>
            <a:spLocks noGrp="1"/>
          </p:cNvSpPr>
          <p:nvPr>
            <p:ph type="title" hasCustomPrompt="1"/>
          </p:nvPr>
        </p:nvSpPr>
        <p:spPr>
          <a:xfrm>
            <a:off x="209550" y="160339"/>
            <a:ext cx="7886700" cy="86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de-DE"/>
              <a:t>Überschrift 28/32 </a:t>
            </a:r>
            <a:r>
              <a:rPr lang="de-DE" err="1"/>
              <a:t>pt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1"/>
          </p:nvPr>
        </p:nvSpPr>
        <p:spPr>
          <a:xfrm>
            <a:off x="4673600" y="1112838"/>
            <a:ext cx="4171950" cy="28538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209550" y="1112838"/>
            <a:ext cx="4374000" cy="285432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31" name="Fußzeilenplatzhalter 4"/>
          <p:cNvSpPr txBox="1">
            <a:spLocks/>
          </p:cNvSpPr>
          <p:nvPr/>
        </p:nvSpPr>
        <p:spPr>
          <a:xfrm>
            <a:off x="678007" y="4686520"/>
            <a:ext cx="5039478" cy="252000"/>
          </a:xfrm>
          <a:prstGeom prst="rect">
            <a:avLst/>
          </a:prstGeom>
        </p:spPr>
        <p:txBody>
          <a:bodyPr vert="horz" lIns="115214" tIns="57607" rIns="115214" bIns="57607" rtlCol="0" anchor="ctr"/>
          <a:lstStyle/>
          <a:p>
            <a:pPr lvl="0">
              <a:defRPr/>
            </a:pPr>
            <a:endParaRPr lang="de-DE" sz="1100">
              <a:solidFill>
                <a:schemeClr val="bg1"/>
              </a:solidFill>
            </a:endParaRPr>
          </a:p>
        </p:txBody>
      </p:sp>
      <p:sp>
        <p:nvSpPr>
          <p:cNvPr id="10" name="Fußzeilenplatzhalter 4"/>
          <p:cNvSpPr txBox="1">
            <a:spLocks/>
          </p:cNvSpPr>
          <p:nvPr userDrawn="1"/>
        </p:nvSpPr>
        <p:spPr>
          <a:xfrm>
            <a:off x="352425" y="4756380"/>
            <a:ext cx="550703" cy="252000"/>
          </a:xfrm>
          <a:prstGeom prst="rect">
            <a:avLst/>
          </a:prstGeom>
        </p:spPr>
        <p:txBody>
          <a:bodyPr vert="horz" lIns="115214" tIns="57607" rIns="115214" bIns="57607" rtlCol="0" anchor="ctr"/>
          <a:lstStyle/>
          <a:p>
            <a:pPr lvl="0">
              <a:defRPr/>
            </a:pPr>
            <a:fld id="{D42D1118-0BEA-4219-AAE0-0D1ADB44C724}" type="slidenum">
              <a:rPr lang="de-DE" sz="1100" smtClean="0">
                <a:solidFill>
                  <a:schemeClr val="bg1"/>
                </a:solidFill>
              </a:rPr>
              <a:t>‹Nr.›</a:t>
            </a:fld>
            <a:endParaRPr lang="de-DE" sz="1100">
              <a:solidFill>
                <a:schemeClr val="bg1"/>
              </a:solidFill>
            </a:endParaRPr>
          </a:p>
        </p:txBody>
      </p:sp>
      <p:sp>
        <p:nvSpPr>
          <p:cNvPr id="11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819150" y="4738689"/>
            <a:ext cx="3086100" cy="274637"/>
          </a:xfrm>
        </p:spPr>
        <p:txBody>
          <a:bodyPr/>
          <a:lstStyle/>
          <a:p>
            <a:r>
              <a:rPr lang="de-DE"/>
              <a:t>2022-03-18 | MTB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31113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Weißer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hteck 32"/>
          <p:cNvSpPr/>
          <p:nvPr userDrawn="1"/>
        </p:nvSpPr>
        <p:spPr>
          <a:xfrm>
            <a:off x="0" y="4505859"/>
            <a:ext cx="9143696" cy="637641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Fußzeilenplatzhalter 4"/>
          <p:cNvSpPr txBox="1">
            <a:spLocks/>
          </p:cNvSpPr>
          <p:nvPr/>
        </p:nvSpPr>
        <p:spPr>
          <a:xfrm>
            <a:off x="678007" y="4686520"/>
            <a:ext cx="5039478" cy="252000"/>
          </a:xfrm>
          <a:prstGeom prst="rect">
            <a:avLst/>
          </a:prstGeom>
        </p:spPr>
        <p:txBody>
          <a:bodyPr vert="horz" lIns="115214" tIns="57607" rIns="115214" bIns="57607" rtlCol="0" anchor="ctr"/>
          <a:lstStyle/>
          <a:p>
            <a:pPr lvl="0">
              <a:defRPr/>
            </a:pPr>
            <a:endParaRPr lang="de-DE" sz="1100">
              <a:solidFill>
                <a:schemeClr val="bg1"/>
              </a:solidFill>
            </a:endParaRPr>
          </a:p>
        </p:txBody>
      </p:sp>
      <p:sp>
        <p:nvSpPr>
          <p:cNvPr id="29" name="Titelplatzhalter 4"/>
          <p:cNvSpPr>
            <a:spLocks noGrp="1"/>
          </p:cNvSpPr>
          <p:nvPr>
            <p:ph type="title" hasCustomPrompt="1"/>
          </p:nvPr>
        </p:nvSpPr>
        <p:spPr>
          <a:xfrm>
            <a:off x="209550" y="160339"/>
            <a:ext cx="7886700" cy="86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de-DE"/>
              <a:t>Überschrift 28/32 </a:t>
            </a:r>
            <a:r>
              <a:rPr lang="de-DE" err="1"/>
              <a:t>pt</a:t>
            </a:r>
            <a:endParaRPr lang="de-DE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209550" y="1112838"/>
            <a:ext cx="7886700" cy="285432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9" name="Fußzeilenplatzhalter 4"/>
          <p:cNvSpPr txBox="1">
            <a:spLocks/>
          </p:cNvSpPr>
          <p:nvPr userDrawn="1"/>
        </p:nvSpPr>
        <p:spPr>
          <a:xfrm>
            <a:off x="352425" y="4756380"/>
            <a:ext cx="550703" cy="252000"/>
          </a:xfrm>
          <a:prstGeom prst="rect">
            <a:avLst/>
          </a:prstGeom>
        </p:spPr>
        <p:txBody>
          <a:bodyPr vert="horz" lIns="115214" tIns="57607" rIns="115214" bIns="57607" rtlCol="0" anchor="ctr"/>
          <a:lstStyle/>
          <a:p>
            <a:pPr lvl="0">
              <a:defRPr/>
            </a:pPr>
            <a:fld id="{D42D1118-0BEA-4219-AAE0-0D1ADB44C724}" type="slidenum">
              <a:rPr lang="de-DE" sz="1100" smtClean="0">
                <a:solidFill>
                  <a:schemeClr val="bg1"/>
                </a:solidFill>
              </a:rPr>
              <a:t>‹Nr.›</a:t>
            </a:fld>
            <a:endParaRPr lang="de-DE" sz="1100">
              <a:solidFill>
                <a:schemeClr val="bg1"/>
              </a:solidFill>
            </a:endParaRPr>
          </a:p>
        </p:txBody>
      </p:sp>
      <p:sp>
        <p:nvSpPr>
          <p:cNvPr id="10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819150" y="4738689"/>
            <a:ext cx="3086100" cy="274637"/>
          </a:xfrm>
        </p:spPr>
        <p:txBody>
          <a:bodyPr/>
          <a:lstStyle/>
          <a:p>
            <a:r>
              <a:rPr lang="de-DE"/>
              <a:t>2022-03-18 | MTB</a:t>
            </a:r>
          </a:p>
        </p:txBody>
      </p:sp>
      <p:pic>
        <p:nvPicPr>
          <p:cNvPr id="11" name="Bild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4311870"/>
            <a:ext cx="9144000" cy="7493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66938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tzte 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7BC19C-A1E6-4489-9BC3-C001F2DEF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68D64DD-5E52-4094-B64C-864F594052A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2022-03-18 | MTB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CCAC922-7B04-487C-B885-EC290EAE341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" y="0"/>
            <a:ext cx="9184821" cy="51435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73006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ags" Target="../tags/tag2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platzhalter 4"/>
          <p:cNvSpPr>
            <a:spLocks noGrp="1"/>
          </p:cNvSpPr>
          <p:nvPr>
            <p:ph type="title"/>
          </p:nvPr>
        </p:nvSpPr>
        <p:spPr>
          <a:xfrm>
            <a:off x="209550" y="160339"/>
            <a:ext cx="7886700" cy="8048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</a:t>
            </a:r>
            <a:br>
              <a:rPr lang="de-DE"/>
            </a:br>
            <a:r>
              <a:rPr lang="de-DE"/>
              <a:t>durch Klicken bearbeiten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819150" y="4668839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0">
                <a:solidFill>
                  <a:schemeClr val="bg1"/>
                </a:solidFill>
              </a:defRPr>
            </a:lvl1pPr>
          </a:lstStyle>
          <a:p>
            <a:r>
              <a:rPr lang="de-DE"/>
              <a:t>2022-03-18 | MTB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idx="1"/>
          </p:nvPr>
        </p:nvSpPr>
        <p:spPr>
          <a:xfrm>
            <a:off x="209550" y="1190627"/>
            <a:ext cx="4374000" cy="285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9" r:id="rId2"/>
    <p:sldLayoutId id="2147483660" r:id="rId3"/>
  </p:sldLayoutIdLst>
  <p:hf sldNum="0" hdr="0" dt="0"/>
  <p:txStyles>
    <p:titleStyle>
      <a:lvl1pPr algn="l" defTabSz="457171" rtl="0" eaLnBrk="1" latinLnBrk="0" hangingPunct="1">
        <a:spcBef>
          <a:spcPct val="0"/>
        </a:spcBef>
        <a:buNone/>
        <a:defRPr sz="2800" b="1" kern="1200">
          <a:solidFill>
            <a:srgbClr val="00446B"/>
          </a:solidFill>
          <a:latin typeface="+mj-lt"/>
          <a:ea typeface="+mj-ea"/>
          <a:cs typeface="+mj-cs"/>
        </a:defRPr>
      </a:lvl1pPr>
    </p:titleStyle>
    <p:bodyStyle>
      <a:lvl1pPr marL="0" indent="0" algn="l" defTabSz="457171" rtl="0" eaLnBrk="1" latinLnBrk="0" hangingPunct="1">
        <a:spcBef>
          <a:spcPct val="20000"/>
        </a:spcBef>
        <a:buFont typeface="Arial"/>
        <a:buNone/>
        <a:defRPr sz="2000" kern="1200">
          <a:solidFill>
            <a:srgbClr val="00446B"/>
          </a:solidFill>
          <a:latin typeface="+mn-lt"/>
          <a:ea typeface="+mn-ea"/>
          <a:cs typeface="+mn-cs"/>
        </a:defRPr>
      </a:lvl1pPr>
      <a:lvl2pPr marL="457170" indent="0" algn="l" defTabSz="457171" rtl="0" eaLnBrk="1" latinLnBrk="0" hangingPunct="1">
        <a:spcBef>
          <a:spcPct val="20000"/>
        </a:spcBef>
        <a:buFont typeface="Arial"/>
        <a:buNone/>
        <a:defRPr sz="1800" kern="1200">
          <a:solidFill>
            <a:srgbClr val="00446B"/>
          </a:solidFill>
          <a:latin typeface="+mn-lt"/>
          <a:ea typeface="+mn-ea"/>
          <a:cs typeface="+mn-cs"/>
        </a:defRPr>
      </a:lvl2pPr>
      <a:lvl3pPr marL="1142927" indent="-228585" algn="l" defTabSz="457171" rtl="0" eaLnBrk="1" latinLnBrk="0" hangingPunct="1">
        <a:spcBef>
          <a:spcPct val="20000"/>
        </a:spcBef>
        <a:buFont typeface="Arial"/>
        <a:buChar char="•"/>
        <a:defRPr sz="2000" kern="1200">
          <a:solidFill>
            <a:srgbClr val="00446B"/>
          </a:solidFill>
          <a:latin typeface="+mn-lt"/>
          <a:ea typeface="+mn-ea"/>
          <a:cs typeface="+mn-cs"/>
        </a:defRPr>
      </a:lvl3pPr>
      <a:lvl4pPr marL="1600098" indent="-228585" algn="l" defTabSz="457171" rtl="0" eaLnBrk="1" latinLnBrk="0" hangingPunct="1">
        <a:spcBef>
          <a:spcPct val="20000"/>
        </a:spcBef>
        <a:buFont typeface="Arial"/>
        <a:buChar char="–"/>
        <a:defRPr sz="1800" kern="1200">
          <a:solidFill>
            <a:srgbClr val="00446B"/>
          </a:solidFill>
          <a:latin typeface="+mn-lt"/>
          <a:ea typeface="+mn-ea"/>
          <a:cs typeface="+mn-cs"/>
        </a:defRPr>
      </a:lvl4pPr>
      <a:lvl5pPr marL="2057268" indent="-228585" algn="l" defTabSz="457171" rtl="0" eaLnBrk="1" latinLnBrk="0" hangingPunct="1">
        <a:spcBef>
          <a:spcPct val="20000"/>
        </a:spcBef>
        <a:buFont typeface="Arial"/>
        <a:buChar char="»"/>
        <a:defRPr sz="1800" kern="1200">
          <a:solidFill>
            <a:srgbClr val="00446B"/>
          </a:solidFill>
          <a:latin typeface="+mn-lt"/>
          <a:ea typeface="+mn-ea"/>
          <a:cs typeface="+mn-cs"/>
        </a:defRPr>
      </a:lvl5pPr>
      <a:lvl6pPr marL="2514439" indent="-228585" algn="l" defTabSz="45717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10" indent="-228585" algn="l" defTabSz="45717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81" indent="-228585" algn="l" defTabSz="45717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51" indent="-228585" algn="l" defTabSz="45717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1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1" algn="l" defTabSz="4571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1" algn="l" defTabSz="4571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2" algn="l" defTabSz="4571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83" algn="l" defTabSz="4571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54" algn="l" defTabSz="4571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24" algn="l" defTabSz="4571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95" algn="l" defTabSz="4571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66" algn="l" defTabSz="4571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94A062-09FE-4884-8578-EF083388A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/>
              <a:t>Pricing</a:t>
            </a:r>
            <a:br>
              <a:rPr lang="de-DE"/>
            </a:br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2C6C513-3A1A-4BB0-B680-6D93321D12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2022-03-18 | MTB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E793D76B-6A68-4F66-83AD-AA786F5EDC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890953"/>
              </p:ext>
            </p:extLst>
          </p:nvPr>
        </p:nvGraphicFramePr>
        <p:xfrm>
          <a:off x="371474" y="638175"/>
          <a:ext cx="5842035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157">
                  <a:extLst>
                    <a:ext uri="{9D8B030D-6E8A-4147-A177-3AD203B41FA5}">
                      <a16:colId xmlns:a16="http://schemas.microsoft.com/office/drawing/2014/main" val="3078535978"/>
                    </a:ext>
                  </a:extLst>
                </a:gridCol>
                <a:gridCol w="1696002">
                  <a:extLst>
                    <a:ext uri="{9D8B030D-6E8A-4147-A177-3AD203B41FA5}">
                      <a16:colId xmlns:a16="http://schemas.microsoft.com/office/drawing/2014/main" val="1221215065"/>
                    </a:ext>
                  </a:extLst>
                </a:gridCol>
                <a:gridCol w="2532565">
                  <a:extLst>
                    <a:ext uri="{9D8B030D-6E8A-4147-A177-3AD203B41FA5}">
                      <a16:colId xmlns:a16="http://schemas.microsoft.com/office/drawing/2014/main" val="1176395455"/>
                    </a:ext>
                  </a:extLst>
                </a:gridCol>
                <a:gridCol w="821311">
                  <a:extLst>
                    <a:ext uri="{9D8B030D-6E8A-4147-A177-3AD203B41FA5}">
                      <a16:colId xmlns:a16="http://schemas.microsoft.com/office/drawing/2014/main" val="522628340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/>
                      <a:r>
                        <a:rPr lang="de-DE" sz="100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/>
                        <a:t>List Price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4661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1490825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MTB SG-JGP-P 80-1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Single Gripper Bundle JGP 80-1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/>
                        <a:t>1.600 €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9377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1490827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MTB SG-JGP-P 100-1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Single Gripper Bundle JGP 100-1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/>
                        <a:t>1.670 €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9821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1490830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MTB DG-JGP-P 64-1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Double Gripper Bundle JGP 64-1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/>
                        <a:t>2.460 €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92614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1490832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MTB DG-JGP-P 80-1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Double Gripper Bundle JGP 80-1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/>
                        <a:t>2.550 €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71525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1490833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MTB KS-PGS3 100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Vise Bundle PGS3-LH 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/>
                        <a:t>2.350 €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75067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1490834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MTB CNK-SG/DG-RF1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Gripper Connection Kit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/>
                        <a:t>230 €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89056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1490839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MTB CNK-KS-RF1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Vise Connection Kit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/>
                        <a:t>110 €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77363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1490841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MTB AUB-JGP-P 64/15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Standard Finger Set JGP-P 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/>
                        <a:t>235 €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5929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1490846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MTB AUB-JGP-P 80/25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Standard Finger Set JGP-P 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/>
                        <a:t>250 €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51792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1490854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MTB AUB-JGP-P 100/32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Standard Finger Set JGP-P 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/>
                        <a:t>290 €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16750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0402221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MTB KTR-H 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Tandem KTR-H 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/>
                        <a:t>155 €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19593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0300042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UZB 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Intermediate jaw UZB 64 (one piece)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/>
                        <a:t>179 €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11065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0300043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UZB 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Intermediate jaw UZB 80 (one piece)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/>
                        <a:t>197 €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43719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0300044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UZB 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/>
                        <a:t>Intermediate jaw UZB 100 (one piece)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218 €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61852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33686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SCH_PPT_VORLAGE_16-9_230112" val="Yc1SrUJ7"/>
  <p:tag name="ARTICULATE_SLIDE_COUNT" val="2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CH_PPT_Vorlage_16-9_2301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BF8ADAC641EB640859C6EC757C047C4" ma:contentTypeVersion="9" ma:contentTypeDescription="Ein neues Dokument erstellen." ma:contentTypeScope="" ma:versionID="8ca9cbc80ab2f9a7411485eee1cda022">
  <xsd:schema xmlns:xsd="http://www.w3.org/2001/XMLSchema" xmlns:xs="http://www.w3.org/2001/XMLSchema" xmlns:p="http://schemas.microsoft.com/office/2006/metadata/properties" xmlns:ns2="2d61856b-1b7f-4903-88c8-a1ca199e62c6" xmlns:ns3="b762ab92-115f-4b97-b7f2-01a21ff282f2" targetNamespace="http://schemas.microsoft.com/office/2006/metadata/properties" ma:root="true" ma:fieldsID="b404c349be17e8ede12cfacc72debf8e" ns2:_="" ns3:_="">
    <xsd:import namespace="2d61856b-1b7f-4903-88c8-a1ca199e62c6"/>
    <xsd:import namespace="b762ab92-115f-4b97-b7f2-01a21ff28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61856b-1b7f-4903-88c8-a1ca199e62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62ab92-115f-4b97-b7f2-01a21ff282f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C8E148-B0E4-4AEC-92EB-C34BC95F52D4}">
  <ds:schemaRefs>
    <ds:schemaRef ds:uri="2d61856b-1b7f-4903-88c8-a1ca199e62c6"/>
    <ds:schemaRef ds:uri="b762ab92-115f-4b97-b7f2-01a21ff282f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4D808E5-7120-4C93-96C3-D9BFFD428A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E1EAD2-3B0B-46F1-BDF4-F2D3143A00CC}">
  <ds:schemaRefs>
    <ds:schemaRef ds:uri="2d61856b-1b7f-4903-88c8-a1ca199e62c6"/>
    <ds:schemaRef ds:uri="b762ab92-115f-4b97-b7f2-01a21ff282f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SCH_PPT_Vorlage_16-9_230112</Template>
  <TotalTime>0</TotalTime>
  <Words>163</Words>
  <Application>Microsoft Office PowerPoint</Application>
  <PresentationFormat>Bildschirmpräsentation (16:9)</PresentationFormat>
  <Paragraphs>62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SCH_PPT_Vorlage_16-9_230112</vt:lpstr>
      <vt:lpstr>Pricing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Ludewig, Stephan</dc:creator>
  <cp:lastModifiedBy>Schell, Benjamin</cp:lastModifiedBy>
  <cp:revision>4</cp:revision>
  <cp:lastPrinted>2014-06-25T16:59:27Z</cp:lastPrinted>
  <dcterms:created xsi:type="dcterms:W3CDTF">2012-06-26T15:13:48Z</dcterms:created>
  <dcterms:modified xsi:type="dcterms:W3CDTF">2022-03-18T09:25:24Z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BB168B60-77D4-4875-BE5F-2ECECB6BC60E</vt:lpwstr>
  </property>
  <property fmtid="{D5CDD505-2E9C-101B-9397-08002B2CF9AE}" pid="3" name="ArticulatePath">
    <vt:lpwstr>SCHUNK_PPT-Vorlage_16_9_0321_DE_inArbeit</vt:lpwstr>
  </property>
  <property fmtid="{D5CDD505-2E9C-101B-9397-08002B2CF9AE}" pid="4" name="ContentTypeId">
    <vt:lpwstr>0x010100ABF8ADAC641EB640859C6EC757C047C4</vt:lpwstr>
  </property>
</Properties>
</file>