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1055" r:id="rId5"/>
  </p:sldIdLst>
  <p:sldSz cx="9144000" cy="5143500" type="screen16x9"/>
  <p:notesSz cx="6858000" cy="9144000"/>
  <p:custDataLst>
    <p:tags r:id="rId8"/>
  </p:custDataLst>
  <p:defaultTextStyle>
    <a:defPPr>
      <a:defRPr lang="de-DE"/>
    </a:defPPr>
    <a:lvl1pPr marL="0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1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41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12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83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54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24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95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66" algn="l" defTabSz="4571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50">
          <p15:clr>
            <a:srgbClr val="A4A3A4"/>
          </p15:clr>
        </p15:guide>
        <p15:guide id="2" orient="horz" pos="356">
          <p15:clr>
            <a:srgbClr val="A4A3A4"/>
          </p15:clr>
        </p15:guide>
        <p15:guide id="3" orient="horz" pos="590">
          <p15:clr>
            <a:srgbClr val="A4A3A4"/>
          </p15:clr>
        </p15:guide>
        <p15:guide id="4" pos="5472">
          <p15:clr>
            <a:srgbClr val="A4A3A4"/>
          </p15:clr>
        </p15:guide>
        <p15:guide id="5" pos="204" userDrawn="1">
          <p15:clr>
            <a:srgbClr val="A4A3A4"/>
          </p15:clr>
        </p15:guide>
        <p15:guide id="6" pos="2831">
          <p15:clr>
            <a:srgbClr val="A4A3A4"/>
          </p15:clr>
        </p15:guide>
        <p15:guide id="7" pos="1610" userDrawn="1">
          <p15:clr>
            <a:srgbClr val="A4A3A4"/>
          </p15:clr>
        </p15:guide>
        <p15:guide id="8" pos="288">
          <p15:clr>
            <a:srgbClr val="A4A3A4"/>
          </p15:clr>
        </p15:guide>
        <p15:guide id="9" pos="9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D6A"/>
    <a:srgbClr val="00446B"/>
    <a:srgbClr val="009EE0"/>
    <a:srgbClr val="EAF2F9"/>
    <a:srgbClr val="D7E2ED"/>
    <a:srgbClr val="84D0F0"/>
    <a:srgbClr val="1738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ACDB70-2823-46D9-9210-7D7DCB93D5FB}" v="22" dt="2021-12-10T12:03:42.6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8" autoAdjust="0"/>
    <p:restoredTop sz="83784" autoAdjust="0"/>
  </p:normalViewPr>
  <p:slideViewPr>
    <p:cSldViewPr snapToGrid="0" snapToObjects="1">
      <p:cViewPr varScale="1">
        <p:scale>
          <a:sx n="114" d="100"/>
          <a:sy n="114" d="100"/>
        </p:scale>
        <p:origin x="1254" y="84"/>
      </p:cViewPr>
      <p:guideLst>
        <p:guide orient="horz" pos="2450"/>
        <p:guide orient="horz" pos="356"/>
        <p:guide orient="horz" pos="590"/>
        <p:guide pos="5472"/>
        <p:guide pos="204"/>
        <p:guide pos="2831"/>
        <p:guide pos="1610"/>
        <p:guide pos="288"/>
        <p:guide pos="9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85" d="100"/>
          <a:sy n="85" d="100"/>
        </p:scale>
        <p:origin x="-225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ell, Benjamin" userId="f9e67e3d-e662-49bf-b5ba-a1e4014e19f0" providerId="ADAL" clId="{09ACDB70-2823-46D9-9210-7D7DCB93D5FB}"/>
    <pc:docChg chg="custSel addSld modSld sldOrd">
      <pc:chgData name="Schell, Benjamin" userId="f9e67e3d-e662-49bf-b5ba-a1e4014e19f0" providerId="ADAL" clId="{09ACDB70-2823-46D9-9210-7D7DCB93D5FB}" dt="2021-12-10T12:03:42.695" v="833" actId="20577"/>
      <pc:docMkLst>
        <pc:docMk/>
      </pc:docMkLst>
      <pc:sldChg chg="delSp mod">
        <pc:chgData name="Schell, Benjamin" userId="f9e67e3d-e662-49bf-b5ba-a1e4014e19f0" providerId="ADAL" clId="{09ACDB70-2823-46D9-9210-7D7DCB93D5FB}" dt="2021-12-08T12:59:45.682" v="1" actId="478"/>
        <pc:sldMkLst>
          <pc:docMk/>
          <pc:sldMk cId="3592152760" sldId="299"/>
        </pc:sldMkLst>
        <pc:spChg chg="del">
          <ac:chgData name="Schell, Benjamin" userId="f9e67e3d-e662-49bf-b5ba-a1e4014e19f0" providerId="ADAL" clId="{09ACDB70-2823-46D9-9210-7D7DCB93D5FB}" dt="2021-12-08T12:59:24.513" v="0" actId="478"/>
          <ac:spMkLst>
            <pc:docMk/>
            <pc:sldMk cId="3592152760" sldId="299"/>
            <ac:spMk id="2" creationId="{BDACE426-8D64-49D5-9B30-BB208DB6DA27}"/>
          </ac:spMkLst>
        </pc:spChg>
        <pc:spChg chg="del">
          <ac:chgData name="Schell, Benjamin" userId="f9e67e3d-e662-49bf-b5ba-a1e4014e19f0" providerId="ADAL" clId="{09ACDB70-2823-46D9-9210-7D7DCB93D5FB}" dt="2021-12-08T12:59:45.682" v="1" actId="478"/>
          <ac:spMkLst>
            <pc:docMk/>
            <pc:sldMk cId="3592152760" sldId="299"/>
            <ac:spMk id="3" creationId="{021C6AA3-A526-43D1-868D-D7A60D863ACA}"/>
          </ac:spMkLst>
        </pc:spChg>
      </pc:sldChg>
      <pc:sldChg chg="modSp mod">
        <pc:chgData name="Schell, Benjamin" userId="f9e67e3d-e662-49bf-b5ba-a1e4014e19f0" providerId="ADAL" clId="{09ACDB70-2823-46D9-9210-7D7DCB93D5FB}" dt="2021-12-10T06:34:31.552" v="210" actId="1076"/>
        <pc:sldMkLst>
          <pc:docMk/>
          <pc:sldMk cId="440829103" sldId="1052"/>
        </pc:sldMkLst>
        <pc:spChg chg="mod">
          <ac:chgData name="Schell, Benjamin" userId="f9e67e3d-e662-49bf-b5ba-a1e4014e19f0" providerId="ADAL" clId="{09ACDB70-2823-46D9-9210-7D7DCB93D5FB}" dt="2021-12-10T06:34:17.624" v="207" actId="27636"/>
          <ac:spMkLst>
            <pc:docMk/>
            <pc:sldMk cId="440829103" sldId="1052"/>
            <ac:spMk id="3" creationId="{503F8AF6-C90C-4683-86E8-B062C3C46475}"/>
          </ac:spMkLst>
        </pc:spChg>
        <pc:spChg chg="mod">
          <ac:chgData name="Schell, Benjamin" userId="f9e67e3d-e662-49bf-b5ba-a1e4014e19f0" providerId="ADAL" clId="{09ACDB70-2823-46D9-9210-7D7DCB93D5FB}" dt="2021-12-10T06:34:31.552" v="210" actId="1076"/>
          <ac:spMkLst>
            <pc:docMk/>
            <pc:sldMk cId="440829103" sldId="1052"/>
            <ac:spMk id="17" creationId="{CAB47D0D-55A7-4A15-8E9D-E971A4F4FD5D}"/>
          </ac:spMkLst>
        </pc:spChg>
        <pc:picChg chg="mod">
          <ac:chgData name="Schell, Benjamin" userId="f9e67e3d-e662-49bf-b5ba-a1e4014e19f0" providerId="ADAL" clId="{09ACDB70-2823-46D9-9210-7D7DCB93D5FB}" dt="2021-12-10T06:34:24.768" v="208" actId="1076"/>
          <ac:picMkLst>
            <pc:docMk/>
            <pc:sldMk cId="440829103" sldId="1052"/>
            <ac:picMk id="8" creationId="{F522544D-AE61-4130-BC08-31F937DD866F}"/>
          </ac:picMkLst>
        </pc:picChg>
      </pc:sldChg>
      <pc:sldChg chg="modSp mod">
        <pc:chgData name="Schell, Benjamin" userId="f9e67e3d-e662-49bf-b5ba-a1e4014e19f0" providerId="ADAL" clId="{09ACDB70-2823-46D9-9210-7D7DCB93D5FB}" dt="2021-12-10T10:53:39.993" v="757" actId="20577"/>
        <pc:sldMkLst>
          <pc:docMk/>
          <pc:sldMk cId="2595284037" sldId="1054"/>
        </pc:sldMkLst>
        <pc:graphicFrameChg chg="modGraphic">
          <ac:chgData name="Schell, Benjamin" userId="f9e67e3d-e662-49bf-b5ba-a1e4014e19f0" providerId="ADAL" clId="{09ACDB70-2823-46D9-9210-7D7DCB93D5FB}" dt="2021-12-10T10:53:39.993" v="757" actId="20577"/>
          <ac:graphicFrameMkLst>
            <pc:docMk/>
            <pc:sldMk cId="2595284037" sldId="1054"/>
            <ac:graphicFrameMk id="5" creationId="{999387A9-F4C3-41ED-A9C5-0C0843C1FFDE}"/>
          </ac:graphicFrameMkLst>
        </pc:graphicFrameChg>
      </pc:sldChg>
      <pc:sldChg chg="modSp ord">
        <pc:chgData name="Schell, Benjamin" userId="f9e67e3d-e662-49bf-b5ba-a1e4014e19f0" providerId="ADAL" clId="{09ACDB70-2823-46D9-9210-7D7DCB93D5FB}" dt="2021-12-10T12:03:42.695" v="833" actId="20577"/>
        <pc:sldMkLst>
          <pc:docMk/>
          <pc:sldMk cId="833469019" sldId="1056"/>
        </pc:sldMkLst>
        <pc:spChg chg="mod">
          <ac:chgData name="Schell, Benjamin" userId="f9e67e3d-e662-49bf-b5ba-a1e4014e19f0" providerId="ADAL" clId="{09ACDB70-2823-46D9-9210-7D7DCB93D5FB}" dt="2021-12-10T12:03:42.695" v="833" actId="20577"/>
          <ac:spMkLst>
            <pc:docMk/>
            <pc:sldMk cId="833469019" sldId="1056"/>
            <ac:spMk id="18" creationId="{CAC55E90-0BF0-42C4-B263-42510B0BCD9E}"/>
          </ac:spMkLst>
        </pc:spChg>
      </pc:sldChg>
      <pc:sldChg chg="addSp delSp modSp mod modNotesTx">
        <pc:chgData name="Schell, Benjamin" userId="f9e67e3d-e662-49bf-b5ba-a1e4014e19f0" providerId="ADAL" clId="{09ACDB70-2823-46D9-9210-7D7DCB93D5FB}" dt="2021-12-10T10:56:31.171" v="787" actId="1076"/>
        <pc:sldMkLst>
          <pc:docMk/>
          <pc:sldMk cId="4145803074" sldId="1057"/>
        </pc:sldMkLst>
        <pc:spChg chg="mod">
          <ac:chgData name="Schell, Benjamin" userId="f9e67e3d-e662-49bf-b5ba-a1e4014e19f0" providerId="ADAL" clId="{09ACDB70-2823-46D9-9210-7D7DCB93D5FB}" dt="2021-12-10T10:56:31.171" v="787" actId="1076"/>
          <ac:spMkLst>
            <pc:docMk/>
            <pc:sldMk cId="4145803074" sldId="1057"/>
            <ac:spMk id="14" creationId="{22C8D9AE-76B2-4DD7-A33B-5F23A7BE2498}"/>
          </ac:spMkLst>
        </pc:spChg>
        <pc:spChg chg="mod">
          <ac:chgData name="Schell, Benjamin" userId="f9e67e3d-e662-49bf-b5ba-a1e4014e19f0" providerId="ADAL" clId="{09ACDB70-2823-46D9-9210-7D7DCB93D5FB}" dt="2021-12-10T10:54:43.173" v="761" actId="20577"/>
          <ac:spMkLst>
            <pc:docMk/>
            <pc:sldMk cId="4145803074" sldId="1057"/>
            <ac:spMk id="18" creationId="{31EBA0DC-98E6-4317-8898-737B26CDAC22}"/>
          </ac:spMkLst>
        </pc:spChg>
        <pc:picChg chg="add del mod">
          <ac:chgData name="Schell, Benjamin" userId="f9e67e3d-e662-49bf-b5ba-a1e4014e19f0" providerId="ADAL" clId="{09ACDB70-2823-46D9-9210-7D7DCB93D5FB}" dt="2021-12-10T06:39:37.216" v="654" actId="21"/>
          <ac:picMkLst>
            <pc:docMk/>
            <pc:sldMk cId="4145803074" sldId="1057"/>
            <ac:picMk id="7" creationId="{741D96E0-BFDB-46C1-847B-42B043C93E0D}"/>
          </ac:picMkLst>
        </pc:picChg>
      </pc:sldChg>
      <pc:sldChg chg="modNotesTx">
        <pc:chgData name="Schell, Benjamin" userId="f9e67e3d-e662-49bf-b5ba-a1e4014e19f0" providerId="ADAL" clId="{09ACDB70-2823-46D9-9210-7D7DCB93D5FB}" dt="2021-12-10T06:36:40.873" v="602" actId="20577"/>
        <pc:sldMkLst>
          <pc:docMk/>
          <pc:sldMk cId="1213775524" sldId="1058"/>
        </pc:sldMkLst>
      </pc:sldChg>
      <pc:sldChg chg="modNotesTx">
        <pc:chgData name="Schell, Benjamin" userId="f9e67e3d-e662-49bf-b5ba-a1e4014e19f0" providerId="ADAL" clId="{09ACDB70-2823-46D9-9210-7D7DCB93D5FB}" dt="2021-12-10T06:33:29.014" v="119" actId="20577"/>
        <pc:sldMkLst>
          <pc:docMk/>
          <pc:sldMk cId="1740983091" sldId="1060"/>
        </pc:sldMkLst>
      </pc:sldChg>
      <pc:sldChg chg="modNotesTx">
        <pc:chgData name="Schell, Benjamin" userId="f9e67e3d-e662-49bf-b5ba-a1e4014e19f0" providerId="ADAL" clId="{09ACDB70-2823-46D9-9210-7D7DCB93D5FB}" dt="2021-12-10T06:37:37.288" v="626" actId="20577"/>
        <pc:sldMkLst>
          <pc:docMk/>
          <pc:sldMk cId="807762739" sldId="1063"/>
        </pc:sldMkLst>
      </pc:sldChg>
      <pc:sldChg chg="modNotesTx">
        <pc:chgData name="Schell, Benjamin" userId="f9e67e3d-e662-49bf-b5ba-a1e4014e19f0" providerId="ADAL" clId="{09ACDB70-2823-46D9-9210-7D7DCB93D5FB}" dt="2021-12-10T06:37:43.586" v="650" actId="20577"/>
        <pc:sldMkLst>
          <pc:docMk/>
          <pc:sldMk cId="2592859901" sldId="1064"/>
        </pc:sldMkLst>
      </pc:sldChg>
      <pc:sldChg chg="modSp mod">
        <pc:chgData name="Schell, Benjamin" userId="f9e67e3d-e662-49bf-b5ba-a1e4014e19f0" providerId="ADAL" clId="{09ACDB70-2823-46D9-9210-7D7DCB93D5FB}" dt="2021-12-10T10:57:00.284" v="832" actId="20577"/>
        <pc:sldMkLst>
          <pc:docMk/>
          <pc:sldMk cId="3397230340" sldId="1067"/>
        </pc:sldMkLst>
        <pc:spChg chg="mod">
          <ac:chgData name="Schell, Benjamin" userId="f9e67e3d-e662-49bf-b5ba-a1e4014e19f0" providerId="ADAL" clId="{09ACDB70-2823-46D9-9210-7D7DCB93D5FB}" dt="2021-12-10T10:57:00.284" v="832" actId="20577"/>
          <ac:spMkLst>
            <pc:docMk/>
            <pc:sldMk cId="3397230340" sldId="1067"/>
            <ac:spMk id="3" creationId="{02F129E7-BDEA-4C15-8B68-9AE028DBEF5B}"/>
          </ac:spMkLst>
        </pc:spChg>
      </pc:sldChg>
      <pc:sldChg chg="addSp delSp modSp new mod">
        <pc:chgData name="Schell, Benjamin" userId="f9e67e3d-e662-49bf-b5ba-a1e4014e19f0" providerId="ADAL" clId="{09ACDB70-2823-46D9-9210-7D7DCB93D5FB}" dt="2021-12-10T06:55:20.953" v="724" actId="1076"/>
        <pc:sldMkLst>
          <pc:docMk/>
          <pc:sldMk cId="2935765248" sldId="1073"/>
        </pc:sldMkLst>
        <pc:spChg chg="mod">
          <ac:chgData name="Schell, Benjamin" userId="f9e67e3d-e662-49bf-b5ba-a1e4014e19f0" providerId="ADAL" clId="{09ACDB70-2823-46D9-9210-7D7DCB93D5FB}" dt="2021-12-10T06:39:43.690" v="677" actId="27636"/>
          <ac:spMkLst>
            <pc:docMk/>
            <pc:sldMk cId="2935765248" sldId="1073"/>
            <ac:spMk id="2" creationId="{0D0732D7-1AD6-4B4C-BB6A-0974837FBC5A}"/>
          </ac:spMkLst>
        </pc:spChg>
        <pc:spChg chg="del">
          <ac:chgData name="Schell, Benjamin" userId="f9e67e3d-e662-49bf-b5ba-a1e4014e19f0" providerId="ADAL" clId="{09ACDB70-2823-46D9-9210-7D7DCB93D5FB}" dt="2021-12-10T06:39:45.395" v="678" actId="478"/>
          <ac:spMkLst>
            <pc:docMk/>
            <pc:sldMk cId="2935765248" sldId="1073"/>
            <ac:spMk id="3" creationId="{17B6A89D-1EE1-4E25-8AD6-669C363C4970}"/>
          </ac:spMkLst>
        </pc:spChg>
        <pc:picChg chg="add mod">
          <ac:chgData name="Schell, Benjamin" userId="f9e67e3d-e662-49bf-b5ba-a1e4014e19f0" providerId="ADAL" clId="{09ACDB70-2823-46D9-9210-7D7DCB93D5FB}" dt="2021-12-10T06:55:17.797" v="722" actId="14100"/>
          <ac:picMkLst>
            <pc:docMk/>
            <pc:sldMk cId="2935765248" sldId="1073"/>
            <ac:picMk id="5" creationId="{9646C834-EFC6-4B1E-BD57-BC9B5E40332C}"/>
          </ac:picMkLst>
        </pc:picChg>
        <pc:picChg chg="add mod ord">
          <ac:chgData name="Schell, Benjamin" userId="f9e67e3d-e662-49bf-b5ba-a1e4014e19f0" providerId="ADAL" clId="{09ACDB70-2823-46D9-9210-7D7DCB93D5FB}" dt="2021-12-10T06:55:10.384" v="720" actId="1076"/>
          <ac:picMkLst>
            <pc:docMk/>
            <pc:sldMk cId="2935765248" sldId="1073"/>
            <ac:picMk id="6" creationId="{25C014FC-CD5A-465C-AA59-38EED6F8B81F}"/>
          </ac:picMkLst>
        </pc:picChg>
        <pc:picChg chg="add mod ord">
          <ac:chgData name="Schell, Benjamin" userId="f9e67e3d-e662-49bf-b5ba-a1e4014e19f0" providerId="ADAL" clId="{09ACDB70-2823-46D9-9210-7D7DCB93D5FB}" dt="2021-12-10T06:55:10.384" v="720" actId="1076"/>
          <ac:picMkLst>
            <pc:docMk/>
            <pc:sldMk cId="2935765248" sldId="1073"/>
            <ac:picMk id="7" creationId="{FB4BC350-DC81-49F6-BE8A-D6658B09FF17}"/>
          </ac:picMkLst>
        </pc:picChg>
        <pc:picChg chg="add mod">
          <ac:chgData name="Schell, Benjamin" userId="f9e67e3d-e662-49bf-b5ba-a1e4014e19f0" providerId="ADAL" clId="{09ACDB70-2823-46D9-9210-7D7DCB93D5FB}" dt="2021-12-10T06:55:20.953" v="724" actId="1076"/>
          <ac:picMkLst>
            <pc:docMk/>
            <pc:sldMk cId="2935765248" sldId="1073"/>
            <ac:picMk id="9" creationId="{E2F38E1D-B290-4799-AC9F-0033E0E56A42}"/>
          </ac:picMkLst>
        </pc:picChg>
        <pc:picChg chg="add mod">
          <ac:chgData name="Schell, Benjamin" userId="f9e67e3d-e662-49bf-b5ba-a1e4014e19f0" providerId="ADAL" clId="{09ACDB70-2823-46D9-9210-7D7DCB93D5FB}" dt="2021-12-10T06:55:19.634" v="723" actId="1076"/>
          <ac:picMkLst>
            <pc:docMk/>
            <pc:sldMk cId="2935765248" sldId="1073"/>
            <ac:picMk id="11" creationId="{9C59DCE6-2080-4683-B469-523EAC445D5C}"/>
          </ac:picMkLst>
        </pc:picChg>
      </pc:sldChg>
    </pc:docChg>
  </pc:docChgLst>
  <pc:docChgLst>
    <pc:chgData name="Schell, Benjamin" userId="f9e67e3d-e662-49bf-b5ba-a1e4014e19f0" providerId="ADAL" clId="{5F8B78CF-E960-4410-8561-62FEE88E9F21}"/>
    <pc:docChg chg="undo custSel addSld delSld modSld sldOrd">
      <pc:chgData name="Schell, Benjamin" userId="f9e67e3d-e662-49bf-b5ba-a1e4014e19f0" providerId="ADAL" clId="{5F8B78CF-E960-4410-8561-62FEE88E9F21}" dt="2021-12-08T12:49:21.700" v="1060" actId="478"/>
      <pc:docMkLst>
        <pc:docMk/>
      </pc:docMkLst>
      <pc:sldChg chg="delSp mod">
        <pc:chgData name="Schell, Benjamin" userId="f9e67e3d-e662-49bf-b5ba-a1e4014e19f0" providerId="ADAL" clId="{5F8B78CF-E960-4410-8561-62FEE88E9F21}" dt="2021-12-08T12:49:21.700" v="1060" actId="478"/>
        <pc:sldMkLst>
          <pc:docMk/>
          <pc:sldMk cId="677047829" sldId="279"/>
        </pc:sldMkLst>
        <pc:spChg chg="del">
          <ac:chgData name="Schell, Benjamin" userId="f9e67e3d-e662-49bf-b5ba-a1e4014e19f0" providerId="ADAL" clId="{5F8B78CF-E960-4410-8561-62FEE88E9F21}" dt="2021-12-08T12:49:21.700" v="1060" actId="478"/>
          <ac:spMkLst>
            <pc:docMk/>
            <pc:sldMk cId="677047829" sldId="279"/>
            <ac:spMk id="2" creationId="{30A8C6B9-912D-4D8C-B18F-DD4E37153D01}"/>
          </ac:spMkLst>
        </pc:spChg>
      </pc:sldChg>
      <pc:sldChg chg="delSp mod">
        <pc:chgData name="Schell, Benjamin" userId="f9e67e3d-e662-49bf-b5ba-a1e4014e19f0" providerId="ADAL" clId="{5F8B78CF-E960-4410-8561-62FEE88E9F21}" dt="2021-12-08T12:41:16.880" v="906" actId="478"/>
        <pc:sldMkLst>
          <pc:docMk/>
          <pc:sldMk cId="3592152760" sldId="299"/>
        </pc:sldMkLst>
        <pc:spChg chg="del">
          <ac:chgData name="Schell, Benjamin" userId="f9e67e3d-e662-49bf-b5ba-a1e4014e19f0" providerId="ADAL" clId="{5F8B78CF-E960-4410-8561-62FEE88E9F21}" dt="2021-12-08T12:41:16.880" v="906" actId="478"/>
          <ac:spMkLst>
            <pc:docMk/>
            <pc:sldMk cId="3592152760" sldId="299"/>
            <ac:spMk id="2" creationId="{52637FF2-2EF5-4FAB-AE68-E63E74DA34F1}"/>
          </ac:spMkLst>
        </pc:spChg>
      </pc:sldChg>
      <pc:sldChg chg="del">
        <pc:chgData name="Schell, Benjamin" userId="f9e67e3d-e662-49bf-b5ba-a1e4014e19f0" providerId="ADAL" clId="{5F8B78CF-E960-4410-8561-62FEE88E9F21}" dt="2021-12-08T12:40:54.697" v="904" actId="47"/>
        <pc:sldMkLst>
          <pc:docMk/>
          <pc:sldMk cId="3914117126" sldId="493"/>
        </pc:sldMkLst>
      </pc:sldChg>
      <pc:sldChg chg="del">
        <pc:chgData name="Schell, Benjamin" userId="f9e67e3d-e662-49bf-b5ba-a1e4014e19f0" providerId="ADAL" clId="{5F8B78CF-E960-4410-8561-62FEE88E9F21}" dt="2021-12-08T12:40:55.055" v="905" actId="47"/>
        <pc:sldMkLst>
          <pc:docMk/>
          <pc:sldMk cId="834040536" sldId="680"/>
        </pc:sldMkLst>
      </pc:sldChg>
      <pc:sldChg chg="del">
        <pc:chgData name="Schell, Benjamin" userId="f9e67e3d-e662-49bf-b5ba-a1e4014e19f0" providerId="ADAL" clId="{5F8B78CF-E960-4410-8561-62FEE88E9F21}" dt="2021-12-08T12:40:53.981" v="903" actId="47"/>
        <pc:sldMkLst>
          <pc:docMk/>
          <pc:sldMk cId="2880703408" sldId="681"/>
        </pc:sldMkLst>
      </pc:sldChg>
      <pc:sldChg chg="modSp mod">
        <pc:chgData name="Schell, Benjamin" userId="f9e67e3d-e662-49bf-b5ba-a1e4014e19f0" providerId="ADAL" clId="{5F8B78CF-E960-4410-8561-62FEE88E9F21}" dt="2021-12-08T12:44:11.838" v="1015" actId="20577"/>
        <pc:sldMkLst>
          <pc:docMk/>
          <pc:sldMk cId="746542005" sldId="684"/>
        </pc:sldMkLst>
        <pc:spChg chg="mod">
          <ac:chgData name="Schell, Benjamin" userId="f9e67e3d-e662-49bf-b5ba-a1e4014e19f0" providerId="ADAL" clId="{5F8B78CF-E960-4410-8561-62FEE88E9F21}" dt="2021-12-08T12:44:11.838" v="1015" actId="20577"/>
          <ac:spMkLst>
            <pc:docMk/>
            <pc:sldMk cId="746542005" sldId="684"/>
            <ac:spMk id="3" creationId="{2172AFB8-DACC-4E44-B900-A3CCACBFCF69}"/>
          </ac:spMkLst>
        </pc:spChg>
      </pc:sldChg>
      <pc:sldChg chg="del">
        <pc:chgData name="Schell, Benjamin" userId="f9e67e3d-e662-49bf-b5ba-a1e4014e19f0" providerId="ADAL" clId="{5F8B78CF-E960-4410-8561-62FEE88E9F21}" dt="2021-12-08T12:42:44.459" v="1002" actId="47"/>
        <pc:sldMkLst>
          <pc:docMk/>
          <pc:sldMk cId="1606701052" sldId="1048"/>
        </pc:sldMkLst>
      </pc:sldChg>
      <pc:sldChg chg="ord">
        <pc:chgData name="Schell, Benjamin" userId="f9e67e3d-e662-49bf-b5ba-a1e4014e19f0" providerId="ADAL" clId="{5F8B78CF-E960-4410-8561-62FEE88E9F21}" dt="2021-12-08T12:43:35.171" v="1012"/>
        <pc:sldMkLst>
          <pc:docMk/>
          <pc:sldMk cId="440829103" sldId="1052"/>
        </pc:sldMkLst>
      </pc:sldChg>
      <pc:sldChg chg="addSp delSp modSp mod">
        <pc:chgData name="Schell, Benjamin" userId="f9e67e3d-e662-49bf-b5ba-a1e4014e19f0" providerId="ADAL" clId="{5F8B78CF-E960-4410-8561-62FEE88E9F21}" dt="2021-12-08T12:39:52.231" v="889" actId="1076"/>
        <pc:sldMkLst>
          <pc:docMk/>
          <pc:sldMk cId="4145803074" sldId="1057"/>
        </pc:sldMkLst>
        <pc:spChg chg="mod">
          <ac:chgData name="Schell, Benjamin" userId="f9e67e3d-e662-49bf-b5ba-a1e4014e19f0" providerId="ADAL" clId="{5F8B78CF-E960-4410-8561-62FEE88E9F21}" dt="2021-12-08T12:38:33.737" v="865" actId="20577"/>
          <ac:spMkLst>
            <pc:docMk/>
            <pc:sldMk cId="4145803074" sldId="1057"/>
            <ac:spMk id="3" creationId="{411261CD-CA64-4F6D-B8E8-986F0973A4BF}"/>
          </ac:spMkLst>
        </pc:spChg>
        <pc:spChg chg="add mod">
          <ac:chgData name="Schell, Benjamin" userId="f9e67e3d-e662-49bf-b5ba-a1e4014e19f0" providerId="ADAL" clId="{5F8B78CF-E960-4410-8561-62FEE88E9F21}" dt="2021-12-08T12:26:18.451" v="444" actId="1076"/>
          <ac:spMkLst>
            <pc:docMk/>
            <pc:sldMk cId="4145803074" sldId="1057"/>
            <ac:spMk id="14" creationId="{22C8D9AE-76B2-4DD7-A33B-5F23A7BE2498}"/>
          </ac:spMkLst>
        </pc:spChg>
        <pc:spChg chg="add mod">
          <ac:chgData name="Schell, Benjamin" userId="f9e67e3d-e662-49bf-b5ba-a1e4014e19f0" providerId="ADAL" clId="{5F8B78CF-E960-4410-8561-62FEE88E9F21}" dt="2021-12-08T12:25:19.129" v="428" actId="1076"/>
          <ac:spMkLst>
            <pc:docMk/>
            <pc:sldMk cId="4145803074" sldId="1057"/>
            <ac:spMk id="15" creationId="{DD41D680-5F62-4201-8305-79F526B2AEAC}"/>
          </ac:spMkLst>
        </pc:spChg>
        <pc:spChg chg="add mod">
          <ac:chgData name="Schell, Benjamin" userId="f9e67e3d-e662-49bf-b5ba-a1e4014e19f0" providerId="ADAL" clId="{5F8B78CF-E960-4410-8561-62FEE88E9F21}" dt="2021-12-08T12:39:32.551" v="885" actId="1076"/>
          <ac:spMkLst>
            <pc:docMk/>
            <pc:sldMk cId="4145803074" sldId="1057"/>
            <ac:spMk id="16" creationId="{B2D7452E-BDF8-489D-AED1-A9314A4B3C1C}"/>
          </ac:spMkLst>
        </pc:spChg>
        <pc:spChg chg="add mod">
          <ac:chgData name="Schell, Benjamin" userId="f9e67e3d-e662-49bf-b5ba-a1e4014e19f0" providerId="ADAL" clId="{5F8B78CF-E960-4410-8561-62FEE88E9F21}" dt="2021-12-08T12:25:15.273" v="427" actId="1076"/>
          <ac:spMkLst>
            <pc:docMk/>
            <pc:sldMk cId="4145803074" sldId="1057"/>
            <ac:spMk id="17" creationId="{7108A36D-B0CE-4CE0-A675-A07AAE5FBA3C}"/>
          </ac:spMkLst>
        </pc:spChg>
        <pc:spChg chg="add mod">
          <ac:chgData name="Schell, Benjamin" userId="f9e67e3d-e662-49bf-b5ba-a1e4014e19f0" providerId="ADAL" clId="{5F8B78CF-E960-4410-8561-62FEE88E9F21}" dt="2021-12-08T12:25:35.619" v="432" actId="1076"/>
          <ac:spMkLst>
            <pc:docMk/>
            <pc:sldMk cId="4145803074" sldId="1057"/>
            <ac:spMk id="18" creationId="{31EBA0DC-98E6-4317-8898-737B26CDAC22}"/>
          </ac:spMkLst>
        </pc:spChg>
        <pc:spChg chg="add mod">
          <ac:chgData name="Schell, Benjamin" userId="f9e67e3d-e662-49bf-b5ba-a1e4014e19f0" providerId="ADAL" clId="{5F8B78CF-E960-4410-8561-62FEE88E9F21}" dt="2021-12-08T12:39:34.990" v="886" actId="1076"/>
          <ac:spMkLst>
            <pc:docMk/>
            <pc:sldMk cId="4145803074" sldId="1057"/>
            <ac:spMk id="20" creationId="{C9AE806E-99D2-49E4-B66E-DFB54A9409DE}"/>
          </ac:spMkLst>
        </pc:spChg>
        <pc:spChg chg="add mod">
          <ac:chgData name="Schell, Benjamin" userId="f9e67e3d-e662-49bf-b5ba-a1e4014e19f0" providerId="ADAL" clId="{5F8B78CF-E960-4410-8561-62FEE88E9F21}" dt="2021-12-08T12:39:29.602" v="884" actId="14100"/>
          <ac:spMkLst>
            <pc:docMk/>
            <pc:sldMk cId="4145803074" sldId="1057"/>
            <ac:spMk id="25" creationId="{7D9716D7-BDC7-4CB8-915A-8951E739E768}"/>
          </ac:spMkLst>
        </pc:spChg>
        <pc:graphicFrameChg chg="add del mod">
          <ac:chgData name="Schell, Benjamin" userId="f9e67e3d-e662-49bf-b5ba-a1e4014e19f0" providerId="ADAL" clId="{5F8B78CF-E960-4410-8561-62FEE88E9F21}" dt="2021-12-08T12:29:01.480" v="451" actId="478"/>
          <ac:graphicFrameMkLst>
            <pc:docMk/>
            <pc:sldMk cId="4145803074" sldId="1057"/>
            <ac:graphicFrameMk id="21" creationId="{ED655B57-7D2A-4DE5-A083-28F6CD04B19E}"/>
          </ac:graphicFrameMkLst>
        </pc:graphicFrameChg>
        <pc:graphicFrameChg chg="add mod modGraphic">
          <ac:chgData name="Schell, Benjamin" userId="f9e67e3d-e662-49bf-b5ba-a1e4014e19f0" providerId="ADAL" clId="{5F8B78CF-E960-4410-8561-62FEE88E9F21}" dt="2021-12-08T12:39:52.231" v="889" actId="1076"/>
          <ac:graphicFrameMkLst>
            <pc:docMk/>
            <pc:sldMk cId="4145803074" sldId="1057"/>
            <ac:graphicFrameMk id="22" creationId="{33575C6F-9C08-41E7-A0E6-034480B1FCF0}"/>
          </ac:graphicFrameMkLst>
        </pc:graphicFrameChg>
        <pc:picChg chg="mod">
          <ac:chgData name="Schell, Benjamin" userId="f9e67e3d-e662-49bf-b5ba-a1e4014e19f0" providerId="ADAL" clId="{5F8B78CF-E960-4410-8561-62FEE88E9F21}" dt="2021-12-08T12:22:59.557" v="394" actId="1076"/>
          <ac:picMkLst>
            <pc:docMk/>
            <pc:sldMk cId="4145803074" sldId="1057"/>
            <ac:picMk id="5" creationId="{78A009C1-79F8-4599-B6E2-9F1976B88F81}"/>
          </ac:picMkLst>
        </pc:picChg>
        <pc:picChg chg="mod">
          <ac:chgData name="Schell, Benjamin" userId="f9e67e3d-e662-49bf-b5ba-a1e4014e19f0" providerId="ADAL" clId="{5F8B78CF-E960-4410-8561-62FEE88E9F21}" dt="2021-12-08T12:23:02.133" v="395" actId="1076"/>
          <ac:picMkLst>
            <pc:docMk/>
            <pc:sldMk cId="4145803074" sldId="1057"/>
            <ac:picMk id="6" creationId="{9DBFAB11-22CB-43E7-8A8A-AE9C892455E1}"/>
          </ac:picMkLst>
        </pc:picChg>
        <pc:picChg chg="add mod">
          <ac:chgData name="Schell, Benjamin" userId="f9e67e3d-e662-49bf-b5ba-a1e4014e19f0" providerId="ADAL" clId="{5F8B78CF-E960-4410-8561-62FEE88E9F21}" dt="2021-12-08T12:26:18.451" v="444" actId="1076"/>
          <ac:picMkLst>
            <pc:docMk/>
            <pc:sldMk cId="4145803074" sldId="1057"/>
            <ac:picMk id="8" creationId="{05FBD204-6017-40EB-98A3-1F7BEC0F1802}"/>
          </ac:picMkLst>
        </pc:picChg>
        <pc:picChg chg="add mod">
          <ac:chgData name="Schell, Benjamin" userId="f9e67e3d-e662-49bf-b5ba-a1e4014e19f0" providerId="ADAL" clId="{5F8B78CF-E960-4410-8561-62FEE88E9F21}" dt="2021-12-08T12:25:35.619" v="432" actId="1076"/>
          <ac:picMkLst>
            <pc:docMk/>
            <pc:sldMk cId="4145803074" sldId="1057"/>
            <ac:picMk id="10" creationId="{D1E44570-FDA6-4A09-A50E-321D0BBC3465}"/>
          </ac:picMkLst>
        </pc:picChg>
        <pc:picChg chg="add mod modCrop">
          <ac:chgData name="Schell, Benjamin" userId="f9e67e3d-e662-49bf-b5ba-a1e4014e19f0" providerId="ADAL" clId="{5F8B78CF-E960-4410-8561-62FEE88E9F21}" dt="2021-12-08T12:39:32.551" v="885" actId="1076"/>
          <ac:picMkLst>
            <pc:docMk/>
            <pc:sldMk cId="4145803074" sldId="1057"/>
            <ac:picMk id="12" creationId="{FDB5F672-C37F-41B2-BADA-B4361DDDA11F}"/>
          </ac:picMkLst>
        </pc:picChg>
        <pc:picChg chg="add mod modCrop">
          <ac:chgData name="Schell, Benjamin" userId="f9e67e3d-e662-49bf-b5ba-a1e4014e19f0" providerId="ADAL" clId="{5F8B78CF-E960-4410-8561-62FEE88E9F21}" dt="2021-12-08T12:39:34.990" v="886" actId="1076"/>
          <ac:picMkLst>
            <pc:docMk/>
            <pc:sldMk cId="4145803074" sldId="1057"/>
            <ac:picMk id="19" creationId="{7F30163D-999C-44F4-807E-54CC8EEEA210}"/>
          </ac:picMkLst>
        </pc:picChg>
        <pc:picChg chg="add mod">
          <ac:chgData name="Schell, Benjamin" userId="f9e67e3d-e662-49bf-b5ba-a1e4014e19f0" providerId="ADAL" clId="{5F8B78CF-E960-4410-8561-62FEE88E9F21}" dt="2021-12-08T12:39:50.114" v="888" actId="1076"/>
          <ac:picMkLst>
            <pc:docMk/>
            <pc:sldMk cId="4145803074" sldId="1057"/>
            <ac:picMk id="1026" creationId="{E1BFE44E-3B59-43E2-87CE-EB3B1BE8FBE4}"/>
          </ac:picMkLst>
        </pc:picChg>
      </pc:sldChg>
      <pc:sldChg chg="modSp mod">
        <pc:chgData name="Schell, Benjamin" userId="f9e67e3d-e662-49bf-b5ba-a1e4014e19f0" providerId="ADAL" clId="{5F8B78CF-E960-4410-8561-62FEE88E9F21}" dt="2021-12-08T12:43:14.435" v="1010" actId="20577"/>
        <pc:sldMkLst>
          <pc:docMk/>
          <pc:sldMk cId="1213775524" sldId="1058"/>
        </pc:sldMkLst>
        <pc:spChg chg="mod">
          <ac:chgData name="Schell, Benjamin" userId="f9e67e3d-e662-49bf-b5ba-a1e4014e19f0" providerId="ADAL" clId="{5F8B78CF-E960-4410-8561-62FEE88E9F21}" dt="2021-12-08T12:43:14.435" v="1010" actId="20577"/>
          <ac:spMkLst>
            <pc:docMk/>
            <pc:sldMk cId="1213775524" sldId="1058"/>
            <ac:spMk id="3" creationId="{62C8B454-3D58-430F-888E-D0B3711C78E8}"/>
          </ac:spMkLst>
        </pc:spChg>
      </pc:sldChg>
      <pc:sldChg chg="delSp mod modNotesTx">
        <pc:chgData name="Schell, Benjamin" userId="f9e67e3d-e662-49bf-b5ba-a1e4014e19f0" providerId="ADAL" clId="{5F8B78CF-E960-4410-8561-62FEE88E9F21}" dt="2021-12-08T12:43:00.119" v="1004" actId="113"/>
        <pc:sldMkLst>
          <pc:docMk/>
          <pc:sldMk cId="1740983091" sldId="1060"/>
        </pc:sldMkLst>
        <pc:picChg chg="del">
          <ac:chgData name="Schell, Benjamin" userId="f9e67e3d-e662-49bf-b5ba-a1e4014e19f0" providerId="ADAL" clId="{5F8B78CF-E960-4410-8561-62FEE88E9F21}" dt="2021-12-08T12:42:54.919" v="1003" actId="478"/>
          <ac:picMkLst>
            <pc:docMk/>
            <pc:sldMk cId="1740983091" sldId="1060"/>
            <ac:picMk id="8" creationId="{91C2B775-2D5C-40DB-A8DE-687AED8BEBDF}"/>
          </ac:picMkLst>
        </pc:picChg>
      </pc:sldChg>
      <pc:sldChg chg="addSp delSp modSp mod ord">
        <pc:chgData name="Schell, Benjamin" userId="f9e67e3d-e662-49bf-b5ba-a1e4014e19f0" providerId="ADAL" clId="{5F8B78CF-E960-4410-8561-62FEE88E9F21}" dt="2021-12-08T12:48:58.142" v="1059" actId="113"/>
        <pc:sldMkLst>
          <pc:docMk/>
          <pc:sldMk cId="3176085346" sldId="1065"/>
        </pc:sldMkLst>
        <pc:spChg chg="mod">
          <ac:chgData name="Schell, Benjamin" userId="f9e67e3d-e662-49bf-b5ba-a1e4014e19f0" providerId="ADAL" clId="{5F8B78CF-E960-4410-8561-62FEE88E9F21}" dt="2021-12-08T12:48:58.142" v="1059" actId="113"/>
          <ac:spMkLst>
            <pc:docMk/>
            <pc:sldMk cId="3176085346" sldId="1065"/>
            <ac:spMk id="3" creationId="{A735F834-7782-4EE6-B0D7-DFDD6964FF4B}"/>
          </ac:spMkLst>
        </pc:spChg>
        <pc:spChg chg="mod">
          <ac:chgData name="Schell, Benjamin" userId="f9e67e3d-e662-49bf-b5ba-a1e4014e19f0" providerId="ADAL" clId="{5F8B78CF-E960-4410-8561-62FEE88E9F21}" dt="2021-12-08T12:48:48.035" v="1052" actId="1076"/>
          <ac:spMkLst>
            <pc:docMk/>
            <pc:sldMk cId="3176085346" sldId="1065"/>
            <ac:spMk id="22" creationId="{6331E06D-C0AD-48F0-A4E3-D89738E6F9F0}"/>
          </ac:spMkLst>
        </pc:spChg>
        <pc:grpChg chg="del">
          <ac:chgData name="Schell, Benjamin" userId="f9e67e3d-e662-49bf-b5ba-a1e4014e19f0" providerId="ADAL" clId="{5F8B78CF-E960-4410-8561-62FEE88E9F21}" dt="2021-12-08T12:47:19.972" v="1020" actId="478"/>
          <ac:grpSpMkLst>
            <pc:docMk/>
            <pc:sldMk cId="3176085346" sldId="1065"/>
            <ac:grpSpMk id="31" creationId="{A2762CE7-88DB-40F5-96E2-EC0F3CC42DBA}"/>
          </ac:grpSpMkLst>
        </pc:grpChg>
        <pc:picChg chg="del">
          <ac:chgData name="Schell, Benjamin" userId="f9e67e3d-e662-49bf-b5ba-a1e4014e19f0" providerId="ADAL" clId="{5F8B78CF-E960-4410-8561-62FEE88E9F21}" dt="2021-12-08T12:47:17.585" v="1018" actId="478"/>
          <ac:picMkLst>
            <pc:docMk/>
            <pc:sldMk cId="3176085346" sldId="1065"/>
            <ac:picMk id="6" creationId="{99A1DD6A-EF7E-43F6-BFCD-B0B5841FD49C}"/>
          </ac:picMkLst>
        </pc:picChg>
        <pc:picChg chg="add mod">
          <ac:chgData name="Schell, Benjamin" userId="f9e67e3d-e662-49bf-b5ba-a1e4014e19f0" providerId="ADAL" clId="{5F8B78CF-E960-4410-8561-62FEE88E9F21}" dt="2021-12-08T12:48:18.490" v="1041" actId="1076"/>
          <ac:picMkLst>
            <pc:docMk/>
            <pc:sldMk cId="3176085346" sldId="1065"/>
            <ac:picMk id="9" creationId="{0F7D34EF-A671-47F4-9A37-C6C2888DF9FA}"/>
          </ac:picMkLst>
        </pc:picChg>
        <pc:picChg chg="del">
          <ac:chgData name="Schell, Benjamin" userId="f9e67e3d-e662-49bf-b5ba-a1e4014e19f0" providerId="ADAL" clId="{5F8B78CF-E960-4410-8561-62FEE88E9F21}" dt="2021-12-08T12:47:16.243" v="1017" actId="478"/>
          <ac:picMkLst>
            <pc:docMk/>
            <pc:sldMk cId="3176085346" sldId="1065"/>
            <ac:picMk id="11" creationId="{3747A87C-822D-49C8-BEF7-4B86181694A9}"/>
          </ac:picMkLst>
        </pc:picChg>
        <pc:picChg chg="del">
          <ac:chgData name="Schell, Benjamin" userId="f9e67e3d-e662-49bf-b5ba-a1e4014e19f0" providerId="ADAL" clId="{5F8B78CF-E960-4410-8561-62FEE88E9F21}" dt="2021-12-08T12:47:21.163" v="1021" actId="478"/>
          <ac:picMkLst>
            <pc:docMk/>
            <pc:sldMk cId="3176085346" sldId="1065"/>
            <ac:picMk id="13" creationId="{F2A65AD9-8479-4FCE-9E85-66BBAB4906FB}"/>
          </ac:picMkLst>
        </pc:picChg>
        <pc:picChg chg="del">
          <ac:chgData name="Schell, Benjamin" userId="f9e67e3d-e662-49bf-b5ba-a1e4014e19f0" providerId="ADAL" clId="{5F8B78CF-E960-4410-8561-62FEE88E9F21}" dt="2021-12-08T12:47:19.972" v="1020" actId="478"/>
          <ac:picMkLst>
            <pc:docMk/>
            <pc:sldMk cId="3176085346" sldId="1065"/>
            <ac:picMk id="15" creationId="{08214FE7-7705-4072-89E3-C4BABF4723AD}"/>
          </ac:picMkLst>
        </pc:picChg>
        <pc:picChg chg="del">
          <ac:chgData name="Schell, Benjamin" userId="f9e67e3d-e662-49bf-b5ba-a1e4014e19f0" providerId="ADAL" clId="{5F8B78CF-E960-4410-8561-62FEE88E9F21}" dt="2021-12-08T12:47:18.786" v="1019" actId="478"/>
          <ac:picMkLst>
            <pc:docMk/>
            <pc:sldMk cId="3176085346" sldId="1065"/>
            <ac:picMk id="17" creationId="{0AC05BC0-FD88-46B7-891F-8B380824805F}"/>
          </ac:picMkLst>
        </pc:picChg>
        <pc:picChg chg="add mod">
          <ac:chgData name="Schell, Benjamin" userId="f9e67e3d-e662-49bf-b5ba-a1e4014e19f0" providerId="ADAL" clId="{5F8B78CF-E960-4410-8561-62FEE88E9F21}" dt="2021-12-08T12:48:30.565" v="1045" actId="1076"/>
          <ac:picMkLst>
            <pc:docMk/>
            <pc:sldMk cId="3176085346" sldId="1065"/>
            <ac:picMk id="18" creationId="{4EB8F8D4-061D-4291-9BC8-7DB3B9E49864}"/>
          </ac:picMkLst>
        </pc:picChg>
        <pc:picChg chg="del">
          <ac:chgData name="Schell, Benjamin" userId="f9e67e3d-e662-49bf-b5ba-a1e4014e19f0" providerId="ADAL" clId="{5F8B78CF-E960-4410-8561-62FEE88E9F21}" dt="2021-12-08T12:47:22.322" v="1022" actId="478"/>
          <ac:picMkLst>
            <pc:docMk/>
            <pc:sldMk cId="3176085346" sldId="1065"/>
            <ac:picMk id="27" creationId="{C5025058-712D-467F-8630-596422F82166}"/>
          </ac:picMkLst>
        </pc:picChg>
        <pc:picChg chg="add mod">
          <ac:chgData name="Schell, Benjamin" userId="f9e67e3d-e662-49bf-b5ba-a1e4014e19f0" providerId="ADAL" clId="{5F8B78CF-E960-4410-8561-62FEE88E9F21}" dt="2021-12-08T12:47:44.060" v="1030" actId="1076"/>
          <ac:picMkLst>
            <pc:docMk/>
            <pc:sldMk cId="3176085346" sldId="1065"/>
            <ac:picMk id="36" creationId="{F5FE15F9-A922-4C3C-9014-5409C014E156}"/>
          </ac:picMkLst>
        </pc:picChg>
        <pc:picChg chg="add mod">
          <ac:chgData name="Schell, Benjamin" userId="f9e67e3d-e662-49bf-b5ba-a1e4014e19f0" providerId="ADAL" clId="{5F8B78CF-E960-4410-8561-62FEE88E9F21}" dt="2021-12-08T12:48:01.197" v="1037" actId="14100"/>
          <ac:picMkLst>
            <pc:docMk/>
            <pc:sldMk cId="3176085346" sldId="1065"/>
            <ac:picMk id="38" creationId="{7A2095DF-BCBF-4018-B1A3-A61CB4ED3C09}"/>
          </ac:picMkLst>
        </pc:picChg>
        <pc:picChg chg="add mod">
          <ac:chgData name="Schell, Benjamin" userId="f9e67e3d-e662-49bf-b5ba-a1e4014e19f0" providerId="ADAL" clId="{5F8B78CF-E960-4410-8561-62FEE88E9F21}" dt="2021-12-08T12:47:49.214" v="1032" actId="1076"/>
          <ac:picMkLst>
            <pc:docMk/>
            <pc:sldMk cId="3176085346" sldId="1065"/>
            <ac:picMk id="42" creationId="{D055EA59-C98E-4346-B302-9BD60DFF099D}"/>
          </ac:picMkLst>
        </pc:picChg>
        <pc:picChg chg="add mod">
          <ac:chgData name="Schell, Benjamin" userId="f9e67e3d-e662-49bf-b5ba-a1e4014e19f0" providerId="ADAL" clId="{5F8B78CF-E960-4410-8561-62FEE88E9F21}" dt="2021-12-08T12:48:49.841" v="1058" actId="1035"/>
          <ac:picMkLst>
            <pc:docMk/>
            <pc:sldMk cId="3176085346" sldId="1065"/>
            <ac:picMk id="46" creationId="{70FF0110-018D-4C96-A441-A17605DA9018}"/>
          </ac:picMkLst>
        </pc:picChg>
      </pc:sldChg>
      <pc:sldChg chg="modSp mod">
        <pc:chgData name="Schell, Benjamin" userId="f9e67e3d-e662-49bf-b5ba-a1e4014e19f0" providerId="ADAL" clId="{5F8B78CF-E960-4410-8561-62FEE88E9F21}" dt="2021-12-08T12:46:26.745" v="1016" actId="1076"/>
        <pc:sldMkLst>
          <pc:docMk/>
          <pc:sldMk cId="3150363012" sldId="1068"/>
        </pc:sldMkLst>
        <pc:spChg chg="mod">
          <ac:chgData name="Schell, Benjamin" userId="f9e67e3d-e662-49bf-b5ba-a1e4014e19f0" providerId="ADAL" clId="{5F8B78CF-E960-4410-8561-62FEE88E9F21}" dt="2021-12-08T12:46:26.745" v="1016" actId="1076"/>
          <ac:spMkLst>
            <pc:docMk/>
            <pc:sldMk cId="3150363012" sldId="1068"/>
            <ac:spMk id="17" creationId="{2A4F199A-B41B-4223-B988-F274DF8931E3}"/>
          </ac:spMkLst>
        </pc:spChg>
      </pc:sldChg>
      <pc:sldChg chg="modSp new mod">
        <pc:chgData name="Schell, Benjamin" userId="f9e67e3d-e662-49bf-b5ba-a1e4014e19f0" providerId="ADAL" clId="{5F8B78CF-E960-4410-8561-62FEE88E9F21}" dt="2021-12-08T12:40:48.089" v="902" actId="14100"/>
        <pc:sldMkLst>
          <pc:docMk/>
          <pc:sldMk cId="3980659723" sldId="1072"/>
        </pc:sldMkLst>
        <pc:spChg chg="mod">
          <ac:chgData name="Schell, Benjamin" userId="f9e67e3d-e662-49bf-b5ba-a1e4014e19f0" providerId="ADAL" clId="{5F8B78CF-E960-4410-8561-62FEE88E9F21}" dt="2021-12-08T12:40:48.089" v="902" actId="14100"/>
          <ac:spMkLst>
            <pc:docMk/>
            <pc:sldMk cId="3980659723" sldId="1072"/>
            <ac:spMk id="3" creationId="{41A71F1A-1824-4E96-BD2D-01291272252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18.03.2022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18.03.2022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1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41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12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83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54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24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195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366" algn="l" defTabSz="45717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ißer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hteck 31"/>
          <p:cNvSpPr/>
          <p:nvPr userDrawn="1"/>
        </p:nvSpPr>
        <p:spPr>
          <a:xfrm>
            <a:off x="0" y="4505859"/>
            <a:ext cx="9143696" cy="637641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3" name="Bild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304" y="4311880"/>
            <a:ext cx="9144000" cy="749300"/>
          </a:xfrm>
          <a:prstGeom prst="rect">
            <a:avLst/>
          </a:prstGeom>
        </p:spPr>
      </p:pic>
      <p:sp>
        <p:nvSpPr>
          <p:cNvPr id="29" name="Titelplatzhalter 4"/>
          <p:cNvSpPr>
            <a:spLocks noGrp="1"/>
          </p:cNvSpPr>
          <p:nvPr>
            <p:ph type="title" hasCustomPrompt="1"/>
          </p:nvPr>
        </p:nvSpPr>
        <p:spPr>
          <a:xfrm>
            <a:off x="209550" y="160339"/>
            <a:ext cx="7886700" cy="86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de-DE" dirty="0"/>
              <a:t>Überschrift 28/32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11"/>
          </p:nvPr>
        </p:nvSpPr>
        <p:spPr>
          <a:xfrm>
            <a:off x="4673600" y="1112838"/>
            <a:ext cx="4171950" cy="2853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209550" y="1112838"/>
            <a:ext cx="4374000" cy="2854325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31" name="Fußzeilenplatzhalter 4"/>
          <p:cNvSpPr txBox="1">
            <a:spLocks/>
          </p:cNvSpPr>
          <p:nvPr/>
        </p:nvSpPr>
        <p:spPr>
          <a:xfrm>
            <a:off x="678007" y="4686520"/>
            <a:ext cx="5039478" cy="252000"/>
          </a:xfrm>
          <a:prstGeom prst="rect">
            <a:avLst/>
          </a:prstGeom>
        </p:spPr>
        <p:txBody>
          <a:bodyPr vert="horz" lIns="115214" tIns="57607" rIns="115214" bIns="57607" rtlCol="0" anchor="ctr"/>
          <a:lstStyle/>
          <a:p>
            <a:pPr lvl="0">
              <a:defRPr/>
            </a:pPr>
            <a:endParaRPr lang="de-DE" sz="1100" dirty="0">
              <a:solidFill>
                <a:schemeClr val="bg1"/>
              </a:solidFill>
            </a:endParaRPr>
          </a:p>
        </p:txBody>
      </p:sp>
      <p:sp>
        <p:nvSpPr>
          <p:cNvPr id="10" name="Fußzeilenplatzhalter 4"/>
          <p:cNvSpPr txBox="1">
            <a:spLocks/>
          </p:cNvSpPr>
          <p:nvPr userDrawn="1"/>
        </p:nvSpPr>
        <p:spPr>
          <a:xfrm>
            <a:off x="352425" y="4756380"/>
            <a:ext cx="550703" cy="252000"/>
          </a:xfrm>
          <a:prstGeom prst="rect">
            <a:avLst/>
          </a:prstGeom>
        </p:spPr>
        <p:txBody>
          <a:bodyPr vert="horz" lIns="115214" tIns="57607" rIns="115214" bIns="57607" rtlCol="0" anchor="ctr"/>
          <a:lstStyle/>
          <a:p>
            <a:pPr lvl="0">
              <a:defRPr/>
            </a:pPr>
            <a:fld id="{D42D1118-0BEA-4219-AAE0-0D1ADB44C724}" type="slidenum">
              <a:rPr lang="de-DE" sz="1100" smtClean="0">
                <a:solidFill>
                  <a:schemeClr val="bg1"/>
                </a:solidFill>
              </a:rPr>
              <a:t>‹Nr.›</a:t>
            </a:fld>
            <a:endParaRPr lang="de-DE" sz="1100" dirty="0">
              <a:solidFill>
                <a:schemeClr val="bg1"/>
              </a:solidFill>
            </a:endParaRPr>
          </a:p>
        </p:txBody>
      </p:sp>
      <p:sp>
        <p:nvSpPr>
          <p:cNvPr id="11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819150" y="4738689"/>
            <a:ext cx="3086100" cy="274637"/>
          </a:xfrm>
        </p:spPr>
        <p:txBody>
          <a:bodyPr/>
          <a:lstStyle/>
          <a:p>
            <a:r>
              <a:rPr lang="de-DE"/>
              <a:t>2022-03-18 | MTB</a:t>
            </a:r>
            <a:endParaRPr lang="de-D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111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eißer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hteck 32"/>
          <p:cNvSpPr/>
          <p:nvPr userDrawn="1"/>
        </p:nvSpPr>
        <p:spPr>
          <a:xfrm>
            <a:off x="0" y="4505859"/>
            <a:ext cx="9143696" cy="637641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Fußzeilenplatzhalter 4"/>
          <p:cNvSpPr txBox="1">
            <a:spLocks/>
          </p:cNvSpPr>
          <p:nvPr/>
        </p:nvSpPr>
        <p:spPr>
          <a:xfrm>
            <a:off x="678007" y="4686520"/>
            <a:ext cx="5039478" cy="252000"/>
          </a:xfrm>
          <a:prstGeom prst="rect">
            <a:avLst/>
          </a:prstGeom>
        </p:spPr>
        <p:txBody>
          <a:bodyPr vert="horz" lIns="115214" tIns="57607" rIns="115214" bIns="57607" rtlCol="0" anchor="ctr"/>
          <a:lstStyle/>
          <a:p>
            <a:pPr lvl="0">
              <a:defRPr/>
            </a:pPr>
            <a:endParaRPr lang="de-DE" sz="1100" dirty="0">
              <a:solidFill>
                <a:schemeClr val="bg1"/>
              </a:solidFill>
            </a:endParaRPr>
          </a:p>
        </p:txBody>
      </p:sp>
      <p:sp>
        <p:nvSpPr>
          <p:cNvPr id="29" name="Titelplatzhalter 4"/>
          <p:cNvSpPr>
            <a:spLocks noGrp="1"/>
          </p:cNvSpPr>
          <p:nvPr>
            <p:ph type="title" hasCustomPrompt="1"/>
          </p:nvPr>
        </p:nvSpPr>
        <p:spPr>
          <a:xfrm>
            <a:off x="209550" y="160339"/>
            <a:ext cx="7886700" cy="86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r>
              <a:rPr lang="de-DE" dirty="0"/>
              <a:t>Überschrift 28/32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/>
          </p:nvPr>
        </p:nvSpPr>
        <p:spPr>
          <a:xfrm>
            <a:off x="209550" y="1112838"/>
            <a:ext cx="7886700" cy="2854325"/>
          </a:xfrm>
        </p:spPr>
        <p:txBody>
          <a:bodyPr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9" name="Fußzeilenplatzhalter 4"/>
          <p:cNvSpPr txBox="1">
            <a:spLocks/>
          </p:cNvSpPr>
          <p:nvPr userDrawn="1"/>
        </p:nvSpPr>
        <p:spPr>
          <a:xfrm>
            <a:off x="352425" y="4756380"/>
            <a:ext cx="550703" cy="252000"/>
          </a:xfrm>
          <a:prstGeom prst="rect">
            <a:avLst/>
          </a:prstGeom>
        </p:spPr>
        <p:txBody>
          <a:bodyPr vert="horz" lIns="115214" tIns="57607" rIns="115214" bIns="57607" rtlCol="0" anchor="ctr"/>
          <a:lstStyle/>
          <a:p>
            <a:pPr lvl="0">
              <a:defRPr/>
            </a:pPr>
            <a:fld id="{D42D1118-0BEA-4219-AAE0-0D1ADB44C724}" type="slidenum">
              <a:rPr lang="de-DE" sz="1100" smtClean="0">
                <a:solidFill>
                  <a:schemeClr val="bg1"/>
                </a:solidFill>
              </a:rPr>
              <a:t>‹Nr.›</a:t>
            </a:fld>
            <a:endParaRPr lang="de-DE" sz="1100" dirty="0">
              <a:solidFill>
                <a:schemeClr val="bg1"/>
              </a:solidFill>
            </a:endParaRPr>
          </a:p>
        </p:txBody>
      </p:sp>
      <p:sp>
        <p:nvSpPr>
          <p:cNvPr id="10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819150" y="4738689"/>
            <a:ext cx="3086100" cy="274637"/>
          </a:xfrm>
        </p:spPr>
        <p:txBody>
          <a:bodyPr/>
          <a:lstStyle/>
          <a:p>
            <a:r>
              <a:rPr lang="de-DE"/>
              <a:t>2022-03-18 | MTB</a:t>
            </a:r>
            <a:endParaRPr lang="de-DE" dirty="0"/>
          </a:p>
        </p:txBody>
      </p:sp>
      <p:pic>
        <p:nvPicPr>
          <p:cNvPr id="11" name="Bild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4311870"/>
            <a:ext cx="9144000" cy="7493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66938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tzte 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7BC19C-A1E6-4489-9BC3-C001F2DEF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68D64DD-5E52-4094-B64C-864F594052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2022-03-18 | MTB</a:t>
            </a:r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CCAC922-7B04-487C-B885-EC290EAE341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1" y="0"/>
            <a:ext cx="9184821" cy="51435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7300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2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platzhalter 4"/>
          <p:cNvSpPr>
            <a:spLocks noGrp="1"/>
          </p:cNvSpPr>
          <p:nvPr>
            <p:ph type="title"/>
          </p:nvPr>
        </p:nvSpPr>
        <p:spPr>
          <a:xfrm>
            <a:off x="209550" y="160339"/>
            <a:ext cx="7886700" cy="804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</a:t>
            </a:r>
            <a:br>
              <a:rPr lang="de-DE" dirty="0"/>
            </a:br>
            <a:r>
              <a:rPr lang="de-DE" dirty="0"/>
              <a:t>durch Klicken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819150" y="4668839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0">
                <a:solidFill>
                  <a:schemeClr val="bg1"/>
                </a:solidFill>
              </a:defRPr>
            </a:lvl1pPr>
          </a:lstStyle>
          <a:p>
            <a:r>
              <a:rPr lang="de-DE"/>
              <a:t>2022-03-18 | MTB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idx="1"/>
          </p:nvPr>
        </p:nvSpPr>
        <p:spPr>
          <a:xfrm>
            <a:off x="209550" y="1190627"/>
            <a:ext cx="4374000" cy="285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9" r:id="rId2"/>
    <p:sldLayoutId id="2147483660" r:id="rId3"/>
  </p:sldLayoutIdLst>
  <p:hf sldNum="0" hdr="0" dt="0"/>
  <p:txStyles>
    <p:titleStyle>
      <a:lvl1pPr algn="l" defTabSz="457171" rtl="0" eaLnBrk="1" latinLnBrk="0" hangingPunct="1">
        <a:spcBef>
          <a:spcPct val="0"/>
        </a:spcBef>
        <a:buNone/>
        <a:defRPr sz="2800" b="1" kern="1200">
          <a:solidFill>
            <a:srgbClr val="00446B"/>
          </a:solidFill>
          <a:latin typeface="+mj-lt"/>
          <a:ea typeface="+mj-ea"/>
          <a:cs typeface="+mj-cs"/>
        </a:defRPr>
      </a:lvl1pPr>
    </p:titleStyle>
    <p:bodyStyle>
      <a:lvl1pPr marL="0" indent="0" algn="l" defTabSz="457171" rtl="0" eaLnBrk="1" latinLnBrk="0" hangingPunct="1">
        <a:spcBef>
          <a:spcPct val="20000"/>
        </a:spcBef>
        <a:buFont typeface="Arial"/>
        <a:buNone/>
        <a:defRPr sz="2000" kern="1200">
          <a:solidFill>
            <a:srgbClr val="00446B"/>
          </a:solidFill>
          <a:latin typeface="+mn-lt"/>
          <a:ea typeface="+mn-ea"/>
          <a:cs typeface="+mn-cs"/>
        </a:defRPr>
      </a:lvl1pPr>
      <a:lvl2pPr marL="457170" indent="0" algn="l" defTabSz="457171" rtl="0" eaLnBrk="1" latinLnBrk="0" hangingPunct="1">
        <a:spcBef>
          <a:spcPct val="20000"/>
        </a:spcBef>
        <a:buFont typeface="Arial"/>
        <a:buNone/>
        <a:defRPr sz="1800" kern="1200">
          <a:solidFill>
            <a:srgbClr val="00446B"/>
          </a:solidFill>
          <a:latin typeface="+mn-lt"/>
          <a:ea typeface="+mn-ea"/>
          <a:cs typeface="+mn-cs"/>
        </a:defRPr>
      </a:lvl2pPr>
      <a:lvl3pPr marL="1142927" indent="-228585" algn="l" defTabSz="457171" rtl="0" eaLnBrk="1" latinLnBrk="0" hangingPunct="1">
        <a:spcBef>
          <a:spcPct val="20000"/>
        </a:spcBef>
        <a:buFont typeface="Arial"/>
        <a:buChar char="•"/>
        <a:defRPr sz="2000" kern="1200">
          <a:solidFill>
            <a:srgbClr val="00446B"/>
          </a:solidFill>
          <a:latin typeface="+mn-lt"/>
          <a:ea typeface="+mn-ea"/>
          <a:cs typeface="+mn-cs"/>
        </a:defRPr>
      </a:lvl3pPr>
      <a:lvl4pPr marL="1600098" indent="-228585" algn="l" defTabSz="457171" rtl="0" eaLnBrk="1" latinLnBrk="0" hangingPunct="1">
        <a:spcBef>
          <a:spcPct val="20000"/>
        </a:spcBef>
        <a:buFont typeface="Arial"/>
        <a:buChar char="–"/>
        <a:defRPr sz="1800" kern="1200">
          <a:solidFill>
            <a:srgbClr val="00446B"/>
          </a:solidFill>
          <a:latin typeface="+mn-lt"/>
          <a:ea typeface="+mn-ea"/>
          <a:cs typeface="+mn-cs"/>
        </a:defRPr>
      </a:lvl4pPr>
      <a:lvl5pPr marL="2057268" indent="-228585" algn="l" defTabSz="457171" rtl="0" eaLnBrk="1" latinLnBrk="0" hangingPunct="1">
        <a:spcBef>
          <a:spcPct val="20000"/>
        </a:spcBef>
        <a:buFont typeface="Arial"/>
        <a:buChar char="»"/>
        <a:defRPr sz="1800" kern="1200">
          <a:solidFill>
            <a:srgbClr val="00446B"/>
          </a:solidFill>
          <a:latin typeface="+mn-lt"/>
          <a:ea typeface="+mn-ea"/>
          <a:cs typeface="+mn-cs"/>
        </a:defRPr>
      </a:lvl5pPr>
      <a:lvl6pPr marL="2514439" indent="-228585" algn="l" defTabSz="45717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10" indent="-228585" algn="l" defTabSz="45717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81" indent="-228585" algn="l" defTabSz="45717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51" indent="-228585" algn="l" defTabSz="45717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1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1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2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83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54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24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95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66" algn="l" defTabSz="45717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94A062-09FE-4884-8578-EF083388A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Preise</a:t>
            </a:r>
            <a:br>
              <a:rPr lang="de-DE" dirty="0"/>
            </a:b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2C6C513-3A1A-4BB0-B680-6D93321D12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2022-03-18 | MTB</a:t>
            </a:r>
            <a:endParaRPr lang="de-DE" dirty="0"/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E793D76B-6A68-4F66-83AD-AA786F5EDC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119311"/>
              </p:ext>
            </p:extLst>
          </p:nvPr>
        </p:nvGraphicFramePr>
        <p:xfrm>
          <a:off x="371474" y="638175"/>
          <a:ext cx="5842035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157">
                  <a:extLst>
                    <a:ext uri="{9D8B030D-6E8A-4147-A177-3AD203B41FA5}">
                      <a16:colId xmlns:a16="http://schemas.microsoft.com/office/drawing/2014/main" val="3078535978"/>
                    </a:ext>
                  </a:extLst>
                </a:gridCol>
                <a:gridCol w="1696002">
                  <a:extLst>
                    <a:ext uri="{9D8B030D-6E8A-4147-A177-3AD203B41FA5}">
                      <a16:colId xmlns:a16="http://schemas.microsoft.com/office/drawing/2014/main" val="1221215065"/>
                    </a:ext>
                  </a:extLst>
                </a:gridCol>
                <a:gridCol w="2532565">
                  <a:extLst>
                    <a:ext uri="{9D8B030D-6E8A-4147-A177-3AD203B41FA5}">
                      <a16:colId xmlns:a16="http://schemas.microsoft.com/office/drawing/2014/main" val="1176395455"/>
                    </a:ext>
                  </a:extLst>
                </a:gridCol>
                <a:gridCol w="821311">
                  <a:extLst>
                    <a:ext uri="{9D8B030D-6E8A-4147-A177-3AD203B41FA5}">
                      <a16:colId xmlns:a16="http://schemas.microsoft.com/office/drawing/2014/main" val="5226283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List Price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4661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1490825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MTB SG-JGP-P 80-1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Single Gripper Bundle JGP 80-1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1.600 €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9377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1490827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MTB SG-JGP-P 100-1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Single Gripper Bundle JGP 100-1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1.670 €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79821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1490830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MTB DG-JGP-P 64-1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Double Gripper Bundle JGP 64-1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2.460 €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92614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1490832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MTB DG-JGP-P 80-1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Double Gripper Bundle JGP 80-1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2.550 €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71525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1490833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MTB KS-PGS3 100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Vise Bundle PGS3-LH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2.350 €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75067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1490834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MTB CNK-SG/DG-RF1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Gripper Connection Kit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230 €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89056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1490839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MTB CNK-KS-RF1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Vise Connection Kit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/>
                        <a:t>110 €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77363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1490841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MTB AUB-JGP-P 64/15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Standard Finger Set JGP-P 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235 €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5929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1490846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MTB AUB-JGP-P 80/25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Standard Finger Set JGP-P 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250 €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851792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1490854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MTB AUB-JGP-P 100/32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Standard Finger Set JGP-P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290 €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16750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0402221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MTB KTR-H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Tandem KTR-H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155 €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19593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0300042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UZB 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Intermediate jaw UZB 64 (one piece)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179 €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11065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0300043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UZB 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Intermediate jaw UZB 80 (one piece)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197 €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343719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0300044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UZB 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7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b="1" dirty="0"/>
                        <a:t>Intermediate jaw UZB 100 (one piece)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218 €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61852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3686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SCH_PPT_VORLAGE_16-9_230112" val="Yc1SrUJ7"/>
  <p:tag name="ARTICULATE_PROJECT_OPEN" val="0"/>
  <p:tag name="ARTICULATE_SLIDE_COUNT" val="1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CH_PPT_Vorlage_16-9_2301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51ea74bd-71d5-4fc7-86f8-59e69b2f3848">
      <UserInfo>
        <DisplayName>Kunz, Martin</DisplayName>
        <AccountId>109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1EA88692196343BAF95DBA50F6A209" ma:contentTypeVersion="9" ma:contentTypeDescription="Ein neues Dokument erstellen." ma:contentTypeScope="" ma:versionID="4e3b8089d43bcceca23f0cd14d0c1bde">
  <xsd:schema xmlns:xsd="http://www.w3.org/2001/XMLSchema" xmlns:xs="http://www.w3.org/2001/XMLSchema" xmlns:p="http://schemas.microsoft.com/office/2006/metadata/properties" xmlns:ns2="1f337b43-997f-43bf-959a-bbb71dddae46" xmlns:ns3="51ea74bd-71d5-4fc7-86f8-59e69b2f3848" targetNamespace="http://schemas.microsoft.com/office/2006/metadata/properties" ma:root="true" ma:fieldsID="cc3d850c655a53df4c99fc539ba000ba" ns2:_="" ns3:_="">
    <xsd:import namespace="1f337b43-997f-43bf-959a-bbb71dddae46"/>
    <xsd:import namespace="51ea74bd-71d5-4fc7-86f8-59e69b2f38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337b43-997f-43bf-959a-bbb71dddae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ea74bd-71d5-4fc7-86f8-59e69b2f384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4D808E5-7120-4C93-96C3-D9BFFD428A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E1EAD2-3B0B-46F1-BDF4-F2D3143A00CC}">
  <ds:schemaRefs>
    <ds:schemaRef ds:uri="http://purl.org/dc/dcmitype/"/>
    <ds:schemaRef ds:uri="ad399005-42bc-4835-9a5b-c9f17fde71f6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51ea74bd-71d5-4fc7-86f8-59e69b2f3848"/>
  </ds:schemaRefs>
</ds:datastoreItem>
</file>

<file path=customXml/itemProps3.xml><?xml version="1.0" encoding="utf-8"?>
<ds:datastoreItem xmlns:ds="http://schemas.openxmlformats.org/officeDocument/2006/customXml" ds:itemID="{7CCA0722-7342-4CAC-8588-96D96B716B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337b43-997f-43bf-959a-bbb71dddae46"/>
    <ds:schemaRef ds:uri="51ea74bd-71d5-4fc7-86f8-59e69b2f38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SCH_PPT_Vorlage_16-9_230112</Template>
  <TotalTime>0</TotalTime>
  <Words>163</Words>
  <Application>Microsoft Office PowerPoint</Application>
  <PresentationFormat>Bildschirmpräsentation (16:9)</PresentationFormat>
  <Paragraphs>62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SCH_PPT_Vorlage_16-9_230112</vt:lpstr>
      <vt:lpstr>Preise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Ludewig, Stephan</dc:creator>
  <cp:lastModifiedBy>Schell, Benjamin</cp:lastModifiedBy>
  <cp:revision>225</cp:revision>
  <cp:lastPrinted>2014-06-25T16:59:27Z</cp:lastPrinted>
  <dcterms:created xsi:type="dcterms:W3CDTF">2012-06-26T15:13:48Z</dcterms:created>
  <dcterms:modified xsi:type="dcterms:W3CDTF">2022-03-18T09:25:03Z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BB168B60-77D4-4875-BE5F-2ECECB6BC60E</vt:lpwstr>
  </property>
  <property fmtid="{D5CDD505-2E9C-101B-9397-08002B2CF9AE}" pid="3" name="ArticulatePath">
    <vt:lpwstr>SCHUNK_PPT-Vorlage_16_9_0321_DE_inArbeit</vt:lpwstr>
  </property>
  <property fmtid="{D5CDD505-2E9C-101B-9397-08002B2CF9AE}" pid="4" name="ContentTypeId">
    <vt:lpwstr>0x010100BF1EA88692196343BAF95DBA50F6A209</vt:lpwstr>
  </property>
</Properties>
</file>