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2-finger parallel gripper I Parallel gripper I MTB</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MTB</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41154.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4115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354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Product presentation</a:t>
            </a:r>
          </a:p>
          <a:p>
            <a:pPr marL="63104">
              <a:lnSpc>
                <a:spcPts val="2400"/>
              </a:lnSpc>
              <a:spcBef>
                <a:spcPct val="0"/>
              </a:spcBef>
              <a:spcAft>
                <a:spcPts val="900"/>
              </a:spcAft>
              <a:defRPr/>
            </a:pPr>
            <a:r>
              <a:rPr lang="de-DE" sz="2250">
                <a:solidFill>
                  <a:srgbClr val="FFFFFF"/>
                </a:solidFill>
              </a:rPr>
              <a:t>MTB</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Parallel gripper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Parallel gripper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The right bundles for a quick entry into automated machine loading and unloading</a:t>
            </a:r>
            <a:endParaRPr lang="de-DE" sz="1013" b="1">
              <a:solidFill>
                <a:srgbClr val="003D6A"/>
              </a:solidFill>
            </a:endParaRPr>
          </a:p>
          <a:p>
            <a:endParaRPr lang="de-DE" sz="1013" b="1">
              <a:solidFill>
                <a:srgbClr val="00446B"/>
              </a:solidFill>
            </a:endParaRPr>
          </a:p>
          <a:p>
            <a:r>
              <a:rPr lang="de-DE" sz="1013" b="1">
                <a:solidFill>
                  <a:srgbClr val="00446B"/>
                </a:solidFill>
              </a:rPr>
              <a:t>Ready for operation on the robot in five steps</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The MTB application kits enable quick and easy implementation of automated machine loading. The specific application kits take on the important key role of workpiece handling and workpiece clamping. They seamlessly fit into the machine environment.</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Modular. Flexible. Easy.</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Principle of function</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Clamping force block</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Double gripper</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Single gripper</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1000">
                <a:solidFill>
                  <a:srgbClr val="003D6A"/>
                </a:solidFill>
              </a:rPr>
              <a:t>The robot is an important key element in automated machine loading. It deals with the feeding of raw parts and also removes the finished products. The MTB application kits combine the SCHUNK SYNERGY from gripping and clamping technology and provide support both when clamping the workpieces within the machine and when handling them with the robot.</a:t>
            </a:r>
          </a:p>
          <a:p>
            <a:r>
              <a:rPr lang="de-DE" sz="1000">
                <a:solidFill>
                  <a:srgbClr val="003D6A"/>
                </a:solidFill>
              </a:rPr>
              <a:t/>
            </a:r>
          </a:p>
          <a:p>
            <a:r>
              <a:rPr lang="de-DE" sz="1000">
                <a:solidFill>
                  <a:srgbClr val="003D6A"/>
                </a:solidFill>
              </a:rPr>
              <a:t/>
            </a:r>
          </a:p>
          <a:p>
            <a:r>
              <a:rPr lang="de-DE" sz="10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Functional description</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Advantages – Your benefits</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The perfect match. </a:t>
            </a:r>
            <a:r>
              <a:rPr lang="de-DE" sz="1200">
                <a:solidFill>
                  <a:srgbClr val="003D6A"/>
                </a:solidFill>
              </a:rPr>
              <a:t>Due to the high application specialization of the application kits, you do not have to search long for a suitable solution. Use your time for more important things.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Increased productivity. </a:t>
            </a:r>
            <a:r>
              <a:rPr lang="de-DE" sz="1200">
                <a:solidFill>
                  <a:srgbClr val="003D6A"/>
                </a:solidFill>
              </a:rPr>
              <a:t>You don't have an employee available for a third shift? Let the robot work for you.</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Relieve employees. </a:t>
            </a:r>
            <a:r>
              <a:rPr lang="de-DE" sz="1200">
                <a:solidFill>
                  <a:srgbClr val="003D6A"/>
                </a:solidFill>
              </a:rPr>
              <a:t>Protect your employees from dirty, dangerous and tedious tasks such as manual loading and cleaning operations.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Plug &amp; work. </a:t>
            </a:r>
            <a:r>
              <a:rPr lang="de-DE" sz="1200">
                <a:solidFill>
                  <a:srgbClr val="003D6A"/>
                </a:solidFill>
              </a:rPr>
              <a:t>The seamless integration of the components into the robot control system saves you from having to carry out extensive integration work.</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Technical data</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2386622"/>
                <a:gridCol xmlns:rel="http://schemas.openxmlformats.org/package/2006/relationships" xmlns:f="http://www.f.com" w="1193311"/>
                <a:gridCol xmlns:rel="http://schemas.openxmlformats.org/package/2006/relationships" xmlns:f="http://www.f.com" w="1193311"/>
                <a:gridCol xmlns:rel="http://schemas.openxmlformats.org/package/2006/relationships" xmlns:f="http://www.f.com" w="1193311"/>
                <a:gridCol xmlns:rel="http://schemas.openxmlformats.org/package/2006/relationships" xmlns:f="http://www.f.com" w="1193311"/>
                <a:gridCol xmlns:rel="http://schemas.openxmlformats.org/package/2006/relationships" xmlns:f="http://www.f.com" w="1193311"/>
              </a:tblGrid>
              <a:tr xmlns:rel="http://schemas.openxmlformats.org/package/2006/relationships" xmlns:f="http://www.f.com" h="253080">
                <a:tc gridSpan="6">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Technical data overview</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Description</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Stroke per jaw</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Weight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Closing force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Opening force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Recommended workpiece weight</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Single Gripper JGP-P 80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0.99</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610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2.75</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Single Gripper JGP-P 100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1.38</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870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930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4.35</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Double Gripper JGP-P 64</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1.62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375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1.75</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Double Gripper JGP-P 80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610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2.75</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Vise PGS3 100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