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2-Finger-Parallelgreifer I Parallelgreifer I MTB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MTB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41154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4115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354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MTB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Parallelgreifer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Parallelgreifer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Die passenden Bundles für den schnellen Start in die automatisierte Maschinenbe- und -entladung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In fünf Schritten betriebsbereit am Roboter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100" b="1">
                <a:solidFill>
                  <a:srgbClr val="003D6A"/>
                </a:solidFill>
              </a:rPr>
              <a:t>Die Applikations-Kits MTB ermöglichen die schnelle und einfache Umsetzung einer automatisierten Maschinenbeladung. Dabei übernehmen die anwendungsspezifischen Applikations-Kits die wichtige Schlüsselrolle der Werkstückhandhabung und Werkstückspannung. Sie fügen sich dabei nahtlos in die Maschinenumgebung ein.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Modular. Flexibel. Einfach.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Kraftspannblock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Doppelgreifer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Einfachgreifer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000">
                <a:solidFill>
                  <a:srgbClr val="003D6A"/>
                </a:solidFill>
              </a:rPr>
              <a:t>Ein wichtiges Schlüsselelement einer automatisierten Maschinenbeladung ist der Roboter. Er kümmert sich um die Zuführung von Rohteilen und entnimmt außerdem die fertigen Produkte. Die Applikations-Kits MTB vereinen die SCHUNK-Synergie aus Greif- und Spanntechnik und unterstützen sowohl beim Spannen der Werkstücke innerhalb der Maschine als auch bei der Handhabung derselben mit dem Roboter.</a:t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Perfect Match. </a:t>
            </a:r>
            <a:r>
              <a:rPr lang="de-DE" sz="1200">
                <a:solidFill>
                  <a:srgbClr val="003D6A"/>
                </a:solidFill>
              </a:rPr>
              <a:t>Durch die hohe Anwendungsspezialisierung der Applikations-Kits müssen Sie nicht lange nach einer geeigneten Lösung suchen. Nutzen Sie Ihre Zeit für wichtigere Dinge.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Produktivitätssteigerung. </a:t>
            </a:r>
            <a:r>
              <a:rPr lang="de-DE" sz="1200">
                <a:solidFill>
                  <a:srgbClr val="003D6A"/>
                </a:solidFill>
              </a:rPr>
              <a:t>Sie haben keinen Mitarbeiter für eine dritte Schicht verfügbar? Lassen Sie den Roboter für sich arbeiten.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Mitarbeiterentlastung. </a:t>
            </a:r>
            <a:r>
              <a:rPr lang="de-DE" sz="1200">
                <a:solidFill>
                  <a:srgbClr val="003D6A"/>
                </a:solidFill>
              </a:rPr>
              <a:t>Schützen Sie Ihre Mitarbeiter vor schmutzigen, gefährlichen und langweiligen Arbeiten wie manuellen Beladungs- und Reinigungsvorgängen.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Plug &amp; Work. </a:t>
            </a:r>
            <a:r>
              <a:rPr lang="de-DE" sz="1200">
                <a:solidFill>
                  <a:srgbClr val="003D6A"/>
                </a:solidFill>
              </a:rPr>
              <a:t>Durch die nahtlose Integration der Komponenten in die Robotersteuerung sparen Sie sich die umfangreiche Integrationsarbeit.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2386622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</a:tblGrid>
              <a:tr xmlns:rel="http://schemas.openxmlformats.org/package/2006/relationships" xmlns:f="http://www.f.com" h="253080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Bezeichnung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Schließkraft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Öffnungskraft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Single Gripper JGP-P 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0.99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Single Gripper JGP-P 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1.38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Double Gripper JGP-P 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375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1.75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Double Gripper JGP-P 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Vise PGS3 100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