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6.xml" ContentType="application/vnd.openxmlformats-officedocument.presentationml.tags+xml"/>
  <Override PartName="/ppt/notesSlides/notesSlide1.xml" ContentType="application/vnd.openxmlformats-officedocument.presentationml.notesSlide+xml"/>
  <Override PartName="/ppt/tags/tag7.xml" ContentType="application/vnd.openxmlformats-officedocument.presentationml.tags+xml"/>
  <Override PartName="/ppt/notesSlides/notesSlide2.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6"/>
  </p:notesMasterIdLst>
  <p:handoutMasterIdLst>
    <p:handoutMasterId r:id="rId27"/>
  </p:handoutMasterIdLst>
  <p:sldIdLst>
    <p:sldId id="299" r:id="rId5"/>
    <p:sldId id="684" r:id="rId6"/>
    <p:sldId id="1060" r:id="rId7"/>
    <p:sldId id="1052" r:id="rId8"/>
    <p:sldId id="685" r:id="rId9"/>
    <p:sldId id="1058" r:id="rId10"/>
    <p:sldId id="1053" r:id="rId11"/>
    <p:sldId id="1063" r:id="rId12"/>
    <p:sldId id="690" r:id="rId13"/>
    <p:sldId id="1066" r:id="rId14"/>
    <p:sldId id="1064" r:id="rId15"/>
    <p:sldId id="484" r:id="rId16"/>
    <p:sldId id="1068" r:id="rId17"/>
    <p:sldId id="1065" r:id="rId18"/>
    <p:sldId id="1062" r:id="rId19"/>
    <p:sldId id="1071" r:id="rId20"/>
    <p:sldId id="1057" r:id="rId21"/>
    <p:sldId id="1055" r:id="rId22"/>
    <p:sldId id="1067" r:id="rId23"/>
    <p:sldId id="1072" r:id="rId24"/>
    <p:sldId id="279" r:id="rId25"/>
  </p:sldIdLst>
  <p:sldSz cx="9144000" cy="5143500" type="screen16x9"/>
  <p:notesSz cx="6858000" cy="9144000"/>
  <p:custDataLst>
    <p:tags r:id="rId28"/>
  </p:custDataLst>
  <p:defaultTextStyle>
    <a:defPPr>
      <a:defRPr lang="de-DE"/>
    </a:defPPr>
    <a:lvl1pPr marL="0" algn="l" defTabSz="457171" rtl="0" eaLnBrk="1" latinLnBrk="0" hangingPunct="1">
      <a:defRPr sz="1800" kern="1200">
        <a:solidFill>
          <a:schemeClr val="tx1"/>
        </a:solidFill>
        <a:latin typeface="+mn-lt"/>
        <a:ea typeface="+mn-ea"/>
        <a:cs typeface="+mn-cs"/>
      </a:defRPr>
    </a:lvl1pPr>
    <a:lvl2pPr marL="457171" algn="l" defTabSz="457171" rtl="0" eaLnBrk="1" latinLnBrk="0" hangingPunct="1">
      <a:defRPr sz="1800" kern="1200">
        <a:solidFill>
          <a:schemeClr val="tx1"/>
        </a:solidFill>
        <a:latin typeface="+mn-lt"/>
        <a:ea typeface="+mn-ea"/>
        <a:cs typeface="+mn-cs"/>
      </a:defRPr>
    </a:lvl2pPr>
    <a:lvl3pPr marL="914341" algn="l" defTabSz="457171" rtl="0" eaLnBrk="1" latinLnBrk="0" hangingPunct="1">
      <a:defRPr sz="1800" kern="1200">
        <a:solidFill>
          <a:schemeClr val="tx1"/>
        </a:solidFill>
        <a:latin typeface="+mn-lt"/>
        <a:ea typeface="+mn-ea"/>
        <a:cs typeface="+mn-cs"/>
      </a:defRPr>
    </a:lvl3pPr>
    <a:lvl4pPr marL="1371512" algn="l" defTabSz="457171" rtl="0" eaLnBrk="1" latinLnBrk="0" hangingPunct="1">
      <a:defRPr sz="1800" kern="1200">
        <a:solidFill>
          <a:schemeClr val="tx1"/>
        </a:solidFill>
        <a:latin typeface="+mn-lt"/>
        <a:ea typeface="+mn-ea"/>
        <a:cs typeface="+mn-cs"/>
      </a:defRPr>
    </a:lvl4pPr>
    <a:lvl5pPr marL="1828683" algn="l" defTabSz="457171" rtl="0" eaLnBrk="1" latinLnBrk="0" hangingPunct="1">
      <a:defRPr sz="1800" kern="1200">
        <a:solidFill>
          <a:schemeClr val="tx1"/>
        </a:solidFill>
        <a:latin typeface="+mn-lt"/>
        <a:ea typeface="+mn-ea"/>
        <a:cs typeface="+mn-cs"/>
      </a:defRPr>
    </a:lvl5pPr>
    <a:lvl6pPr marL="2285854" algn="l" defTabSz="457171" rtl="0" eaLnBrk="1" latinLnBrk="0" hangingPunct="1">
      <a:defRPr sz="1800" kern="1200">
        <a:solidFill>
          <a:schemeClr val="tx1"/>
        </a:solidFill>
        <a:latin typeface="+mn-lt"/>
        <a:ea typeface="+mn-ea"/>
        <a:cs typeface="+mn-cs"/>
      </a:defRPr>
    </a:lvl6pPr>
    <a:lvl7pPr marL="2743024" algn="l" defTabSz="457171" rtl="0" eaLnBrk="1" latinLnBrk="0" hangingPunct="1">
      <a:defRPr sz="1800" kern="1200">
        <a:solidFill>
          <a:schemeClr val="tx1"/>
        </a:solidFill>
        <a:latin typeface="+mn-lt"/>
        <a:ea typeface="+mn-ea"/>
        <a:cs typeface="+mn-cs"/>
      </a:defRPr>
    </a:lvl7pPr>
    <a:lvl8pPr marL="3200195" algn="l" defTabSz="457171" rtl="0" eaLnBrk="1" latinLnBrk="0" hangingPunct="1">
      <a:defRPr sz="1800" kern="1200">
        <a:solidFill>
          <a:schemeClr val="tx1"/>
        </a:solidFill>
        <a:latin typeface="+mn-lt"/>
        <a:ea typeface="+mn-ea"/>
        <a:cs typeface="+mn-cs"/>
      </a:defRPr>
    </a:lvl8pPr>
    <a:lvl9pPr marL="3657366" algn="l" defTabSz="457171"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50">
          <p15:clr>
            <a:srgbClr val="A4A3A4"/>
          </p15:clr>
        </p15:guide>
        <p15:guide id="2" orient="horz" pos="356">
          <p15:clr>
            <a:srgbClr val="A4A3A4"/>
          </p15:clr>
        </p15:guide>
        <p15:guide id="3" orient="horz" pos="590">
          <p15:clr>
            <a:srgbClr val="A4A3A4"/>
          </p15:clr>
        </p15:guide>
        <p15:guide id="4" pos="5472">
          <p15:clr>
            <a:srgbClr val="A4A3A4"/>
          </p15:clr>
        </p15:guide>
        <p15:guide id="5" pos="204" userDrawn="1">
          <p15:clr>
            <a:srgbClr val="A4A3A4"/>
          </p15:clr>
        </p15:guide>
        <p15:guide id="6" pos="2831">
          <p15:clr>
            <a:srgbClr val="A4A3A4"/>
          </p15:clr>
        </p15:guide>
        <p15:guide id="7" pos="1610" userDrawn="1">
          <p15:clr>
            <a:srgbClr val="A4A3A4"/>
          </p15:clr>
        </p15:guide>
        <p15:guide id="8" pos="288">
          <p15:clr>
            <a:srgbClr val="A4A3A4"/>
          </p15:clr>
        </p15:guide>
        <p15:guide id="9" pos="9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D6A"/>
    <a:srgbClr val="00446B"/>
    <a:srgbClr val="009EE0"/>
    <a:srgbClr val="EAF2F9"/>
    <a:srgbClr val="D7E2ED"/>
    <a:srgbClr val="84D0F0"/>
    <a:srgbClr val="17385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F681D3-02F9-48FC-BD14-544E63ED0B3B}" v="6" dt="2022-01-11T09:59:41.640"/>
    <p1510:client id="{6EEC4A04-99F4-496D-B163-64697633FCBF}" v="1" dt="2022-01-12T10:56:55.771"/>
    <p1510:client id="{A8310BAE-FB88-4BF1-B557-F3BDC4E92BA7}" v="1" dt="2022-01-10T12:58:45.535"/>
  </p1510:revLst>
</p1510:revInfo>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29" d="100"/>
          <a:sy n="129" d="100"/>
        </p:scale>
        <p:origin x="1086" y="96"/>
      </p:cViewPr>
      <p:guideLst>
        <p:guide orient="horz" pos="2450"/>
        <p:guide orient="horz" pos="356"/>
        <p:guide orient="horz" pos="590"/>
        <p:guide pos="5472"/>
        <p:guide pos="204"/>
        <p:guide pos="2831"/>
        <p:guide pos="1610"/>
        <p:guide pos="288"/>
        <p:guide pos="939"/>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gs" Target="tags/tag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peret, Quentin" userId="S::quentin.esperet@fr.schunk.com::70834d2d-182f-41d0-b9a7-53703c000bf4" providerId="AD" clId="Web-{6EEC4A04-99F4-496D-B163-64697633FCBF}"/>
    <pc:docChg chg="modSld">
      <pc:chgData name="Esperet, Quentin" userId="S::quentin.esperet@fr.schunk.com::70834d2d-182f-41d0-b9a7-53703c000bf4" providerId="AD" clId="Web-{6EEC4A04-99F4-496D-B163-64697633FCBF}" dt="2022-01-12T10:56:55.771" v="0"/>
      <pc:docMkLst>
        <pc:docMk/>
      </pc:docMkLst>
      <pc:sldChg chg="delSp">
        <pc:chgData name="Esperet, Quentin" userId="S::quentin.esperet@fr.schunk.com::70834d2d-182f-41d0-b9a7-53703c000bf4" providerId="AD" clId="Web-{6EEC4A04-99F4-496D-B163-64697633FCBF}" dt="2022-01-12T10:56:55.771" v="0"/>
        <pc:sldMkLst>
          <pc:docMk/>
          <pc:sldMk cId="2592859901" sldId="1064"/>
        </pc:sldMkLst>
        <pc:spChg chg="del">
          <ac:chgData name="Esperet, Quentin" userId="S::quentin.esperet@fr.schunk.com::70834d2d-182f-41d0-b9a7-53703c000bf4" providerId="AD" clId="Web-{6EEC4A04-99F4-496D-B163-64697633FCBF}" dt="2022-01-12T10:56:55.771" v="0"/>
          <ac:spMkLst>
            <pc:docMk/>
            <pc:sldMk cId="2592859901" sldId="1064"/>
            <ac:spMk id="5" creationId="{54CFA04D-EF17-4575-BAA0-FA4A52509E36}"/>
          </ac:spMkLst>
        </pc:spChg>
      </pc:sldChg>
    </pc:docChg>
  </pc:docChgLst>
  <pc:docChgLst>
    <pc:chgData name="Aksler, Vlastimil" userId="S::vlastimil.aksler@cz.schunk.com::b95e499f-8669-4553-ae94-8ac152a9ddce" providerId="AD" clId="Web-{0EEF43ED-55D3-4C11-B72D-632FBF9C4B88}"/>
    <pc:docChg chg="modSld">
      <pc:chgData name="Aksler, Vlastimil" userId="S::vlastimil.aksler@cz.schunk.com::b95e499f-8669-4553-ae94-8ac152a9ddce" providerId="AD" clId="Web-{0EEF43ED-55D3-4C11-B72D-632FBF9C4B88}" dt="2022-01-03T11:58:12.926" v="0"/>
      <pc:docMkLst>
        <pc:docMk/>
      </pc:docMkLst>
      <pc:sldChg chg="addSp">
        <pc:chgData name="Aksler, Vlastimil" userId="S::vlastimil.aksler@cz.schunk.com::b95e499f-8669-4553-ae94-8ac152a9ddce" providerId="AD" clId="Web-{0EEF43ED-55D3-4C11-B72D-632FBF9C4B88}" dt="2022-01-03T11:58:12.926" v="0"/>
        <pc:sldMkLst>
          <pc:docMk/>
          <pc:sldMk cId="2592859901" sldId="1064"/>
        </pc:sldMkLst>
        <pc:spChg chg="add">
          <ac:chgData name="Aksler, Vlastimil" userId="S::vlastimil.aksler@cz.schunk.com::b95e499f-8669-4553-ae94-8ac152a9ddce" providerId="AD" clId="Web-{0EEF43ED-55D3-4C11-B72D-632FBF9C4B88}" dt="2022-01-03T11:58:12.926" v="0"/>
          <ac:spMkLst>
            <pc:docMk/>
            <pc:sldMk cId="2592859901" sldId="1064"/>
            <ac:spMk id="5" creationId="{54CFA04D-EF17-4575-BAA0-FA4A52509E36}"/>
          </ac:spMkLst>
        </pc:spChg>
      </pc:sldChg>
    </pc:docChg>
  </pc:docChgLst>
  <pc:docChgLst>
    <pc:chgData name="Schell, Benjamin" userId="f9e67e3d-e662-49bf-b5ba-a1e4014e19f0" providerId="ADAL" clId="{9CF25F28-3A7A-4DB4-9087-412D29750C42}"/>
    <pc:docChg chg="undo custSel modSld sldOrd">
      <pc:chgData name="Schell, Benjamin" userId="f9e67e3d-e662-49bf-b5ba-a1e4014e19f0" providerId="ADAL" clId="{9CF25F28-3A7A-4DB4-9087-412D29750C42}" dt="2021-12-08T13:13:25.932" v="987" actId="20577"/>
      <pc:docMkLst>
        <pc:docMk/>
      </pc:docMkLst>
      <pc:sldChg chg="delSp modSp mod">
        <pc:chgData name="Schell, Benjamin" userId="f9e67e3d-e662-49bf-b5ba-a1e4014e19f0" providerId="ADAL" clId="{9CF25F28-3A7A-4DB4-9087-412D29750C42}" dt="2021-12-08T13:00:22.188" v="7" actId="20577"/>
        <pc:sldMkLst>
          <pc:docMk/>
          <pc:sldMk cId="3592152760" sldId="299"/>
        </pc:sldMkLst>
        <pc:spChg chg="del">
          <ac:chgData name="Schell, Benjamin" userId="f9e67e3d-e662-49bf-b5ba-a1e4014e19f0" providerId="ADAL" clId="{9CF25F28-3A7A-4DB4-9087-412D29750C42}" dt="2021-12-08T13:00:07.625" v="1" actId="478"/>
          <ac:spMkLst>
            <pc:docMk/>
            <pc:sldMk cId="3592152760" sldId="299"/>
            <ac:spMk id="2" creationId="{266B3EE9-29E0-4803-AEB2-CBB447F2BAD3}"/>
          </ac:spMkLst>
        </pc:spChg>
        <pc:spChg chg="mod">
          <ac:chgData name="Schell, Benjamin" userId="f9e67e3d-e662-49bf-b5ba-a1e4014e19f0" providerId="ADAL" clId="{9CF25F28-3A7A-4DB4-9087-412D29750C42}" dt="2021-12-08T13:00:22.188" v="7" actId="20577"/>
          <ac:spMkLst>
            <pc:docMk/>
            <pc:sldMk cId="3592152760" sldId="299"/>
            <ac:spMk id="49" creationId="{00000000-0000-0000-0000-000000000000}"/>
          </ac:spMkLst>
        </pc:spChg>
      </pc:sldChg>
      <pc:sldChg chg="delSp modSp mod">
        <pc:chgData name="Schell, Benjamin" userId="f9e67e3d-e662-49bf-b5ba-a1e4014e19f0" providerId="ADAL" clId="{9CF25F28-3A7A-4DB4-9087-412D29750C42}" dt="2021-12-08T13:04:05.665" v="213" actId="20577"/>
        <pc:sldMkLst>
          <pc:docMk/>
          <pc:sldMk cId="746542005" sldId="684"/>
        </pc:sldMkLst>
        <pc:spChg chg="mod">
          <ac:chgData name="Schell, Benjamin" userId="f9e67e3d-e662-49bf-b5ba-a1e4014e19f0" providerId="ADAL" clId="{9CF25F28-3A7A-4DB4-9087-412D29750C42}" dt="2021-12-08T13:04:05.665" v="213" actId="20577"/>
          <ac:spMkLst>
            <pc:docMk/>
            <pc:sldMk cId="746542005" sldId="684"/>
            <ac:spMk id="3" creationId="{2172AFB8-DACC-4E44-B900-A3CCACBFCF69}"/>
          </ac:spMkLst>
        </pc:spChg>
        <pc:spChg chg="del">
          <ac:chgData name="Schell, Benjamin" userId="f9e67e3d-e662-49bf-b5ba-a1e4014e19f0" providerId="ADAL" clId="{9CF25F28-3A7A-4DB4-9087-412D29750C42}" dt="2021-12-08T12:59:52.386" v="0" actId="478"/>
          <ac:spMkLst>
            <pc:docMk/>
            <pc:sldMk cId="746542005" sldId="684"/>
            <ac:spMk id="4" creationId="{0F9E937B-24F5-4861-A055-4E1D03282787}"/>
          </ac:spMkLst>
        </pc:spChg>
      </pc:sldChg>
      <pc:sldChg chg="ord">
        <pc:chgData name="Schell, Benjamin" userId="f9e67e3d-e662-49bf-b5ba-a1e4014e19f0" providerId="ADAL" clId="{9CF25F28-3A7A-4DB4-9087-412D29750C42}" dt="2021-12-08T13:02:42.621" v="212"/>
        <pc:sldMkLst>
          <pc:docMk/>
          <pc:sldMk cId="833469019" sldId="1056"/>
        </pc:sldMkLst>
      </pc:sldChg>
      <pc:sldChg chg="modSp mod modNotesTx">
        <pc:chgData name="Schell, Benjamin" userId="f9e67e3d-e662-49bf-b5ba-a1e4014e19f0" providerId="ADAL" clId="{9CF25F28-3A7A-4DB4-9087-412D29750C42}" dt="2021-12-08T13:13:25.932" v="987" actId="20577"/>
        <pc:sldMkLst>
          <pc:docMk/>
          <pc:sldMk cId="1740983091" sldId="1060"/>
        </pc:sldMkLst>
        <pc:spChg chg="mod">
          <ac:chgData name="Schell, Benjamin" userId="f9e67e3d-e662-49bf-b5ba-a1e4014e19f0" providerId="ADAL" clId="{9CF25F28-3A7A-4DB4-9087-412D29750C42}" dt="2021-12-08T13:05:52.074" v="343" actId="20577"/>
          <ac:spMkLst>
            <pc:docMk/>
            <pc:sldMk cId="1740983091" sldId="1060"/>
            <ac:spMk id="2" creationId="{BB10CA53-AE71-4AB6-9C47-C69477B103D8}"/>
          </ac:spMkLst>
        </pc:spChg>
        <pc:spChg chg="mod">
          <ac:chgData name="Schell, Benjamin" userId="f9e67e3d-e662-49bf-b5ba-a1e4014e19f0" providerId="ADAL" clId="{9CF25F28-3A7A-4DB4-9087-412D29750C42}" dt="2021-12-08T13:06:35.972" v="493" actId="20577"/>
          <ac:spMkLst>
            <pc:docMk/>
            <pc:sldMk cId="1740983091" sldId="1060"/>
            <ac:spMk id="3" creationId="{46535891-A01E-439D-A16A-A62C4692A9CD}"/>
          </ac:spMkLst>
        </pc:spChg>
        <pc:spChg chg="mod">
          <ac:chgData name="Schell, Benjamin" userId="f9e67e3d-e662-49bf-b5ba-a1e4014e19f0" providerId="ADAL" clId="{9CF25F28-3A7A-4DB4-9087-412D29750C42}" dt="2021-12-08T13:12:42.181" v="897" actId="1076"/>
          <ac:spMkLst>
            <pc:docMk/>
            <pc:sldMk cId="1740983091" sldId="1060"/>
            <ac:spMk id="7" creationId="{2E2D26D6-8445-44A1-B01D-E44296FC136A}"/>
          </ac:spMkLst>
        </pc:spChg>
      </pc:sldChg>
    </pc:docChg>
  </pc:docChgLst>
  <pc:docChgLst>
    <pc:chgData name="Chmelar, Lukas" userId="a184020c-b9c6-4bc5-bdc6-baa9227b99f7" providerId="ADAL" clId="{A8310BAE-FB88-4BF1-B557-F3BDC4E92BA7}"/>
    <pc:docChg chg="modSld sldOrd">
      <pc:chgData name="Chmelar, Lukas" userId="a184020c-b9c6-4bc5-bdc6-baa9227b99f7" providerId="ADAL" clId="{A8310BAE-FB88-4BF1-B557-F3BDC4E92BA7}" dt="2022-01-10T12:58:45.564" v="1"/>
      <pc:docMkLst>
        <pc:docMk/>
      </pc:docMkLst>
      <pc:sldChg chg="ord">
        <pc:chgData name="Chmelar, Lukas" userId="a184020c-b9c6-4bc5-bdc6-baa9227b99f7" providerId="ADAL" clId="{A8310BAE-FB88-4BF1-B557-F3BDC4E92BA7}" dt="2022-01-10T12:58:45.564" v="1"/>
        <pc:sldMkLst>
          <pc:docMk/>
          <pc:sldMk cId="2592859901" sldId="1064"/>
        </pc:sldMkLst>
      </pc:sldChg>
    </pc:docChg>
  </pc:docChgLst>
  <pc:docChgLst>
    <pc:chgData name="Schell, Benjamin" userId="f9e67e3d-e662-49bf-b5ba-a1e4014e19f0" providerId="ADAL" clId="{C1640F0F-3492-49D8-A445-938F9994ECFD}"/>
    <pc:docChg chg="undo custSel addSld delSld modSld">
      <pc:chgData name="Schell, Benjamin" userId="f9e67e3d-e662-49bf-b5ba-a1e4014e19f0" providerId="ADAL" clId="{C1640F0F-3492-49D8-A445-938F9994ECFD}" dt="2021-12-10T14:37:45.610" v="2048" actId="20577"/>
      <pc:docMkLst>
        <pc:docMk/>
      </pc:docMkLst>
      <pc:sldChg chg="del">
        <pc:chgData name="Schell, Benjamin" userId="f9e67e3d-e662-49bf-b5ba-a1e4014e19f0" providerId="ADAL" clId="{C1640F0F-3492-49D8-A445-938F9994ECFD}" dt="2021-12-10T12:48:22.252" v="1141" actId="47"/>
        <pc:sldMkLst>
          <pc:docMk/>
          <pc:sldMk cId="2875031704" sldId="478"/>
        </pc:sldMkLst>
      </pc:sldChg>
      <pc:sldChg chg="addSp delSp modSp add mod">
        <pc:chgData name="Schell, Benjamin" userId="f9e67e3d-e662-49bf-b5ba-a1e4014e19f0" providerId="ADAL" clId="{C1640F0F-3492-49D8-A445-938F9994ECFD}" dt="2021-12-10T14:32:25.870" v="1896" actId="20577"/>
        <pc:sldMkLst>
          <pc:docMk/>
          <pc:sldMk cId="3363986154" sldId="484"/>
        </pc:sldMkLst>
        <pc:spChg chg="del">
          <ac:chgData name="Schell, Benjamin" userId="f9e67e3d-e662-49bf-b5ba-a1e4014e19f0" providerId="ADAL" clId="{C1640F0F-3492-49D8-A445-938F9994ECFD}" dt="2021-12-10T12:47:36.607" v="1105" actId="478"/>
          <ac:spMkLst>
            <pc:docMk/>
            <pc:sldMk cId="3363986154" sldId="484"/>
            <ac:spMk id="2" creationId="{590F495A-4562-4EA9-9361-8708BD9AA830}"/>
          </ac:spMkLst>
        </pc:spChg>
        <pc:spChg chg="mod">
          <ac:chgData name="Schell, Benjamin" userId="f9e67e3d-e662-49bf-b5ba-a1e4014e19f0" providerId="ADAL" clId="{C1640F0F-3492-49D8-A445-938F9994ECFD}" dt="2021-12-10T12:48:07.328" v="1115" actId="1076"/>
          <ac:spMkLst>
            <pc:docMk/>
            <pc:sldMk cId="3363986154" sldId="484"/>
            <ac:spMk id="4" creationId="{8E4EC049-3DF5-4618-9BF9-25DBF5564A96}"/>
          </ac:spMkLst>
        </pc:spChg>
        <pc:spChg chg="del">
          <ac:chgData name="Schell, Benjamin" userId="f9e67e3d-e662-49bf-b5ba-a1e4014e19f0" providerId="ADAL" clId="{C1640F0F-3492-49D8-A445-938F9994ECFD}" dt="2021-12-10T12:48:29.384" v="1142" actId="478"/>
          <ac:spMkLst>
            <pc:docMk/>
            <pc:sldMk cId="3363986154" sldId="484"/>
            <ac:spMk id="5" creationId="{2314D380-2DD7-4092-B35C-956640713DCF}"/>
          </ac:spMkLst>
        </pc:spChg>
        <pc:spChg chg="add del mod">
          <ac:chgData name="Schell, Benjamin" userId="f9e67e3d-e662-49bf-b5ba-a1e4014e19f0" providerId="ADAL" clId="{C1640F0F-3492-49D8-A445-938F9994ECFD}" dt="2021-12-10T12:47:41.298" v="1107" actId="478"/>
          <ac:spMkLst>
            <pc:docMk/>
            <pc:sldMk cId="3363986154" sldId="484"/>
            <ac:spMk id="30" creationId="{DA79F7D9-6654-4713-B057-EC90684EF237}"/>
          </ac:spMkLst>
        </pc:spChg>
        <pc:spChg chg="del">
          <ac:chgData name="Schell, Benjamin" userId="f9e67e3d-e662-49bf-b5ba-a1e4014e19f0" providerId="ADAL" clId="{C1640F0F-3492-49D8-A445-938F9994ECFD}" dt="2021-12-10T12:47:38.494" v="1106" actId="478"/>
          <ac:spMkLst>
            <pc:docMk/>
            <pc:sldMk cId="3363986154" sldId="484"/>
            <ac:spMk id="60" creationId="{C1A4AF60-29ED-4F4A-8723-EA6E1D2ACA9B}"/>
          </ac:spMkLst>
        </pc:spChg>
        <pc:spChg chg="add del">
          <ac:chgData name="Schell, Benjamin" userId="f9e67e3d-e662-49bf-b5ba-a1e4014e19f0" providerId="ADAL" clId="{C1640F0F-3492-49D8-A445-938F9994ECFD}" dt="2021-12-10T12:47:43.757" v="1109" actId="22"/>
          <ac:spMkLst>
            <pc:docMk/>
            <pc:sldMk cId="3363986154" sldId="484"/>
            <ac:spMk id="61" creationId="{B80FBF5C-5513-4B41-ADC7-1FE76984B7AC}"/>
          </ac:spMkLst>
        </pc:spChg>
        <pc:spChg chg="add mod">
          <ac:chgData name="Schell, Benjamin" userId="f9e67e3d-e662-49bf-b5ba-a1e4014e19f0" providerId="ADAL" clId="{C1640F0F-3492-49D8-A445-938F9994ECFD}" dt="2021-12-10T14:32:25.870" v="1896" actId="20577"/>
          <ac:spMkLst>
            <pc:docMk/>
            <pc:sldMk cId="3363986154" sldId="484"/>
            <ac:spMk id="65" creationId="{8E23174B-50D6-4CD1-A228-0D8816E81B44}"/>
          </ac:spMkLst>
        </pc:spChg>
        <pc:spChg chg="add mod">
          <ac:chgData name="Schell, Benjamin" userId="f9e67e3d-e662-49bf-b5ba-a1e4014e19f0" providerId="ADAL" clId="{C1640F0F-3492-49D8-A445-938F9994ECFD}" dt="2021-12-10T12:48:18.086" v="1140" actId="1076"/>
          <ac:spMkLst>
            <pc:docMk/>
            <pc:sldMk cId="3363986154" sldId="484"/>
            <ac:spMk id="66" creationId="{8E1624BA-7AF0-4EF0-A3F0-EEFAA496FDF6}"/>
          </ac:spMkLst>
        </pc:spChg>
        <pc:spChg chg="add mod">
          <ac:chgData name="Schell, Benjamin" userId="f9e67e3d-e662-49bf-b5ba-a1e4014e19f0" providerId="ADAL" clId="{C1640F0F-3492-49D8-A445-938F9994ECFD}" dt="2021-12-10T12:48:29.685" v="1143"/>
          <ac:spMkLst>
            <pc:docMk/>
            <pc:sldMk cId="3363986154" sldId="484"/>
            <ac:spMk id="67" creationId="{A8FD9DC7-93B5-47A1-98E9-0D5048FBDEB0}"/>
          </ac:spMkLst>
        </pc:spChg>
        <pc:grpChg chg="mod">
          <ac:chgData name="Schell, Benjamin" userId="f9e67e3d-e662-49bf-b5ba-a1e4014e19f0" providerId="ADAL" clId="{C1640F0F-3492-49D8-A445-938F9994ECFD}" dt="2021-12-10T12:48:07.328" v="1115" actId="1076"/>
          <ac:grpSpMkLst>
            <pc:docMk/>
            <pc:sldMk cId="3363986154" sldId="484"/>
            <ac:grpSpMk id="6" creationId="{8C1D759F-66F9-4C61-AA77-97E4EEF77EB0}"/>
          </ac:grpSpMkLst>
        </pc:grpChg>
        <pc:grpChg chg="mod">
          <ac:chgData name="Schell, Benjamin" userId="f9e67e3d-e662-49bf-b5ba-a1e4014e19f0" providerId="ADAL" clId="{C1640F0F-3492-49D8-A445-938F9994ECFD}" dt="2021-12-10T12:48:07.328" v="1115" actId="1076"/>
          <ac:grpSpMkLst>
            <pc:docMk/>
            <pc:sldMk cId="3363986154" sldId="484"/>
            <ac:grpSpMk id="9" creationId="{CF2704DB-9485-4B98-8F93-216EB985AA41}"/>
          </ac:grpSpMkLst>
        </pc:grpChg>
        <pc:grpChg chg="mod">
          <ac:chgData name="Schell, Benjamin" userId="f9e67e3d-e662-49bf-b5ba-a1e4014e19f0" providerId="ADAL" clId="{C1640F0F-3492-49D8-A445-938F9994ECFD}" dt="2021-12-10T12:48:07.328" v="1115" actId="1076"/>
          <ac:grpSpMkLst>
            <pc:docMk/>
            <pc:sldMk cId="3363986154" sldId="484"/>
            <ac:grpSpMk id="12" creationId="{CBB5CEBD-090A-4F91-BF9F-4C5349AFAE8C}"/>
          </ac:grpSpMkLst>
        </pc:grpChg>
        <pc:grpChg chg="mod">
          <ac:chgData name="Schell, Benjamin" userId="f9e67e3d-e662-49bf-b5ba-a1e4014e19f0" providerId="ADAL" clId="{C1640F0F-3492-49D8-A445-938F9994ECFD}" dt="2021-12-10T12:48:07.328" v="1115" actId="1076"/>
          <ac:grpSpMkLst>
            <pc:docMk/>
            <pc:sldMk cId="3363986154" sldId="484"/>
            <ac:grpSpMk id="15" creationId="{443BEC66-81AC-4E18-A588-399BD850CF68}"/>
          </ac:grpSpMkLst>
        </pc:grpChg>
        <pc:grpChg chg="mod">
          <ac:chgData name="Schell, Benjamin" userId="f9e67e3d-e662-49bf-b5ba-a1e4014e19f0" providerId="ADAL" clId="{C1640F0F-3492-49D8-A445-938F9994ECFD}" dt="2021-12-10T12:48:07.328" v="1115" actId="1076"/>
          <ac:grpSpMkLst>
            <pc:docMk/>
            <pc:sldMk cId="3363986154" sldId="484"/>
            <ac:grpSpMk id="18" creationId="{BD03CAAF-0965-4680-A067-DBD3E11E30A2}"/>
          </ac:grpSpMkLst>
        </pc:grpChg>
        <pc:grpChg chg="mod">
          <ac:chgData name="Schell, Benjamin" userId="f9e67e3d-e662-49bf-b5ba-a1e4014e19f0" providerId="ADAL" clId="{C1640F0F-3492-49D8-A445-938F9994ECFD}" dt="2021-12-10T12:48:07.328" v="1115" actId="1076"/>
          <ac:grpSpMkLst>
            <pc:docMk/>
            <pc:sldMk cId="3363986154" sldId="484"/>
            <ac:grpSpMk id="21" creationId="{1154E6F2-238B-46E3-85E8-143754030618}"/>
          </ac:grpSpMkLst>
        </pc:grpChg>
        <pc:grpChg chg="mod">
          <ac:chgData name="Schell, Benjamin" userId="f9e67e3d-e662-49bf-b5ba-a1e4014e19f0" providerId="ADAL" clId="{C1640F0F-3492-49D8-A445-938F9994ECFD}" dt="2021-12-10T12:48:07.328" v="1115" actId="1076"/>
          <ac:grpSpMkLst>
            <pc:docMk/>
            <pc:sldMk cId="3363986154" sldId="484"/>
            <ac:grpSpMk id="24" creationId="{93437487-C71D-430B-A902-9E1E932E44B3}"/>
          </ac:grpSpMkLst>
        </pc:grpChg>
        <pc:grpChg chg="mod">
          <ac:chgData name="Schell, Benjamin" userId="f9e67e3d-e662-49bf-b5ba-a1e4014e19f0" providerId="ADAL" clId="{C1640F0F-3492-49D8-A445-938F9994ECFD}" dt="2021-12-10T12:48:07.328" v="1115" actId="1076"/>
          <ac:grpSpMkLst>
            <pc:docMk/>
            <pc:sldMk cId="3363986154" sldId="484"/>
            <ac:grpSpMk id="27" creationId="{0F203838-77A9-4F83-8979-1D18039B011B}"/>
          </ac:grpSpMkLst>
        </pc:grpChg>
      </pc:sldChg>
      <pc:sldChg chg="modSp mod">
        <pc:chgData name="Schell, Benjamin" userId="f9e67e3d-e662-49bf-b5ba-a1e4014e19f0" providerId="ADAL" clId="{C1640F0F-3492-49D8-A445-938F9994ECFD}" dt="2021-12-10T14:24:39.290" v="1699" actId="20577"/>
        <pc:sldMkLst>
          <pc:docMk/>
          <pc:sldMk cId="1517577156" sldId="685"/>
        </pc:sldMkLst>
        <pc:spChg chg="mod">
          <ac:chgData name="Schell, Benjamin" userId="f9e67e3d-e662-49bf-b5ba-a1e4014e19f0" providerId="ADAL" clId="{C1640F0F-3492-49D8-A445-938F9994ECFD}" dt="2021-12-10T12:28:15.649" v="547" actId="20577"/>
          <ac:spMkLst>
            <pc:docMk/>
            <pc:sldMk cId="1517577156" sldId="685"/>
            <ac:spMk id="2" creationId="{DC108F4D-3E99-4BF9-85D5-024D1E30E170}"/>
          </ac:spMkLst>
        </pc:spChg>
        <pc:spChg chg="mod">
          <ac:chgData name="Schell, Benjamin" userId="f9e67e3d-e662-49bf-b5ba-a1e4014e19f0" providerId="ADAL" clId="{C1640F0F-3492-49D8-A445-938F9994ECFD}" dt="2021-12-10T14:24:39.290" v="1699" actId="20577"/>
          <ac:spMkLst>
            <pc:docMk/>
            <pc:sldMk cId="1517577156" sldId="685"/>
            <ac:spMk id="3" creationId="{6247D9C3-2644-4BEB-9BA4-ACD9C8C89DC0}"/>
          </ac:spMkLst>
        </pc:spChg>
      </pc:sldChg>
      <pc:sldChg chg="modSp add del mod">
        <pc:chgData name="Schell, Benjamin" userId="f9e67e3d-e662-49bf-b5ba-a1e4014e19f0" providerId="ADAL" clId="{C1640F0F-3492-49D8-A445-938F9994ECFD}" dt="2021-12-10T12:46:13.416" v="1103"/>
        <pc:sldMkLst>
          <pc:docMk/>
          <pc:sldMk cId="4091880671" sldId="690"/>
        </pc:sldMkLst>
        <pc:spChg chg="mod">
          <ac:chgData name="Schell, Benjamin" userId="f9e67e3d-e662-49bf-b5ba-a1e4014e19f0" providerId="ADAL" clId="{C1640F0F-3492-49D8-A445-938F9994ECFD}" dt="2021-12-10T12:45:52.475" v="1093" actId="27636"/>
          <ac:spMkLst>
            <pc:docMk/>
            <pc:sldMk cId="4091880671" sldId="690"/>
            <ac:spMk id="8" creationId="{D6DBC654-F0AF-42AF-BC93-77A9F9267BCE}"/>
          </ac:spMkLst>
        </pc:spChg>
        <pc:spChg chg="mod ord">
          <ac:chgData name="Schell, Benjamin" userId="f9e67e3d-e662-49bf-b5ba-a1e4014e19f0" providerId="ADAL" clId="{C1640F0F-3492-49D8-A445-938F9994ECFD}" dt="2021-12-10T12:46:05.032" v="1102" actId="20577"/>
          <ac:spMkLst>
            <pc:docMk/>
            <pc:sldMk cId="4091880671" sldId="690"/>
            <ac:spMk id="13" creationId="{4F2FAF6B-9F77-43A2-B02D-62100DFD89A0}"/>
          </ac:spMkLst>
        </pc:spChg>
        <pc:spChg chg="mod">
          <ac:chgData name="Schell, Benjamin" userId="f9e67e3d-e662-49bf-b5ba-a1e4014e19f0" providerId="ADAL" clId="{C1640F0F-3492-49D8-A445-938F9994ECFD}" dt="2021-12-10T12:46:13.416" v="1103"/>
          <ac:spMkLst>
            <pc:docMk/>
            <pc:sldMk cId="4091880671" sldId="690"/>
            <ac:spMk id="16" creationId="{59B17D96-B3A8-452F-A667-926A9277A885}"/>
          </ac:spMkLst>
        </pc:spChg>
      </pc:sldChg>
      <pc:sldChg chg="modSp mod">
        <pc:chgData name="Schell, Benjamin" userId="f9e67e3d-e662-49bf-b5ba-a1e4014e19f0" providerId="ADAL" clId="{C1640F0F-3492-49D8-A445-938F9994ECFD}" dt="2021-12-10T12:27:59.557" v="535" actId="20577"/>
        <pc:sldMkLst>
          <pc:docMk/>
          <pc:sldMk cId="440829103" sldId="1052"/>
        </pc:sldMkLst>
        <pc:spChg chg="mod">
          <ac:chgData name="Schell, Benjamin" userId="f9e67e3d-e662-49bf-b5ba-a1e4014e19f0" providerId="ADAL" clId="{C1640F0F-3492-49D8-A445-938F9994ECFD}" dt="2021-12-10T12:25:27.211" v="61" actId="20577"/>
          <ac:spMkLst>
            <pc:docMk/>
            <pc:sldMk cId="440829103" sldId="1052"/>
            <ac:spMk id="2" creationId="{D022EAEE-2425-4CDB-BE63-2BA77B076084}"/>
          </ac:spMkLst>
        </pc:spChg>
        <pc:spChg chg="mod">
          <ac:chgData name="Schell, Benjamin" userId="f9e67e3d-e662-49bf-b5ba-a1e4014e19f0" providerId="ADAL" clId="{C1640F0F-3492-49D8-A445-938F9994ECFD}" dt="2021-12-10T12:26:52.679" v="322" actId="20577"/>
          <ac:spMkLst>
            <pc:docMk/>
            <pc:sldMk cId="440829103" sldId="1052"/>
            <ac:spMk id="3" creationId="{503F8AF6-C90C-4683-86E8-B062C3C46475}"/>
          </ac:spMkLst>
        </pc:spChg>
        <pc:spChg chg="mod">
          <ac:chgData name="Schell, Benjamin" userId="f9e67e3d-e662-49bf-b5ba-a1e4014e19f0" providerId="ADAL" clId="{C1640F0F-3492-49D8-A445-938F9994ECFD}" dt="2021-12-10T12:26:57.678" v="328" actId="20577"/>
          <ac:spMkLst>
            <pc:docMk/>
            <pc:sldMk cId="440829103" sldId="1052"/>
            <ac:spMk id="15" creationId="{78482A3F-88BC-4B61-A3FF-408D5AAB2A1F}"/>
          </ac:spMkLst>
        </pc:spChg>
        <pc:spChg chg="mod">
          <ac:chgData name="Schell, Benjamin" userId="f9e67e3d-e662-49bf-b5ba-a1e4014e19f0" providerId="ADAL" clId="{C1640F0F-3492-49D8-A445-938F9994ECFD}" dt="2021-12-10T12:27:59.557" v="535" actId="20577"/>
          <ac:spMkLst>
            <pc:docMk/>
            <pc:sldMk cId="440829103" sldId="1052"/>
            <ac:spMk id="17" creationId="{CAB47D0D-55A7-4A15-8E9D-E971A4F4FD5D}"/>
          </ac:spMkLst>
        </pc:spChg>
      </pc:sldChg>
      <pc:sldChg chg="modSp mod">
        <pc:chgData name="Schell, Benjamin" userId="f9e67e3d-e662-49bf-b5ba-a1e4014e19f0" providerId="ADAL" clId="{C1640F0F-3492-49D8-A445-938F9994ECFD}" dt="2021-12-10T14:28:14.897" v="1819" actId="20577"/>
        <pc:sldMkLst>
          <pc:docMk/>
          <pc:sldMk cId="3693435935" sldId="1053"/>
        </pc:sldMkLst>
        <pc:spChg chg="mod">
          <ac:chgData name="Schell, Benjamin" userId="f9e67e3d-e662-49bf-b5ba-a1e4014e19f0" providerId="ADAL" clId="{C1640F0F-3492-49D8-A445-938F9994ECFD}" dt="2021-12-10T14:27:58.224" v="1806" actId="20577"/>
          <ac:spMkLst>
            <pc:docMk/>
            <pc:sldMk cId="3693435935" sldId="1053"/>
            <ac:spMk id="2" creationId="{7B58118C-F36B-4BD8-A8CD-F45D3E5D2B44}"/>
          </ac:spMkLst>
        </pc:spChg>
        <pc:spChg chg="mod">
          <ac:chgData name="Schell, Benjamin" userId="f9e67e3d-e662-49bf-b5ba-a1e4014e19f0" providerId="ADAL" clId="{C1640F0F-3492-49D8-A445-938F9994ECFD}" dt="2021-12-10T14:28:14.897" v="1819" actId="20577"/>
          <ac:spMkLst>
            <pc:docMk/>
            <pc:sldMk cId="3693435935" sldId="1053"/>
            <ac:spMk id="3" creationId="{6ACC9545-2473-4132-A94B-679D59C9931C}"/>
          </ac:spMkLst>
        </pc:spChg>
        <pc:spChg chg="mod">
          <ac:chgData name="Schell, Benjamin" userId="f9e67e3d-e662-49bf-b5ba-a1e4014e19f0" providerId="ADAL" clId="{C1640F0F-3492-49D8-A445-938F9994ECFD}" dt="2021-12-10T12:41:39.933" v="941"/>
          <ac:spMkLst>
            <pc:docMk/>
            <pc:sldMk cId="3693435935" sldId="1053"/>
            <ac:spMk id="11" creationId="{A1E8F0DD-BC08-439B-89C6-C783FEE34C44}"/>
          </ac:spMkLst>
        </pc:spChg>
      </pc:sldChg>
      <pc:sldChg chg="modSp mod">
        <pc:chgData name="Schell, Benjamin" userId="f9e67e3d-e662-49bf-b5ba-a1e4014e19f0" providerId="ADAL" clId="{C1640F0F-3492-49D8-A445-938F9994ECFD}" dt="2021-12-10T12:58:37.343" v="1633" actId="20577"/>
        <pc:sldMkLst>
          <pc:docMk/>
          <pc:sldMk cId="2595284037" sldId="1054"/>
        </pc:sldMkLst>
        <pc:spChg chg="mod">
          <ac:chgData name="Schell, Benjamin" userId="f9e67e3d-e662-49bf-b5ba-a1e4014e19f0" providerId="ADAL" clId="{C1640F0F-3492-49D8-A445-938F9994ECFD}" dt="2021-12-10T12:57:40.177" v="1562" actId="20577"/>
          <ac:spMkLst>
            <pc:docMk/>
            <pc:sldMk cId="2595284037" sldId="1054"/>
            <ac:spMk id="2" creationId="{86566FD5-6870-4F94-8FA5-E3AC7E98E1E6}"/>
          </ac:spMkLst>
        </pc:spChg>
        <pc:spChg chg="mod">
          <ac:chgData name="Schell, Benjamin" userId="f9e67e3d-e662-49bf-b5ba-a1e4014e19f0" providerId="ADAL" clId="{C1640F0F-3492-49D8-A445-938F9994ECFD}" dt="2021-12-10T12:57:49.444" v="1563"/>
          <ac:spMkLst>
            <pc:docMk/>
            <pc:sldMk cId="2595284037" sldId="1054"/>
            <ac:spMk id="3" creationId="{92D6D206-AF5F-4823-ACA3-2F7A96B73DDD}"/>
          </ac:spMkLst>
        </pc:spChg>
        <pc:graphicFrameChg chg="modGraphic">
          <ac:chgData name="Schell, Benjamin" userId="f9e67e3d-e662-49bf-b5ba-a1e4014e19f0" providerId="ADAL" clId="{C1640F0F-3492-49D8-A445-938F9994ECFD}" dt="2021-12-10T12:58:37.343" v="1633" actId="20577"/>
          <ac:graphicFrameMkLst>
            <pc:docMk/>
            <pc:sldMk cId="2595284037" sldId="1054"/>
            <ac:graphicFrameMk id="5" creationId="{999387A9-F4C3-41ED-A9C5-0C0843C1FFDE}"/>
          </ac:graphicFrameMkLst>
        </pc:graphicFrameChg>
      </pc:sldChg>
      <pc:sldChg chg="modSp mod">
        <pc:chgData name="Schell, Benjamin" userId="f9e67e3d-e662-49bf-b5ba-a1e4014e19f0" providerId="ADAL" clId="{C1640F0F-3492-49D8-A445-938F9994ECFD}" dt="2021-12-10T14:37:08.142" v="1994" actId="20577"/>
        <pc:sldMkLst>
          <pc:docMk/>
          <pc:sldMk cId="3613368608" sldId="1055"/>
        </pc:sldMkLst>
        <pc:spChg chg="mod">
          <ac:chgData name="Schell, Benjamin" userId="f9e67e3d-e662-49bf-b5ba-a1e4014e19f0" providerId="ADAL" clId="{C1640F0F-3492-49D8-A445-938F9994ECFD}" dt="2021-12-10T14:37:08.142" v="1994" actId="20577"/>
          <ac:spMkLst>
            <pc:docMk/>
            <pc:sldMk cId="3613368608" sldId="1055"/>
            <ac:spMk id="2" creationId="{FE94A062-09FE-4884-8578-EF083388A231}"/>
          </ac:spMkLst>
        </pc:spChg>
      </pc:sldChg>
      <pc:sldChg chg="modSp mod">
        <pc:chgData name="Schell, Benjamin" userId="f9e67e3d-e662-49bf-b5ba-a1e4014e19f0" providerId="ADAL" clId="{C1640F0F-3492-49D8-A445-938F9994ECFD}" dt="2021-12-10T12:57:27.103" v="1550" actId="20577"/>
        <pc:sldMkLst>
          <pc:docMk/>
          <pc:sldMk cId="833469019" sldId="1056"/>
        </pc:sldMkLst>
        <pc:spChg chg="mod">
          <ac:chgData name="Schell, Benjamin" userId="f9e67e3d-e662-49bf-b5ba-a1e4014e19f0" providerId="ADAL" clId="{C1640F0F-3492-49D8-A445-938F9994ECFD}" dt="2021-12-10T12:56:18.129" v="1445" actId="20577"/>
          <ac:spMkLst>
            <pc:docMk/>
            <pc:sldMk cId="833469019" sldId="1056"/>
            <ac:spMk id="2" creationId="{D39BA950-A3DB-42B7-8835-CB0370B64372}"/>
          </ac:spMkLst>
        </pc:spChg>
        <pc:spChg chg="mod">
          <ac:chgData name="Schell, Benjamin" userId="f9e67e3d-e662-49bf-b5ba-a1e4014e19f0" providerId="ADAL" clId="{C1640F0F-3492-49D8-A445-938F9994ECFD}" dt="2021-12-10T12:56:29.547" v="1463" actId="20577"/>
          <ac:spMkLst>
            <pc:docMk/>
            <pc:sldMk cId="833469019" sldId="1056"/>
            <ac:spMk id="8" creationId="{7A74BA9C-81DF-48BC-B512-C68DED6101E4}"/>
          </ac:spMkLst>
        </pc:spChg>
        <pc:spChg chg="mod">
          <ac:chgData name="Schell, Benjamin" userId="f9e67e3d-e662-49bf-b5ba-a1e4014e19f0" providerId="ADAL" clId="{C1640F0F-3492-49D8-A445-938F9994ECFD}" dt="2021-12-10T12:56:34.714" v="1482" actId="20577"/>
          <ac:spMkLst>
            <pc:docMk/>
            <pc:sldMk cId="833469019" sldId="1056"/>
            <ac:spMk id="9" creationId="{35CD0178-EE06-4699-9C24-447ED62B97A0}"/>
          </ac:spMkLst>
        </pc:spChg>
        <pc:spChg chg="mod">
          <ac:chgData name="Schell, Benjamin" userId="f9e67e3d-e662-49bf-b5ba-a1e4014e19f0" providerId="ADAL" clId="{C1640F0F-3492-49D8-A445-938F9994ECFD}" dt="2021-12-10T12:56:40.441" v="1502" actId="20577"/>
          <ac:spMkLst>
            <pc:docMk/>
            <pc:sldMk cId="833469019" sldId="1056"/>
            <ac:spMk id="10" creationId="{8E3A8F00-02E7-4A88-BD82-44830AE429FB}"/>
          </ac:spMkLst>
        </pc:spChg>
        <pc:spChg chg="mod">
          <ac:chgData name="Schell, Benjamin" userId="f9e67e3d-e662-49bf-b5ba-a1e4014e19f0" providerId="ADAL" clId="{C1640F0F-3492-49D8-A445-938F9994ECFD}" dt="2021-12-10T12:57:00.360" v="1511"/>
          <ac:spMkLst>
            <pc:docMk/>
            <pc:sldMk cId="833469019" sldId="1056"/>
            <ac:spMk id="13" creationId="{5F9F2CA5-80A6-47CF-BE8B-08FE2AF859E1}"/>
          </ac:spMkLst>
        </pc:spChg>
        <pc:spChg chg="mod">
          <ac:chgData name="Schell, Benjamin" userId="f9e67e3d-e662-49bf-b5ba-a1e4014e19f0" providerId="ADAL" clId="{C1640F0F-3492-49D8-A445-938F9994ECFD}" dt="2021-12-10T12:56:50.298" v="1510" actId="20577"/>
          <ac:spMkLst>
            <pc:docMk/>
            <pc:sldMk cId="833469019" sldId="1056"/>
            <ac:spMk id="17" creationId="{B7E1F5BA-A7AB-44F2-BC1B-5026C59EC7F4}"/>
          </ac:spMkLst>
        </pc:spChg>
        <pc:spChg chg="mod">
          <ac:chgData name="Schell, Benjamin" userId="f9e67e3d-e662-49bf-b5ba-a1e4014e19f0" providerId="ADAL" clId="{C1640F0F-3492-49D8-A445-938F9994ECFD}" dt="2021-12-10T12:57:08.901" v="1513" actId="20577"/>
          <ac:spMkLst>
            <pc:docMk/>
            <pc:sldMk cId="833469019" sldId="1056"/>
            <ac:spMk id="18" creationId="{CAC55E90-0BF0-42C4-B263-42510B0BCD9E}"/>
          </ac:spMkLst>
        </pc:spChg>
        <pc:spChg chg="mod">
          <ac:chgData name="Schell, Benjamin" userId="f9e67e3d-e662-49bf-b5ba-a1e4014e19f0" providerId="ADAL" clId="{C1640F0F-3492-49D8-A445-938F9994ECFD}" dt="2021-12-10T12:57:27.103" v="1550" actId="20577"/>
          <ac:spMkLst>
            <pc:docMk/>
            <pc:sldMk cId="833469019" sldId="1056"/>
            <ac:spMk id="21" creationId="{9F10DC36-24EE-4286-94FB-28A63E42611A}"/>
          </ac:spMkLst>
        </pc:spChg>
      </pc:sldChg>
      <pc:sldChg chg="modSp mod">
        <pc:chgData name="Schell, Benjamin" userId="f9e67e3d-e662-49bf-b5ba-a1e4014e19f0" providerId="ADAL" clId="{C1640F0F-3492-49D8-A445-938F9994ECFD}" dt="2021-12-10T14:36:50.324" v="1987" actId="20577"/>
        <pc:sldMkLst>
          <pc:docMk/>
          <pc:sldMk cId="4145803074" sldId="1057"/>
        </pc:sldMkLst>
        <pc:spChg chg="mod">
          <ac:chgData name="Schell, Benjamin" userId="f9e67e3d-e662-49bf-b5ba-a1e4014e19f0" providerId="ADAL" clId="{C1640F0F-3492-49D8-A445-938F9994ECFD}" dt="2021-12-10T12:56:10.405" v="1437"/>
          <ac:spMkLst>
            <pc:docMk/>
            <pc:sldMk cId="4145803074" sldId="1057"/>
            <ac:spMk id="2" creationId="{63149A46-A152-4BBF-82E0-FF630E4EDCB8}"/>
          </ac:spMkLst>
        </pc:spChg>
        <pc:spChg chg="mod">
          <ac:chgData name="Schell, Benjamin" userId="f9e67e3d-e662-49bf-b5ba-a1e4014e19f0" providerId="ADAL" clId="{C1640F0F-3492-49D8-A445-938F9994ECFD}" dt="2021-12-10T14:36:33.502" v="1966" actId="20577"/>
          <ac:spMkLst>
            <pc:docMk/>
            <pc:sldMk cId="4145803074" sldId="1057"/>
            <ac:spMk id="3" creationId="{411261CD-CA64-4F6D-B8E8-986F0973A4BF}"/>
          </ac:spMkLst>
        </pc:spChg>
        <pc:spChg chg="mod">
          <ac:chgData name="Schell, Benjamin" userId="f9e67e3d-e662-49bf-b5ba-a1e4014e19f0" providerId="ADAL" clId="{C1640F0F-3492-49D8-A445-938F9994ECFD}" dt="2021-12-10T12:23:11.721" v="7" actId="20577"/>
          <ac:spMkLst>
            <pc:docMk/>
            <pc:sldMk cId="4145803074" sldId="1057"/>
            <ac:spMk id="14" creationId="{22C8D9AE-76B2-4DD7-A33B-5F23A7BE2498}"/>
          </ac:spMkLst>
        </pc:spChg>
        <pc:spChg chg="mod">
          <ac:chgData name="Schell, Benjamin" userId="f9e67e3d-e662-49bf-b5ba-a1e4014e19f0" providerId="ADAL" clId="{C1640F0F-3492-49D8-A445-938F9994ECFD}" dt="2021-12-10T12:55:33.086" v="1404" actId="20577"/>
          <ac:spMkLst>
            <pc:docMk/>
            <pc:sldMk cId="4145803074" sldId="1057"/>
            <ac:spMk id="15" creationId="{DD41D680-5F62-4201-8305-79F526B2AEAC}"/>
          </ac:spMkLst>
        </pc:spChg>
        <pc:spChg chg="mod">
          <ac:chgData name="Schell, Benjamin" userId="f9e67e3d-e662-49bf-b5ba-a1e4014e19f0" providerId="ADAL" clId="{C1640F0F-3492-49D8-A445-938F9994ECFD}" dt="2021-12-10T12:55:25.610" v="1396" actId="20577"/>
          <ac:spMkLst>
            <pc:docMk/>
            <pc:sldMk cId="4145803074" sldId="1057"/>
            <ac:spMk id="16" creationId="{B2D7452E-BDF8-489D-AED1-A9314A4B3C1C}"/>
          </ac:spMkLst>
        </pc:spChg>
        <pc:spChg chg="mod">
          <ac:chgData name="Schell, Benjamin" userId="f9e67e3d-e662-49bf-b5ba-a1e4014e19f0" providerId="ADAL" clId="{C1640F0F-3492-49D8-A445-938F9994ECFD}" dt="2021-12-10T12:55:36.089" v="1412" actId="20577"/>
          <ac:spMkLst>
            <pc:docMk/>
            <pc:sldMk cId="4145803074" sldId="1057"/>
            <ac:spMk id="17" creationId="{7108A36D-B0CE-4CE0-A675-A07AAE5FBA3C}"/>
          </ac:spMkLst>
        </pc:spChg>
        <pc:spChg chg="mod">
          <ac:chgData name="Schell, Benjamin" userId="f9e67e3d-e662-49bf-b5ba-a1e4014e19f0" providerId="ADAL" clId="{C1640F0F-3492-49D8-A445-938F9994ECFD}" dt="2021-12-10T12:55:58.107" v="1435" actId="1076"/>
          <ac:spMkLst>
            <pc:docMk/>
            <pc:sldMk cId="4145803074" sldId="1057"/>
            <ac:spMk id="18" creationId="{31EBA0DC-98E6-4317-8898-737B26CDAC22}"/>
          </ac:spMkLst>
        </pc:spChg>
        <pc:spChg chg="mod">
          <ac:chgData name="Schell, Benjamin" userId="f9e67e3d-e662-49bf-b5ba-a1e4014e19f0" providerId="ADAL" clId="{C1640F0F-3492-49D8-A445-938F9994ECFD}" dt="2021-12-10T14:36:50.324" v="1987" actId="20577"/>
          <ac:spMkLst>
            <pc:docMk/>
            <pc:sldMk cId="4145803074" sldId="1057"/>
            <ac:spMk id="25" creationId="{7D9716D7-BDC7-4CB8-915A-8951E739E768}"/>
          </ac:spMkLst>
        </pc:spChg>
        <pc:picChg chg="mod">
          <ac:chgData name="Schell, Benjamin" userId="f9e67e3d-e662-49bf-b5ba-a1e4014e19f0" providerId="ADAL" clId="{C1640F0F-3492-49D8-A445-938F9994ECFD}" dt="2021-12-10T12:56:02.570" v="1436" actId="1076"/>
          <ac:picMkLst>
            <pc:docMk/>
            <pc:sldMk cId="4145803074" sldId="1057"/>
            <ac:picMk id="19" creationId="{7F30163D-999C-44F4-807E-54CC8EEEA210}"/>
          </ac:picMkLst>
        </pc:picChg>
      </pc:sldChg>
      <pc:sldChg chg="modSp mod">
        <pc:chgData name="Schell, Benjamin" userId="f9e67e3d-e662-49bf-b5ba-a1e4014e19f0" providerId="ADAL" clId="{C1640F0F-3492-49D8-A445-938F9994ECFD}" dt="2021-12-10T14:27:17.082" v="1774" actId="20577"/>
        <pc:sldMkLst>
          <pc:docMk/>
          <pc:sldMk cId="1213775524" sldId="1058"/>
        </pc:sldMkLst>
        <pc:spChg chg="mod">
          <ac:chgData name="Schell, Benjamin" userId="f9e67e3d-e662-49bf-b5ba-a1e4014e19f0" providerId="ADAL" clId="{C1640F0F-3492-49D8-A445-938F9994ECFD}" dt="2021-12-10T12:39:53.094" v="912"/>
          <ac:spMkLst>
            <pc:docMk/>
            <pc:sldMk cId="1213775524" sldId="1058"/>
            <ac:spMk id="2" creationId="{2565692D-FB86-463E-BE37-04E01AFA53DB}"/>
          </ac:spMkLst>
        </pc:spChg>
        <pc:spChg chg="mod">
          <ac:chgData name="Schell, Benjamin" userId="f9e67e3d-e662-49bf-b5ba-a1e4014e19f0" providerId="ADAL" clId="{C1640F0F-3492-49D8-A445-938F9994ECFD}" dt="2021-12-10T14:27:17.082" v="1774" actId="20577"/>
          <ac:spMkLst>
            <pc:docMk/>
            <pc:sldMk cId="1213775524" sldId="1058"/>
            <ac:spMk id="3" creationId="{62C8B454-3D58-430F-888E-D0B3711C78E8}"/>
          </ac:spMkLst>
        </pc:spChg>
      </pc:sldChg>
      <pc:sldChg chg="modSp mod modNotesTx">
        <pc:chgData name="Schell, Benjamin" userId="f9e67e3d-e662-49bf-b5ba-a1e4014e19f0" providerId="ADAL" clId="{C1640F0F-3492-49D8-A445-938F9994ECFD}" dt="2021-12-10T14:18:42.329" v="1635" actId="20577"/>
        <pc:sldMkLst>
          <pc:docMk/>
          <pc:sldMk cId="1740983091" sldId="1060"/>
        </pc:sldMkLst>
        <pc:spChg chg="mod">
          <ac:chgData name="Schell, Benjamin" userId="f9e67e3d-e662-49bf-b5ba-a1e4014e19f0" providerId="ADAL" clId="{C1640F0F-3492-49D8-A445-938F9994ECFD}" dt="2021-12-10T14:18:42.329" v="1635" actId="20577"/>
          <ac:spMkLst>
            <pc:docMk/>
            <pc:sldMk cId="1740983091" sldId="1060"/>
            <ac:spMk id="3" creationId="{46535891-A01E-439D-A16A-A62C4692A9CD}"/>
          </ac:spMkLst>
        </pc:spChg>
      </pc:sldChg>
      <pc:sldChg chg="modSp mod">
        <pc:chgData name="Schell, Benjamin" userId="f9e67e3d-e662-49bf-b5ba-a1e4014e19f0" providerId="ADAL" clId="{C1640F0F-3492-49D8-A445-938F9994ECFD}" dt="2021-12-10T14:36:14.247" v="1957" actId="20577"/>
        <pc:sldMkLst>
          <pc:docMk/>
          <pc:sldMk cId="669905041" sldId="1062"/>
        </pc:sldMkLst>
        <pc:spChg chg="mod">
          <ac:chgData name="Schell, Benjamin" userId="f9e67e3d-e662-49bf-b5ba-a1e4014e19f0" providerId="ADAL" clId="{C1640F0F-3492-49D8-A445-938F9994ECFD}" dt="2021-12-10T14:35:25.824" v="1942" actId="20577"/>
          <ac:spMkLst>
            <pc:docMk/>
            <pc:sldMk cId="669905041" sldId="1062"/>
            <ac:spMk id="2" creationId="{6C8A9502-A391-463F-B014-D2B04FD8E78C}"/>
          </ac:spMkLst>
        </pc:spChg>
        <pc:spChg chg="mod">
          <ac:chgData name="Schell, Benjamin" userId="f9e67e3d-e662-49bf-b5ba-a1e4014e19f0" providerId="ADAL" clId="{C1640F0F-3492-49D8-A445-938F9994ECFD}" dt="2021-12-10T14:36:14.247" v="1957" actId="20577"/>
          <ac:spMkLst>
            <pc:docMk/>
            <pc:sldMk cId="669905041" sldId="1062"/>
            <ac:spMk id="3" creationId="{CBE82076-4289-4D8D-A8BE-1CB5F56B769C}"/>
          </ac:spMkLst>
        </pc:spChg>
      </pc:sldChg>
      <pc:sldChg chg="modSp mod">
        <pc:chgData name="Schell, Benjamin" userId="f9e67e3d-e662-49bf-b5ba-a1e4014e19f0" providerId="ADAL" clId="{C1640F0F-3492-49D8-A445-938F9994ECFD}" dt="2021-12-10T12:43:52.807" v="1089" actId="20577"/>
        <pc:sldMkLst>
          <pc:docMk/>
          <pc:sldMk cId="807762739" sldId="1063"/>
        </pc:sldMkLst>
        <pc:spChg chg="mod">
          <ac:chgData name="Schell, Benjamin" userId="f9e67e3d-e662-49bf-b5ba-a1e4014e19f0" providerId="ADAL" clId="{C1640F0F-3492-49D8-A445-938F9994ECFD}" dt="2021-12-10T12:42:50.942" v="1011" actId="27636"/>
          <ac:spMkLst>
            <pc:docMk/>
            <pc:sldMk cId="807762739" sldId="1063"/>
            <ac:spMk id="2" creationId="{582ADD30-FDD8-480A-A684-6963F60B241C}"/>
          </ac:spMkLst>
        </pc:spChg>
        <pc:spChg chg="mod">
          <ac:chgData name="Schell, Benjamin" userId="f9e67e3d-e662-49bf-b5ba-a1e4014e19f0" providerId="ADAL" clId="{C1640F0F-3492-49D8-A445-938F9994ECFD}" dt="2021-12-10T12:43:01.403" v="1012"/>
          <ac:spMkLst>
            <pc:docMk/>
            <pc:sldMk cId="807762739" sldId="1063"/>
            <ac:spMk id="3" creationId="{A735F834-7782-4EE6-B0D7-DFDD6964FF4B}"/>
          </ac:spMkLst>
        </pc:spChg>
        <pc:graphicFrameChg chg="modGraphic">
          <ac:chgData name="Schell, Benjamin" userId="f9e67e3d-e662-49bf-b5ba-a1e4014e19f0" providerId="ADAL" clId="{C1640F0F-3492-49D8-A445-938F9994ECFD}" dt="2021-12-10T12:43:52.807" v="1089" actId="20577"/>
          <ac:graphicFrameMkLst>
            <pc:docMk/>
            <pc:sldMk cId="807762739" sldId="1063"/>
            <ac:graphicFrameMk id="8" creationId="{18ED25A4-7832-47E0-BC9A-4AF884E51A92}"/>
          </ac:graphicFrameMkLst>
        </pc:graphicFrameChg>
      </pc:sldChg>
      <pc:sldChg chg="modSp mod">
        <pc:chgData name="Schell, Benjamin" userId="f9e67e3d-e662-49bf-b5ba-a1e4014e19f0" providerId="ADAL" clId="{C1640F0F-3492-49D8-A445-938F9994ECFD}" dt="2021-12-10T14:32:19.786" v="1892" actId="20577"/>
        <pc:sldMkLst>
          <pc:docMk/>
          <pc:sldMk cId="2592859901" sldId="1064"/>
        </pc:sldMkLst>
        <pc:spChg chg="mod">
          <ac:chgData name="Schell, Benjamin" userId="f9e67e3d-e662-49bf-b5ba-a1e4014e19f0" providerId="ADAL" clId="{C1640F0F-3492-49D8-A445-938F9994ECFD}" dt="2021-12-10T14:31:54.952" v="1882" actId="20577"/>
          <ac:spMkLst>
            <pc:docMk/>
            <pc:sldMk cId="2592859901" sldId="1064"/>
            <ac:spMk id="2" creationId="{582ADD30-FDD8-480A-A684-6963F60B241C}"/>
          </ac:spMkLst>
        </pc:spChg>
        <pc:spChg chg="mod">
          <ac:chgData name="Schell, Benjamin" userId="f9e67e3d-e662-49bf-b5ba-a1e4014e19f0" providerId="ADAL" clId="{C1640F0F-3492-49D8-A445-938F9994ECFD}" dt="2021-12-10T14:32:19.786" v="1892" actId="20577"/>
          <ac:spMkLst>
            <pc:docMk/>
            <pc:sldMk cId="2592859901" sldId="1064"/>
            <ac:spMk id="3" creationId="{A735F834-7782-4EE6-B0D7-DFDD6964FF4B}"/>
          </ac:spMkLst>
        </pc:spChg>
      </pc:sldChg>
      <pc:sldChg chg="modSp mod">
        <pc:chgData name="Schell, Benjamin" userId="f9e67e3d-e662-49bf-b5ba-a1e4014e19f0" providerId="ADAL" clId="{C1640F0F-3492-49D8-A445-938F9994ECFD}" dt="2021-12-10T14:34:16.782" v="1929" actId="20577"/>
        <pc:sldMkLst>
          <pc:docMk/>
          <pc:sldMk cId="3176085346" sldId="1065"/>
        </pc:sldMkLst>
        <pc:spChg chg="mod">
          <ac:chgData name="Schell, Benjamin" userId="f9e67e3d-e662-49bf-b5ba-a1e4014e19f0" providerId="ADAL" clId="{C1640F0F-3492-49D8-A445-938F9994ECFD}" dt="2021-12-10T14:33:19.029" v="1922" actId="20577"/>
          <ac:spMkLst>
            <pc:docMk/>
            <pc:sldMk cId="3176085346" sldId="1065"/>
            <ac:spMk id="2" creationId="{582ADD30-FDD8-480A-A684-6963F60B241C}"/>
          </ac:spMkLst>
        </pc:spChg>
        <pc:spChg chg="mod">
          <ac:chgData name="Schell, Benjamin" userId="f9e67e3d-e662-49bf-b5ba-a1e4014e19f0" providerId="ADAL" clId="{C1640F0F-3492-49D8-A445-938F9994ECFD}" dt="2021-12-10T12:52:21.041" v="1215"/>
          <ac:spMkLst>
            <pc:docMk/>
            <pc:sldMk cId="3176085346" sldId="1065"/>
            <ac:spMk id="3" creationId="{A735F834-7782-4EE6-B0D7-DFDD6964FF4B}"/>
          </ac:spMkLst>
        </pc:spChg>
        <pc:spChg chg="mod">
          <ac:chgData name="Schell, Benjamin" userId="f9e67e3d-e662-49bf-b5ba-a1e4014e19f0" providerId="ADAL" clId="{C1640F0F-3492-49D8-A445-938F9994ECFD}" dt="2021-12-10T12:52:29.439" v="1224" actId="20577"/>
          <ac:spMkLst>
            <pc:docMk/>
            <pc:sldMk cId="3176085346" sldId="1065"/>
            <ac:spMk id="43" creationId="{B2F52829-BBF0-40FD-BD61-5A224D1E48EA}"/>
          </ac:spMkLst>
        </pc:spChg>
        <pc:spChg chg="mod">
          <ac:chgData name="Schell, Benjamin" userId="f9e67e3d-e662-49bf-b5ba-a1e4014e19f0" providerId="ADAL" clId="{C1640F0F-3492-49D8-A445-938F9994ECFD}" dt="2021-12-10T14:34:16.782" v="1929" actId="20577"/>
          <ac:spMkLst>
            <pc:docMk/>
            <pc:sldMk cId="3176085346" sldId="1065"/>
            <ac:spMk id="44" creationId="{CC423687-0268-4B23-B687-DAB6A357DB4B}"/>
          </ac:spMkLst>
        </pc:spChg>
        <pc:spChg chg="mod">
          <ac:chgData name="Schell, Benjamin" userId="f9e67e3d-e662-49bf-b5ba-a1e4014e19f0" providerId="ADAL" clId="{C1640F0F-3492-49D8-A445-938F9994ECFD}" dt="2021-12-10T14:34:06.674" v="1926" actId="313"/>
          <ac:spMkLst>
            <pc:docMk/>
            <pc:sldMk cId="3176085346" sldId="1065"/>
            <ac:spMk id="50" creationId="{36A72C2E-B94D-4D87-9274-7BC978A4767F}"/>
          </ac:spMkLst>
        </pc:spChg>
        <pc:spChg chg="mod">
          <ac:chgData name="Schell, Benjamin" userId="f9e67e3d-e662-49bf-b5ba-a1e4014e19f0" providerId="ADAL" clId="{C1640F0F-3492-49D8-A445-938F9994ECFD}" dt="2021-12-10T14:34:09.111" v="1927" actId="313"/>
          <ac:spMkLst>
            <pc:docMk/>
            <pc:sldMk cId="3176085346" sldId="1065"/>
            <ac:spMk id="54" creationId="{FB624FDD-D630-4D16-8396-4260E09461E3}"/>
          </ac:spMkLst>
        </pc:spChg>
        <pc:spChg chg="mod">
          <ac:chgData name="Schell, Benjamin" userId="f9e67e3d-e662-49bf-b5ba-a1e4014e19f0" providerId="ADAL" clId="{C1640F0F-3492-49D8-A445-938F9994ECFD}" dt="2021-12-10T14:34:05.481" v="1925" actId="313"/>
          <ac:spMkLst>
            <pc:docMk/>
            <pc:sldMk cId="3176085346" sldId="1065"/>
            <ac:spMk id="56" creationId="{FABEBF76-4C59-4599-9287-34FD89C8A24F}"/>
          </ac:spMkLst>
        </pc:spChg>
      </pc:sldChg>
      <pc:sldChg chg="modSp mod">
        <pc:chgData name="Schell, Benjamin" userId="f9e67e3d-e662-49bf-b5ba-a1e4014e19f0" providerId="ADAL" clId="{C1640F0F-3492-49D8-A445-938F9994ECFD}" dt="2021-12-10T14:31:34.096" v="1864" actId="20577"/>
        <pc:sldMkLst>
          <pc:docMk/>
          <pc:sldMk cId="1978384808" sldId="1066"/>
        </pc:sldMkLst>
        <pc:spChg chg="mod">
          <ac:chgData name="Schell, Benjamin" userId="f9e67e3d-e662-49bf-b5ba-a1e4014e19f0" providerId="ADAL" clId="{C1640F0F-3492-49D8-A445-938F9994ECFD}" dt="2021-12-10T12:48:51.640" v="1144"/>
          <ac:spMkLst>
            <pc:docMk/>
            <pc:sldMk cId="1978384808" sldId="1066"/>
            <ac:spMk id="2" creationId="{478CC119-C3B6-4C6B-9915-69CA69D734C6}"/>
          </ac:spMkLst>
        </pc:spChg>
        <pc:spChg chg="mod">
          <ac:chgData name="Schell, Benjamin" userId="f9e67e3d-e662-49bf-b5ba-a1e4014e19f0" providerId="ADAL" clId="{C1640F0F-3492-49D8-A445-938F9994ECFD}" dt="2021-12-10T14:30:58.354" v="1856" actId="6549"/>
          <ac:spMkLst>
            <pc:docMk/>
            <pc:sldMk cId="1978384808" sldId="1066"/>
            <ac:spMk id="14" creationId="{65F30EDB-8B63-48EB-A9EF-30ADF6EFBFE9}"/>
          </ac:spMkLst>
        </pc:spChg>
        <pc:spChg chg="mod">
          <ac:chgData name="Schell, Benjamin" userId="f9e67e3d-e662-49bf-b5ba-a1e4014e19f0" providerId="ADAL" clId="{C1640F0F-3492-49D8-A445-938F9994ECFD}" dt="2021-12-10T14:31:22.064" v="1858" actId="20577"/>
          <ac:spMkLst>
            <pc:docMk/>
            <pc:sldMk cId="1978384808" sldId="1066"/>
            <ac:spMk id="16" creationId="{AE45E522-62C1-4775-A395-CD63D549DC8C}"/>
          </ac:spMkLst>
        </pc:spChg>
        <pc:spChg chg="mod">
          <ac:chgData name="Schell, Benjamin" userId="f9e67e3d-e662-49bf-b5ba-a1e4014e19f0" providerId="ADAL" clId="{C1640F0F-3492-49D8-A445-938F9994ECFD}" dt="2021-12-10T14:31:34.096" v="1864" actId="20577"/>
          <ac:spMkLst>
            <pc:docMk/>
            <pc:sldMk cId="1978384808" sldId="1066"/>
            <ac:spMk id="17" creationId="{2A4F199A-B41B-4223-B988-F274DF8931E3}"/>
          </ac:spMkLst>
        </pc:spChg>
      </pc:sldChg>
      <pc:sldChg chg="modSp mod">
        <pc:chgData name="Schell, Benjamin" userId="f9e67e3d-e662-49bf-b5ba-a1e4014e19f0" providerId="ADAL" clId="{C1640F0F-3492-49D8-A445-938F9994ECFD}" dt="2021-12-10T14:37:45.610" v="2048" actId="20577"/>
        <pc:sldMkLst>
          <pc:docMk/>
          <pc:sldMk cId="3397230340" sldId="1067"/>
        </pc:sldMkLst>
        <pc:spChg chg="mod">
          <ac:chgData name="Schell, Benjamin" userId="f9e67e3d-e662-49bf-b5ba-a1e4014e19f0" providerId="ADAL" clId="{C1640F0F-3492-49D8-A445-938F9994ECFD}" dt="2021-12-10T14:37:17.828" v="2012" actId="20577"/>
          <ac:spMkLst>
            <pc:docMk/>
            <pc:sldMk cId="3397230340" sldId="1067"/>
            <ac:spMk id="2" creationId="{DE263064-8629-493F-8388-409BCD46789D}"/>
          </ac:spMkLst>
        </pc:spChg>
        <pc:spChg chg="mod">
          <ac:chgData name="Schell, Benjamin" userId="f9e67e3d-e662-49bf-b5ba-a1e4014e19f0" providerId="ADAL" clId="{C1640F0F-3492-49D8-A445-938F9994ECFD}" dt="2021-12-10T14:37:45.610" v="2048" actId="20577"/>
          <ac:spMkLst>
            <pc:docMk/>
            <pc:sldMk cId="3397230340" sldId="1067"/>
            <ac:spMk id="3" creationId="{02F129E7-BDEA-4C15-8B68-9AE028DBEF5B}"/>
          </ac:spMkLst>
        </pc:spChg>
      </pc:sldChg>
      <pc:sldChg chg="modSp mod">
        <pc:chgData name="Schell, Benjamin" userId="f9e67e3d-e662-49bf-b5ba-a1e4014e19f0" providerId="ADAL" clId="{C1640F0F-3492-49D8-A445-938F9994ECFD}" dt="2021-12-10T12:52:05.650" v="1214" actId="14100"/>
        <pc:sldMkLst>
          <pc:docMk/>
          <pc:sldMk cId="3150363012" sldId="1068"/>
        </pc:sldMkLst>
        <pc:spChg chg="mod">
          <ac:chgData name="Schell, Benjamin" userId="f9e67e3d-e662-49bf-b5ba-a1e4014e19f0" providerId="ADAL" clId="{C1640F0F-3492-49D8-A445-938F9994ECFD}" dt="2021-12-10T12:51:34.455" v="1207" actId="20577"/>
          <ac:spMkLst>
            <pc:docMk/>
            <pc:sldMk cId="3150363012" sldId="1068"/>
            <ac:spMk id="2" creationId="{478CC119-C3B6-4C6B-9915-69CA69D734C6}"/>
          </ac:spMkLst>
        </pc:spChg>
        <pc:spChg chg="mod">
          <ac:chgData name="Schell, Benjamin" userId="f9e67e3d-e662-49bf-b5ba-a1e4014e19f0" providerId="ADAL" clId="{C1640F0F-3492-49D8-A445-938F9994ECFD}" dt="2021-12-10T12:52:05.650" v="1214" actId="14100"/>
          <ac:spMkLst>
            <pc:docMk/>
            <pc:sldMk cId="3150363012" sldId="1068"/>
            <ac:spMk id="6" creationId="{13B9D0B3-00A4-4A35-863B-4B3A38B540E6}"/>
          </ac:spMkLst>
        </pc:spChg>
        <pc:spChg chg="mod">
          <ac:chgData name="Schell, Benjamin" userId="f9e67e3d-e662-49bf-b5ba-a1e4014e19f0" providerId="ADAL" clId="{C1640F0F-3492-49D8-A445-938F9994ECFD}" dt="2021-12-10T12:51:55.086" v="1212" actId="5793"/>
          <ac:spMkLst>
            <pc:docMk/>
            <pc:sldMk cId="3150363012" sldId="1068"/>
            <ac:spMk id="17" creationId="{2A4F199A-B41B-4223-B988-F274DF8931E3}"/>
          </ac:spMkLst>
        </pc:spChg>
      </pc:sldChg>
      <pc:sldChg chg="mod modShow">
        <pc:chgData name="Schell, Benjamin" userId="f9e67e3d-e662-49bf-b5ba-a1e4014e19f0" providerId="ADAL" clId="{C1640F0F-3492-49D8-A445-938F9994ECFD}" dt="2021-12-10T14:37:12.850" v="1995" actId="729"/>
        <pc:sldMkLst>
          <pc:docMk/>
          <pc:sldMk cId="2544315359" sldId="1070"/>
        </pc:sldMkLst>
      </pc:sldChg>
      <pc:sldChg chg="modSp mod">
        <pc:chgData name="Schell, Benjamin" userId="f9e67e3d-e662-49bf-b5ba-a1e4014e19f0" providerId="ADAL" clId="{C1640F0F-3492-49D8-A445-938F9994ECFD}" dt="2021-12-10T12:54:36.640" v="1352"/>
        <pc:sldMkLst>
          <pc:docMk/>
          <pc:sldMk cId="2690221832" sldId="1071"/>
        </pc:sldMkLst>
        <pc:spChg chg="mod">
          <ac:chgData name="Schell, Benjamin" userId="f9e67e3d-e662-49bf-b5ba-a1e4014e19f0" providerId="ADAL" clId="{C1640F0F-3492-49D8-A445-938F9994ECFD}" dt="2021-12-10T12:54:24.451" v="1350" actId="20577"/>
          <ac:spMkLst>
            <pc:docMk/>
            <pc:sldMk cId="2690221832" sldId="1071"/>
            <ac:spMk id="2" creationId="{7809D44F-2816-4F2B-B752-F601FC730F4C}"/>
          </ac:spMkLst>
        </pc:spChg>
        <pc:spChg chg="mod">
          <ac:chgData name="Schell, Benjamin" userId="f9e67e3d-e662-49bf-b5ba-a1e4014e19f0" providerId="ADAL" clId="{C1640F0F-3492-49D8-A445-938F9994ECFD}" dt="2021-12-10T12:54:30.125" v="1351"/>
          <ac:spMkLst>
            <pc:docMk/>
            <pc:sldMk cId="2690221832" sldId="1071"/>
            <ac:spMk id="11" creationId="{95C5B863-17F6-4546-AC5C-6111C2534299}"/>
          </ac:spMkLst>
        </pc:spChg>
        <pc:spChg chg="mod">
          <ac:chgData name="Schell, Benjamin" userId="f9e67e3d-e662-49bf-b5ba-a1e4014e19f0" providerId="ADAL" clId="{C1640F0F-3492-49D8-A445-938F9994ECFD}" dt="2021-12-10T12:54:36.640" v="1352"/>
          <ac:spMkLst>
            <pc:docMk/>
            <pc:sldMk cId="2690221832" sldId="1071"/>
            <ac:spMk id="12" creationId="{3B318752-CBC8-4D88-810B-8F4AB4DE9AC1}"/>
          </ac:spMkLst>
        </pc:spChg>
      </pc:sldChg>
    </pc:docChg>
  </pc:docChgLst>
  <pc:docChgLst>
    <pc:chgData name="Dussourd, Xavier" userId="S::xavier.dussourd@fr.schunk.com::d5498d41-e83c-440d-a7bd-9a63a767383a" providerId="AD" clId="Web-{1F2C892A-E472-4EE3-9400-F56E6D5F0AB4}"/>
    <pc:docChg chg="modSld">
      <pc:chgData name="Dussourd, Xavier" userId="S::xavier.dussourd@fr.schunk.com::d5498d41-e83c-440d-a7bd-9a63a767383a" providerId="AD" clId="Web-{1F2C892A-E472-4EE3-9400-F56E6D5F0AB4}" dt="2021-12-14T23:16:33.025" v="0"/>
      <pc:docMkLst>
        <pc:docMk/>
      </pc:docMkLst>
      <pc:sldChg chg="modSp">
        <pc:chgData name="Dussourd, Xavier" userId="S::xavier.dussourd@fr.schunk.com::d5498d41-e83c-440d-a7bd-9a63a767383a" providerId="AD" clId="Web-{1F2C892A-E472-4EE3-9400-F56E6D5F0AB4}" dt="2021-12-14T23:16:33.025" v="0"/>
        <pc:sldMkLst>
          <pc:docMk/>
          <pc:sldMk cId="3613368608" sldId="1055"/>
        </pc:sldMkLst>
        <pc:graphicFrameChg chg="modGraphic">
          <ac:chgData name="Dussourd, Xavier" userId="S::xavier.dussourd@fr.schunk.com::d5498d41-e83c-440d-a7bd-9a63a767383a" providerId="AD" clId="Web-{1F2C892A-E472-4EE3-9400-F56E6D5F0AB4}" dt="2021-12-14T23:16:33.025" v="0"/>
          <ac:graphicFrameMkLst>
            <pc:docMk/>
            <pc:sldMk cId="3613368608" sldId="1055"/>
            <ac:graphicFrameMk id="6" creationId="{E793D76B-6A68-4F66-83AD-AA786F5EDC21}"/>
          </ac:graphicFrameMkLst>
        </pc:graphicFrameChg>
      </pc:sldChg>
    </pc:docChg>
  </pc:docChgLst>
  <pc:docChgLst>
    <pc:chgData name="Schell, Benjamin" userId="f9e67e3d-e662-49bf-b5ba-a1e4014e19f0" providerId="ADAL" clId="{5F8B78CF-E960-4410-8561-62FEE88E9F21}"/>
    <pc:docChg chg="undo custSel addSld delSld modSld sldOrd">
      <pc:chgData name="Schell, Benjamin" userId="f9e67e3d-e662-49bf-b5ba-a1e4014e19f0" providerId="ADAL" clId="{5F8B78CF-E960-4410-8561-62FEE88E9F21}" dt="2021-12-08T12:49:21.700" v="1060" actId="478"/>
      <pc:docMkLst>
        <pc:docMk/>
      </pc:docMkLst>
      <pc:sldChg chg="delSp mod">
        <pc:chgData name="Schell, Benjamin" userId="f9e67e3d-e662-49bf-b5ba-a1e4014e19f0" providerId="ADAL" clId="{5F8B78CF-E960-4410-8561-62FEE88E9F21}" dt="2021-12-08T12:49:21.700" v="1060" actId="478"/>
        <pc:sldMkLst>
          <pc:docMk/>
          <pc:sldMk cId="677047829" sldId="279"/>
        </pc:sldMkLst>
        <pc:spChg chg="del">
          <ac:chgData name="Schell, Benjamin" userId="f9e67e3d-e662-49bf-b5ba-a1e4014e19f0" providerId="ADAL" clId="{5F8B78CF-E960-4410-8561-62FEE88E9F21}" dt="2021-12-08T12:49:21.700" v="1060" actId="478"/>
          <ac:spMkLst>
            <pc:docMk/>
            <pc:sldMk cId="677047829" sldId="279"/>
            <ac:spMk id="2" creationId="{30A8C6B9-912D-4D8C-B18F-DD4E37153D01}"/>
          </ac:spMkLst>
        </pc:spChg>
      </pc:sldChg>
      <pc:sldChg chg="delSp mod">
        <pc:chgData name="Schell, Benjamin" userId="f9e67e3d-e662-49bf-b5ba-a1e4014e19f0" providerId="ADAL" clId="{5F8B78CF-E960-4410-8561-62FEE88E9F21}" dt="2021-12-08T12:41:16.880" v="906" actId="478"/>
        <pc:sldMkLst>
          <pc:docMk/>
          <pc:sldMk cId="3592152760" sldId="299"/>
        </pc:sldMkLst>
        <pc:spChg chg="del">
          <ac:chgData name="Schell, Benjamin" userId="f9e67e3d-e662-49bf-b5ba-a1e4014e19f0" providerId="ADAL" clId="{5F8B78CF-E960-4410-8561-62FEE88E9F21}" dt="2021-12-08T12:41:16.880" v="906" actId="478"/>
          <ac:spMkLst>
            <pc:docMk/>
            <pc:sldMk cId="3592152760" sldId="299"/>
            <ac:spMk id="2" creationId="{52637FF2-2EF5-4FAB-AE68-E63E74DA34F1}"/>
          </ac:spMkLst>
        </pc:spChg>
      </pc:sldChg>
      <pc:sldChg chg="del">
        <pc:chgData name="Schell, Benjamin" userId="f9e67e3d-e662-49bf-b5ba-a1e4014e19f0" providerId="ADAL" clId="{5F8B78CF-E960-4410-8561-62FEE88E9F21}" dt="2021-12-08T12:40:54.697" v="904" actId="47"/>
        <pc:sldMkLst>
          <pc:docMk/>
          <pc:sldMk cId="3914117126" sldId="493"/>
        </pc:sldMkLst>
      </pc:sldChg>
      <pc:sldChg chg="del">
        <pc:chgData name="Schell, Benjamin" userId="f9e67e3d-e662-49bf-b5ba-a1e4014e19f0" providerId="ADAL" clId="{5F8B78CF-E960-4410-8561-62FEE88E9F21}" dt="2021-12-08T12:40:55.055" v="905" actId="47"/>
        <pc:sldMkLst>
          <pc:docMk/>
          <pc:sldMk cId="834040536" sldId="680"/>
        </pc:sldMkLst>
      </pc:sldChg>
      <pc:sldChg chg="del">
        <pc:chgData name="Schell, Benjamin" userId="f9e67e3d-e662-49bf-b5ba-a1e4014e19f0" providerId="ADAL" clId="{5F8B78CF-E960-4410-8561-62FEE88E9F21}" dt="2021-12-08T12:40:53.981" v="903" actId="47"/>
        <pc:sldMkLst>
          <pc:docMk/>
          <pc:sldMk cId="2880703408" sldId="681"/>
        </pc:sldMkLst>
      </pc:sldChg>
      <pc:sldChg chg="modSp mod">
        <pc:chgData name="Schell, Benjamin" userId="f9e67e3d-e662-49bf-b5ba-a1e4014e19f0" providerId="ADAL" clId="{5F8B78CF-E960-4410-8561-62FEE88E9F21}" dt="2021-12-08T12:44:11.838" v="1015" actId="20577"/>
        <pc:sldMkLst>
          <pc:docMk/>
          <pc:sldMk cId="746542005" sldId="684"/>
        </pc:sldMkLst>
        <pc:spChg chg="mod">
          <ac:chgData name="Schell, Benjamin" userId="f9e67e3d-e662-49bf-b5ba-a1e4014e19f0" providerId="ADAL" clId="{5F8B78CF-E960-4410-8561-62FEE88E9F21}" dt="2021-12-08T12:44:11.838" v="1015" actId="20577"/>
          <ac:spMkLst>
            <pc:docMk/>
            <pc:sldMk cId="746542005" sldId="684"/>
            <ac:spMk id="3" creationId="{2172AFB8-DACC-4E44-B900-A3CCACBFCF69}"/>
          </ac:spMkLst>
        </pc:spChg>
      </pc:sldChg>
      <pc:sldChg chg="del">
        <pc:chgData name="Schell, Benjamin" userId="f9e67e3d-e662-49bf-b5ba-a1e4014e19f0" providerId="ADAL" clId="{5F8B78CF-E960-4410-8561-62FEE88E9F21}" dt="2021-12-08T12:42:44.459" v="1002" actId="47"/>
        <pc:sldMkLst>
          <pc:docMk/>
          <pc:sldMk cId="1606701052" sldId="1048"/>
        </pc:sldMkLst>
      </pc:sldChg>
      <pc:sldChg chg="ord">
        <pc:chgData name="Schell, Benjamin" userId="f9e67e3d-e662-49bf-b5ba-a1e4014e19f0" providerId="ADAL" clId="{5F8B78CF-E960-4410-8561-62FEE88E9F21}" dt="2021-12-08T12:43:35.171" v="1012"/>
        <pc:sldMkLst>
          <pc:docMk/>
          <pc:sldMk cId="440829103" sldId="1052"/>
        </pc:sldMkLst>
      </pc:sldChg>
      <pc:sldChg chg="addSp delSp modSp mod">
        <pc:chgData name="Schell, Benjamin" userId="f9e67e3d-e662-49bf-b5ba-a1e4014e19f0" providerId="ADAL" clId="{5F8B78CF-E960-4410-8561-62FEE88E9F21}" dt="2021-12-08T12:39:52.231" v="889" actId="1076"/>
        <pc:sldMkLst>
          <pc:docMk/>
          <pc:sldMk cId="4145803074" sldId="1057"/>
        </pc:sldMkLst>
        <pc:spChg chg="mod">
          <ac:chgData name="Schell, Benjamin" userId="f9e67e3d-e662-49bf-b5ba-a1e4014e19f0" providerId="ADAL" clId="{5F8B78CF-E960-4410-8561-62FEE88E9F21}" dt="2021-12-08T12:38:33.737" v="865" actId="20577"/>
          <ac:spMkLst>
            <pc:docMk/>
            <pc:sldMk cId="4145803074" sldId="1057"/>
            <ac:spMk id="3" creationId="{411261CD-CA64-4F6D-B8E8-986F0973A4BF}"/>
          </ac:spMkLst>
        </pc:spChg>
        <pc:spChg chg="add mod">
          <ac:chgData name="Schell, Benjamin" userId="f9e67e3d-e662-49bf-b5ba-a1e4014e19f0" providerId="ADAL" clId="{5F8B78CF-E960-4410-8561-62FEE88E9F21}" dt="2021-12-08T12:26:18.451" v="444" actId="1076"/>
          <ac:spMkLst>
            <pc:docMk/>
            <pc:sldMk cId="4145803074" sldId="1057"/>
            <ac:spMk id="14" creationId="{22C8D9AE-76B2-4DD7-A33B-5F23A7BE2498}"/>
          </ac:spMkLst>
        </pc:spChg>
        <pc:spChg chg="add mod">
          <ac:chgData name="Schell, Benjamin" userId="f9e67e3d-e662-49bf-b5ba-a1e4014e19f0" providerId="ADAL" clId="{5F8B78CF-E960-4410-8561-62FEE88E9F21}" dt="2021-12-08T12:25:19.129" v="428" actId="1076"/>
          <ac:spMkLst>
            <pc:docMk/>
            <pc:sldMk cId="4145803074" sldId="1057"/>
            <ac:spMk id="15" creationId="{DD41D680-5F62-4201-8305-79F526B2AEAC}"/>
          </ac:spMkLst>
        </pc:spChg>
        <pc:spChg chg="add mod">
          <ac:chgData name="Schell, Benjamin" userId="f9e67e3d-e662-49bf-b5ba-a1e4014e19f0" providerId="ADAL" clId="{5F8B78CF-E960-4410-8561-62FEE88E9F21}" dt="2021-12-08T12:39:32.551" v="885" actId="1076"/>
          <ac:spMkLst>
            <pc:docMk/>
            <pc:sldMk cId="4145803074" sldId="1057"/>
            <ac:spMk id="16" creationId="{B2D7452E-BDF8-489D-AED1-A9314A4B3C1C}"/>
          </ac:spMkLst>
        </pc:spChg>
        <pc:spChg chg="add mod">
          <ac:chgData name="Schell, Benjamin" userId="f9e67e3d-e662-49bf-b5ba-a1e4014e19f0" providerId="ADAL" clId="{5F8B78CF-E960-4410-8561-62FEE88E9F21}" dt="2021-12-08T12:25:15.273" v="427" actId="1076"/>
          <ac:spMkLst>
            <pc:docMk/>
            <pc:sldMk cId="4145803074" sldId="1057"/>
            <ac:spMk id="17" creationId="{7108A36D-B0CE-4CE0-A675-A07AAE5FBA3C}"/>
          </ac:spMkLst>
        </pc:spChg>
        <pc:spChg chg="add mod">
          <ac:chgData name="Schell, Benjamin" userId="f9e67e3d-e662-49bf-b5ba-a1e4014e19f0" providerId="ADAL" clId="{5F8B78CF-E960-4410-8561-62FEE88E9F21}" dt="2021-12-08T12:25:35.619" v="432" actId="1076"/>
          <ac:spMkLst>
            <pc:docMk/>
            <pc:sldMk cId="4145803074" sldId="1057"/>
            <ac:spMk id="18" creationId="{31EBA0DC-98E6-4317-8898-737B26CDAC22}"/>
          </ac:spMkLst>
        </pc:spChg>
        <pc:spChg chg="add mod">
          <ac:chgData name="Schell, Benjamin" userId="f9e67e3d-e662-49bf-b5ba-a1e4014e19f0" providerId="ADAL" clId="{5F8B78CF-E960-4410-8561-62FEE88E9F21}" dt="2021-12-08T12:39:34.990" v="886" actId="1076"/>
          <ac:spMkLst>
            <pc:docMk/>
            <pc:sldMk cId="4145803074" sldId="1057"/>
            <ac:spMk id="20" creationId="{C9AE806E-99D2-49E4-B66E-DFB54A9409DE}"/>
          </ac:spMkLst>
        </pc:spChg>
        <pc:spChg chg="add mod">
          <ac:chgData name="Schell, Benjamin" userId="f9e67e3d-e662-49bf-b5ba-a1e4014e19f0" providerId="ADAL" clId="{5F8B78CF-E960-4410-8561-62FEE88E9F21}" dt="2021-12-08T12:39:29.602" v="884" actId="14100"/>
          <ac:spMkLst>
            <pc:docMk/>
            <pc:sldMk cId="4145803074" sldId="1057"/>
            <ac:spMk id="25" creationId="{7D9716D7-BDC7-4CB8-915A-8951E739E768}"/>
          </ac:spMkLst>
        </pc:spChg>
        <pc:graphicFrameChg chg="add del mod">
          <ac:chgData name="Schell, Benjamin" userId="f9e67e3d-e662-49bf-b5ba-a1e4014e19f0" providerId="ADAL" clId="{5F8B78CF-E960-4410-8561-62FEE88E9F21}" dt="2021-12-08T12:29:01.480" v="451" actId="478"/>
          <ac:graphicFrameMkLst>
            <pc:docMk/>
            <pc:sldMk cId="4145803074" sldId="1057"/>
            <ac:graphicFrameMk id="21" creationId="{ED655B57-7D2A-4DE5-A083-28F6CD04B19E}"/>
          </ac:graphicFrameMkLst>
        </pc:graphicFrameChg>
        <pc:graphicFrameChg chg="add mod modGraphic">
          <ac:chgData name="Schell, Benjamin" userId="f9e67e3d-e662-49bf-b5ba-a1e4014e19f0" providerId="ADAL" clId="{5F8B78CF-E960-4410-8561-62FEE88E9F21}" dt="2021-12-08T12:39:52.231" v="889" actId="1076"/>
          <ac:graphicFrameMkLst>
            <pc:docMk/>
            <pc:sldMk cId="4145803074" sldId="1057"/>
            <ac:graphicFrameMk id="22" creationId="{33575C6F-9C08-41E7-A0E6-034480B1FCF0}"/>
          </ac:graphicFrameMkLst>
        </pc:graphicFrameChg>
        <pc:picChg chg="mod">
          <ac:chgData name="Schell, Benjamin" userId="f9e67e3d-e662-49bf-b5ba-a1e4014e19f0" providerId="ADAL" clId="{5F8B78CF-E960-4410-8561-62FEE88E9F21}" dt="2021-12-08T12:22:59.557" v="394" actId="1076"/>
          <ac:picMkLst>
            <pc:docMk/>
            <pc:sldMk cId="4145803074" sldId="1057"/>
            <ac:picMk id="5" creationId="{78A009C1-79F8-4599-B6E2-9F1976B88F81}"/>
          </ac:picMkLst>
        </pc:picChg>
        <pc:picChg chg="mod">
          <ac:chgData name="Schell, Benjamin" userId="f9e67e3d-e662-49bf-b5ba-a1e4014e19f0" providerId="ADAL" clId="{5F8B78CF-E960-4410-8561-62FEE88E9F21}" dt="2021-12-08T12:23:02.133" v="395" actId="1076"/>
          <ac:picMkLst>
            <pc:docMk/>
            <pc:sldMk cId="4145803074" sldId="1057"/>
            <ac:picMk id="6" creationId="{9DBFAB11-22CB-43E7-8A8A-AE9C892455E1}"/>
          </ac:picMkLst>
        </pc:picChg>
        <pc:picChg chg="add mod">
          <ac:chgData name="Schell, Benjamin" userId="f9e67e3d-e662-49bf-b5ba-a1e4014e19f0" providerId="ADAL" clId="{5F8B78CF-E960-4410-8561-62FEE88E9F21}" dt="2021-12-08T12:26:18.451" v="444" actId="1076"/>
          <ac:picMkLst>
            <pc:docMk/>
            <pc:sldMk cId="4145803074" sldId="1057"/>
            <ac:picMk id="8" creationId="{05FBD204-6017-40EB-98A3-1F7BEC0F1802}"/>
          </ac:picMkLst>
        </pc:picChg>
        <pc:picChg chg="add mod">
          <ac:chgData name="Schell, Benjamin" userId="f9e67e3d-e662-49bf-b5ba-a1e4014e19f0" providerId="ADAL" clId="{5F8B78CF-E960-4410-8561-62FEE88E9F21}" dt="2021-12-08T12:25:35.619" v="432" actId="1076"/>
          <ac:picMkLst>
            <pc:docMk/>
            <pc:sldMk cId="4145803074" sldId="1057"/>
            <ac:picMk id="10" creationId="{D1E44570-FDA6-4A09-A50E-321D0BBC3465}"/>
          </ac:picMkLst>
        </pc:picChg>
        <pc:picChg chg="add mod modCrop">
          <ac:chgData name="Schell, Benjamin" userId="f9e67e3d-e662-49bf-b5ba-a1e4014e19f0" providerId="ADAL" clId="{5F8B78CF-E960-4410-8561-62FEE88E9F21}" dt="2021-12-08T12:39:32.551" v="885" actId="1076"/>
          <ac:picMkLst>
            <pc:docMk/>
            <pc:sldMk cId="4145803074" sldId="1057"/>
            <ac:picMk id="12" creationId="{FDB5F672-C37F-41B2-BADA-B4361DDDA11F}"/>
          </ac:picMkLst>
        </pc:picChg>
        <pc:picChg chg="add mod modCrop">
          <ac:chgData name="Schell, Benjamin" userId="f9e67e3d-e662-49bf-b5ba-a1e4014e19f0" providerId="ADAL" clId="{5F8B78CF-E960-4410-8561-62FEE88E9F21}" dt="2021-12-08T12:39:34.990" v="886" actId="1076"/>
          <ac:picMkLst>
            <pc:docMk/>
            <pc:sldMk cId="4145803074" sldId="1057"/>
            <ac:picMk id="19" creationId="{7F30163D-999C-44F4-807E-54CC8EEEA210}"/>
          </ac:picMkLst>
        </pc:picChg>
        <pc:picChg chg="add mod">
          <ac:chgData name="Schell, Benjamin" userId="f9e67e3d-e662-49bf-b5ba-a1e4014e19f0" providerId="ADAL" clId="{5F8B78CF-E960-4410-8561-62FEE88E9F21}" dt="2021-12-08T12:39:50.114" v="888" actId="1076"/>
          <ac:picMkLst>
            <pc:docMk/>
            <pc:sldMk cId="4145803074" sldId="1057"/>
            <ac:picMk id="1026" creationId="{E1BFE44E-3B59-43E2-87CE-EB3B1BE8FBE4}"/>
          </ac:picMkLst>
        </pc:picChg>
      </pc:sldChg>
      <pc:sldChg chg="modSp mod">
        <pc:chgData name="Schell, Benjamin" userId="f9e67e3d-e662-49bf-b5ba-a1e4014e19f0" providerId="ADAL" clId="{5F8B78CF-E960-4410-8561-62FEE88E9F21}" dt="2021-12-08T12:43:14.435" v="1010" actId="20577"/>
        <pc:sldMkLst>
          <pc:docMk/>
          <pc:sldMk cId="1213775524" sldId="1058"/>
        </pc:sldMkLst>
        <pc:spChg chg="mod">
          <ac:chgData name="Schell, Benjamin" userId="f9e67e3d-e662-49bf-b5ba-a1e4014e19f0" providerId="ADAL" clId="{5F8B78CF-E960-4410-8561-62FEE88E9F21}" dt="2021-12-08T12:43:14.435" v="1010" actId="20577"/>
          <ac:spMkLst>
            <pc:docMk/>
            <pc:sldMk cId="1213775524" sldId="1058"/>
            <ac:spMk id="3" creationId="{62C8B454-3D58-430F-888E-D0B3711C78E8}"/>
          </ac:spMkLst>
        </pc:spChg>
      </pc:sldChg>
      <pc:sldChg chg="delSp mod modNotesTx">
        <pc:chgData name="Schell, Benjamin" userId="f9e67e3d-e662-49bf-b5ba-a1e4014e19f0" providerId="ADAL" clId="{5F8B78CF-E960-4410-8561-62FEE88E9F21}" dt="2021-12-08T12:43:00.119" v="1004" actId="113"/>
        <pc:sldMkLst>
          <pc:docMk/>
          <pc:sldMk cId="1740983091" sldId="1060"/>
        </pc:sldMkLst>
        <pc:picChg chg="del">
          <ac:chgData name="Schell, Benjamin" userId="f9e67e3d-e662-49bf-b5ba-a1e4014e19f0" providerId="ADAL" clId="{5F8B78CF-E960-4410-8561-62FEE88E9F21}" dt="2021-12-08T12:42:54.919" v="1003" actId="478"/>
          <ac:picMkLst>
            <pc:docMk/>
            <pc:sldMk cId="1740983091" sldId="1060"/>
            <ac:picMk id="8" creationId="{91C2B775-2D5C-40DB-A8DE-687AED8BEBDF}"/>
          </ac:picMkLst>
        </pc:picChg>
      </pc:sldChg>
      <pc:sldChg chg="addSp delSp modSp mod ord">
        <pc:chgData name="Schell, Benjamin" userId="f9e67e3d-e662-49bf-b5ba-a1e4014e19f0" providerId="ADAL" clId="{5F8B78CF-E960-4410-8561-62FEE88E9F21}" dt="2021-12-08T12:48:58.142" v="1059" actId="113"/>
        <pc:sldMkLst>
          <pc:docMk/>
          <pc:sldMk cId="3176085346" sldId="1065"/>
        </pc:sldMkLst>
        <pc:spChg chg="mod">
          <ac:chgData name="Schell, Benjamin" userId="f9e67e3d-e662-49bf-b5ba-a1e4014e19f0" providerId="ADAL" clId="{5F8B78CF-E960-4410-8561-62FEE88E9F21}" dt="2021-12-08T12:48:58.142" v="1059" actId="113"/>
          <ac:spMkLst>
            <pc:docMk/>
            <pc:sldMk cId="3176085346" sldId="1065"/>
            <ac:spMk id="3" creationId="{A735F834-7782-4EE6-B0D7-DFDD6964FF4B}"/>
          </ac:spMkLst>
        </pc:spChg>
        <pc:spChg chg="mod">
          <ac:chgData name="Schell, Benjamin" userId="f9e67e3d-e662-49bf-b5ba-a1e4014e19f0" providerId="ADAL" clId="{5F8B78CF-E960-4410-8561-62FEE88E9F21}" dt="2021-12-08T12:48:48.035" v="1052" actId="1076"/>
          <ac:spMkLst>
            <pc:docMk/>
            <pc:sldMk cId="3176085346" sldId="1065"/>
            <ac:spMk id="22" creationId="{6331E06D-C0AD-48F0-A4E3-D89738E6F9F0}"/>
          </ac:spMkLst>
        </pc:spChg>
        <pc:grpChg chg="del">
          <ac:chgData name="Schell, Benjamin" userId="f9e67e3d-e662-49bf-b5ba-a1e4014e19f0" providerId="ADAL" clId="{5F8B78CF-E960-4410-8561-62FEE88E9F21}" dt="2021-12-08T12:47:19.972" v="1020" actId="478"/>
          <ac:grpSpMkLst>
            <pc:docMk/>
            <pc:sldMk cId="3176085346" sldId="1065"/>
            <ac:grpSpMk id="31" creationId="{A2762CE7-88DB-40F5-96E2-EC0F3CC42DBA}"/>
          </ac:grpSpMkLst>
        </pc:grpChg>
        <pc:picChg chg="del">
          <ac:chgData name="Schell, Benjamin" userId="f9e67e3d-e662-49bf-b5ba-a1e4014e19f0" providerId="ADAL" clId="{5F8B78CF-E960-4410-8561-62FEE88E9F21}" dt="2021-12-08T12:47:17.585" v="1018" actId="478"/>
          <ac:picMkLst>
            <pc:docMk/>
            <pc:sldMk cId="3176085346" sldId="1065"/>
            <ac:picMk id="6" creationId="{99A1DD6A-EF7E-43F6-BFCD-B0B5841FD49C}"/>
          </ac:picMkLst>
        </pc:picChg>
        <pc:picChg chg="add mod">
          <ac:chgData name="Schell, Benjamin" userId="f9e67e3d-e662-49bf-b5ba-a1e4014e19f0" providerId="ADAL" clId="{5F8B78CF-E960-4410-8561-62FEE88E9F21}" dt="2021-12-08T12:48:18.490" v="1041" actId="1076"/>
          <ac:picMkLst>
            <pc:docMk/>
            <pc:sldMk cId="3176085346" sldId="1065"/>
            <ac:picMk id="9" creationId="{0F7D34EF-A671-47F4-9A37-C6C2888DF9FA}"/>
          </ac:picMkLst>
        </pc:picChg>
        <pc:picChg chg="del">
          <ac:chgData name="Schell, Benjamin" userId="f9e67e3d-e662-49bf-b5ba-a1e4014e19f0" providerId="ADAL" clId="{5F8B78CF-E960-4410-8561-62FEE88E9F21}" dt="2021-12-08T12:47:16.243" v="1017" actId="478"/>
          <ac:picMkLst>
            <pc:docMk/>
            <pc:sldMk cId="3176085346" sldId="1065"/>
            <ac:picMk id="11" creationId="{3747A87C-822D-49C8-BEF7-4B86181694A9}"/>
          </ac:picMkLst>
        </pc:picChg>
        <pc:picChg chg="del">
          <ac:chgData name="Schell, Benjamin" userId="f9e67e3d-e662-49bf-b5ba-a1e4014e19f0" providerId="ADAL" clId="{5F8B78CF-E960-4410-8561-62FEE88E9F21}" dt="2021-12-08T12:47:21.163" v="1021" actId="478"/>
          <ac:picMkLst>
            <pc:docMk/>
            <pc:sldMk cId="3176085346" sldId="1065"/>
            <ac:picMk id="13" creationId="{F2A65AD9-8479-4FCE-9E85-66BBAB4906FB}"/>
          </ac:picMkLst>
        </pc:picChg>
        <pc:picChg chg="del">
          <ac:chgData name="Schell, Benjamin" userId="f9e67e3d-e662-49bf-b5ba-a1e4014e19f0" providerId="ADAL" clId="{5F8B78CF-E960-4410-8561-62FEE88E9F21}" dt="2021-12-08T12:47:19.972" v="1020" actId="478"/>
          <ac:picMkLst>
            <pc:docMk/>
            <pc:sldMk cId="3176085346" sldId="1065"/>
            <ac:picMk id="15" creationId="{08214FE7-7705-4072-89E3-C4BABF4723AD}"/>
          </ac:picMkLst>
        </pc:picChg>
        <pc:picChg chg="del">
          <ac:chgData name="Schell, Benjamin" userId="f9e67e3d-e662-49bf-b5ba-a1e4014e19f0" providerId="ADAL" clId="{5F8B78CF-E960-4410-8561-62FEE88E9F21}" dt="2021-12-08T12:47:18.786" v="1019" actId="478"/>
          <ac:picMkLst>
            <pc:docMk/>
            <pc:sldMk cId="3176085346" sldId="1065"/>
            <ac:picMk id="17" creationId="{0AC05BC0-FD88-46B7-891F-8B380824805F}"/>
          </ac:picMkLst>
        </pc:picChg>
        <pc:picChg chg="add mod">
          <ac:chgData name="Schell, Benjamin" userId="f9e67e3d-e662-49bf-b5ba-a1e4014e19f0" providerId="ADAL" clId="{5F8B78CF-E960-4410-8561-62FEE88E9F21}" dt="2021-12-08T12:48:30.565" v="1045" actId="1076"/>
          <ac:picMkLst>
            <pc:docMk/>
            <pc:sldMk cId="3176085346" sldId="1065"/>
            <ac:picMk id="18" creationId="{4EB8F8D4-061D-4291-9BC8-7DB3B9E49864}"/>
          </ac:picMkLst>
        </pc:picChg>
        <pc:picChg chg="del">
          <ac:chgData name="Schell, Benjamin" userId="f9e67e3d-e662-49bf-b5ba-a1e4014e19f0" providerId="ADAL" clId="{5F8B78CF-E960-4410-8561-62FEE88E9F21}" dt="2021-12-08T12:47:22.322" v="1022" actId="478"/>
          <ac:picMkLst>
            <pc:docMk/>
            <pc:sldMk cId="3176085346" sldId="1065"/>
            <ac:picMk id="27" creationId="{C5025058-712D-467F-8630-596422F82166}"/>
          </ac:picMkLst>
        </pc:picChg>
        <pc:picChg chg="add mod">
          <ac:chgData name="Schell, Benjamin" userId="f9e67e3d-e662-49bf-b5ba-a1e4014e19f0" providerId="ADAL" clId="{5F8B78CF-E960-4410-8561-62FEE88E9F21}" dt="2021-12-08T12:47:44.060" v="1030" actId="1076"/>
          <ac:picMkLst>
            <pc:docMk/>
            <pc:sldMk cId="3176085346" sldId="1065"/>
            <ac:picMk id="36" creationId="{F5FE15F9-A922-4C3C-9014-5409C014E156}"/>
          </ac:picMkLst>
        </pc:picChg>
        <pc:picChg chg="add mod">
          <ac:chgData name="Schell, Benjamin" userId="f9e67e3d-e662-49bf-b5ba-a1e4014e19f0" providerId="ADAL" clId="{5F8B78CF-E960-4410-8561-62FEE88E9F21}" dt="2021-12-08T12:48:01.197" v="1037" actId="14100"/>
          <ac:picMkLst>
            <pc:docMk/>
            <pc:sldMk cId="3176085346" sldId="1065"/>
            <ac:picMk id="38" creationId="{7A2095DF-BCBF-4018-B1A3-A61CB4ED3C09}"/>
          </ac:picMkLst>
        </pc:picChg>
        <pc:picChg chg="add mod">
          <ac:chgData name="Schell, Benjamin" userId="f9e67e3d-e662-49bf-b5ba-a1e4014e19f0" providerId="ADAL" clId="{5F8B78CF-E960-4410-8561-62FEE88E9F21}" dt="2021-12-08T12:47:49.214" v="1032" actId="1076"/>
          <ac:picMkLst>
            <pc:docMk/>
            <pc:sldMk cId="3176085346" sldId="1065"/>
            <ac:picMk id="42" creationId="{D055EA59-C98E-4346-B302-9BD60DFF099D}"/>
          </ac:picMkLst>
        </pc:picChg>
        <pc:picChg chg="add mod">
          <ac:chgData name="Schell, Benjamin" userId="f9e67e3d-e662-49bf-b5ba-a1e4014e19f0" providerId="ADAL" clId="{5F8B78CF-E960-4410-8561-62FEE88E9F21}" dt="2021-12-08T12:48:49.841" v="1058" actId="1035"/>
          <ac:picMkLst>
            <pc:docMk/>
            <pc:sldMk cId="3176085346" sldId="1065"/>
            <ac:picMk id="46" creationId="{70FF0110-018D-4C96-A441-A17605DA9018}"/>
          </ac:picMkLst>
        </pc:picChg>
      </pc:sldChg>
      <pc:sldChg chg="modSp mod">
        <pc:chgData name="Schell, Benjamin" userId="f9e67e3d-e662-49bf-b5ba-a1e4014e19f0" providerId="ADAL" clId="{5F8B78CF-E960-4410-8561-62FEE88E9F21}" dt="2021-12-08T12:46:26.745" v="1016" actId="1076"/>
        <pc:sldMkLst>
          <pc:docMk/>
          <pc:sldMk cId="3150363012" sldId="1068"/>
        </pc:sldMkLst>
        <pc:spChg chg="mod">
          <ac:chgData name="Schell, Benjamin" userId="f9e67e3d-e662-49bf-b5ba-a1e4014e19f0" providerId="ADAL" clId="{5F8B78CF-E960-4410-8561-62FEE88E9F21}" dt="2021-12-08T12:46:26.745" v="1016" actId="1076"/>
          <ac:spMkLst>
            <pc:docMk/>
            <pc:sldMk cId="3150363012" sldId="1068"/>
            <ac:spMk id="17" creationId="{2A4F199A-B41B-4223-B988-F274DF8931E3}"/>
          </ac:spMkLst>
        </pc:spChg>
      </pc:sldChg>
      <pc:sldChg chg="modSp new mod">
        <pc:chgData name="Schell, Benjamin" userId="f9e67e3d-e662-49bf-b5ba-a1e4014e19f0" providerId="ADAL" clId="{5F8B78CF-E960-4410-8561-62FEE88E9F21}" dt="2021-12-08T12:40:48.089" v="902" actId="14100"/>
        <pc:sldMkLst>
          <pc:docMk/>
          <pc:sldMk cId="3980659723" sldId="1072"/>
        </pc:sldMkLst>
        <pc:spChg chg="mod">
          <ac:chgData name="Schell, Benjamin" userId="f9e67e3d-e662-49bf-b5ba-a1e4014e19f0" providerId="ADAL" clId="{5F8B78CF-E960-4410-8561-62FEE88E9F21}" dt="2021-12-08T12:40:48.089" v="902" actId="14100"/>
          <ac:spMkLst>
            <pc:docMk/>
            <pc:sldMk cId="3980659723" sldId="1072"/>
            <ac:spMk id="3" creationId="{41A71F1A-1824-4E96-BD2D-01291272252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berschrift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05EF0E5-7573-904A-8AD2-3C4D4AB28462}" type="datetimeFigureOut">
              <a:rPr lang="de-DE" smtClean="0"/>
              <a:pPr/>
              <a:t>18.03.2022</a:t>
            </a:fld>
            <a:endParaRPr lang="de-DE"/>
          </a:p>
        </p:txBody>
      </p:sp>
      <p:sp>
        <p:nvSpPr>
          <p:cNvPr id="4" name="Fußzeilenplatzhalt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BD9633C-3AFD-B14F-BF51-76C9B354F05A}" type="slidenum">
              <a:rPr lang="de-DE" smtClean="0"/>
              <a:pPr/>
              <a:t>‹Nr.›</a:t>
            </a:fld>
            <a:endParaRPr lang="de-DE"/>
          </a:p>
        </p:txBody>
      </p:sp>
    </p:spTree>
    <p:extLst>
      <p:ext uri="{BB962C8B-B14F-4D97-AF65-F5344CB8AC3E}">
        <p14:creationId xmlns:p14="http://schemas.microsoft.com/office/powerpoint/2010/main" val="17993495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berschrift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959C942-6DF7-4645-A323-1FB2403B0B5A}" type="datetimeFigureOut">
              <a:rPr lang="de-DE" smtClean="0"/>
              <a:pPr/>
              <a:t>18.03.2022</a:t>
            </a:fld>
            <a:endParaRPr lang="de-DE"/>
          </a:p>
        </p:txBody>
      </p:sp>
      <p:sp>
        <p:nvSpPr>
          <p:cNvPr id="4" name="Folienbildplatzhalt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2E218C4-41A8-684B-AF4F-B9D499E35F6B}" type="slidenum">
              <a:rPr lang="de-DE" smtClean="0"/>
              <a:pPr/>
              <a:t>‹Nr.›</a:t>
            </a:fld>
            <a:endParaRPr lang="de-DE"/>
          </a:p>
        </p:txBody>
      </p:sp>
    </p:spTree>
    <p:extLst>
      <p:ext uri="{BB962C8B-B14F-4D97-AF65-F5344CB8AC3E}">
        <p14:creationId xmlns:p14="http://schemas.microsoft.com/office/powerpoint/2010/main" val="2295679623"/>
      </p:ext>
    </p:extLst>
  </p:cSld>
  <p:clrMap bg1="lt1" tx1="dk1" bg2="lt2" tx2="dk2" accent1="accent1" accent2="accent2" accent3="accent3" accent4="accent4" accent5="accent5" accent6="accent6" hlink="hlink" folHlink="folHlink"/>
  <p:hf hdr="0" ftr="0" dt="0"/>
  <p:notesStyle>
    <a:lvl1pPr marL="0" algn="l" defTabSz="457171" rtl="0" eaLnBrk="1" latinLnBrk="0" hangingPunct="1">
      <a:defRPr sz="1200" kern="1200">
        <a:solidFill>
          <a:schemeClr val="tx1"/>
        </a:solidFill>
        <a:latin typeface="+mn-lt"/>
        <a:ea typeface="+mn-ea"/>
        <a:cs typeface="+mn-cs"/>
      </a:defRPr>
    </a:lvl1pPr>
    <a:lvl2pPr marL="457171" algn="l" defTabSz="457171" rtl="0" eaLnBrk="1" latinLnBrk="0" hangingPunct="1">
      <a:defRPr sz="1200" kern="1200">
        <a:solidFill>
          <a:schemeClr val="tx1"/>
        </a:solidFill>
        <a:latin typeface="+mn-lt"/>
        <a:ea typeface="+mn-ea"/>
        <a:cs typeface="+mn-cs"/>
      </a:defRPr>
    </a:lvl2pPr>
    <a:lvl3pPr marL="914341" algn="l" defTabSz="457171" rtl="0" eaLnBrk="1" latinLnBrk="0" hangingPunct="1">
      <a:defRPr sz="1200" kern="1200">
        <a:solidFill>
          <a:schemeClr val="tx1"/>
        </a:solidFill>
        <a:latin typeface="+mn-lt"/>
        <a:ea typeface="+mn-ea"/>
        <a:cs typeface="+mn-cs"/>
      </a:defRPr>
    </a:lvl3pPr>
    <a:lvl4pPr marL="1371512" algn="l" defTabSz="457171" rtl="0" eaLnBrk="1" latinLnBrk="0" hangingPunct="1">
      <a:defRPr sz="1200" kern="1200">
        <a:solidFill>
          <a:schemeClr val="tx1"/>
        </a:solidFill>
        <a:latin typeface="+mn-lt"/>
        <a:ea typeface="+mn-ea"/>
        <a:cs typeface="+mn-cs"/>
      </a:defRPr>
    </a:lvl4pPr>
    <a:lvl5pPr marL="1828683" algn="l" defTabSz="457171" rtl="0" eaLnBrk="1" latinLnBrk="0" hangingPunct="1">
      <a:defRPr sz="1200" kern="1200">
        <a:solidFill>
          <a:schemeClr val="tx1"/>
        </a:solidFill>
        <a:latin typeface="+mn-lt"/>
        <a:ea typeface="+mn-ea"/>
        <a:cs typeface="+mn-cs"/>
      </a:defRPr>
    </a:lvl5pPr>
    <a:lvl6pPr marL="2285854" algn="l" defTabSz="457171" rtl="0" eaLnBrk="1" latinLnBrk="0" hangingPunct="1">
      <a:defRPr sz="1200" kern="1200">
        <a:solidFill>
          <a:schemeClr val="tx1"/>
        </a:solidFill>
        <a:latin typeface="+mn-lt"/>
        <a:ea typeface="+mn-ea"/>
        <a:cs typeface="+mn-cs"/>
      </a:defRPr>
    </a:lvl6pPr>
    <a:lvl7pPr marL="2743024" algn="l" defTabSz="457171" rtl="0" eaLnBrk="1" latinLnBrk="0" hangingPunct="1">
      <a:defRPr sz="1200" kern="1200">
        <a:solidFill>
          <a:schemeClr val="tx1"/>
        </a:solidFill>
        <a:latin typeface="+mn-lt"/>
        <a:ea typeface="+mn-ea"/>
        <a:cs typeface="+mn-cs"/>
      </a:defRPr>
    </a:lvl7pPr>
    <a:lvl8pPr marL="3200195" algn="l" defTabSz="457171" rtl="0" eaLnBrk="1" latinLnBrk="0" hangingPunct="1">
      <a:defRPr sz="1200" kern="1200">
        <a:solidFill>
          <a:schemeClr val="tx1"/>
        </a:solidFill>
        <a:latin typeface="+mn-lt"/>
        <a:ea typeface="+mn-ea"/>
        <a:cs typeface="+mn-cs"/>
      </a:defRPr>
    </a:lvl8pPr>
    <a:lvl9pPr marL="3657366" algn="l" defTabSz="457171"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pPr marL="0" marR="0" lvl="0" indent="0" algn="r" defTabSz="457171" rtl="0" eaLnBrk="1" fontAlgn="auto" latinLnBrk="0" hangingPunct="1">
              <a:lnSpc>
                <a:spcPct val="100000"/>
              </a:lnSpc>
              <a:spcBef>
                <a:spcPts val="0"/>
              </a:spcBef>
              <a:spcAft>
                <a:spcPts val="0"/>
              </a:spcAft>
              <a:buClrTx/>
              <a:buSzTx/>
              <a:buFontTx/>
              <a:buNone/>
              <a:tabLst/>
              <a:defRPr/>
            </a:pPr>
            <a:fld id="{22E218C4-41A8-684B-AF4F-B9D499E35F6B}" type="slidenum">
              <a:rPr kumimoji="0" lang="de-D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171" rtl="0" eaLnBrk="1" fontAlgn="auto" latinLnBrk="0" hangingPunct="1">
                <a:lnSpc>
                  <a:spcPct val="100000"/>
                </a:lnSpc>
                <a:spcBef>
                  <a:spcPts val="0"/>
                </a:spcBef>
                <a:spcAft>
                  <a:spcPts val="0"/>
                </a:spcAft>
                <a:buClrTx/>
                <a:buSzTx/>
                <a:buFontTx/>
                <a:buNone/>
                <a:tabLst/>
                <a:defRPr/>
              </a:pPr>
              <a:t>1</a:t>
            </a:fld>
            <a:endParaRPr kumimoji="0" lang="de-D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6992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sz="1200" b="0" dirty="0"/>
          </a:p>
        </p:txBody>
      </p:sp>
      <p:sp>
        <p:nvSpPr>
          <p:cNvPr id="4" name="Foliennummernplatzhalter 3"/>
          <p:cNvSpPr>
            <a:spLocks noGrp="1"/>
          </p:cNvSpPr>
          <p:nvPr>
            <p:ph type="sldNum" sz="quarter" idx="5"/>
          </p:nvPr>
        </p:nvSpPr>
        <p:spPr/>
        <p:txBody>
          <a:bodyPr/>
          <a:lstStyle/>
          <a:p>
            <a:fld id="{22E218C4-41A8-684B-AF4F-B9D499E35F6B}" type="slidenum">
              <a:rPr lang="de-DE" smtClean="0"/>
              <a:pPr/>
              <a:t>3</a:t>
            </a:fld>
            <a:endParaRPr lang="de-DE"/>
          </a:p>
        </p:txBody>
      </p:sp>
    </p:spTree>
    <p:extLst>
      <p:ext uri="{BB962C8B-B14F-4D97-AF65-F5344CB8AC3E}">
        <p14:creationId xmlns:p14="http://schemas.microsoft.com/office/powerpoint/2010/main" val="26195753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Master" Target="../slideMasters/slideMaster1.xml"/><Relationship Id="rId1" Type="http://schemas.openxmlformats.org/officeDocument/2006/relationships/tags" Target="../tags/tag3.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Master" Target="../slideMasters/slideMaster1.xml"/><Relationship Id="rId1" Type="http://schemas.openxmlformats.org/officeDocument/2006/relationships/tags" Target="../tags/tag4.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ags" Target="../tags/tag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eißer Hintergrund">
    <p:spTree>
      <p:nvGrpSpPr>
        <p:cNvPr id="1" name=""/>
        <p:cNvGrpSpPr/>
        <p:nvPr/>
      </p:nvGrpSpPr>
      <p:grpSpPr>
        <a:xfrm>
          <a:off x="0" y="0"/>
          <a:ext cx="0" cy="0"/>
          <a:chOff x="0" y="0"/>
          <a:chExt cx="0" cy="0"/>
        </a:xfrm>
      </p:grpSpPr>
      <p:sp>
        <p:nvSpPr>
          <p:cNvPr id="32" name="Rechteck 31"/>
          <p:cNvSpPr/>
          <p:nvPr userDrawn="1"/>
        </p:nvSpPr>
        <p:spPr>
          <a:xfrm>
            <a:off x="0" y="45058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pic>
        <p:nvPicPr>
          <p:cNvPr id="33" name="Bild 4"/>
          <p:cNvPicPr>
            <a:picLocks noChangeAspect="1"/>
          </p:cNvPicPr>
          <p:nvPr userDrawn="1"/>
        </p:nvPicPr>
        <p:blipFill>
          <a:blip r:embed="rId3"/>
          <a:stretch>
            <a:fillRect/>
          </a:stretch>
        </p:blipFill>
        <p:spPr>
          <a:xfrm>
            <a:off x="-304" y="4311880"/>
            <a:ext cx="9144000" cy="749300"/>
          </a:xfrm>
          <a:prstGeom prst="rect">
            <a:avLst/>
          </a:prstGeom>
        </p:spPr>
      </p:pic>
      <p:sp>
        <p:nvSpPr>
          <p:cNvPr id="29" name="Titelplatzhalter 4"/>
          <p:cNvSpPr>
            <a:spLocks noGrp="1"/>
          </p:cNvSpPr>
          <p:nvPr>
            <p:ph type="title" hasCustomPrompt="1"/>
          </p:nvPr>
        </p:nvSpPr>
        <p:spPr>
          <a:xfrm>
            <a:off x="209550" y="160339"/>
            <a:ext cx="7886700" cy="864000"/>
          </a:xfrm>
          <a:prstGeom prst="rect">
            <a:avLst/>
          </a:prstGeom>
        </p:spPr>
        <p:txBody>
          <a:bodyPr vert="horz" lIns="91440" tIns="45720" rIns="91440" bIns="45720" rtlCol="0" anchor="ctr">
            <a:normAutofit/>
          </a:bodyPr>
          <a:lstStyle>
            <a:lvl1pPr>
              <a:defRPr/>
            </a:lvl1pPr>
          </a:lstStyle>
          <a:p>
            <a:r>
              <a:rPr lang="de-DE"/>
              <a:t>Überschrift 28/32 </a:t>
            </a:r>
            <a:r>
              <a:rPr lang="de-DE" err="1"/>
              <a:t>pt</a:t>
            </a:r>
            <a:endParaRPr lang="de-DE"/>
          </a:p>
        </p:txBody>
      </p:sp>
      <p:sp>
        <p:nvSpPr>
          <p:cNvPr id="4" name="Inhaltsplatzhalter 3"/>
          <p:cNvSpPr>
            <a:spLocks noGrp="1"/>
          </p:cNvSpPr>
          <p:nvPr>
            <p:ph sz="quarter" idx="11"/>
          </p:nvPr>
        </p:nvSpPr>
        <p:spPr>
          <a:xfrm>
            <a:off x="4673600" y="1112838"/>
            <a:ext cx="4171950" cy="2853895"/>
          </a:xfrm>
          <a:prstGeom prst="rect">
            <a:avLst/>
          </a:prstGeom>
        </p:spPr>
        <p:txBody>
          <a:bodyPr/>
          <a:lstStyle>
            <a:lvl1pPr marL="0" indent="0">
              <a:buNone/>
              <a:defRPr/>
            </a:lvl1pPr>
          </a:lstStyle>
          <a:p>
            <a:pPr lvl="0"/>
            <a:endParaRPr lang="de-DE"/>
          </a:p>
        </p:txBody>
      </p:sp>
      <p:sp>
        <p:nvSpPr>
          <p:cNvPr id="6" name="Textplatzhalter 5"/>
          <p:cNvSpPr>
            <a:spLocks noGrp="1"/>
          </p:cNvSpPr>
          <p:nvPr>
            <p:ph type="body" sz="quarter" idx="12"/>
          </p:nvPr>
        </p:nvSpPr>
        <p:spPr>
          <a:xfrm>
            <a:off x="209550" y="1112838"/>
            <a:ext cx="4374000" cy="2854325"/>
          </a:xfrm>
        </p:spPr>
        <p:txBody>
          <a:bodyPr/>
          <a:lstStyle/>
          <a:p>
            <a:pPr lvl="0"/>
            <a:r>
              <a:rPr lang="de-DE"/>
              <a:t>Textmasterformat bearbeiten</a:t>
            </a:r>
          </a:p>
          <a:p>
            <a:pPr lvl="1"/>
            <a:r>
              <a:rPr lang="de-DE"/>
              <a:t>Zweite Ebene</a:t>
            </a:r>
          </a:p>
        </p:txBody>
      </p:sp>
      <p:sp>
        <p:nvSpPr>
          <p:cNvPr id="31" name="Fußzeilenplatzhalter 4"/>
          <p:cNvSpPr txBox="1">
            <a:spLocks/>
          </p:cNvSpPr>
          <p:nvPr/>
        </p:nvSpPr>
        <p:spPr>
          <a:xfrm>
            <a:off x="678007" y="4686520"/>
            <a:ext cx="5039478" cy="252000"/>
          </a:xfrm>
          <a:prstGeom prst="rect">
            <a:avLst/>
          </a:prstGeom>
        </p:spPr>
        <p:txBody>
          <a:bodyPr vert="horz" lIns="115214" tIns="57607" rIns="115214" bIns="57607" rtlCol="0" anchor="ctr"/>
          <a:lstStyle/>
          <a:p>
            <a:pPr lvl="0">
              <a:defRPr/>
            </a:pPr>
            <a:endParaRPr lang="de-DE" sz="1100">
              <a:solidFill>
                <a:schemeClr val="bg1"/>
              </a:solidFill>
            </a:endParaRPr>
          </a:p>
        </p:txBody>
      </p:sp>
      <p:sp>
        <p:nvSpPr>
          <p:cNvPr id="10" name="Fußzeilenplatzhalter 4"/>
          <p:cNvSpPr txBox="1">
            <a:spLocks/>
          </p:cNvSpPr>
          <p:nvPr userDrawn="1"/>
        </p:nvSpPr>
        <p:spPr>
          <a:xfrm>
            <a:off x="352425" y="4756380"/>
            <a:ext cx="550703" cy="252000"/>
          </a:xfrm>
          <a:prstGeom prst="rect">
            <a:avLst/>
          </a:prstGeom>
        </p:spPr>
        <p:txBody>
          <a:bodyPr vert="horz" lIns="115214" tIns="57607" rIns="115214" bIns="57607" rtlCol="0" anchor="ctr"/>
          <a:lstStyle/>
          <a:p>
            <a:pPr lvl="0">
              <a:defRPr/>
            </a:pPr>
            <a:fld id="{D42D1118-0BEA-4219-AAE0-0D1ADB44C724}" type="slidenum">
              <a:rPr lang="de-DE" sz="1100" smtClean="0">
                <a:solidFill>
                  <a:schemeClr val="bg1"/>
                </a:solidFill>
              </a:rPr>
              <a:t>‹Nr.›</a:t>
            </a:fld>
            <a:endParaRPr lang="de-DE" sz="1100">
              <a:solidFill>
                <a:schemeClr val="bg1"/>
              </a:solidFill>
            </a:endParaRPr>
          </a:p>
        </p:txBody>
      </p:sp>
      <p:sp>
        <p:nvSpPr>
          <p:cNvPr id="11" name="Fußzeilenplatzhalter 2"/>
          <p:cNvSpPr>
            <a:spLocks noGrp="1"/>
          </p:cNvSpPr>
          <p:nvPr>
            <p:ph type="ftr" sz="quarter" idx="10"/>
          </p:nvPr>
        </p:nvSpPr>
        <p:spPr>
          <a:xfrm>
            <a:off x="819150" y="4738689"/>
            <a:ext cx="3086100" cy="274637"/>
          </a:xfrm>
        </p:spPr>
        <p:txBody>
          <a:bodyPr/>
          <a:lstStyle/>
          <a:p>
            <a:r>
              <a:rPr lang="de-DE"/>
              <a:t>2022-03-18 | MTB</a:t>
            </a:r>
          </a:p>
        </p:txBody>
      </p:sp>
    </p:spTree>
    <p:custDataLst>
      <p:tags r:id="rId1"/>
    </p:custDataLst>
    <p:extLst>
      <p:ext uri="{BB962C8B-B14F-4D97-AF65-F5344CB8AC3E}">
        <p14:creationId xmlns:p14="http://schemas.microsoft.com/office/powerpoint/2010/main" val="2831113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Weißer Hintergrund">
    <p:spTree>
      <p:nvGrpSpPr>
        <p:cNvPr id="1" name=""/>
        <p:cNvGrpSpPr/>
        <p:nvPr/>
      </p:nvGrpSpPr>
      <p:grpSpPr>
        <a:xfrm>
          <a:off x="0" y="0"/>
          <a:ext cx="0" cy="0"/>
          <a:chOff x="0" y="0"/>
          <a:chExt cx="0" cy="0"/>
        </a:xfrm>
      </p:grpSpPr>
      <p:sp>
        <p:nvSpPr>
          <p:cNvPr id="33" name="Rechteck 32"/>
          <p:cNvSpPr/>
          <p:nvPr userDrawn="1"/>
        </p:nvSpPr>
        <p:spPr>
          <a:xfrm>
            <a:off x="0" y="45058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sp>
        <p:nvSpPr>
          <p:cNvPr id="31" name="Fußzeilenplatzhalter 4"/>
          <p:cNvSpPr txBox="1">
            <a:spLocks/>
          </p:cNvSpPr>
          <p:nvPr/>
        </p:nvSpPr>
        <p:spPr>
          <a:xfrm>
            <a:off x="678007" y="4686520"/>
            <a:ext cx="5039478" cy="252000"/>
          </a:xfrm>
          <a:prstGeom prst="rect">
            <a:avLst/>
          </a:prstGeom>
        </p:spPr>
        <p:txBody>
          <a:bodyPr vert="horz" lIns="115214" tIns="57607" rIns="115214" bIns="57607" rtlCol="0" anchor="ctr"/>
          <a:lstStyle/>
          <a:p>
            <a:pPr lvl="0">
              <a:defRPr/>
            </a:pPr>
            <a:endParaRPr lang="de-DE" sz="1100">
              <a:solidFill>
                <a:schemeClr val="bg1"/>
              </a:solidFill>
            </a:endParaRPr>
          </a:p>
        </p:txBody>
      </p:sp>
      <p:sp>
        <p:nvSpPr>
          <p:cNvPr id="29" name="Titelplatzhalter 4"/>
          <p:cNvSpPr>
            <a:spLocks noGrp="1"/>
          </p:cNvSpPr>
          <p:nvPr>
            <p:ph type="title" hasCustomPrompt="1"/>
          </p:nvPr>
        </p:nvSpPr>
        <p:spPr>
          <a:xfrm>
            <a:off x="209550" y="160339"/>
            <a:ext cx="7886700" cy="864000"/>
          </a:xfrm>
          <a:prstGeom prst="rect">
            <a:avLst/>
          </a:prstGeom>
        </p:spPr>
        <p:txBody>
          <a:bodyPr vert="horz" lIns="91440" tIns="45720" rIns="91440" bIns="45720" rtlCol="0" anchor="ctr">
            <a:normAutofit/>
          </a:bodyPr>
          <a:lstStyle>
            <a:lvl1pPr>
              <a:defRPr/>
            </a:lvl1pPr>
          </a:lstStyle>
          <a:p>
            <a:r>
              <a:rPr lang="de-DE"/>
              <a:t>Überschrift 28/32 </a:t>
            </a:r>
            <a:r>
              <a:rPr lang="de-DE" err="1"/>
              <a:t>pt</a:t>
            </a:r>
            <a:endParaRPr lang="de-DE"/>
          </a:p>
        </p:txBody>
      </p:sp>
      <p:sp>
        <p:nvSpPr>
          <p:cNvPr id="6" name="Textplatzhalter 5"/>
          <p:cNvSpPr>
            <a:spLocks noGrp="1"/>
          </p:cNvSpPr>
          <p:nvPr>
            <p:ph type="body" sz="quarter" idx="12"/>
          </p:nvPr>
        </p:nvSpPr>
        <p:spPr>
          <a:xfrm>
            <a:off x="209550" y="1112838"/>
            <a:ext cx="7886700" cy="2854325"/>
          </a:xfrm>
        </p:spPr>
        <p:txBody>
          <a:bodyPr/>
          <a:lstStyle/>
          <a:p>
            <a:pPr lvl="0"/>
            <a:r>
              <a:rPr lang="de-DE"/>
              <a:t>Textmasterformat bearbeiten</a:t>
            </a:r>
          </a:p>
          <a:p>
            <a:pPr lvl="1"/>
            <a:r>
              <a:rPr lang="de-DE"/>
              <a:t>Zweite Ebene</a:t>
            </a:r>
          </a:p>
        </p:txBody>
      </p:sp>
      <p:sp>
        <p:nvSpPr>
          <p:cNvPr id="9" name="Fußzeilenplatzhalter 4"/>
          <p:cNvSpPr txBox="1">
            <a:spLocks/>
          </p:cNvSpPr>
          <p:nvPr userDrawn="1"/>
        </p:nvSpPr>
        <p:spPr>
          <a:xfrm>
            <a:off x="352425" y="4756380"/>
            <a:ext cx="550703" cy="252000"/>
          </a:xfrm>
          <a:prstGeom prst="rect">
            <a:avLst/>
          </a:prstGeom>
        </p:spPr>
        <p:txBody>
          <a:bodyPr vert="horz" lIns="115214" tIns="57607" rIns="115214" bIns="57607" rtlCol="0" anchor="ctr"/>
          <a:lstStyle/>
          <a:p>
            <a:pPr lvl="0">
              <a:defRPr/>
            </a:pPr>
            <a:fld id="{D42D1118-0BEA-4219-AAE0-0D1ADB44C724}" type="slidenum">
              <a:rPr lang="de-DE" sz="1100" smtClean="0">
                <a:solidFill>
                  <a:schemeClr val="bg1"/>
                </a:solidFill>
              </a:rPr>
              <a:t>‹Nr.›</a:t>
            </a:fld>
            <a:endParaRPr lang="de-DE" sz="1100">
              <a:solidFill>
                <a:schemeClr val="bg1"/>
              </a:solidFill>
            </a:endParaRPr>
          </a:p>
        </p:txBody>
      </p:sp>
      <p:sp>
        <p:nvSpPr>
          <p:cNvPr id="10" name="Fußzeilenplatzhalter 2"/>
          <p:cNvSpPr>
            <a:spLocks noGrp="1"/>
          </p:cNvSpPr>
          <p:nvPr>
            <p:ph type="ftr" sz="quarter" idx="10"/>
          </p:nvPr>
        </p:nvSpPr>
        <p:spPr>
          <a:xfrm>
            <a:off x="819150" y="4738689"/>
            <a:ext cx="3086100" cy="274637"/>
          </a:xfrm>
        </p:spPr>
        <p:txBody>
          <a:bodyPr/>
          <a:lstStyle/>
          <a:p>
            <a:r>
              <a:rPr lang="de-DE"/>
              <a:t>2022-03-18 | MTB</a:t>
            </a:r>
          </a:p>
        </p:txBody>
      </p:sp>
      <p:pic>
        <p:nvPicPr>
          <p:cNvPr id="11" name="Bild 4"/>
          <p:cNvPicPr>
            <a:picLocks noChangeAspect="1"/>
          </p:cNvPicPr>
          <p:nvPr userDrawn="1"/>
        </p:nvPicPr>
        <p:blipFill>
          <a:blip r:embed="rId3"/>
          <a:stretch>
            <a:fillRect/>
          </a:stretch>
        </p:blipFill>
        <p:spPr>
          <a:xfrm>
            <a:off x="0" y="4311870"/>
            <a:ext cx="9144000" cy="749300"/>
          </a:xfrm>
          <a:prstGeom prst="rect">
            <a:avLst/>
          </a:prstGeom>
        </p:spPr>
      </p:pic>
    </p:spTree>
    <p:custDataLst>
      <p:tags r:id="rId1"/>
    </p:custDataLst>
    <p:extLst>
      <p:ext uri="{BB962C8B-B14F-4D97-AF65-F5344CB8AC3E}">
        <p14:creationId xmlns:p14="http://schemas.microsoft.com/office/powerpoint/2010/main" val="566938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etzte Sei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C7BC19C-A1E6-4489-9BC3-C001F2DEFA38}"/>
              </a:ext>
            </a:extLst>
          </p:cNvPr>
          <p:cNvSpPr>
            <a:spLocks noGrp="1"/>
          </p:cNvSpPr>
          <p:nvPr>
            <p:ph type="title"/>
          </p:nvPr>
        </p:nvSpPr>
        <p:spPr/>
        <p:txBody>
          <a:bodyPr/>
          <a:lstStyle/>
          <a:p>
            <a:r>
              <a:rPr lang="de-DE"/>
              <a:t>Mastertitelformat bearbeiten</a:t>
            </a:r>
          </a:p>
        </p:txBody>
      </p:sp>
      <p:sp>
        <p:nvSpPr>
          <p:cNvPr id="3" name="Fußzeilenplatzhalter 2">
            <a:extLst>
              <a:ext uri="{FF2B5EF4-FFF2-40B4-BE49-F238E27FC236}">
                <a16:creationId xmlns:a16="http://schemas.microsoft.com/office/drawing/2014/main" id="{168D64DD-5E52-4094-B64C-864F594052A9}"/>
              </a:ext>
            </a:extLst>
          </p:cNvPr>
          <p:cNvSpPr>
            <a:spLocks noGrp="1"/>
          </p:cNvSpPr>
          <p:nvPr>
            <p:ph type="ftr" sz="quarter" idx="10"/>
          </p:nvPr>
        </p:nvSpPr>
        <p:spPr/>
        <p:txBody>
          <a:bodyPr/>
          <a:lstStyle/>
          <a:p>
            <a:r>
              <a:rPr lang="de-DE"/>
              <a:t>2022-03-18 | MTB</a:t>
            </a:r>
          </a:p>
        </p:txBody>
      </p:sp>
      <p:pic>
        <p:nvPicPr>
          <p:cNvPr id="5" name="Grafik 4">
            <a:extLst>
              <a:ext uri="{FF2B5EF4-FFF2-40B4-BE49-F238E27FC236}">
                <a16:creationId xmlns:a16="http://schemas.microsoft.com/office/drawing/2014/main" id="{2CCAC922-7B04-487C-B885-EC290EAE3415}"/>
              </a:ext>
            </a:extLst>
          </p:cNvPr>
          <p:cNvPicPr>
            <a:picLocks noChangeAspect="1"/>
          </p:cNvPicPr>
          <p:nvPr userDrawn="1"/>
        </p:nvPicPr>
        <p:blipFill>
          <a:blip r:embed="rId3"/>
          <a:stretch>
            <a:fillRect/>
          </a:stretch>
        </p:blipFill>
        <p:spPr>
          <a:xfrm>
            <a:off x="-1" y="0"/>
            <a:ext cx="9184821" cy="5143500"/>
          </a:xfrm>
          <a:prstGeom prst="rect">
            <a:avLst/>
          </a:prstGeom>
        </p:spPr>
      </p:pic>
    </p:spTree>
    <p:custDataLst>
      <p:tags r:id="rId1"/>
    </p:custDataLst>
    <p:extLst>
      <p:ext uri="{BB962C8B-B14F-4D97-AF65-F5344CB8AC3E}">
        <p14:creationId xmlns:p14="http://schemas.microsoft.com/office/powerpoint/2010/main" val="8730068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ags" Target="../tags/tag2.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Titelplatzhalter 4"/>
          <p:cNvSpPr>
            <a:spLocks noGrp="1"/>
          </p:cNvSpPr>
          <p:nvPr>
            <p:ph type="title"/>
          </p:nvPr>
        </p:nvSpPr>
        <p:spPr>
          <a:xfrm>
            <a:off x="209550" y="160339"/>
            <a:ext cx="7886700" cy="804862"/>
          </a:xfrm>
          <a:prstGeom prst="rect">
            <a:avLst/>
          </a:prstGeom>
        </p:spPr>
        <p:txBody>
          <a:bodyPr vert="horz" lIns="91440" tIns="45720" rIns="91440" bIns="45720" rtlCol="0" anchor="ctr">
            <a:normAutofit/>
          </a:bodyPr>
          <a:lstStyle/>
          <a:p>
            <a:r>
              <a:rPr lang="de-DE"/>
              <a:t>Titelmasterformat</a:t>
            </a:r>
            <a:br>
              <a:rPr lang="de-DE"/>
            </a:br>
            <a:r>
              <a:rPr lang="de-DE"/>
              <a:t>durch Klicken bearbeiten</a:t>
            </a:r>
          </a:p>
        </p:txBody>
      </p:sp>
      <p:sp>
        <p:nvSpPr>
          <p:cNvPr id="7" name="Fußzeilenplatzhalter 6"/>
          <p:cNvSpPr>
            <a:spLocks noGrp="1"/>
          </p:cNvSpPr>
          <p:nvPr>
            <p:ph type="ftr" sz="quarter" idx="3"/>
          </p:nvPr>
        </p:nvSpPr>
        <p:spPr>
          <a:xfrm>
            <a:off x="819150" y="4668839"/>
            <a:ext cx="3086100" cy="274637"/>
          </a:xfrm>
          <a:prstGeom prst="rect">
            <a:avLst/>
          </a:prstGeom>
        </p:spPr>
        <p:txBody>
          <a:bodyPr vert="horz" lIns="91440" tIns="45720" rIns="91440" bIns="45720" rtlCol="0" anchor="ctr"/>
          <a:lstStyle>
            <a:lvl1pPr algn="l">
              <a:defRPr sz="1100" b="0">
                <a:solidFill>
                  <a:schemeClr val="bg1"/>
                </a:solidFill>
              </a:defRPr>
            </a:lvl1pPr>
          </a:lstStyle>
          <a:p>
            <a:r>
              <a:rPr lang="de-DE"/>
              <a:t>2022-03-18 | MTB</a:t>
            </a:r>
          </a:p>
        </p:txBody>
      </p:sp>
      <p:sp>
        <p:nvSpPr>
          <p:cNvPr id="8" name="Textplatzhalter 7"/>
          <p:cNvSpPr>
            <a:spLocks noGrp="1"/>
          </p:cNvSpPr>
          <p:nvPr>
            <p:ph type="body" idx="1"/>
          </p:nvPr>
        </p:nvSpPr>
        <p:spPr>
          <a:xfrm>
            <a:off x="209550" y="1190627"/>
            <a:ext cx="4374000" cy="2854800"/>
          </a:xfrm>
          <a:prstGeom prst="rect">
            <a:avLst/>
          </a:prstGeom>
        </p:spPr>
        <p:txBody>
          <a:bodyPr vert="horz" lIns="91440" tIns="45720" rIns="91440" bIns="45720" rtlCol="0">
            <a:normAutofit/>
          </a:bodyPr>
          <a:lstStyle/>
          <a:p>
            <a:pPr lvl="0"/>
            <a:r>
              <a:rPr lang="de-DE"/>
              <a:t>Textmasterformat bearbeiten</a:t>
            </a:r>
          </a:p>
          <a:p>
            <a:pPr lvl="1"/>
            <a:r>
              <a:rPr lang="de-DE"/>
              <a:t>Zweite Ebene</a:t>
            </a:r>
          </a:p>
        </p:txBody>
      </p:sp>
    </p:spTree>
    <p:custDataLst>
      <p:tags r:id="rId5"/>
    </p:custDataLst>
    <p:extLst>
      <p:ext uri="{BB962C8B-B14F-4D97-AF65-F5344CB8AC3E}">
        <p14:creationId xmlns:p14="http://schemas.microsoft.com/office/powerpoint/2010/main" val="3202786482"/>
      </p:ext>
    </p:extLst>
  </p:cSld>
  <p:clrMap bg1="lt1" tx1="dk1" bg2="lt2" tx2="dk2" accent1="accent1" accent2="accent2" accent3="accent3" accent4="accent4" accent5="accent5" accent6="accent6" hlink="hlink" folHlink="folHlink"/>
  <p:sldLayoutIdLst>
    <p:sldLayoutId id="2147483652" r:id="rId1"/>
    <p:sldLayoutId id="2147483659" r:id="rId2"/>
    <p:sldLayoutId id="2147483660" r:id="rId3"/>
  </p:sldLayoutIdLst>
  <p:hf sldNum="0" hdr="0" dt="0"/>
  <p:txStyles>
    <p:titleStyle>
      <a:lvl1pPr algn="l" defTabSz="457171" rtl="0" eaLnBrk="1" latinLnBrk="0" hangingPunct="1">
        <a:spcBef>
          <a:spcPct val="0"/>
        </a:spcBef>
        <a:buNone/>
        <a:defRPr sz="2800" b="1" kern="1200">
          <a:solidFill>
            <a:srgbClr val="00446B"/>
          </a:solidFill>
          <a:latin typeface="+mj-lt"/>
          <a:ea typeface="+mj-ea"/>
          <a:cs typeface="+mj-cs"/>
        </a:defRPr>
      </a:lvl1pPr>
    </p:titleStyle>
    <p:body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de-DE"/>
      </a:defPPr>
      <a:lvl1pPr marL="0" algn="l" defTabSz="457171" rtl="0" eaLnBrk="1" latinLnBrk="0" hangingPunct="1">
        <a:defRPr sz="1800" kern="1200">
          <a:solidFill>
            <a:schemeClr val="tx1"/>
          </a:solidFill>
          <a:latin typeface="+mn-lt"/>
          <a:ea typeface="+mn-ea"/>
          <a:cs typeface="+mn-cs"/>
        </a:defRPr>
      </a:lvl1pPr>
      <a:lvl2pPr marL="457171" algn="l" defTabSz="457171" rtl="0" eaLnBrk="1" latinLnBrk="0" hangingPunct="1">
        <a:defRPr sz="1800" kern="1200">
          <a:solidFill>
            <a:schemeClr val="tx1"/>
          </a:solidFill>
          <a:latin typeface="+mn-lt"/>
          <a:ea typeface="+mn-ea"/>
          <a:cs typeface="+mn-cs"/>
        </a:defRPr>
      </a:lvl2pPr>
      <a:lvl3pPr marL="914341" algn="l" defTabSz="457171" rtl="0" eaLnBrk="1" latinLnBrk="0" hangingPunct="1">
        <a:defRPr sz="1800" kern="1200">
          <a:solidFill>
            <a:schemeClr val="tx1"/>
          </a:solidFill>
          <a:latin typeface="+mn-lt"/>
          <a:ea typeface="+mn-ea"/>
          <a:cs typeface="+mn-cs"/>
        </a:defRPr>
      </a:lvl3pPr>
      <a:lvl4pPr marL="1371512" algn="l" defTabSz="457171" rtl="0" eaLnBrk="1" latinLnBrk="0" hangingPunct="1">
        <a:defRPr sz="1800" kern="1200">
          <a:solidFill>
            <a:schemeClr val="tx1"/>
          </a:solidFill>
          <a:latin typeface="+mn-lt"/>
          <a:ea typeface="+mn-ea"/>
          <a:cs typeface="+mn-cs"/>
        </a:defRPr>
      </a:lvl4pPr>
      <a:lvl5pPr marL="1828683" algn="l" defTabSz="457171" rtl="0" eaLnBrk="1" latinLnBrk="0" hangingPunct="1">
        <a:defRPr sz="1800" kern="1200">
          <a:solidFill>
            <a:schemeClr val="tx1"/>
          </a:solidFill>
          <a:latin typeface="+mn-lt"/>
          <a:ea typeface="+mn-ea"/>
          <a:cs typeface="+mn-cs"/>
        </a:defRPr>
      </a:lvl5pPr>
      <a:lvl6pPr marL="2285854" algn="l" defTabSz="457171" rtl="0" eaLnBrk="1" latinLnBrk="0" hangingPunct="1">
        <a:defRPr sz="1800" kern="1200">
          <a:solidFill>
            <a:schemeClr val="tx1"/>
          </a:solidFill>
          <a:latin typeface="+mn-lt"/>
          <a:ea typeface="+mn-ea"/>
          <a:cs typeface="+mn-cs"/>
        </a:defRPr>
      </a:lvl6pPr>
      <a:lvl7pPr marL="2743024" algn="l" defTabSz="457171" rtl="0" eaLnBrk="1" latinLnBrk="0" hangingPunct="1">
        <a:defRPr sz="1800" kern="1200">
          <a:solidFill>
            <a:schemeClr val="tx1"/>
          </a:solidFill>
          <a:latin typeface="+mn-lt"/>
          <a:ea typeface="+mn-ea"/>
          <a:cs typeface="+mn-cs"/>
        </a:defRPr>
      </a:lvl7pPr>
      <a:lvl8pPr marL="3200195" algn="l" defTabSz="457171" rtl="0" eaLnBrk="1" latinLnBrk="0" hangingPunct="1">
        <a:defRPr sz="1800" kern="1200">
          <a:solidFill>
            <a:schemeClr val="tx1"/>
          </a:solidFill>
          <a:latin typeface="+mn-lt"/>
          <a:ea typeface="+mn-ea"/>
          <a:cs typeface="+mn-cs"/>
        </a:defRPr>
      </a:lvl8pPr>
      <a:lvl9pPr marL="3657366" algn="l" defTabSz="457171"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emf"/><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image" Target="../media/image5.png"/><Relationship Id="rId5" Type="http://schemas.openxmlformats.org/officeDocument/2006/relationships/image" Target="../media/image4.emf"/><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40.png"/><Relationship Id="rId18" Type="http://schemas.openxmlformats.org/officeDocument/2006/relationships/image" Target="../media/image45.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17" Type="http://schemas.openxmlformats.org/officeDocument/2006/relationships/image" Target="../media/image44.png"/><Relationship Id="rId2" Type="http://schemas.openxmlformats.org/officeDocument/2006/relationships/image" Target="../media/image29.png"/><Relationship Id="rId16" Type="http://schemas.openxmlformats.org/officeDocument/2006/relationships/image" Target="../media/image43.png"/><Relationship Id="rId1" Type="http://schemas.openxmlformats.org/officeDocument/2006/relationships/slideLayout" Target="../slideLayouts/slideLayout2.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5" Type="http://schemas.openxmlformats.org/officeDocument/2006/relationships/image" Target="../media/image42.png"/><Relationship Id="rId10" Type="http://schemas.openxmlformats.org/officeDocument/2006/relationships/image" Target="../media/image37.svg"/><Relationship Id="rId19" Type="http://schemas.openxmlformats.org/officeDocument/2006/relationships/image" Target="../media/image46.png"/><Relationship Id="rId4" Type="http://schemas.openxmlformats.org/officeDocument/2006/relationships/image" Target="../media/image31.png"/><Relationship Id="rId9" Type="http://schemas.openxmlformats.org/officeDocument/2006/relationships/image" Target="../media/image36.png"/><Relationship Id="rId14" Type="http://schemas.openxmlformats.org/officeDocument/2006/relationships/image" Target="../media/image41.png"/></Relationships>
</file>

<file path=ppt/slides/_rels/slide1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1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2.png"/><Relationship Id="rId7" Type="http://schemas.openxmlformats.org/officeDocument/2006/relationships/image" Target="../media/image55.png"/><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28.png"/><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descr="Ein Bild, das drinnen, Teleskop enthält.&#10;&#10;Automatisch generierte Beschreibung">
            <a:extLst>
              <a:ext uri="{FF2B5EF4-FFF2-40B4-BE49-F238E27FC236}">
                <a16:creationId xmlns:a16="http://schemas.microsoft.com/office/drawing/2014/main" id="{17985F4D-8DCC-4BAA-85DC-1BBF7B7642FF}"/>
              </a:ext>
            </a:extLst>
          </p:cNvPr>
          <p:cNvPicPr>
            <a:picLocks noChangeAspect="1"/>
          </p:cNvPicPr>
          <p:nvPr/>
        </p:nvPicPr>
        <p:blipFill rotWithShape="1">
          <a:blip r:embed="rId4"/>
          <a:srcRect t="23480" b="2458"/>
          <a:stretch/>
        </p:blipFill>
        <p:spPr>
          <a:xfrm>
            <a:off x="-829" y="0"/>
            <a:ext cx="9144000" cy="4514850"/>
          </a:xfrm>
          <a:prstGeom prst="rect">
            <a:avLst/>
          </a:prstGeom>
        </p:spPr>
      </p:pic>
      <p:sp>
        <p:nvSpPr>
          <p:cNvPr id="50" name="Rechteck 49"/>
          <p:cNvSpPr/>
          <p:nvPr/>
        </p:nvSpPr>
        <p:spPr>
          <a:xfrm>
            <a:off x="0" y="3346073"/>
            <a:ext cx="9144000" cy="1081147"/>
          </a:xfrm>
          <a:prstGeom prst="rect">
            <a:avLst/>
          </a:prstGeom>
          <a:solidFill>
            <a:srgbClr val="003D6A">
              <a:alpha val="6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71"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prstClr val="white"/>
              </a:solidFill>
              <a:effectLst/>
              <a:uLnTx/>
              <a:uFillTx/>
              <a:latin typeface="Calibri"/>
              <a:ea typeface="+mn-ea"/>
              <a:cs typeface="+mn-cs"/>
            </a:endParaRPr>
          </a:p>
        </p:txBody>
      </p:sp>
      <p:sp>
        <p:nvSpPr>
          <p:cNvPr id="49" name="Titel 1"/>
          <p:cNvSpPr txBox="1">
            <a:spLocks/>
          </p:cNvSpPr>
          <p:nvPr/>
        </p:nvSpPr>
        <p:spPr>
          <a:xfrm>
            <a:off x="230149" y="3441577"/>
            <a:ext cx="8858637" cy="839334"/>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marR="0" lvl="0" indent="0" algn="l" defTabSz="457200" rtl="0" eaLnBrk="1" fontAlgn="auto" latinLnBrk="0" hangingPunct="1">
              <a:lnSpc>
                <a:spcPct val="100000"/>
              </a:lnSpc>
              <a:spcBef>
                <a:spcPct val="0"/>
              </a:spcBef>
              <a:spcAft>
                <a:spcPts val="0"/>
              </a:spcAft>
              <a:buClrTx/>
              <a:buSzTx/>
              <a:buFontTx/>
              <a:buNone/>
              <a:tabLst/>
              <a:defRPr/>
            </a:pPr>
            <a:r>
              <a:rPr kumimoji="0" lang="de-DE" sz="3000" b="1" i="0" u="none" strike="noStrike" kern="1200" cap="none" spc="0" normalizeH="0" baseline="0" noProof="0" dirty="0">
                <a:ln>
                  <a:noFill/>
                </a:ln>
                <a:solidFill>
                  <a:srgbClr val="FFFFFF"/>
                </a:solidFill>
                <a:effectLst/>
                <a:uLnTx/>
                <a:uFillTx/>
                <a:latin typeface="Calibri"/>
                <a:ea typeface="+mn-ea"/>
                <a:cs typeface="+mn-cs"/>
              </a:rPr>
              <a:t>MTB </a:t>
            </a:r>
            <a:r>
              <a:rPr kumimoji="0" lang="de-DE" sz="3000" b="1" i="0" u="none" strike="noStrike" kern="1200" cap="none" spc="0" normalizeH="0" baseline="0" noProof="0" dirty="0" err="1">
                <a:ln>
                  <a:noFill/>
                </a:ln>
                <a:solidFill>
                  <a:srgbClr val="FFFFFF"/>
                </a:solidFill>
                <a:effectLst/>
                <a:uLnTx/>
                <a:uFillTx/>
                <a:latin typeface="Calibri"/>
                <a:ea typeface="+mn-ea"/>
                <a:cs typeface="+mn-cs"/>
              </a:rPr>
              <a:t>Applications</a:t>
            </a:r>
            <a:r>
              <a:rPr kumimoji="0" lang="de-DE" sz="3000" b="1" i="0" u="none" strike="noStrike" kern="1200" cap="none" spc="0" normalizeH="0" baseline="0" noProof="0" dirty="0">
                <a:ln>
                  <a:noFill/>
                </a:ln>
                <a:solidFill>
                  <a:srgbClr val="FFFFFF"/>
                </a:solidFill>
                <a:effectLst/>
                <a:uLnTx/>
                <a:uFillTx/>
                <a:latin typeface="Calibri"/>
                <a:ea typeface="+mn-ea"/>
                <a:cs typeface="+mn-cs"/>
              </a:rPr>
              <a:t> </a:t>
            </a:r>
            <a:r>
              <a:rPr kumimoji="0" lang="de-DE" sz="3000" b="1" i="0" u="none" strike="noStrike" kern="1200" cap="none" spc="0" normalizeH="0" baseline="0" noProof="0" dirty="0" err="1">
                <a:ln>
                  <a:noFill/>
                </a:ln>
                <a:solidFill>
                  <a:srgbClr val="FFFFFF"/>
                </a:solidFill>
                <a:effectLst/>
                <a:uLnTx/>
                <a:uFillTx/>
                <a:latin typeface="Calibri"/>
                <a:ea typeface="+mn-ea"/>
                <a:cs typeface="+mn-cs"/>
              </a:rPr>
              <a:t>kits</a:t>
            </a:r>
            <a:endParaRPr kumimoji="0" lang="de-DE" sz="3000" b="1" i="0" u="none" strike="noStrike" kern="1200" cap="none" spc="0" normalizeH="0" baseline="0" noProof="0" dirty="0">
              <a:ln>
                <a:noFill/>
              </a:ln>
              <a:solidFill>
                <a:srgbClr val="FFFFFF"/>
              </a:solidFill>
              <a:effectLst/>
              <a:uLnTx/>
              <a:uFillTx/>
              <a:latin typeface="Calibri"/>
              <a:ea typeface="+mn-ea"/>
              <a:cs typeface="+mn-cs"/>
            </a:endParaRPr>
          </a:p>
          <a:p>
            <a:pPr marL="84138" marR="0" lvl="0" indent="0" algn="l" defTabSz="457200" rtl="0" eaLnBrk="1" fontAlgn="auto" latinLnBrk="0" hangingPunct="1">
              <a:lnSpc>
                <a:spcPct val="100000"/>
              </a:lnSpc>
              <a:spcBef>
                <a:spcPct val="0"/>
              </a:spcBef>
              <a:spcAft>
                <a:spcPts val="1200"/>
              </a:spcAft>
              <a:buClrTx/>
              <a:buSzTx/>
              <a:buFontTx/>
              <a:buNone/>
              <a:tabLst/>
              <a:defRPr/>
            </a:pPr>
            <a:r>
              <a:rPr kumimoji="0" lang="de-DE" sz="1800" b="0" i="0" u="none" strike="noStrike" kern="1200" cap="none" spc="0" normalizeH="0" baseline="0" noProof="0" dirty="0">
                <a:ln>
                  <a:noFill/>
                </a:ln>
                <a:solidFill>
                  <a:srgbClr val="FFFFFF"/>
                </a:solidFill>
                <a:effectLst/>
                <a:uLnTx/>
                <a:uFillTx/>
                <a:latin typeface="Calibri"/>
                <a:ea typeface="+mn-ea"/>
                <a:cs typeface="+mn-cs"/>
              </a:rPr>
              <a:t>2022-03-18 | Benjamin Schell</a:t>
            </a:r>
          </a:p>
        </p:txBody>
      </p:sp>
      <p:pic>
        <p:nvPicPr>
          <p:cNvPr id="22" name="Grafik 2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712807" y="4872302"/>
            <a:ext cx="1346200" cy="89566"/>
          </a:xfrm>
          <a:prstGeom prst="rect">
            <a:avLst/>
          </a:prstGeom>
        </p:spPr>
      </p:pic>
      <p:pic>
        <p:nvPicPr>
          <p:cNvPr id="23" name="Grafik 22"/>
          <p:cNvPicPr>
            <a:picLocks noChangeAspect="1"/>
          </p:cNvPicPr>
          <p:nvPr/>
        </p:nvPicPr>
        <p:blipFill rotWithShape="1">
          <a:blip r:embed="rId6"/>
          <a:srcRect l="38113" b="2500"/>
          <a:stretch/>
        </p:blipFill>
        <p:spPr>
          <a:xfrm>
            <a:off x="471268" y="4714856"/>
            <a:ext cx="207512" cy="222904"/>
          </a:xfrm>
          <a:prstGeom prst="rect">
            <a:avLst/>
          </a:prstGeom>
        </p:spPr>
      </p:pic>
      <p:pic>
        <p:nvPicPr>
          <p:cNvPr id="7" name="Bild 4">
            <a:extLst>
              <a:ext uri="{FF2B5EF4-FFF2-40B4-BE49-F238E27FC236}">
                <a16:creationId xmlns:a16="http://schemas.microsoft.com/office/drawing/2014/main" id="{FF2BE00B-75A5-427F-855A-AFBD37CAD0AC}"/>
              </a:ext>
            </a:extLst>
          </p:cNvPr>
          <p:cNvPicPr>
            <a:picLocks noChangeAspect="1"/>
          </p:cNvPicPr>
          <p:nvPr/>
        </p:nvPicPr>
        <p:blipFill>
          <a:blip r:embed="rId7"/>
          <a:stretch>
            <a:fillRect/>
          </a:stretch>
        </p:blipFill>
        <p:spPr>
          <a:xfrm>
            <a:off x="0" y="4311870"/>
            <a:ext cx="9144000" cy="749300"/>
          </a:xfrm>
          <a:prstGeom prst="rect">
            <a:avLst/>
          </a:prstGeom>
        </p:spPr>
      </p:pic>
      <p:sp>
        <p:nvSpPr>
          <p:cNvPr id="3" name="Fußzeilenplatzhalter 2">
            <a:extLst>
              <a:ext uri="{FF2B5EF4-FFF2-40B4-BE49-F238E27FC236}">
                <a16:creationId xmlns:a16="http://schemas.microsoft.com/office/drawing/2014/main" id="{6DF652D8-A8BB-472A-9B79-1AB461A54873}"/>
              </a:ext>
            </a:extLst>
          </p:cNvPr>
          <p:cNvSpPr>
            <a:spLocks noGrp="1"/>
          </p:cNvSpPr>
          <p:nvPr>
            <p:ph type="ftr" sz="quarter" idx="10"/>
          </p:nvPr>
        </p:nvSpPr>
        <p:spPr/>
        <p:txBody>
          <a:bodyPr/>
          <a:lstStyle/>
          <a:p>
            <a:r>
              <a:rPr lang="de-DE"/>
              <a:t>2022-03-18 | MTB</a:t>
            </a:r>
          </a:p>
        </p:txBody>
      </p:sp>
    </p:spTree>
    <p:custDataLst>
      <p:tags r:id="rId1"/>
    </p:custDataLst>
    <p:extLst>
      <p:ext uri="{BB962C8B-B14F-4D97-AF65-F5344CB8AC3E}">
        <p14:creationId xmlns:p14="http://schemas.microsoft.com/office/powerpoint/2010/main" val="3592152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923AF8E-46D2-4930-847D-38AE949648B6}"/>
              </a:ext>
            </a:extLst>
          </p:cNvPr>
          <p:cNvSpPr>
            <a:spLocks noGrp="1"/>
          </p:cNvSpPr>
          <p:nvPr>
            <p:ph type="title"/>
          </p:nvPr>
        </p:nvSpPr>
        <p:spPr/>
        <p:txBody>
          <a:bodyPr/>
          <a:lstStyle/>
          <a:p>
            <a:r>
              <a:rPr lang="de-DE"/>
              <a:t>Agenda</a:t>
            </a:r>
          </a:p>
        </p:txBody>
      </p:sp>
      <p:sp>
        <p:nvSpPr>
          <p:cNvPr id="3" name="Textplatzhalter 2">
            <a:extLst>
              <a:ext uri="{FF2B5EF4-FFF2-40B4-BE49-F238E27FC236}">
                <a16:creationId xmlns:a16="http://schemas.microsoft.com/office/drawing/2014/main" id="{2172AFB8-DACC-4E44-B900-A3CCACBFCF69}"/>
              </a:ext>
            </a:extLst>
          </p:cNvPr>
          <p:cNvSpPr>
            <a:spLocks noGrp="1"/>
          </p:cNvSpPr>
          <p:nvPr>
            <p:ph type="body" sz="quarter" idx="12"/>
          </p:nvPr>
        </p:nvSpPr>
        <p:spPr/>
        <p:txBody>
          <a:bodyPr>
            <a:normAutofit/>
          </a:bodyPr>
          <a:lstStyle/>
          <a:p>
            <a:pPr marL="457200" indent="-457200">
              <a:buAutoNum type="arabicPeriod"/>
            </a:pPr>
            <a:r>
              <a:rPr lang="de-DE"/>
              <a:t>Target </a:t>
            </a:r>
            <a:r>
              <a:rPr lang="de-DE" err="1"/>
              <a:t>application</a:t>
            </a:r>
            <a:endParaRPr lang="de-DE"/>
          </a:p>
          <a:p>
            <a:pPr marL="457200" indent="-457200">
              <a:buAutoNum type="arabicPeriod"/>
            </a:pPr>
            <a:r>
              <a:rPr lang="de-DE" err="1"/>
              <a:t>Why</a:t>
            </a:r>
            <a:r>
              <a:rPr lang="de-DE"/>
              <a:t> </a:t>
            </a:r>
            <a:r>
              <a:rPr lang="de-DE" err="1"/>
              <a:t>automate</a:t>
            </a:r>
            <a:r>
              <a:rPr lang="de-DE"/>
              <a:t>?</a:t>
            </a:r>
          </a:p>
          <a:p>
            <a:pPr marL="457200" indent="-457200">
              <a:buAutoNum type="arabicPeriod"/>
            </a:pPr>
            <a:r>
              <a:rPr lang="de-DE"/>
              <a:t>Target </a:t>
            </a:r>
            <a:r>
              <a:rPr lang="de-DE" err="1"/>
              <a:t>customers</a:t>
            </a:r>
            <a:r>
              <a:rPr lang="de-DE"/>
              <a:t> and </a:t>
            </a:r>
            <a:r>
              <a:rPr lang="de-DE" err="1"/>
              <a:t>their</a:t>
            </a:r>
            <a:r>
              <a:rPr lang="de-DE"/>
              <a:t> </a:t>
            </a:r>
            <a:r>
              <a:rPr lang="de-DE" err="1"/>
              <a:t>challenges</a:t>
            </a:r>
            <a:endParaRPr lang="de-DE"/>
          </a:p>
          <a:p>
            <a:pPr marL="457200" indent="-457200">
              <a:buAutoNum type="arabicPeriod"/>
            </a:pPr>
            <a:r>
              <a:rPr lang="de-DE" err="1"/>
              <a:t>Product</a:t>
            </a:r>
            <a:r>
              <a:rPr lang="de-DE"/>
              <a:t> </a:t>
            </a:r>
            <a:r>
              <a:rPr lang="de-DE" err="1"/>
              <a:t>presentation</a:t>
            </a:r>
            <a:endParaRPr lang="de-DE"/>
          </a:p>
          <a:p>
            <a:pPr marL="457200" indent="-457200">
              <a:buAutoNum type="arabicPeriod"/>
            </a:pPr>
            <a:r>
              <a:rPr lang="de-DE" err="1"/>
              <a:t>Competitive</a:t>
            </a:r>
            <a:r>
              <a:rPr lang="de-DE"/>
              <a:t> </a:t>
            </a:r>
            <a:r>
              <a:rPr lang="de-DE" err="1"/>
              <a:t>comparison</a:t>
            </a:r>
            <a:endParaRPr lang="de-DE"/>
          </a:p>
          <a:p>
            <a:pPr marL="457200" indent="-457200">
              <a:buFont typeface="Arial"/>
              <a:buAutoNum type="arabicPeriod"/>
            </a:pPr>
            <a:r>
              <a:rPr lang="de-DE"/>
              <a:t>Timeline, </a:t>
            </a:r>
            <a:r>
              <a:rPr lang="de-DE" err="1"/>
              <a:t>Availibility</a:t>
            </a:r>
            <a:r>
              <a:rPr lang="de-DE"/>
              <a:t>, Pricing</a:t>
            </a:r>
          </a:p>
        </p:txBody>
      </p:sp>
      <p:sp>
        <p:nvSpPr>
          <p:cNvPr id="5" name="Fußzeilenplatzhalter 4">
            <a:extLst>
              <a:ext uri="{FF2B5EF4-FFF2-40B4-BE49-F238E27FC236}">
                <a16:creationId xmlns:a16="http://schemas.microsoft.com/office/drawing/2014/main" id="{8E575B8B-4001-4B00-8A9F-A122BE084D5A}"/>
              </a:ext>
            </a:extLst>
          </p:cNvPr>
          <p:cNvSpPr>
            <a:spLocks noGrp="1"/>
          </p:cNvSpPr>
          <p:nvPr>
            <p:ph type="ftr" sz="quarter" idx="10"/>
          </p:nvPr>
        </p:nvSpPr>
        <p:spPr/>
        <p:txBody>
          <a:bodyPr/>
          <a:lstStyle/>
          <a:p>
            <a:r>
              <a:rPr lang="de-DE"/>
              <a:t>2022-03-18 | MTB</a:t>
            </a:r>
          </a:p>
        </p:txBody>
      </p:sp>
    </p:spTree>
    <p:custDataLst>
      <p:tags r:id="rId1"/>
    </p:custDataLst>
    <p:extLst>
      <p:ext uri="{BB962C8B-B14F-4D97-AF65-F5344CB8AC3E}">
        <p14:creationId xmlns:p14="http://schemas.microsoft.com/office/powerpoint/2010/main" val="746542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B10CA53-AE71-4AB6-9C47-C69477B103D8}"/>
              </a:ext>
            </a:extLst>
          </p:cNvPr>
          <p:cNvSpPr>
            <a:spLocks noGrp="1"/>
          </p:cNvSpPr>
          <p:nvPr>
            <p:ph type="title"/>
          </p:nvPr>
        </p:nvSpPr>
        <p:spPr>
          <a:xfrm>
            <a:off x="209550" y="160339"/>
            <a:ext cx="9277350" cy="864000"/>
          </a:xfrm>
        </p:spPr>
        <p:txBody>
          <a:bodyPr>
            <a:noAutofit/>
          </a:bodyPr>
          <a:lstStyle/>
          <a:p>
            <a:r>
              <a:rPr lang="de-DE" sz="1800" b="1"/>
              <a:t>The </a:t>
            </a:r>
            <a:r>
              <a:rPr lang="de-DE" sz="1800" b="1" err="1"/>
              <a:t>world</a:t>
            </a:r>
            <a:r>
              <a:rPr lang="de-DE" sz="1800" b="1"/>
              <a:t> </a:t>
            </a:r>
            <a:r>
              <a:rPr lang="de-DE" sz="1800" b="1" err="1"/>
              <a:t>of</a:t>
            </a:r>
            <a:r>
              <a:rPr lang="de-DE" sz="1800" b="1"/>
              <a:t> </a:t>
            </a:r>
            <a:r>
              <a:rPr lang="de-DE" sz="1800" b="1" err="1"/>
              <a:t>automation</a:t>
            </a:r>
            <a:r>
              <a:rPr lang="de-DE" sz="1800" b="1"/>
              <a:t> </a:t>
            </a:r>
            <a:r>
              <a:rPr lang="de-DE" sz="1800" b="1" err="1"/>
              <a:t>solutions</a:t>
            </a:r>
            <a:r>
              <a:rPr lang="de-DE" sz="1800" b="1"/>
              <a:t> </a:t>
            </a:r>
            <a:r>
              <a:rPr lang="de-DE" sz="1800" b="1" err="1"/>
              <a:t>for</a:t>
            </a:r>
            <a:r>
              <a:rPr lang="de-DE" sz="1800" b="1"/>
              <a:t> </a:t>
            </a:r>
            <a:r>
              <a:rPr lang="de-DE" sz="1800" b="1" err="1"/>
              <a:t>machining</a:t>
            </a:r>
            <a:r>
              <a:rPr lang="de-DE" sz="1800" b="1"/>
              <a:t> </a:t>
            </a:r>
            <a:r>
              <a:rPr lang="de-DE" sz="1800" b="1" err="1"/>
              <a:t>applications</a:t>
            </a:r>
            <a:r>
              <a:rPr lang="de-DE" sz="1800" b="1"/>
              <a:t> </a:t>
            </a:r>
            <a:r>
              <a:rPr lang="de-DE" sz="1800" b="1" err="1"/>
              <a:t>is</a:t>
            </a:r>
            <a:r>
              <a:rPr lang="de-DE" sz="1800" b="1"/>
              <a:t> </a:t>
            </a:r>
            <a:r>
              <a:rPr lang="de-DE" sz="1800" b="1" err="1"/>
              <a:t>huge</a:t>
            </a:r>
            <a:r>
              <a:rPr lang="de-DE" sz="1800" b="1"/>
              <a:t>. </a:t>
            </a:r>
            <a:br>
              <a:rPr lang="de-DE" sz="1800" b="1"/>
            </a:br>
            <a:r>
              <a:rPr lang="de-DE" sz="1800" b="1" err="1"/>
              <a:t>Where</a:t>
            </a:r>
            <a:r>
              <a:rPr lang="de-DE" sz="1800" b="1"/>
              <a:t> do </a:t>
            </a:r>
            <a:r>
              <a:rPr lang="de-DE" sz="1800" b="1" err="1"/>
              <a:t>we</a:t>
            </a:r>
            <a:r>
              <a:rPr lang="de-DE" sz="1800" b="1"/>
              <a:t> </a:t>
            </a:r>
            <a:r>
              <a:rPr lang="de-DE" sz="1800" b="1" err="1"/>
              <a:t>set</a:t>
            </a:r>
            <a:r>
              <a:rPr lang="de-DE" sz="1800" b="1"/>
              <a:t> </a:t>
            </a:r>
            <a:r>
              <a:rPr lang="de-DE" sz="1800" b="1" err="1"/>
              <a:t>our</a:t>
            </a:r>
            <a:r>
              <a:rPr lang="de-DE" sz="1800" b="1"/>
              <a:t> </a:t>
            </a:r>
            <a:r>
              <a:rPr lang="de-DE" sz="1800" b="1" err="1"/>
              <a:t>focus</a:t>
            </a:r>
            <a:r>
              <a:rPr lang="de-DE" sz="1800" b="1"/>
              <a:t>?</a:t>
            </a:r>
            <a:br>
              <a:rPr lang="de-DE" sz="1800" b="1"/>
            </a:br>
            <a:endParaRPr lang="de-DE" sz="1800"/>
          </a:p>
        </p:txBody>
      </p:sp>
      <p:sp>
        <p:nvSpPr>
          <p:cNvPr id="3" name="Textplatzhalter 2">
            <a:extLst>
              <a:ext uri="{FF2B5EF4-FFF2-40B4-BE49-F238E27FC236}">
                <a16:creationId xmlns:a16="http://schemas.microsoft.com/office/drawing/2014/main" id="{46535891-A01E-439D-A16A-A62C4692A9CD}"/>
              </a:ext>
            </a:extLst>
          </p:cNvPr>
          <p:cNvSpPr>
            <a:spLocks noGrp="1"/>
          </p:cNvSpPr>
          <p:nvPr>
            <p:ph type="body" sz="quarter" idx="12"/>
          </p:nvPr>
        </p:nvSpPr>
        <p:spPr>
          <a:xfrm>
            <a:off x="1047750" y="985946"/>
            <a:ext cx="7886700" cy="506412"/>
          </a:xfrm>
        </p:spPr>
        <p:txBody>
          <a:bodyPr>
            <a:normAutofit lnSpcReduction="10000"/>
          </a:bodyPr>
          <a:lstStyle/>
          <a:p>
            <a:r>
              <a:rPr lang="de-DE" sz="1400" b="1" err="1">
                <a:solidFill>
                  <a:srgbClr val="00446B"/>
                </a:solidFill>
              </a:rPr>
              <a:t>Partly</a:t>
            </a:r>
            <a:r>
              <a:rPr lang="de-DE" sz="1400" b="1">
                <a:solidFill>
                  <a:srgbClr val="00446B"/>
                </a:solidFill>
              </a:rPr>
              <a:t> </a:t>
            </a:r>
            <a:r>
              <a:rPr lang="de-DE" sz="1400" b="1" err="1">
                <a:solidFill>
                  <a:srgbClr val="00446B"/>
                </a:solidFill>
              </a:rPr>
              <a:t>automated</a:t>
            </a:r>
            <a:r>
              <a:rPr lang="de-DE" sz="1400" b="1">
                <a:solidFill>
                  <a:srgbClr val="00446B"/>
                </a:solidFill>
              </a:rPr>
              <a:t> CNC </a:t>
            </a:r>
            <a:r>
              <a:rPr lang="de-DE" sz="1400" b="1" err="1">
                <a:solidFill>
                  <a:srgbClr val="00446B"/>
                </a:solidFill>
              </a:rPr>
              <a:t>machining</a:t>
            </a:r>
            <a:r>
              <a:rPr lang="de-DE" sz="1400" b="1">
                <a:solidFill>
                  <a:srgbClr val="00446B"/>
                </a:solidFill>
              </a:rPr>
              <a:t> </a:t>
            </a:r>
            <a:r>
              <a:rPr lang="de-DE" sz="1400" b="1" err="1">
                <a:solidFill>
                  <a:srgbClr val="00446B"/>
                </a:solidFill>
              </a:rPr>
              <a:t>application</a:t>
            </a:r>
            <a:r>
              <a:rPr lang="de-DE" sz="1400" b="1" err="1"/>
              <a:t>s</a:t>
            </a:r>
            <a:r>
              <a:rPr lang="de-DE" sz="1400" b="1"/>
              <a:t> on </a:t>
            </a:r>
            <a:r>
              <a:rPr lang="de-DE" sz="1400" b="1" err="1"/>
              <a:t>lathes</a:t>
            </a:r>
            <a:r>
              <a:rPr lang="de-DE" sz="1400" b="1"/>
              <a:t> </a:t>
            </a:r>
            <a:r>
              <a:rPr lang="de-DE" sz="1400" b="1" err="1"/>
              <a:t>or</a:t>
            </a:r>
            <a:r>
              <a:rPr lang="de-DE" sz="1400" b="1"/>
              <a:t> </a:t>
            </a:r>
            <a:r>
              <a:rPr lang="de-DE" sz="1400" b="1" err="1"/>
              <a:t>milling</a:t>
            </a:r>
            <a:r>
              <a:rPr lang="de-DE" sz="1400" b="1"/>
              <a:t> </a:t>
            </a:r>
            <a:r>
              <a:rPr lang="de-DE" sz="1400" b="1" err="1"/>
              <a:t>machines</a:t>
            </a:r>
            <a:r>
              <a:rPr lang="de-DE" sz="1400" b="1"/>
              <a:t> </a:t>
            </a:r>
            <a:r>
              <a:rPr lang="de-DE" sz="1400" b="1" err="1"/>
              <a:t>with</a:t>
            </a:r>
            <a:r>
              <a:rPr lang="de-DE" sz="1400" b="1"/>
              <a:t> </a:t>
            </a:r>
            <a:r>
              <a:rPr lang="de-DE" sz="1400" b="1" err="1"/>
              <a:t>machine</a:t>
            </a:r>
            <a:r>
              <a:rPr lang="de-DE" sz="1400" b="1"/>
              <a:t> </a:t>
            </a:r>
            <a:r>
              <a:rPr lang="de-DE" sz="1400" b="1" err="1"/>
              <a:t>loading</a:t>
            </a:r>
            <a:r>
              <a:rPr lang="de-DE" sz="1400" b="1"/>
              <a:t> and </a:t>
            </a:r>
            <a:r>
              <a:rPr lang="de-DE" sz="1400" b="1" err="1"/>
              <a:t>unloading</a:t>
            </a:r>
            <a:r>
              <a:rPr lang="de-DE" sz="1400" b="1"/>
              <a:t> </a:t>
            </a:r>
            <a:r>
              <a:rPr lang="de-DE" sz="1400" b="1" err="1"/>
              <a:t>by</a:t>
            </a:r>
            <a:r>
              <a:rPr lang="de-DE" sz="1400" b="1"/>
              <a:t> a </a:t>
            </a:r>
            <a:r>
              <a:rPr lang="de-DE" sz="1400" b="1" err="1"/>
              <a:t>robot</a:t>
            </a:r>
            <a:r>
              <a:rPr lang="de-DE" sz="1400" b="1"/>
              <a:t>/</a:t>
            </a:r>
            <a:r>
              <a:rPr lang="de-DE" sz="1400" b="1" err="1"/>
              <a:t>cobot</a:t>
            </a:r>
            <a:r>
              <a:rPr lang="de-DE" sz="1400" b="1"/>
              <a:t>.</a:t>
            </a:r>
            <a:endParaRPr lang="de-DE" sz="1400"/>
          </a:p>
        </p:txBody>
      </p:sp>
      <p:sp>
        <p:nvSpPr>
          <p:cNvPr id="4" name="Fußzeilenplatzhalter 3">
            <a:extLst>
              <a:ext uri="{FF2B5EF4-FFF2-40B4-BE49-F238E27FC236}">
                <a16:creationId xmlns:a16="http://schemas.microsoft.com/office/drawing/2014/main" id="{73F41653-22D7-4B89-9D16-4784C18C79CA}"/>
              </a:ext>
            </a:extLst>
          </p:cNvPr>
          <p:cNvSpPr>
            <a:spLocks noGrp="1"/>
          </p:cNvSpPr>
          <p:nvPr>
            <p:ph type="ftr" sz="quarter" idx="10"/>
          </p:nvPr>
        </p:nvSpPr>
        <p:spPr/>
        <p:txBody>
          <a:bodyPr/>
          <a:lstStyle/>
          <a:p>
            <a:r>
              <a:rPr lang="de-DE"/>
              <a:t>2022-03-18 | MTB</a:t>
            </a:r>
          </a:p>
        </p:txBody>
      </p:sp>
      <p:pic>
        <p:nvPicPr>
          <p:cNvPr id="5" name="Grafik 4" descr="Ziel mit einfarbiger Füllung">
            <a:extLst>
              <a:ext uri="{FF2B5EF4-FFF2-40B4-BE49-F238E27FC236}">
                <a16:creationId xmlns:a16="http://schemas.microsoft.com/office/drawing/2014/main" id="{D8444D23-698C-4F02-A479-08ADE1E26BA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1192" y="938445"/>
            <a:ext cx="601413" cy="601413"/>
          </a:xfrm>
          <a:prstGeom prst="rect">
            <a:avLst/>
          </a:prstGeom>
        </p:spPr>
      </p:pic>
      <p:pic>
        <p:nvPicPr>
          <p:cNvPr id="6" name="Grafik 5">
            <a:extLst>
              <a:ext uri="{FF2B5EF4-FFF2-40B4-BE49-F238E27FC236}">
                <a16:creationId xmlns:a16="http://schemas.microsoft.com/office/drawing/2014/main" id="{BDD97449-B3C0-4551-9C0F-C406DFB14704}"/>
              </a:ext>
            </a:extLst>
          </p:cNvPr>
          <p:cNvPicPr>
            <a:picLocks noChangeAspect="1"/>
          </p:cNvPicPr>
          <p:nvPr/>
        </p:nvPicPr>
        <p:blipFill>
          <a:blip r:embed="rId5"/>
          <a:stretch>
            <a:fillRect/>
          </a:stretch>
        </p:blipFill>
        <p:spPr>
          <a:xfrm>
            <a:off x="4232376" y="1663093"/>
            <a:ext cx="4435182" cy="2494461"/>
          </a:xfrm>
          <a:prstGeom prst="rect">
            <a:avLst/>
          </a:prstGeom>
          <a:noFill/>
          <a:ln>
            <a:solidFill>
              <a:srgbClr val="003D6A"/>
            </a:solidFill>
          </a:ln>
        </p:spPr>
      </p:pic>
      <p:sp>
        <p:nvSpPr>
          <p:cNvPr id="7" name="Textplatzhalter 2">
            <a:extLst>
              <a:ext uri="{FF2B5EF4-FFF2-40B4-BE49-F238E27FC236}">
                <a16:creationId xmlns:a16="http://schemas.microsoft.com/office/drawing/2014/main" id="{2E2D26D6-8445-44A1-B01D-E44296FC136A}"/>
              </a:ext>
            </a:extLst>
          </p:cNvPr>
          <p:cNvSpPr txBox="1">
            <a:spLocks/>
          </p:cNvSpPr>
          <p:nvPr/>
        </p:nvSpPr>
        <p:spPr>
          <a:xfrm>
            <a:off x="343092" y="1687371"/>
            <a:ext cx="3790950" cy="2854325"/>
          </a:xfrm>
          <a:prstGeom prst="rect">
            <a:avLst/>
          </a:prstGeom>
        </p:spPr>
        <p:txBody>
          <a:bodyPr vert="horz" lIns="91440" tIns="45720" rIns="91440" bIns="45720" rtlCol="0">
            <a:norm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marL="285750" indent="-285750">
              <a:buFont typeface="Arial" panose="020B0604020202020204" pitchFamily="34" charset="0"/>
              <a:buChar char="•"/>
            </a:pPr>
            <a:r>
              <a:rPr lang="de-DE" sz="1400"/>
              <a:t>High-Mix-Low-Volume (</a:t>
            </a:r>
            <a:r>
              <a:rPr lang="de-DE" sz="1400" err="1"/>
              <a:t>Highest</a:t>
            </a:r>
            <a:r>
              <a:rPr lang="de-DE" sz="1400"/>
              <a:t> </a:t>
            </a:r>
            <a:r>
              <a:rPr lang="de-DE" sz="1400" err="1"/>
              <a:t>flexibility</a:t>
            </a:r>
            <a:r>
              <a:rPr lang="de-DE" sz="1400"/>
              <a:t>, different </a:t>
            </a:r>
            <a:r>
              <a:rPr lang="de-DE" sz="1400" err="1"/>
              <a:t>workpieces</a:t>
            </a:r>
            <a:r>
              <a:rPr lang="de-DE" sz="1400"/>
              <a:t> and </a:t>
            </a:r>
            <a:r>
              <a:rPr lang="de-DE" sz="1400" err="1"/>
              <a:t>tasks</a:t>
            </a:r>
            <a:r>
              <a:rPr lang="de-DE" sz="1400"/>
              <a:t>, low </a:t>
            </a:r>
            <a:r>
              <a:rPr lang="de-DE" sz="1400" err="1"/>
              <a:t>output</a:t>
            </a:r>
            <a:r>
              <a:rPr lang="de-DE" sz="1400"/>
              <a:t>)</a:t>
            </a:r>
          </a:p>
          <a:p>
            <a:pPr marL="285750" indent="-285750">
              <a:buFont typeface="Arial" panose="020B0604020202020204" pitchFamily="34" charset="0"/>
              <a:buChar char="•"/>
            </a:pPr>
            <a:r>
              <a:rPr lang="de-DE" sz="1400"/>
              <a:t>Simple </a:t>
            </a:r>
            <a:r>
              <a:rPr lang="de-DE" sz="1400" err="1"/>
              <a:t>cutting</a:t>
            </a:r>
            <a:r>
              <a:rPr lang="de-DE" sz="1400"/>
              <a:t> </a:t>
            </a:r>
            <a:r>
              <a:rPr lang="de-DE" sz="1400" err="1"/>
              <a:t>machines</a:t>
            </a:r>
            <a:br>
              <a:rPr lang="de-DE" sz="1400"/>
            </a:br>
            <a:r>
              <a:rPr lang="de-DE" sz="1400"/>
              <a:t>(e.g. 3-axis </a:t>
            </a:r>
            <a:r>
              <a:rPr lang="de-DE" sz="1400" err="1"/>
              <a:t>standard</a:t>
            </a:r>
            <a:r>
              <a:rPr lang="de-DE" sz="1400"/>
              <a:t> </a:t>
            </a:r>
            <a:r>
              <a:rPr lang="de-DE" sz="1400" err="1"/>
              <a:t>machining</a:t>
            </a:r>
            <a:r>
              <a:rPr lang="de-DE" sz="1400"/>
              <a:t>)</a:t>
            </a:r>
          </a:p>
          <a:p>
            <a:pPr marL="285750" indent="-285750">
              <a:buFont typeface="Arial" panose="020B0604020202020204" pitchFamily="34" charset="0"/>
              <a:buChar char="•"/>
            </a:pPr>
            <a:r>
              <a:rPr lang="de-DE" sz="1400"/>
              <a:t>Automation </a:t>
            </a:r>
            <a:r>
              <a:rPr lang="de-DE" sz="1400" err="1"/>
              <a:t>costs</a:t>
            </a:r>
            <a:r>
              <a:rPr lang="de-DE" sz="1400"/>
              <a:t> in </a:t>
            </a:r>
            <a:r>
              <a:rPr lang="de-DE" sz="1400" err="1"/>
              <a:t>the</a:t>
            </a:r>
            <a:r>
              <a:rPr lang="de-DE" sz="1400"/>
              <a:t> </a:t>
            </a:r>
            <a:r>
              <a:rPr lang="de-DE" sz="1400" err="1"/>
              <a:t>range</a:t>
            </a:r>
            <a:r>
              <a:rPr lang="de-DE" sz="1400"/>
              <a:t> </a:t>
            </a:r>
            <a:r>
              <a:rPr lang="de-DE" sz="1400" err="1"/>
              <a:t>of</a:t>
            </a:r>
            <a:r>
              <a:rPr lang="de-DE" sz="1400"/>
              <a:t> </a:t>
            </a:r>
            <a:r>
              <a:rPr lang="de-DE" sz="1400" err="1"/>
              <a:t>approx</a:t>
            </a:r>
            <a:r>
              <a:rPr lang="de-DE" sz="1400"/>
              <a:t>.</a:t>
            </a:r>
            <a:br>
              <a:rPr lang="de-DE" sz="1400"/>
            </a:br>
            <a:r>
              <a:rPr lang="de-DE" sz="1400"/>
              <a:t>25 </a:t>
            </a:r>
            <a:r>
              <a:rPr lang="de-DE" sz="1400" err="1"/>
              <a:t>Tsd</a:t>
            </a:r>
            <a:r>
              <a:rPr lang="de-DE" sz="1400"/>
              <a:t>€ </a:t>
            </a:r>
            <a:r>
              <a:rPr lang="de-DE" sz="1400" err="1"/>
              <a:t>to</a:t>
            </a:r>
            <a:r>
              <a:rPr lang="de-DE" sz="1400"/>
              <a:t> 100 </a:t>
            </a:r>
            <a:r>
              <a:rPr lang="de-DE" sz="1400" err="1"/>
              <a:t>Tsd</a:t>
            </a:r>
            <a:r>
              <a:rPr lang="de-DE" sz="1400"/>
              <a:t>€</a:t>
            </a:r>
          </a:p>
          <a:p>
            <a:pPr marL="285750" indent="-285750">
              <a:buFont typeface="Arial" panose="020B0604020202020204" pitchFamily="34" charset="0"/>
              <a:buChar char="•"/>
            </a:pPr>
            <a:r>
              <a:rPr lang="de-DE" sz="1400"/>
              <a:t>Use </a:t>
            </a:r>
            <a:r>
              <a:rPr lang="de-DE" sz="1400" err="1"/>
              <a:t>of</a:t>
            </a:r>
            <a:r>
              <a:rPr lang="de-DE" sz="1400"/>
              <a:t> low-</a:t>
            </a:r>
            <a:r>
              <a:rPr lang="de-DE" sz="1400" err="1"/>
              <a:t>cost</a:t>
            </a:r>
            <a:r>
              <a:rPr lang="de-DE" sz="1400"/>
              <a:t> easy-</a:t>
            </a:r>
            <a:r>
              <a:rPr lang="de-DE" sz="1400" err="1"/>
              <a:t>to</a:t>
            </a:r>
            <a:r>
              <a:rPr lang="de-DE" sz="1400"/>
              <a:t>-</a:t>
            </a:r>
            <a:r>
              <a:rPr lang="de-DE" sz="1400" err="1"/>
              <a:t>use</a:t>
            </a:r>
            <a:r>
              <a:rPr lang="de-DE" sz="1400"/>
              <a:t> </a:t>
            </a:r>
            <a:r>
              <a:rPr lang="de-DE" sz="1400" err="1"/>
              <a:t>robots</a:t>
            </a:r>
            <a:r>
              <a:rPr lang="de-DE" sz="1400"/>
              <a:t>/</a:t>
            </a:r>
            <a:r>
              <a:rPr lang="de-DE" sz="1400" err="1"/>
              <a:t>cobots</a:t>
            </a:r>
            <a:r>
              <a:rPr lang="de-DE" sz="1400"/>
              <a:t> (</a:t>
            </a:r>
            <a:r>
              <a:rPr lang="de-DE" sz="1400" err="1"/>
              <a:t>cheap</a:t>
            </a:r>
            <a:r>
              <a:rPr lang="de-DE" sz="1400"/>
              <a:t> </a:t>
            </a:r>
            <a:r>
              <a:rPr lang="de-DE" sz="1400" err="1"/>
              <a:t>purchase</a:t>
            </a:r>
            <a:r>
              <a:rPr lang="de-DE" sz="1400"/>
              <a:t>, simple </a:t>
            </a:r>
            <a:r>
              <a:rPr lang="de-DE" sz="1400" err="1"/>
              <a:t>programming</a:t>
            </a:r>
            <a:r>
              <a:rPr lang="de-DE" sz="1400"/>
              <a:t>)</a:t>
            </a:r>
          </a:p>
          <a:p>
            <a:pPr marL="285750" indent="-285750">
              <a:buFont typeface="Arial" panose="020B0604020202020204" pitchFamily="34" charset="0"/>
              <a:buChar char="•"/>
            </a:pPr>
            <a:r>
              <a:rPr lang="de-DE" sz="1400" err="1"/>
              <a:t>Either</a:t>
            </a:r>
            <a:r>
              <a:rPr lang="de-DE" sz="1400"/>
              <a:t> </a:t>
            </a:r>
            <a:r>
              <a:rPr lang="de-DE" sz="1400" err="1"/>
              <a:t>self-implemented</a:t>
            </a:r>
            <a:r>
              <a:rPr lang="de-DE" sz="1400"/>
              <a:t> (DIY) </a:t>
            </a:r>
            <a:r>
              <a:rPr lang="de-DE" sz="1400" err="1"/>
              <a:t>or</a:t>
            </a:r>
            <a:r>
              <a:rPr lang="de-DE" sz="1400"/>
              <a:t> </a:t>
            </a:r>
            <a:r>
              <a:rPr lang="de-DE" sz="1400" err="1"/>
              <a:t>together</a:t>
            </a:r>
            <a:r>
              <a:rPr lang="de-DE" sz="1400"/>
              <a:t> </a:t>
            </a:r>
            <a:r>
              <a:rPr lang="de-DE" sz="1400" err="1"/>
              <a:t>with</a:t>
            </a:r>
            <a:r>
              <a:rPr lang="de-DE" sz="1400"/>
              <a:t> a </a:t>
            </a:r>
            <a:r>
              <a:rPr lang="de-DE" sz="1400" err="1"/>
              <a:t>small</a:t>
            </a:r>
            <a:r>
              <a:rPr lang="de-DE" sz="1400"/>
              <a:t> </a:t>
            </a:r>
            <a:r>
              <a:rPr lang="de-DE" sz="1400" err="1"/>
              <a:t>integrator</a:t>
            </a:r>
            <a:endParaRPr lang="de-DE" sz="1400"/>
          </a:p>
          <a:p>
            <a:endParaRPr lang="de-DE" sz="1400" b="1"/>
          </a:p>
          <a:p>
            <a:endParaRPr lang="de-DE" sz="1400"/>
          </a:p>
        </p:txBody>
      </p:sp>
    </p:spTree>
    <p:extLst>
      <p:ext uri="{BB962C8B-B14F-4D97-AF65-F5344CB8AC3E}">
        <p14:creationId xmlns:p14="http://schemas.microsoft.com/office/powerpoint/2010/main" val="1740983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fik 9">
            <a:extLst>
              <a:ext uri="{FF2B5EF4-FFF2-40B4-BE49-F238E27FC236}">
                <a16:creationId xmlns:a16="http://schemas.microsoft.com/office/drawing/2014/main" id="{5AA0197F-555C-4E06-8BFF-8FF0C8047B46}"/>
              </a:ext>
            </a:extLst>
          </p:cNvPr>
          <p:cNvPicPr>
            <a:picLocks noChangeAspect="1"/>
          </p:cNvPicPr>
          <p:nvPr/>
        </p:nvPicPr>
        <p:blipFill>
          <a:blip r:embed="rId2"/>
          <a:stretch>
            <a:fillRect/>
          </a:stretch>
        </p:blipFill>
        <p:spPr>
          <a:xfrm>
            <a:off x="4264102" y="345216"/>
            <a:ext cx="3742898" cy="2599347"/>
          </a:xfrm>
          <a:prstGeom prst="rect">
            <a:avLst/>
          </a:prstGeom>
        </p:spPr>
      </p:pic>
      <p:sp>
        <p:nvSpPr>
          <p:cNvPr id="2" name="Titel 1">
            <a:extLst>
              <a:ext uri="{FF2B5EF4-FFF2-40B4-BE49-F238E27FC236}">
                <a16:creationId xmlns:a16="http://schemas.microsoft.com/office/drawing/2014/main" id="{D022EAEE-2425-4CDB-BE63-2BA77B076084}"/>
              </a:ext>
            </a:extLst>
          </p:cNvPr>
          <p:cNvSpPr>
            <a:spLocks noGrp="1"/>
          </p:cNvSpPr>
          <p:nvPr>
            <p:ph type="title"/>
          </p:nvPr>
        </p:nvSpPr>
        <p:spPr/>
        <p:txBody>
          <a:bodyPr>
            <a:normAutofit/>
          </a:bodyPr>
          <a:lstStyle/>
          <a:p>
            <a:r>
              <a:rPr lang="de-DE" sz="2000" err="1"/>
              <a:t>Sequence</a:t>
            </a:r>
            <a:r>
              <a:rPr lang="de-DE" sz="2000"/>
              <a:t> </a:t>
            </a:r>
            <a:r>
              <a:rPr lang="de-DE" sz="2000" err="1"/>
              <a:t>of</a:t>
            </a:r>
            <a:r>
              <a:rPr lang="de-DE" sz="2000"/>
              <a:t> </a:t>
            </a:r>
            <a:r>
              <a:rPr lang="de-DE" sz="2000" err="1"/>
              <a:t>automated</a:t>
            </a:r>
            <a:r>
              <a:rPr lang="de-DE" sz="2000"/>
              <a:t> </a:t>
            </a:r>
            <a:r>
              <a:rPr lang="de-DE" sz="2000" err="1"/>
              <a:t>machine</a:t>
            </a:r>
            <a:r>
              <a:rPr lang="de-DE" sz="2000"/>
              <a:t> </a:t>
            </a:r>
            <a:r>
              <a:rPr lang="de-DE" sz="2000" err="1"/>
              <a:t>loading</a:t>
            </a:r>
            <a:br>
              <a:rPr lang="de-DE" sz="2000"/>
            </a:br>
            <a:endParaRPr lang="de-DE" sz="2000"/>
          </a:p>
        </p:txBody>
      </p:sp>
      <p:sp>
        <p:nvSpPr>
          <p:cNvPr id="3" name="Textplatzhalter 2">
            <a:extLst>
              <a:ext uri="{FF2B5EF4-FFF2-40B4-BE49-F238E27FC236}">
                <a16:creationId xmlns:a16="http://schemas.microsoft.com/office/drawing/2014/main" id="{503F8AF6-C90C-4683-86E8-B062C3C46475}"/>
              </a:ext>
            </a:extLst>
          </p:cNvPr>
          <p:cNvSpPr>
            <a:spLocks noGrp="1"/>
          </p:cNvSpPr>
          <p:nvPr>
            <p:ph type="body" sz="quarter" idx="12"/>
          </p:nvPr>
        </p:nvSpPr>
        <p:spPr>
          <a:xfrm>
            <a:off x="480976" y="797468"/>
            <a:ext cx="3248025" cy="2783048"/>
          </a:xfrm>
        </p:spPr>
        <p:txBody>
          <a:bodyPr>
            <a:normAutofit/>
          </a:bodyPr>
          <a:lstStyle/>
          <a:p>
            <a:pPr marL="457200" indent="-457200">
              <a:buFont typeface="+mj-lt"/>
              <a:buAutoNum type="arabicPeriod"/>
            </a:pPr>
            <a:r>
              <a:rPr lang="de-DE" sz="1400"/>
              <a:t>Grip </a:t>
            </a:r>
            <a:r>
              <a:rPr lang="de-DE" sz="1400" err="1"/>
              <a:t>raw</a:t>
            </a:r>
            <a:r>
              <a:rPr lang="de-DE" sz="1400"/>
              <a:t> material</a:t>
            </a:r>
          </a:p>
          <a:p>
            <a:pPr marL="457200" indent="-457200">
              <a:buFont typeface="+mj-lt"/>
              <a:buAutoNum type="arabicPeriod"/>
            </a:pPr>
            <a:r>
              <a:rPr lang="de-DE" sz="1400"/>
              <a:t>Open </a:t>
            </a:r>
            <a:r>
              <a:rPr lang="de-DE" sz="1400" err="1"/>
              <a:t>machine</a:t>
            </a:r>
            <a:r>
              <a:rPr lang="de-DE" sz="1400"/>
              <a:t> </a:t>
            </a:r>
            <a:r>
              <a:rPr lang="de-DE" sz="1400" err="1"/>
              <a:t>door</a:t>
            </a:r>
            <a:endParaRPr lang="de-DE" sz="1400"/>
          </a:p>
          <a:p>
            <a:pPr marL="457200" indent="-457200">
              <a:buFont typeface="+mj-lt"/>
              <a:buAutoNum type="arabicPeriod"/>
            </a:pPr>
            <a:r>
              <a:rPr lang="de-DE" sz="1400"/>
              <a:t>Open </a:t>
            </a:r>
            <a:r>
              <a:rPr lang="de-DE" sz="1400" err="1"/>
              <a:t>clamping</a:t>
            </a:r>
            <a:r>
              <a:rPr lang="de-DE" sz="1400"/>
              <a:t> </a:t>
            </a:r>
            <a:r>
              <a:rPr lang="de-DE" sz="1400" err="1"/>
              <a:t>device</a:t>
            </a:r>
            <a:endParaRPr lang="de-DE" sz="1400"/>
          </a:p>
          <a:p>
            <a:pPr marL="457200" indent="-457200">
              <a:buFont typeface="+mj-lt"/>
              <a:buAutoNum type="arabicPeriod"/>
            </a:pPr>
            <a:r>
              <a:rPr lang="de-DE" sz="1400"/>
              <a:t>Remove </a:t>
            </a:r>
            <a:r>
              <a:rPr lang="de-DE" sz="1400" err="1"/>
              <a:t>chips</a:t>
            </a:r>
            <a:r>
              <a:rPr lang="de-DE" sz="1400"/>
              <a:t> and </a:t>
            </a:r>
            <a:r>
              <a:rPr lang="de-DE" sz="1400" err="1"/>
              <a:t>cooling</a:t>
            </a:r>
            <a:r>
              <a:rPr lang="de-DE" sz="1400"/>
              <a:t> </a:t>
            </a:r>
            <a:r>
              <a:rPr lang="de-DE" sz="1400" err="1"/>
              <a:t>lubricant</a:t>
            </a:r>
            <a:endParaRPr lang="de-DE" sz="1400"/>
          </a:p>
          <a:p>
            <a:pPr marL="457200" indent="-457200">
              <a:buFont typeface="+mj-lt"/>
              <a:buAutoNum type="arabicPeriod"/>
            </a:pPr>
            <a:r>
              <a:rPr lang="de-DE" sz="1400"/>
              <a:t>Remove </a:t>
            </a:r>
            <a:r>
              <a:rPr lang="de-DE" sz="1400" err="1"/>
              <a:t>finished</a:t>
            </a:r>
            <a:r>
              <a:rPr lang="de-DE" sz="1400"/>
              <a:t> </a:t>
            </a:r>
            <a:r>
              <a:rPr lang="de-DE" sz="1400" err="1"/>
              <a:t>part</a:t>
            </a:r>
            <a:r>
              <a:rPr lang="de-DE" sz="1400"/>
              <a:t> </a:t>
            </a:r>
            <a:r>
              <a:rPr lang="de-DE" sz="1400" err="1"/>
              <a:t>from</a:t>
            </a:r>
            <a:r>
              <a:rPr lang="de-DE" sz="1400"/>
              <a:t> </a:t>
            </a:r>
            <a:r>
              <a:rPr lang="de-DE" sz="1400" err="1"/>
              <a:t>clamping</a:t>
            </a:r>
            <a:r>
              <a:rPr lang="de-DE" sz="1400"/>
              <a:t> </a:t>
            </a:r>
            <a:r>
              <a:rPr lang="de-DE" sz="1400" err="1"/>
              <a:t>device</a:t>
            </a:r>
            <a:endParaRPr lang="de-DE" sz="1400"/>
          </a:p>
          <a:p>
            <a:pPr marL="457200" indent="-457200">
              <a:buFont typeface="+mj-lt"/>
              <a:buAutoNum type="arabicPeriod"/>
            </a:pPr>
            <a:r>
              <a:rPr lang="de-DE" sz="1400"/>
              <a:t>Insert </a:t>
            </a:r>
            <a:r>
              <a:rPr lang="de-DE" sz="1400" err="1"/>
              <a:t>raw</a:t>
            </a:r>
            <a:r>
              <a:rPr lang="de-DE" sz="1400"/>
              <a:t> material </a:t>
            </a:r>
            <a:r>
              <a:rPr lang="de-DE" sz="1400" err="1"/>
              <a:t>into</a:t>
            </a:r>
            <a:r>
              <a:rPr lang="de-DE" sz="1400"/>
              <a:t> </a:t>
            </a:r>
            <a:r>
              <a:rPr lang="de-DE" sz="1400" err="1"/>
              <a:t>clamping</a:t>
            </a:r>
            <a:r>
              <a:rPr lang="de-DE" sz="1400"/>
              <a:t> </a:t>
            </a:r>
            <a:r>
              <a:rPr lang="de-DE" sz="1400" err="1"/>
              <a:t>device</a:t>
            </a:r>
            <a:r>
              <a:rPr lang="de-DE" sz="1400"/>
              <a:t> and </a:t>
            </a:r>
            <a:r>
              <a:rPr lang="de-DE" sz="1400" err="1"/>
              <a:t>close</a:t>
            </a:r>
            <a:r>
              <a:rPr lang="de-DE" sz="1400"/>
              <a:t> </a:t>
            </a:r>
            <a:r>
              <a:rPr lang="de-DE" sz="1400" err="1"/>
              <a:t>it</a:t>
            </a:r>
            <a:endParaRPr lang="de-DE" sz="1400"/>
          </a:p>
          <a:p>
            <a:pPr marL="457200" indent="-457200">
              <a:buFont typeface="+mj-lt"/>
              <a:buAutoNum type="arabicPeriod"/>
            </a:pPr>
            <a:r>
              <a:rPr lang="de-DE" sz="1400"/>
              <a:t>Close </a:t>
            </a:r>
            <a:r>
              <a:rPr lang="de-DE" sz="1400" err="1"/>
              <a:t>door</a:t>
            </a:r>
            <a:endParaRPr lang="de-DE" sz="1400"/>
          </a:p>
          <a:p>
            <a:pPr marL="457200" indent="-457200">
              <a:buFont typeface="+mj-lt"/>
              <a:buAutoNum type="arabicPeriod"/>
            </a:pPr>
            <a:r>
              <a:rPr lang="de-DE" sz="1400"/>
              <a:t>Start </a:t>
            </a:r>
            <a:r>
              <a:rPr lang="de-DE" sz="1400" err="1"/>
              <a:t>machining</a:t>
            </a:r>
            <a:r>
              <a:rPr lang="de-DE" sz="1400"/>
              <a:t> </a:t>
            </a:r>
            <a:r>
              <a:rPr lang="de-DE" sz="1400" err="1"/>
              <a:t>cycle</a:t>
            </a:r>
            <a:endParaRPr lang="de-DE" sz="1400"/>
          </a:p>
          <a:p>
            <a:endParaRPr lang="de-DE" sz="1400" b="1"/>
          </a:p>
        </p:txBody>
      </p:sp>
      <p:sp>
        <p:nvSpPr>
          <p:cNvPr id="4" name="Fußzeilenplatzhalter 3">
            <a:extLst>
              <a:ext uri="{FF2B5EF4-FFF2-40B4-BE49-F238E27FC236}">
                <a16:creationId xmlns:a16="http://schemas.microsoft.com/office/drawing/2014/main" id="{FD158F3D-00A6-4902-A1E0-9ADB78A7DEBB}"/>
              </a:ext>
            </a:extLst>
          </p:cNvPr>
          <p:cNvSpPr>
            <a:spLocks noGrp="1"/>
          </p:cNvSpPr>
          <p:nvPr>
            <p:ph type="ftr" sz="quarter" idx="10"/>
          </p:nvPr>
        </p:nvSpPr>
        <p:spPr/>
        <p:txBody>
          <a:bodyPr/>
          <a:lstStyle/>
          <a:p>
            <a:r>
              <a:rPr lang="de-DE"/>
              <a:t>2022-03-18 | MTB</a:t>
            </a:r>
          </a:p>
        </p:txBody>
      </p:sp>
      <p:pic>
        <p:nvPicPr>
          <p:cNvPr id="8" name="Grafik 7" descr="Kontinuierliche Verbesserung mit einfarbiger Füllung">
            <a:extLst>
              <a:ext uri="{FF2B5EF4-FFF2-40B4-BE49-F238E27FC236}">
                <a16:creationId xmlns:a16="http://schemas.microsoft.com/office/drawing/2014/main" id="{F522544D-AE61-4130-BC08-31F937DD866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5973" y="3580516"/>
            <a:ext cx="658029" cy="658029"/>
          </a:xfrm>
          <a:prstGeom prst="rect">
            <a:avLst/>
          </a:prstGeom>
        </p:spPr>
      </p:pic>
      <p:sp>
        <p:nvSpPr>
          <p:cNvPr id="15" name="Textfeld 14">
            <a:extLst>
              <a:ext uri="{FF2B5EF4-FFF2-40B4-BE49-F238E27FC236}">
                <a16:creationId xmlns:a16="http://schemas.microsoft.com/office/drawing/2014/main" id="{78482A3F-88BC-4B61-A3FF-408D5AAB2A1F}"/>
              </a:ext>
            </a:extLst>
          </p:cNvPr>
          <p:cNvSpPr txBox="1"/>
          <p:nvPr/>
        </p:nvSpPr>
        <p:spPr>
          <a:xfrm>
            <a:off x="4953042" y="2903428"/>
            <a:ext cx="4619624" cy="246221"/>
          </a:xfrm>
          <a:prstGeom prst="rect">
            <a:avLst/>
          </a:prstGeom>
          <a:noFill/>
        </p:spPr>
        <p:txBody>
          <a:bodyPr wrap="square">
            <a:spAutoFit/>
          </a:bodyPr>
          <a:lstStyle/>
          <a:p>
            <a:r>
              <a:rPr lang="de-DE" sz="1000">
                <a:solidFill>
                  <a:srgbClr val="00446B"/>
                </a:solidFill>
              </a:rPr>
              <a:t>Source: </a:t>
            </a:r>
            <a:r>
              <a:rPr lang="de-DE" sz="1000" err="1">
                <a:solidFill>
                  <a:srgbClr val="00446B"/>
                </a:solidFill>
              </a:rPr>
              <a:t>Robotiq</a:t>
            </a:r>
            <a:endParaRPr lang="de-DE" sz="1000">
              <a:solidFill>
                <a:srgbClr val="00446B"/>
              </a:solidFill>
            </a:endParaRPr>
          </a:p>
        </p:txBody>
      </p:sp>
      <p:sp>
        <p:nvSpPr>
          <p:cNvPr id="17" name="Textfeld 16">
            <a:extLst>
              <a:ext uri="{FF2B5EF4-FFF2-40B4-BE49-F238E27FC236}">
                <a16:creationId xmlns:a16="http://schemas.microsoft.com/office/drawing/2014/main" id="{CAB47D0D-55A7-4A15-8E9D-E971A4F4FD5D}"/>
              </a:ext>
            </a:extLst>
          </p:cNvPr>
          <p:cNvSpPr txBox="1"/>
          <p:nvPr/>
        </p:nvSpPr>
        <p:spPr>
          <a:xfrm>
            <a:off x="3035865" y="3353644"/>
            <a:ext cx="5970771" cy="738664"/>
          </a:xfrm>
          <a:prstGeom prst="rect">
            <a:avLst/>
          </a:prstGeom>
          <a:noFill/>
        </p:spPr>
        <p:txBody>
          <a:bodyPr wrap="square">
            <a:spAutoFit/>
          </a:bodyPr>
          <a:lstStyle/>
          <a:p>
            <a:pPr algn="r"/>
            <a:r>
              <a:rPr lang="de-DE" sz="1400" b="1">
                <a:solidFill>
                  <a:srgbClr val="00446B"/>
                </a:solidFill>
              </a:rPr>
              <a:t>Other </a:t>
            </a:r>
            <a:r>
              <a:rPr lang="de-DE" sz="1400" b="1" err="1">
                <a:solidFill>
                  <a:srgbClr val="00446B"/>
                </a:solidFill>
              </a:rPr>
              <a:t>important</a:t>
            </a:r>
            <a:r>
              <a:rPr lang="de-DE" sz="1400" b="1">
                <a:solidFill>
                  <a:srgbClr val="00446B"/>
                </a:solidFill>
              </a:rPr>
              <a:t> </a:t>
            </a:r>
            <a:r>
              <a:rPr lang="de-DE" sz="1400" b="1" err="1">
                <a:solidFill>
                  <a:srgbClr val="00446B"/>
                </a:solidFill>
              </a:rPr>
              <a:t>basics</a:t>
            </a:r>
            <a:r>
              <a:rPr lang="de-DE" sz="1400" b="1">
                <a:solidFill>
                  <a:srgbClr val="00446B"/>
                </a:solidFill>
              </a:rPr>
              <a:t>: </a:t>
            </a:r>
          </a:p>
          <a:p>
            <a:pPr algn="r"/>
            <a:r>
              <a:rPr lang="de-DE" sz="1400">
                <a:solidFill>
                  <a:srgbClr val="00446B"/>
                </a:solidFill>
              </a:rPr>
              <a:t>Machine </a:t>
            </a:r>
            <a:r>
              <a:rPr lang="de-DE" sz="1400" err="1">
                <a:solidFill>
                  <a:srgbClr val="00446B"/>
                </a:solidFill>
              </a:rPr>
              <a:t>safety</a:t>
            </a:r>
            <a:r>
              <a:rPr lang="de-DE" sz="1400">
                <a:solidFill>
                  <a:srgbClr val="00446B"/>
                </a:solidFill>
              </a:rPr>
              <a:t>, </a:t>
            </a:r>
            <a:r>
              <a:rPr lang="de-DE" sz="1400" err="1">
                <a:solidFill>
                  <a:srgbClr val="00446B"/>
                </a:solidFill>
              </a:rPr>
              <a:t>risk</a:t>
            </a:r>
            <a:r>
              <a:rPr lang="de-DE" sz="1400">
                <a:solidFill>
                  <a:srgbClr val="00446B"/>
                </a:solidFill>
              </a:rPr>
              <a:t> </a:t>
            </a:r>
            <a:r>
              <a:rPr lang="de-DE" sz="1400" err="1">
                <a:solidFill>
                  <a:srgbClr val="00446B"/>
                </a:solidFill>
              </a:rPr>
              <a:t>assessment</a:t>
            </a:r>
            <a:r>
              <a:rPr lang="de-DE" sz="1400">
                <a:solidFill>
                  <a:srgbClr val="00446B"/>
                </a:solidFill>
              </a:rPr>
              <a:t>, </a:t>
            </a:r>
            <a:r>
              <a:rPr lang="de-DE" sz="1400" err="1">
                <a:solidFill>
                  <a:srgbClr val="00446B"/>
                </a:solidFill>
              </a:rPr>
              <a:t>space</a:t>
            </a:r>
            <a:r>
              <a:rPr lang="de-DE" sz="1400">
                <a:solidFill>
                  <a:srgbClr val="00446B"/>
                </a:solidFill>
              </a:rPr>
              <a:t> </a:t>
            </a:r>
            <a:r>
              <a:rPr lang="de-DE" sz="1400" err="1">
                <a:solidFill>
                  <a:srgbClr val="00446B"/>
                </a:solidFill>
              </a:rPr>
              <a:t>conditions</a:t>
            </a:r>
            <a:r>
              <a:rPr lang="de-DE" sz="1400">
                <a:solidFill>
                  <a:srgbClr val="00446B"/>
                </a:solidFill>
              </a:rPr>
              <a:t>, </a:t>
            </a:r>
            <a:r>
              <a:rPr lang="de-DE" sz="1400" err="1">
                <a:solidFill>
                  <a:srgbClr val="00446B"/>
                </a:solidFill>
              </a:rPr>
              <a:t>handshake</a:t>
            </a:r>
            <a:r>
              <a:rPr lang="de-DE" sz="1400">
                <a:solidFill>
                  <a:srgbClr val="00446B"/>
                </a:solidFill>
              </a:rPr>
              <a:t> </a:t>
            </a:r>
            <a:r>
              <a:rPr lang="de-DE" sz="1400" err="1">
                <a:solidFill>
                  <a:srgbClr val="00446B"/>
                </a:solidFill>
              </a:rPr>
              <a:t>between</a:t>
            </a:r>
            <a:r>
              <a:rPr lang="de-DE" sz="1400">
                <a:solidFill>
                  <a:srgbClr val="00446B"/>
                </a:solidFill>
              </a:rPr>
              <a:t> </a:t>
            </a:r>
            <a:r>
              <a:rPr lang="de-DE" sz="1400" err="1">
                <a:solidFill>
                  <a:srgbClr val="00446B"/>
                </a:solidFill>
              </a:rPr>
              <a:t>machine</a:t>
            </a:r>
            <a:r>
              <a:rPr lang="de-DE" sz="1400">
                <a:solidFill>
                  <a:srgbClr val="00446B"/>
                </a:solidFill>
              </a:rPr>
              <a:t> and </a:t>
            </a:r>
            <a:r>
              <a:rPr lang="de-DE" sz="1400" err="1">
                <a:solidFill>
                  <a:srgbClr val="00446B"/>
                </a:solidFill>
              </a:rPr>
              <a:t>robot</a:t>
            </a:r>
            <a:r>
              <a:rPr lang="de-DE" sz="1400">
                <a:solidFill>
                  <a:srgbClr val="00446B"/>
                </a:solidFill>
              </a:rPr>
              <a:t> </a:t>
            </a:r>
            <a:r>
              <a:rPr lang="de-DE" sz="1400" err="1">
                <a:solidFill>
                  <a:srgbClr val="00446B"/>
                </a:solidFill>
              </a:rPr>
              <a:t>controller</a:t>
            </a:r>
            <a:r>
              <a:rPr lang="de-DE" sz="1400">
                <a:solidFill>
                  <a:srgbClr val="00446B"/>
                </a:solidFill>
              </a:rPr>
              <a:t>, </a:t>
            </a:r>
            <a:r>
              <a:rPr lang="de-DE" sz="1400" err="1">
                <a:solidFill>
                  <a:srgbClr val="00446B"/>
                </a:solidFill>
              </a:rPr>
              <a:t>raw</a:t>
            </a:r>
            <a:r>
              <a:rPr lang="de-DE" sz="1400">
                <a:solidFill>
                  <a:srgbClr val="00446B"/>
                </a:solidFill>
              </a:rPr>
              <a:t> material </a:t>
            </a:r>
            <a:r>
              <a:rPr lang="de-DE" sz="1400" err="1">
                <a:solidFill>
                  <a:srgbClr val="00446B"/>
                </a:solidFill>
              </a:rPr>
              <a:t>feeding</a:t>
            </a:r>
            <a:r>
              <a:rPr lang="de-DE" sz="1400">
                <a:solidFill>
                  <a:srgbClr val="00446B"/>
                </a:solidFill>
              </a:rPr>
              <a:t>, </a:t>
            </a:r>
            <a:r>
              <a:rPr lang="de-DE" sz="1400" err="1">
                <a:solidFill>
                  <a:srgbClr val="00446B"/>
                </a:solidFill>
              </a:rPr>
              <a:t>finished</a:t>
            </a:r>
            <a:r>
              <a:rPr lang="de-DE" sz="1400">
                <a:solidFill>
                  <a:srgbClr val="00446B"/>
                </a:solidFill>
              </a:rPr>
              <a:t> </a:t>
            </a:r>
            <a:r>
              <a:rPr lang="de-DE" sz="1400" err="1">
                <a:solidFill>
                  <a:srgbClr val="00446B"/>
                </a:solidFill>
              </a:rPr>
              <a:t>part</a:t>
            </a:r>
            <a:r>
              <a:rPr lang="de-DE" sz="1400">
                <a:solidFill>
                  <a:srgbClr val="00446B"/>
                </a:solidFill>
              </a:rPr>
              <a:t> </a:t>
            </a:r>
            <a:r>
              <a:rPr lang="de-DE" sz="1400" err="1">
                <a:solidFill>
                  <a:srgbClr val="00446B"/>
                </a:solidFill>
              </a:rPr>
              <a:t>storage</a:t>
            </a:r>
            <a:r>
              <a:rPr lang="de-DE" sz="1400">
                <a:solidFill>
                  <a:srgbClr val="00446B"/>
                </a:solidFill>
              </a:rPr>
              <a:t> </a:t>
            </a:r>
          </a:p>
        </p:txBody>
      </p:sp>
    </p:spTree>
    <p:extLst>
      <p:ext uri="{BB962C8B-B14F-4D97-AF65-F5344CB8AC3E}">
        <p14:creationId xmlns:p14="http://schemas.microsoft.com/office/powerpoint/2010/main" val="440829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C108F4D-3E99-4BF9-85D5-024D1E30E170}"/>
              </a:ext>
            </a:extLst>
          </p:cNvPr>
          <p:cNvSpPr>
            <a:spLocks noGrp="1"/>
          </p:cNvSpPr>
          <p:nvPr>
            <p:ph type="title"/>
          </p:nvPr>
        </p:nvSpPr>
        <p:spPr/>
        <p:txBody>
          <a:bodyPr>
            <a:noAutofit/>
          </a:bodyPr>
          <a:lstStyle/>
          <a:p>
            <a:r>
              <a:rPr lang="de-DE" sz="2000" b="1" err="1">
                <a:solidFill>
                  <a:srgbClr val="00446B"/>
                </a:solidFill>
              </a:rPr>
              <a:t>Why</a:t>
            </a:r>
            <a:r>
              <a:rPr lang="de-DE" sz="2000" b="1">
                <a:solidFill>
                  <a:srgbClr val="00446B"/>
                </a:solidFill>
              </a:rPr>
              <a:t> </a:t>
            </a:r>
            <a:r>
              <a:rPr lang="de-DE" sz="2000" b="1" err="1">
                <a:solidFill>
                  <a:srgbClr val="00446B"/>
                </a:solidFill>
              </a:rPr>
              <a:t>automate</a:t>
            </a:r>
            <a:r>
              <a:rPr lang="de-DE" sz="2000" b="1">
                <a:solidFill>
                  <a:srgbClr val="00446B"/>
                </a:solidFill>
              </a:rPr>
              <a:t>?</a:t>
            </a:r>
            <a:br>
              <a:rPr lang="de-DE" sz="2000"/>
            </a:br>
            <a:endParaRPr lang="de-DE" sz="2000" b="1">
              <a:solidFill>
                <a:srgbClr val="00446B"/>
              </a:solidFill>
            </a:endParaRPr>
          </a:p>
        </p:txBody>
      </p:sp>
      <p:sp>
        <p:nvSpPr>
          <p:cNvPr id="3" name="Textplatzhalter 2">
            <a:extLst>
              <a:ext uri="{FF2B5EF4-FFF2-40B4-BE49-F238E27FC236}">
                <a16:creationId xmlns:a16="http://schemas.microsoft.com/office/drawing/2014/main" id="{6247D9C3-2644-4BEB-9BA4-ACD9C8C89DC0}"/>
              </a:ext>
            </a:extLst>
          </p:cNvPr>
          <p:cNvSpPr>
            <a:spLocks noGrp="1"/>
          </p:cNvSpPr>
          <p:nvPr>
            <p:ph type="body" sz="quarter" idx="12"/>
          </p:nvPr>
        </p:nvSpPr>
        <p:spPr>
          <a:xfrm>
            <a:off x="1047750" y="828740"/>
            <a:ext cx="7686675" cy="3876455"/>
          </a:xfrm>
        </p:spPr>
        <p:txBody>
          <a:bodyPr>
            <a:noAutofit/>
          </a:bodyPr>
          <a:lstStyle/>
          <a:p>
            <a:r>
              <a:rPr lang="de-DE" sz="1400" b="1" err="1"/>
              <a:t>Increase</a:t>
            </a:r>
            <a:r>
              <a:rPr lang="de-DE" sz="1400" b="1"/>
              <a:t> </a:t>
            </a:r>
            <a:r>
              <a:rPr lang="de-DE" sz="1400" b="1" err="1"/>
              <a:t>productivity</a:t>
            </a:r>
            <a:endParaRPr lang="de-DE" sz="1400" b="1"/>
          </a:p>
          <a:p>
            <a:pPr marL="285750" indent="-285750">
              <a:buFont typeface="Arial" panose="020B0604020202020204" pitchFamily="34" charset="0"/>
              <a:buChar char="•"/>
            </a:pPr>
            <a:r>
              <a:rPr lang="de-DE" sz="1400" err="1"/>
              <a:t>Increase</a:t>
            </a:r>
            <a:r>
              <a:rPr lang="de-DE" sz="1400"/>
              <a:t> </a:t>
            </a:r>
            <a:r>
              <a:rPr lang="de-DE" sz="1400" err="1"/>
              <a:t>the</a:t>
            </a:r>
            <a:r>
              <a:rPr lang="de-DE" sz="1400"/>
              <a:t> </a:t>
            </a:r>
            <a:r>
              <a:rPr lang="de-DE" sz="1400" err="1"/>
              <a:t>capacity</a:t>
            </a:r>
            <a:r>
              <a:rPr lang="de-DE" sz="1400"/>
              <a:t> </a:t>
            </a:r>
            <a:r>
              <a:rPr lang="de-DE" sz="1400" err="1"/>
              <a:t>of</a:t>
            </a:r>
            <a:r>
              <a:rPr lang="de-DE" sz="1400"/>
              <a:t> </a:t>
            </a:r>
            <a:r>
              <a:rPr lang="de-DE" sz="1400" err="1"/>
              <a:t>employees</a:t>
            </a:r>
            <a:r>
              <a:rPr lang="de-DE" sz="1400"/>
              <a:t> </a:t>
            </a:r>
            <a:r>
              <a:rPr lang="de-DE" sz="1400" err="1"/>
              <a:t>for</a:t>
            </a:r>
            <a:r>
              <a:rPr lang="de-DE" sz="1400"/>
              <a:t> </a:t>
            </a:r>
            <a:r>
              <a:rPr lang="de-DE" sz="1400" err="1"/>
              <a:t>demanding</a:t>
            </a:r>
            <a:r>
              <a:rPr lang="de-DE" sz="1400"/>
              <a:t> </a:t>
            </a:r>
            <a:r>
              <a:rPr lang="de-DE" sz="1400" err="1"/>
              <a:t>tasks</a:t>
            </a:r>
            <a:r>
              <a:rPr lang="de-DE" sz="1400"/>
              <a:t> and </a:t>
            </a:r>
            <a:r>
              <a:rPr lang="de-DE" sz="1400" err="1"/>
              <a:t>counteract</a:t>
            </a:r>
            <a:r>
              <a:rPr lang="de-DE" sz="1400"/>
              <a:t> </a:t>
            </a:r>
            <a:r>
              <a:rPr lang="de-DE" sz="1400" err="1"/>
              <a:t>against</a:t>
            </a:r>
            <a:r>
              <a:rPr lang="de-DE" sz="1400"/>
              <a:t> </a:t>
            </a:r>
            <a:r>
              <a:rPr lang="de-DE" sz="1400" err="1"/>
              <a:t>the</a:t>
            </a:r>
            <a:r>
              <a:rPr lang="de-DE" sz="1400"/>
              <a:t> </a:t>
            </a:r>
            <a:r>
              <a:rPr lang="de-DE" sz="1400" err="1"/>
              <a:t>shortage</a:t>
            </a:r>
            <a:r>
              <a:rPr lang="de-DE" sz="1400"/>
              <a:t> </a:t>
            </a:r>
            <a:r>
              <a:rPr lang="de-DE" sz="1400" err="1"/>
              <a:t>of</a:t>
            </a:r>
            <a:r>
              <a:rPr lang="de-DE" sz="1400"/>
              <a:t> </a:t>
            </a:r>
            <a:r>
              <a:rPr lang="de-DE" sz="1400" err="1"/>
              <a:t>available</a:t>
            </a:r>
            <a:r>
              <a:rPr lang="de-DE" sz="1400"/>
              <a:t> </a:t>
            </a:r>
            <a:r>
              <a:rPr lang="de-DE" sz="1400" err="1"/>
              <a:t>skilled</a:t>
            </a:r>
            <a:r>
              <a:rPr lang="de-DE" sz="1400"/>
              <a:t> </a:t>
            </a:r>
            <a:r>
              <a:rPr lang="de-DE" sz="1400" err="1"/>
              <a:t>workers</a:t>
            </a:r>
            <a:endParaRPr lang="de-DE" sz="1400"/>
          </a:p>
          <a:p>
            <a:pPr marL="285750" indent="-285750">
              <a:buFont typeface="Arial" panose="020B0604020202020204" pitchFamily="34" charset="0"/>
              <a:buChar char="•"/>
            </a:pPr>
            <a:r>
              <a:rPr lang="de-DE" sz="1400" err="1"/>
              <a:t>Increase</a:t>
            </a:r>
            <a:r>
              <a:rPr lang="de-DE" sz="1400"/>
              <a:t> </a:t>
            </a:r>
            <a:r>
              <a:rPr lang="de-DE" sz="1400" err="1"/>
              <a:t>machine</a:t>
            </a:r>
            <a:r>
              <a:rPr lang="de-DE" sz="1400"/>
              <a:t> </a:t>
            </a:r>
            <a:r>
              <a:rPr lang="de-DE" sz="1400" err="1"/>
              <a:t>output</a:t>
            </a:r>
            <a:r>
              <a:rPr lang="de-DE" sz="1400"/>
              <a:t> </a:t>
            </a:r>
            <a:r>
              <a:rPr lang="de-DE" sz="1400" err="1"/>
              <a:t>by</a:t>
            </a:r>
            <a:r>
              <a:rPr lang="de-DE" sz="1400"/>
              <a:t> e.g. </a:t>
            </a:r>
            <a:r>
              <a:rPr lang="de-DE" sz="1400" err="1"/>
              <a:t>have</a:t>
            </a:r>
            <a:r>
              <a:rPr lang="de-DE" sz="1400"/>
              <a:t> </a:t>
            </a:r>
            <a:r>
              <a:rPr lang="de-DE" sz="1400" err="1"/>
              <a:t>the</a:t>
            </a:r>
            <a:r>
              <a:rPr lang="de-DE" sz="1400"/>
              <a:t> </a:t>
            </a:r>
            <a:r>
              <a:rPr lang="de-DE" sz="1400" err="1"/>
              <a:t>robot</a:t>
            </a:r>
            <a:r>
              <a:rPr lang="de-DE" sz="1400"/>
              <a:t> </a:t>
            </a:r>
            <a:r>
              <a:rPr lang="de-DE" sz="1400" err="1"/>
              <a:t>taken</a:t>
            </a:r>
            <a:r>
              <a:rPr lang="de-DE" sz="1400"/>
              <a:t> </a:t>
            </a:r>
            <a:r>
              <a:rPr lang="de-DE" sz="1400" err="1"/>
              <a:t>over</a:t>
            </a:r>
            <a:r>
              <a:rPr lang="de-DE" sz="1400"/>
              <a:t> </a:t>
            </a:r>
            <a:r>
              <a:rPr lang="de-DE" sz="1400" err="1"/>
              <a:t>the</a:t>
            </a:r>
            <a:r>
              <a:rPr lang="de-DE" sz="1400"/>
              <a:t> </a:t>
            </a:r>
            <a:r>
              <a:rPr lang="de-DE" sz="1400" err="1"/>
              <a:t>third</a:t>
            </a:r>
            <a:r>
              <a:rPr lang="de-DE" sz="1400"/>
              <a:t> shift</a:t>
            </a:r>
          </a:p>
          <a:p>
            <a:pPr marL="1428677" lvl="2" indent="-285750">
              <a:buFont typeface="Arial" panose="020B0604020202020204" pitchFamily="34" charset="0"/>
              <a:buChar char="•"/>
            </a:pPr>
            <a:endParaRPr lang="de-DE" sz="1400"/>
          </a:p>
          <a:p>
            <a:r>
              <a:rPr lang="de-DE" sz="1400" b="1" err="1"/>
              <a:t>Increase</a:t>
            </a:r>
            <a:r>
              <a:rPr lang="de-DE" sz="1400" b="1"/>
              <a:t> </a:t>
            </a:r>
            <a:r>
              <a:rPr lang="de-DE" sz="1400" b="1" err="1"/>
              <a:t>quality</a:t>
            </a:r>
            <a:endParaRPr lang="de-DE" sz="1400" b="1"/>
          </a:p>
          <a:p>
            <a:pPr marL="285750" indent="-285750">
              <a:buFont typeface="Arial" panose="020B0604020202020204" pitchFamily="34" charset="0"/>
              <a:buChar char="•"/>
            </a:pPr>
            <a:r>
              <a:rPr lang="de-DE" sz="1400"/>
              <a:t>Errors, e.g. </a:t>
            </a:r>
            <a:r>
              <a:rPr lang="de-DE" sz="1400" err="1"/>
              <a:t>when</a:t>
            </a:r>
            <a:r>
              <a:rPr lang="de-DE" sz="1400"/>
              <a:t> </a:t>
            </a:r>
            <a:r>
              <a:rPr lang="de-DE" sz="1400" err="1"/>
              <a:t>clamping</a:t>
            </a:r>
            <a:r>
              <a:rPr lang="de-DE" sz="1400"/>
              <a:t> </a:t>
            </a:r>
            <a:r>
              <a:rPr lang="de-DE" sz="1400" err="1"/>
              <a:t>the</a:t>
            </a:r>
            <a:r>
              <a:rPr lang="de-DE" sz="1400"/>
              <a:t> </a:t>
            </a:r>
            <a:r>
              <a:rPr lang="de-DE" sz="1400" err="1"/>
              <a:t>workpiece</a:t>
            </a:r>
            <a:r>
              <a:rPr lang="de-DE" sz="1400"/>
              <a:t>, </a:t>
            </a:r>
            <a:r>
              <a:rPr lang="de-DE" sz="1400" err="1"/>
              <a:t>are</a:t>
            </a:r>
            <a:r>
              <a:rPr lang="de-DE" sz="1400"/>
              <a:t> </a:t>
            </a:r>
            <a:r>
              <a:rPr lang="de-DE" sz="1400" err="1"/>
              <a:t>minimized</a:t>
            </a:r>
            <a:endParaRPr lang="de-DE" sz="1400"/>
          </a:p>
          <a:p>
            <a:pPr marL="742920" lvl="1" indent="-285750">
              <a:buFont typeface="Arial" panose="020B0604020202020204" pitchFamily="34" charset="0"/>
              <a:buChar char="•"/>
            </a:pPr>
            <a:endParaRPr lang="de-DE" sz="1400"/>
          </a:p>
          <a:p>
            <a:r>
              <a:rPr lang="de-DE" sz="1400" b="1" err="1"/>
              <a:t>Reduce</a:t>
            </a:r>
            <a:r>
              <a:rPr lang="de-DE" sz="1400" b="1"/>
              <a:t> </a:t>
            </a:r>
            <a:r>
              <a:rPr lang="de-DE" sz="1400" b="1" err="1"/>
              <a:t>employee</a:t>
            </a:r>
            <a:r>
              <a:rPr lang="de-DE" sz="1400" b="1"/>
              <a:t> </a:t>
            </a:r>
            <a:r>
              <a:rPr lang="de-DE" sz="1400" b="1" err="1"/>
              <a:t>workload</a:t>
            </a:r>
            <a:endParaRPr lang="de-DE" sz="1400" b="1"/>
          </a:p>
          <a:p>
            <a:pPr marL="285750" indent="-285750">
              <a:buFont typeface="Arial" panose="020B0604020202020204" pitchFamily="34" charset="0"/>
              <a:buChar char="•"/>
            </a:pPr>
            <a:r>
              <a:rPr lang="en-US" sz="1400"/>
              <a:t>Reduce physical load of employees (humans must bend less into the machine)</a:t>
            </a:r>
          </a:p>
          <a:p>
            <a:pPr marL="285750" indent="-285750">
              <a:buFont typeface="Arial" panose="020B0604020202020204" pitchFamily="34" charset="0"/>
              <a:buChar char="•"/>
            </a:pPr>
            <a:r>
              <a:rPr lang="en-US" sz="1400"/>
              <a:t>Reduce monotone work of employees (loading and unloading is always the same activity)</a:t>
            </a:r>
          </a:p>
          <a:p>
            <a:pPr marL="285750" indent="-285750">
              <a:buFont typeface="Arial" panose="020B0604020202020204" pitchFamily="34" charset="0"/>
              <a:buChar char="•"/>
            </a:pPr>
            <a:r>
              <a:rPr lang="en-US" sz="1400"/>
              <a:t>Reduce risk of injury (due to chips, sharp edges and cooling lubricant)</a:t>
            </a:r>
            <a:endParaRPr lang="de-DE" sz="1400"/>
          </a:p>
        </p:txBody>
      </p:sp>
      <p:sp>
        <p:nvSpPr>
          <p:cNvPr id="4" name="Fußzeilenplatzhalter 3">
            <a:extLst>
              <a:ext uri="{FF2B5EF4-FFF2-40B4-BE49-F238E27FC236}">
                <a16:creationId xmlns:a16="http://schemas.microsoft.com/office/drawing/2014/main" id="{C2083C43-B3E3-4FFD-9CD4-7AEB94AA145E}"/>
              </a:ext>
            </a:extLst>
          </p:cNvPr>
          <p:cNvSpPr>
            <a:spLocks noGrp="1"/>
          </p:cNvSpPr>
          <p:nvPr>
            <p:ph type="ftr" sz="quarter" idx="10"/>
          </p:nvPr>
        </p:nvSpPr>
        <p:spPr/>
        <p:txBody>
          <a:bodyPr/>
          <a:lstStyle/>
          <a:p>
            <a:r>
              <a:rPr lang="de-DE"/>
              <a:t>2022-03-18 | MTB</a:t>
            </a:r>
          </a:p>
        </p:txBody>
      </p:sp>
      <p:pic>
        <p:nvPicPr>
          <p:cNvPr id="13" name="Grafik 12" descr="Aufwärtstrend mit einfarbiger Füllung">
            <a:extLst>
              <a:ext uri="{FF2B5EF4-FFF2-40B4-BE49-F238E27FC236}">
                <a16:creationId xmlns:a16="http://schemas.microsoft.com/office/drawing/2014/main" id="{2FF6C0F5-A208-47BF-8C35-D0ABBEE9809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40518" y="1124174"/>
            <a:ext cx="561975" cy="561975"/>
          </a:xfrm>
          <a:prstGeom prst="rect">
            <a:avLst/>
          </a:prstGeom>
        </p:spPr>
      </p:pic>
      <p:pic>
        <p:nvPicPr>
          <p:cNvPr id="15" name="Grafik 14" descr="Bewertung 3 Sterne mit einfarbiger Füllung">
            <a:extLst>
              <a:ext uri="{FF2B5EF4-FFF2-40B4-BE49-F238E27FC236}">
                <a16:creationId xmlns:a16="http://schemas.microsoft.com/office/drawing/2014/main" id="{D856236C-55F8-4B9F-AD06-B7CE38D0E6B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40519" y="2081638"/>
            <a:ext cx="561975" cy="561975"/>
          </a:xfrm>
          <a:prstGeom prst="rect">
            <a:avLst/>
          </a:prstGeom>
        </p:spPr>
      </p:pic>
      <p:pic>
        <p:nvPicPr>
          <p:cNvPr id="17" name="Grafik 16" descr="Waage der Justitia mit einfarbiger Füllung">
            <a:extLst>
              <a:ext uri="{FF2B5EF4-FFF2-40B4-BE49-F238E27FC236}">
                <a16:creationId xmlns:a16="http://schemas.microsoft.com/office/drawing/2014/main" id="{55BE2AA6-8DAD-4E60-A7E2-A26AF429F41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36948" y="3219250"/>
            <a:ext cx="561975" cy="561975"/>
          </a:xfrm>
          <a:prstGeom prst="rect">
            <a:avLst/>
          </a:prstGeom>
        </p:spPr>
      </p:pic>
    </p:spTree>
    <p:extLst>
      <p:ext uri="{BB962C8B-B14F-4D97-AF65-F5344CB8AC3E}">
        <p14:creationId xmlns:p14="http://schemas.microsoft.com/office/powerpoint/2010/main" val="1517577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565692D-FB86-463E-BE37-04E01AFA53DB}"/>
              </a:ext>
            </a:extLst>
          </p:cNvPr>
          <p:cNvSpPr>
            <a:spLocks noGrp="1"/>
          </p:cNvSpPr>
          <p:nvPr>
            <p:ph type="title"/>
          </p:nvPr>
        </p:nvSpPr>
        <p:spPr>
          <a:xfrm>
            <a:off x="209550" y="160339"/>
            <a:ext cx="9201150" cy="864000"/>
          </a:xfrm>
        </p:spPr>
        <p:txBody>
          <a:bodyPr>
            <a:normAutofit/>
          </a:bodyPr>
          <a:lstStyle/>
          <a:p>
            <a:r>
              <a:rPr lang="en-US" sz="2000"/>
              <a:t>Who is our target customer and what are their challenges?</a:t>
            </a:r>
            <a:br>
              <a:rPr lang="de-DE" sz="2000"/>
            </a:br>
            <a:endParaRPr lang="de-DE" sz="2000"/>
          </a:p>
        </p:txBody>
      </p:sp>
      <p:sp>
        <p:nvSpPr>
          <p:cNvPr id="3" name="Textplatzhalter 2">
            <a:extLst>
              <a:ext uri="{FF2B5EF4-FFF2-40B4-BE49-F238E27FC236}">
                <a16:creationId xmlns:a16="http://schemas.microsoft.com/office/drawing/2014/main" id="{62C8B454-3D58-430F-888E-D0B3711C78E8}"/>
              </a:ext>
            </a:extLst>
          </p:cNvPr>
          <p:cNvSpPr>
            <a:spLocks noGrp="1"/>
          </p:cNvSpPr>
          <p:nvPr>
            <p:ph type="body" sz="quarter" idx="12"/>
          </p:nvPr>
        </p:nvSpPr>
        <p:spPr>
          <a:xfrm>
            <a:off x="466725" y="486179"/>
            <a:ext cx="4210050" cy="4016376"/>
          </a:xfrm>
        </p:spPr>
        <p:txBody>
          <a:bodyPr>
            <a:normAutofit/>
          </a:bodyPr>
          <a:lstStyle/>
          <a:p>
            <a:endParaRPr lang="de-DE" sz="1400" b="1"/>
          </a:p>
          <a:p>
            <a:r>
              <a:rPr lang="en-US" sz="1400" b="1"/>
              <a:t>Who is our target customer?</a:t>
            </a:r>
          </a:p>
          <a:p>
            <a:r>
              <a:rPr lang="en-US" sz="1400"/>
              <a:t>Operator/Owner of the cutting machine (end user)</a:t>
            </a:r>
          </a:p>
          <a:p>
            <a:endParaRPr lang="de-DE" sz="1400" b="1"/>
          </a:p>
          <a:p>
            <a:r>
              <a:rPr lang="en-US" sz="1400" b="1"/>
              <a:t>What challenges does our target customer have?</a:t>
            </a:r>
          </a:p>
          <a:p>
            <a:pPr marL="285750" indent="-285750">
              <a:buFont typeface="Arial" panose="020B0604020202020204" pitchFamily="34" charset="0"/>
              <a:buChar char="•"/>
            </a:pPr>
            <a:r>
              <a:rPr lang="en-US" sz="1400"/>
              <a:t>Request to increase productivity, improve quality and reduce employee workloads</a:t>
            </a:r>
          </a:p>
          <a:p>
            <a:pPr marL="285750" indent="-285750">
              <a:buFont typeface="Arial" panose="020B0604020202020204" pitchFamily="34" charset="0"/>
              <a:buChar char="•"/>
            </a:pPr>
            <a:r>
              <a:rPr lang="en-US" sz="1400"/>
              <a:t>Little to no automation know-how</a:t>
            </a:r>
          </a:p>
          <a:p>
            <a:pPr marL="285750" indent="-285750">
              <a:buFont typeface="Arial" panose="020B0604020202020204" pitchFamily="34" charset="0"/>
              <a:buChar char="•"/>
            </a:pPr>
            <a:r>
              <a:rPr lang="en-US" sz="1400"/>
              <a:t>Infinite availability of individual automation solutions</a:t>
            </a:r>
          </a:p>
          <a:p>
            <a:pPr marL="285750" indent="-285750">
              <a:buFont typeface="Arial" panose="020B0604020202020204" pitchFamily="34" charset="0"/>
              <a:buChar char="•"/>
            </a:pPr>
            <a:r>
              <a:rPr lang="en-US" sz="1400"/>
              <a:t>Limited availability of simple and flexible "Plug &amp; Work" solutions (esp. in the area of grippers)</a:t>
            </a:r>
          </a:p>
          <a:p>
            <a:pPr marL="285750" indent="-285750">
              <a:buFont typeface="Arial" panose="020B0604020202020204" pitchFamily="34" charset="0"/>
              <a:buChar char="•"/>
            </a:pPr>
            <a:r>
              <a:rPr lang="en-US" sz="1400"/>
              <a:t>Unclear whether an automation solution is it worth (ROI)</a:t>
            </a:r>
          </a:p>
          <a:p>
            <a:pPr marL="285750" indent="-285750">
              <a:buFont typeface="Arial" panose="020B0604020202020204" pitchFamily="34" charset="0"/>
              <a:buChar char="•"/>
            </a:pPr>
            <a:r>
              <a:rPr lang="en-US" sz="1400"/>
              <a:t>As a result of the challenges, there is general indecision on the subject of automation</a:t>
            </a:r>
            <a:endParaRPr lang="de-DE" sz="1400"/>
          </a:p>
        </p:txBody>
      </p:sp>
      <p:sp>
        <p:nvSpPr>
          <p:cNvPr id="4" name="Fußzeilenplatzhalter 3">
            <a:extLst>
              <a:ext uri="{FF2B5EF4-FFF2-40B4-BE49-F238E27FC236}">
                <a16:creationId xmlns:a16="http://schemas.microsoft.com/office/drawing/2014/main" id="{EA839287-A187-4E33-AB61-64217E8EC59C}"/>
              </a:ext>
            </a:extLst>
          </p:cNvPr>
          <p:cNvSpPr>
            <a:spLocks noGrp="1"/>
          </p:cNvSpPr>
          <p:nvPr>
            <p:ph type="ftr" sz="quarter" idx="10"/>
          </p:nvPr>
        </p:nvSpPr>
        <p:spPr/>
        <p:txBody>
          <a:bodyPr/>
          <a:lstStyle/>
          <a:p>
            <a:r>
              <a:rPr lang="de-DE"/>
              <a:t>2022-03-18 | MTB</a:t>
            </a:r>
          </a:p>
        </p:txBody>
      </p:sp>
      <p:pic>
        <p:nvPicPr>
          <p:cNvPr id="5" name="Grafik 4">
            <a:extLst>
              <a:ext uri="{FF2B5EF4-FFF2-40B4-BE49-F238E27FC236}">
                <a16:creationId xmlns:a16="http://schemas.microsoft.com/office/drawing/2014/main" id="{2CE154FE-8577-463F-834F-C5638F9710DB}"/>
              </a:ext>
            </a:extLst>
          </p:cNvPr>
          <p:cNvPicPr>
            <a:picLocks noChangeAspect="1"/>
          </p:cNvPicPr>
          <p:nvPr/>
        </p:nvPicPr>
        <p:blipFill>
          <a:blip r:embed="rId2"/>
          <a:stretch>
            <a:fillRect/>
          </a:stretch>
        </p:blipFill>
        <p:spPr>
          <a:xfrm>
            <a:off x="4962525" y="1628775"/>
            <a:ext cx="3714750" cy="2476500"/>
          </a:xfrm>
          <a:prstGeom prst="rect">
            <a:avLst/>
          </a:prstGeom>
          <a:ln>
            <a:solidFill>
              <a:srgbClr val="003D6A"/>
            </a:solidFill>
          </a:ln>
        </p:spPr>
      </p:pic>
    </p:spTree>
    <p:extLst>
      <p:ext uri="{BB962C8B-B14F-4D97-AF65-F5344CB8AC3E}">
        <p14:creationId xmlns:p14="http://schemas.microsoft.com/office/powerpoint/2010/main" val="1213775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B58118C-F36B-4BD8-A8CD-F45D3E5D2B44}"/>
              </a:ext>
            </a:extLst>
          </p:cNvPr>
          <p:cNvSpPr>
            <a:spLocks noGrp="1"/>
          </p:cNvSpPr>
          <p:nvPr>
            <p:ph type="title"/>
          </p:nvPr>
        </p:nvSpPr>
        <p:spPr>
          <a:xfrm>
            <a:off x="209550" y="160339"/>
            <a:ext cx="8934450" cy="864000"/>
          </a:xfrm>
        </p:spPr>
        <p:txBody>
          <a:bodyPr>
            <a:normAutofit fontScale="90000"/>
          </a:bodyPr>
          <a:lstStyle/>
          <a:p>
            <a:r>
              <a:rPr lang="de-DE" err="1"/>
              <a:t>How</a:t>
            </a:r>
            <a:r>
              <a:rPr lang="de-DE"/>
              <a:t> </a:t>
            </a:r>
            <a:r>
              <a:rPr lang="de-DE" err="1"/>
              <a:t>can</a:t>
            </a:r>
            <a:r>
              <a:rPr lang="de-DE"/>
              <a:t> SCHUNK support?</a:t>
            </a:r>
            <a:br>
              <a:rPr lang="de-DE"/>
            </a:br>
            <a:endParaRPr lang="de-DE"/>
          </a:p>
        </p:txBody>
      </p:sp>
      <p:sp>
        <p:nvSpPr>
          <p:cNvPr id="3" name="Textplatzhalter 2">
            <a:extLst>
              <a:ext uri="{FF2B5EF4-FFF2-40B4-BE49-F238E27FC236}">
                <a16:creationId xmlns:a16="http://schemas.microsoft.com/office/drawing/2014/main" id="{6ACC9545-2473-4132-A94B-679D59C9931C}"/>
              </a:ext>
            </a:extLst>
          </p:cNvPr>
          <p:cNvSpPr>
            <a:spLocks noGrp="1"/>
          </p:cNvSpPr>
          <p:nvPr>
            <p:ph type="body" sz="quarter" idx="12"/>
          </p:nvPr>
        </p:nvSpPr>
        <p:spPr>
          <a:xfrm>
            <a:off x="311151" y="1775734"/>
            <a:ext cx="5805672" cy="2295725"/>
          </a:xfrm>
        </p:spPr>
        <p:txBody>
          <a:bodyPr>
            <a:normAutofit/>
          </a:bodyPr>
          <a:lstStyle/>
          <a:p>
            <a:r>
              <a:rPr lang="de-DE" sz="1400" b="1">
                <a:solidFill>
                  <a:srgbClr val="009EE0"/>
                </a:solidFill>
              </a:rPr>
              <a:t>1. Single </a:t>
            </a:r>
            <a:r>
              <a:rPr lang="de-DE" sz="1400" b="1" err="1">
                <a:solidFill>
                  <a:srgbClr val="009EE0"/>
                </a:solidFill>
              </a:rPr>
              <a:t>Gripper</a:t>
            </a:r>
            <a:br>
              <a:rPr lang="de-DE" sz="1400"/>
            </a:br>
            <a:r>
              <a:rPr lang="de-DE" sz="1400" err="1"/>
              <a:t>Perfect</a:t>
            </a:r>
            <a:r>
              <a:rPr lang="de-DE" sz="1400"/>
              <a:t> </a:t>
            </a:r>
            <a:r>
              <a:rPr lang="de-DE" sz="1400" err="1"/>
              <a:t>for</a:t>
            </a:r>
            <a:r>
              <a:rPr lang="de-DE" sz="1400"/>
              <a:t> </a:t>
            </a:r>
            <a:r>
              <a:rPr lang="de-DE" sz="1400" err="1"/>
              <a:t>use</a:t>
            </a:r>
            <a:r>
              <a:rPr lang="de-DE" sz="1400"/>
              <a:t> in </a:t>
            </a:r>
            <a:r>
              <a:rPr lang="de-DE" sz="1400" err="1"/>
              <a:t>tight</a:t>
            </a:r>
            <a:r>
              <a:rPr lang="de-DE" sz="1400"/>
              <a:t> </a:t>
            </a:r>
            <a:r>
              <a:rPr lang="de-DE" sz="1400" err="1"/>
              <a:t>spaces</a:t>
            </a:r>
            <a:r>
              <a:rPr lang="de-DE" sz="1400"/>
              <a:t>.</a:t>
            </a:r>
          </a:p>
          <a:p>
            <a:endParaRPr lang="de-DE" sz="1400"/>
          </a:p>
          <a:p>
            <a:r>
              <a:rPr lang="de-DE" sz="1400" b="1">
                <a:solidFill>
                  <a:srgbClr val="009EE0"/>
                </a:solidFill>
              </a:rPr>
              <a:t>2. Double </a:t>
            </a:r>
            <a:r>
              <a:rPr lang="de-DE" sz="1400" b="1" err="1">
                <a:solidFill>
                  <a:srgbClr val="009EE0"/>
                </a:solidFill>
              </a:rPr>
              <a:t>Gripper</a:t>
            </a:r>
            <a:br>
              <a:rPr lang="de-DE" sz="1400"/>
            </a:br>
            <a:r>
              <a:rPr lang="en-US" sz="1400"/>
              <a:t>Loading and unloading in just one cycle. </a:t>
            </a:r>
            <a:br>
              <a:rPr lang="en-US" sz="1400"/>
            </a:br>
            <a:r>
              <a:rPr lang="en-US" sz="1400"/>
              <a:t>Increases machine productivity</a:t>
            </a:r>
            <a:r>
              <a:rPr lang="de-DE" sz="1400"/>
              <a:t>.</a:t>
            </a:r>
            <a:br>
              <a:rPr lang="de-DE" sz="1400"/>
            </a:br>
            <a:endParaRPr lang="de-DE" sz="1400"/>
          </a:p>
          <a:p>
            <a:r>
              <a:rPr lang="de-DE" sz="1400" b="1">
                <a:solidFill>
                  <a:srgbClr val="009EE0"/>
                </a:solidFill>
              </a:rPr>
              <a:t>3. </a:t>
            </a:r>
            <a:r>
              <a:rPr lang="de-DE" sz="1400" b="1" err="1">
                <a:solidFill>
                  <a:srgbClr val="009EE0"/>
                </a:solidFill>
              </a:rPr>
              <a:t>Clamping</a:t>
            </a:r>
            <a:r>
              <a:rPr lang="de-DE" sz="1400" b="1">
                <a:solidFill>
                  <a:srgbClr val="009EE0"/>
                </a:solidFill>
              </a:rPr>
              <a:t> </a:t>
            </a:r>
            <a:r>
              <a:rPr lang="de-DE" sz="1400" b="1" err="1">
                <a:solidFill>
                  <a:srgbClr val="009EE0"/>
                </a:solidFill>
              </a:rPr>
              <a:t>Vise</a:t>
            </a:r>
            <a:br>
              <a:rPr lang="de-DE" sz="1400"/>
            </a:br>
            <a:r>
              <a:rPr lang="en-US" sz="1400"/>
              <a:t>Reliable holding of the workpiece during machining.</a:t>
            </a:r>
            <a:endParaRPr lang="de-DE" sz="1400"/>
          </a:p>
        </p:txBody>
      </p:sp>
      <p:sp>
        <p:nvSpPr>
          <p:cNvPr id="4" name="Fußzeilenplatzhalter 3">
            <a:extLst>
              <a:ext uri="{FF2B5EF4-FFF2-40B4-BE49-F238E27FC236}">
                <a16:creationId xmlns:a16="http://schemas.microsoft.com/office/drawing/2014/main" id="{B5E565F0-5747-44BD-A9F2-4588B7C569B7}"/>
              </a:ext>
            </a:extLst>
          </p:cNvPr>
          <p:cNvSpPr>
            <a:spLocks noGrp="1"/>
          </p:cNvSpPr>
          <p:nvPr>
            <p:ph type="ftr" sz="quarter" idx="10"/>
          </p:nvPr>
        </p:nvSpPr>
        <p:spPr/>
        <p:txBody>
          <a:bodyPr/>
          <a:lstStyle/>
          <a:p>
            <a:r>
              <a:rPr lang="de-DE"/>
              <a:t>2022-03-18 | MTB</a:t>
            </a:r>
          </a:p>
        </p:txBody>
      </p:sp>
      <p:sp>
        <p:nvSpPr>
          <p:cNvPr id="11" name="Textfeld 10">
            <a:extLst>
              <a:ext uri="{FF2B5EF4-FFF2-40B4-BE49-F238E27FC236}">
                <a16:creationId xmlns:a16="http://schemas.microsoft.com/office/drawing/2014/main" id="{A1E8F0DD-BC08-439B-89C6-C783FEE34C44}"/>
              </a:ext>
            </a:extLst>
          </p:cNvPr>
          <p:cNvSpPr txBox="1"/>
          <p:nvPr/>
        </p:nvSpPr>
        <p:spPr>
          <a:xfrm>
            <a:off x="311151" y="762461"/>
            <a:ext cx="8521698" cy="738664"/>
          </a:xfrm>
          <a:prstGeom prst="rect">
            <a:avLst/>
          </a:prstGeom>
          <a:noFill/>
        </p:spPr>
        <p:txBody>
          <a:bodyPr wrap="square">
            <a:spAutoFit/>
          </a:bodyPr>
          <a:lstStyle/>
          <a:p>
            <a:r>
              <a:rPr lang="en-US" sz="1400">
                <a:solidFill>
                  <a:srgbClr val="00446B"/>
                </a:solidFill>
              </a:rPr>
              <a:t>The MTB application kits enable fast and easy implementation of automated machine loading. They take over the important key role of workpiece handling and workpiece clamping while seamlessly integrating into the machine environment.</a:t>
            </a:r>
            <a:endParaRPr lang="de-DE" sz="1400">
              <a:solidFill>
                <a:srgbClr val="00446B"/>
              </a:solidFill>
            </a:endParaRPr>
          </a:p>
        </p:txBody>
      </p:sp>
      <p:pic>
        <p:nvPicPr>
          <p:cNvPr id="13" name="Grafik 12" descr="Ein Bild, das Mikroskop enthält.&#10;&#10;Automatisch generierte Beschreibung">
            <a:extLst>
              <a:ext uri="{FF2B5EF4-FFF2-40B4-BE49-F238E27FC236}">
                <a16:creationId xmlns:a16="http://schemas.microsoft.com/office/drawing/2014/main" id="{5C4085DE-7C5E-42E2-9278-CFF75C7AF4A3}"/>
              </a:ext>
            </a:extLst>
          </p:cNvPr>
          <p:cNvPicPr>
            <a:picLocks noChangeAspect="1"/>
          </p:cNvPicPr>
          <p:nvPr/>
        </p:nvPicPr>
        <p:blipFill>
          <a:blip r:embed="rId2"/>
          <a:stretch>
            <a:fillRect/>
          </a:stretch>
        </p:blipFill>
        <p:spPr>
          <a:xfrm>
            <a:off x="5176195" y="1562219"/>
            <a:ext cx="3656654" cy="2646557"/>
          </a:xfrm>
          <a:prstGeom prst="rect">
            <a:avLst/>
          </a:prstGeom>
          <a:ln>
            <a:solidFill>
              <a:srgbClr val="003D6A"/>
            </a:solidFill>
          </a:ln>
        </p:spPr>
      </p:pic>
    </p:spTree>
    <p:extLst>
      <p:ext uri="{BB962C8B-B14F-4D97-AF65-F5344CB8AC3E}">
        <p14:creationId xmlns:p14="http://schemas.microsoft.com/office/powerpoint/2010/main" val="3693435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82ADD30-FDD8-480A-A684-6963F60B241C}"/>
              </a:ext>
            </a:extLst>
          </p:cNvPr>
          <p:cNvSpPr>
            <a:spLocks noGrp="1"/>
          </p:cNvSpPr>
          <p:nvPr>
            <p:ph type="title"/>
          </p:nvPr>
        </p:nvSpPr>
        <p:spPr/>
        <p:txBody>
          <a:bodyPr>
            <a:normAutofit fontScale="90000"/>
          </a:bodyPr>
          <a:lstStyle/>
          <a:p>
            <a:r>
              <a:rPr lang="en-US"/>
              <a:t>Single gripper and double gripper in detail</a:t>
            </a:r>
            <a:br>
              <a:rPr lang="en-US"/>
            </a:br>
            <a:endParaRPr lang="de-DE"/>
          </a:p>
        </p:txBody>
      </p:sp>
      <p:sp>
        <p:nvSpPr>
          <p:cNvPr id="3" name="Textplatzhalter 2">
            <a:extLst>
              <a:ext uri="{FF2B5EF4-FFF2-40B4-BE49-F238E27FC236}">
                <a16:creationId xmlns:a16="http://schemas.microsoft.com/office/drawing/2014/main" id="{A735F834-7782-4EE6-B0D7-DFDD6964FF4B}"/>
              </a:ext>
            </a:extLst>
          </p:cNvPr>
          <p:cNvSpPr>
            <a:spLocks noGrp="1"/>
          </p:cNvSpPr>
          <p:nvPr>
            <p:ph type="body" sz="quarter" idx="12"/>
          </p:nvPr>
        </p:nvSpPr>
        <p:spPr>
          <a:xfrm>
            <a:off x="4152900" y="770510"/>
            <a:ext cx="4509294" cy="2048428"/>
          </a:xfrm>
        </p:spPr>
        <p:txBody>
          <a:bodyPr>
            <a:normAutofit/>
          </a:bodyPr>
          <a:lstStyle/>
          <a:p>
            <a:pPr marL="342900" indent="-342900" algn="l">
              <a:buFont typeface="+mj-lt"/>
              <a:buAutoNum type="arabicPeriod"/>
            </a:pPr>
            <a:r>
              <a:rPr lang="de-DE" sz="1200"/>
              <a:t>Single </a:t>
            </a:r>
            <a:r>
              <a:rPr lang="de-DE" sz="1200" err="1"/>
              <a:t>gripper</a:t>
            </a:r>
            <a:endParaRPr lang="de-DE" sz="1200"/>
          </a:p>
          <a:p>
            <a:pPr marL="342900" indent="-342900" algn="l">
              <a:buFont typeface="+mj-lt"/>
              <a:buAutoNum type="arabicPeriod"/>
            </a:pPr>
            <a:r>
              <a:rPr lang="de-DE" sz="1200"/>
              <a:t>Double </a:t>
            </a:r>
            <a:r>
              <a:rPr lang="de-DE" sz="1200" err="1"/>
              <a:t>gripper</a:t>
            </a:r>
            <a:endParaRPr lang="de-DE" sz="1200"/>
          </a:p>
          <a:p>
            <a:pPr marL="342900" indent="-342900" algn="l">
              <a:buFont typeface="+mj-lt"/>
              <a:buAutoNum type="arabicPeriod"/>
            </a:pPr>
            <a:r>
              <a:rPr lang="de-DE" sz="1200" err="1"/>
              <a:t>Sealed</a:t>
            </a:r>
            <a:r>
              <a:rPr lang="de-DE" sz="1200"/>
              <a:t> </a:t>
            </a:r>
            <a:r>
              <a:rPr lang="de-DE" sz="1200" err="1"/>
              <a:t>valve</a:t>
            </a:r>
            <a:r>
              <a:rPr lang="de-DE" sz="1200"/>
              <a:t> box (IP67) </a:t>
            </a:r>
            <a:r>
              <a:rPr lang="de-DE" sz="1200" err="1"/>
              <a:t>with</a:t>
            </a:r>
            <a:r>
              <a:rPr lang="de-DE" sz="1200"/>
              <a:t> </a:t>
            </a:r>
            <a:r>
              <a:rPr lang="de-DE" sz="1200" err="1"/>
              <a:t>status</a:t>
            </a:r>
            <a:r>
              <a:rPr lang="de-DE" sz="1200"/>
              <a:t> LED</a:t>
            </a:r>
          </a:p>
          <a:p>
            <a:pPr marL="342900" indent="-342900" algn="l">
              <a:buFont typeface="+mj-lt"/>
              <a:buAutoNum type="arabicPeriod"/>
            </a:pPr>
            <a:r>
              <a:rPr lang="de-DE" sz="1200" err="1"/>
              <a:t>Mechanical</a:t>
            </a:r>
            <a:r>
              <a:rPr lang="de-DE" sz="1200"/>
              <a:t> </a:t>
            </a:r>
            <a:r>
              <a:rPr lang="de-DE" sz="1200" err="1"/>
              <a:t>adapter</a:t>
            </a:r>
            <a:r>
              <a:rPr lang="de-DE" sz="1200"/>
              <a:t> </a:t>
            </a:r>
            <a:r>
              <a:rPr lang="de-DE" sz="1200" err="1"/>
              <a:t>for</a:t>
            </a:r>
            <a:r>
              <a:rPr lang="de-DE" sz="1200"/>
              <a:t> </a:t>
            </a:r>
            <a:r>
              <a:rPr lang="de-DE" sz="1200" err="1"/>
              <a:t>robot</a:t>
            </a:r>
            <a:r>
              <a:rPr lang="de-DE" sz="1200"/>
              <a:t> </a:t>
            </a:r>
            <a:r>
              <a:rPr lang="de-DE" sz="1200" err="1"/>
              <a:t>connection</a:t>
            </a:r>
            <a:endParaRPr lang="de-DE" sz="1200"/>
          </a:p>
          <a:p>
            <a:pPr marL="342900" indent="-342900" algn="l">
              <a:buFont typeface="+mj-lt"/>
              <a:buAutoNum type="arabicPeriod"/>
            </a:pPr>
            <a:r>
              <a:rPr lang="de-DE" sz="1200"/>
              <a:t>M12 </a:t>
            </a:r>
            <a:r>
              <a:rPr lang="de-DE" sz="1200" err="1"/>
              <a:t>plug</a:t>
            </a:r>
            <a:r>
              <a:rPr lang="de-DE" sz="1200"/>
              <a:t> </a:t>
            </a:r>
            <a:r>
              <a:rPr lang="de-DE" sz="1200" err="1"/>
              <a:t>for</a:t>
            </a:r>
            <a:r>
              <a:rPr lang="de-DE" sz="1200"/>
              <a:t> </a:t>
            </a:r>
            <a:r>
              <a:rPr lang="de-DE" sz="1200" err="1"/>
              <a:t>electrical</a:t>
            </a:r>
            <a:r>
              <a:rPr lang="de-DE" sz="1200"/>
              <a:t> </a:t>
            </a:r>
            <a:r>
              <a:rPr lang="de-DE" sz="1200" err="1"/>
              <a:t>connection</a:t>
            </a:r>
            <a:endParaRPr lang="de-DE" sz="1200"/>
          </a:p>
          <a:p>
            <a:pPr marL="342900" indent="-342900" algn="l">
              <a:buFont typeface="+mj-lt"/>
              <a:buAutoNum type="arabicPeriod"/>
            </a:pPr>
            <a:r>
              <a:rPr lang="de-DE" sz="1200"/>
              <a:t>Push-in </a:t>
            </a:r>
            <a:r>
              <a:rPr lang="de-DE" sz="1200" err="1"/>
              <a:t>fitting</a:t>
            </a:r>
            <a:r>
              <a:rPr lang="de-DE" sz="1200"/>
              <a:t> </a:t>
            </a:r>
            <a:r>
              <a:rPr lang="de-DE" sz="1200" err="1"/>
              <a:t>for</a:t>
            </a:r>
            <a:r>
              <a:rPr lang="de-DE" sz="1200"/>
              <a:t> </a:t>
            </a:r>
            <a:r>
              <a:rPr lang="de-DE" sz="1200" err="1"/>
              <a:t>compressed</a:t>
            </a:r>
            <a:r>
              <a:rPr lang="de-DE" sz="1200"/>
              <a:t> </a:t>
            </a:r>
            <a:r>
              <a:rPr lang="de-DE" sz="1200" err="1"/>
              <a:t>air</a:t>
            </a:r>
            <a:r>
              <a:rPr lang="de-DE" sz="1200"/>
              <a:t> </a:t>
            </a:r>
            <a:r>
              <a:rPr lang="de-DE" sz="1200" err="1"/>
              <a:t>connection</a:t>
            </a:r>
            <a:endParaRPr lang="de-DE" sz="1200"/>
          </a:p>
          <a:p>
            <a:pPr marL="342900" indent="-342900" algn="l">
              <a:buFont typeface="+mj-lt"/>
              <a:buAutoNum type="arabicPeriod"/>
            </a:pPr>
            <a:r>
              <a:rPr lang="de-DE" sz="1200" err="1"/>
              <a:t>Pre-assembled</a:t>
            </a:r>
            <a:r>
              <a:rPr lang="de-DE" sz="1200"/>
              <a:t> </a:t>
            </a:r>
            <a:r>
              <a:rPr lang="de-DE" sz="1200" err="1"/>
              <a:t>blow</a:t>
            </a:r>
            <a:r>
              <a:rPr lang="de-DE" sz="1200"/>
              <a:t>-off </a:t>
            </a:r>
            <a:r>
              <a:rPr lang="de-DE" sz="1200" err="1"/>
              <a:t>nozzle</a:t>
            </a:r>
            <a:endParaRPr lang="de-DE" sz="1200"/>
          </a:p>
          <a:p>
            <a:pPr marL="342900" indent="-342900" algn="l">
              <a:buFont typeface="+mj-lt"/>
              <a:buAutoNum type="arabicPeriod"/>
            </a:pPr>
            <a:r>
              <a:rPr lang="de-DE" sz="1200"/>
              <a:t>Universal intermediate </a:t>
            </a:r>
            <a:r>
              <a:rPr lang="de-DE" sz="1200" err="1"/>
              <a:t>jaw</a:t>
            </a:r>
            <a:r>
              <a:rPr lang="de-DE" sz="1200"/>
              <a:t> UZB (</a:t>
            </a:r>
            <a:r>
              <a:rPr lang="de-DE" sz="1200" err="1"/>
              <a:t>available</a:t>
            </a:r>
            <a:r>
              <a:rPr lang="de-DE" sz="1200"/>
              <a:t> </a:t>
            </a:r>
            <a:r>
              <a:rPr lang="de-DE" sz="1200" err="1"/>
              <a:t>as</a:t>
            </a:r>
            <a:r>
              <a:rPr lang="de-DE" sz="1200"/>
              <a:t> </a:t>
            </a:r>
            <a:r>
              <a:rPr lang="de-DE" sz="1200" err="1"/>
              <a:t>accessory</a:t>
            </a:r>
            <a:r>
              <a:rPr lang="de-DE" sz="1200"/>
              <a:t>)</a:t>
            </a:r>
          </a:p>
          <a:p>
            <a:pPr marL="342900" indent="-342900" algn="l">
              <a:buFont typeface="+mj-lt"/>
              <a:buAutoNum type="arabicPeriod"/>
            </a:pPr>
            <a:r>
              <a:rPr lang="de-DE" sz="1200"/>
              <a:t>Universal top </a:t>
            </a:r>
            <a:r>
              <a:rPr lang="de-DE" sz="1200" err="1"/>
              <a:t>jaw</a:t>
            </a:r>
            <a:r>
              <a:rPr lang="de-DE" sz="1200"/>
              <a:t> AUB JGP-P (</a:t>
            </a:r>
            <a:r>
              <a:rPr lang="de-DE" sz="1200" err="1"/>
              <a:t>available</a:t>
            </a:r>
            <a:r>
              <a:rPr lang="de-DE" sz="1200"/>
              <a:t> </a:t>
            </a:r>
            <a:r>
              <a:rPr lang="de-DE" sz="1200" err="1"/>
              <a:t>as</a:t>
            </a:r>
            <a:r>
              <a:rPr lang="de-DE" sz="1200"/>
              <a:t> </a:t>
            </a:r>
            <a:r>
              <a:rPr lang="de-DE" sz="1200" err="1"/>
              <a:t>accessory</a:t>
            </a:r>
            <a:r>
              <a:rPr lang="de-DE" sz="1200"/>
              <a:t>)</a:t>
            </a:r>
          </a:p>
        </p:txBody>
      </p:sp>
      <p:sp>
        <p:nvSpPr>
          <p:cNvPr id="4" name="Fußzeilenplatzhalter 3">
            <a:extLst>
              <a:ext uri="{FF2B5EF4-FFF2-40B4-BE49-F238E27FC236}">
                <a16:creationId xmlns:a16="http://schemas.microsoft.com/office/drawing/2014/main" id="{0A153B16-B843-4F06-A766-0840895D5B02}"/>
              </a:ext>
            </a:extLst>
          </p:cNvPr>
          <p:cNvSpPr>
            <a:spLocks noGrp="1"/>
          </p:cNvSpPr>
          <p:nvPr>
            <p:ph type="ftr" sz="quarter" idx="10"/>
          </p:nvPr>
        </p:nvSpPr>
        <p:spPr/>
        <p:txBody>
          <a:bodyPr/>
          <a:lstStyle/>
          <a:p>
            <a:r>
              <a:rPr lang="de-DE"/>
              <a:t>2022-03-18 | MTB</a:t>
            </a:r>
          </a:p>
        </p:txBody>
      </p:sp>
      <p:graphicFrame>
        <p:nvGraphicFramePr>
          <p:cNvPr id="8" name="Tabelle 8">
            <a:extLst>
              <a:ext uri="{FF2B5EF4-FFF2-40B4-BE49-F238E27FC236}">
                <a16:creationId xmlns:a16="http://schemas.microsoft.com/office/drawing/2014/main" id="{18ED25A4-7832-47E0-BC9A-4AF884E51A92}"/>
              </a:ext>
            </a:extLst>
          </p:cNvPr>
          <p:cNvGraphicFramePr>
            <a:graphicFrameLocks noGrp="1"/>
          </p:cNvGraphicFramePr>
          <p:nvPr>
            <p:extLst>
              <p:ext uri="{D42A27DB-BD31-4B8C-83A1-F6EECF244321}">
                <p14:modId xmlns:p14="http://schemas.microsoft.com/office/powerpoint/2010/main" val="174806848"/>
              </p:ext>
            </p:extLst>
          </p:nvPr>
        </p:nvGraphicFramePr>
        <p:xfrm>
          <a:off x="819150" y="3079002"/>
          <a:ext cx="7205116" cy="1219200"/>
        </p:xfrm>
        <a:graphic>
          <a:graphicData uri="http://schemas.openxmlformats.org/drawingml/2006/table">
            <a:tbl>
              <a:tblPr firstRow="1" bandRow="1">
                <a:tableStyleId>{5C22544A-7EE6-4342-B048-85BDC9FD1C3A}</a:tableStyleId>
              </a:tblPr>
              <a:tblGrid>
                <a:gridCol w="1959086">
                  <a:extLst>
                    <a:ext uri="{9D8B030D-6E8A-4147-A177-3AD203B41FA5}">
                      <a16:colId xmlns:a16="http://schemas.microsoft.com/office/drawing/2014/main" val="1185703855"/>
                    </a:ext>
                  </a:extLst>
                </a:gridCol>
                <a:gridCol w="494030">
                  <a:extLst>
                    <a:ext uri="{9D8B030D-6E8A-4147-A177-3AD203B41FA5}">
                      <a16:colId xmlns:a16="http://schemas.microsoft.com/office/drawing/2014/main" val="2444713393"/>
                    </a:ext>
                  </a:extLst>
                </a:gridCol>
                <a:gridCol w="1188000">
                  <a:extLst>
                    <a:ext uri="{9D8B030D-6E8A-4147-A177-3AD203B41FA5}">
                      <a16:colId xmlns:a16="http://schemas.microsoft.com/office/drawing/2014/main" val="2290285400"/>
                    </a:ext>
                  </a:extLst>
                </a:gridCol>
                <a:gridCol w="1188000">
                  <a:extLst>
                    <a:ext uri="{9D8B030D-6E8A-4147-A177-3AD203B41FA5}">
                      <a16:colId xmlns:a16="http://schemas.microsoft.com/office/drawing/2014/main" val="3895768891"/>
                    </a:ext>
                  </a:extLst>
                </a:gridCol>
                <a:gridCol w="1188000">
                  <a:extLst>
                    <a:ext uri="{9D8B030D-6E8A-4147-A177-3AD203B41FA5}">
                      <a16:colId xmlns:a16="http://schemas.microsoft.com/office/drawing/2014/main" val="3918241005"/>
                    </a:ext>
                  </a:extLst>
                </a:gridCol>
                <a:gridCol w="1188000">
                  <a:extLst>
                    <a:ext uri="{9D8B030D-6E8A-4147-A177-3AD203B41FA5}">
                      <a16:colId xmlns:a16="http://schemas.microsoft.com/office/drawing/2014/main" val="947317286"/>
                    </a:ext>
                  </a:extLst>
                </a:gridCol>
              </a:tblGrid>
              <a:tr h="180000">
                <a:tc>
                  <a:txBody>
                    <a:bodyPr/>
                    <a:lstStyle/>
                    <a:p>
                      <a:endParaRPr lang="de-DE" sz="1000"/>
                    </a:p>
                  </a:txBody>
                  <a:tcPr>
                    <a:solidFill>
                      <a:srgbClr val="009EE0"/>
                    </a:solidFill>
                  </a:tcPr>
                </a:tc>
                <a:tc>
                  <a:txBody>
                    <a:bodyPr/>
                    <a:lstStyle/>
                    <a:p>
                      <a:endParaRPr lang="de-DE" sz="1000"/>
                    </a:p>
                  </a:txBody>
                  <a:tcPr>
                    <a:solidFill>
                      <a:srgbClr val="009EE0"/>
                    </a:solidFill>
                  </a:tcPr>
                </a:tc>
                <a:tc>
                  <a:txBody>
                    <a:bodyPr/>
                    <a:lstStyle/>
                    <a:p>
                      <a:r>
                        <a:rPr lang="de-DE" sz="1000"/>
                        <a:t>MTB-SG-JGP 80-1</a:t>
                      </a:r>
                    </a:p>
                  </a:txBody>
                  <a:tcPr>
                    <a:solidFill>
                      <a:srgbClr val="009EE0"/>
                    </a:solidFill>
                  </a:tcP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a:t>MTB-SG-JGP 100-1</a:t>
                      </a:r>
                    </a:p>
                  </a:txBody>
                  <a:tcPr>
                    <a:solidFill>
                      <a:srgbClr val="009EE0"/>
                    </a:solidFill>
                  </a:tcP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a:t>MTB-DG-JGP 64-1</a:t>
                      </a:r>
                    </a:p>
                  </a:txBody>
                  <a:tcPr>
                    <a:solidFill>
                      <a:srgbClr val="009EE0"/>
                    </a:solidFill>
                  </a:tcP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a:t>MTB-DG-JGP 80-1</a:t>
                      </a:r>
                    </a:p>
                  </a:txBody>
                  <a:tcPr>
                    <a:solidFill>
                      <a:srgbClr val="009EE0"/>
                    </a:solidFill>
                  </a:tcPr>
                </a:tc>
                <a:extLst>
                  <a:ext uri="{0D108BD9-81ED-4DB2-BD59-A6C34878D82A}">
                    <a16:rowId xmlns:a16="http://schemas.microsoft.com/office/drawing/2014/main" val="909568746"/>
                  </a:ext>
                </a:extLst>
              </a:tr>
              <a:tr h="180000">
                <a:tc>
                  <a:txBody>
                    <a:bodyPr/>
                    <a:lstStyle/>
                    <a:p>
                      <a:r>
                        <a:rPr lang="de-DE" sz="1000" b="1" err="1"/>
                        <a:t>Stroke</a:t>
                      </a:r>
                      <a:r>
                        <a:rPr lang="de-DE" sz="1000" b="1"/>
                        <a:t> per </a:t>
                      </a:r>
                      <a:r>
                        <a:rPr lang="de-DE" sz="1000" b="1" err="1"/>
                        <a:t>jaw</a:t>
                      </a:r>
                      <a:endParaRPr lang="de-DE" sz="1000" b="1"/>
                    </a:p>
                  </a:txBody>
                  <a:tcPr/>
                </a:tc>
                <a:tc>
                  <a:txBody>
                    <a:bodyPr/>
                    <a:lstStyle/>
                    <a:p>
                      <a:r>
                        <a:rPr lang="de-DE" sz="1000"/>
                        <a:t>[mm]</a:t>
                      </a:r>
                    </a:p>
                  </a:txBody>
                  <a:tcPr/>
                </a:tc>
                <a:tc>
                  <a:txBody>
                    <a:bodyPr/>
                    <a:lstStyle/>
                    <a:p>
                      <a:r>
                        <a:rPr lang="de-DE" sz="1000"/>
                        <a:t>8</a:t>
                      </a:r>
                    </a:p>
                  </a:txBody>
                  <a:tcPr/>
                </a:tc>
                <a:tc>
                  <a:txBody>
                    <a:bodyPr/>
                    <a:lstStyle/>
                    <a:p>
                      <a:r>
                        <a:rPr lang="de-DE" sz="1000"/>
                        <a:t>10</a:t>
                      </a:r>
                    </a:p>
                  </a:txBody>
                  <a:tcPr/>
                </a:tc>
                <a:tc>
                  <a:txBody>
                    <a:bodyPr/>
                    <a:lstStyle/>
                    <a:p>
                      <a:r>
                        <a:rPr lang="de-DE" sz="1000"/>
                        <a:t>6</a:t>
                      </a:r>
                    </a:p>
                  </a:txBody>
                  <a:tcPr/>
                </a:tc>
                <a:tc>
                  <a:txBody>
                    <a:bodyPr/>
                    <a:lstStyle/>
                    <a:p>
                      <a:r>
                        <a:rPr lang="de-DE" sz="1000"/>
                        <a:t>8</a:t>
                      </a:r>
                    </a:p>
                  </a:txBody>
                  <a:tcPr/>
                </a:tc>
                <a:extLst>
                  <a:ext uri="{0D108BD9-81ED-4DB2-BD59-A6C34878D82A}">
                    <a16:rowId xmlns:a16="http://schemas.microsoft.com/office/drawing/2014/main" val="3150155671"/>
                  </a:ext>
                </a:extLst>
              </a:tr>
              <a:tr h="180000">
                <a:tc>
                  <a:txBody>
                    <a:bodyPr/>
                    <a:lstStyle/>
                    <a:p>
                      <a:r>
                        <a:rPr lang="de-DE" sz="1000" b="1"/>
                        <a:t>Closing/</a:t>
                      </a:r>
                      <a:r>
                        <a:rPr lang="de-DE" sz="1000" b="1" err="1"/>
                        <a:t>opening</a:t>
                      </a:r>
                      <a:r>
                        <a:rPr lang="de-DE" sz="1000" b="1"/>
                        <a:t> </a:t>
                      </a:r>
                      <a:r>
                        <a:rPr lang="de-DE" sz="1000" b="1" err="1"/>
                        <a:t>force</a:t>
                      </a:r>
                      <a:endParaRPr lang="de-DE" sz="1000" b="1"/>
                    </a:p>
                  </a:txBody>
                  <a:tcPr/>
                </a:tc>
                <a:tc>
                  <a:txBody>
                    <a:bodyPr/>
                    <a:lstStyle/>
                    <a:p>
                      <a:r>
                        <a:rPr lang="de-DE" sz="1000"/>
                        <a:t>[N]</a:t>
                      </a:r>
                    </a:p>
                  </a:txBody>
                  <a:tcPr/>
                </a:tc>
                <a:tc>
                  <a:txBody>
                    <a:bodyPr/>
                    <a:lstStyle/>
                    <a:p>
                      <a:r>
                        <a:rPr lang="de-DE" sz="1000"/>
                        <a:t>550/610</a:t>
                      </a:r>
                    </a:p>
                  </a:txBody>
                  <a:tcPr/>
                </a:tc>
                <a:tc>
                  <a:txBody>
                    <a:bodyPr/>
                    <a:lstStyle/>
                    <a:p>
                      <a:r>
                        <a:rPr lang="de-DE" sz="1000"/>
                        <a:t>870/930</a:t>
                      </a:r>
                    </a:p>
                  </a:txBody>
                  <a:tcPr/>
                </a:tc>
                <a:tc>
                  <a:txBody>
                    <a:bodyPr/>
                    <a:lstStyle/>
                    <a:p>
                      <a:r>
                        <a:rPr lang="de-DE" sz="1000"/>
                        <a:t>350/375</a:t>
                      </a:r>
                    </a:p>
                  </a:txBody>
                  <a:tcPr/>
                </a:tc>
                <a:tc>
                  <a:txBody>
                    <a:bodyPr/>
                    <a:lstStyle/>
                    <a:p>
                      <a:r>
                        <a:rPr lang="de-DE" sz="1000"/>
                        <a:t>550/610</a:t>
                      </a:r>
                    </a:p>
                  </a:txBody>
                  <a:tcPr/>
                </a:tc>
                <a:extLst>
                  <a:ext uri="{0D108BD9-81ED-4DB2-BD59-A6C34878D82A}">
                    <a16:rowId xmlns:a16="http://schemas.microsoft.com/office/drawing/2014/main" val="1872172162"/>
                  </a:ext>
                </a:extLst>
              </a:tr>
              <a:tr h="180000">
                <a:tc>
                  <a:txBody>
                    <a:bodyPr/>
                    <a:lstStyle/>
                    <a:p>
                      <a:r>
                        <a:rPr lang="de-DE" sz="1000" b="1"/>
                        <a:t>Recommended </a:t>
                      </a:r>
                      <a:r>
                        <a:rPr lang="de-DE" sz="1000" b="1" err="1"/>
                        <a:t>workpiece</a:t>
                      </a:r>
                      <a:r>
                        <a:rPr lang="de-DE" sz="1000" b="1"/>
                        <a:t> </a:t>
                      </a:r>
                      <a:r>
                        <a:rPr lang="de-DE" sz="1000" b="1" err="1"/>
                        <a:t>weight</a:t>
                      </a:r>
                      <a:endParaRPr lang="de-DE" sz="1000" b="1"/>
                    </a:p>
                  </a:txBody>
                  <a:tcPr/>
                </a:tc>
                <a:tc>
                  <a:txBody>
                    <a:bodyPr/>
                    <a:lstStyle/>
                    <a:p>
                      <a:r>
                        <a:rPr lang="de-DE" sz="1000"/>
                        <a:t>[kg]</a:t>
                      </a:r>
                    </a:p>
                  </a:txBody>
                  <a:tcPr/>
                </a:tc>
                <a:tc>
                  <a:txBody>
                    <a:bodyPr/>
                    <a:lstStyle/>
                    <a:p>
                      <a:r>
                        <a:rPr lang="de-DE" sz="1000"/>
                        <a:t>2,75</a:t>
                      </a:r>
                    </a:p>
                  </a:txBody>
                  <a:tcPr/>
                </a:tc>
                <a:tc>
                  <a:txBody>
                    <a:bodyPr/>
                    <a:lstStyle/>
                    <a:p>
                      <a:r>
                        <a:rPr lang="de-DE" sz="1000"/>
                        <a:t>4,35</a:t>
                      </a:r>
                    </a:p>
                  </a:txBody>
                  <a:tcPr/>
                </a:tc>
                <a:tc>
                  <a:txBody>
                    <a:bodyPr/>
                    <a:lstStyle/>
                    <a:p>
                      <a:r>
                        <a:rPr lang="de-DE" sz="1000"/>
                        <a:t>1,75</a:t>
                      </a:r>
                    </a:p>
                  </a:txBody>
                  <a:tcPr/>
                </a:tc>
                <a:tc>
                  <a:txBody>
                    <a:bodyPr/>
                    <a:lstStyle/>
                    <a:p>
                      <a:r>
                        <a:rPr lang="de-DE" sz="1000"/>
                        <a:t>2,75</a:t>
                      </a:r>
                    </a:p>
                  </a:txBody>
                  <a:tcPr/>
                </a:tc>
                <a:extLst>
                  <a:ext uri="{0D108BD9-81ED-4DB2-BD59-A6C34878D82A}">
                    <a16:rowId xmlns:a16="http://schemas.microsoft.com/office/drawing/2014/main" val="3441949144"/>
                  </a:ext>
                </a:extLst>
              </a:tr>
              <a:tr h="180000">
                <a:tc>
                  <a:txBody>
                    <a:bodyPr/>
                    <a:lstStyle/>
                    <a:p>
                      <a:r>
                        <a:rPr lang="de-DE" sz="1000" b="1" err="1"/>
                        <a:t>Mass</a:t>
                      </a:r>
                      <a:endParaRPr lang="de-DE" sz="1000" b="1"/>
                    </a:p>
                  </a:txBody>
                  <a:tcPr/>
                </a:tc>
                <a:tc>
                  <a:txBody>
                    <a:bodyPr/>
                    <a:lstStyle/>
                    <a:p>
                      <a:r>
                        <a:rPr lang="de-DE" sz="1000"/>
                        <a:t>[kg]</a:t>
                      </a:r>
                    </a:p>
                  </a:txBody>
                  <a:tcPr/>
                </a:tc>
                <a:tc>
                  <a:txBody>
                    <a:bodyPr/>
                    <a:lstStyle/>
                    <a:p>
                      <a:r>
                        <a:rPr lang="de-DE" sz="1000"/>
                        <a:t>0,99</a:t>
                      </a:r>
                    </a:p>
                  </a:txBody>
                  <a:tcPr/>
                </a:tc>
                <a:tc>
                  <a:txBody>
                    <a:bodyPr/>
                    <a:lstStyle/>
                    <a:p>
                      <a:r>
                        <a:rPr lang="de-DE" sz="1000"/>
                        <a:t>1,38</a:t>
                      </a:r>
                    </a:p>
                  </a:txBody>
                  <a:tcPr/>
                </a:tc>
                <a:tc>
                  <a:txBody>
                    <a:bodyPr/>
                    <a:lstStyle/>
                    <a:p>
                      <a:r>
                        <a:rPr lang="de-DE" sz="1000"/>
                        <a:t>1,62</a:t>
                      </a:r>
                    </a:p>
                  </a:txBody>
                  <a:tcPr/>
                </a:tc>
                <a:tc>
                  <a:txBody>
                    <a:bodyPr/>
                    <a:lstStyle/>
                    <a:p>
                      <a:r>
                        <a:rPr lang="de-DE" sz="1000"/>
                        <a:t>2,1</a:t>
                      </a:r>
                    </a:p>
                  </a:txBody>
                  <a:tcPr/>
                </a:tc>
                <a:extLst>
                  <a:ext uri="{0D108BD9-81ED-4DB2-BD59-A6C34878D82A}">
                    <a16:rowId xmlns:a16="http://schemas.microsoft.com/office/drawing/2014/main" val="3494387747"/>
                  </a:ext>
                </a:extLst>
              </a:tr>
            </a:tbl>
          </a:graphicData>
        </a:graphic>
      </p:graphicFrame>
      <p:pic>
        <p:nvPicPr>
          <p:cNvPr id="10" name="Grafik 9">
            <a:extLst>
              <a:ext uri="{FF2B5EF4-FFF2-40B4-BE49-F238E27FC236}">
                <a16:creationId xmlns:a16="http://schemas.microsoft.com/office/drawing/2014/main" id="{F91051BC-DCFC-4C4B-96F7-EB076865CE40}"/>
              </a:ext>
            </a:extLst>
          </p:cNvPr>
          <p:cNvPicPr>
            <a:picLocks noChangeAspect="1"/>
          </p:cNvPicPr>
          <p:nvPr/>
        </p:nvPicPr>
        <p:blipFill>
          <a:blip r:embed="rId2"/>
          <a:stretch>
            <a:fillRect/>
          </a:stretch>
        </p:blipFill>
        <p:spPr>
          <a:xfrm>
            <a:off x="481806" y="720120"/>
            <a:ext cx="3086100" cy="2228850"/>
          </a:xfrm>
          <a:prstGeom prst="rect">
            <a:avLst/>
          </a:prstGeom>
        </p:spPr>
      </p:pic>
    </p:spTree>
    <p:extLst>
      <p:ext uri="{BB962C8B-B14F-4D97-AF65-F5344CB8AC3E}">
        <p14:creationId xmlns:p14="http://schemas.microsoft.com/office/powerpoint/2010/main" val="807762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09550" y="160339"/>
            <a:ext cx="7886700" cy="864000"/>
          </a:xfrm>
        </p:spPr>
        <p:txBody>
          <a:bodyPr>
            <a:normAutofit fontScale="90000"/>
          </a:bodyPr>
          <a:lstStyle/>
          <a:p>
            <a:r>
              <a:rPr lang="en-US"/>
              <a:t>Single gripper and double gripper in detail</a:t>
            </a:r>
            <a:br>
              <a:rPr lang="en-US"/>
            </a:br>
            <a:endParaRPr lang="de-DE"/>
          </a:p>
        </p:txBody>
      </p:sp>
      <p:graphicFrame>
        <p:nvGraphicFramePr>
          <p:cNvPr id="2" name="Tabelle 1">
            <a:extLst>
              <a:ext uri="{FF2B5EF4-FFF2-40B4-BE49-F238E27FC236}">
                <a16:creationId xmlns:a16="http://schemas.microsoft.com/office/drawing/2014/main" id="{E2ED1419-19F6-4E43-83F1-E2029FCB5D24}"/>
              </a:ext>
            </a:extLst>
          </p:cNvPr>
          <p:cNvGraphicFramePr>
            <a:graphicFrameLocks noGrp="1"/>
          </p:cNvGraphicFramePr>
          <p:nvPr/>
        </p:nvGraphicFramePr>
        <p:xfrm>
          <a:off x="6609027" y="754021"/>
          <a:ext cx="2480650" cy="674505"/>
        </p:xfrm>
        <a:graphic>
          <a:graphicData uri="http://schemas.openxmlformats.org/drawingml/2006/table">
            <a:tbl>
              <a:tblPr/>
              <a:tblGrid>
                <a:gridCol w="2480650">
                  <a:extLst>
                    <a:ext uri="{9D8B030D-6E8A-4147-A177-3AD203B41FA5}">
                      <a16:colId xmlns:a16="http://schemas.microsoft.com/office/drawing/2014/main" val="1666296320"/>
                    </a:ext>
                  </a:extLst>
                </a:gridCol>
              </a:tblGrid>
              <a:tr h="674505">
                <a:tc>
                  <a:txBody>
                    <a:bodyPr/>
                    <a:lstStyle/>
                    <a:p>
                      <a:r>
                        <a:rPr lang="de-DE" sz="1200" b="1" kern="1200">
                          <a:solidFill>
                            <a:srgbClr val="009EE0"/>
                          </a:solidFill>
                          <a:effectLst/>
                          <a:latin typeface="+mn-lt"/>
                          <a:ea typeface="+mn-ea"/>
                          <a:cs typeface="+mn-cs"/>
                        </a:rPr>
                        <a:t>1. T-slot </a:t>
                      </a:r>
                      <a:r>
                        <a:rPr lang="de-DE" sz="1200" b="1" kern="1200" err="1">
                          <a:solidFill>
                            <a:srgbClr val="009EE0"/>
                          </a:solidFill>
                          <a:effectLst/>
                          <a:latin typeface="+mn-lt"/>
                          <a:ea typeface="+mn-ea"/>
                          <a:cs typeface="+mn-cs"/>
                        </a:rPr>
                        <a:t>guidance</a:t>
                      </a:r>
                      <a:br>
                        <a:rPr lang="de-DE" sz="1200" kern="1200">
                          <a:solidFill>
                            <a:srgbClr val="003D6A"/>
                          </a:solidFill>
                          <a:effectLst/>
                          <a:latin typeface="+mn-lt"/>
                          <a:ea typeface="+mn-ea"/>
                          <a:cs typeface="+mn-cs"/>
                        </a:rPr>
                      </a:br>
                      <a:r>
                        <a:rPr lang="en-US" sz="1200" kern="1200">
                          <a:solidFill>
                            <a:srgbClr val="003D6A"/>
                          </a:solidFill>
                          <a:effectLst/>
                          <a:latin typeface="+mn-lt"/>
                          <a:ea typeface="+mn-ea"/>
                          <a:cs typeface="+mn-cs"/>
                        </a:rPr>
                        <a:t>loadable, robust base jaw guidance for extremely long gripper fingers</a:t>
                      </a:r>
                      <a:endParaRPr lang="de-DE" sz="1200" kern="1200">
                        <a:solidFill>
                          <a:srgbClr val="003D6A"/>
                        </a:solidFill>
                        <a:effectLst/>
                        <a:latin typeface="+mn-lt"/>
                        <a:ea typeface="+mn-ea"/>
                        <a:cs typeface="+mn-cs"/>
                      </a:endParaRPr>
                    </a:p>
                  </a:txBody>
                  <a:tcPr anchor="ctr">
                    <a:lnL>
                      <a:noFill/>
                    </a:lnL>
                    <a:lnR>
                      <a:noFill/>
                    </a:lnR>
                    <a:lnT>
                      <a:noFill/>
                    </a:lnT>
                    <a:lnB>
                      <a:noFill/>
                    </a:lnB>
                    <a:solidFill>
                      <a:srgbClr val="FFFFFF"/>
                    </a:solidFill>
                  </a:tcPr>
                </a:tc>
                <a:extLst>
                  <a:ext uri="{0D108BD9-81ED-4DB2-BD59-A6C34878D82A}">
                    <a16:rowId xmlns:a16="http://schemas.microsoft.com/office/drawing/2014/main" val="2695659314"/>
                  </a:ext>
                </a:extLst>
              </a:tr>
            </a:tbl>
          </a:graphicData>
        </a:graphic>
      </p:graphicFrame>
      <p:graphicFrame>
        <p:nvGraphicFramePr>
          <p:cNvPr id="9" name="Tabelle 8">
            <a:extLst>
              <a:ext uri="{FF2B5EF4-FFF2-40B4-BE49-F238E27FC236}">
                <a16:creationId xmlns:a16="http://schemas.microsoft.com/office/drawing/2014/main" id="{3336BF57-A43D-4469-93BD-3798F90CA0B2}"/>
              </a:ext>
            </a:extLst>
          </p:cNvPr>
          <p:cNvGraphicFramePr>
            <a:graphicFrameLocks noGrp="1"/>
          </p:cNvGraphicFramePr>
          <p:nvPr/>
        </p:nvGraphicFramePr>
        <p:xfrm>
          <a:off x="209550" y="1818545"/>
          <a:ext cx="2479329" cy="674505"/>
        </p:xfrm>
        <a:graphic>
          <a:graphicData uri="http://schemas.openxmlformats.org/drawingml/2006/table">
            <a:tbl>
              <a:tblPr/>
              <a:tblGrid>
                <a:gridCol w="2479329">
                  <a:extLst>
                    <a:ext uri="{9D8B030D-6E8A-4147-A177-3AD203B41FA5}">
                      <a16:colId xmlns:a16="http://schemas.microsoft.com/office/drawing/2014/main" val="1666296320"/>
                    </a:ext>
                  </a:extLst>
                </a:gridCol>
              </a:tblGrid>
              <a:tr h="674505">
                <a:tc>
                  <a:txBody>
                    <a:bodyPr/>
                    <a:lstStyle/>
                    <a:p>
                      <a:r>
                        <a:rPr lang="de-DE" sz="1200" b="1" kern="1200">
                          <a:solidFill>
                            <a:srgbClr val="009EE0"/>
                          </a:solidFill>
                          <a:effectLst/>
                          <a:latin typeface="+mn-lt"/>
                          <a:ea typeface="+mn-ea"/>
                          <a:cs typeface="+mn-cs"/>
                        </a:rPr>
                        <a:t>2. </a:t>
                      </a:r>
                      <a:r>
                        <a:rPr lang="en-US" sz="1200" b="1" kern="1200">
                          <a:solidFill>
                            <a:srgbClr val="009EE0"/>
                          </a:solidFill>
                          <a:effectLst/>
                          <a:latin typeface="+mn-lt"/>
                          <a:ea typeface="+mn-ea"/>
                          <a:cs typeface="+mn-cs"/>
                        </a:rPr>
                        <a:t>Base Jaw</a:t>
                      </a:r>
                      <a:br>
                        <a:rPr lang="en-US" sz="1200"/>
                      </a:br>
                      <a:r>
                        <a:rPr lang="en-US" sz="1200" kern="1200">
                          <a:solidFill>
                            <a:srgbClr val="003D6A"/>
                          </a:solidFill>
                          <a:effectLst/>
                          <a:latin typeface="+mn-lt"/>
                          <a:ea typeface="+mn-ea"/>
                          <a:cs typeface="+mn-cs"/>
                        </a:rPr>
                        <a:t>for the connection of workpiece-specific gripper fingers</a:t>
                      </a:r>
                      <a:endParaRPr lang="de-DE" sz="1200" kern="1200">
                        <a:solidFill>
                          <a:srgbClr val="003D6A"/>
                        </a:solidFill>
                        <a:effectLst/>
                        <a:latin typeface="+mn-lt"/>
                        <a:ea typeface="+mn-ea"/>
                        <a:cs typeface="+mn-cs"/>
                      </a:endParaRPr>
                    </a:p>
                  </a:txBody>
                  <a:tcPr anchor="ctr">
                    <a:lnL>
                      <a:noFill/>
                    </a:lnL>
                    <a:lnR>
                      <a:noFill/>
                    </a:lnR>
                    <a:lnT>
                      <a:noFill/>
                    </a:lnT>
                    <a:lnB>
                      <a:noFill/>
                    </a:lnB>
                    <a:solidFill>
                      <a:srgbClr val="FFFFFF"/>
                    </a:solidFill>
                  </a:tcPr>
                </a:tc>
                <a:extLst>
                  <a:ext uri="{0D108BD9-81ED-4DB2-BD59-A6C34878D82A}">
                    <a16:rowId xmlns:a16="http://schemas.microsoft.com/office/drawing/2014/main" val="2695659314"/>
                  </a:ext>
                </a:extLst>
              </a:tr>
            </a:tbl>
          </a:graphicData>
        </a:graphic>
      </p:graphicFrame>
      <p:graphicFrame>
        <p:nvGraphicFramePr>
          <p:cNvPr id="11" name="Tabelle 10">
            <a:extLst>
              <a:ext uri="{FF2B5EF4-FFF2-40B4-BE49-F238E27FC236}">
                <a16:creationId xmlns:a16="http://schemas.microsoft.com/office/drawing/2014/main" id="{0D3091D1-42B3-429F-88E7-849922A55A04}"/>
              </a:ext>
            </a:extLst>
          </p:cNvPr>
          <p:cNvGraphicFramePr>
            <a:graphicFrameLocks noGrp="1"/>
          </p:cNvGraphicFramePr>
          <p:nvPr/>
        </p:nvGraphicFramePr>
        <p:xfrm>
          <a:off x="209550" y="2618153"/>
          <a:ext cx="2596471" cy="674505"/>
        </p:xfrm>
        <a:graphic>
          <a:graphicData uri="http://schemas.openxmlformats.org/drawingml/2006/table">
            <a:tbl>
              <a:tblPr/>
              <a:tblGrid>
                <a:gridCol w="2596471">
                  <a:extLst>
                    <a:ext uri="{9D8B030D-6E8A-4147-A177-3AD203B41FA5}">
                      <a16:colId xmlns:a16="http://schemas.microsoft.com/office/drawing/2014/main" val="1666296320"/>
                    </a:ext>
                  </a:extLst>
                </a:gridCol>
              </a:tblGrid>
              <a:tr h="674505">
                <a:tc>
                  <a:txBody>
                    <a:bodyPr/>
                    <a:lstStyle/>
                    <a:p>
                      <a:r>
                        <a:rPr lang="de-DE" sz="1200" b="1" kern="1200">
                          <a:solidFill>
                            <a:srgbClr val="009EE0"/>
                          </a:solidFill>
                          <a:effectLst/>
                          <a:latin typeface="+mn-lt"/>
                          <a:ea typeface="+mn-ea"/>
                          <a:cs typeface="+mn-cs"/>
                        </a:rPr>
                        <a:t>4. </a:t>
                      </a:r>
                      <a:r>
                        <a:rPr lang="en-US" sz="1200" b="1" kern="1200">
                          <a:solidFill>
                            <a:srgbClr val="009EE0"/>
                          </a:solidFill>
                          <a:effectLst/>
                          <a:latin typeface="+mn-lt"/>
                          <a:ea typeface="+mn-ea"/>
                          <a:cs typeface="+mn-cs"/>
                        </a:rPr>
                        <a:t>Housing</a:t>
                      </a:r>
                      <a:br>
                        <a:rPr lang="en-US" sz="1200"/>
                      </a:br>
                      <a:r>
                        <a:rPr lang="en-US" sz="1200" kern="1200">
                          <a:solidFill>
                            <a:srgbClr val="003D6A"/>
                          </a:solidFill>
                          <a:effectLst/>
                          <a:latin typeface="+mn-lt"/>
                          <a:ea typeface="+mn-ea"/>
                          <a:cs typeface="+mn-cs"/>
                        </a:rPr>
                        <a:t>is weight-optimized due to the use of high-strength aluminum alloy</a:t>
                      </a:r>
                      <a:endParaRPr lang="de-DE" sz="1200" kern="1200">
                        <a:solidFill>
                          <a:srgbClr val="003D6A"/>
                        </a:solidFill>
                        <a:effectLst/>
                        <a:latin typeface="+mn-lt"/>
                        <a:ea typeface="+mn-ea"/>
                        <a:cs typeface="+mn-cs"/>
                      </a:endParaRPr>
                    </a:p>
                  </a:txBody>
                  <a:tcPr anchor="ctr">
                    <a:lnL>
                      <a:noFill/>
                    </a:lnL>
                    <a:lnR>
                      <a:noFill/>
                    </a:lnR>
                    <a:lnT>
                      <a:noFill/>
                    </a:lnT>
                    <a:lnB>
                      <a:noFill/>
                    </a:lnB>
                    <a:solidFill>
                      <a:srgbClr val="FFFFFF"/>
                    </a:solidFill>
                  </a:tcPr>
                </a:tc>
                <a:extLst>
                  <a:ext uri="{0D108BD9-81ED-4DB2-BD59-A6C34878D82A}">
                    <a16:rowId xmlns:a16="http://schemas.microsoft.com/office/drawing/2014/main" val="2695659314"/>
                  </a:ext>
                </a:extLst>
              </a:tr>
            </a:tbl>
          </a:graphicData>
        </a:graphic>
      </p:graphicFrame>
      <p:graphicFrame>
        <p:nvGraphicFramePr>
          <p:cNvPr id="12" name="Tabelle 11">
            <a:extLst>
              <a:ext uri="{FF2B5EF4-FFF2-40B4-BE49-F238E27FC236}">
                <a16:creationId xmlns:a16="http://schemas.microsoft.com/office/drawing/2014/main" id="{F8EAE0F8-C35B-4D21-B654-A88109660EED}"/>
              </a:ext>
            </a:extLst>
          </p:cNvPr>
          <p:cNvGraphicFramePr>
            <a:graphicFrameLocks noGrp="1"/>
          </p:cNvGraphicFramePr>
          <p:nvPr/>
        </p:nvGraphicFramePr>
        <p:xfrm>
          <a:off x="209550" y="3435337"/>
          <a:ext cx="2736844" cy="674505"/>
        </p:xfrm>
        <a:graphic>
          <a:graphicData uri="http://schemas.openxmlformats.org/drawingml/2006/table">
            <a:tbl>
              <a:tblPr/>
              <a:tblGrid>
                <a:gridCol w="2736844">
                  <a:extLst>
                    <a:ext uri="{9D8B030D-6E8A-4147-A177-3AD203B41FA5}">
                      <a16:colId xmlns:a16="http://schemas.microsoft.com/office/drawing/2014/main" val="1666296320"/>
                    </a:ext>
                  </a:extLst>
                </a:gridCol>
              </a:tblGrid>
              <a:tr h="674505">
                <a:tc>
                  <a:txBody>
                    <a:bodyPr/>
                    <a:lstStyle/>
                    <a:p>
                      <a:r>
                        <a:rPr lang="de-DE" sz="1200" b="1" kern="1200">
                          <a:solidFill>
                            <a:srgbClr val="009EE0"/>
                          </a:solidFill>
                          <a:effectLst/>
                          <a:latin typeface="+mn-lt"/>
                          <a:ea typeface="+mn-ea"/>
                          <a:cs typeface="+mn-cs"/>
                        </a:rPr>
                        <a:t>5. </a:t>
                      </a:r>
                      <a:r>
                        <a:rPr lang="en-US" sz="1200" b="1" kern="1200">
                          <a:solidFill>
                            <a:srgbClr val="009EE0"/>
                          </a:solidFill>
                          <a:effectLst/>
                          <a:latin typeface="+mn-lt"/>
                          <a:ea typeface="+mn-ea"/>
                          <a:cs typeface="+mn-cs"/>
                        </a:rPr>
                        <a:t>Centering and mounting possibilities</a:t>
                      </a:r>
                      <a:br>
                        <a:rPr lang="en-US" sz="1200"/>
                      </a:br>
                      <a:r>
                        <a:rPr lang="en-US" sz="1200" kern="1200">
                          <a:solidFill>
                            <a:srgbClr val="003D6A"/>
                          </a:solidFill>
                          <a:effectLst/>
                          <a:latin typeface="+mn-lt"/>
                          <a:ea typeface="+mn-ea"/>
                          <a:cs typeface="+mn-cs"/>
                        </a:rPr>
                        <a:t>for universal assembly of the gripper</a:t>
                      </a:r>
                      <a:endParaRPr lang="de-DE" sz="1200" kern="1200">
                        <a:solidFill>
                          <a:srgbClr val="003D6A"/>
                        </a:solidFill>
                        <a:effectLst/>
                        <a:latin typeface="+mn-lt"/>
                        <a:ea typeface="+mn-ea"/>
                        <a:cs typeface="+mn-cs"/>
                      </a:endParaRPr>
                    </a:p>
                  </a:txBody>
                  <a:tcPr anchor="ctr">
                    <a:lnL>
                      <a:noFill/>
                    </a:lnL>
                    <a:lnR>
                      <a:noFill/>
                    </a:lnR>
                    <a:lnT>
                      <a:noFill/>
                    </a:lnT>
                    <a:lnB>
                      <a:noFill/>
                    </a:lnB>
                    <a:solidFill>
                      <a:srgbClr val="FFFFFF"/>
                    </a:solidFill>
                  </a:tcPr>
                </a:tc>
                <a:extLst>
                  <a:ext uri="{0D108BD9-81ED-4DB2-BD59-A6C34878D82A}">
                    <a16:rowId xmlns:a16="http://schemas.microsoft.com/office/drawing/2014/main" val="2695659314"/>
                  </a:ext>
                </a:extLst>
              </a:tr>
            </a:tbl>
          </a:graphicData>
        </a:graphic>
      </p:graphicFrame>
      <p:graphicFrame>
        <p:nvGraphicFramePr>
          <p:cNvPr id="14" name="Tabelle 13">
            <a:extLst>
              <a:ext uri="{FF2B5EF4-FFF2-40B4-BE49-F238E27FC236}">
                <a16:creationId xmlns:a16="http://schemas.microsoft.com/office/drawing/2014/main" id="{7FD328C9-5AE0-40B9-90AA-245E673DF0F2}"/>
              </a:ext>
            </a:extLst>
          </p:cNvPr>
          <p:cNvGraphicFramePr>
            <a:graphicFrameLocks noGrp="1"/>
          </p:cNvGraphicFramePr>
          <p:nvPr/>
        </p:nvGraphicFramePr>
        <p:xfrm>
          <a:off x="6609027" y="1727809"/>
          <a:ext cx="2480650" cy="674505"/>
        </p:xfrm>
        <a:graphic>
          <a:graphicData uri="http://schemas.openxmlformats.org/drawingml/2006/table">
            <a:tbl>
              <a:tblPr/>
              <a:tblGrid>
                <a:gridCol w="2480650">
                  <a:extLst>
                    <a:ext uri="{9D8B030D-6E8A-4147-A177-3AD203B41FA5}">
                      <a16:colId xmlns:a16="http://schemas.microsoft.com/office/drawing/2014/main" val="1666296320"/>
                    </a:ext>
                  </a:extLst>
                </a:gridCol>
              </a:tblGrid>
              <a:tr h="674505">
                <a:tc>
                  <a:txBody>
                    <a:bodyPr/>
                    <a:lstStyle/>
                    <a:p>
                      <a:r>
                        <a:rPr lang="de-DE" sz="1200" b="1" kern="1200">
                          <a:solidFill>
                            <a:srgbClr val="009EE0"/>
                          </a:solidFill>
                          <a:effectLst/>
                          <a:latin typeface="+mn-lt"/>
                          <a:ea typeface="+mn-ea"/>
                          <a:cs typeface="+mn-cs"/>
                        </a:rPr>
                        <a:t>6. </a:t>
                      </a:r>
                      <a:r>
                        <a:rPr lang="en-US" sz="1200" b="1" kern="1200">
                          <a:solidFill>
                            <a:srgbClr val="009EE0"/>
                          </a:solidFill>
                          <a:effectLst/>
                          <a:latin typeface="+mn-lt"/>
                          <a:ea typeface="+mn-ea"/>
                          <a:cs typeface="+mn-cs"/>
                        </a:rPr>
                        <a:t>Wedge-hook design</a:t>
                      </a:r>
                      <a:br>
                        <a:rPr lang="en-US" sz="1200"/>
                      </a:br>
                      <a:r>
                        <a:rPr lang="en-US" sz="1200" kern="1200">
                          <a:solidFill>
                            <a:srgbClr val="003D6A"/>
                          </a:solidFill>
                          <a:effectLst/>
                          <a:latin typeface="+mn-lt"/>
                          <a:ea typeface="+mn-ea"/>
                          <a:cs typeface="+mn-cs"/>
                        </a:rPr>
                        <a:t>for high force transmission and centric gripping</a:t>
                      </a:r>
                      <a:endParaRPr lang="de-DE" sz="1200" kern="1200">
                        <a:solidFill>
                          <a:srgbClr val="003D6A"/>
                        </a:solidFill>
                        <a:effectLst/>
                        <a:latin typeface="+mn-lt"/>
                        <a:ea typeface="+mn-ea"/>
                        <a:cs typeface="+mn-cs"/>
                      </a:endParaRPr>
                    </a:p>
                  </a:txBody>
                  <a:tcPr anchor="ctr">
                    <a:lnL>
                      <a:noFill/>
                    </a:lnL>
                    <a:lnR>
                      <a:noFill/>
                    </a:lnR>
                    <a:lnT>
                      <a:noFill/>
                    </a:lnT>
                    <a:lnB>
                      <a:noFill/>
                    </a:lnB>
                    <a:solidFill>
                      <a:srgbClr val="FFFFFF"/>
                    </a:solidFill>
                  </a:tcPr>
                </a:tc>
                <a:extLst>
                  <a:ext uri="{0D108BD9-81ED-4DB2-BD59-A6C34878D82A}">
                    <a16:rowId xmlns:a16="http://schemas.microsoft.com/office/drawing/2014/main" val="2695659314"/>
                  </a:ext>
                </a:extLst>
              </a:tr>
            </a:tbl>
          </a:graphicData>
        </a:graphic>
      </p:graphicFrame>
      <p:graphicFrame>
        <p:nvGraphicFramePr>
          <p:cNvPr id="10" name="Tabelle 9">
            <a:extLst>
              <a:ext uri="{FF2B5EF4-FFF2-40B4-BE49-F238E27FC236}">
                <a16:creationId xmlns:a16="http://schemas.microsoft.com/office/drawing/2014/main" id="{2B014087-7FBC-4333-BAF0-B7E5440A1797}"/>
              </a:ext>
            </a:extLst>
          </p:cNvPr>
          <p:cNvGraphicFramePr>
            <a:graphicFrameLocks noGrp="1"/>
          </p:cNvGraphicFramePr>
          <p:nvPr/>
        </p:nvGraphicFramePr>
        <p:xfrm>
          <a:off x="5167475" y="3714974"/>
          <a:ext cx="2283659" cy="674505"/>
        </p:xfrm>
        <a:graphic>
          <a:graphicData uri="http://schemas.openxmlformats.org/drawingml/2006/table">
            <a:tbl>
              <a:tblPr/>
              <a:tblGrid>
                <a:gridCol w="2283659">
                  <a:extLst>
                    <a:ext uri="{9D8B030D-6E8A-4147-A177-3AD203B41FA5}">
                      <a16:colId xmlns:a16="http://schemas.microsoft.com/office/drawing/2014/main" val="1666296320"/>
                    </a:ext>
                  </a:extLst>
                </a:gridCol>
              </a:tblGrid>
              <a:tr h="674505">
                <a:tc>
                  <a:txBody>
                    <a:bodyPr/>
                    <a:lstStyle/>
                    <a:p>
                      <a:r>
                        <a:rPr lang="de-DE" sz="1200" b="1" kern="1200">
                          <a:solidFill>
                            <a:srgbClr val="009EE0"/>
                          </a:solidFill>
                          <a:effectLst/>
                          <a:latin typeface="+mn-lt"/>
                          <a:ea typeface="+mn-ea"/>
                          <a:cs typeface="+mn-cs"/>
                        </a:rPr>
                        <a:t>3. </a:t>
                      </a:r>
                      <a:r>
                        <a:rPr lang="en-US" sz="1200" b="1" kern="1200">
                          <a:solidFill>
                            <a:srgbClr val="009EE0"/>
                          </a:solidFill>
                          <a:effectLst/>
                          <a:latin typeface="+mn-lt"/>
                          <a:ea typeface="+mn-ea"/>
                          <a:cs typeface="+mn-cs"/>
                        </a:rPr>
                        <a:t>Sensor system</a:t>
                      </a:r>
                      <a:br>
                        <a:rPr lang="en-US" sz="1200" b="1" kern="1200">
                          <a:solidFill>
                            <a:srgbClr val="009EE0"/>
                          </a:solidFill>
                          <a:effectLst/>
                          <a:latin typeface="+mn-lt"/>
                          <a:ea typeface="+mn-ea"/>
                          <a:cs typeface="+mn-cs"/>
                        </a:rPr>
                      </a:br>
                      <a:r>
                        <a:rPr lang="en-US" sz="1200" kern="1200">
                          <a:solidFill>
                            <a:srgbClr val="003D6A"/>
                          </a:solidFill>
                          <a:effectLst/>
                          <a:latin typeface="+mn-lt"/>
                          <a:ea typeface="+mn-ea"/>
                          <a:cs typeface="+mn-cs"/>
                        </a:rPr>
                        <a:t>Proximity switch can be assembled without mounting kit</a:t>
                      </a:r>
                      <a:endParaRPr lang="de-DE" sz="1200" kern="1200">
                        <a:solidFill>
                          <a:srgbClr val="003D6A"/>
                        </a:solidFill>
                        <a:effectLst/>
                        <a:latin typeface="+mn-lt"/>
                        <a:ea typeface="+mn-ea"/>
                        <a:cs typeface="+mn-cs"/>
                      </a:endParaRPr>
                    </a:p>
                  </a:txBody>
                  <a:tcPr anchor="ctr">
                    <a:lnL>
                      <a:noFill/>
                    </a:lnL>
                    <a:lnR>
                      <a:noFill/>
                    </a:lnR>
                    <a:lnT>
                      <a:noFill/>
                    </a:lnT>
                    <a:lnB>
                      <a:noFill/>
                    </a:lnB>
                    <a:solidFill>
                      <a:srgbClr val="FFFFFF"/>
                    </a:solidFill>
                  </a:tcPr>
                </a:tc>
                <a:extLst>
                  <a:ext uri="{0D108BD9-81ED-4DB2-BD59-A6C34878D82A}">
                    <a16:rowId xmlns:a16="http://schemas.microsoft.com/office/drawing/2014/main" val="2695659314"/>
                  </a:ext>
                </a:extLst>
              </a:tr>
            </a:tbl>
          </a:graphicData>
        </a:graphic>
      </p:graphicFrame>
      <p:graphicFrame>
        <p:nvGraphicFramePr>
          <p:cNvPr id="15" name="Tabelle 14">
            <a:extLst>
              <a:ext uri="{FF2B5EF4-FFF2-40B4-BE49-F238E27FC236}">
                <a16:creationId xmlns:a16="http://schemas.microsoft.com/office/drawing/2014/main" id="{E21FD9D3-7C61-4360-B10D-5C01F660FEE9}"/>
              </a:ext>
            </a:extLst>
          </p:cNvPr>
          <p:cNvGraphicFramePr>
            <a:graphicFrameLocks noGrp="1"/>
          </p:cNvGraphicFramePr>
          <p:nvPr/>
        </p:nvGraphicFramePr>
        <p:xfrm>
          <a:off x="6609027" y="2558177"/>
          <a:ext cx="2480650" cy="674505"/>
        </p:xfrm>
        <a:graphic>
          <a:graphicData uri="http://schemas.openxmlformats.org/drawingml/2006/table">
            <a:tbl>
              <a:tblPr/>
              <a:tblGrid>
                <a:gridCol w="2480650">
                  <a:extLst>
                    <a:ext uri="{9D8B030D-6E8A-4147-A177-3AD203B41FA5}">
                      <a16:colId xmlns:a16="http://schemas.microsoft.com/office/drawing/2014/main" val="1666296320"/>
                    </a:ext>
                  </a:extLst>
                </a:gridCol>
              </a:tblGrid>
              <a:tr h="674505">
                <a:tc>
                  <a:txBody>
                    <a:bodyPr/>
                    <a:lstStyle/>
                    <a:p>
                      <a:r>
                        <a:rPr lang="de-DE" sz="1200" b="1" kern="1200">
                          <a:solidFill>
                            <a:srgbClr val="009EE0"/>
                          </a:solidFill>
                          <a:effectLst/>
                          <a:latin typeface="+mn-lt"/>
                          <a:ea typeface="+mn-ea"/>
                          <a:cs typeface="+mn-cs"/>
                        </a:rPr>
                        <a:t>7. </a:t>
                      </a:r>
                      <a:r>
                        <a:rPr lang="en-US" sz="1200" b="1" kern="1200">
                          <a:solidFill>
                            <a:srgbClr val="009EE0"/>
                          </a:solidFill>
                          <a:effectLst/>
                          <a:latin typeface="+mn-lt"/>
                          <a:ea typeface="+mn-ea"/>
                          <a:cs typeface="+mn-cs"/>
                        </a:rPr>
                        <a:t>Piston</a:t>
                      </a:r>
                      <a:br>
                        <a:rPr lang="en-US" sz="1200"/>
                      </a:br>
                      <a:r>
                        <a:rPr lang="en-US" sz="1200" kern="1200">
                          <a:solidFill>
                            <a:srgbClr val="003D6A"/>
                          </a:solidFill>
                          <a:effectLst/>
                          <a:latin typeface="+mn-lt"/>
                          <a:ea typeface="+mn-ea"/>
                          <a:cs typeface="+mn-cs"/>
                        </a:rPr>
                        <a:t>maximum force through maximum surface of drive piston</a:t>
                      </a:r>
                      <a:endParaRPr lang="de-DE" sz="1200" kern="1200">
                        <a:solidFill>
                          <a:srgbClr val="003D6A"/>
                        </a:solidFill>
                        <a:effectLst/>
                        <a:latin typeface="+mn-lt"/>
                        <a:ea typeface="+mn-ea"/>
                        <a:cs typeface="+mn-cs"/>
                      </a:endParaRPr>
                    </a:p>
                  </a:txBody>
                  <a:tcPr anchor="ctr">
                    <a:lnL>
                      <a:noFill/>
                    </a:lnL>
                    <a:lnR>
                      <a:noFill/>
                    </a:lnR>
                    <a:lnT>
                      <a:noFill/>
                    </a:lnT>
                    <a:lnB>
                      <a:noFill/>
                    </a:lnB>
                    <a:solidFill>
                      <a:srgbClr val="FFFFFF"/>
                    </a:solidFill>
                  </a:tcPr>
                </a:tc>
                <a:extLst>
                  <a:ext uri="{0D108BD9-81ED-4DB2-BD59-A6C34878D82A}">
                    <a16:rowId xmlns:a16="http://schemas.microsoft.com/office/drawing/2014/main" val="2695659314"/>
                  </a:ext>
                </a:extLst>
              </a:tr>
            </a:tbl>
          </a:graphicData>
        </a:graphic>
      </p:graphicFrame>
      <p:pic>
        <p:nvPicPr>
          <p:cNvPr id="2050" name="Picture 2">
            <a:extLst>
              <a:ext uri="{FF2B5EF4-FFF2-40B4-BE49-F238E27FC236}">
                <a16:creationId xmlns:a16="http://schemas.microsoft.com/office/drawing/2014/main" id="{97D3CBB7-CF8A-4D6E-B447-46211DE786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0339" y="970159"/>
            <a:ext cx="3758025" cy="2744815"/>
          </a:xfrm>
          <a:prstGeom prst="rect">
            <a:avLst/>
          </a:prstGeom>
          <a:noFill/>
          <a:extLst>
            <a:ext uri="{909E8E84-426E-40DD-AFC4-6F175D3DCCD1}">
              <a14:hiddenFill xmlns:a14="http://schemas.microsoft.com/office/drawing/2010/main">
                <a:solidFill>
                  <a:srgbClr val="FFFFFF"/>
                </a:solidFill>
              </a14:hiddenFill>
            </a:ext>
          </a:extLst>
        </p:spPr>
      </p:pic>
      <p:sp>
        <p:nvSpPr>
          <p:cNvPr id="16" name="Fußzeilenplatzhalter 1">
            <a:extLst>
              <a:ext uri="{FF2B5EF4-FFF2-40B4-BE49-F238E27FC236}">
                <a16:creationId xmlns:a16="http://schemas.microsoft.com/office/drawing/2014/main" id="{59B17D96-B3A8-452F-A667-926A9277A885}"/>
              </a:ext>
            </a:extLst>
          </p:cNvPr>
          <p:cNvSpPr>
            <a:spLocks noGrp="1"/>
          </p:cNvSpPr>
          <p:nvPr>
            <p:ph type="ftr" sz="quarter" idx="10"/>
          </p:nvPr>
        </p:nvSpPr>
        <p:spPr>
          <a:xfrm>
            <a:off x="819150" y="4738689"/>
            <a:ext cx="5231606" cy="274637"/>
          </a:xfrm>
        </p:spPr>
        <p:txBody>
          <a:bodyPr/>
          <a:lstStyle/>
          <a:p>
            <a:r>
              <a:rPr lang="de-DE"/>
              <a:t>2022-03-18 | MTB</a:t>
            </a:r>
          </a:p>
        </p:txBody>
      </p:sp>
      <p:sp>
        <p:nvSpPr>
          <p:cNvPr id="13" name="Textplatzhalter 3">
            <a:extLst>
              <a:ext uri="{FF2B5EF4-FFF2-40B4-BE49-F238E27FC236}">
                <a16:creationId xmlns:a16="http://schemas.microsoft.com/office/drawing/2014/main" id="{4F2FAF6B-9F77-43A2-B02D-62100DFD89A0}"/>
              </a:ext>
            </a:extLst>
          </p:cNvPr>
          <p:cNvSpPr>
            <a:spLocks noGrp="1"/>
          </p:cNvSpPr>
          <p:nvPr>
            <p:ph type="body" sz="quarter" idx="12"/>
          </p:nvPr>
        </p:nvSpPr>
        <p:spPr>
          <a:xfrm>
            <a:off x="209550" y="1112838"/>
            <a:ext cx="7886700" cy="2854325"/>
          </a:xfrm>
        </p:spPr>
        <p:txBody>
          <a:bodyPr/>
          <a:lstStyle/>
          <a:p>
            <a:r>
              <a:rPr lang="de-DE" err="1"/>
              <a:t>Functional</a:t>
            </a:r>
            <a:r>
              <a:rPr lang="de-DE"/>
              <a:t> </a:t>
            </a:r>
            <a:r>
              <a:rPr lang="de-DE" err="1"/>
              <a:t>description</a:t>
            </a:r>
            <a:r>
              <a:rPr lang="de-DE"/>
              <a:t> JGP-P</a:t>
            </a:r>
          </a:p>
        </p:txBody>
      </p:sp>
    </p:spTree>
    <p:custDataLst>
      <p:tags r:id="rId1"/>
    </p:custDataLst>
    <p:extLst>
      <p:ext uri="{BB962C8B-B14F-4D97-AF65-F5344CB8AC3E}">
        <p14:creationId xmlns:p14="http://schemas.microsoft.com/office/powerpoint/2010/main" val="4091880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78CC119-C3B6-4C6B-9915-69CA69D734C6}"/>
              </a:ext>
            </a:extLst>
          </p:cNvPr>
          <p:cNvSpPr>
            <a:spLocks noGrp="1"/>
          </p:cNvSpPr>
          <p:nvPr>
            <p:ph type="title"/>
          </p:nvPr>
        </p:nvSpPr>
        <p:spPr/>
        <p:txBody>
          <a:bodyPr>
            <a:normAutofit fontScale="90000"/>
          </a:bodyPr>
          <a:lstStyle/>
          <a:p>
            <a:r>
              <a:rPr lang="en-US"/>
              <a:t>What accessories are available for the grippers?</a:t>
            </a:r>
            <a:br>
              <a:rPr lang="de-DE"/>
            </a:br>
            <a:endParaRPr lang="de-DE"/>
          </a:p>
        </p:txBody>
      </p:sp>
      <p:sp>
        <p:nvSpPr>
          <p:cNvPr id="4" name="Fußzeilenplatzhalter 3">
            <a:extLst>
              <a:ext uri="{FF2B5EF4-FFF2-40B4-BE49-F238E27FC236}">
                <a16:creationId xmlns:a16="http://schemas.microsoft.com/office/drawing/2014/main" id="{CF0F9848-9DE6-4820-9B9F-E3A997A09AD3}"/>
              </a:ext>
            </a:extLst>
          </p:cNvPr>
          <p:cNvSpPr>
            <a:spLocks noGrp="1"/>
          </p:cNvSpPr>
          <p:nvPr>
            <p:ph type="ftr" sz="quarter" idx="10"/>
          </p:nvPr>
        </p:nvSpPr>
        <p:spPr>
          <a:xfrm>
            <a:off x="819150" y="4742798"/>
            <a:ext cx="3086100" cy="274637"/>
          </a:xfrm>
        </p:spPr>
        <p:txBody>
          <a:bodyPr/>
          <a:lstStyle/>
          <a:p>
            <a:r>
              <a:rPr lang="de-DE"/>
              <a:t>2022-03-18 | MTB</a:t>
            </a:r>
          </a:p>
        </p:txBody>
      </p:sp>
      <p:sp>
        <p:nvSpPr>
          <p:cNvPr id="14" name="Textfeld 13">
            <a:extLst>
              <a:ext uri="{FF2B5EF4-FFF2-40B4-BE49-F238E27FC236}">
                <a16:creationId xmlns:a16="http://schemas.microsoft.com/office/drawing/2014/main" id="{65F30EDB-8B63-48EB-A9EF-30ADF6EFBFE9}"/>
              </a:ext>
            </a:extLst>
          </p:cNvPr>
          <p:cNvSpPr txBox="1"/>
          <p:nvPr/>
        </p:nvSpPr>
        <p:spPr>
          <a:xfrm>
            <a:off x="2295525" y="848478"/>
            <a:ext cx="4656818" cy="738664"/>
          </a:xfrm>
          <a:prstGeom prst="rect">
            <a:avLst/>
          </a:prstGeom>
          <a:noFill/>
        </p:spPr>
        <p:txBody>
          <a:bodyPr wrap="square">
            <a:spAutoFit/>
          </a:bodyPr>
          <a:lstStyle/>
          <a:p>
            <a:r>
              <a:rPr lang="de-DE" sz="1400" b="1">
                <a:solidFill>
                  <a:srgbClr val="003D6A"/>
                </a:solidFill>
              </a:rPr>
              <a:t>Universal intermediate </a:t>
            </a:r>
            <a:r>
              <a:rPr lang="de-DE" sz="1400" b="1" err="1">
                <a:solidFill>
                  <a:srgbClr val="003D6A"/>
                </a:solidFill>
              </a:rPr>
              <a:t>jaw</a:t>
            </a:r>
            <a:r>
              <a:rPr lang="de-DE" sz="1400" b="1">
                <a:solidFill>
                  <a:srgbClr val="003D6A"/>
                </a:solidFill>
              </a:rPr>
              <a:t> UZB</a:t>
            </a:r>
          </a:p>
          <a:p>
            <a:pPr marL="285750" indent="-285750">
              <a:buFont typeface="Arial" panose="020B0604020202020204" pitchFamily="34" charset="0"/>
              <a:buChar char="•"/>
            </a:pPr>
            <a:r>
              <a:rPr lang="en-US" sz="1400">
                <a:solidFill>
                  <a:srgbClr val="003D6A"/>
                </a:solidFill>
              </a:rPr>
              <a:t>Fast, tool-free and safe horizontal adjustment of top jaws</a:t>
            </a:r>
          </a:p>
          <a:p>
            <a:pPr marL="285750" indent="-285750">
              <a:buFont typeface="Arial" panose="020B0604020202020204" pitchFamily="34" charset="0"/>
              <a:buChar char="•"/>
            </a:pPr>
            <a:r>
              <a:rPr lang="en-US" sz="1400">
                <a:solidFill>
                  <a:srgbClr val="003D6A"/>
                </a:solidFill>
              </a:rPr>
              <a:t>Changeover to new workpiece size in a short time</a:t>
            </a:r>
            <a:endParaRPr lang="de-DE" sz="1400">
              <a:solidFill>
                <a:srgbClr val="003D6A"/>
              </a:solidFill>
            </a:endParaRPr>
          </a:p>
        </p:txBody>
      </p:sp>
      <p:sp>
        <p:nvSpPr>
          <p:cNvPr id="16" name="Textfeld 15">
            <a:extLst>
              <a:ext uri="{FF2B5EF4-FFF2-40B4-BE49-F238E27FC236}">
                <a16:creationId xmlns:a16="http://schemas.microsoft.com/office/drawing/2014/main" id="{AE45E522-62C1-4775-A395-CD63D549DC8C}"/>
              </a:ext>
            </a:extLst>
          </p:cNvPr>
          <p:cNvSpPr txBox="1"/>
          <p:nvPr/>
        </p:nvSpPr>
        <p:spPr>
          <a:xfrm>
            <a:off x="2267413" y="2297253"/>
            <a:ext cx="5707820" cy="738664"/>
          </a:xfrm>
          <a:prstGeom prst="rect">
            <a:avLst/>
          </a:prstGeom>
          <a:noFill/>
        </p:spPr>
        <p:txBody>
          <a:bodyPr wrap="square">
            <a:spAutoFit/>
          </a:bodyPr>
          <a:lstStyle/>
          <a:p>
            <a:r>
              <a:rPr lang="en-US" sz="1400" b="1">
                <a:solidFill>
                  <a:srgbClr val="003D6A"/>
                </a:solidFill>
              </a:rPr>
              <a:t>BSWS-M quick-change jaw system without tools </a:t>
            </a:r>
          </a:p>
          <a:p>
            <a:pPr marL="285750" indent="-285750">
              <a:buFont typeface="Arial" panose="020B0604020202020204" pitchFamily="34" charset="0"/>
              <a:buChar char="•"/>
            </a:pPr>
            <a:r>
              <a:rPr lang="en-US" sz="1400">
                <a:solidFill>
                  <a:srgbClr val="003D6A"/>
                </a:solidFill>
              </a:rPr>
              <a:t>Fast, manual and tool-free change of jaws</a:t>
            </a:r>
          </a:p>
          <a:p>
            <a:pPr marL="285750" indent="-285750">
              <a:buFont typeface="Arial" panose="020B0604020202020204" pitchFamily="34" charset="0"/>
              <a:buChar char="•"/>
            </a:pPr>
            <a:r>
              <a:rPr lang="en-US" sz="1400">
                <a:solidFill>
                  <a:srgbClr val="003D6A"/>
                </a:solidFill>
              </a:rPr>
              <a:t>Changeover to a new workpiece geometry</a:t>
            </a:r>
            <a:endParaRPr lang="de-DE" sz="1400">
              <a:solidFill>
                <a:srgbClr val="003D6A"/>
              </a:solidFill>
            </a:endParaRPr>
          </a:p>
        </p:txBody>
      </p:sp>
      <p:sp>
        <p:nvSpPr>
          <p:cNvPr id="17" name="Textfeld 16">
            <a:extLst>
              <a:ext uri="{FF2B5EF4-FFF2-40B4-BE49-F238E27FC236}">
                <a16:creationId xmlns:a16="http://schemas.microsoft.com/office/drawing/2014/main" id="{2A4F199A-B41B-4223-B988-F274DF8931E3}"/>
              </a:ext>
            </a:extLst>
          </p:cNvPr>
          <p:cNvSpPr txBox="1"/>
          <p:nvPr/>
        </p:nvSpPr>
        <p:spPr>
          <a:xfrm>
            <a:off x="2247900" y="3407421"/>
            <a:ext cx="6548438" cy="738664"/>
          </a:xfrm>
          <a:prstGeom prst="rect">
            <a:avLst/>
          </a:prstGeom>
          <a:noFill/>
        </p:spPr>
        <p:txBody>
          <a:bodyPr wrap="square">
            <a:spAutoFit/>
          </a:bodyPr>
          <a:lstStyle/>
          <a:p>
            <a:r>
              <a:rPr lang="de-DE" sz="1400" b="1">
                <a:solidFill>
                  <a:srgbClr val="003D6A"/>
                </a:solidFill>
              </a:rPr>
              <a:t>Universal top </a:t>
            </a:r>
            <a:r>
              <a:rPr lang="de-DE" sz="1400" b="1" err="1">
                <a:solidFill>
                  <a:srgbClr val="003D6A"/>
                </a:solidFill>
              </a:rPr>
              <a:t>jaws</a:t>
            </a:r>
            <a:r>
              <a:rPr lang="de-DE" sz="1400" b="1">
                <a:solidFill>
                  <a:srgbClr val="003D6A"/>
                </a:solidFill>
              </a:rPr>
              <a:t> JGP-P</a:t>
            </a:r>
          </a:p>
          <a:p>
            <a:pPr marL="285750" indent="-285750">
              <a:buFont typeface="Arial" panose="020B0604020202020204" pitchFamily="34" charset="0"/>
              <a:buChar char="•"/>
            </a:pPr>
            <a:r>
              <a:rPr lang="en-US" sz="1400">
                <a:solidFill>
                  <a:srgbClr val="003D6A"/>
                </a:solidFill>
              </a:rPr>
              <a:t>Usable for different clamping ranges</a:t>
            </a:r>
          </a:p>
          <a:p>
            <a:pPr marL="285750" indent="-285750">
              <a:buFont typeface="Arial" panose="020B0604020202020204" pitchFamily="34" charset="0"/>
              <a:buChar char="•"/>
            </a:pPr>
            <a:r>
              <a:rPr lang="en-US" sz="1400">
                <a:solidFill>
                  <a:srgbClr val="003D6A"/>
                </a:solidFill>
              </a:rPr>
              <a:t>Gripping of cylindrical or square workpieces</a:t>
            </a:r>
          </a:p>
        </p:txBody>
      </p:sp>
      <p:pic>
        <p:nvPicPr>
          <p:cNvPr id="19" name="Grafik 18">
            <a:extLst>
              <a:ext uri="{FF2B5EF4-FFF2-40B4-BE49-F238E27FC236}">
                <a16:creationId xmlns:a16="http://schemas.microsoft.com/office/drawing/2014/main" id="{4E604B35-FFF0-4E93-A9D3-4B9C5E3BA2A7}"/>
              </a:ext>
            </a:extLst>
          </p:cNvPr>
          <p:cNvPicPr>
            <a:picLocks noChangeAspect="1"/>
          </p:cNvPicPr>
          <p:nvPr/>
        </p:nvPicPr>
        <p:blipFill>
          <a:blip r:embed="rId2"/>
          <a:stretch>
            <a:fillRect/>
          </a:stretch>
        </p:blipFill>
        <p:spPr>
          <a:xfrm>
            <a:off x="319919" y="729349"/>
            <a:ext cx="1826477" cy="1938920"/>
          </a:xfrm>
          <a:prstGeom prst="rect">
            <a:avLst/>
          </a:prstGeom>
        </p:spPr>
      </p:pic>
      <p:pic>
        <p:nvPicPr>
          <p:cNvPr id="21" name="Grafik 20">
            <a:extLst>
              <a:ext uri="{FF2B5EF4-FFF2-40B4-BE49-F238E27FC236}">
                <a16:creationId xmlns:a16="http://schemas.microsoft.com/office/drawing/2014/main" id="{F394CDDF-8E26-45AC-9EE7-79F850CCCBB9}"/>
              </a:ext>
            </a:extLst>
          </p:cNvPr>
          <p:cNvPicPr>
            <a:picLocks noChangeAspect="1"/>
          </p:cNvPicPr>
          <p:nvPr/>
        </p:nvPicPr>
        <p:blipFill>
          <a:blip r:embed="rId3"/>
          <a:stretch>
            <a:fillRect/>
          </a:stretch>
        </p:blipFill>
        <p:spPr>
          <a:xfrm>
            <a:off x="561974" y="2884582"/>
            <a:ext cx="1453151" cy="1403454"/>
          </a:xfrm>
          <a:prstGeom prst="rect">
            <a:avLst/>
          </a:prstGeom>
        </p:spPr>
      </p:pic>
      <p:pic>
        <p:nvPicPr>
          <p:cNvPr id="23" name="Grafik 22">
            <a:extLst>
              <a:ext uri="{FF2B5EF4-FFF2-40B4-BE49-F238E27FC236}">
                <a16:creationId xmlns:a16="http://schemas.microsoft.com/office/drawing/2014/main" id="{264A3F02-9ECE-45A0-B7A2-1F2920D60E92}"/>
              </a:ext>
            </a:extLst>
          </p:cNvPr>
          <p:cNvPicPr>
            <a:picLocks noChangeAspect="1"/>
          </p:cNvPicPr>
          <p:nvPr/>
        </p:nvPicPr>
        <p:blipFill>
          <a:blip r:embed="rId4"/>
          <a:stretch>
            <a:fillRect/>
          </a:stretch>
        </p:blipFill>
        <p:spPr>
          <a:xfrm>
            <a:off x="7373048" y="1199837"/>
            <a:ext cx="1502628" cy="2386472"/>
          </a:xfrm>
          <a:prstGeom prst="rect">
            <a:avLst/>
          </a:prstGeom>
        </p:spPr>
      </p:pic>
    </p:spTree>
    <p:extLst>
      <p:ext uri="{BB962C8B-B14F-4D97-AF65-F5344CB8AC3E}">
        <p14:creationId xmlns:p14="http://schemas.microsoft.com/office/powerpoint/2010/main" val="1978384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82ADD30-FDD8-480A-A684-6963F60B241C}"/>
              </a:ext>
            </a:extLst>
          </p:cNvPr>
          <p:cNvSpPr>
            <a:spLocks noGrp="1"/>
          </p:cNvSpPr>
          <p:nvPr>
            <p:ph type="title"/>
          </p:nvPr>
        </p:nvSpPr>
        <p:spPr/>
        <p:txBody>
          <a:bodyPr>
            <a:normAutofit fontScale="90000"/>
          </a:bodyPr>
          <a:lstStyle/>
          <a:p>
            <a:r>
              <a:rPr lang="de-DE" err="1"/>
              <a:t>Clamping</a:t>
            </a:r>
            <a:r>
              <a:rPr lang="de-DE"/>
              <a:t> </a:t>
            </a:r>
            <a:r>
              <a:rPr lang="de-DE" err="1"/>
              <a:t>vise</a:t>
            </a:r>
            <a:r>
              <a:rPr lang="de-DE"/>
              <a:t> in </a:t>
            </a:r>
            <a:r>
              <a:rPr lang="de-DE" err="1"/>
              <a:t>detail</a:t>
            </a:r>
            <a:br>
              <a:rPr lang="de-DE"/>
            </a:br>
            <a:endParaRPr lang="de-DE"/>
          </a:p>
        </p:txBody>
      </p:sp>
      <p:sp>
        <p:nvSpPr>
          <p:cNvPr id="3" name="Textplatzhalter 2">
            <a:extLst>
              <a:ext uri="{FF2B5EF4-FFF2-40B4-BE49-F238E27FC236}">
                <a16:creationId xmlns:a16="http://schemas.microsoft.com/office/drawing/2014/main" id="{A735F834-7782-4EE6-B0D7-DFDD6964FF4B}"/>
              </a:ext>
            </a:extLst>
          </p:cNvPr>
          <p:cNvSpPr>
            <a:spLocks noGrp="1"/>
          </p:cNvSpPr>
          <p:nvPr>
            <p:ph type="body" sz="quarter" idx="12"/>
          </p:nvPr>
        </p:nvSpPr>
        <p:spPr>
          <a:xfrm>
            <a:off x="4255169" y="1024339"/>
            <a:ext cx="4774293" cy="1724411"/>
          </a:xfrm>
        </p:spPr>
        <p:txBody>
          <a:bodyPr>
            <a:normAutofit/>
          </a:bodyPr>
          <a:lstStyle/>
          <a:p>
            <a:pPr marL="342900" indent="-342900" algn="l">
              <a:buFont typeface="+mj-lt"/>
              <a:buAutoNum type="arabicPeriod"/>
            </a:pPr>
            <a:r>
              <a:rPr lang="en-US" sz="1200"/>
              <a:t>Power clamping vise TANDEM PGS3</a:t>
            </a:r>
          </a:p>
          <a:p>
            <a:pPr marL="342900" indent="-342900" algn="l">
              <a:buFont typeface="+mj-lt"/>
              <a:buAutoNum type="arabicPeriod"/>
            </a:pPr>
            <a:r>
              <a:rPr lang="en-US" sz="1200"/>
              <a:t>Integrated flange for direct mounting on the machine table</a:t>
            </a:r>
          </a:p>
          <a:p>
            <a:pPr marL="342900" indent="-342900" algn="l">
              <a:buFont typeface="+mj-lt"/>
              <a:buAutoNum type="arabicPeriod"/>
            </a:pPr>
            <a:r>
              <a:rPr lang="en-US" sz="1200"/>
              <a:t>Sealed valve box with status LED prepared for field mounting</a:t>
            </a:r>
          </a:p>
          <a:p>
            <a:pPr marL="342900" indent="-342900" algn="l">
              <a:buFont typeface="+mj-lt"/>
              <a:buAutoNum type="arabicPeriod"/>
            </a:pPr>
            <a:r>
              <a:rPr lang="en-US" sz="1200"/>
              <a:t>Push-in fitting for compressed air connection</a:t>
            </a:r>
          </a:p>
          <a:p>
            <a:pPr marL="342900" indent="-342900" algn="l">
              <a:buFont typeface="+mj-lt"/>
              <a:buAutoNum type="arabicPeriod"/>
            </a:pPr>
            <a:r>
              <a:rPr lang="en-US" sz="1200"/>
              <a:t>M12 plug for electrical connection</a:t>
            </a:r>
          </a:p>
          <a:p>
            <a:pPr marL="342900" indent="-342900" algn="l">
              <a:buFont typeface="+mj-lt"/>
              <a:buAutoNum type="arabicPeriod"/>
            </a:pPr>
            <a:r>
              <a:rPr lang="en-US" sz="1200"/>
              <a:t>Top jaw blanks KTR-H for individual adjustment (available as accessories)</a:t>
            </a:r>
            <a:endParaRPr lang="de-DE" sz="1200"/>
          </a:p>
        </p:txBody>
      </p:sp>
      <p:sp>
        <p:nvSpPr>
          <p:cNvPr id="4" name="Fußzeilenplatzhalter 3">
            <a:extLst>
              <a:ext uri="{FF2B5EF4-FFF2-40B4-BE49-F238E27FC236}">
                <a16:creationId xmlns:a16="http://schemas.microsoft.com/office/drawing/2014/main" id="{0A153B16-B843-4F06-A766-0840895D5B02}"/>
              </a:ext>
            </a:extLst>
          </p:cNvPr>
          <p:cNvSpPr>
            <a:spLocks noGrp="1"/>
          </p:cNvSpPr>
          <p:nvPr>
            <p:ph type="ftr" sz="quarter" idx="10"/>
          </p:nvPr>
        </p:nvSpPr>
        <p:spPr/>
        <p:txBody>
          <a:bodyPr/>
          <a:lstStyle/>
          <a:p>
            <a:r>
              <a:rPr lang="de-DE" dirty="0"/>
              <a:t>2022-03-18 | MTB</a:t>
            </a:r>
          </a:p>
        </p:txBody>
      </p:sp>
      <p:pic>
        <p:nvPicPr>
          <p:cNvPr id="11" name="Grafik 10" descr="Ein Bild, das Mikroskop enthält.&#10;&#10;Automatisch generierte Beschreibung">
            <a:extLst>
              <a:ext uri="{FF2B5EF4-FFF2-40B4-BE49-F238E27FC236}">
                <a16:creationId xmlns:a16="http://schemas.microsoft.com/office/drawing/2014/main" id="{AF409E27-6D79-4D85-B81E-89491762EDD9}"/>
              </a:ext>
            </a:extLst>
          </p:cNvPr>
          <p:cNvPicPr>
            <a:picLocks noChangeAspect="1"/>
          </p:cNvPicPr>
          <p:nvPr/>
        </p:nvPicPr>
        <p:blipFill>
          <a:blip r:embed="rId2"/>
          <a:stretch>
            <a:fillRect/>
          </a:stretch>
        </p:blipFill>
        <p:spPr>
          <a:xfrm>
            <a:off x="600313" y="817171"/>
            <a:ext cx="3452748" cy="1935553"/>
          </a:xfrm>
          <a:prstGeom prst="rect">
            <a:avLst/>
          </a:prstGeom>
        </p:spPr>
      </p:pic>
      <p:pic>
        <p:nvPicPr>
          <p:cNvPr id="14" name="Grafik 13">
            <a:extLst>
              <a:ext uri="{FF2B5EF4-FFF2-40B4-BE49-F238E27FC236}">
                <a16:creationId xmlns:a16="http://schemas.microsoft.com/office/drawing/2014/main" id="{D11251D0-5CD7-4D01-9C7C-9F762A9A62B0}"/>
              </a:ext>
            </a:extLst>
          </p:cNvPr>
          <p:cNvPicPr>
            <a:picLocks noChangeAspect="1"/>
          </p:cNvPicPr>
          <p:nvPr/>
        </p:nvPicPr>
        <p:blipFill>
          <a:blip r:embed="rId3"/>
          <a:stretch>
            <a:fillRect/>
          </a:stretch>
        </p:blipFill>
        <p:spPr>
          <a:xfrm>
            <a:off x="461519" y="2983313"/>
            <a:ext cx="6751309" cy="1313645"/>
          </a:xfrm>
          <a:prstGeom prst="rect">
            <a:avLst/>
          </a:prstGeom>
        </p:spPr>
      </p:pic>
    </p:spTree>
    <p:extLst>
      <p:ext uri="{BB962C8B-B14F-4D97-AF65-F5344CB8AC3E}">
        <p14:creationId xmlns:p14="http://schemas.microsoft.com/office/powerpoint/2010/main" val="25928599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platzhalter 3">
            <a:extLst>
              <a:ext uri="{FF2B5EF4-FFF2-40B4-BE49-F238E27FC236}">
                <a16:creationId xmlns:a16="http://schemas.microsoft.com/office/drawing/2014/main" id="{8E4EC049-3DF5-4618-9BF9-25DBF5564A96}"/>
              </a:ext>
            </a:extLst>
          </p:cNvPr>
          <p:cNvSpPr>
            <a:spLocks noGrp="1"/>
          </p:cNvSpPr>
          <p:nvPr>
            <p:ph type="body" sz="quarter" idx="12"/>
          </p:nvPr>
        </p:nvSpPr>
        <p:spPr>
          <a:xfrm>
            <a:off x="433086" y="1543729"/>
            <a:ext cx="5335633" cy="3125439"/>
          </a:xfrm>
        </p:spPr>
        <p:txBody>
          <a:bodyPr>
            <a:normAutofit/>
          </a:bodyPr>
          <a:lstStyle/>
          <a:p>
            <a:pPr indent="268281"/>
            <a:r>
              <a:rPr lang="de-DE" sz="1400"/>
              <a:t>Wedge hook </a:t>
            </a:r>
            <a:r>
              <a:rPr lang="de-DE" sz="1400" err="1"/>
              <a:t>drive</a:t>
            </a:r>
            <a:endParaRPr lang="de-DE" sz="1400"/>
          </a:p>
          <a:p>
            <a:pPr indent="268281"/>
            <a:r>
              <a:rPr lang="de-DE" sz="1400"/>
              <a:t>Integrated </a:t>
            </a:r>
            <a:r>
              <a:rPr lang="de-DE" sz="1400" err="1"/>
              <a:t>console</a:t>
            </a:r>
            <a:r>
              <a:rPr lang="de-DE" sz="1400"/>
              <a:t> </a:t>
            </a:r>
            <a:r>
              <a:rPr lang="de-DE" sz="1400" err="1"/>
              <a:t>plate</a:t>
            </a:r>
            <a:endParaRPr lang="de-DE" sz="1400"/>
          </a:p>
          <a:p>
            <a:pPr indent="268281"/>
            <a:r>
              <a:rPr lang="de-DE" sz="1400"/>
              <a:t>Long </a:t>
            </a:r>
            <a:r>
              <a:rPr lang="de-DE" sz="1400" err="1"/>
              <a:t>jaw</a:t>
            </a:r>
            <a:r>
              <a:rPr lang="de-DE" sz="1400"/>
              <a:t> </a:t>
            </a:r>
            <a:r>
              <a:rPr lang="de-DE" sz="1400" err="1"/>
              <a:t>guidance</a:t>
            </a:r>
            <a:endParaRPr lang="de-DE" sz="1400"/>
          </a:p>
          <a:p>
            <a:pPr indent="268281"/>
            <a:r>
              <a:rPr lang="de-DE" sz="1400"/>
              <a:t>Compact design</a:t>
            </a:r>
          </a:p>
          <a:p>
            <a:pPr indent="268281"/>
            <a:r>
              <a:rPr lang="de-DE" sz="1400" err="1"/>
              <a:t>Improved</a:t>
            </a:r>
            <a:r>
              <a:rPr lang="de-DE" sz="1400"/>
              <a:t> design </a:t>
            </a:r>
            <a:r>
              <a:rPr lang="de-DE" sz="1400" err="1"/>
              <a:t>which</a:t>
            </a:r>
            <a:r>
              <a:rPr lang="de-DE" sz="1400"/>
              <a:t> </a:t>
            </a:r>
            <a:r>
              <a:rPr lang="de-DE" sz="1400" err="1"/>
              <a:t>is</a:t>
            </a:r>
            <a:r>
              <a:rPr lang="de-DE" sz="1400"/>
              <a:t> </a:t>
            </a:r>
            <a:r>
              <a:rPr lang="de-DE" sz="1400" err="1"/>
              <a:t>insensitive</a:t>
            </a:r>
            <a:r>
              <a:rPr lang="de-DE" sz="1400"/>
              <a:t> </a:t>
            </a:r>
            <a:r>
              <a:rPr lang="de-DE" sz="1400" err="1"/>
              <a:t>to</a:t>
            </a:r>
            <a:r>
              <a:rPr lang="de-DE" sz="1400"/>
              <a:t> </a:t>
            </a:r>
            <a:r>
              <a:rPr lang="de-DE" sz="1400" err="1"/>
              <a:t>dirt</a:t>
            </a:r>
            <a:endParaRPr lang="de-DE" sz="1400"/>
          </a:p>
          <a:p>
            <a:pPr indent="268281"/>
            <a:r>
              <a:rPr lang="de-DE" sz="1400" err="1"/>
              <a:t>Jaw</a:t>
            </a:r>
            <a:r>
              <a:rPr lang="de-DE" sz="1400"/>
              <a:t> interface </a:t>
            </a:r>
            <a:r>
              <a:rPr lang="de-DE" sz="1400" err="1"/>
              <a:t>with</a:t>
            </a:r>
            <a:r>
              <a:rPr lang="de-DE" sz="1400"/>
              <a:t> </a:t>
            </a:r>
            <a:r>
              <a:rPr lang="de-DE" sz="1400" err="1"/>
              <a:t>tongue</a:t>
            </a:r>
            <a:r>
              <a:rPr lang="de-DE" sz="1400"/>
              <a:t> and groove</a:t>
            </a:r>
          </a:p>
          <a:p>
            <a:pPr indent="268281"/>
            <a:r>
              <a:rPr lang="de-DE" sz="1400"/>
              <a:t>Simple lateral </a:t>
            </a:r>
            <a:r>
              <a:rPr lang="de-DE" sz="1400" err="1"/>
              <a:t>control</a:t>
            </a:r>
            <a:r>
              <a:rPr lang="de-DE" sz="1400"/>
              <a:t> </a:t>
            </a:r>
            <a:r>
              <a:rPr lang="de-DE" sz="1400" err="1"/>
              <a:t>of</a:t>
            </a:r>
            <a:r>
              <a:rPr lang="de-DE" sz="1400"/>
              <a:t> </a:t>
            </a:r>
            <a:r>
              <a:rPr lang="de-DE" sz="1400" err="1"/>
              <a:t>the</a:t>
            </a:r>
            <a:r>
              <a:rPr lang="de-DE" sz="1400"/>
              <a:t> </a:t>
            </a:r>
            <a:r>
              <a:rPr lang="de-DE" sz="1400" err="1"/>
              <a:t>clamping</a:t>
            </a:r>
            <a:r>
              <a:rPr lang="de-DE" sz="1400"/>
              <a:t> </a:t>
            </a:r>
            <a:r>
              <a:rPr lang="de-DE" sz="1400" err="1"/>
              <a:t>force</a:t>
            </a:r>
            <a:r>
              <a:rPr lang="de-DE" sz="1400"/>
              <a:t> block</a:t>
            </a:r>
          </a:p>
          <a:p>
            <a:pPr indent="268281"/>
            <a:r>
              <a:rPr lang="de-DE" sz="1400"/>
              <a:t>Piston </a:t>
            </a:r>
            <a:r>
              <a:rPr lang="de-DE" sz="1400" err="1"/>
              <a:t>guided</a:t>
            </a:r>
            <a:r>
              <a:rPr lang="de-DE" sz="1400"/>
              <a:t> in </a:t>
            </a:r>
            <a:r>
              <a:rPr lang="de-DE" sz="1400" err="1"/>
              <a:t>the</a:t>
            </a:r>
            <a:r>
              <a:rPr lang="de-DE" sz="1400"/>
              <a:t> </a:t>
            </a:r>
            <a:r>
              <a:rPr lang="de-DE" sz="1400" err="1"/>
              <a:t>body</a:t>
            </a:r>
            <a:endParaRPr lang="de-DE" sz="1400"/>
          </a:p>
        </p:txBody>
      </p:sp>
      <p:grpSp>
        <p:nvGrpSpPr>
          <p:cNvPr id="6" name="Gruppieren 5">
            <a:extLst>
              <a:ext uri="{FF2B5EF4-FFF2-40B4-BE49-F238E27FC236}">
                <a16:creationId xmlns:a16="http://schemas.microsoft.com/office/drawing/2014/main" id="{8C1D759F-66F9-4C61-AA77-97E4EEF77EB0}"/>
              </a:ext>
            </a:extLst>
          </p:cNvPr>
          <p:cNvGrpSpPr/>
          <p:nvPr/>
        </p:nvGrpSpPr>
        <p:grpSpPr>
          <a:xfrm>
            <a:off x="520747" y="1598352"/>
            <a:ext cx="198000" cy="198000"/>
            <a:chOff x="4645063" y="729193"/>
            <a:chExt cx="266095" cy="271350"/>
          </a:xfrm>
        </p:grpSpPr>
        <p:sp>
          <p:nvSpPr>
            <p:cNvPr id="7" name="Ellipse 6">
              <a:extLst>
                <a:ext uri="{FF2B5EF4-FFF2-40B4-BE49-F238E27FC236}">
                  <a16:creationId xmlns:a16="http://schemas.microsoft.com/office/drawing/2014/main" id="{CB9D62CB-385A-4AC1-A156-E91586891D3B}"/>
                </a:ext>
              </a:extLst>
            </p:cNvPr>
            <p:cNvSpPr/>
            <p:nvPr/>
          </p:nvSpPr>
          <p:spPr>
            <a:xfrm>
              <a:off x="4650377" y="757646"/>
              <a:ext cx="235133" cy="226422"/>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8" name="Textfeld 7">
              <a:extLst>
                <a:ext uri="{FF2B5EF4-FFF2-40B4-BE49-F238E27FC236}">
                  <a16:creationId xmlns:a16="http://schemas.microsoft.com/office/drawing/2014/main" id="{02168F2E-EE60-4F91-A60F-B6567C93631F}"/>
                </a:ext>
              </a:extLst>
            </p:cNvPr>
            <p:cNvSpPr txBox="1"/>
            <p:nvPr/>
          </p:nvSpPr>
          <p:spPr>
            <a:xfrm>
              <a:off x="4645063" y="729193"/>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1</a:t>
              </a:r>
            </a:p>
          </p:txBody>
        </p:sp>
      </p:grpSp>
      <p:grpSp>
        <p:nvGrpSpPr>
          <p:cNvPr id="9" name="Gruppieren 8">
            <a:extLst>
              <a:ext uri="{FF2B5EF4-FFF2-40B4-BE49-F238E27FC236}">
                <a16:creationId xmlns:a16="http://schemas.microsoft.com/office/drawing/2014/main" id="{CF2704DB-9485-4B98-8F93-216EB985AA41}"/>
              </a:ext>
            </a:extLst>
          </p:cNvPr>
          <p:cNvGrpSpPr/>
          <p:nvPr/>
        </p:nvGrpSpPr>
        <p:grpSpPr>
          <a:xfrm>
            <a:off x="520747" y="1840080"/>
            <a:ext cx="198000" cy="198000"/>
            <a:chOff x="4645063" y="732456"/>
            <a:chExt cx="266095" cy="271350"/>
          </a:xfrm>
        </p:grpSpPr>
        <p:sp>
          <p:nvSpPr>
            <p:cNvPr id="10" name="Ellipse 9">
              <a:extLst>
                <a:ext uri="{FF2B5EF4-FFF2-40B4-BE49-F238E27FC236}">
                  <a16:creationId xmlns:a16="http://schemas.microsoft.com/office/drawing/2014/main" id="{424E0913-1FA2-46F7-9C76-B488A2B11AA6}"/>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11" name="Textfeld 10">
              <a:extLst>
                <a:ext uri="{FF2B5EF4-FFF2-40B4-BE49-F238E27FC236}">
                  <a16:creationId xmlns:a16="http://schemas.microsoft.com/office/drawing/2014/main" id="{9337FA59-8175-4884-8DC4-F513AE6C8FD6}"/>
                </a:ext>
              </a:extLst>
            </p:cNvPr>
            <p:cNvSpPr txBox="1"/>
            <p:nvPr/>
          </p:nvSpPr>
          <p:spPr>
            <a:xfrm>
              <a:off x="4645063" y="732456"/>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2</a:t>
              </a:r>
            </a:p>
          </p:txBody>
        </p:sp>
      </p:grpSp>
      <p:grpSp>
        <p:nvGrpSpPr>
          <p:cNvPr id="12" name="Gruppieren 11">
            <a:extLst>
              <a:ext uri="{FF2B5EF4-FFF2-40B4-BE49-F238E27FC236}">
                <a16:creationId xmlns:a16="http://schemas.microsoft.com/office/drawing/2014/main" id="{CBB5CEBD-090A-4F91-BF9F-4C5349AFAE8C}"/>
              </a:ext>
            </a:extLst>
          </p:cNvPr>
          <p:cNvGrpSpPr/>
          <p:nvPr/>
        </p:nvGrpSpPr>
        <p:grpSpPr>
          <a:xfrm>
            <a:off x="520747" y="2081808"/>
            <a:ext cx="198000" cy="198000"/>
            <a:chOff x="4637578" y="732456"/>
            <a:chExt cx="266095" cy="271350"/>
          </a:xfrm>
        </p:grpSpPr>
        <p:sp>
          <p:nvSpPr>
            <p:cNvPr id="13" name="Ellipse 12">
              <a:extLst>
                <a:ext uri="{FF2B5EF4-FFF2-40B4-BE49-F238E27FC236}">
                  <a16:creationId xmlns:a16="http://schemas.microsoft.com/office/drawing/2014/main" id="{6315BED3-9620-44DD-B92E-1B58E6033FAF}"/>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14" name="Textfeld 13">
              <a:extLst>
                <a:ext uri="{FF2B5EF4-FFF2-40B4-BE49-F238E27FC236}">
                  <a16:creationId xmlns:a16="http://schemas.microsoft.com/office/drawing/2014/main" id="{784F6DB1-95FC-4AFC-857F-08BC3443EEF7}"/>
                </a:ext>
              </a:extLst>
            </p:cNvPr>
            <p:cNvSpPr txBox="1"/>
            <p:nvPr/>
          </p:nvSpPr>
          <p:spPr>
            <a:xfrm>
              <a:off x="4637578" y="732456"/>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3</a:t>
              </a:r>
            </a:p>
          </p:txBody>
        </p:sp>
      </p:grpSp>
      <p:grpSp>
        <p:nvGrpSpPr>
          <p:cNvPr id="15" name="Gruppieren 14">
            <a:extLst>
              <a:ext uri="{FF2B5EF4-FFF2-40B4-BE49-F238E27FC236}">
                <a16:creationId xmlns:a16="http://schemas.microsoft.com/office/drawing/2014/main" id="{443BEC66-81AC-4E18-A588-399BD850CF68}"/>
              </a:ext>
            </a:extLst>
          </p:cNvPr>
          <p:cNvGrpSpPr/>
          <p:nvPr/>
        </p:nvGrpSpPr>
        <p:grpSpPr>
          <a:xfrm>
            <a:off x="520747" y="2584857"/>
            <a:ext cx="198000" cy="198000"/>
            <a:chOff x="4637578" y="738982"/>
            <a:chExt cx="266095" cy="271350"/>
          </a:xfrm>
        </p:grpSpPr>
        <p:sp>
          <p:nvSpPr>
            <p:cNvPr id="16" name="Ellipse 15">
              <a:extLst>
                <a:ext uri="{FF2B5EF4-FFF2-40B4-BE49-F238E27FC236}">
                  <a16:creationId xmlns:a16="http://schemas.microsoft.com/office/drawing/2014/main" id="{6DC23981-59B3-472E-B823-23C20C1505DB}"/>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17" name="Textfeld 16">
              <a:extLst>
                <a:ext uri="{FF2B5EF4-FFF2-40B4-BE49-F238E27FC236}">
                  <a16:creationId xmlns:a16="http://schemas.microsoft.com/office/drawing/2014/main" id="{7CC26D51-3C11-494B-9D0C-6D9F092FA4C9}"/>
                </a:ext>
              </a:extLst>
            </p:cNvPr>
            <p:cNvSpPr txBox="1"/>
            <p:nvPr/>
          </p:nvSpPr>
          <p:spPr>
            <a:xfrm>
              <a:off x="4637578" y="738982"/>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5</a:t>
              </a:r>
            </a:p>
          </p:txBody>
        </p:sp>
      </p:grpSp>
      <p:grpSp>
        <p:nvGrpSpPr>
          <p:cNvPr id="18" name="Gruppieren 17">
            <a:extLst>
              <a:ext uri="{FF2B5EF4-FFF2-40B4-BE49-F238E27FC236}">
                <a16:creationId xmlns:a16="http://schemas.microsoft.com/office/drawing/2014/main" id="{BD03CAAF-0965-4680-A067-DBD3E11E30A2}"/>
              </a:ext>
            </a:extLst>
          </p:cNvPr>
          <p:cNvGrpSpPr/>
          <p:nvPr/>
        </p:nvGrpSpPr>
        <p:grpSpPr>
          <a:xfrm>
            <a:off x="520747" y="2852709"/>
            <a:ext cx="198000" cy="198000"/>
            <a:chOff x="4634378" y="738982"/>
            <a:chExt cx="266095" cy="271350"/>
          </a:xfrm>
        </p:grpSpPr>
        <p:sp>
          <p:nvSpPr>
            <p:cNvPr id="19" name="Ellipse 18">
              <a:extLst>
                <a:ext uri="{FF2B5EF4-FFF2-40B4-BE49-F238E27FC236}">
                  <a16:creationId xmlns:a16="http://schemas.microsoft.com/office/drawing/2014/main" id="{75692683-D9CD-47F5-98C8-CFF0222AC5CE}"/>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20" name="Textfeld 19">
              <a:extLst>
                <a:ext uri="{FF2B5EF4-FFF2-40B4-BE49-F238E27FC236}">
                  <a16:creationId xmlns:a16="http://schemas.microsoft.com/office/drawing/2014/main" id="{BB96F9AA-08FC-4092-9418-D375680E8151}"/>
                </a:ext>
              </a:extLst>
            </p:cNvPr>
            <p:cNvSpPr txBox="1"/>
            <p:nvPr/>
          </p:nvSpPr>
          <p:spPr>
            <a:xfrm>
              <a:off x="4634378" y="738982"/>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6</a:t>
              </a:r>
            </a:p>
          </p:txBody>
        </p:sp>
      </p:grpSp>
      <p:grpSp>
        <p:nvGrpSpPr>
          <p:cNvPr id="21" name="Gruppieren 20">
            <a:extLst>
              <a:ext uri="{FF2B5EF4-FFF2-40B4-BE49-F238E27FC236}">
                <a16:creationId xmlns:a16="http://schemas.microsoft.com/office/drawing/2014/main" id="{1154E6F2-238B-46E3-85E8-143754030618}"/>
              </a:ext>
            </a:extLst>
          </p:cNvPr>
          <p:cNvGrpSpPr/>
          <p:nvPr/>
        </p:nvGrpSpPr>
        <p:grpSpPr>
          <a:xfrm>
            <a:off x="520747" y="2336598"/>
            <a:ext cx="198000" cy="198000"/>
            <a:chOff x="4631178" y="738982"/>
            <a:chExt cx="266095" cy="271350"/>
          </a:xfrm>
        </p:grpSpPr>
        <p:sp>
          <p:nvSpPr>
            <p:cNvPr id="22" name="Ellipse 21">
              <a:extLst>
                <a:ext uri="{FF2B5EF4-FFF2-40B4-BE49-F238E27FC236}">
                  <a16:creationId xmlns:a16="http://schemas.microsoft.com/office/drawing/2014/main" id="{1D3608BA-C3D4-4E82-872C-DB8C7A5BD93E}"/>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23" name="Textfeld 22">
              <a:extLst>
                <a:ext uri="{FF2B5EF4-FFF2-40B4-BE49-F238E27FC236}">
                  <a16:creationId xmlns:a16="http://schemas.microsoft.com/office/drawing/2014/main" id="{F7CFB165-4B79-4567-83BF-2BD65EC32C62}"/>
                </a:ext>
              </a:extLst>
            </p:cNvPr>
            <p:cNvSpPr txBox="1"/>
            <p:nvPr/>
          </p:nvSpPr>
          <p:spPr>
            <a:xfrm>
              <a:off x="4631178" y="738982"/>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4</a:t>
              </a:r>
            </a:p>
          </p:txBody>
        </p:sp>
      </p:grpSp>
      <p:grpSp>
        <p:nvGrpSpPr>
          <p:cNvPr id="24" name="Gruppieren 23">
            <a:extLst>
              <a:ext uri="{FF2B5EF4-FFF2-40B4-BE49-F238E27FC236}">
                <a16:creationId xmlns:a16="http://schemas.microsoft.com/office/drawing/2014/main" id="{93437487-C71D-430B-A902-9E1E932E44B3}"/>
              </a:ext>
            </a:extLst>
          </p:cNvPr>
          <p:cNvGrpSpPr/>
          <p:nvPr/>
        </p:nvGrpSpPr>
        <p:grpSpPr>
          <a:xfrm>
            <a:off x="520747" y="3107499"/>
            <a:ext cx="198000" cy="198000"/>
            <a:chOff x="4640203" y="738588"/>
            <a:chExt cx="266095" cy="271350"/>
          </a:xfrm>
        </p:grpSpPr>
        <p:sp>
          <p:nvSpPr>
            <p:cNvPr id="25" name="Ellipse 24">
              <a:extLst>
                <a:ext uri="{FF2B5EF4-FFF2-40B4-BE49-F238E27FC236}">
                  <a16:creationId xmlns:a16="http://schemas.microsoft.com/office/drawing/2014/main" id="{29EDB21D-2709-4144-A792-F2D84D31D1E9}"/>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26" name="Textfeld 25">
              <a:extLst>
                <a:ext uri="{FF2B5EF4-FFF2-40B4-BE49-F238E27FC236}">
                  <a16:creationId xmlns:a16="http://schemas.microsoft.com/office/drawing/2014/main" id="{8D441BDA-3D6E-486D-B600-8E811F373A2D}"/>
                </a:ext>
              </a:extLst>
            </p:cNvPr>
            <p:cNvSpPr txBox="1"/>
            <p:nvPr/>
          </p:nvSpPr>
          <p:spPr>
            <a:xfrm>
              <a:off x="4640203" y="738588"/>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7</a:t>
              </a:r>
            </a:p>
          </p:txBody>
        </p:sp>
      </p:grpSp>
      <p:grpSp>
        <p:nvGrpSpPr>
          <p:cNvPr id="27" name="Gruppieren 26">
            <a:extLst>
              <a:ext uri="{FF2B5EF4-FFF2-40B4-BE49-F238E27FC236}">
                <a16:creationId xmlns:a16="http://schemas.microsoft.com/office/drawing/2014/main" id="{0F203838-77A9-4F83-8979-1D18039B011B}"/>
              </a:ext>
            </a:extLst>
          </p:cNvPr>
          <p:cNvGrpSpPr/>
          <p:nvPr/>
        </p:nvGrpSpPr>
        <p:grpSpPr>
          <a:xfrm>
            <a:off x="520747" y="3368821"/>
            <a:ext cx="198000" cy="198000"/>
            <a:chOff x="4640203" y="732226"/>
            <a:chExt cx="266095" cy="271350"/>
          </a:xfrm>
        </p:grpSpPr>
        <p:sp>
          <p:nvSpPr>
            <p:cNvPr id="28" name="Ellipse 27">
              <a:extLst>
                <a:ext uri="{FF2B5EF4-FFF2-40B4-BE49-F238E27FC236}">
                  <a16:creationId xmlns:a16="http://schemas.microsoft.com/office/drawing/2014/main" id="{EFD1C616-9D58-4E80-B241-C06D50888D20}"/>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29" name="Textfeld 28">
              <a:extLst>
                <a:ext uri="{FF2B5EF4-FFF2-40B4-BE49-F238E27FC236}">
                  <a16:creationId xmlns:a16="http://schemas.microsoft.com/office/drawing/2014/main" id="{11B912B9-C95E-4C4B-BB6A-1F5F8A7B0A9D}"/>
                </a:ext>
              </a:extLst>
            </p:cNvPr>
            <p:cNvSpPr txBox="1"/>
            <p:nvPr/>
          </p:nvSpPr>
          <p:spPr>
            <a:xfrm>
              <a:off x="4640203" y="732226"/>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8</a:t>
              </a:r>
            </a:p>
          </p:txBody>
        </p:sp>
      </p:grpSp>
      <p:pic>
        <p:nvPicPr>
          <p:cNvPr id="31" name="Grafik 30">
            <a:extLst>
              <a:ext uri="{FF2B5EF4-FFF2-40B4-BE49-F238E27FC236}">
                <a16:creationId xmlns:a16="http://schemas.microsoft.com/office/drawing/2014/main" id="{275A6E45-8A36-413F-BCF7-F25B8F109160}"/>
              </a:ext>
            </a:extLst>
          </p:cNvPr>
          <p:cNvPicPr>
            <a:picLocks noChangeAspect="1"/>
          </p:cNvPicPr>
          <p:nvPr/>
        </p:nvPicPr>
        <p:blipFill rotWithShape="1">
          <a:blip r:embed="rId2"/>
          <a:srcRect b="2218"/>
          <a:stretch/>
        </p:blipFill>
        <p:spPr>
          <a:xfrm>
            <a:off x="4782278" y="573723"/>
            <a:ext cx="3818231" cy="3056124"/>
          </a:xfrm>
          <a:prstGeom prst="rect">
            <a:avLst/>
          </a:prstGeom>
        </p:spPr>
      </p:pic>
      <p:grpSp>
        <p:nvGrpSpPr>
          <p:cNvPr id="101" name="Gruppieren 100">
            <a:extLst>
              <a:ext uri="{FF2B5EF4-FFF2-40B4-BE49-F238E27FC236}">
                <a16:creationId xmlns:a16="http://schemas.microsoft.com/office/drawing/2014/main" id="{3D2F8D11-00BA-4A09-AE0D-6A4A107935F9}"/>
              </a:ext>
            </a:extLst>
          </p:cNvPr>
          <p:cNvGrpSpPr/>
          <p:nvPr/>
        </p:nvGrpSpPr>
        <p:grpSpPr>
          <a:xfrm>
            <a:off x="6845445" y="719786"/>
            <a:ext cx="198000" cy="198000"/>
            <a:chOff x="4634378" y="738982"/>
            <a:chExt cx="266095" cy="271350"/>
          </a:xfrm>
        </p:grpSpPr>
        <p:sp>
          <p:nvSpPr>
            <p:cNvPr id="102" name="Ellipse 101">
              <a:extLst>
                <a:ext uri="{FF2B5EF4-FFF2-40B4-BE49-F238E27FC236}">
                  <a16:creationId xmlns:a16="http://schemas.microsoft.com/office/drawing/2014/main" id="{E22E2816-D93B-41EA-9E7C-DBB2C343DCDF}"/>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103" name="Textfeld 102">
              <a:extLst>
                <a:ext uri="{FF2B5EF4-FFF2-40B4-BE49-F238E27FC236}">
                  <a16:creationId xmlns:a16="http://schemas.microsoft.com/office/drawing/2014/main" id="{8F2AF161-B78C-4A81-9312-21C226C158F5}"/>
                </a:ext>
              </a:extLst>
            </p:cNvPr>
            <p:cNvSpPr txBox="1"/>
            <p:nvPr/>
          </p:nvSpPr>
          <p:spPr>
            <a:xfrm>
              <a:off x="4634378" y="738982"/>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6</a:t>
              </a:r>
            </a:p>
          </p:txBody>
        </p:sp>
      </p:grpSp>
      <p:grpSp>
        <p:nvGrpSpPr>
          <p:cNvPr id="98" name="Gruppieren 97">
            <a:extLst>
              <a:ext uri="{FF2B5EF4-FFF2-40B4-BE49-F238E27FC236}">
                <a16:creationId xmlns:a16="http://schemas.microsoft.com/office/drawing/2014/main" id="{F3A9BCDC-A1EE-405E-BA22-FDAD53C38BA5}"/>
              </a:ext>
            </a:extLst>
          </p:cNvPr>
          <p:cNvGrpSpPr/>
          <p:nvPr/>
        </p:nvGrpSpPr>
        <p:grpSpPr>
          <a:xfrm>
            <a:off x="6456701" y="1081823"/>
            <a:ext cx="198000" cy="198000"/>
            <a:chOff x="4637578" y="738982"/>
            <a:chExt cx="266095" cy="271350"/>
          </a:xfrm>
        </p:grpSpPr>
        <p:sp>
          <p:nvSpPr>
            <p:cNvPr id="99" name="Ellipse 98">
              <a:extLst>
                <a:ext uri="{FF2B5EF4-FFF2-40B4-BE49-F238E27FC236}">
                  <a16:creationId xmlns:a16="http://schemas.microsoft.com/office/drawing/2014/main" id="{4C1F6AEB-8DBC-4FF1-AFB7-4A305C3773D6}"/>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100" name="Textfeld 99">
              <a:extLst>
                <a:ext uri="{FF2B5EF4-FFF2-40B4-BE49-F238E27FC236}">
                  <a16:creationId xmlns:a16="http://schemas.microsoft.com/office/drawing/2014/main" id="{994F60DA-76D4-4B3D-AB26-66992F3935A2}"/>
                </a:ext>
              </a:extLst>
            </p:cNvPr>
            <p:cNvSpPr txBox="1"/>
            <p:nvPr/>
          </p:nvSpPr>
          <p:spPr>
            <a:xfrm>
              <a:off x="4637578" y="738982"/>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5</a:t>
              </a:r>
            </a:p>
          </p:txBody>
        </p:sp>
      </p:grpSp>
      <p:grpSp>
        <p:nvGrpSpPr>
          <p:cNvPr id="110" name="Gruppieren 109">
            <a:extLst>
              <a:ext uri="{FF2B5EF4-FFF2-40B4-BE49-F238E27FC236}">
                <a16:creationId xmlns:a16="http://schemas.microsoft.com/office/drawing/2014/main" id="{44102DCB-D616-42AB-8E99-90B4E903979C}"/>
              </a:ext>
            </a:extLst>
          </p:cNvPr>
          <p:cNvGrpSpPr/>
          <p:nvPr/>
        </p:nvGrpSpPr>
        <p:grpSpPr>
          <a:xfrm>
            <a:off x="6880949" y="1596424"/>
            <a:ext cx="198000" cy="198000"/>
            <a:chOff x="4640203" y="732226"/>
            <a:chExt cx="266095" cy="271350"/>
          </a:xfrm>
        </p:grpSpPr>
        <p:sp>
          <p:nvSpPr>
            <p:cNvPr id="111" name="Ellipse 110">
              <a:extLst>
                <a:ext uri="{FF2B5EF4-FFF2-40B4-BE49-F238E27FC236}">
                  <a16:creationId xmlns:a16="http://schemas.microsoft.com/office/drawing/2014/main" id="{61909C11-B037-468E-A946-020B512F2852}"/>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112" name="Textfeld 111">
              <a:extLst>
                <a:ext uri="{FF2B5EF4-FFF2-40B4-BE49-F238E27FC236}">
                  <a16:creationId xmlns:a16="http://schemas.microsoft.com/office/drawing/2014/main" id="{A640F363-7651-4DB6-BF5D-BA52C4952AB0}"/>
                </a:ext>
              </a:extLst>
            </p:cNvPr>
            <p:cNvSpPr txBox="1"/>
            <p:nvPr/>
          </p:nvSpPr>
          <p:spPr>
            <a:xfrm>
              <a:off x="4640203" y="732226"/>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8</a:t>
              </a:r>
            </a:p>
          </p:txBody>
        </p:sp>
      </p:grpSp>
      <p:grpSp>
        <p:nvGrpSpPr>
          <p:cNvPr id="104" name="Gruppieren 103">
            <a:extLst>
              <a:ext uri="{FF2B5EF4-FFF2-40B4-BE49-F238E27FC236}">
                <a16:creationId xmlns:a16="http://schemas.microsoft.com/office/drawing/2014/main" id="{762A9F04-0768-4E92-9C1F-0A3C9CD8B672}"/>
              </a:ext>
            </a:extLst>
          </p:cNvPr>
          <p:cNvGrpSpPr/>
          <p:nvPr/>
        </p:nvGrpSpPr>
        <p:grpSpPr>
          <a:xfrm>
            <a:off x="5282458" y="1737655"/>
            <a:ext cx="198000" cy="198000"/>
            <a:chOff x="4631178" y="738982"/>
            <a:chExt cx="266095" cy="271350"/>
          </a:xfrm>
        </p:grpSpPr>
        <p:sp>
          <p:nvSpPr>
            <p:cNvPr id="105" name="Ellipse 104">
              <a:extLst>
                <a:ext uri="{FF2B5EF4-FFF2-40B4-BE49-F238E27FC236}">
                  <a16:creationId xmlns:a16="http://schemas.microsoft.com/office/drawing/2014/main" id="{5419CC6F-F351-4A00-8091-AAE8A76BF6B3}"/>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106" name="Textfeld 105">
              <a:extLst>
                <a:ext uri="{FF2B5EF4-FFF2-40B4-BE49-F238E27FC236}">
                  <a16:creationId xmlns:a16="http://schemas.microsoft.com/office/drawing/2014/main" id="{35D5F1D2-074B-4144-94D8-43843DADBA10}"/>
                </a:ext>
              </a:extLst>
            </p:cNvPr>
            <p:cNvSpPr txBox="1"/>
            <p:nvPr/>
          </p:nvSpPr>
          <p:spPr>
            <a:xfrm>
              <a:off x="4631178" y="738982"/>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4</a:t>
              </a:r>
            </a:p>
          </p:txBody>
        </p:sp>
      </p:grpSp>
      <p:grpSp>
        <p:nvGrpSpPr>
          <p:cNvPr id="62" name="Gruppieren 61">
            <a:extLst>
              <a:ext uri="{FF2B5EF4-FFF2-40B4-BE49-F238E27FC236}">
                <a16:creationId xmlns:a16="http://schemas.microsoft.com/office/drawing/2014/main" id="{A52E2555-C34D-4064-AEB3-B1E6DD548743}"/>
              </a:ext>
            </a:extLst>
          </p:cNvPr>
          <p:cNvGrpSpPr/>
          <p:nvPr/>
        </p:nvGrpSpPr>
        <p:grpSpPr>
          <a:xfrm>
            <a:off x="6337077" y="1536133"/>
            <a:ext cx="198000" cy="198000"/>
            <a:chOff x="4645063" y="729193"/>
            <a:chExt cx="266095" cy="271350"/>
          </a:xfrm>
        </p:grpSpPr>
        <p:sp>
          <p:nvSpPr>
            <p:cNvPr id="63" name="Ellipse 62">
              <a:extLst>
                <a:ext uri="{FF2B5EF4-FFF2-40B4-BE49-F238E27FC236}">
                  <a16:creationId xmlns:a16="http://schemas.microsoft.com/office/drawing/2014/main" id="{3C7912A0-A971-4CDB-88D9-4FD9FBA24A79}"/>
                </a:ext>
              </a:extLst>
            </p:cNvPr>
            <p:cNvSpPr/>
            <p:nvPr/>
          </p:nvSpPr>
          <p:spPr>
            <a:xfrm>
              <a:off x="4650377" y="757646"/>
              <a:ext cx="235133" cy="226422"/>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64" name="Textfeld 63">
              <a:extLst>
                <a:ext uri="{FF2B5EF4-FFF2-40B4-BE49-F238E27FC236}">
                  <a16:creationId xmlns:a16="http://schemas.microsoft.com/office/drawing/2014/main" id="{3210AB5D-A07A-4B30-9E1B-A840B600DB52}"/>
                </a:ext>
              </a:extLst>
            </p:cNvPr>
            <p:cNvSpPr txBox="1"/>
            <p:nvPr/>
          </p:nvSpPr>
          <p:spPr>
            <a:xfrm>
              <a:off x="4645063" y="729193"/>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1</a:t>
              </a:r>
            </a:p>
          </p:txBody>
        </p:sp>
      </p:grpSp>
      <p:grpSp>
        <p:nvGrpSpPr>
          <p:cNvPr id="55" name="Gruppieren 54">
            <a:extLst>
              <a:ext uri="{FF2B5EF4-FFF2-40B4-BE49-F238E27FC236}">
                <a16:creationId xmlns:a16="http://schemas.microsoft.com/office/drawing/2014/main" id="{1A6B4324-2ADE-405C-BBFA-BF50519DA4C0}"/>
              </a:ext>
            </a:extLst>
          </p:cNvPr>
          <p:cNvGrpSpPr/>
          <p:nvPr/>
        </p:nvGrpSpPr>
        <p:grpSpPr>
          <a:xfrm>
            <a:off x="5407549" y="2494639"/>
            <a:ext cx="198000" cy="198000"/>
            <a:chOff x="4640203" y="738588"/>
            <a:chExt cx="266095" cy="271350"/>
          </a:xfrm>
        </p:grpSpPr>
        <p:sp>
          <p:nvSpPr>
            <p:cNvPr id="56" name="Ellipse 55">
              <a:extLst>
                <a:ext uri="{FF2B5EF4-FFF2-40B4-BE49-F238E27FC236}">
                  <a16:creationId xmlns:a16="http://schemas.microsoft.com/office/drawing/2014/main" id="{11D39450-949C-412D-96FD-7F839BFEADFD}"/>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57" name="Textfeld 56">
              <a:extLst>
                <a:ext uri="{FF2B5EF4-FFF2-40B4-BE49-F238E27FC236}">
                  <a16:creationId xmlns:a16="http://schemas.microsoft.com/office/drawing/2014/main" id="{FAF55304-C403-4A67-B6A2-E4AB4D9295CA}"/>
                </a:ext>
              </a:extLst>
            </p:cNvPr>
            <p:cNvSpPr txBox="1"/>
            <p:nvPr/>
          </p:nvSpPr>
          <p:spPr>
            <a:xfrm>
              <a:off x="4640203" y="738588"/>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7</a:t>
              </a:r>
            </a:p>
          </p:txBody>
        </p:sp>
      </p:grpSp>
      <p:grpSp>
        <p:nvGrpSpPr>
          <p:cNvPr id="95" name="Gruppieren 94">
            <a:extLst>
              <a:ext uri="{FF2B5EF4-FFF2-40B4-BE49-F238E27FC236}">
                <a16:creationId xmlns:a16="http://schemas.microsoft.com/office/drawing/2014/main" id="{D2F2E4D5-9EB7-45BD-A0AF-8F56DEA2D8F4}"/>
              </a:ext>
            </a:extLst>
          </p:cNvPr>
          <p:cNvGrpSpPr/>
          <p:nvPr/>
        </p:nvGrpSpPr>
        <p:grpSpPr>
          <a:xfrm>
            <a:off x="7290473" y="1316482"/>
            <a:ext cx="198000" cy="198000"/>
            <a:chOff x="4637578" y="732456"/>
            <a:chExt cx="266095" cy="271350"/>
          </a:xfrm>
        </p:grpSpPr>
        <p:sp>
          <p:nvSpPr>
            <p:cNvPr id="96" name="Ellipse 95">
              <a:extLst>
                <a:ext uri="{FF2B5EF4-FFF2-40B4-BE49-F238E27FC236}">
                  <a16:creationId xmlns:a16="http://schemas.microsoft.com/office/drawing/2014/main" id="{AF348BB5-4CBB-45B8-B6F2-A460DE1D433F}"/>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97" name="Textfeld 96">
              <a:extLst>
                <a:ext uri="{FF2B5EF4-FFF2-40B4-BE49-F238E27FC236}">
                  <a16:creationId xmlns:a16="http://schemas.microsoft.com/office/drawing/2014/main" id="{D2615E5C-C4E1-41B7-8061-B197535BB9CA}"/>
                </a:ext>
              </a:extLst>
            </p:cNvPr>
            <p:cNvSpPr txBox="1"/>
            <p:nvPr/>
          </p:nvSpPr>
          <p:spPr>
            <a:xfrm>
              <a:off x="4637578" y="732456"/>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3</a:t>
              </a:r>
            </a:p>
          </p:txBody>
        </p:sp>
      </p:grpSp>
      <p:grpSp>
        <p:nvGrpSpPr>
          <p:cNvPr id="92" name="Gruppieren 91">
            <a:extLst>
              <a:ext uri="{FF2B5EF4-FFF2-40B4-BE49-F238E27FC236}">
                <a16:creationId xmlns:a16="http://schemas.microsoft.com/office/drawing/2014/main" id="{BB76141F-3C1C-4D93-BA44-96A622846417}"/>
              </a:ext>
            </a:extLst>
          </p:cNvPr>
          <p:cNvGrpSpPr/>
          <p:nvPr/>
        </p:nvGrpSpPr>
        <p:grpSpPr>
          <a:xfrm>
            <a:off x="5743225" y="3041036"/>
            <a:ext cx="198000" cy="198000"/>
            <a:chOff x="4645063" y="732456"/>
            <a:chExt cx="266095" cy="271350"/>
          </a:xfrm>
        </p:grpSpPr>
        <p:sp>
          <p:nvSpPr>
            <p:cNvPr id="93" name="Ellipse 92">
              <a:extLst>
                <a:ext uri="{FF2B5EF4-FFF2-40B4-BE49-F238E27FC236}">
                  <a16:creationId xmlns:a16="http://schemas.microsoft.com/office/drawing/2014/main" id="{8B9070AF-CCB0-4955-9D29-0F2CFCD5BFCE}"/>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94" name="Textfeld 93">
              <a:extLst>
                <a:ext uri="{FF2B5EF4-FFF2-40B4-BE49-F238E27FC236}">
                  <a16:creationId xmlns:a16="http://schemas.microsoft.com/office/drawing/2014/main" id="{571DEDEC-79A9-4ED5-A03C-1F58DEDEEFCF}"/>
                </a:ext>
              </a:extLst>
            </p:cNvPr>
            <p:cNvSpPr txBox="1"/>
            <p:nvPr/>
          </p:nvSpPr>
          <p:spPr>
            <a:xfrm>
              <a:off x="4645063" y="732456"/>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2</a:t>
              </a:r>
            </a:p>
          </p:txBody>
        </p:sp>
      </p:grpSp>
      <p:grpSp>
        <p:nvGrpSpPr>
          <p:cNvPr id="86" name="Gruppieren 85">
            <a:extLst>
              <a:ext uri="{FF2B5EF4-FFF2-40B4-BE49-F238E27FC236}">
                <a16:creationId xmlns:a16="http://schemas.microsoft.com/office/drawing/2014/main" id="{1BA47E5F-6FBF-47C6-AD96-91304E10170D}"/>
              </a:ext>
            </a:extLst>
          </p:cNvPr>
          <p:cNvGrpSpPr/>
          <p:nvPr/>
        </p:nvGrpSpPr>
        <p:grpSpPr>
          <a:xfrm>
            <a:off x="6143031" y="2783364"/>
            <a:ext cx="198000" cy="198000"/>
            <a:chOff x="4640203" y="738588"/>
            <a:chExt cx="266095" cy="271350"/>
          </a:xfrm>
        </p:grpSpPr>
        <p:sp>
          <p:nvSpPr>
            <p:cNvPr id="87" name="Ellipse 86">
              <a:extLst>
                <a:ext uri="{FF2B5EF4-FFF2-40B4-BE49-F238E27FC236}">
                  <a16:creationId xmlns:a16="http://schemas.microsoft.com/office/drawing/2014/main" id="{7E8F3DDF-724C-43A2-9B17-31855CE8EAE8}"/>
                </a:ext>
              </a:extLst>
            </p:cNvPr>
            <p:cNvSpPr/>
            <p:nvPr/>
          </p:nvSpPr>
          <p:spPr>
            <a:xfrm>
              <a:off x="4650377" y="757646"/>
              <a:ext cx="235132" cy="226423"/>
            </a:xfrm>
            <a:prstGeom prst="ellipse">
              <a:avLst/>
            </a:prstGeom>
            <a:solidFill>
              <a:srgbClr val="003D6A"/>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160"/>
              <a:endParaRPr lang="de-DE">
                <a:solidFill>
                  <a:prstClr val="white"/>
                </a:solidFill>
                <a:latin typeface="Calibri"/>
              </a:endParaRPr>
            </a:p>
          </p:txBody>
        </p:sp>
        <p:sp>
          <p:nvSpPr>
            <p:cNvPr id="88" name="Textfeld 87">
              <a:extLst>
                <a:ext uri="{FF2B5EF4-FFF2-40B4-BE49-F238E27FC236}">
                  <a16:creationId xmlns:a16="http://schemas.microsoft.com/office/drawing/2014/main" id="{A7F9F45C-2268-499A-B504-020BE950DD2B}"/>
                </a:ext>
              </a:extLst>
            </p:cNvPr>
            <p:cNvSpPr txBox="1"/>
            <p:nvPr/>
          </p:nvSpPr>
          <p:spPr>
            <a:xfrm>
              <a:off x="4640203" y="738588"/>
              <a:ext cx="266095" cy="271350"/>
            </a:xfrm>
            <a:prstGeom prst="rect">
              <a:avLst/>
            </a:prstGeom>
            <a:noFill/>
          </p:spPr>
          <p:txBody>
            <a:bodyPr wrap="square" rtlCol="0" anchor="ctr" anchorCtr="0">
              <a:noAutofit/>
            </a:bodyPr>
            <a:lstStyle/>
            <a:p>
              <a:pPr algn="ctr" defTabSz="457160"/>
              <a:r>
                <a:rPr lang="de-DE" sz="900">
                  <a:solidFill>
                    <a:prstClr val="white"/>
                  </a:solidFill>
                  <a:latin typeface="Calibri"/>
                </a:rPr>
                <a:t>7</a:t>
              </a:r>
            </a:p>
          </p:txBody>
        </p:sp>
      </p:grpSp>
      <p:sp>
        <p:nvSpPr>
          <p:cNvPr id="65" name="Titel 1">
            <a:extLst>
              <a:ext uri="{FF2B5EF4-FFF2-40B4-BE49-F238E27FC236}">
                <a16:creationId xmlns:a16="http://schemas.microsoft.com/office/drawing/2014/main" id="{8E23174B-50D6-4CD1-A228-0D8816E81B44}"/>
              </a:ext>
            </a:extLst>
          </p:cNvPr>
          <p:cNvSpPr>
            <a:spLocks noGrp="1"/>
          </p:cNvSpPr>
          <p:nvPr>
            <p:ph type="title"/>
          </p:nvPr>
        </p:nvSpPr>
        <p:spPr>
          <a:xfrm>
            <a:off x="209550" y="160339"/>
            <a:ext cx="7886700" cy="864000"/>
          </a:xfrm>
        </p:spPr>
        <p:txBody>
          <a:bodyPr>
            <a:normAutofit fontScale="90000"/>
          </a:bodyPr>
          <a:lstStyle/>
          <a:p>
            <a:r>
              <a:rPr lang="de-DE" err="1"/>
              <a:t>Clamping</a:t>
            </a:r>
            <a:r>
              <a:rPr lang="de-DE"/>
              <a:t> </a:t>
            </a:r>
            <a:r>
              <a:rPr lang="de-DE" err="1"/>
              <a:t>vise</a:t>
            </a:r>
            <a:r>
              <a:rPr lang="de-DE"/>
              <a:t> in </a:t>
            </a:r>
            <a:r>
              <a:rPr lang="de-DE" err="1"/>
              <a:t>detail</a:t>
            </a:r>
            <a:br>
              <a:rPr lang="de-DE"/>
            </a:br>
            <a:endParaRPr lang="de-DE"/>
          </a:p>
        </p:txBody>
      </p:sp>
      <p:sp>
        <p:nvSpPr>
          <p:cNvPr id="66" name="Textfeld 65">
            <a:extLst>
              <a:ext uri="{FF2B5EF4-FFF2-40B4-BE49-F238E27FC236}">
                <a16:creationId xmlns:a16="http://schemas.microsoft.com/office/drawing/2014/main" id="{8E1624BA-7AF0-4EF0-A3F0-EEFAA496FDF6}"/>
              </a:ext>
            </a:extLst>
          </p:cNvPr>
          <p:cNvSpPr txBox="1"/>
          <p:nvPr/>
        </p:nvSpPr>
        <p:spPr>
          <a:xfrm>
            <a:off x="432711" y="1205175"/>
            <a:ext cx="4911954" cy="338554"/>
          </a:xfrm>
          <a:prstGeom prst="rect">
            <a:avLst/>
          </a:prstGeom>
          <a:noFill/>
        </p:spPr>
        <p:txBody>
          <a:bodyPr wrap="square" rtlCol="0">
            <a:spAutoFit/>
          </a:bodyPr>
          <a:lstStyle/>
          <a:p>
            <a:pPr defTabSz="457160"/>
            <a:r>
              <a:rPr lang="de-DE" sz="1600" b="1" err="1">
                <a:solidFill>
                  <a:srgbClr val="00446B"/>
                </a:solidFill>
                <a:latin typeface="Calibri"/>
              </a:rPr>
              <a:t>Functional</a:t>
            </a:r>
            <a:r>
              <a:rPr lang="de-DE" sz="1600" b="1">
                <a:solidFill>
                  <a:srgbClr val="00446B"/>
                </a:solidFill>
                <a:latin typeface="Calibri"/>
              </a:rPr>
              <a:t> </a:t>
            </a:r>
            <a:r>
              <a:rPr lang="de-DE" sz="1600" b="1" err="1">
                <a:solidFill>
                  <a:srgbClr val="00446B"/>
                </a:solidFill>
                <a:latin typeface="Calibri"/>
              </a:rPr>
              <a:t>description</a:t>
            </a:r>
            <a:r>
              <a:rPr lang="de-DE" sz="1600" b="1">
                <a:solidFill>
                  <a:srgbClr val="00446B"/>
                </a:solidFill>
                <a:latin typeface="Calibri"/>
              </a:rPr>
              <a:t> TANDEM PGS3</a:t>
            </a:r>
          </a:p>
        </p:txBody>
      </p:sp>
      <p:sp>
        <p:nvSpPr>
          <p:cNvPr id="58" name="Fußzeilenplatzhalter 3">
            <a:extLst>
              <a:ext uri="{FF2B5EF4-FFF2-40B4-BE49-F238E27FC236}">
                <a16:creationId xmlns:a16="http://schemas.microsoft.com/office/drawing/2014/main" id="{C579C569-9BC7-4787-845D-C0A33CD16B73}"/>
              </a:ext>
            </a:extLst>
          </p:cNvPr>
          <p:cNvSpPr>
            <a:spLocks noGrp="1"/>
          </p:cNvSpPr>
          <p:nvPr>
            <p:ph type="ftr" sz="quarter" idx="10"/>
          </p:nvPr>
        </p:nvSpPr>
        <p:spPr>
          <a:xfrm>
            <a:off x="819150" y="4738689"/>
            <a:ext cx="3086100" cy="274637"/>
          </a:xfrm>
        </p:spPr>
        <p:txBody>
          <a:bodyPr/>
          <a:lstStyle/>
          <a:p>
            <a:r>
              <a:rPr lang="de-DE" dirty="0"/>
              <a:t>2022-03-18 | MTB</a:t>
            </a:r>
          </a:p>
        </p:txBody>
      </p:sp>
    </p:spTree>
    <p:extLst>
      <p:ext uri="{BB962C8B-B14F-4D97-AF65-F5344CB8AC3E}">
        <p14:creationId xmlns:p14="http://schemas.microsoft.com/office/powerpoint/2010/main" val="3363986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78CC119-C3B6-4C6B-9915-69CA69D734C6}"/>
              </a:ext>
            </a:extLst>
          </p:cNvPr>
          <p:cNvSpPr>
            <a:spLocks noGrp="1"/>
          </p:cNvSpPr>
          <p:nvPr>
            <p:ph type="title"/>
          </p:nvPr>
        </p:nvSpPr>
        <p:spPr/>
        <p:txBody>
          <a:bodyPr>
            <a:normAutofit fontScale="90000"/>
          </a:bodyPr>
          <a:lstStyle/>
          <a:p>
            <a:r>
              <a:rPr lang="en-US"/>
              <a:t>What accessories are available for the clamping vise?</a:t>
            </a:r>
            <a:br>
              <a:rPr lang="en-US"/>
            </a:br>
            <a:endParaRPr lang="de-DE"/>
          </a:p>
        </p:txBody>
      </p:sp>
      <p:sp>
        <p:nvSpPr>
          <p:cNvPr id="4" name="Fußzeilenplatzhalter 3">
            <a:extLst>
              <a:ext uri="{FF2B5EF4-FFF2-40B4-BE49-F238E27FC236}">
                <a16:creationId xmlns:a16="http://schemas.microsoft.com/office/drawing/2014/main" id="{CF0F9848-9DE6-4820-9B9F-E3A997A09AD3}"/>
              </a:ext>
            </a:extLst>
          </p:cNvPr>
          <p:cNvSpPr>
            <a:spLocks noGrp="1"/>
          </p:cNvSpPr>
          <p:nvPr>
            <p:ph type="ftr" sz="quarter" idx="10"/>
          </p:nvPr>
        </p:nvSpPr>
        <p:spPr>
          <a:xfrm>
            <a:off x="819150" y="4742798"/>
            <a:ext cx="3086100" cy="274637"/>
          </a:xfrm>
        </p:spPr>
        <p:txBody>
          <a:bodyPr/>
          <a:lstStyle/>
          <a:p>
            <a:r>
              <a:rPr lang="de-DE"/>
              <a:t>2022-03-18 | MTB</a:t>
            </a:r>
          </a:p>
        </p:txBody>
      </p:sp>
      <p:sp>
        <p:nvSpPr>
          <p:cNvPr id="17" name="Textfeld 16">
            <a:extLst>
              <a:ext uri="{FF2B5EF4-FFF2-40B4-BE49-F238E27FC236}">
                <a16:creationId xmlns:a16="http://schemas.microsoft.com/office/drawing/2014/main" id="{2A4F199A-B41B-4223-B988-F274DF8931E3}"/>
              </a:ext>
            </a:extLst>
          </p:cNvPr>
          <p:cNvSpPr txBox="1"/>
          <p:nvPr/>
        </p:nvSpPr>
        <p:spPr>
          <a:xfrm>
            <a:off x="2887071" y="1430704"/>
            <a:ext cx="5529263" cy="738664"/>
          </a:xfrm>
          <a:prstGeom prst="rect">
            <a:avLst/>
          </a:prstGeom>
          <a:noFill/>
        </p:spPr>
        <p:txBody>
          <a:bodyPr wrap="square">
            <a:spAutoFit/>
          </a:bodyPr>
          <a:lstStyle/>
          <a:p>
            <a:r>
              <a:rPr lang="en-US" sz="1400" b="1">
                <a:solidFill>
                  <a:srgbClr val="003D6A"/>
                </a:solidFill>
              </a:rPr>
              <a:t>Top jaw blanks KTR-H</a:t>
            </a:r>
          </a:p>
          <a:p>
            <a:r>
              <a:rPr lang="en-US" sz="1400">
                <a:solidFill>
                  <a:srgbClr val="003D6A"/>
                </a:solidFill>
              </a:rPr>
              <a:t>with cross offset and prefabricated mounting holes for reworking by the customer</a:t>
            </a:r>
            <a:endParaRPr lang="de-DE" sz="1400">
              <a:solidFill>
                <a:srgbClr val="003D6A"/>
              </a:solidFill>
            </a:endParaRPr>
          </a:p>
        </p:txBody>
      </p:sp>
      <p:pic>
        <p:nvPicPr>
          <p:cNvPr id="5" name="Grafik 4" descr="Ein Bild, das Kuchen, drinnen, Mikroskop enthält.&#10;&#10;Automatisch generierte Beschreibung">
            <a:extLst>
              <a:ext uri="{FF2B5EF4-FFF2-40B4-BE49-F238E27FC236}">
                <a16:creationId xmlns:a16="http://schemas.microsoft.com/office/drawing/2014/main" id="{847C7E9F-364A-40B8-A347-F744D2F456D5}"/>
              </a:ext>
            </a:extLst>
          </p:cNvPr>
          <p:cNvPicPr>
            <a:picLocks noChangeAspect="1"/>
          </p:cNvPicPr>
          <p:nvPr/>
        </p:nvPicPr>
        <p:blipFill rotWithShape="1">
          <a:blip r:embed="rId2"/>
          <a:srcRect r="43590"/>
          <a:stretch/>
        </p:blipFill>
        <p:spPr>
          <a:xfrm>
            <a:off x="727666" y="850567"/>
            <a:ext cx="1748798" cy="1737911"/>
          </a:xfrm>
          <a:prstGeom prst="rect">
            <a:avLst/>
          </a:prstGeom>
        </p:spPr>
      </p:pic>
      <p:sp>
        <p:nvSpPr>
          <p:cNvPr id="6" name="Textfeld 5">
            <a:extLst>
              <a:ext uri="{FF2B5EF4-FFF2-40B4-BE49-F238E27FC236}">
                <a16:creationId xmlns:a16="http://schemas.microsoft.com/office/drawing/2014/main" id="{13B9D0B3-00A4-4A35-863B-4B3A38B540E6}"/>
              </a:ext>
            </a:extLst>
          </p:cNvPr>
          <p:cNvSpPr txBox="1"/>
          <p:nvPr/>
        </p:nvSpPr>
        <p:spPr>
          <a:xfrm>
            <a:off x="209550" y="4053061"/>
            <a:ext cx="6975021" cy="276999"/>
          </a:xfrm>
          <a:prstGeom prst="rect">
            <a:avLst/>
          </a:prstGeom>
          <a:noFill/>
        </p:spPr>
        <p:txBody>
          <a:bodyPr wrap="square">
            <a:spAutoFit/>
          </a:bodyPr>
          <a:lstStyle/>
          <a:p>
            <a:r>
              <a:rPr lang="en-US" sz="1200">
                <a:solidFill>
                  <a:srgbClr val="003D6A"/>
                </a:solidFill>
              </a:rPr>
              <a:t>For further accessories such as clamping bolts (e.g. for zero point clamping systems) see catalog page PGS3.</a:t>
            </a:r>
            <a:endParaRPr lang="de-DE" sz="1200">
              <a:solidFill>
                <a:srgbClr val="003D6A"/>
              </a:solidFill>
            </a:endParaRPr>
          </a:p>
        </p:txBody>
      </p:sp>
    </p:spTree>
    <p:extLst>
      <p:ext uri="{BB962C8B-B14F-4D97-AF65-F5344CB8AC3E}">
        <p14:creationId xmlns:p14="http://schemas.microsoft.com/office/powerpoint/2010/main" val="3150363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82ADD30-FDD8-480A-A684-6963F60B241C}"/>
              </a:ext>
            </a:extLst>
          </p:cNvPr>
          <p:cNvSpPr>
            <a:spLocks noGrp="1"/>
          </p:cNvSpPr>
          <p:nvPr>
            <p:ph type="title"/>
          </p:nvPr>
        </p:nvSpPr>
        <p:spPr/>
        <p:txBody>
          <a:bodyPr>
            <a:normAutofit fontScale="90000"/>
          </a:bodyPr>
          <a:lstStyle/>
          <a:p>
            <a:r>
              <a:rPr lang="de-DE" err="1"/>
              <a:t>Which</a:t>
            </a:r>
            <a:r>
              <a:rPr lang="de-DE"/>
              <a:t> </a:t>
            </a:r>
            <a:r>
              <a:rPr lang="de-DE" err="1"/>
              <a:t>robots</a:t>
            </a:r>
            <a:r>
              <a:rPr lang="de-DE"/>
              <a:t> </a:t>
            </a:r>
            <a:r>
              <a:rPr lang="de-DE" err="1"/>
              <a:t>are</a:t>
            </a:r>
            <a:r>
              <a:rPr lang="de-DE"/>
              <a:t> </a:t>
            </a:r>
            <a:r>
              <a:rPr lang="de-DE" err="1"/>
              <a:t>supported</a:t>
            </a:r>
            <a:r>
              <a:rPr lang="de-DE"/>
              <a:t>?</a:t>
            </a:r>
            <a:br>
              <a:rPr lang="de-DE"/>
            </a:br>
            <a:endParaRPr lang="de-DE"/>
          </a:p>
        </p:txBody>
      </p:sp>
      <p:sp>
        <p:nvSpPr>
          <p:cNvPr id="4" name="Fußzeilenplatzhalter 3">
            <a:extLst>
              <a:ext uri="{FF2B5EF4-FFF2-40B4-BE49-F238E27FC236}">
                <a16:creationId xmlns:a16="http://schemas.microsoft.com/office/drawing/2014/main" id="{0A153B16-B843-4F06-A766-0840895D5B02}"/>
              </a:ext>
            </a:extLst>
          </p:cNvPr>
          <p:cNvSpPr>
            <a:spLocks noGrp="1"/>
          </p:cNvSpPr>
          <p:nvPr>
            <p:ph type="ftr" sz="quarter" idx="10"/>
          </p:nvPr>
        </p:nvSpPr>
        <p:spPr/>
        <p:txBody>
          <a:bodyPr/>
          <a:lstStyle/>
          <a:p>
            <a:r>
              <a:rPr lang="de-DE"/>
              <a:t>2022-03-18 | MTB</a:t>
            </a:r>
          </a:p>
        </p:txBody>
      </p:sp>
      <p:grpSp>
        <p:nvGrpSpPr>
          <p:cNvPr id="35" name="Gruppieren 34">
            <a:extLst>
              <a:ext uri="{FF2B5EF4-FFF2-40B4-BE49-F238E27FC236}">
                <a16:creationId xmlns:a16="http://schemas.microsoft.com/office/drawing/2014/main" id="{03C71313-251D-410F-A142-09B629CB9126}"/>
              </a:ext>
            </a:extLst>
          </p:cNvPr>
          <p:cNvGrpSpPr/>
          <p:nvPr/>
        </p:nvGrpSpPr>
        <p:grpSpPr>
          <a:xfrm>
            <a:off x="439635" y="715247"/>
            <a:ext cx="3313937" cy="3250141"/>
            <a:chOff x="255565" y="982792"/>
            <a:chExt cx="3313937" cy="3250141"/>
          </a:xfrm>
        </p:grpSpPr>
        <p:grpSp>
          <p:nvGrpSpPr>
            <p:cNvPr id="29" name="Gruppieren 28">
              <a:extLst>
                <a:ext uri="{FF2B5EF4-FFF2-40B4-BE49-F238E27FC236}">
                  <a16:creationId xmlns:a16="http://schemas.microsoft.com/office/drawing/2014/main" id="{01F23547-4FBF-4A95-822C-D266B5ACF996}"/>
                </a:ext>
              </a:extLst>
            </p:cNvPr>
            <p:cNvGrpSpPr/>
            <p:nvPr/>
          </p:nvGrpSpPr>
          <p:grpSpPr>
            <a:xfrm>
              <a:off x="255565" y="982792"/>
              <a:ext cx="1707124" cy="973290"/>
              <a:chOff x="255565" y="982792"/>
              <a:chExt cx="1707124" cy="973290"/>
            </a:xfrm>
          </p:grpSpPr>
          <p:pic>
            <p:nvPicPr>
              <p:cNvPr id="5" name="Grafik 4">
                <a:extLst>
                  <a:ext uri="{FF2B5EF4-FFF2-40B4-BE49-F238E27FC236}">
                    <a16:creationId xmlns:a16="http://schemas.microsoft.com/office/drawing/2014/main" id="{31D0399E-BF2B-4A14-BAEA-3339D40C04B8}"/>
                  </a:ext>
                </a:extLst>
              </p:cNvPr>
              <p:cNvPicPr>
                <a:picLocks noChangeAspect="1"/>
              </p:cNvPicPr>
              <p:nvPr/>
            </p:nvPicPr>
            <p:blipFill>
              <a:blip r:embed="rId2"/>
              <a:stretch>
                <a:fillRect/>
              </a:stretch>
            </p:blipFill>
            <p:spPr>
              <a:xfrm>
                <a:off x="255565" y="982792"/>
                <a:ext cx="1157843" cy="213477"/>
              </a:xfrm>
              <a:prstGeom prst="rect">
                <a:avLst/>
              </a:prstGeom>
            </p:spPr>
          </p:pic>
          <p:sp>
            <p:nvSpPr>
              <p:cNvPr id="19" name="Textfeld 18">
                <a:extLst>
                  <a:ext uri="{FF2B5EF4-FFF2-40B4-BE49-F238E27FC236}">
                    <a16:creationId xmlns:a16="http://schemas.microsoft.com/office/drawing/2014/main" id="{09ED58AA-77DC-41BA-8C0B-E7BC90C4C1FD}"/>
                  </a:ext>
                </a:extLst>
              </p:cNvPr>
              <p:cNvSpPr txBox="1"/>
              <p:nvPr/>
            </p:nvSpPr>
            <p:spPr>
              <a:xfrm>
                <a:off x="975261" y="1248196"/>
                <a:ext cx="987428" cy="707886"/>
              </a:xfrm>
              <a:prstGeom prst="rect">
                <a:avLst/>
              </a:prstGeom>
              <a:noFill/>
            </p:spPr>
            <p:txBody>
              <a:bodyPr wrap="square">
                <a:spAutoFit/>
              </a:bodyPr>
              <a:lstStyle/>
              <a:p>
                <a:r>
                  <a:rPr lang="de-DE" sz="1000" b="1">
                    <a:solidFill>
                      <a:srgbClr val="00446B"/>
                    </a:solidFill>
                  </a:rPr>
                  <a:t>e-Series</a:t>
                </a:r>
                <a:br>
                  <a:rPr lang="de-DE" sz="1000">
                    <a:solidFill>
                      <a:srgbClr val="00446B"/>
                    </a:solidFill>
                  </a:rPr>
                </a:br>
                <a:r>
                  <a:rPr lang="de-DE" sz="1000">
                    <a:solidFill>
                      <a:srgbClr val="00446B"/>
                    </a:solidFill>
                  </a:rPr>
                  <a:t>UR5e</a:t>
                </a:r>
              </a:p>
              <a:p>
                <a:r>
                  <a:rPr lang="de-DE" sz="1000">
                    <a:solidFill>
                      <a:srgbClr val="00446B"/>
                    </a:solidFill>
                  </a:rPr>
                  <a:t>UR10e</a:t>
                </a:r>
              </a:p>
              <a:p>
                <a:r>
                  <a:rPr lang="de-DE" sz="1000">
                    <a:solidFill>
                      <a:srgbClr val="00446B"/>
                    </a:solidFill>
                  </a:rPr>
                  <a:t>UR16e</a:t>
                </a:r>
                <a:endParaRPr lang="de-DE"/>
              </a:p>
            </p:txBody>
          </p:sp>
        </p:grpSp>
        <p:grpSp>
          <p:nvGrpSpPr>
            <p:cNvPr id="28" name="Gruppieren 27">
              <a:extLst>
                <a:ext uri="{FF2B5EF4-FFF2-40B4-BE49-F238E27FC236}">
                  <a16:creationId xmlns:a16="http://schemas.microsoft.com/office/drawing/2014/main" id="{63181EA7-A575-4E4F-91E0-A0FD8E4171F1}"/>
                </a:ext>
              </a:extLst>
            </p:cNvPr>
            <p:cNvGrpSpPr/>
            <p:nvPr/>
          </p:nvGrpSpPr>
          <p:grpSpPr>
            <a:xfrm>
              <a:off x="2401272" y="1052497"/>
              <a:ext cx="1070377" cy="663166"/>
              <a:chOff x="2314349" y="1137216"/>
              <a:chExt cx="1070377" cy="663166"/>
            </a:xfrm>
          </p:grpSpPr>
          <p:pic>
            <p:nvPicPr>
              <p:cNvPr id="8" name="Grafik 7">
                <a:extLst>
                  <a:ext uri="{FF2B5EF4-FFF2-40B4-BE49-F238E27FC236}">
                    <a16:creationId xmlns:a16="http://schemas.microsoft.com/office/drawing/2014/main" id="{BCA7497D-072C-4790-AE84-B701A7D94387}"/>
                  </a:ext>
                </a:extLst>
              </p:cNvPr>
              <p:cNvPicPr>
                <a:picLocks noChangeAspect="1"/>
              </p:cNvPicPr>
              <p:nvPr/>
            </p:nvPicPr>
            <p:blipFill>
              <a:blip r:embed="rId3"/>
              <a:stretch>
                <a:fillRect/>
              </a:stretch>
            </p:blipFill>
            <p:spPr>
              <a:xfrm>
                <a:off x="2314349" y="1137216"/>
                <a:ext cx="502860" cy="200579"/>
              </a:xfrm>
              <a:prstGeom prst="rect">
                <a:avLst/>
              </a:prstGeom>
            </p:spPr>
          </p:pic>
          <p:sp>
            <p:nvSpPr>
              <p:cNvPr id="20" name="Textfeld 19">
                <a:extLst>
                  <a:ext uri="{FF2B5EF4-FFF2-40B4-BE49-F238E27FC236}">
                    <a16:creationId xmlns:a16="http://schemas.microsoft.com/office/drawing/2014/main" id="{3497AE09-EC57-4F7D-B0F8-A7BFF1533168}"/>
                  </a:ext>
                </a:extLst>
              </p:cNvPr>
              <p:cNvSpPr txBox="1"/>
              <p:nvPr/>
            </p:nvSpPr>
            <p:spPr>
              <a:xfrm>
                <a:off x="2397298" y="1400272"/>
                <a:ext cx="987428" cy="400110"/>
              </a:xfrm>
              <a:prstGeom prst="rect">
                <a:avLst/>
              </a:prstGeom>
              <a:noFill/>
            </p:spPr>
            <p:txBody>
              <a:bodyPr wrap="square">
                <a:spAutoFit/>
              </a:bodyPr>
              <a:lstStyle/>
              <a:p>
                <a:r>
                  <a:rPr lang="de-DE" sz="1000" dirty="0" err="1">
                    <a:solidFill>
                      <a:srgbClr val="00446B"/>
                    </a:solidFill>
                  </a:rPr>
                  <a:t>GoFa</a:t>
                </a:r>
                <a:br>
                  <a:rPr lang="de-DE" sz="1000" dirty="0">
                    <a:solidFill>
                      <a:srgbClr val="00446B"/>
                    </a:solidFill>
                  </a:rPr>
                </a:br>
                <a:r>
                  <a:rPr lang="de-DE" sz="1000" dirty="0">
                    <a:solidFill>
                      <a:srgbClr val="00446B"/>
                    </a:solidFill>
                  </a:rPr>
                  <a:t>(CRB15000)</a:t>
                </a:r>
                <a:endParaRPr lang="de-DE" dirty="0"/>
              </a:p>
            </p:txBody>
          </p:sp>
        </p:grpSp>
        <p:grpSp>
          <p:nvGrpSpPr>
            <p:cNvPr id="34" name="Gruppieren 33">
              <a:extLst>
                <a:ext uri="{FF2B5EF4-FFF2-40B4-BE49-F238E27FC236}">
                  <a16:creationId xmlns:a16="http://schemas.microsoft.com/office/drawing/2014/main" id="{146BB139-0610-4640-8733-5AC1DE1C6019}"/>
                </a:ext>
              </a:extLst>
            </p:cNvPr>
            <p:cNvGrpSpPr/>
            <p:nvPr/>
          </p:nvGrpSpPr>
          <p:grpSpPr>
            <a:xfrm>
              <a:off x="558894" y="2176238"/>
              <a:ext cx="1514784" cy="784578"/>
              <a:chOff x="5498311" y="3433347"/>
              <a:chExt cx="1514784" cy="784578"/>
            </a:xfrm>
          </p:grpSpPr>
          <p:pic>
            <p:nvPicPr>
              <p:cNvPr id="16" name="Grafik 15">
                <a:extLst>
                  <a:ext uri="{FF2B5EF4-FFF2-40B4-BE49-F238E27FC236}">
                    <a16:creationId xmlns:a16="http://schemas.microsoft.com/office/drawing/2014/main" id="{B3D93A40-F5F8-41F0-B363-B1EA101C816E}"/>
                  </a:ext>
                </a:extLst>
              </p:cNvPr>
              <p:cNvPicPr>
                <a:picLocks noChangeAspect="1"/>
              </p:cNvPicPr>
              <p:nvPr/>
            </p:nvPicPr>
            <p:blipFill>
              <a:blip r:embed="rId4"/>
              <a:stretch>
                <a:fillRect/>
              </a:stretch>
            </p:blipFill>
            <p:spPr>
              <a:xfrm>
                <a:off x="5498311" y="3433347"/>
                <a:ext cx="1021070" cy="172459"/>
              </a:xfrm>
              <a:prstGeom prst="rect">
                <a:avLst/>
              </a:prstGeom>
            </p:spPr>
          </p:pic>
          <p:sp>
            <p:nvSpPr>
              <p:cNvPr id="21" name="Textfeld 20">
                <a:extLst>
                  <a:ext uri="{FF2B5EF4-FFF2-40B4-BE49-F238E27FC236}">
                    <a16:creationId xmlns:a16="http://schemas.microsoft.com/office/drawing/2014/main" id="{CB4EF64A-260D-4734-B52A-EA02DAC2739F}"/>
                  </a:ext>
                </a:extLst>
              </p:cNvPr>
              <p:cNvSpPr txBox="1"/>
              <p:nvPr/>
            </p:nvSpPr>
            <p:spPr>
              <a:xfrm>
                <a:off x="6025667" y="3663927"/>
                <a:ext cx="987428" cy="553998"/>
              </a:xfrm>
              <a:prstGeom prst="rect">
                <a:avLst/>
              </a:prstGeom>
              <a:noFill/>
            </p:spPr>
            <p:txBody>
              <a:bodyPr wrap="square">
                <a:spAutoFit/>
              </a:bodyPr>
              <a:lstStyle/>
              <a:p>
                <a:r>
                  <a:rPr lang="de-DE" sz="1000" b="1">
                    <a:solidFill>
                      <a:srgbClr val="00446B"/>
                    </a:solidFill>
                  </a:rPr>
                  <a:t>CRX-Series</a:t>
                </a:r>
              </a:p>
              <a:p>
                <a:r>
                  <a:rPr lang="de-DE" sz="1000">
                    <a:solidFill>
                      <a:srgbClr val="00446B"/>
                    </a:solidFill>
                  </a:rPr>
                  <a:t>CRX-10iA</a:t>
                </a:r>
              </a:p>
              <a:p>
                <a:r>
                  <a:rPr lang="de-DE" sz="1000">
                    <a:solidFill>
                      <a:srgbClr val="00446B"/>
                    </a:solidFill>
                  </a:rPr>
                  <a:t>CRX-10iA/L</a:t>
                </a:r>
                <a:endParaRPr lang="de-DE"/>
              </a:p>
            </p:txBody>
          </p:sp>
        </p:grpSp>
        <p:grpSp>
          <p:nvGrpSpPr>
            <p:cNvPr id="30" name="Gruppieren 29">
              <a:extLst>
                <a:ext uri="{FF2B5EF4-FFF2-40B4-BE49-F238E27FC236}">
                  <a16:creationId xmlns:a16="http://schemas.microsoft.com/office/drawing/2014/main" id="{5D52D0BD-E11D-4410-9787-0DD0D04A3F0B}"/>
                </a:ext>
              </a:extLst>
            </p:cNvPr>
            <p:cNvGrpSpPr/>
            <p:nvPr/>
          </p:nvGrpSpPr>
          <p:grpSpPr>
            <a:xfrm>
              <a:off x="2156366" y="3197782"/>
              <a:ext cx="1413136" cy="876458"/>
              <a:chOff x="1939727" y="2063058"/>
              <a:chExt cx="1413136" cy="876458"/>
            </a:xfrm>
          </p:grpSpPr>
          <p:pic>
            <p:nvPicPr>
              <p:cNvPr id="12" name="Grafik 11">
                <a:extLst>
                  <a:ext uri="{FF2B5EF4-FFF2-40B4-BE49-F238E27FC236}">
                    <a16:creationId xmlns:a16="http://schemas.microsoft.com/office/drawing/2014/main" id="{BCEFB5E4-FCB0-485A-9FBC-BFE29F52F12B}"/>
                  </a:ext>
                </a:extLst>
              </p:cNvPr>
              <p:cNvPicPr>
                <a:picLocks noChangeAspect="1"/>
              </p:cNvPicPr>
              <p:nvPr/>
            </p:nvPicPr>
            <p:blipFill>
              <a:blip r:embed="rId5"/>
              <a:stretch>
                <a:fillRect/>
              </a:stretch>
            </p:blipFill>
            <p:spPr>
              <a:xfrm>
                <a:off x="1939727" y="2063058"/>
                <a:ext cx="566738" cy="357188"/>
              </a:xfrm>
              <a:prstGeom prst="rect">
                <a:avLst/>
              </a:prstGeom>
            </p:spPr>
          </p:pic>
          <p:sp>
            <p:nvSpPr>
              <p:cNvPr id="22" name="Textfeld 21">
                <a:extLst>
                  <a:ext uri="{FF2B5EF4-FFF2-40B4-BE49-F238E27FC236}">
                    <a16:creationId xmlns:a16="http://schemas.microsoft.com/office/drawing/2014/main" id="{6331E06D-C0AD-48F0-A4E3-D89738E6F9F0}"/>
                  </a:ext>
                </a:extLst>
              </p:cNvPr>
              <p:cNvSpPr txBox="1"/>
              <p:nvPr/>
            </p:nvSpPr>
            <p:spPr>
              <a:xfrm>
                <a:off x="2365435" y="2385518"/>
                <a:ext cx="987428" cy="553998"/>
              </a:xfrm>
              <a:prstGeom prst="rect">
                <a:avLst/>
              </a:prstGeom>
              <a:noFill/>
            </p:spPr>
            <p:txBody>
              <a:bodyPr wrap="square">
                <a:spAutoFit/>
              </a:bodyPr>
              <a:lstStyle/>
              <a:p>
                <a:r>
                  <a:rPr lang="de-DE" sz="1000">
                    <a:solidFill>
                      <a:srgbClr val="00446B"/>
                    </a:solidFill>
                  </a:rPr>
                  <a:t>TM5</a:t>
                </a:r>
              </a:p>
              <a:p>
                <a:r>
                  <a:rPr lang="de-DE" sz="1000">
                    <a:solidFill>
                      <a:srgbClr val="00446B"/>
                    </a:solidFill>
                  </a:rPr>
                  <a:t>TM12</a:t>
                </a:r>
              </a:p>
              <a:p>
                <a:r>
                  <a:rPr lang="de-DE" sz="1000">
                    <a:solidFill>
                      <a:srgbClr val="00446B"/>
                    </a:solidFill>
                  </a:rPr>
                  <a:t>TM14</a:t>
                </a:r>
                <a:endParaRPr lang="de-DE"/>
              </a:p>
            </p:txBody>
          </p:sp>
        </p:grpSp>
        <p:grpSp>
          <p:nvGrpSpPr>
            <p:cNvPr id="33" name="Gruppieren 32">
              <a:extLst>
                <a:ext uri="{FF2B5EF4-FFF2-40B4-BE49-F238E27FC236}">
                  <a16:creationId xmlns:a16="http://schemas.microsoft.com/office/drawing/2014/main" id="{59398D35-711E-4580-B4EF-EA8538EE34BF}"/>
                </a:ext>
              </a:extLst>
            </p:cNvPr>
            <p:cNvGrpSpPr/>
            <p:nvPr/>
          </p:nvGrpSpPr>
          <p:grpSpPr>
            <a:xfrm>
              <a:off x="2154508" y="2121269"/>
              <a:ext cx="1388780" cy="866135"/>
              <a:chOff x="455195" y="2506028"/>
              <a:chExt cx="1388780" cy="866135"/>
            </a:xfrm>
          </p:grpSpPr>
          <p:pic>
            <p:nvPicPr>
              <p:cNvPr id="14" name="Grafik 13">
                <a:extLst>
                  <a:ext uri="{FF2B5EF4-FFF2-40B4-BE49-F238E27FC236}">
                    <a16:creationId xmlns:a16="http://schemas.microsoft.com/office/drawing/2014/main" id="{02CA4A86-CAEC-42D3-9595-DE0C178599BC}"/>
                  </a:ext>
                </a:extLst>
              </p:cNvPr>
              <p:cNvPicPr>
                <a:picLocks noChangeAspect="1"/>
              </p:cNvPicPr>
              <p:nvPr/>
            </p:nvPicPr>
            <p:blipFill>
              <a:blip r:embed="rId6"/>
              <a:stretch>
                <a:fillRect/>
              </a:stretch>
            </p:blipFill>
            <p:spPr>
              <a:xfrm>
                <a:off x="455195" y="2506028"/>
                <a:ext cx="820769" cy="159014"/>
              </a:xfrm>
              <a:prstGeom prst="rect">
                <a:avLst/>
              </a:prstGeom>
            </p:spPr>
          </p:pic>
          <p:sp>
            <p:nvSpPr>
              <p:cNvPr id="24" name="Textfeld 23">
                <a:extLst>
                  <a:ext uri="{FF2B5EF4-FFF2-40B4-BE49-F238E27FC236}">
                    <a16:creationId xmlns:a16="http://schemas.microsoft.com/office/drawing/2014/main" id="{E04A6E78-79C8-46B7-88AC-B250C2DE37EA}"/>
                  </a:ext>
                </a:extLst>
              </p:cNvPr>
              <p:cNvSpPr txBox="1"/>
              <p:nvPr/>
            </p:nvSpPr>
            <p:spPr>
              <a:xfrm>
                <a:off x="856547" y="2818165"/>
                <a:ext cx="987428" cy="553998"/>
              </a:xfrm>
              <a:prstGeom prst="rect">
                <a:avLst/>
              </a:prstGeom>
              <a:noFill/>
            </p:spPr>
            <p:txBody>
              <a:bodyPr wrap="square">
                <a:spAutoFit/>
              </a:bodyPr>
              <a:lstStyle/>
              <a:p>
                <a:r>
                  <a:rPr lang="de-DE" sz="1000">
                    <a:solidFill>
                      <a:srgbClr val="00446B"/>
                    </a:solidFill>
                  </a:rPr>
                  <a:t>TM5</a:t>
                </a:r>
              </a:p>
              <a:p>
                <a:r>
                  <a:rPr lang="de-DE" sz="1000">
                    <a:solidFill>
                      <a:srgbClr val="00446B"/>
                    </a:solidFill>
                  </a:rPr>
                  <a:t>TM12</a:t>
                </a:r>
              </a:p>
              <a:p>
                <a:r>
                  <a:rPr lang="de-DE" sz="1000">
                    <a:solidFill>
                      <a:srgbClr val="00446B"/>
                    </a:solidFill>
                  </a:rPr>
                  <a:t>TM14</a:t>
                </a:r>
                <a:endParaRPr lang="de-DE"/>
              </a:p>
            </p:txBody>
          </p:sp>
        </p:grpSp>
        <p:grpSp>
          <p:nvGrpSpPr>
            <p:cNvPr id="32" name="Gruppieren 31">
              <a:extLst>
                <a:ext uri="{FF2B5EF4-FFF2-40B4-BE49-F238E27FC236}">
                  <a16:creationId xmlns:a16="http://schemas.microsoft.com/office/drawing/2014/main" id="{5C568B54-876F-4D8E-8DE9-CD5BD717E4DD}"/>
                </a:ext>
              </a:extLst>
            </p:cNvPr>
            <p:cNvGrpSpPr/>
            <p:nvPr/>
          </p:nvGrpSpPr>
          <p:grpSpPr>
            <a:xfrm>
              <a:off x="704144" y="3340096"/>
              <a:ext cx="1550113" cy="892837"/>
              <a:chOff x="4071887" y="3303544"/>
              <a:chExt cx="1550113" cy="892837"/>
            </a:xfrm>
          </p:grpSpPr>
          <p:pic>
            <p:nvPicPr>
              <p:cNvPr id="25" name="Grafik 24">
                <a:extLst>
                  <a:ext uri="{FF2B5EF4-FFF2-40B4-BE49-F238E27FC236}">
                    <a16:creationId xmlns:a16="http://schemas.microsoft.com/office/drawing/2014/main" id="{4A602962-E35A-497F-A673-AC4858F262C3}"/>
                  </a:ext>
                </a:extLst>
              </p:cNvPr>
              <p:cNvPicPr>
                <a:picLocks noChangeAspect="1"/>
              </p:cNvPicPr>
              <p:nvPr/>
            </p:nvPicPr>
            <p:blipFill rotWithShape="1">
              <a:blip r:embed="rId7"/>
              <a:srcRect l="1" t="29853" r="2241" b="19177"/>
              <a:stretch/>
            </p:blipFill>
            <p:spPr>
              <a:xfrm>
                <a:off x="4071887" y="3303544"/>
                <a:ext cx="952833" cy="496791"/>
              </a:xfrm>
              <a:prstGeom prst="rect">
                <a:avLst/>
              </a:prstGeom>
            </p:spPr>
          </p:pic>
          <p:sp>
            <p:nvSpPr>
              <p:cNvPr id="26" name="Textfeld 25">
                <a:extLst>
                  <a:ext uri="{FF2B5EF4-FFF2-40B4-BE49-F238E27FC236}">
                    <a16:creationId xmlns:a16="http://schemas.microsoft.com/office/drawing/2014/main" id="{2BB909D1-A7D2-4B75-BD88-7E0B286A6E77}"/>
                  </a:ext>
                </a:extLst>
              </p:cNvPr>
              <p:cNvSpPr txBox="1"/>
              <p:nvPr/>
            </p:nvSpPr>
            <p:spPr>
              <a:xfrm>
                <a:off x="4634572" y="3642383"/>
                <a:ext cx="987428" cy="553998"/>
              </a:xfrm>
              <a:prstGeom prst="rect">
                <a:avLst/>
              </a:prstGeom>
              <a:noFill/>
            </p:spPr>
            <p:txBody>
              <a:bodyPr wrap="square">
                <a:spAutoFit/>
              </a:bodyPr>
              <a:lstStyle/>
              <a:p>
                <a:r>
                  <a:rPr lang="de-DE" sz="1000">
                    <a:solidFill>
                      <a:srgbClr val="00446B"/>
                    </a:solidFill>
                  </a:rPr>
                  <a:t>A-Serie</a:t>
                </a:r>
              </a:p>
              <a:p>
                <a:r>
                  <a:rPr lang="de-DE" sz="1000">
                    <a:solidFill>
                      <a:srgbClr val="00446B"/>
                    </a:solidFill>
                  </a:rPr>
                  <a:t>M-Serie</a:t>
                </a:r>
              </a:p>
              <a:p>
                <a:r>
                  <a:rPr lang="de-DE" sz="1000">
                    <a:solidFill>
                      <a:srgbClr val="00446B"/>
                    </a:solidFill>
                  </a:rPr>
                  <a:t>H-Serie</a:t>
                </a:r>
                <a:endParaRPr lang="de-DE"/>
              </a:p>
            </p:txBody>
          </p:sp>
        </p:grpSp>
      </p:grpSp>
      <p:pic>
        <p:nvPicPr>
          <p:cNvPr id="39" name="Grafik 38" descr="Ein Bild, das Spielzeug enthält.&#10;&#10;Automatisch generierte Beschreibung">
            <a:extLst>
              <a:ext uri="{FF2B5EF4-FFF2-40B4-BE49-F238E27FC236}">
                <a16:creationId xmlns:a16="http://schemas.microsoft.com/office/drawing/2014/main" id="{956FEC0B-650A-4CF8-B5CB-8CE7BE25D488}"/>
              </a:ext>
            </a:extLst>
          </p:cNvPr>
          <p:cNvPicPr>
            <a:picLocks noChangeAspect="1"/>
          </p:cNvPicPr>
          <p:nvPr/>
        </p:nvPicPr>
        <p:blipFill>
          <a:blip r:embed="rId8"/>
          <a:stretch>
            <a:fillRect/>
          </a:stretch>
        </p:blipFill>
        <p:spPr>
          <a:xfrm>
            <a:off x="4203167" y="877465"/>
            <a:ext cx="1373139" cy="823161"/>
          </a:xfrm>
          <a:prstGeom prst="rect">
            <a:avLst/>
          </a:prstGeom>
        </p:spPr>
      </p:pic>
      <p:pic>
        <p:nvPicPr>
          <p:cNvPr id="41" name="Grafik 40" descr="Marke folgen mit einfarbiger Füllung">
            <a:extLst>
              <a:ext uri="{FF2B5EF4-FFF2-40B4-BE49-F238E27FC236}">
                <a16:creationId xmlns:a16="http://schemas.microsoft.com/office/drawing/2014/main" id="{938B721B-448E-40BB-8E75-0E2497BE65E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735391" y="997799"/>
            <a:ext cx="553998" cy="553998"/>
          </a:xfrm>
          <a:prstGeom prst="rect">
            <a:avLst/>
          </a:prstGeom>
        </p:spPr>
      </p:pic>
      <p:sp>
        <p:nvSpPr>
          <p:cNvPr id="43" name="Textfeld 42">
            <a:extLst>
              <a:ext uri="{FF2B5EF4-FFF2-40B4-BE49-F238E27FC236}">
                <a16:creationId xmlns:a16="http://schemas.microsoft.com/office/drawing/2014/main" id="{B2F52829-BBF0-40FD-BD61-5A224D1E48EA}"/>
              </a:ext>
            </a:extLst>
          </p:cNvPr>
          <p:cNvSpPr txBox="1"/>
          <p:nvPr/>
        </p:nvSpPr>
        <p:spPr>
          <a:xfrm>
            <a:off x="4205918" y="1780394"/>
            <a:ext cx="1438275" cy="307777"/>
          </a:xfrm>
          <a:prstGeom prst="rect">
            <a:avLst/>
          </a:prstGeom>
          <a:noFill/>
        </p:spPr>
        <p:txBody>
          <a:bodyPr wrap="square">
            <a:spAutoFit/>
          </a:bodyPr>
          <a:lstStyle/>
          <a:p>
            <a:pPr algn="ctr"/>
            <a:r>
              <a:rPr lang="de-DE" sz="1400" b="1" err="1">
                <a:solidFill>
                  <a:srgbClr val="00446B"/>
                </a:solidFill>
              </a:rPr>
              <a:t>Component</a:t>
            </a:r>
            <a:endParaRPr lang="de-DE" sz="1400" b="1">
              <a:solidFill>
                <a:srgbClr val="00446B"/>
              </a:solidFill>
            </a:endParaRPr>
          </a:p>
        </p:txBody>
      </p:sp>
      <p:sp>
        <p:nvSpPr>
          <p:cNvPr id="44" name="Textfeld 43">
            <a:extLst>
              <a:ext uri="{FF2B5EF4-FFF2-40B4-BE49-F238E27FC236}">
                <a16:creationId xmlns:a16="http://schemas.microsoft.com/office/drawing/2014/main" id="{CC423687-0268-4B23-B687-DAB6A357DB4B}"/>
              </a:ext>
            </a:extLst>
          </p:cNvPr>
          <p:cNvSpPr txBox="1"/>
          <p:nvPr/>
        </p:nvSpPr>
        <p:spPr>
          <a:xfrm>
            <a:off x="6128786" y="1780394"/>
            <a:ext cx="2263172" cy="307777"/>
          </a:xfrm>
          <a:prstGeom prst="rect">
            <a:avLst/>
          </a:prstGeom>
          <a:noFill/>
        </p:spPr>
        <p:txBody>
          <a:bodyPr wrap="square">
            <a:spAutoFit/>
          </a:bodyPr>
          <a:lstStyle/>
          <a:p>
            <a:pPr algn="ctr"/>
            <a:r>
              <a:rPr lang="de-DE" sz="1400" b="1">
                <a:solidFill>
                  <a:srgbClr val="00446B"/>
                </a:solidFill>
              </a:rPr>
              <a:t>Robot Connection Kit</a:t>
            </a:r>
          </a:p>
        </p:txBody>
      </p:sp>
      <p:grpSp>
        <p:nvGrpSpPr>
          <p:cNvPr id="57" name="Gruppieren 56">
            <a:extLst>
              <a:ext uri="{FF2B5EF4-FFF2-40B4-BE49-F238E27FC236}">
                <a16:creationId xmlns:a16="http://schemas.microsoft.com/office/drawing/2014/main" id="{94F8FCE6-D9E2-46ED-A81F-49F1EFEB7459}"/>
              </a:ext>
            </a:extLst>
          </p:cNvPr>
          <p:cNvGrpSpPr/>
          <p:nvPr/>
        </p:nvGrpSpPr>
        <p:grpSpPr>
          <a:xfrm>
            <a:off x="6391382" y="2612490"/>
            <a:ext cx="6057103" cy="1312200"/>
            <a:chOff x="6732136" y="2828822"/>
            <a:chExt cx="6057103" cy="1312200"/>
          </a:xfrm>
        </p:grpSpPr>
        <p:pic>
          <p:nvPicPr>
            <p:cNvPr id="48" name="Grafik 47" descr="Abzeichen Tick1 mit einfarbiger Füllung">
              <a:extLst>
                <a:ext uri="{FF2B5EF4-FFF2-40B4-BE49-F238E27FC236}">
                  <a16:creationId xmlns:a16="http://schemas.microsoft.com/office/drawing/2014/main" id="{23963795-1B90-491A-B113-86EF336C92D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732136" y="2828822"/>
              <a:ext cx="394994" cy="394994"/>
            </a:xfrm>
            <a:prstGeom prst="rect">
              <a:avLst/>
            </a:prstGeom>
          </p:spPr>
        </p:pic>
        <p:sp>
          <p:nvSpPr>
            <p:cNvPr id="50" name="Textfeld 49">
              <a:extLst>
                <a:ext uri="{FF2B5EF4-FFF2-40B4-BE49-F238E27FC236}">
                  <a16:creationId xmlns:a16="http://schemas.microsoft.com/office/drawing/2014/main" id="{36A72C2E-B94D-4D87-9274-7BC978A4767F}"/>
                </a:ext>
              </a:extLst>
            </p:cNvPr>
            <p:cNvSpPr txBox="1"/>
            <p:nvPr/>
          </p:nvSpPr>
          <p:spPr>
            <a:xfrm>
              <a:off x="7050428" y="2872430"/>
              <a:ext cx="2263172" cy="307777"/>
            </a:xfrm>
            <a:prstGeom prst="rect">
              <a:avLst/>
            </a:prstGeom>
            <a:noFill/>
          </p:spPr>
          <p:txBody>
            <a:bodyPr wrap="square">
              <a:spAutoFit/>
            </a:bodyPr>
            <a:lstStyle/>
            <a:p>
              <a:r>
                <a:rPr lang="de-DE" sz="1400" b="1" err="1">
                  <a:solidFill>
                    <a:srgbClr val="00446B"/>
                  </a:solidFill>
                </a:rPr>
                <a:t>Mechanical</a:t>
              </a:r>
              <a:r>
                <a:rPr lang="de-DE" sz="1400" b="1">
                  <a:solidFill>
                    <a:srgbClr val="00446B"/>
                  </a:solidFill>
                </a:rPr>
                <a:t> Adaption</a:t>
              </a:r>
            </a:p>
          </p:txBody>
        </p:sp>
        <p:pic>
          <p:nvPicPr>
            <p:cNvPr id="51" name="Grafik 50" descr="Abzeichen Tick1 mit einfarbiger Füllung">
              <a:extLst>
                <a:ext uri="{FF2B5EF4-FFF2-40B4-BE49-F238E27FC236}">
                  <a16:creationId xmlns:a16="http://schemas.microsoft.com/office/drawing/2014/main" id="{11632BE1-205B-4E37-908D-B0070C2FF82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732136" y="3287425"/>
              <a:ext cx="394994" cy="394994"/>
            </a:xfrm>
            <a:prstGeom prst="rect">
              <a:avLst/>
            </a:prstGeom>
          </p:spPr>
        </p:pic>
        <p:pic>
          <p:nvPicPr>
            <p:cNvPr id="52" name="Grafik 51" descr="Abzeichen Tick1 mit einfarbiger Füllung">
              <a:extLst>
                <a:ext uri="{FF2B5EF4-FFF2-40B4-BE49-F238E27FC236}">
                  <a16:creationId xmlns:a16="http://schemas.microsoft.com/office/drawing/2014/main" id="{31B8687B-E685-45BF-ABE6-6B517ECC6426}"/>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732136" y="3746028"/>
              <a:ext cx="394994" cy="394994"/>
            </a:xfrm>
            <a:prstGeom prst="rect">
              <a:avLst/>
            </a:prstGeom>
          </p:spPr>
        </p:pic>
        <p:sp>
          <p:nvSpPr>
            <p:cNvPr id="54" name="Textfeld 53">
              <a:extLst>
                <a:ext uri="{FF2B5EF4-FFF2-40B4-BE49-F238E27FC236}">
                  <a16:creationId xmlns:a16="http://schemas.microsoft.com/office/drawing/2014/main" id="{FB624FDD-D630-4D16-8396-4260E09461E3}"/>
                </a:ext>
              </a:extLst>
            </p:cNvPr>
            <p:cNvSpPr txBox="1"/>
            <p:nvPr/>
          </p:nvSpPr>
          <p:spPr>
            <a:xfrm>
              <a:off x="7059953" y="3789191"/>
              <a:ext cx="4681536" cy="307777"/>
            </a:xfrm>
            <a:prstGeom prst="rect">
              <a:avLst/>
            </a:prstGeom>
            <a:noFill/>
          </p:spPr>
          <p:txBody>
            <a:bodyPr wrap="square">
              <a:spAutoFit/>
            </a:bodyPr>
            <a:lstStyle/>
            <a:p>
              <a:r>
                <a:rPr lang="de-DE" sz="1400" b="1">
                  <a:solidFill>
                    <a:srgbClr val="00446B"/>
                  </a:solidFill>
                </a:rPr>
                <a:t>Software Integration</a:t>
              </a:r>
            </a:p>
          </p:txBody>
        </p:sp>
        <p:sp>
          <p:nvSpPr>
            <p:cNvPr id="56" name="Textfeld 55">
              <a:extLst>
                <a:ext uri="{FF2B5EF4-FFF2-40B4-BE49-F238E27FC236}">
                  <a16:creationId xmlns:a16="http://schemas.microsoft.com/office/drawing/2014/main" id="{FABEBF76-4C59-4599-9287-34FD89C8A24F}"/>
                </a:ext>
              </a:extLst>
            </p:cNvPr>
            <p:cNvSpPr txBox="1"/>
            <p:nvPr/>
          </p:nvSpPr>
          <p:spPr>
            <a:xfrm>
              <a:off x="7059953" y="3335364"/>
              <a:ext cx="5729286" cy="307777"/>
            </a:xfrm>
            <a:prstGeom prst="rect">
              <a:avLst/>
            </a:prstGeom>
            <a:noFill/>
          </p:spPr>
          <p:txBody>
            <a:bodyPr wrap="square">
              <a:spAutoFit/>
            </a:bodyPr>
            <a:lstStyle/>
            <a:p>
              <a:r>
                <a:rPr lang="de-DE" sz="1400" b="1">
                  <a:solidFill>
                    <a:srgbClr val="00446B"/>
                  </a:solidFill>
                </a:rPr>
                <a:t>Electric Adaption</a:t>
              </a:r>
            </a:p>
          </p:txBody>
        </p:sp>
      </p:grpSp>
      <p:pic>
        <p:nvPicPr>
          <p:cNvPr id="59" name="Grafik 58" descr="Ein Bild, das Text, Kabel, Verbinder enthält.&#10;&#10;Automatisch generierte Beschreibung">
            <a:extLst>
              <a:ext uri="{FF2B5EF4-FFF2-40B4-BE49-F238E27FC236}">
                <a16:creationId xmlns:a16="http://schemas.microsoft.com/office/drawing/2014/main" id="{A01150AA-5B5A-432A-B36C-A60D84661A51}"/>
              </a:ext>
            </a:extLst>
          </p:cNvPr>
          <p:cNvPicPr>
            <a:picLocks noChangeAspect="1"/>
          </p:cNvPicPr>
          <p:nvPr/>
        </p:nvPicPr>
        <p:blipFill>
          <a:blip r:embed="rId13"/>
          <a:stretch>
            <a:fillRect/>
          </a:stretch>
        </p:blipFill>
        <p:spPr>
          <a:xfrm>
            <a:off x="6475946" y="794651"/>
            <a:ext cx="1568852" cy="995943"/>
          </a:xfrm>
          <a:prstGeom prst="rect">
            <a:avLst/>
          </a:prstGeom>
        </p:spPr>
      </p:pic>
      <p:pic>
        <p:nvPicPr>
          <p:cNvPr id="61" name="Grafik 60" descr="Ein Bild, das Mikroskop enthält.&#10;&#10;Automatisch generierte Beschreibung">
            <a:extLst>
              <a:ext uri="{FF2B5EF4-FFF2-40B4-BE49-F238E27FC236}">
                <a16:creationId xmlns:a16="http://schemas.microsoft.com/office/drawing/2014/main" id="{84A16F64-4199-4C5F-8079-442E002DD95E}"/>
              </a:ext>
            </a:extLst>
          </p:cNvPr>
          <p:cNvPicPr>
            <a:picLocks noChangeAspect="1"/>
          </p:cNvPicPr>
          <p:nvPr/>
        </p:nvPicPr>
        <p:blipFill>
          <a:blip r:embed="rId14"/>
          <a:stretch>
            <a:fillRect/>
          </a:stretch>
        </p:blipFill>
        <p:spPr>
          <a:xfrm>
            <a:off x="3958215" y="2340751"/>
            <a:ext cx="2317111" cy="1822308"/>
          </a:xfrm>
          <a:prstGeom prst="rect">
            <a:avLst/>
          </a:prstGeom>
        </p:spPr>
      </p:pic>
      <p:pic>
        <p:nvPicPr>
          <p:cNvPr id="9" name="Grafik 8">
            <a:extLst>
              <a:ext uri="{FF2B5EF4-FFF2-40B4-BE49-F238E27FC236}">
                <a16:creationId xmlns:a16="http://schemas.microsoft.com/office/drawing/2014/main" id="{0F7D34EF-A671-47F4-9A37-C6C2888DF9FA}"/>
              </a:ext>
            </a:extLst>
          </p:cNvPr>
          <p:cNvPicPr>
            <a:picLocks noChangeAspect="1"/>
          </p:cNvPicPr>
          <p:nvPr/>
        </p:nvPicPr>
        <p:blipFill>
          <a:blip r:embed="rId15"/>
          <a:stretch>
            <a:fillRect/>
          </a:stretch>
        </p:blipFill>
        <p:spPr>
          <a:xfrm>
            <a:off x="2045888" y="2081152"/>
            <a:ext cx="783888" cy="648008"/>
          </a:xfrm>
          <a:prstGeom prst="rect">
            <a:avLst/>
          </a:prstGeom>
        </p:spPr>
      </p:pic>
      <p:pic>
        <p:nvPicPr>
          <p:cNvPr id="18" name="Grafik 17">
            <a:extLst>
              <a:ext uri="{FF2B5EF4-FFF2-40B4-BE49-F238E27FC236}">
                <a16:creationId xmlns:a16="http://schemas.microsoft.com/office/drawing/2014/main" id="{4EB8F8D4-061D-4291-9BC8-7DB3B9E49864}"/>
              </a:ext>
            </a:extLst>
          </p:cNvPr>
          <p:cNvPicPr>
            <a:picLocks noChangeAspect="1"/>
          </p:cNvPicPr>
          <p:nvPr/>
        </p:nvPicPr>
        <p:blipFill>
          <a:blip r:embed="rId14"/>
          <a:stretch>
            <a:fillRect/>
          </a:stretch>
        </p:blipFill>
        <p:spPr>
          <a:xfrm>
            <a:off x="334062" y="1022650"/>
            <a:ext cx="876057" cy="688981"/>
          </a:xfrm>
          <a:prstGeom prst="rect">
            <a:avLst/>
          </a:prstGeom>
        </p:spPr>
      </p:pic>
      <p:pic>
        <p:nvPicPr>
          <p:cNvPr id="36" name="Grafik 35">
            <a:extLst>
              <a:ext uri="{FF2B5EF4-FFF2-40B4-BE49-F238E27FC236}">
                <a16:creationId xmlns:a16="http://schemas.microsoft.com/office/drawing/2014/main" id="{F5FE15F9-A922-4C3C-9014-5409C014E156}"/>
              </a:ext>
            </a:extLst>
          </p:cNvPr>
          <p:cNvPicPr>
            <a:picLocks noChangeAspect="1"/>
          </p:cNvPicPr>
          <p:nvPr/>
        </p:nvPicPr>
        <p:blipFill>
          <a:blip r:embed="rId16"/>
          <a:stretch>
            <a:fillRect/>
          </a:stretch>
        </p:blipFill>
        <p:spPr>
          <a:xfrm>
            <a:off x="1931314" y="1050861"/>
            <a:ext cx="861772" cy="676480"/>
          </a:xfrm>
          <a:prstGeom prst="rect">
            <a:avLst/>
          </a:prstGeom>
        </p:spPr>
      </p:pic>
      <p:pic>
        <p:nvPicPr>
          <p:cNvPr id="38" name="Grafik 37">
            <a:extLst>
              <a:ext uri="{FF2B5EF4-FFF2-40B4-BE49-F238E27FC236}">
                <a16:creationId xmlns:a16="http://schemas.microsoft.com/office/drawing/2014/main" id="{7A2095DF-BCBF-4018-B1A3-A61CB4ED3C09}"/>
              </a:ext>
            </a:extLst>
          </p:cNvPr>
          <p:cNvPicPr>
            <a:picLocks noChangeAspect="1"/>
          </p:cNvPicPr>
          <p:nvPr/>
        </p:nvPicPr>
        <p:blipFill>
          <a:blip r:embed="rId17"/>
          <a:stretch>
            <a:fillRect/>
          </a:stretch>
        </p:blipFill>
        <p:spPr>
          <a:xfrm>
            <a:off x="537742" y="3422006"/>
            <a:ext cx="860205" cy="715319"/>
          </a:xfrm>
          <a:prstGeom prst="rect">
            <a:avLst/>
          </a:prstGeom>
        </p:spPr>
      </p:pic>
      <p:pic>
        <p:nvPicPr>
          <p:cNvPr id="42" name="Grafik 41">
            <a:extLst>
              <a:ext uri="{FF2B5EF4-FFF2-40B4-BE49-F238E27FC236}">
                <a16:creationId xmlns:a16="http://schemas.microsoft.com/office/drawing/2014/main" id="{D055EA59-C98E-4346-B302-9BD60DFF099D}"/>
              </a:ext>
            </a:extLst>
          </p:cNvPr>
          <p:cNvPicPr>
            <a:picLocks noChangeAspect="1"/>
          </p:cNvPicPr>
          <p:nvPr/>
        </p:nvPicPr>
        <p:blipFill>
          <a:blip r:embed="rId18"/>
          <a:stretch>
            <a:fillRect/>
          </a:stretch>
        </p:blipFill>
        <p:spPr>
          <a:xfrm>
            <a:off x="569548" y="2195535"/>
            <a:ext cx="785581" cy="715319"/>
          </a:xfrm>
          <a:prstGeom prst="rect">
            <a:avLst/>
          </a:prstGeom>
        </p:spPr>
      </p:pic>
      <p:pic>
        <p:nvPicPr>
          <p:cNvPr id="46" name="Grafik 45">
            <a:extLst>
              <a:ext uri="{FF2B5EF4-FFF2-40B4-BE49-F238E27FC236}">
                <a16:creationId xmlns:a16="http://schemas.microsoft.com/office/drawing/2014/main" id="{70FF0110-018D-4C96-A441-A17605DA9018}"/>
              </a:ext>
            </a:extLst>
          </p:cNvPr>
          <p:cNvPicPr>
            <a:picLocks noChangeAspect="1"/>
          </p:cNvPicPr>
          <p:nvPr/>
        </p:nvPicPr>
        <p:blipFill>
          <a:blip r:embed="rId19"/>
          <a:stretch>
            <a:fillRect/>
          </a:stretch>
        </p:blipFill>
        <p:spPr>
          <a:xfrm>
            <a:off x="2055413" y="3332397"/>
            <a:ext cx="861385" cy="712072"/>
          </a:xfrm>
          <a:prstGeom prst="rect">
            <a:avLst/>
          </a:prstGeom>
        </p:spPr>
      </p:pic>
      <p:sp>
        <p:nvSpPr>
          <p:cNvPr id="7" name="Textplatzhalter 6">
            <a:extLst>
              <a:ext uri="{FF2B5EF4-FFF2-40B4-BE49-F238E27FC236}">
                <a16:creationId xmlns:a16="http://schemas.microsoft.com/office/drawing/2014/main" id="{10A47929-7365-478B-AAB6-209D8B460C1E}"/>
              </a:ext>
            </a:extLst>
          </p:cNvPr>
          <p:cNvSpPr>
            <a:spLocks noGrp="1"/>
          </p:cNvSpPr>
          <p:nvPr>
            <p:ph type="body" sz="quarter" idx="12"/>
          </p:nvPr>
        </p:nvSpPr>
        <p:spPr/>
        <p:txBody>
          <a:bodyPr/>
          <a:lstStyle/>
          <a:p>
            <a:endParaRPr lang="de-DE"/>
          </a:p>
        </p:txBody>
      </p:sp>
    </p:spTree>
    <p:extLst>
      <p:ext uri="{BB962C8B-B14F-4D97-AF65-F5344CB8AC3E}">
        <p14:creationId xmlns:p14="http://schemas.microsoft.com/office/powerpoint/2010/main" val="3176085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C8A9502-A391-463F-B014-D2B04FD8E78C}"/>
              </a:ext>
            </a:extLst>
          </p:cNvPr>
          <p:cNvSpPr>
            <a:spLocks noGrp="1"/>
          </p:cNvSpPr>
          <p:nvPr>
            <p:ph type="title"/>
          </p:nvPr>
        </p:nvSpPr>
        <p:spPr/>
        <p:txBody>
          <a:bodyPr>
            <a:normAutofit fontScale="90000"/>
          </a:bodyPr>
          <a:lstStyle/>
          <a:p>
            <a:r>
              <a:rPr lang="de-DE"/>
              <a:t>Robot Connection Kits</a:t>
            </a:r>
            <a:br>
              <a:rPr lang="de-DE"/>
            </a:br>
            <a:endParaRPr lang="de-DE"/>
          </a:p>
        </p:txBody>
      </p:sp>
      <p:sp>
        <p:nvSpPr>
          <p:cNvPr id="3" name="Textplatzhalter 2">
            <a:extLst>
              <a:ext uri="{FF2B5EF4-FFF2-40B4-BE49-F238E27FC236}">
                <a16:creationId xmlns:a16="http://schemas.microsoft.com/office/drawing/2014/main" id="{CBE82076-4289-4D8D-A8BE-1CB5F56B769C}"/>
              </a:ext>
            </a:extLst>
          </p:cNvPr>
          <p:cNvSpPr>
            <a:spLocks noGrp="1"/>
          </p:cNvSpPr>
          <p:nvPr>
            <p:ph type="body" sz="quarter" idx="12"/>
          </p:nvPr>
        </p:nvSpPr>
        <p:spPr>
          <a:xfrm>
            <a:off x="209550" y="1024339"/>
            <a:ext cx="5248929" cy="3275436"/>
          </a:xfrm>
        </p:spPr>
        <p:txBody>
          <a:bodyPr>
            <a:normAutofit/>
          </a:bodyPr>
          <a:lstStyle/>
          <a:p>
            <a:r>
              <a:rPr lang="en-US" sz="1400"/>
              <a:t>The combination of a suitable connection package and the used robot enables seamless interaction between the component and the robot.</a:t>
            </a:r>
          </a:p>
          <a:p>
            <a:endParaRPr lang="en-US" sz="1400"/>
          </a:p>
          <a:p>
            <a:r>
              <a:rPr lang="en-US" sz="1400" b="1"/>
              <a:t>Scope of delivery of the gripper connection package:</a:t>
            </a:r>
          </a:p>
          <a:p>
            <a:r>
              <a:rPr lang="en-US" sz="1400"/>
              <a:t>Robot adapter plate, Velcro stripes for attaching cables and hoses, connection cable (5m)*, pneumatic hose (10m), USB stick (empty), leaflet with link to MTB download area</a:t>
            </a:r>
          </a:p>
          <a:p>
            <a:endParaRPr lang="en-US" sz="1400"/>
          </a:p>
          <a:p>
            <a:r>
              <a:rPr lang="en-US" sz="1400" b="1"/>
              <a:t>Scope of delivery connection package power clamp:</a:t>
            </a:r>
          </a:p>
          <a:p>
            <a:r>
              <a:rPr lang="en-US" sz="1400"/>
              <a:t>Connecting cable (5m)*, pneumatic hose (20m), tension spring for hose protection, USB stick (empty), leaflet with link to MTB download area</a:t>
            </a:r>
            <a:endParaRPr lang="de-DE" sz="1400"/>
          </a:p>
        </p:txBody>
      </p:sp>
      <p:sp>
        <p:nvSpPr>
          <p:cNvPr id="4" name="Fußzeilenplatzhalter 3">
            <a:extLst>
              <a:ext uri="{FF2B5EF4-FFF2-40B4-BE49-F238E27FC236}">
                <a16:creationId xmlns:a16="http://schemas.microsoft.com/office/drawing/2014/main" id="{AEFBB2F0-CCE3-4667-B48B-9465B8DBDE09}"/>
              </a:ext>
            </a:extLst>
          </p:cNvPr>
          <p:cNvSpPr>
            <a:spLocks noGrp="1"/>
          </p:cNvSpPr>
          <p:nvPr>
            <p:ph type="ftr" sz="quarter" idx="10"/>
          </p:nvPr>
        </p:nvSpPr>
        <p:spPr/>
        <p:txBody>
          <a:bodyPr/>
          <a:lstStyle/>
          <a:p>
            <a:r>
              <a:rPr lang="de-DE"/>
              <a:t>2022-03-18 | MTB</a:t>
            </a:r>
          </a:p>
        </p:txBody>
      </p:sp>
      <p:pic>
        <p:nvPicPr>
          <p:cNvPr id="7" name="Grafik 6" descr="Ein Bild, das Text, Kabel, Verbinder enthält.&#10;&#10;Automatisch generierte Beschreibung">
            <a:extLst>
              <a:ext uri="{FF2B5EF4-FFF2-40B4-BE49-F238E27FC236}">
                <a16:creationId xmlns:a16="http://schemas.microsoft.com/office/drawing/2014/main" id="{17DCA66D-5515-40A5-89EA-A4379116E1DF}"/>
              </a:ext>
            </a:extLst>
          </p:cNvPr>
          <p:cNvPicPr>
            <a:picLocks noChangeAspect="1"/>
          </p:cNvPicPr>
          <p:nvPr/>
        </p:nvPicPr>
        <p:blipFill>
          <a:blip r:embed="rId2"/>
          <a:stretch>
            <a:fillRect/>
          </a:stretch>
        </p:blipFill>
        <p:spPr>
          <a:xfrm>
            <a:off x="6198853" y="219587"/>
            <a:ext cx="2092945" cy="1328649"/>
          </a:xfrm>
          <a:prstGeom prst="rect">
            <a:avLst/>
          </a:prstGeom>
        </p:spPr>
      </p:pic>
      <p:pic>
        <p:nvPicPr>
          <p:cNvPr id="9" name="Grafik 8">
            <a:extLst>
              <a:ext uri="{FF2B5EF4-FFF2-40B4-BE49-F238E27FC236}">
                <a16:creationId xmlns:a16="http://schemas.microsoft.com/office/drawing/2014/main" id="{4F0B9F5D-E09A-429A-8137-9D55463E1767}"/>
              </a:ext>
            </a:extLst>
          </p:cNvPr>
          <p:cNvPicPr>
            <a:picLocks noChangeAspect="1"/>
          </p:cNvPicPr>
          <p:nvPr/>
        </p:nvPicPr>
        <p:blipFill>
          <a:blip r:embed="rId3"/>
          <a:stretch>
            <a:fillRect/>
          </a:stretch>
        </p:blipFill>
        <p:spPr>
          <a:xfrm>
            <a:off x="5702475" y="1765746"/>
            <a:ext cx="3108936" cy="1154653"/>
          </a:xfrm>
          <a:prstGeom prst="rect">
            <a:avLst/>
          </a:prstGeom>
        </p:spPr>
      </p:pic>
      <p:pic>
        <p:nvPicPr>
          <p:cNvPr id="11" name="Grafik 10">
            <a:extLst>
              <a:ext uri="{FF2B5EF4-FFF2-40B4-BE49-F238E27FC236}">
                <a16:creationId xmlns:a16="http://schemas.microsoft.com/office/drawing/2014/main" id="{22DD74A9-3780-4674-955A-96D8616C0465}"/>
              </a:ext>
            </a:extLst>
          </p:cNvPr>
          <p:cNvPicPr>
            <a:picLocks noChangeAspect="1"/>
          </p:cNvPicPr>
          <p:nvPr/>
        </p:nvPicPr>
        <p:blipFill>
          <a:blip r:embed="rId4"/>
          <a:stretch>
            <a:fillRect/>
          </a:stretch>
        </p:blipFill>
        <p:spPr>
          <a:xfrm>
            <a:off x="5702475" y="2920399"/>
            <a:ext cx="3108936" cy="1154653"/>
          </a:xfrm>
          <a:prstGeom prst="rect">
            <a:avLst/>
          </a:prstGeom>
        </p:spPr>
      </p:pic>
      <p:sp>
        <p:nvSpPr>
          <p:cNvPr id="12" name="Rechteck 11">
            <a:extLst>
              <a:ext uri="{FF2B5EF4-FFF2-40B4-BE49-F238E27FC236}">
                <a16:creationId xmlns:a16="http://schemas.microsoft.com/office/drawing/2014/main" id="{972E2214-51BC-4E44-A482-265A7FB6FFA5}"/>
              </a:ext>
            </a:extLst>
          </p:cNvPr>
          <p:cNvSpPr/>
          <p:nvPr/>
        </p:nvSpPr>
        <p:spPr>
          <a:xfrm>
            <a:off x="5702474" y="1765900"/>
            <a:ext cx="3108935" cy="2309151"/>
          </a:xfrm>
          <a:prstGeom prst="rect">
            <a:avLst/>
          </a:prstGeom>
          <a:noFill/>
          <a:ln>
            <a:solidFill>
              <a:srgbClr val="003D6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cxnSp>
        <p:nvCxnSpPr>
          <p:cNvPr id="14" name="Gerader Verbinder 13">
            <a:extLst>
              <a:ext uri="{FF2B5EF4-FFF2-40B4-BE49-F238E27FC236}">
                <a16:creationId xmlns:a16="http://schemas.microsoft.com/office/drawing/2014/main" id="{2183D96F-7D19-4636-AF2D-7CC3BDC26A42}"/>
              </a:ext>
            </a:extLst>
          </p:cNvPr>
          <p:cNvCxnSpPr>
            <a:cxnSpLocks/>
          </p:cNvCxnSpPr>
          <p:nvPr/>
        </p:nvCxnSpPr>
        <p:spPr>
          <a:xfrm>
            <a:off x="5556202" y="2920399"/>
            <a:ext cx="3378248" cy="0"/>
          </a:xfrm>
          <a:prstGeom prst="line">
            <a:avLst/>
          </a:prstGeom>
          <a:ln w="15875">
            <a:solidFill>
              <a:srgbClr val="00B050"/>
            </a:solidFill>
            <a:prstDash val="sysDash"/>
          </a:ln>
        </p:spPr>
        <p:style>
          <a:lnRef idx="2">
            <a:schemeClr val="accent1"/>
          </a:lnRef>
          <a:fillRef idx="0">
            <a:schemeClr val="accent1"/>
          </a:fillRef>
          <a:effectRef idx="1">
            <a:schemeClr val="accent1"/>
          </a:effectRef>
          <a:fontRef idx="minor">
            <a:schemeClr val="tx1"/>
          </a:fontRef>
        </p:style>
      </p:cxnSp>
      <p:cxnSp>
        <p:nvCxnSpPr>
          <p:cNvPr id="16" name="Gerader Verbinder 15">
            <a:extLst>
              <a:ext uri="{FF2B5EF4-FFF2-40B4-BE49-F238E27FC236}">
                <a16:creationId xmlns:a16="http://schemas.microsoft.com/office/drawing/2014/main" id="{81A8F2DE-93CA-454A-A6AF-A2DB2118E875}"/>
              </a:ext>
            </a:extLst>
          </p:cNvPr>
          <p:cNvCxnSpPr>
            <a:cxnSpLocks/>
          </p:cNvCxnSpPr>
          <p:nvPr/>
        </p:nvCxnSpPr>
        <p:spPr>
          <a:xfrm flipV="1">
            <a:off x="7256942" y="1661276"/>
            <a:ext cx="0" cy="2526816"/>
          </a:xfrm>
          <a:prstGeom prst="line">
            <a:avLst/>
          </a:prstGeom>
          <a:ln w="15875">
            <a:solidFill>
              <a:srgbClr val="00B050"/>
            </a:solidFill>
            <a:prstDash val="sys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9905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809D44F-2816-4F2B-B752-F601FC730F4C}"/>
              </a:ext>
            </a:extLst>
          </p:cNvPr>
          <p:cNvSpPr>
            <a:spLocks noGrp="1"/>
          </p:cNvSpPr>
          <p:nvPr>
            <p:ph type="title"/>
          </p:nvPr>
        </p:nvSpPr>
        <p:spPr/>
        <p:txBody>
          <a:bodyPr>
            <a:normAutofit fontScale="90000"/>
          </a:bodyPr>
          <a:lstStyle/>
          <a:p>
            <a:r>
              <a:rPr lang="en-US"/>
              <a:t>Functions of the robot plug-ins (e.g. Universal Robots)</a:t>
            </a:r>
            <a:br>
              <a:rPr lang="en-US"/>
            </a:br>
            <a:endParaRPr lang="de-DE"/>
          </a:p>
        </p:txBody>
      </p:sp>
      <p:sp>
        <p:nvSpPr>
          <p:cNvPr id="4" name="Fußzeilenplatzhalter 3">
            <a:extLst>
              <a:ext uri="{FF2B5EF4-FFF2-40B4-BE49-F238E27FC236}">
                <a16:creationId xmlns:a16="http://schemas.microsoft.com/office/drawing/2014/main" id="{7005A78E-BEA2-4319-BCE0-C390961C8587}"/>
              </a:ext>
            </a:extLst>
          </p:cNvPr>
          <p:cNvSpPr>
            <a:spLocks noGrp="1"/>
          </p:cNvSpPr>
          <p:nvPr>
            <p:ph type="ftr" sz="quarter" idx="10"/>
          </p:nvPr>
        </p:nvSpPr>
        <p:spPr/>
        <p:txBody>
          <a:bodyPr/>
          <a:lstStyle/>
          <a:p>
            <a:r>
              <a:rPr lang="de-DE"/>
              <a:t>2022-03-18 | MTB</a:t>
            </a:r>
          </a:p>
        </p:txBody>
      </p:sp>
      <p:pic>
        <p:nvPicPr>
          <p:cNvPr id="8" name="Grafik 7">
            <a:extLst>
              <a:ext uri="{FF2B5EF4-FFF2-40B4-BE49-F238E27FC236}">
                <a16:creationId xmlns:a16="http://schemas.microsoft.com/office/drawing/2014/main" id="{C724966B-E211-4CB0-B261-DFF6FDE47F0A}"/>
              </a:ext>
            </a:extLst>
          </p:cNvPr>
          <p:cNvPicPr>
            <a:picLocks noChangeAspect="1"/>
          </p:cNvPicPr>
          <p:nvPr/>
        </p:nvPicPr>
        <p:blipFill>
          <a:blip r:embed="rId2"/>
          <a:stretch>
            <a:fillRect/>
          </a:stretch>
        </p:blipFill>
        <p:spPr>
          <a:xfrm>
            <a:off x="390526" y="1760014"/>
            <a:ext cx="4108630" cy="2583385"/>
          </a:xfrm>
          <a:prstGeom prst="rect">
            <a:avLst/>
          </a:prstGeom>
        </p:spPr>
      </p:pic>
      <p:pic>
        <p:nvPicPr>
          <p:cNvPr id="10" name="Grafik 9">
            <a:extLst>
              <a:ext uri="{FF2B5EF4-FFF2-40B4-BE49-F238E27FC236}">
                <a16:creationId xmlns:a16="http://schemas.microsoft.com/office/drawing/2014/main" id="{A5B6F00F-B389-4981-8A17-FD8A86692BEF}"/>
              </a:ext>
            </a:extLst>
          </p:cNvPr>
          <p:cNvPicPr>
            <a:picLocks noChangeAspect="1"/>
          </p:cNvPicPr>
          <p:nvPr/>
        </p:nvPicPr>
        <p:blipFill>
          <a:blip r:embed="rId3"/>
          <a:stretch>
            <a:fillRect/>
          </a:stretch>
        </p:blipFill>
        <p:spPr>
          <a:xfrm>
            <a:off x="4645895" y="1760014"/>
            <a:ext cx="4107579" cy="2583383"/>
          </a:xfrm>
          <a:prstGeom prst="rect">
            <a:avLst/>
          </a:prstGeom>
        </p:spPr>
      </p:pic>
      <p:sp>
        <p:nvSpPr>
          <p:cNvPr id="11" name="Textplatzhalter 2">
            <a:extLst>
              <a:ext uri="{FF2B5EF4-FFF2-40B4-BE49-F238E27FC236}">
                <a16:creationId xmlns:a16="http://schemas.microsoft.com/office/drawing/2014/main" id="{95C5B863-17F6-4546-AC5C-6111C2534299}"/>
              </a:ext>
            </a:extLst>
          </p:cNvPr>
          <p:cNvSpPr>
            <a:spLocks noGrp="1"/>
          </p:cNvSpPr>
          <p:nvPr>
            <p:ph type="body" sz="quarter" idx="12"/>
          </p:nvPr>
        </p:nvSpPr>
        <p:spPr>
          <a:xfrm>
            <a:off x="390526" y="722313"/>
            <a:ext cx="4108630" cy="935037"/>
          </a:xfrm>
        </p:spPr>
        <p:txBody>
          <a:bodyPr>
            <a:normAutofit/>
          </a:bodyPr>
          <a:lstStyle/>
          <a:p>
            <a:pPr marL="342900" indent="-342900">
              <a:buFont typeface="Arial" panose="020B0604020202020204" pitchFamily="34" charset="0"/>
              <a:buChar char="•"/>
            </a:pPr>
            <a:r>
              <a:rPr lang="en-US" sz="1200"/>
              <a:t>Configuration of the input and output configuration</a:t>
            </a:r>
          </a:p>
          <a:p>
            <a:pPr marL="342900" indent="-342900">
              <a:buFont typeface="Arial" panose="020B0604020202020204" pitchFamily="34" charset="0"/>
              <a:buChar char="•"/>
            </a:pPr>
            <a:r>
              <a:rPr lang="en-US" sz="1200"/>
              <a:t>Teach switching positions MMS-PI2</a:t>
            </a:r>
          </a:p>
          <a:p>
            <a:pPr marL="342900" indent="-342900">
              <a:buFont typeface="Arial" panose="020B0604020202020204" pitchFamily="34" charset="0"/>
              <a:buChar char="•"/>
            </a:pPr>
            <a:r>
              <a:rPr lang="en-US" sz="1200"/>
              <a:t>Activate blow-off nozzle (time adjustable)</a:t>
            </a:r>
          </a:p>
          <a:p>
            <a:pPr marL="342900" indent="-342900">
              <a:buFont typeface="Arial" panose="020B0604020202020204" pitchFamily="34" charset="0"/>
              <a:buChar char="•"/>
            </a:pPr>
            <a:r>
              <a:rPr lang="en-US" sz="1200"/>
              <a:t>closing/opening of force clamps and grippers</a:t>
            </a:r>
            <a:endParaRPr lang="de-DE" sz="1200"/>
          </a:p>
        </p:txBody>
      </p:sp>
      <p:sp>
        <p:nvSpPr>
          <p:cNvPr id="12" name="Textplatzhalter 2">
            <a:extLst>
              <a:ext uri="{FF2B5EF4-FFF2-40B4-BE49-F238E27FC236}">
                <a16:creationId xmlns:a16="http://schemas.microsoft.com/office/drawing/2014/main" id="{3B318752-CBC8-4D88-810B-8F4AB4DE9AC1}"/>
              </a:ext>
            </a:extLst>
          </p:cNvPr>
          <p:cNvSpPr txBox="1">
            <a:spLocks/>
          </p:cNvSpPr>
          <p:nvPr/>
        </p:nvSpPr>
        <p:spPr>
          <a:xfrm>
            <a:off x="4289026" y="724304"/>
            <a:ext cx="4108630" cy="935037"/>
          </a:xfrm>
          <a:prstGeom prst="rect">
            <a:avLst/>
          </a:prstGeom>
        </p:spPr>
        <p:txBody>
          <a:bodyPr vert="horz" lIns="91440" tIns="45720" rIns="91440" bIns="45720" rtlCol="0">
            <a:norm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marL="342900" indent="-342900">
              <a:buFont typeface="Arial" panose="020B0604020202020204" pitchFamily="34" charset="0"/>
              <a:buChar char="•"/>
            </a:pPr>
            <a:r>
              <a:rPr lang="en-US" sz="1200"/>
              <a:t>Activate configuration (Enable)</a:t>
            </a:r>
          </a:p>
          <a:p>
            <a:pPr marL="342900" indent="-342900">
              <a:buFont typeface="Arial" panose="020B0604020202020204" pitchFamily="34" charset="0"/>
              <a:buChar char="•"/>
            </a:pPr>
            <a:r>
              <a:rPr lang="en-US" sz="1200"/>
              <a:t>Small example program available per robot manufacturer (will be described in the BA)</a:t>
            </a:r>
            <a:endParaRPr lang="de-DE" sz="1200"/>
          </a:p>
        </p:txBody>
      </p:sp>
    </p:spTree>
    <p:extLst>
      <p:ext uri="{BB962C8B-B14F-4D97-AF65-F5344CB8AC3E}">
        <p14:creationId xmlns:p14="http://schemas.microsoft.com/office/powerpoint/2010/main" val="2690221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3149A46-A152-4BBF-82E0-FF630E4EDCB8}"/>
              </a:ext>
            </a:extLst>
          </p:cNvPr>
          <p:cNvSpPr>
            <a:spLocks noGrp="1"/>
          </p:cNvSpPr>
          <p:nvPr>
            <p:ph type="title"/>
          </p:nvPr>
        </p:nvSpPr>
        <p:spPr/>
        <p:txBody>
          <a:bodyPr>
            <a:normAutofit fontScale="90000"/>
          </a:bodyPr>
          <a:lstStyle/>
          <a:p>
            <a:r>
              <a:rPr lang="de-DE" err="1"/>
              <a:t>Competitive</a:t>
            </a:r>
            <a:r>
              <a:rPr lang="de-DE"/>
              <a:t> </a:t>
            </a:r>
            <a:r>
              <a:rPr lang="de-DE" err="1"/>
              <a:t>comparison</a:t>
            </a:r>
            <a:br>
              <a:rPr lang="de-DE"/>
            </a:br>
            <a:endParaRPr lang="de-DE"/>
          </a:p>
        </p:txBody>
      </p:sp>
      <p:sp>
        <p:nvSpPr>
          <p:cNvPr id="3" name="Textplatzhalter 2">
            <a:extLst>
              <a:ext uri="{FF2B5EF4-FFF2-40B4-BE49-F238E27FC236}">
                <a16:creationId xmlns:a16="http://schemas.microsoft.com/office/drawing/2014/main" id="{411261CD-CA64-4F6D-B8E8-986F0973A4BF}"/>
              </a:ext>
            </a:extLst>
          </p:cNvPr>
          <p:cNvSpPr>
            <a:spLocks noGrp="1"/>
          </p:cNvSpPr>
          <p:nvPr>
            <p:ph type="body" sz="quarter" idx="12"/>
          </p:nvPr>
        </p:nvSpPr>
        <p:spPr>
          <a:xfrm>
            <a:off x="230172" y="787809"/>
            <a:ext cx="6111819" cy="2399891"/>
          </a:xfrm>
        </p:spPr>
        <p:txBody>
          <a:bodyPr>
            <a:normAutofit/>
          </a:bodyPr>
          <a:lstStyle/>
          <a:p>
            <a:r>
              <a:rPr lang="en-US" sz="1400"/>
              <a:t>Biggest pressure comes from </a:t>
            </a:r>
            <a:r>
              <a:rPr lang="en-US" sz="1400" err="1"/>
              <a:t>Robotiq</a:t>
            </a:r>
            <a:r>
              <a:rPr lang="en-US" sz="1400"/>
              <a:t> and </a:t>
            </a:r>
            <a:r>
              <a:rPr lang="en-US" sz="1400" err="1"/>
              <a:t>OnRobot</a:t>
            </a:r>
            <a:r>
              <a:rPr lang="en-US" sz="1400"/>
              <a:t> with electric grippers!</a:t>
            </a:r>
          </a:p>
          <a:p>
            <a:endParaRPr lang="en-US" sz="1400"/>
          </a:p>
          <a:p>
            <a:r>
              <a:rPr lang="en-US" sz="1400" b="1"/>
              <a:t>Are there other competitors?</a:t>
            </a:r>
          </a:p>
          <a:p>
            <a:endParaRPr lang="en-US" sz="1400"/>
          </a:p>
          <a:p>
            <a:r>
              <a:rPr lang="en-US" sz="1400"/>
              <a:t>Zimmer GPP5000, Weiss </a:t>
            </a:r>
            <a:r>
              <a:rPr lang="en-US" sz="1400" err="1"/>
              <a:t>Gripkit</a:t>
            </a:r>
            <a:r>
              <a:rPr lang="en-US" sz="1400"/>
              <a:t> Pro, PHD </a:t>
            </a:r>
            <a:r>
              <a:rPr lang="en-US" sz="1400" err="1"/>
              <a:t>PneuConnect</a:t>
            </a:r>
            <a:r>
              <a:rPr lang="en-US" sz="1400"/>
              <a:t>, Air Vise, EMI</a:t>
            </a:r>
          </a:p>
        </p:txBody>
      </p:sp>
      <p:sp>
        <p:nvSpPr>
          <p:cNvPr id="4" name="Fußzeilenplatzhalter 3">
            <a:extLst>
              <a:ext uri="{FF2B5EF4-FFF2-40B4-BE49-F238E27FC236}">
                <a16:creationId xmlns:a16="http://schemas.microsoft.com/office/drawing/2014/main" id="{74C1EF10-4F3C-42FD-8D6E-303FE86BF4DF}"/>
              </a:ext>
            </a:extLst>
          </p:cNvPr>
          <p:cNvSpPr>
            <a:spLocks noGrp="1"/>
          </p:cNvSpPr>
          <p:nvPr>
            <p:ph type="ftr" sz="quarter" idx="10"/>
          </p:nvPr>
        </p:nvSpPr>
        <p:spPr/>
        <p:txBody>
          <a:bodyPr/>
          <a:lstStyle/>
          <a:p>
            <a:r>
              <a:rPr lang="de-DE"/>
              <a:t>2022-03-18 | MTB</a:t>
            </a:r>
          </a:p>
        </p:txBody>
      </p:sp>
      <p:pic>
        <p:nvPicPr>
          <p:cNvPr id="5" name="Grafik 4">
            <a:extLst>
              <a:ext uri="{FF2B5EF4-FFF2-40B4-BE49-F238E27FC236}">
                <a16:creationId xmlns:a16="http://schemas.microsoft.com/office/drawing/2014/main" id="{78A009C1-79F8-4599-B6E2-9F1976B88F81}"/>
              </a:ext>
            </a:extLst>
          </p:cNvPr>
          <p:cNvPicPr>
            <a:picLocks noChangeAspect="1"/>
          </p:cNvPicPr>
          <p:nvPr/>
        </p:nvPicPr>
        <p:blipFill>
          <a:blip r:embed="rId2"/>
          <a:stretch>
            <a:fillRect/>
          </a:stretch>
        </p:blipFill>
        <p:spPr>
          <a:xfrm>
            <a:off x="5813355" y="29439"/>
            <a:ext cx="1498368" cy="1024339"/>
          </a:xfrm>
          <a:prstGeom prst="rect">
            <a:avLst/>
          </a:prstGeom>
        </p:spPr>
      </p:pic>
      <p:pic>
        <p:nvPicPr>
          <p:cNvPr id="6" name="Grafik 5">
            <a:extLst>
              <a:ext uri="{FF2B5EF4-FFF2-40B4-BE49-F238E27FC236}">
                <a16:creationId xmlns:a16="http://schemas.microsoft.com/office/drawing/2014/main" id="{9DBFAB11-22CB-43E7-8A8A-AE9C892455E1}"/>
              </a:ext>
            </a:extLst>
          </p:cNvPr>
          <p:cNvPicPr>
            <a:picLocks noChangeAspect="1"/>
          </p:cNvPicPr>
          <p:nvPr/>
        </p:nvPicPr>
        <p:blipFill rotWithShape="1">
          <a:blip r:embed="rId3"/>
          <a:srcRect l="9111" t="18000" r="28667" b="30444"/>
          <a:stretch/>
        </p:blipFill>
        <p:spPr>
          <a:xfrm>
            <a:off x="7423667" y="82543"/>
            <a:ext cx="1333500" cy="1104900"/>
          </a:xfrm>
          <a:prstGeom prst="rect">
            <a:avLst/>
          </a:prstGeom>
        </p:spPr>
      </p:pic>
      <p:pic>
        <p:nvPicPr>
          <p:cNvPr id="8" name="Grafik 7" descr="Ein Bild, das Spielzeug enthält.&#10;&#10;Automatisch generierte Beschreibung">
            <a:extLst>
              <a:ext uri="{FF2B5EF4-FFF2-40B4-BE49-F238E27FC236}">
                <a16:creationId xmlns:a16="http://schemas.microsoft.com/office/drawing/2014/main" id="{05FBD204-6017-40EB-98A3-1F7BEC0F1802}"/>
              </a:ext>
            </a:extLst>
          </p:cNvPr>
          <p:cNvPicPr>
            <a:picLocks noChangeAspect="1"/>
          </p:cNvPicPr>
          <p:nvPr/>
        </p:nvPicPr>
        <p:blipFill>
          <a:blip r:embed="rId4"/>
          <a:stretch>
            <a:fillRect/>
          </a:stretch>
        </p:blipFill>
        <p:spPr>
          <a:xfrm>
            <a:off x="5439769" y="1541778"/>
            <a:ext cx="1666773" cy="999187"/>
          </a:xfrm>
          <a:prstGeom prst="rect">
            <a:avLst/>
          </a:prstGeom>
        </p:spPr>
      </p:pic>
      <p:pic>
        <p:nvPicPr>
          <p:cNvPr id="10" name="Grafik 9" descr="Ein Bild, das Kuchen, drinnen, Mikroskop enthält.&#10;&#10;Automatisch generierte Beschreibung">
            <a:extLst>
              <a:ext uri="{FF2B5EF4-FFF2-40B4-BE49-F238E27FC236}">
                <a16:creationId xmlns:a16="http://schemas.microsoft.com/office/drawing/2014/main" id="{D1E44570-FDA6-4A09-A50E-321D0BBC3465}"/>
              </a:ext>
            </a:extLst>
          </p:cNvPr>
          <p:cNvPicPr>
            <a:picLocks noChangeAspect="1"/>
          </p:cNvPicPr>
          <p:nvPr/>
        </p:nvPicPr>
        <p:blipFill>
          <a:blip r:embed="rId5"/>
          <a:stretch>
            <a:fillRect/>
          </a:stretch>
        </p:blipFill>
        <p:spPr>
          <a:xfrm>
            <a:off x="7356785" y="1718436"/>
            <a:ext cx="1498367" cy="839960"/>
          </a:xfrm>
          <a:prstGeom prst="rect">
            <a:avLst/>
          </a:prstGeom>
        </p:spPr>
      </p:pic>
      <p:pic>
        <p:nvPicPr>
          <p:cNvPr id="12" name="Grafik 11">
            <a:extLst>
              <a:ext uri="{FF2B5EF4-FFF2-40B4-BE49-F238E27FC236}">
                <a16:creationId xmlns:a16="http://schemas.microsoft.com/office/drawing/2014/main" id="{FDB5F672-C37F-41B2-BADA-B4361DDDA11F}"/>
              </a:ext>
            </a:extLst>
          </p:cNvPr>
          <p:cNvPicPr>
            <a:picLocks noChangeAspect="1"/>
          </p:cNvPicPr>
          <p:nvPr/>
        </p:nvPicPr>
        <p:blipFill rotWithShape="1">
          <a:blip r:embed="rId6"/>
          <a:srcRect r="4219" b="5228"/>
          <a:stretch/>
        </p:blipFill>
        <p:spPr>
          <a:xfrm>
            <a:off x="3965282" y="2837273"/>
            <a:ext cx="1375774" cy="1361283"/>
          </a:xfrm>
          <a:prstGeom prst="rect">
            <a:avLst/>
          </a:prstGeom>
        </p:spPr>
      </p:pic>
      <p:sp>
        <p:nvSpPr>
          <p:cNvPr id="14" name="Textfeld 13">
            <a:extLst>
              <a:ext uri="{FF2B5EF4-FFF2-40B4-BE49-F238E27FC236}">
                <a16:creationId xmlns:a16="http://schemas.microsoft.com/office/drawing/2014/main" id="{22C8D9AE-76B2-4DD7-A33B-5F23A7BE2498}"/>
              </a:ext>
            </a:extLst>
          </p:cNvPr>
          <p:cNvSpPr txBox="1"/>
          <p:nvPr/>
        </p:nvSpPr>
        <p:spPr>
          <a:xfrm>
            <a:off x="5454419" y="2416867"/>
            <a:ext cx="2308860" cy="553998"/>
          </a:xfrm>
          <a:prstGeom prst="rect">
            <a:avLst/>
          </a:prstGeom>
          <a:noFill/>
        </p:spPr>
        <p:txBody>
          <a:bodyPr wrap="square">
            <a:spAutoFit/>
          </a:bodyPr>
          <a:lstStyle/>
          <a:p>
            <a:pPr algn="ctr"/>
            <a:r>
              <a:rPr lang="de-DE" sz="1000" b="1">
                <a:solidFill>
                  <a:srgbClr val="003D6A"/>
                </a:solidFill>
              </a:rPr>
              <a:t>MTB Double </a:t>
            </a:r>
            <a:r>
              <a:rPr lang="de-DE" sz="1000" b="1" err="1">
                <a:solidFill>
                  <a:srgbClr val="003D6A"/>
                </a:solidFill>
              </a:rPr>
              <a:t>Gripper</a:t>
            </a:r>
            <a:br>
              <a:rPr lang="de-DE" sz="1000" b="1">
                <a:solidFill>
                  <a:srgbClr val="003D6A"/>
                </a:solidFill>
              </a:rPr>
            </a:br>
            <a:r>
              <a:rPr lang="de-DE" sz="1000" b="1" err="1">
                <a:solidFill>
                  <a:srgbClr val="003D6A"/>
                </a:solidFill>
              </a:rPr>
              <a:t>with</a:t>
            </a:r>
            <a:r>
              <a:rPr lang="de-DE" sz="1000" b="1">
                <a:solidFill>
                  <a:srgbClr val="003D6A"/>
                </a:solidFill>
              </a:rPr>
              <a:t> UZB and Fingers</a:t>
            </a:r>
            <a:br>
              <a:rPr lang="de-DE" sz="1000">
                <a:solidFill>
                  <a:srgbClr val="003D6A"/>
                </a:solidFill>
              </a:rPr>
            </a:br>
            <a:r>
              <a:rPr lang="de-DE" sz="1000">
                <a:solidFill>
                  <a:srgbClr val="003D6A"/>
                </a:solidFill>
              </a:rPr>
              <a:t>3876 €</a:t>
            </a:r>
          </a:p>
        </p:txBody>
      </p:sp>
      <p:sp>
        <p:nvSpPr>
          <p:cNvPr id="15" name="Textfeld 14">
            <a:extLst>
              <a:ext uri="{FF2B5EF4-FFF2-40B4-BE49-F238E27FC236}">
                <a16:creationId xmlns:a16="http://schemas.microsoft.com/office/drawing/2014/main" id="{DD41D680-5F62-4201-8305-79F526B2AEAC}"/>
              </a:ext>
            </a:extLst>
          </p:cNvPr>
          <p:cNvSpPr txBox="1"/>
          <p:nvPr/>
        </p:nvSpPr>
        <p:spPr>
          <a:xfrm>
            <a:off x="6014241" y="879152"/>
            <a:ext cx="1436370" cy="553998"/>
          </a:xfrm>
          <a:prstGeom prst="rect">
            <a:avLst/>
          </a:prstGeom>
          <a:noFill/>
        </p:spPr>
        <p:txBody>
          <a:bodyPr wrap="square">
            <a:spAutoFit/>
          </a:bodyPr>
          <a:lstStyle/>
          <a:p>
            <a:pPr algn="ctr"/>
            <a:r>
              <a:rPr lang="de-DE" sz="1000" b="1" err="1">
                <a:solidFill>
                  <a:srgbClr val="003D6A"/>
                </a:solidFill>
              </a:rPr>
              <a:t>Robotiq</a:t>
            </a:r>
            <a:r>
              <a:rPr lang="de-DE" sz="1000" b="1">
                <a:solidFill>
                  <a:srgbClr val="003D6A"/>
                </a:solidFill>
              </a:rPr>
              <a:t> Machine Tending Kit</a:t>
            </a:r>
            <a:br>
              <a:rPr lang="de-DE" sz="1000">
                <a:solidFill>
                  <a:srgbClr val="003D6A"/>
                </a:solidFill>
              </a:rPr>
            </a:br>
            <a:r>
              <a:rPr lang="de-DE" sz="1000" err="1">
                <a:solidFill>
                  <a:srgbClr val="003D6A"/>
                </a:solidFill>
              </a:rPr>
              <a:t>approx</a:t>
            </a:r>
            <a:r>
              <a:rPr lang="de-DE" sz="1000">
                <a:solidFill>
                  <a:srgbClr val="003D6A"/>
                </a:solidFill>
              </a:rPr>
              <a:t>. 8000 €</a:t>
            </a:r>
          </a:p>
        </p:txBody>
      </p:sp>
      <p:sp>
        <p:nvSpPr>
          <p:cNvPr id="16" name="Textfeld 15">
            <a:extLst>
              <a:ext uri="{FF2B5EF4-FFF2-40B4-BE49-F238E27FC236}">
                <a16:creationId xmlns:a16="http://schemas.microsoft.com/office/drawing/2014/main" id="{B2D7452E-BDF8-489D-AED1-A9314A4B3C1C}"/>
              </a:ext>
            </a:extLst>
          </p:cNvPr>
          <p:cNvSpPr txBox="1"/>
          <p:nvPr/>
        </p:nvSpPr>
        <p:spPr>
          <a:xfrm>
            <a:off x="4779408" y="2961410"/>
            <a:ext cx="1320721" cy="707886"/>
          </a:xfrm>
          <a:prstGeom prst="rect">
            <a:avLst/>
          </a:prstGeom>
          <a:noFill/>
        </p:spPr>
        <p:txBody>
          <a:bodyPr wrap="square">
            <a:spAutoFit/>
          </a:bodyPr>
          <a:lstStyle/>
          <a:p>
            <a:pPr algn="ctr"/>
            <a:r>
              <a:rPr lang="de-DE" sz="1000" b="1">
                <a:solidFill>
                  <a:srgbClr val="003D6A"/>
                </a:solidFill>
              </a:rPr>
              <a:t>Air </a:t>
            </a:r>
            <a:r>
              <a:rPr lang="de-DE" sz="1000" b="1" err="1">
                <a:solidFill>
                  <a:srgbClr val="003D6A"/>
                </a:solidFill>
              </a:rPr>
              <a:t>Vise</a:t>
            </a:r>
            <a:r>
              <a:rPr lang="de-DE" sz="1000" b="1">
                <a:solidFill>
                  <a:srgbClr val="003D6A"/>
                </a:solidFill>
              </a:rPr>
              <a:t> UR+ Package (</a:t>
            </a:r>
            <a:r>
              <a:rPr lang="de-DE" sz="1000" b="1" err="1">
                <a:solidFill>
                  <a:srgbClr val="003D6A"/>
                </a:solidFill>
              </a:rPr>
              <a:t>without</a:t>
            </a:r>
            <a:r>
              <a:rPr lang="de-DE" sz="1000" b="1">
                <a:solidFill>
                  <a:srgbClr val="003D6A"/>
                </a:solidFill>
              </a:rPr>
              <a:t> </a:t>
            </a:r>
            <a:r>
              <a:rPr lang="de-DE" sz="1000" b="1" err="1">
                <a:solidFill>
                  <a:srgbClr val="003D6A"/>
                </a:solidFill>
              </a:rPr>
              <a:t>jaws</a:t>
            </a:r>
            <a:r>
              <a:rPr lang="de-DE" sz="1000" b="1">
                <a:solidFill>
                  <a:srgbClr val="003D6A"/>
                </a:solidFill>
              </a:rPr>
              <a:t> and </a:t>
            </a:r>
            <a:r>
              <a:rPr lang="de-DE" sz="1000" b="1" err="1">
                <a:solidFill>
                  <a:srgbClr val="003D6A"/>
                </a:solidFill>
              </a:rPr>
              <a:t>valves</a:t>
            </a:r>
            <a:r>
              <a:rPr lang="de-DE" sz="1000" b="1">
                <a:solidFill>
                  <a:srgbClr val="003D6A"/>
                </a:solidFill>
              </a:rPr>
              <a:t>)</a:t>
            </a:r>
            <a:br>
              <a:rPr lang="de-DE" sz="1000">
                <a:solidFill>
                  <a:srgbClr val="003D6A"/>
                </a:solidFill>
              </a:rPr>
            </a:br>
            <a:r>
              <a:rPr lang="de-DE" sz="1000" err="1">
                <a:solidFill>
                  <a:srgbClr val="003D6A"/>
                </a:solidFill>
              </a:rPr>
              <a:t>approx</a:t>
            </a:r>
            <a:r>
              <a:rPr lang="de-DE" sz="1000">
                <a:solidFill>
                  <a:srgbClr val="003D6A"/>
                </a:solidFill>
              </a:rPr>
              <a:t>. 1335 €</a:t>
            </a:r>
          </a:p>
        </p:txBody>
      </p:sp>
      <p:sp>
        <p:nvSpPr>
          <p:cNvPr id="17" name="Textfeld 16">
            <a:extLst>
              <a:ext uri="{FF2B5EF4-FFF2-40B4-BE49-F238E27FC236}">
                <a16:creationId xmlns:a16="http://schemas.microsoft.com/office/drawing/2014/main" id="{7108A36D-B0CE-4CE0-A675-A07AAE5FBA3C}"/>
              </a:ext>
            </a:extLst>
          </p:cNvPr>
          <p:cNvSpPr txBox="1"/>
          <p:nvPr/>
        </p:nvSpPr>
        <p:spPr>
          <a:xfrm>
            <a:off x="7311723" y="992316"/>
            <a:ext cx="1345165" cy="553998"/>
          </a:xfrm>
          <a:prstGeom prst="rect">
            <a:avLst/>
          </a:prstGeom>
          <a:noFill/>
        </p:spPr>
        <p:txBody>
          <a:bodyPr wrap="square">
            <a:spAutoFit/>
          </a:bodyPr>
          <a:lstStyle/>
          <a:p>
            <a:pPr algn="ctr"/>
            <a:r>
              <a:rPr lang="de-DE" sz="1000" b="1" err="1">
                <a:solidFill>
                  <a:srgbClr val="003D6A"/>
                </a:solidFill>
              </a:rPr>
              <a:t>OnRobot</a:t>
            </a:r>
            <a:r>
              <a:rPr lang="de-DE" sz="1000" b="1">
                <a:solidFill>
                  <a:srgbClr val="003D6A"/>
                </a:solidFill>
              </a:rPr>
              <a:t> 2FG7 Double </a:t>
            </a:r>
            <a:r>
              <a:rPr lang="de-DE" sz="1000" b="1" err="1">
                <a:solidFill>
                  <a:srgbClr val="003D6A"/>
                </a:solidFill>
              </a:rPr>
              <a:t>Gripper</a:t>
            </a:r>
            <a:br>
              <a:rPr lang="de-DE" sz="1000">
                <a:solidFill>
                  <a:srgbClr val="003D6A"/>
                </a:solidFill>
              </a:rPr>
            </a:br>
            <a:r>
              <a:rPr lang="de-DE" sz="1000" err="1">
                <a:solidFill>
                  <a:srgbClr val="003D6A"/>
                </a:solidFill>
              </a:rPr>
              <a:t>approx</a:t>
            </a:r>
            <a:r>
              <a:rPr lang="de-DE" sz="1000">
                <a:solidFill>
                  <a:srgbClr val="003D6A"/>
                </a:solidFill>
              </a:rPr>
              <a:t>. 8840 €</a:t>
            </a:r>
          </a:p>
        </p:txBody>
      </p:sp>
      <p:sp>
        <p:nvSpPr>
          <p:cNvPr id="18" name="Textfeld 17">
            <a:extLst>
              <a:ext uri="{FF2B5EF4-FFF2-40B4-BE49-F238E27FC236}">
                <a16:creationId xmlns:a16="http://schemas.microsoft.com/office/drawing/2014/main" id="{31EBA0DC-98E6-4317-8898-737B26CDAC22}"/>
              </a:ext>
            </a:extLst>
          </p:cNvPr>
          <p:cNvSpPr txBox="1"/>
          <p:nvPr/>
        </p:nvSpPr>
        <p:spPr>
          <a:xfrm>
            <a:off x="7452284" y="2531687"/>
            <a:ext cx="1415808" cy="553998"/>
          </a:xfrm>
          <a:prstGeom prst="rect">
            <a:avLst/>
          </a:prstGeom>
          <a:noFill/>
        </p:spPr>
        <p:txBody>
          <a:bodyPr wrap="square">
            <a:spAutoFit/>
          </a:bodyPr>
          <a:lstStyle/>
          <a:p>
            <a:pPr algn="ctr"/>
            <a:r>
              <a:rPr lang="de-DE" sz="1000" b="1">
                <a:solidFill>
                  <a:srgbClr val="003D6A"/>
                </a:solidFill>
              </a:rPr>
              <a:t>MTB </a:t>
            </a:r>
            <a:r>
              <a:rPr lang="de-DE" sz="1000" b="1" err="1">
                <a:solidFill>
                  <a:srgbClr val="003D6A"/>
                </a:solidFill>
              </a:rPr>
              <a:t>Vise</a:t>
            </a:r>
            <a:r>
              <a:rPr lang="de-DE" sz="1000" b="1">
                <a:solidFill>
                  <a:srgbClr val="003D6A"/>
                </a:solidFill>
              </a:rPr>
              <a:t> PGS3 </a:t>
            </a:r>
            <a:br>
              <a:rPr lang="de-DE" sz="1000" b="1">
                <a:solidFill>
                  <a:srgbClr val="003D6A"/>
                </a:solidFill>
              </a:rPr>
            </a:br>
            <a:r>
              <a:rPr lang="de-DE" sz="1000" b="1">
                <a:solidFill>
                  <a:srgbClr val="003D6A"/>
                </a:solidFill>
              </a:rPr>
              <a:t>(</a:t>
            </a:r>
            <a:r>
              <a:rPr lang="de-DE" sz="1000" b="1" err="1">
                <a:solidFill>
                  <a:srgbClr val="003D6A"/>
                </a:solidFill>
              </a:rPr>
              <a:t>with</a:t>
            </a:r>
            <a:r>
              <a:rPr lang="de-DE" sz="1000" b="1">
                <a:solidFill>
                  <a:srgbClr val="003D6A"/>
                </a:solidFill>
              </a:rPr>
              <a:t> </a:t>
            </a:r>
            <a:r>
              <a:rPr lang="de-DE" sz="1000" b="1" err="1">
                <a:solidFill>
                  <a:srgbClr val="003D6A"/>
                </a:solidFill>
              </a:rPr>
              <a:t>jaws</a:t>
            </a:r>
            <a:r>
              <a:rPr lang="de-DE" sz="1000" b="1">
                <a:solidFill>
                  <a:srgbClr val="003D6A"/>
                </a:solidFill>
              </a:rPr>
              <a:t> and </a:t>
            </a:r>
            <a:r>
              <a:rPr lang="de-DE" sz="1000" b="1" err="1">
                <a:solidFill>
                  <a:srgbClr val="003D6A"/>
                </a:solidFill>
              </a:rPr>
              <a:t>valves</a:t>
            </a:r>
            <a:r>
              <a:rPr lang="de-DE" sz="1000" b="1">
                <a:solidFill>
                  <a:srgbClr val="003D6A"/>
                </a:solidFill>
              </a:rPr>
              <a:t>)</a:t>
            </a:r>
            <a:br>
              <a:rPr lang="de-DE" sz="1000">
                <a:solidFill>
                  <a:srgbClr val="003D6A"/>
                </a:solidFill>
              </a:rPr>
            </a:br>
            <a:r>
              <a:rPr lang="de-DE" sz="1000">
                <a:solidFill>
                  <a:srgbClr val="003D6A"/>
                </a:solidFill>
              </a:rPr>
              <a:t>ca. 2615 €</a:t>
            </a:r>
          </a:p>
        </p:txBody>
      </p:sp>
      <p:pic>
        <p:nvPicPr>
          <p:cNvPr id="19" name="Grafik 18">
            <a:extLst>
              <a:ext uri="{FF2B5EF4-FFF2-40B4-BE49-F238E27FC236}">
                <a16:creationId xmlns:a16="http://schemas.microsoft.com/office/drawing/2014/main" id="{7F30163D-999C-44F4-807E-54CC8EEEA210}"/>
              </a:ext>
            </a:extLst>
          </p:cNvPr>
          <p:cNvPicPr>
            <a:picLocks noChangeAspect="1"/>
          </p:cNvPicPr>
          <p:nvPr/>
        </p:nvPicPr>
        <p:blipFill rotWithShape="1">
          <a:blip r:embed="rId7"/>
          <a:srcRect t="21636" b="20296"/>
          <a:stretch/>
        </p:blipFill>
        <p:spPr>
          <a:xfrm>
            <a:off x="6100129" y="3271697"/>
            <a:ext cx="1539561" cy="893991"/>
          </a:xfrm>
          <a:prstGeom prst="rect">
            <a:avLst/>
          </a:prstGeom>
        </p:spPr>
      </p:pic>
      <p:sp>
        <p:nvSpPr>
          <p:cNvPr id="20" name="Textfeld 19">
            <a:extLst>
              <a:ext uri="{FF2B5EF4-FFF2-40B4-BE49-F238E27FC236}">
                <a16:creationId xmlns:a16="http://schemas.microsoft.com/office/drawing/2014/main" id="{C9AE806E-99D2-49E4-B66E-DFB54A9409DE}"/>
              </a:ext>
            </a:extLst>
          </p:cNvPr>
          <p:cNvSpPr txBox="1"/>
          <p:nvPr/>
        </p:nvSpPr>
        <p:spPr>
          <a:xfrm>
            <a:off x="7311723" y="3321757"/>
            <a:ext cx="1533401" cy="707886"/>
          </a:xfrm>
          <a:prstGeom prst="rect">
            <a:avLst/>
          </a:prstGeom>
          <a:noFill/>
        </p:spPr>
        <p:txBody>
          <a:bodyPr wrap="square">
            <a:spAutoFit/>
          </a:bodyPr>
          <a:lstStyle/>
          <a:p>
            <a:pPr algn="ctr"/>
            <a:r>
              <a:rPr lang="de-DE" sz="1000" b="1">
                <a:solidFill>
                  <a:srgbClr val="003D6A"/>
                </a:solidFill>
              </a:rPr>
              <a:t>EMI Dual </a:t>
            </a:r>
            <a:r>
              <a:rPr lang="de-DE" sz="1000" b="1" err="1">
                <a:solidFill>
                  <a:srgbClr val="003D6A"/>
                </a:solidFill>
              </a:rPr>
              <a:t>Gripper</a:t>
            </a:r>
            <a:r>
              <a:rPr lang="de-DE" sz="1000" b="1">
                <a:solidFill>
                  <a:srgbClr val="003D6A"/>
                </a:solidFill>
              </a:rPr>
              <a:t> </a:t>
            </a:r>
            <a:r>
              <a:rPr lang="de-DE" sz="1000" b="1" err="1">
                <a:solidFill>
                  <a:srgbClr val="003D6A"/>
                </a:solidFill>
              </a:rPr>
              <a:t>Configuration</a:t>
            </a:r>
            <a:r>
              <a:rPr lang="de-DE" sz="1000" b="1">
                <a:solidFill>
                  <a:srgbClr val="003D6A"/>
                </a:solidFill>
              </a:rPr>
              <a:t> (</a:t>
            </a:r>
            <a:r>
              <a:rPr lang="de-DE" sz="1000" b="1" err="1">
                <a:solidFill>
                  <a:srgbClr val="003D6A"/>
                </a:solidFill>
              </a:rPr>
              <a:t>with</a:t>
            </a:r>
            <a:r>
              <a:rPr lang="de-DE" sz="1000" b="1">
                <a:solidFill>
                  <a:srgbClr val="003D6A"/>
                </a:solidFill>
              </a:rPr>
              <a:t> Fingers, </a:t>
            </a:r>
            <a:r>
              <a:rPr lang="de-DE" sz="1000" b="1" err="1">
                <a:solidFill>
                  <a:srgbClr val="003D6A"/>
                </a:solidFill>
              </a:rPr>
              <a:t>without</a:t>
            </a:r>
            <a:r>
              <a:rPr lang="de-DE" sz="1000" b="1">
                <a:solidFill>
                  <a:srgbClr val="003D6A"/>
                </a:solidFill>
              </a:rPr>
              <a:t> </a:t>
            </a:r>
            <a:r>
              <a:rPr lang="de-DE" sz="1000" b="1" err="1">
                <a:solidFill>
                  <a:srgbClr val="003D6A"/>
                </a:solidFill>
              </a:rPr>
              <a:t>Valves</a:t>
            </a:r>
            <a:r>
              <a:rPr lang="de-DE" sz="1000" b="1">
                <a:solidFill>
                  <a:srgbClr val="003D6A"/>
                </a:solidFill>
              </a:rPr>
              <a:t>)</a:t>
            </a:r>
            <a:br>
              <a:rPr lang="de-DE" sz="1000">
                <a:solidFill>
                  <a:srgbClr val="003D6A"/>
                </a:solidFill>
              </a:rPr>
            </a:br>
            <a:r>
              <a:rPr lang="de-DE" sz="1000">
                <a:solidFill>
                  <a:srgbClr val="003D6A"/>
                </a:solidFill>
              </a:rPr>
              <a:t>ca. 3740 €</a:t>
            </a:r>
          </a:p>
        </p:txBody>
      </p:sp>
      <p:pic>
        <p:nvPicPr>
          <p:cNvPr id="1026" name="Picture 2">
            <a:extLst>
              <a:ext uri="{FF2B5EF4-FFF2-40B4-BE49-F238E27FC236}">
                <a16:creationId xmlns:a16="http://schemas.microsoft.com/office/drawing/2014/main" id="{E1BFE44E-3B59-43E2-87CE-EB3B1BE8FBE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664955" y="-580028"/>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25" name="Textfeld 24">
            <a:extLst>
              <a:ext uri="{FF2B5EF4-FFF2-40B4-BE49-F238E27FC236}">
                <a16:creationId xmlns:a16="http://schemas.microsoft.com/office/drawing/2014/main" id="{7D9716D7-BDC7-4CB8-915A-8951E739E768}"/>
              </a:ext>
            </a:extLst>
          </p:cNvPr>
          <p:cNvSpPr txBox="1"/>
          <p:nvPr/>
        </p:nvSpPr>
        <p:spPr>
          <a:xfrm>
            <a:off x="223855" y="2386090"/>
            <a:ext cx="3345862" cy="1561646"/>
          </a:xfrm>
          <a:prstGeom prst="rect">
            <a:avLst/>
          </a:prstGeom>
          <a:noFill/>
        </p:spPr>
        <p:txBody>
          <a:bodyPr wrap="square">
            <a:spAutoFit/>
          </a:bodyPr>
          <a:lstStyle/>
          <a:p>
            <a:pPr>
              <a:lnSpc>
                <a:spcPct val="80000"/>
              </a:lnSpc>
              <a:spcBef>
                <a:spcPct val="20000"/>
              </a:spcBef>
            </a:pPr>
            <a:r>
              <a:rPr lang="en-US" sz="1400" b="1">
                <a:solidFill>
                  <a:srgbClr val="00446B"/>
                </a:solidFill>
              </a:rPr>
              <a:t>How can we argue against it?</a:t>
            </a:r>
          </a:p>
          <a:p>
            <a:pPr>
              <a:lnSpc>
                <a:spcPct val="80000"/>
              </a:lnSpc>
              <a:spcBef>
                <a:spcPct val="20000"/>
              </a:spcBef>
            </a:pPr>
            <a:endParaRPr lang="en-US" sz="1400" b="1">
              <a:solidFill>
                <a:srgbClr val="00446B"/>
              </a:solidFill>
            </a:endParaRPr>
          </a:p>
          <a:p>
            <a:pPr marL="285750" indent="-285750">
              <a:lnSpc>
                <a:spcPct val="80000"/>
              </a:lnSpc>
              <a:spcBef>
                <a:spcPct val="20000"/>
              </a:spcBef>
              <a:buFont typeface="Wingdings" panose="05000000000000000000" pitchFamily="2" charset="2"/>
              <a:buChar char="ü"/>
            </a:pPr>
            <a:r>
              <a:rPr lang="en-US" sz="1400">
                <a:solidFill>
                  <a:srgbClr val="00446B"/>
                </a:solidFill>
              </a:rPr>
              <a:t>Price</a:t>
            </a:r>
          </a:p>
          <a:p>
            <a:pPr marL="285750" indent="-285750">
              <a:lnSpc>
                <a:spcPct val="80000"/>
              </a:lnSpc>
              <a:spcBef>
                <a:spcPct val="20000"/>
              </a:spcBef>
              <a:buFont typeface="Wingdings" panose="05000000000000000000" pitchFamily="2" charset="2"/>
              <a:buChar char="ü"/>
            </a:pPr>
            <a:r>
              <a:rPr lang="en-US" sz="1400">
                <a:solidFill>
                  <a:srgbClr val="00446B"/>
                </a:solidFill>
              </a:rPr>
              <a:t>Reliability/robustness</a:t>
            </a:r>
          </a:p>
          <a:p>
            <a:pPr marL="285750" indent="-285750">
              <a:lnSpc>
                <a:spcPct val="80000"/>
              </a:lnSpc>
              <a:spcBef>
                <a:spcPct val="20000"/>
              </a:spcBef>
              <a:buFont typeface="Wingdings" panose="05000000000000000000" pitchFamily="2" charset="2"/>
              <a:buChar char="ü"/>
            </a:pPr>
            <a:r>
              <a:rPr lang="en-US" sz="1400">
                <a:solidFill>
                  <a:srgbClr val="00446B"/>
                </a:solidFill>
              </a:rPr>
              <a:t>Application specialization (blow-off nozzle, gripping clamping synergy)</a:t>
            </a:r>
          </a:p>
          <a:p>
            <a:pPr marL="285750" indent="-285750">
              <a:lnSpc>
                <a:spcPct val="80000"/>
              </a:lnSpc>
              <a:spcBef>
                <a:spcPct val="20000"/>
              </a:spcBef>
              <a:buFont typeface="Wingdings" panose="05000000000000000000" pitchFamily="2" charset="2"/>
              <a:buChar char="ü"/>
            </a:pPr>
            <a:r>
              <a:rPr lang="en-US" sz="1400">
                <a:solidFill>
                  <a:srgbClr val="00446B"/>
                </a:solidFill>
              </a:rPr>
              <a:t>Robot integration </a:t>
            </a:r>
            <a:endParaRPr lang="de-DE" sz="1400">
              <a:solidFill>
                <a:srgbClr val="00446B"/>
              </a:solidFill>
            </a:endParaRPr>
          </a:p>
        </p:txBody>
      </p:sp>
    </p:spTree>
    <p:extLst>
      <p:ext uri="{BB962C8B-B14F-4D97-AF65-F5344CB8AC3E}">
        <p14:creationId xmlns:p14="http://schemas.microsoft.com/office/powerpoint/2010/main" val="4145803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E94A062-09FE-4884-8578-EF083388A231}"/>
              </a:ext>
            </a:extLst>
          </p:cNvPr>
          <p:cNvSpPr>
            <a:spLocks noGrp="1"/>
          </p:cNvSpPr>
          <p:nvPr>
            <p:ph type="title"/>
          </p:nvPr>
        </p:nvSpPr>
        <p:spPr/>
        <p:txBody>
          <a:bodyPr>
            <a:normAutofit fontScale="90000"/>
          </a:bodyPr>
          <a:lstStyle/>
          <a:p>
            <a:r>
              <a:rPr lang="de-DE"/>
              <a:t>Pricing</a:t>
            </a:r>
            <a:br>
              <a:rPr lang="de-DE"/>
            </a:br>
            <a:endParaRPr lang="de-DE"/>
          </a:p>
        </p:txBody>
      </p:sp>
      <p:sp>
        <p:nvSpPr>
          <p:cNvPr id="4" name="Fußzeilenplatzhalter 3">
            <a:extLst>
              <a:ext uri="{FF2B5EF4-FFF2-40B4-BE49-F238E27FC236}">
                <a16:creationId xmlns:a16="http://schemas.microsoft.com/office/drawing/2014/main" id="{92C6C513-3A1A-4BB0-B680-6D93321D12DF}"/>
              </a:ext>
            </a:extLst>
          </p:cNvPr>
          <p:cNvSpPr>
            <a:spLocks noGrp="1"/>
          </p:cNvSpPr>
          <p:nvPr>
            <p:ph type="ftr" sz="quarter" idx="10"/>
          </p:nvPr>
        </p:nvSpPr>
        <p:spPr/>
        <p:txBody>
          <a:bodyPr/>
          <a:lstStyle/>
          <a:p>
            <a:r>
              <a:rPr lang="de-DE"/>
              <a:t>2022-03-18 | MTB</a:t>
            </a:r>
          </a:p>
        </p:txBody>
      </p:sp>
      <p:graphicFrame>
        <p:nvGraphicFramePr>
          <p:cNvPr id="6" name="Tabelle 5">
            <a:extLst>
              <a:ext uri="{FF2B5EF4-FFF2-40B4-BE49-F238E27FC236}">
                <a16:creationId xmlns:a16="http://schemas.microsoft.com/office/drawing/2014/main" id="{E793D76B-6A68-4F66-83AD-AA786F5EDC21}"/>
              </a:ext>
            </a:extLst>
          </p:cNvPr>
          <p:cNvGraphicFramePr>
            <a:graphicFrameLocks noGrp="1"/>
          </p:cNvGraphicFramePr>
          <p:nvPr>
            <p:extLst>
              <p:ext uri="{D42A27DB-BD31-4B8C-83A1-F6EECF244321}">
                <p14:modId xmlns:p14="http://schemas.microsoft.com/office/powerpoint/2010/main" val="4057890953"/>
              </p:ext>
            </p:extLst>
          </p:nvPr>
        </p:nvGraphicFramePr>
        <p:xfrm>
          <a:off x="371474" y="638175"/>
          <a:ext cx="5842035" cy="3657600"/>
        </p:xfrm>
        <a:graphic>
          <a:graphicData uri="http://schemas.openxmlformats.org/drawingml/2006/table">
            <a:tbl>
              <a:tblPr firstRow="1" bandRow="1">
                <a:tableStyleId>{5C22544A-7EE6-4342-B048-85BDC9FD1C3A}</a:tableStyleId>
              </a:tblPr>
              <a:tblGrid>
                <a:gridCol w="792157">
                  <a:extLst>
                    <a:ext uri="{9D8B030D-6E8A-4147-A177-3AD203B41FA5}">
                      <a16:colId xmlns:a16="http://schemas.microsoft.com/office/drawing/2014/main" val="3078535978"/>
                    </a:ext>
                  </a:extLst>
                </a:gridCol>
                <a:gridCol w="1696002">
                  <a:extLst>
                    <a:ext uri="{9D8B030D-6E8A-4147-A177-3AD203B41FA5}">
                      <a16:colId xmlns:a16="http://schemas.microsoft.com/office/drawing/2014/main" val="1221215065"/>
                    </a:ext>
                  </a:extLst>
                </a:gridCol>
                <a:gridCol w="2532565">
                  <a:extLst>
                    <a:ext uri="{9D8B030D-6E8A-4147-A177-3AD203B41FA5}">
                      <a16:colId xmlns:a16="http://schemas.microsoft.com/office/drawing/2014/main" val="1176395455"/>
                    </a:ext>
                  </a:extLst>
                </a:gridCol>
                <a:gridCol w="821311">
                  <a:extLst>
                    <a:ext uri="{9D8B030D-6E8A-4147-A177-3AD203B41FA5}">
                      <a16:colId xmlns:a16="http://schemas.microsoft.com/office/drawing/2014/main" val="522628340"/>
                    </a:ext>
                  </a:extLst>
                </a:gridCol>
              </a:tblGrid>
              <a:tr h="238125">
                <a:tc>
                  <a:txBody>
                    <a:bodyPr/>
                    <a:lstStyle/>
                    <a:p>
                      <a:pPr algn="ctr"/>
                      <a:r>
                        <a:rPr lang="de-DE" sz="1000"/>
                        <a:t>ID</a:t>
                      </a:r>
                    </a:p>
                  </a:txBody>
                  <a:tcPr/>
                </a:tc>
                <a:tc>
                  <a:txBody>
                    <a:bodyPr/>
                    <a:lstStyle/>
                    <a:p>
                      <a:pPr algn="ctr"/>
                      <a:r>
                        <a:rPr lang="de-DE" sz="1000"/>
                        <a:t>Description</a:t>
                      </a:r>
                    </a:p>
                  </a:txBody>
                  <a:tcPr/>
                </a:tc>
                <a:tc>
                  <a:txBody>
                    <a:bodyPr/>
                    <a:lstStyle/>
                    <a:p>
                      <a:pPr algn="ctr"/>
                      <a:r>
                        <a:rPr lang="de-DE" sz="1000"/>
                        <a:t>Type</a:t>
                      </a:r>
                    </a:p>
                  </a:txBody>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1000"/>
                        <a:t>List Price</a:t>
                      </a:r>
                    </a:p>
                  </a:txBody>
                  <a:tcPr/>
                </a:tc>
                <a:extLst>
                  <a:ext uri="{0D108BD9-81ED-4DB2-BD59-A6C34878D82A}">
                    <a16:rowId xmlns:a16="http://schemas.microsoft.com/office/drawing/2014/main" val="821466148"/>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1490825</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MTB SG-JGP-P 80-1</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Single Gripper Bundle JGP 80-1</a:t>
                      </a:r>
                    </a:p>
                  </a:txBody>
                  <a:tcPr anchor="ct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1000"/>
                        <a:t>1.600 €</a:t>
                      </a:r>
                    </a:p>
                  </a:txBody>
                  <a:tcPr anchor="ctr"/>
                </a:tc>
                <a:extLst>
                  <a:ext uri="{0D108BD9-81ED-4DB2-BD59-A6C34878D82A}">
                    <a16:rowId xmlns:a16="http://schemas.microsoft.com/office/drawing/2014/main" val="376937770"/>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1490827</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MTB SG-JGP-P 100-1</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Single Gripper Bundle JGP 100-1</a:t>
                      </a:r>
                    </a:p>
                  </a:txBody>
                  <a:tcPr anchor="ct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1000"/>
                        <a:t>1.670 €</a:t>
                      </a:r>
                    </a:p>
                  </a:txBody>
                  <a:tcPr anchor="ctr"/>
                </a:tc>
                <a:extLst>
                  <a:ext uri="{0D108BD9-81ED-4DB2-BD59-A6C34878D82A}">
                    <a16:rowId xmlns:a16="http://schemas.microsoft.com/office/drawing/2014/main" val="217982198"/>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1490830</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MTB DG-JGP-P 64-1</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Double Gripper Bundle JGP 64-1</a:t>
                      </a:r>
                    </a:p>
                  </a:txBody>
                  <a:tcPr anchor="ct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1000"/>
                        <a:t>2.460 €</a:t>
                      </a:r>
                    </a:p>
                  </a:txBody>
                  <a:tcPr anchor="ctr"/>
                </a:tc>
                <a:extLst>
                  <a:ext uri="{0D108BD9-81ED-4DB2-BD59-A6C34878D82A}">
                    <a16:rowId xmlns:a16="http://schemas.microsoft.com/office/drawing/2014/main" val="2159261421"/>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1490832</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MTB DG-JGP-P 80-1</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Double Gripper Bundle JGP 80-1</a:t>
                      </a:r>
                    </a:p>
                  </a:txBody>
                  <a:tcPr anchor="ct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1000"/>
                        <a:t>2.550 €</a:t>
                      </a:r>
                    </a:p>
                  </a:txBody>
                  <a:tcPr anchor="ctr"/>
                </a:tc>
                <a:extLst>
                  <a:ext uri="{0D108BD9-81ED-4DB2-BD59-A6C34878D82A}">
                    <a16:rowId xmlns:a16="http://schemas.microsoft.com/office/drawing/2014/main" val="1707152527"/>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1490833</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MTB KS-PGS3 100</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Vise Bundle PGS3-LH 100</a:t>
                      </a:r>
                    </a:p>
                  </a:txBody>
                  <a:tcPr anchor="ct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1000"/>
                        <a:t>2.350 €</a:t>
                      </a:r>
                    </a:p>
                  </a:txBody>
                  <a:tcPr anchor="ctr"/>
                </a:tc>
                <a:extLst>
                  <a:ext uri="{0D108BD9-81ED-4DB2-BD59-A6C34878D82A}">
                    <a16:rowId xmlns:a16="http://schemas.microsoft.com/office/drawing/2014/main" val="2827506768"/>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1490834</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MTB CNK-SG/DG-RF1</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Gripper Connection Kit</a:t>
                      </a:r>
                    </a:p>
                  </a:txBody>
                  <a:tcPr anchor="ct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1000"/>
                        <a:t>230 €</a:t>
                      </a:r>
                    </a:p>
                  </a:txBody>
                  <a:tcPr anchor="ctr"/>
                </a:tc>
                <a:extLst>
                  <a:ext uri="{0D108BD9-81ED-4DB2-BD59-A6C34878D82A}">
                    <a16:rowId xmlns:a16="http://schemas.microsoft.com/office/drawing/2014/main" val="648905669"/>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1490839</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MTB CNK-KS-RF1</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Vise Connection Kit</a:t>
                      </a:r>
                    </a:p>
                  </a:txBody>
                  <a:tcPr anchor="ct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1000"/>
                        <a:t>110 €</a:t>
                      </a:r>
                    </a:p>
                  </a:txBody>
                  <a:tcPr anchor="ctr"/>
                </a:tc>
                <a:extLst>
                  <a:ext uri="{0D108BD9-81ED-4DB2-BD59-A6C34878D82A}">
                    <a16:rowId xmlns:a16="http://schemas.microsoft.com/office/drawing/2014/main" val="4047736395"/>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1490841</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MTB AUB-JGP-P 64/15</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Standard Finger Set JGP-P 64</a:t>
                      </a:r>
                    </a:p>
                  </a:txBody>
                  <a:tcPr anchor="ctr"/>
                </a:tc>
                <a:tc>
                  <a:txBody>
                    <a:bodyPr/>
                    <a:lstStyle/>
                    <a:p>
                      <a:pPr algn="ctr"/>
                      <a:r>
                        <a:rPr lang="de-DE" sz="1000"/>
                        <a:t>235 €</a:t>
                      </a:r>
                    </a:p>
                  </a:txBody>
                  <a:tcPr anchor="ctr"/>
                </a:tc>
                <a:extLst>
                  <a:ext uri="{0D108BD9-81ED-4DB2-BD59-A6C34878D82A}">
                    <a16:rowId xmlns:a16="http://schemas.microsoft.com/office/drawing/2014/main" val="300592981"/>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1490846</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MTB AUB-JGP-P 80/25</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Standard Finger Set JGP-P 80</a:t>
                      </a:r>
                    </a:p>
                  </a:txBody>
                  <a:tcPr anchor="ctr"/>
                </a:tc>
                <a:tc>
                  <a:txBody>
                    <a:bodyPr/>
                    <a:lstStyle/>
                    <a:p>
                      <a:pPr algn="ctr"/>
                      <a:r>
                        <a:rPr lang="de-DE" sz="1000"/>
                        <a:t>250 €</a:t>
                      </a:r>
                    </a:p>
                  </a:txBody>
                  <a:tcPr anchor="ctr"/>
                </a:tc>
                <a:extLst>
                  <a:ext uri="{0D108BD9-81ED-4DB2-BD59-A6C34878D82A}">
                    <a16:rowId xmlns:a16="http://schemas.microsoft.com/office/drawing/2014/main" val="1885179259"/>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1490854</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MTB AUB-JGP-P 100/32</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Standard Finger Set JGP-P 100</a:t>
                      </a:r>
                    </a:p>
                  </a:txBody>
                  <a:tcPr anchor="ctr"/>
                </a:tc>
                <a:tc>
                  <a:txBody>
                    <a:bodyPr/>
                    <a:lstStyle/>
                    <a:p>
                      <a:pPr algn="ctr"/>
                      <a:r>
                        <a:rPr lang="de-DE" sz="1000"/>
                        <a:t>290 €</a:t>
                      </a:r>
                    </a:p>
                  </a:txBody>
                  <a:tcPr anchor="ctr"/>
                </a:tc>
                <a:extLst>
                  <a:ext uri="{0D108BD9-81ED-4DB2-BD59-A6C34878D82A}">
                    <a16:rowId xmlns:a16="http://schemas.microsoft.com/office/drawing/2014/main" val="431675076"/>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0402221</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MTB KTR-H 100</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Tandem KTR-H 100</a:t>
                      </a:r>
                    </a:p>
                  </a:txBody>
                  <a:tcPr anchor="ctr"/>
                </a:tc>
                <a:tc>
                  <a:txBody>
                    <a:bodyPr/>
                    <a:lstStyle/>
                    <a:p>
                      <a:pPr algn="ctr"/>
                      <a:r>
                        <a:rPr lang="de-DE" sz="1000"/>
                        <a:t>155 €</a:t>
                      </a:r>
                    </a:p>
                  </a:txBody>
                  <a:tcPr anchor="ctr"/>
                </a:tc>
                <a:extLst>
                  <a:ext uri="{0D108BD9-81ED-4DB2-BD59-A6C34878D82A}">
                    <a16:rowId xmlns:a16="http://schemas.microsoft.com/office/drawing/2014/main" val="3071959373"/>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0300042</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UZB 64</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Intermediate jaw UZB 64 (one piece)</a:t>
                      </a:r>
                    </a:p>
                  </a:txBody>
                  <a:tcPr anchor="ctr"/>
                </a:tc>
                <a:tc>
                  <a:txBody>
                    <a:bodyPr/>
                    <a:lstStyle/>
                    <a:p>
                      <a:pPr algn="ctr"/>
                      <a:r>
                        <a:rPr lang="de-DE" sz="1000"/>
                        <a:t>179 €</a:t>
                      </a:r>
                    </a:p>
                  </a:txBody>
                  <a:tcPr anchor="ctr"/>
                </a:tc>
                <a:extLst>
                  <a:ext uri="{0D108BD9-81ED-4DB2-BD59-A6C34878D82A}">
                    <a16:rowId xmlns:a16="http://schemas.microsoft.com/office/drawing/2014/main" val="2541106547"/>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0300043</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UZB 80</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Intermediate jaw UZB 80 (one piece)</a:t>
                      </a:r>
                    </a:p>
                  </a:txBody>
                  <a:tcPr anchor="ctr"/>
                </a:tc>
                <a:tc>
                  <a:txBody>
                    <a:bodyPr/>
                    <a:lstStyle/>
                    <a:p>
                      <a:pPr algn="ctr"/>
                      <a:r>
                        <a:rPr lang="de-DE" sz="1000"/>
                        <a:t>197 €</a:t>
                      </a:r>
                    </a:p>
                  </a:txBody>
                  <a:tcPr anchor="ctr"/>
                </a:tc>
                <a:extLst>
                  <a:ext uri="{0D108BD9-81ED-4DB2-BD59-A6C34878D82A}">
                    <a16:rowId xmlns:a16="http://schemas.microsoft.com/office/drawing/2014/main" val="1834371919"/>
                  </a:ext>
                </a:extLst>
              </a:tr>
              <a:tr h="0">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0300044</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UZB 100</a:t>
                      </a:r>
                    </a:p>
                  </a:txBody>
                  <a:tcPr anchor="ctr"/>
                </a:tc>
                <a:tc>
                  <a:txBody>
                    <a:bodyPr/>
                    <a:lstStyle/>
                    <a:p>
                      <a:pPr marL="0" marR="0" lvl="0" indent="0" algn="l" defTabSz="457171" rtl="0" eaLnBrk="1" fontAlgn="auto" latinLnBrk="0" hangingPunct="1">
                        <a:lnSpc>
                          <a:spcPct val="100000"/>
                        </a:lnSpc>
                        <a:spcBef>
                          <a:spcPts val="0"/>
                        </a:spcBef>
                        <a:spcAft>
                          <a:spcPts val="0"/>
                        </a:spcAft>
                        <a:buClrTx/>
                        <a:buSzTx/>
                        <a:buFontTx/>
                        <a:buNone/>
                        <a:tabLst/>
                        <a:defRPr/>
                      </a:pPr>
                      <a:r>
                        <a:rPr lang="de-DE" sz="1000" b="1"/>
                        <a:t>Intermediate jaw UZB 100 (one piece)</a:t>
                      </a:r>
                    </a:p>
                  </a:txBody>
                  <a:tcPr anchor="ctr"/>
                </a:tc>
                <a:tc>
                  <a:txBody>
                    <a:bodyPr/>
                    <a:lstStyle/>
                    <a:p>
                      <a:pPr algn="ctr"/>
                      <a:r>
                        <a:rPr lang="de-DE" sz="1000" dirty="0"/>
                        <a:t>218 €</a:t>
                      </a:r>
                    </a:p>
                  </a:txBody>
                  <a:tcPr anchor="ctr"/>
                </a:tc>
                <a:extLst>
                  <a:ext uri="{0D108BD9-81ED-4DB2-BD59-A6C34878D82A}">
                    <a16:rowId xmlns:a16="http://schemas.microsoft.com/office/drawing/2014/main" val="3876185279"/>
                  </a:ext>
                </a:extLst>
              </a:tr>
            </a:tbl>
          </a:graphicData>
        </a:graphic>
      </p:graphicFrame>
    </p:spTree>
    <p:extLst>
      <p:ext uri="{BB962C8B-B14F-4D97-AF65-F5344CB8AC3E}">
        <p14:creationId xmlns:p14="http://schemas.microsoft.com/office/powerpoint/2010/main" val="36133686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E263064-8629-493F-8388-409BCD46789D}"/>
              </a:ext>
            </a:extLst>
          </p:cNvPr>
          <p:cNvSpPr>
            <a:spLocks noGrp="1"/>
          </p:cNvSpPr>
          <p:nvPr>
            <p:ph type="title"/>
          </p:nvPr>
        </p:nvSpPr>
        <p:spPr/>
        <p:txBody>
          <a:bodyPr/>
          <a:lstStyle/>
          <a:p>
            <a:r>
              <a:rPr lang="de-DE"/>
              <a:t>Contact </a:t>
            </a:r>
            <a:r>
              <a:rPr lang="de-DE" err="1"/>
              <a:t>persons</a:t>
            </a:r>
            <a:endParaRPr lang="de-DE"/>
          </a:p>
        </p:txBody>
      </p:sp>
      <p:sp>
        <p:nvSpPr>
          <p:cNvPr id="3" name="Textplatzhalter 2">
            <a:extLst>
              <a:ext uri="{FF2B5EF4-FFF2-40B4-BE49-F238E27FC236}">
                <a16:creationId xmlns:a16="http://schemas.microsoft.com/office/drawing/2014/main" id="{02F129E7-BDEA-4C15-8B68-9AE028DBEF5B}"/>
              </a:ext>
            </a:extLst>
          </p:cNvPr>
          <p:cNvSpPr>
            <a:spLocks noGrp="1"/>
          </p:cNvSpPr>
          <p:nvPr>
            <p:ph type="body" sz="quarter" idx="12"/>
          </p:nvPr>
        </p:nvSpPr>
        <p:spPr/>
        <p:txBody>
          <a:bodyPr/>
          <a:lstStyle/>
          <a:p>
            <a:r>
              <a:rPr lang="de-DE"/>
              <a:t>Team Mechatronic</a:t>
            </a:r>
          </a:p>
        </p:txBody>
      </p:sp>
      <p:sp>
        <p:nvSpPr>
          <p:cNvPr id="4" name="Fußzeilenplatzhalter 3">
            <a:extLst>
              <a:ext uri="{FF2B5EF4-FFF2-40B4-BE49-F238E27FC236}">
                <a16:creationId xmlns:a16="http://schemas.microsoft.com/office/drawing/2014/main" id="{7302682B-D25B-4C62-A3E9-E73767BFAF5E}"/>
              </a:ext>
            </a:extLst>
          </p:cNvPr>
          <p:cNvSpPr>
            <a:spLocks noGrp="1"/>
          </p:cNvSpPr>
          <p:nvPr>
            <p:ph type="ftr" sz="quarter" idx="10"/>
          </p:nvPr>
        </p:nvSpPr>
        <p:spPr/>
        <p:txBody>
          <a:bodyPr/>
          <a:lstStyle/>
          <a:p>
            <a:r>
              <a:rPr lang="de-DE"/>
              <a:t>2022-03-18 | MTB</a:t>
            </a:r>
          </a:p>
        </p:txBody>
      </p:sp>
    </p:spTree>
    <p:extLst>
      <p:ext uri="{BB962C8B-B14F-4D97-AF65-F5344CB8AC3E}">
        <p14:creationId xmlns:p14="http://schemas.microsoft.com/office/powerpoint/2010/main" val="33972303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3F0BDF2-6E8C-470E-B4BC-C83DBDBB414F}"/>
              </a:ext>
            </a:extLst>
          </p:cNvPr>
          <p:cNvSpPr>
            <a:spLocks noGrp="1"/>
          </p:cNvSpPr>
          <p:nvPr>
            <p:ph type="title"/>
          </p:nvPr>
        </p:nvSpPr>
        <p:spPr/>
        <p:txBody>
          <a:bodyPr/>
          <a:lstStyle/>
          <a:p>
            <a:endParaRPr lang="de-DE"/>
          </a:p>
        </p:txBody>
      </p:sp>
      <p:sp>
        <p:nvSpPr>
          <p:cNvPr id="3" name="Textplatzhalter 2">
            <a:extLst>
              <a:ext uri="{FF2B5EF4-FFF2-40B4-BE49-F238E27FC236}">
                <a16:creationId xmlns:a16="http://schemas.microsoft.com/office/drawing/2014/main" id="{41A71F1A-1824-4E96-BD2D-01291272252D}"/>
              </a:ext>
            </a:extLst>
          </p:cNvPr>
          <p:cNvSpPr>
            <a:spLocks noGrp="1"/>
          </p:cNvSpPr>
          <p:nvPr>
            <p:ph type="body" sz="quarter" idx="12"/>
          </p:nvPr>
        </p:nvSpPr>
        <p:spPr>
          <a:xfrm>
            <a:off x="209550" y="1112838"/>
            <a:ext cx="8705850" cy="2854325"/>
          </a:xfrm>
        </p:spPr>
        <p:txBody>
          <a:bodyPr/>
          <a:lstStyle/>
          <a:p>
            <a:pPr algn="ctr"/>
            <a:endParaRPr lang="de-DE"/>
          </a:p>
          <a:p>
            <a:pPr algn="ctr"/>
            <a:endParaRPr lang="de-DE"/>
          </a:p>
          <a:p>
            <a:pPr algn="ctr"/>
            <a:endParaRPr lang="de-DE"/>
          </a:p>
          <a:p>
            <a:pPr algn="ctr"/>
            <a:r>
              <a:rPr lang="de-DE"/>
              <a:t>Questions?</a:t>
            </a:r>
          </a:p>
        </p:txBody>
      </p:sp>
      <p:sp>
        <p:nvSpPr>
          <p:cNvPr id="4" name="Fußzeilenplatzhalter 3">
            <a:extLst>
              <a:ext uri="{FF2B5EF4-FFF2-40B4-BE49-F238E27FC236}">
                <a16:creationId xmlns:a16="http://schemas.microsoft.com/office/drawing/2014/main" id="{962EEECA-3BD3-4DCD-A9FB-A8B53AD08592}"/>
              </a:ext>
            </a:extLst>
          </p:cNvPr>
          <p:cNvSpPr>
            <a:spLocks noGrp="1"/>
          </p:cNvSpPr>
          <p:nvPr>
            <p:ph type="ftr" sz="quarter" idx="10"/>
          </p:nvPr>
        </p:nvSpPr>
        <p:spPr/>
        <p:txBody>
          <a:bodyPr/>
          <a:lstStyle/>
          <a:p>
            <a:r>
              <a:rPr lang="de-DE"/>
              <a:t>2022-03-18 | MTB</a:t>
            </a:r>
          </a:p>
        </p:txBody>
      </p:sp>
    </p:spTree>
    <p:extLst>
      <p:ext uri="{BB962C8B-B14F-4D97-AF65-F5344CB8AC3E}">
        <p14:creationId xmlns:p14="http://schemas.microsoft.com/office/powerpoint/2010/main" val="3980659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platzhalter 2"/>
          <p:cNvSpPr txBox="1">
            <a:spLocks/>
          </p:cNvSpPr>
          <p:nvPr/>
        </p:nvSpPr>
        <p:spPr>
          <a:xfrm>
            <a:off x="4841877" y="3569400"/>
            <a:ext cx="2034381" cy="1457921"/>
          </a:xfrm>
          <a:prstGeom prst="rect">
            <a:avLst/>
          </a:prstGeom>
          <a:ln>
            <a:noFill/>
          </a:ln>
        </p:spPr>
        <p:txBody>
          <a:bodyPr vert="horz" lIns="91434" tIns="45717" rIns="91434" bIns="45717" rtlCol="0">
            <a:noAutofit/>
          </a:bodyPr>
          <a:lstStyle>
            <a:lvl1pPr marL="0" indent="0" algn="l" defTabSz="914400" rtl="0" eaLnBrk="1" latinLnBrk="0" hangingPunct="1">
              <a:spcBef>
                <a:spcPct val="20000"/>
              </a:spcBef>
              <a:buFont typeface="Arial" pitchFamily="34" charset="0"/>
              <a:buNone/>
              <a:defRPr sz="2000" kern="1200">
                <a:solidFill>
                  <a:srgbClr val="FFFFFF"/>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Char char="§"/>
              <a:tabLst>
                <a:tab pos="4214543" algn="l"/>
              </a:tabLst>
            </a:pPr>
            <a:endParaRPr lang="de-DE"/>
          </a:p>
        </p:txBody>
      </p:sp>
      <p:sp>
        <p:nvSpPr>
          <p:cNvPr id="2" name="Fußzeilenplatzhalter 1">
            <a:extLst>
              <a:ext uri="{FF2B5EF4-FFF2-40B4-BE49-F238E27FC236}">
                <a16:creationId xmlns:a16="http://schemas.microsoft.com/office/drawing/2014/main" id="{0CA163E5-017C-441C-8ADA-E7C1735A1E6E}"/>
              </a:ext>
            </a:extLst>
          </p:cNvPr>
          <p:cNvSpPr>
            <a:spLocks noGrp="1"/>
          </p:cNvSpPr>
          <p:nvPr>
            <p:ph type="ftr" sz="quarter" idx="10"/>
          </p:nvPr>
        </p:nvSpPr>
        <p:spPr/>
        <p:txBody>
          <a:bodyPr/>
          <a:lstStyle/>
          <a:p>
            <a:r>
              <a:rPr lang="de-DE"/>
              <a:t>2022-03-18 | MTB</a:t>
            </a:r>
          </a:p>
        </p:txBody>
      </p:sp>
    </p:spTree>
    <p:custDataLst>
      <p:tags r:id="rId1"/>
    </p:custDataLst>
    <p:extLst>
      <p:ext uri="{BB962C8B-B14F-4D97-AF65-F5344CB8AC3E}">
        <p14:creationId xmlns:p14="http://schemas.microsoft.com/office/powerpoint/2010/main" val="67704782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DESIGN_ID_SCH_PPT_VORLAGE_16-9_230112" val="Yc1SrUJ7"/>
  <p:tag name="ARTICULATE_SLIDE_COUNT" val="24"/>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SCH_PPT_Vorlage_16-9_230112">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kument" ma:contentTypeID="0x010100ABF8ADAC641EB640859C6EC757C047C4" ma:contentTypeVersion="9" ma:contentTypeDescription="Ein neues Dokument erstellen." ma:contentTypeScope="" ma:versionID="8ca9cbc80ab2f9a7411485eee1cda022">
  <xsd:schema xmlns:xsd="http://www.w3.org/2001/XMLSchema" xmlns:xs="http://www.w3.org/2001/XMLSchema" xmlns:p="http://schemas.microsoft.com/office/2006/metadata/properties" xmlns:ns2="2d61856b-1b7f-4903-88c8-a1ca199e62c6" xmlns:ns3="b762ab92-115f-4b97-b7f2-01a21ff282f2" targetNamespace="http://schemas.microsoft.com/office/2006/metadata/properties" ma:root="true" ma:fieldsID="b404c349be17e8ede12cfacc72debf8e" ns2:_="" ns3:_="">
    <xsd:import namespace="2d61856b-1b7f-4903-88c8-a1ca199e62c6"/>
    <xsd:import namespace="b762ab92-115f-4b97-b7f2-01a21ff282f2"/>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Tags"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61856b-1b7f-4903-88c8-a1ca199e62c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Length (seconds)" ma:internalName="MediaLengthInSeconds" ma:readOnly="true">
      <xsd:simpleType>
        <xsd:restriction base="dms:Unknow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762ab92-115f-4b97-b7f2-01a21ff282f2" elementFormDefault="qualified">
    <xsd:import namespace="http://schemas.microsoft.com/office/2006/documentManagement/types"/>
    <xsd:import namespace="http://schemas.microsoft.com/office/infopath/2007/PartnerControls"/>
    <xsd:element name="SharedWithUsers" ma:index="15"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Freigegeben für -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4D808E5-7120-4C93-96C3-D9BFFD428A1E}">
  <ds:schemaRefs>
    <ds:schemaRef ds:uri="http://schemas.microsoft.com/sharepoint/v3/contenttype/forms"/>
  </ds:schemaRefs>
</ds:datastoreItem>
</file>

<file path=customXml/itemProps2.xml><?xml version="1.0" encoding="utf-8"?>
<ds:datastoreItem xmlns:ds="http://schemas.openxmlformats.org/officeDocument/2006/customXml" ds:itemID="{73C8E148-B0E4-4AEC-92EB-C34BC95F52D4}">
  <ds:schemaRefs>
    <ds:schemaRef ds:uri="2d61856b-1b7f-4903-88c8-a1ca199e62c6"/>
    <ds:schemaRef ds:uri="b762ab92-115f-4b97-b7f2-01a21ff282f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FE1EAD2-3B0B-46F1-BDF4-F2D3143A00CC}">
  <ds:schemaRefs>
    <ds:schemaRef ds:uri="2d61856b-1b7f-4903-88c8-a1ca199e62c6"/>
    <ds:schemaRef ds:uri="b762ab92-115f-4b97-b7f2-01a21ff282f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SCH_PPT_Vorlage_16-9_230112</Template>
  <TotalTime>0</TotalTime>
  <Words>1505</Words>
  <Application>Microsoft Office PowerPoint</Application>
  <PresentationFormat>Bildschirmpräsentation (16:9)</PresentationFormat>
  <Paragraphs>298</Paragraphs>
  <Slides>21</Slides>
  <Notes>2</Notes>
  <HiddenSlides>0</HiddenSlides>
  <MMClips>0</MMClips>
  <ScaleCrop>false</ScaleCrop>
  <HeadingPairs>
    <vt:vector size="6" baseType="variant">
      <vt:variant>
        <vt:lpstr>Verwendete Schriftarten</vt:lpstr>
      </vt:variant>
      <vt:variant>
        <vt:i4>3</vt:i4>
      </vt:variant>
      <vt:variant>
        <vt:lpstr>Design</vt:lpstr>
      </vt:variant>
      <vt:variant>
        <vt:i4>1</vt:i4>
      </vt:variant>
      <vt:variant>
        <vt:lpstr>Folientitel</vt:lpstr>
      </vt:variant>
      <vt:variant>
        <vt:i4>21</vt:i4>
      </vt:variant>
    </vt:vector>
  </HeadingPairs>
  <TitlesOfParts>
    <vt:vector size="25" baseType="lpstr">
      <vt:lpstr>Arial</vt:lpstr>
      <vt:lpstr>Calibri</vt:lpstr>
      <vt:lpstr>Wingdings</vt:lpstr>
      <vt:lpstr>SCH_PPT_Vorlage_16-9_230112</vt:lpstr>
      <vt:lpstr>PowerPoint-Präsentation</vt:lpstr>
      <vt:lpstr>Agenda</vt:lpstr>
      <vt:lpstr>The world of automation solutions for machining applications is huge.  Where do we set our focus? </vt:lpstr>
      <vt:lpstr>Sequence of automated machine loading </vt:lpstr>
      <vt:lpstr>Why automate? </vt:lpstr>
      <vt:lpstr>Who is our target customer and what are their challenges? </vt:lpstr>
      <vt:lpstr>How can SCHUNK support? </vt:lpstr>
      <vt:lpstr>Single gripper and double gripper in detail </vt:lpstr>
      <vt:lpstr>Single gripper and double gripper in detail </vt:lpstr>
      <vt:lpstr>What accessories are available for the grippers? </vt:lpstr>
      <vt:lpstr>Clamping vise in detail </vt:lpstr>
      <vt:lpstr>Clamping vise in detail </vt:lpstr>
      <vt:lpstr>What accessories are available for the clamping vise? </vt:lpstr>
      <vt:lpstr>Which robots are supported? </vt:lpstr>
      <vt:lpstr>Robot Connection Kits </vt:lpstr>
      <vt:lpstr>Functions of the robot plug-ins (e.g. Universal Robots) </vt:lpstr>
      <vt:lpstr>Competitive comparison </vt:lpstr>
      <vt:lpstr>Pricing </vt:lpstr>
      <vt:lpstr>Contact persons</vt:lpstr>
      <vt:lpstr>PowerPoint-Präsentation</vt:lpstr>
      <vt:lpstr>PowerPoint-Präsentation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Ludewig, Stephan</dc:creator>
  <cp:lastModifiedBy>Schell, Benjamin</cp:lastModifiedBy>
  <cp:revision>3</cp:revision>
  <cp:lastPrinted>2014-06-25T16:59:27Z</cp:lastPrinted>
  <dcterms:created xsi:type="dcterms:W3CDTF">2012-06-26T15:13:48Z</dcterms:created>
  <dcterms:modified xsi:type="dcterms:W3CDTF">2022-03-18T09:24:03Z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GUID">
    <vt:lpwstr>BB168B60-77D4-4875-BE5F-2ECECB6BC60E</vt:lpwstr>
  </property>
  <property fmtid="{D5CDD505-2E9C-101B-9397-08002B2CF9AE}" pid="3" name="ArticulatePath">
    <vt:lpwstr>SCHUNK_PPT-Vorlage_16_9_0321_DE_inArbeit</vt:lpwstr>
  </property>
  <property fmtid="{D5CDD505-2E9C-101B-9397-08002B2CF9AE}" pid="4" name="ContentTypeId">
    <vt:lpwstr>0x010100ABF8ADAC641EB640859C6EC757C047C4</vt:lpwstr>
  </property>
</Properties>
</file>