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8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99" r:id="rId5"/>
    <p:sldId id="684" r:id="rId6"/>
    <p:sldId id="1060" r:id="rId7"/>
    <p:sldId id="1052" r:id="rId8"/>
    <p:sldId id="685" r:id="rId9"/>
    <p:sldId id="1058" r:id="rId10"/>
    <p:sldId id="1053" r:id="rId11"/>
    <p:sldId id="1063" r:id="rId12"/>
    <p:sldId id="690" r:id="rId13"/>
    <p:sldId id="1066" r:id="rId14"/>
    <p:sldId id="1064" r:id="rId15"/>
    <p:sldId id="478" r:id="rId16"/>
    <p:sldId id="1068" r:id="rId17"/>
    <p:sldId id="1065" r:id="rId18"/>
    <p:sldId id="1062" r:id="rId19"/>
    <p:sldId id="1071" r:id="rId20"/>
    <p:sldId id="1057" r:id="rId21"/>
    <p:sldId id="1073" r:id="rId22"/>
    <p:sldId id="1055" r:id="rId23"/>
    <p:sldId id="1067" r:id="rId24"/>
    <p:sldId id="1072" r:id="rId25"/>
    <p:sldId id="279" r:id="rId26"/>
  </p:sldIdLst>
  <p:sldSz cx="9144000" cy="5143500" type="screen16x9"/>
  <p:notesSz cx="6858000" cy="9144000"/>
  <p:custDataLst>
    <p:tags r:id="rId29"/>
  </p:custDataLst>
  <p:defaultTextStyle>
    <a:defPPr>
      <a:defRPr lang="de-DE"/>
    </a:defPPr>
    <a:lvl1pPr marL="0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50">
          <p15:clr>
            <a:srgbClr val="A4A3A4"/>
          </p15:clr>
        </p15:guide>
        <p15:guide id="2" orient="horz" pos="356">
          <p15:clr>
            <a:srgbClr val="A4A3A4"/>
          </p15:clr>
        </p15:guide>
        <p15:guide id="3" orient="horz" pos="590">
          <p15:clr>
            <a:srgbClr val="A4A3A4"/>
          </p15:clr>
        </p15:guide>
        <p15:guide id="4" pos="5472">
          <p15:clr>
            <a:srgbClr val="A4A3A4"/>
          </p15:clr>
        </p15:guide>
        <p15:guide id="5" pos="204" userDrawn="1">
          <p15:clr>
            <a:srgbClr val="A4A3A4"/>
          </p15:clr>
        </p15:guide>
        <p15:guide id="6" pos="2831">
          <p15:clr>
            <a:srgbClr val="A4A3A4"/>
          </p15:clr>
        </p15:guide>
        <p15:guide id="7" pos="1610" userDrawn="1">
          <p15:clr>
            <a:srgbClr val="A4A3A4"/>
          </p15:clr>
        </p15:guide>
        <p15:guide id="8" pos="288">
          <p15:clr>
            <a:srgbClr val="A4A3A4"/>
          </p15:clr>
        </p15:guide>
        <p15:guide id="9" pos="9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D6A"/>
    <a:srgbClr val="00446B"/>
    <a:srgbClr val="009EE0"/>
    <a:srgbClr val="EAF2F9"/>
    <a:srgbClr val="D7E2ED"/>
    <a:srgbClr val="84D0F0"/>
    <a:srgbClr val="1738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ACDB70-2823-46D9-9210-7D7DCB93D5FB}" v="22" dt="2021-12-10T12:03:42.6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8" autoAdjust="0"/>
    <p:restoredTop sz="83784" autoAdjust="0"/>
  </p:normalViewPr>
  <p:slideViewPr>
    <p:cSldViewPr snapToGrid="0" snapToObjects="1">
      <p:cViewPr varScale="1">
        <p:scale>
          <a:sx n="114" d="100"/>
          <a:sy n="114" d="100"/>
        </p:scale>
        <p:origin x="1254" y="84"/>
      </p:cViewPr>
      <p:guideLst>
        <p:guide orient="horz" pos="2450"/>
        <p:guide orient="horz" pos="356"/>
        <p:guide orient="horz" pos="590"/>
        <p:guide pos="5472"/>
        <p:guide pos="204"/>
        <p:guide pos="2831"/>
        <p:guide pos="1610"/>
        <p:guide pos="288"/>
        <p:guide pos="9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5" d="100"/>
          <a:sy n="85" d="100"/>
        </p:scale>
        <p:origin x="-22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35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hell, Benjamin" userId="f9e67e3d-e662-49bf-b5ba-a1e4014e19f0" providerId="ADAL" clId="{09ACDB70-2823-46D9-9210-7D7DCB93D5FB}"/>
    <pc:docChg chg="custSel addSld modSld sldOrd">
      <pc:chgData name="Schell, Benjamin" userId="f9e67e3d-e662-49bf-b5ba-a1e4014e19f0" providerId="ADAL" clId="{09ACDB70-2823-46D9-9210-7D7DCB93D5FB}" dt="2021-12-10T12:03:42.695" v="833" actId="20577"/>
      <pc:docMkLst>
        <pc:docMk/>
      </pc:docMkLst>
      <pc:sldChg chg="delSp mod">
        <pc:chgData name="Schell, Benjamin" userId="f9e67e3d-e662-49bf-b5ba-a1e4014e19f0" providerId="ADAL" clId="{09ACDB70-2823-46D9-9210-7D7DCB93D5FB}" dt="2021-12-08T12:59:45.682" v="1" actId="478"/>
        <pc:sldMkLst>
          <pc:docMk/>
          <pc:sldMk cId="3592152760" sldId="299"/>
        </pc:sldMkLst>
        <pc:spChg chg="del">
          <ac:chgData name="Schell, Benjamin" userId="f9e67e3d-e662-49bf-b5ba-a1e4014e19f0" providerId="ADAL" clId="{09ACDB70-2823-46D9-9210-7D7DCB93D5FB}" dt="2021-12-08T12:59:24.513" v="0" actId="478"/>
          <ac:spMkLst>
            <pc:docMk/>
            <pc:sldMk cId="3592152760" sldId="299"/>
            <ac:spMk id="2" creationId="{BDACE426-8D64-49D5-9B30-BB208DB6DA27}"/>
          </ac:spMkLst>
        </pc:spChg>
        <pc:spChg chg="del">
          <ac:chgData name="Schell, Benjamin" userId="f9e67e3d-e662-49bf-b5ba-a1e4014e19f0" providerId="ADAL" clId="{09ACDB70-2823-46D9-9210-7D7DCB93D5FB}" dt="2021-12-08T12:59:45.682" v="1" actId="478"/>
          <ac:spMkLst>
            <pc:docMk/>
            <pc:sldMk cId="3592152760" sldId="299"/>
            <ac:spMk id="3" creationId="{021C6AA3-A526-43D1-868D-D7A60D863ACA}"/>
          </ac:spMkLst>
        </pc:spChg>
      </pc:sldChg>
      <pc:sldChg chg="modSp mod">
        <pc:chgData name="Schell, Benjamin" userId="f9e67e3d-e662-49bf-b5ba-a1e4014e19f0" providerId="ADAL" clId="{09ACDB70-2823-46D9-9210-7D7DCB93D5FB}" dt="2021-12-10T06:34:31.552" v="210" actId="1076"/>
        <pc:sldMkLst>
          <pc:docMk/>
          <pc:sldMk cId="440829103" sldId="1052"/>
        </pc:sldMkLst>
        <pc:spChg chg="mod">
          <ac:chgData name="Schell, Benjamin" userId="f9e67e3d-e662-49bf-b5ba-a1e4014e19f0" providerId="ADAL" clId="{09ACDB70-2823-46D9-9210-7D7DCB93D5FB}" dt="2021-12-10T06:34:17.624" v="207" actId="27636"/>
          <ac:spMkLst>
            <pc:docMk/>
            <pc:sldMk cId="440829103" sldId="1052"/>
            <ac:spMk id="3" creationId="{503F8AF6-C90C-4683-86E8-B062C3C46475}"/>
          </ac:spMkLst>
        </pc:spChg>
        <pc:spChg chg="mod">
          <ac:chgData name="Schell, Benjamin" userId="f9e67e3d-e662-49bf-b5ba-a1e4014e19f0" providerId="ADAL" clId="{09ACDB70-2823-46D9-9210-7D7DCB93D5FB}" dt="2021-12-10T06:34:31.552" v="210" actId="1076"/>
          <ac:spMkLst>
            <pc:docMk/>
            <pc:sldMk cId="440829103" sldId="1052"/>
            <ac:spMk id="17" creationId="{CAB47D0D-55A7-4A15-8E9D-E971A4F4FD5D}"/>
          </ac:spMkLst>
        </pc:spChg>
        <pc:picChg chg="mod">
          <ac:chgData name="Schell, Benjamin" userId="f9e67e3d-e662-49bf-b5ba-a1e4014e19f0" providerId="ADAL" clId="{09ACDB70-2823-46D9-9210-7D7DCB93D5FB}" dt="2021-12-10T06:34:24.768" v="208" actId="1076"/>
          <ac:picMkLst>
            <pc:docMk/>
            <pc:sldMk cId="440829103" sldId="1052"/>
            <ac:picMk id="8" creationId="{F522544D-AE61-4130-BC08-31F937DD866F}"/>
          </ac:picMkLst>
        </pc:picChg>
      </pc:sldChg>
      <pc:sldChg chg="modSp mod">
        <pc:chgData name="Schell, Benjamin" userId="f9e67e3d-e662-49bf-b5ba-a1e4014e19f0" providerId="ADAL" clId="{09ACDB70-2823-46D9-9210-7D7DCB93D5FB}" dt="2021-12-10T10:53:39.993" v="757" actId="20577"/>
        <pc:sldMkLst>
          <pc:docMk/>
          <pc:sldMk cId="2595284037" sldId="1054"/>
        </pc:sldMkLst>
        <pc:graphicFrameChg chg="modGraphic">
          <ac:chgData name="Schell, Benjamin" userId="f9e67e3d-e662-49bf-b5ba-a1e4014e19f0" providerId="ADAL" clId="{09ACDB70-2823-46D9-9210-7D7DCB93D5FB}" dt="2021-12-10T10:53:39.993" v="757" actId="20577"/>
          <ac:graphicFrameMkLst>
            <pc:docMk/>
            <pc:sldMk cId="2595284037" sldId="1054"/>
            <ac:graphicFrameMk id="5" creationId="{999387A9-F4C3-41ED-A9C5-0C0843C1FFDE}"/>
          </ac:graphicFrameMkLst>
        </pc:graphicFrameChg>
      </pc:sldChg>
      <pc:sldChg chg="modSp ord">
        <pc:chgData name="Schell, Benjamin" userId="f9e67e3d-e662-49bf-b5ba-a1e4014e19f0" providerId="ADAL" clId="{09ACDB70-2823-46D9-9210-7D7DCB93D5FB}" dt="2021-12-10T12:03:42.695" v="833" actId="20577"/>
        <pc:sldMkLst>
          <pc:docMk/>
          <pc:sldMk cId="833469019" sldId="1056"/>
        </pc:sldMkLst>
        <pc:spChg chg="mod">
          <ac:chgData name="Schell, Benjamin" userId="f9e67e3d-e662-49bf-b5ba-a1e4014e19f0" providerId="ADAL" clId="{09ACDB70-2823-46D9-9210-7D7DCB93D5FB}" dt="2021-12-10T12:03:42.695" v="833" actId="20577"/>
          <ac:spMkLst>
            <pc:docMk/>
            <pc:sldMk cId="833469019" sldId="1056"/>
            <ac:spMk id="18" creationId="{CAC55E90-0BF0-42C4-B263-42510B0BCD9E}"/>
          </ac:spMkLst>
        </pc:spChg>
      </pc:sldChg>
      <pc:sldChg chg="addSp delSp modSp mod modNotesTx">
        <pc:chgData name="Schell, Benjamin" userId="f9e67e3d-e662-49bf-b5ba-a1e4014e19f0" providerId="ADAL" clId="{09ACDB70-2823-46D9-9210-7D7DCB93D5FB}" dt="2021-12-10T10:56:31.171" v="787" actId="1076"/>
        <pc:sldMkLst>
          <pc:docMk/>
          <pc:sldMk cId="4145803074" sldId="1057"/>
        </pc:sldMkLst>
        <pc:spChg chg="mod">
          <ac:chgData name="Schell, Benjamin" userId="f9e67e3d-e662-49bf-b5ba-a1e4014e19f0" providerId="ADAL" clId="{09ACDB70-2823-46D9-9210-7D7DCB93D5FB}" dt="2021-12-10T10:56:31.171" v="787" actId="1076"/>
          <ac:spMkLst>
            <pc:docMk/>
            <pc:sldMk cId="4145803074" sldId="1057"/>
            <ac:spMk id="14" creationId="{22C8D9AE-76B2-4DD7-A33B-5F23A7BE2498}"/>
          </ac:spMkLst>
        </pc:spChg>
        <pc:spChg chg="mod">
          <ac:chgData name="Schell, Benjamin" userId="f9e67e3d-e662-49bf-b5ba-a1e4014e19f0" providerId="ADAL" clId="{09ACDB70-2823-46D9-9210-7D7DCB93D5FB}" dt="2021-12-10T10:54:43.173" v="761" actId="20577"/>
          <ac:spMkLst>
            <pc:docMk/>
            <pc:sldMk cId="4145803074" sldId="1057"/>
            <ac:spMk id="18" creationId="{31EBA0DC-98E6-4317-8898-737B26CDAC22}"/>
          </ac:spMkLst>
        </pc:spChg>
        <pc:picChg chg="add del mod">
          <ac:chgData name="Schell, Benjamin" userId="f9e67e3d-e662-49bf-b5ba-a1e4014e19f0" providerId="ADAL" clId="{09ACDB70-2823-46D9-9210-7D7DCB93D5FB}" dt="2021-12-10T06:39:37.216" v="654" actId="21"/>
          <ac:picMkLst>
            <pc:docMk/>
            <pc:sldMk cId="4145803074" sldId="1057"/>
            <ac:picMk id="7" creationId="{741D96E0-BFDB-46C1-847B-42B043C93E0D}"/>
          </ac:picMkLst>
        </pc:picChg>
      </pc:sldChg>
      <pc:sldChg chg="modNotesTx">
        <pc:chgData name="Schell, Benjamin" userId="f9e67e3d-e662-49bf-b5ba-a1e4014e19f0" providerId="ADAL" clId="{09ACDB70-2823-46D9-9210-7D7DCB93D5FB}" dt="2021-12-10T06:36:40.873" v="602" actId="20577"/>
        <pc:sldMkLst>
          <pc:docMk/>
          <pc:sldMk cId="1213775524" sldId="1058"/>
        </pc:sldMkLst>
      </pc:sldChg>
      <pc:sldChg chg="modNotesTx">
        <pc:chgData name="Schell, Benjamin" userId="f9e67e3d-e662-49bf-b5ba-a1e4014e19f0" providerId="ADAL" clId="{09ACDB70-2823-46D9-9210-7D7DCB93D5FB}" dt="2021-12-10T06:33:29.014" v="119" actId="20577"/>
        <pc:sldMkLst>
          <pc:docMk/>
          <pc:sldMk cId="1740983091" sldId="1060"/>
        </pc:sldMkLst>
      </pc:sldChg>
      <pc:sldChg chg="modNotesTx">
        <pc:chgData name="Schell, Benjamin" userId="f9e67e3d-e662-49bf-b5ba-a1e4014e19f0" providerId="ADAL" clId="{09ACDB70-2823-46D9-9210-7D7DCB93D5FB}" dt="2021-12-10T06:37:37.288" v="626" actId="20577"/>
        <pc:sldMkLst>
          <pc:docMk/>
          <pc:sldMk cId="807762739" sldId="1063"/>
        </pc:sldMkLst>
      </pc:sldChg>
      <pc:sldChg chg="modNotesTx">
        <pc:chgData name="Schell, Benjamin" userId="f9e67e3d-e662-49bf-b5ba-a1e4014e19f0" providerId="ADAL" clId="{09ACDB70-2823-46D9-9210-7D7DCB93D5FB}" dt="2021-12-10T06:37:43.586" v="650" actId="20577"/>
        <pc:sldMkLst>
          <pc:docMk/>
          <pc:sldMk cId="2592859901" sldId="1064"/>
        </pc:sldMkLst>
      </pc:sldChg>
      <pc:sldChg chg="modSp mod">
        <pc:chgData name="Schell, Benjamin" userId="f9e67e3d-e662-49bf-b5ba-a1e4014e19f0" providerId="ADAL" clId="{09ACDB70-2823-46D9-9210-7D7DCB93D5FB}" dt="2021-12-10T10:57:00.284" v="832" actId="20577"/>
        <pc:sldMkLst>
          <pc:docMk/>
          <pc:sldMk cId="3397230340" sldId="1067"/>
        </pc:sldMkLst>
        <pc:spChg chg="mod">
          <ac:chgData name="Schell, Benjamin" userId="f9e67e3d-e662-49bf-b5ba-a1e4014e19f0" providerId="ADAL" clId="{09ACDB70-2823-46D9-9210-7D7DCB93D5FB}" dt="2021-12-10T10:57:00.284" v="832" actId="20577"/>
          <ac:spMkLst>
            <pc:docMk/>
            <pc:sldMk cId="3397230340" sldId="1067"/>
            <ac:spMk id="3" creationId="{02F129E7-BDEA-4C15-8B68-9AE028DBEF5B}"/>
          </ac:spMkLst>
        </pc:spChg>
      </pc:sldChg>
      <pc:sldChg chg="addSp delSp modSp new mod">
        <pc:chgData name="Schell, Benjamin" userId="f9e67e3d-e662-49bf-b5ba-a1e4014e19f0" providerId="ADAL" clId="{09ACDB70-2823-46D9-9210-7D7DCB93D5FB}" dt="2021-12-10T06:55:20.953" v="724" actId="1076"/>
        <pc:sldMkLst>
          <pc:docMk/>
          <pc:sldMk cId="2935765248" sldId="1073"/>
        </pc:sldMkLst>
        <pc:spChg chg="mod">
          <ac:chgData name="Schell, Benjamin" userId="f9e67e3d-e662-49bf-b5ba-a1e4014e19f0" providerId="ADAL" clId="{09ACDB70-2823-46D9-9210-7D7DCB93D5FB}" dt="2021-12-10T06:39:43.690" v="677" actId="27636"/>
          <ac:spMkLst>
            <pc:docMk/>
            <pc:sldMk cId="2935765248" sldId="1073"/>
            <ac:spMk id="2" creationId="{0D0732D7-1AD6-4B4C-BB6A-0974837FBC5A}"/>
          </ac:spMkLst>
        </pc:spChg>
        <pc:spChg chg="del">
          <ac:chgData name="Schell, Benjamin" userId="f9e67e3d-e662-49bf-b5ba-a1e4014e19f0" providerId="ADAL" clId="{09ACDB70-2823-46D9-9210-7D7DCB93D5FB}" dt="2021-12-10T06:39:45.395" v="678" actId="478"/>
          <ac:spMkLst>
            <pc:docMk/>
            <pc:sldMk cId="2935765248" sldId="1073"/>
            <ac:spMk id="3" creationId="{17B6A89D-1EE1-4E25-8AD6-669C363C4970}"/>
          </ac:spMkLst>
        </pc:spChg>
        <pc:picChg chg="add mod">
          <ac:chgData name="Schell, Benjamin" userId="f9e67e3d-e662-49bf-b5ba-a1e4014e19f0" providerId="ADAL" clId="{09ACDB70-2823-46D9-9210-7D7DCB93D5FB}" dt="2021-12-10T06:55:17.797" v="722" actId="14100"/>
          <ac:picMkLst>
            <pc:docMk/>
            <pc:sldMk cId="2935765248" sldId="1073"/>
            <ac:picMk id="5" creationId="{9646C834-EFC6-4B1E-BD57-BC9B5E40332C}"/>
          </ac:picMkLst>
        </pc:picChg>
        <pc:picChg chg="add mod ord">
          <ac:chgData name="Schell, Benjamin" userId="f9e67e3d-e662-49bf-b5ba-a1e4014e19f0" providerId="ADAL" clId="{09ACDB70-2823-46D9-9210-7D7DCB93D5FB}" dt="2021-12-10T06:55:10.384" v="720" actId="1076"/>
          <ac:picMkLst>
            <pc:docMk/>
            <pc:sldMk cId="2935765248" sldId="1073"/>
            <ac:picMk id="6" creationId="{25C014FC-CD5A-465C-AA59-38EED6F8B81F}"/>
          </ac:picMkLst>
        </pc:picChg>
        <pc:picChg chg="add mod ord">
          <ac:chgData name="Schell, Benjamin" userId="f9e67e3d-e662-49bf-b5ba-a1e4014e19f0" providerId="ADAL" clId="{09ACDB70-2823-46D9-9210-7D7DCB93D5FB}" dt="2021-12-10T06:55:10.384" v="720" actId="1076"/>
          <ac:picMkLst>
            <pc:docMk/>
            <pc:sldMk cId="2935765248" sldId="1073"/>
            <ac:picMk id="7" creationId="{FB4BC350-DC81-49F6-BE8A-D6658B09FF17}"/>
          </ac:picMkLst>
        </pc:picChg>
        <pc:picChg chg="add mod">
          <ac:chgData name="Schell, Benjamin" userId="f9e67e3d-e662-49bf-b5ba-a1e4014e19f0" providerId="ADAL" clId="{09ACDB70-2823-46D9-9210-7D7DCB93D5FB}" dt="2021-12-10T06:55:20.953" v="724" actId="1076"/>
          <ac:picMkLst>
            <pc:docMk/>
            <pc:sldMk cId="2935765248" sldId="1073"/>
            <ac:picMk id="9" creationId="{E2F38E1D-B290-4799-AC9F-0033E0E56A42}"/>
          </ac:picMkLst>
        </pc:picChg>
        <pc:picChg chg="add mod">
          <ac:chgData name="Schell, Benjamin" userId="f9e67e3d-e662-49bf-b5ba-a1e4014e19f0" providerId="ADAL" clId="{09ACDB70-2823-46D9-9210-7D7DCB93D5FB}" dt="2021-12-10T06:55:19.634" v="723" actId="1076"/>
          <ac:picMkLst>
            <pc:docMk/>
            <pc:sldMk cId="2935765248" sldId="1073"/>
            <ac:picMk id="11" creationId="{9C59DCE6-2080-4683-B469-523EAC445D5C}"/>
          </ac:picMkLst>
        </pc:picChg>
      </pc:sldChg>
    </pc:docChg>
  </pc:docChgLst>
  <pc:docChgLst>
    <pc:chgData name="Schell, Benjamin" userId="f9e67e3d-e662-49bf-b5ba-a1e4014e19f0" providerId="ADAL" clId="{5F8B78CF-E960-4410-8561-62FEE88E9F21}"/>
    <pc:docChg chg="undo custSel addSld delSld modSld sldOrd">
      <pc:chgData name="Schell, Benjamin" userId="f9e67e3d-e662-49bf-b5ba-a1e4014e19f0" providerId="ADAL" clId="{5F8B78CF-E960-4410-8561-62FEE88E9F21}" dt="2021-12-08T12:49:21.700" v="1060" actId="478"/>
      <pc:docMkLst>
        <pc:docMk/>
      </pc:docMkLst>
      <pc:sldChg chg="delSp mod">
        <pc:chgData name="Schell, Benjamin" userId="f9e67e3d-e662-49bf-b5ba-a1e4014e19f0" providerId="ADAL" clId="{5F8B78CF-E960-4410-8561-62FEE88E9F21}" dt="2021-12-08T12:49:21.700" v="1060" actId="478"/>
        <pc:sldMkLst>
          <pc:docMk/>
          <pc:sldMk cId="677047829" sldId="279"/>
        </pc:sldMkLst>
        <pc:spChg chg="del">
          <ac:chgData name="Schell, Benjamin" userId="f9e67e3d-e662-49bf-b5ba-a1e4014e19f0" providerId="ADAL" clId="{5F8B78CF-E960-4410-8561-62FEE88E9F21}" dt="2021-12-08T12:49:21.700" v="1060" actId="478"/>
          <ac:spMkLst>
            <pc:docMk/>
            <pc:sldMk cId="677047829" sldId="279"/>
            <ac:spMk id="2" creationId="{30A8C6B9-912D-4D8C-B18F-DD4E37153D01}"/>
          </ac:spMkLst>
        </pc:spChg>
      </pc:sldChg>
      <pc:sldChg chg="delSp mod">
        <pc:chgData name="Schell, Benjamin" userId="f9e67e3d-e662-49bf-b5ba-a1e4014e19f0" providerId="ADAL" clId="{5F8B78CF-E960-4410-8561-62FEE88E9F21}" dt="2021-12-08T12:41:16.880" v="906" actId="478"/>
        <pc:sldMkLst>
          <pc:docMk/>
          <pc:sldMk cId="3592152760" sldId="299"/>
        </pc:sldMkLst>
        <pc:spChg chg="del">
          <ac:chgData name="Schell, Benjamin" userId="f9e67e3d-e662-49bf-b5ba-a1e4014e19f0" providerId="ADAL" clId="{5F8B78CF-E960-4410-8561-62FEE88E9F21}" dt="2021-12-08T12:41:16.880" v="906" actId="478"/>
          <ac:spMkLst>
            <pc:docMk/>
            <pc:sldMk cId="3592152760" sldId="299"/>
            <ac:spMk id="2" creationId="{52637FF2-2EF5-4FAB-AE68-E63E74DA34F1}"/>
          </ac:spMkLst>
        </pc:spChg>
      </pc:sldChg>
      <pc:sldChg chg="del">
        <pc:chgData name="Schell, Benjamin" userId="f9e67e3d-e662-49bf-b5ba-a1e4014e19f0" providerId="ADAL" clId="{5F8B78CF-E960-4410-8561-62FEE88E9F21}" dt="2021-12-08T12:40:54.697" v="904" actId="47"/>
        <pc:sldMkLst>
          <pc:docMk/>
          <pc:sldMk cId="3914117126" sldId="493"/>
        </pc:sldMkLst>
      </pc:sldChg>
      <pc:sldChg chg="del">
        <pc:chgData name="Schell, Benjamin" userId="f9e67e3d-e662-49bf-b5ba-a1e4014e19f0" providerId="ADAL" clId="{5F8B78CF-E960-4410-8561-62FEE88E9F21}" dt="2021-12-08T12:40:55.055" v="905" actId="47"/>
        <pc:sldMkLst>
          <pc:docMk/>
          <pc:sldMk cId="834040536" sldId="680"/>
        </pc:sldMkLst>
      </pc:sldChg>
      <pc:sldChg chg="del">
        <pc:chgData name="Schell, Benjamin" userId="f9e67e3d-e662-49bf-b5ba-a1e4014e19f0" providerId="ADAL" clId="{5F8B78CF-E960-4410-8561-62FEE88E9F21}" dt="2021-12-08T12:40:53.981" v="903" actId="47"/>
        <pc:sldMkLst>
          <pc:docMk/>
          <pc:sldMk cId="2880703408" sldId="681"/>
        </pc:sldMkLst>
      </pc:sldChg>
      <pc:sldChg chg="modSp mod">
        <pc:chgData name="Schell, Benjamin" userId="f9e67e3d-e662-49bf-b5ba-a1e4014e19f0" providerId="ADAL" clId="{5F8B78CF-E960-4410-8561-62FEE88E9F21}" dt="2021-12-08T12:44:11.838" v="1015" actId="20577"/>
        <pc:sldMkLst>
          <pc:docMk/>
          <pc:sldMk cId="746542005" sldId="684"/>
        </pc:sldMkLst>
        <pc:spChg chg="mod">
          <ac:chgData name="Schell, Benjamin" userId="f9e67e3d-e662-49bf-b5ba-a1e4014e19f0" providerId="ADAL" clId="{5F8B78CF-E960-4410-8561-62FEE88E9F21}" dt="2021-12-08T12:44:11.838" v="1015" actId="20577"/>
          <ac:spMkLst>
            <pc:docMk/>
            <pc:sldMk cId="746542005" sldId="684"/>
            <ac:spMk id="3" creationId="{2172AFB8-DACC-4E44-B900-A3CCACBFCF69}"/>
          </ac:spMkLst>
        </pc:spChg>
      </pc:sldChg>
      <pc:sldChg chg="del">
        <pc:chgData name="Schell, Benjamin" userId="f9e67e3d-e662-49bf-b5ba-a1e4014e19f0" providerId="ADAL" clId="{5F8B78CF-E960-4410-8561-62FEE88E9F21}" dt="2021-12-08T12:42:44.459" v="1002" actId="47"/>
        <pc:sldMkLst>
          <pc:docMk/>
          <pc:sldMk cId="1606701052" sldId="1048"/>
        </pc:sldMkLst>
      </pc:sldChg>
      <pc:sldChg chg="ord">
        <pc:chgData name="Schell, Benjamin" userId="f9e67e3d-e662-49bf-b5ba-a1e4014e19f0" providerId="ADAL" clId="{5F8B78CF-E960-4410-8561-62FEE88E9F21}" dt="2021-12-08T12:43:35.171" v="1012"/>
        <pc:sldMkLst>
          <pc:docMk/>
          <pc:sldMk cId="440829103" sldId="1052"/>
        </pc:sldMkLst>
      </pc:sldChg>
      <pc:sldChg chg="addSp delSp modSp mod">
        <pc:chgData name="Schell, Benjamin" userId="f9e67e3d-e662-49bf-b5ba-a1e4014e19f0" providerId="ADAL" clId="{5F8B78CF-E960-4410-8561-62FEE88E9F21}" dt="2021-12-08T12:39:52.231" v="889" actId="1076"/>
        <pc:sldMkLst>
          <pc:docMk/>
          <pc:sldMk cId="4145803074" sldId="1057"/>
        </pc:sldMkLst>
        <pc:spChg chg="mod">
          <ac:chgData name="Schell, Benjamin" userId="f9e67e3d-e662-49bf-b5ba-a1e4014e19f0" providerId="ADAL" clId="{5F8B78CF-E960-4410-8561-62FEE88E9F21}" dt="2021-12-08T12:38:33.737" v="865" actId="20577"/>
          <ac:spMkLst>
            <pc:docMk/>
            <pc:sldMk cId="4145803074" sldId="1057"/>
            <ac:spMk id="3" creationId="{411261CD-CA64-4F6D-B8E8-986F0973A4BF}"/>
          </ac:spMkLst>
        </pc:spChg>
        <pc:spChg chg="add mod">
          <ac:chgData name="Schell, Benjamin" userId="f9e67e3d-e662-49bf-b5ba-a1e4014e19f0" providerId="ADAL" clId="{5F8B78CF-E960-4410-8561-62FEE88E9F21}" dt="2021-12-08T12:26:18.451" v="444" actId="1076"/>
          <ac:spMkLst>
            <pc:docMk/>
            <pc:sldMk cId="4145803074" sldId="1057"/>
            <ac:spMk id="14" creationId="{22C8D9AE-76B2-4DD7-A33B-5F23A7BE2498}"/>
          </ac:spMkLst>
        </pc:spChg>
        <pc:spChg chg="add mod">
          <ac:chgData name="Schell, Benjamin" userId="f9e67e3d-e662-49bf-b5ba-a1e4014e19f0" providerId="ADAL" clId="{5F8B78CF-E960-4410-8561-62FEE88E9F21}" dt="2021-12-08T12:25:19.129" v="428" actId="1076"/>
          <ac:spMkLst>
            <pc:docMk/>
            <pc:sldMk cId="4145803074" sldId="1057"/>
            <ac:spMk id="15" creationId="{DD41D680-5F62-4201-8305-79F526B2AEAC}"/>
          </ac:spMkLst>
        </pc:spChg>
        <pc:spChg chg="add mod">
          <ac:chgData name="Schell, Benjamin" userId="f9e67e3d-e662-49bf-b5ba-a1e4014e19f0" providerId="ADAL" clId="{5F8B78CF-E960-4410-8561-62FEE88E9F21}" dt="2021-12-08T12:39:32.551" v="885" actId="1076"/>
          <ac:spMkLst>
            <pc:docMk/>
            <pc:sldMk cId="4145803074" sldId="1057"/>
            <ac:spMk id="16" creationId="{B2D7452E-BDF8-489D-AED1-A9314A4B3C1C}"/>
          </ac:spMkLst>
        </pc:spChg>
        <pc:spChg chg="add mod">
          <ac:chgData name="Schell, Benjamin" userId="f9e67e3d-e662-49bf-b5ba-a1e4014e19f0" providerId="ADAL" clId="{5F8B78CF-E960-4410-8561-62FEE88E9F21}" dt="2021-12-08T12:25:15.273" v="427" actId="1076"/>
          <ac:spMkLst>
            <pc:docMk/>
            <pc:sldMk cId="4145803074" sldId="1057"/>
            <ac:spMk id="17" creationId="{7108A36D-B0CE-4CE0-A675-A07AAE5FBA3C}"/>
          </ac:spMkLst>
        </pc:spChg>
        <pc:spChg chg="add mod">
          <ac:chgData name="Schell, Benjamin" userId="f9e67e3d-e662-49bf-b5ba-a1e4014e19f0" providerId="ADAL" clId="{5F8B78CF-E960-4410-8561-62FEE88E9F21}" dt="2021-12-08T12:25:35.619" v="432" actId="1076"/>
          <ac:spMkLst>
            <pc:docMk/>
            <pc:sldMk cId="4145803074" sldId="1057"/>
            <ac:spMk id="18" creationId="{31EBA0DC-98E6-4317-8898-737B26CDAC22}"/>
          </ac:spMkLst>
        </pc:spChg>
        <pc:spChg chg="add mod">
          <ac:chgData name="Schell, Benjamin" userId="f9e67e3d-e662-49bf-b5ba-a1e4014e19f0" providerId="ADAL" clId="{5F8B78CF-E960-4410-8561-62FEE88E9F21}" dt="2021-12-08T12:39:34.990" v="886" actId="1076"/>
          <ac:spMkLst>
            <pc:docMk/>
            <pc:sldMk cId="4145803074" sldId="1057"/>
            <ac:spMk id="20" creationId="{C9AE806E-99D2-49E4-B66E-DFB54A9409DE}"/>
          </ac:spMkLst>
        </pc:spChg>
        <pc:spChg chg="add mod">
          <ac:chgData name="Schell, Benjamin" userId="f9e67e3d-e662-49bf-b5ba-a1e4014e19f0" providerId="ADAL" clId="{5F8B78CF-E960-4410-8561-62FEE88E9F21}" dt="2021-12-08T12:39:29.602" v="884" actId="14100"/>
          <ac:spMkLst>
            <pc:docMk/>
            <pc:sldMk cId="4145803074" sldId="1057"/>
            <ac:spMk id="25" creationId="{7D9716D7-BDC7-4CB8-915A-8951E739E768}"/>
          </ac:spMkLst>
        </pc:spChg>
        <pc:graphicFrameChg chg="add del mod">
          <ac:chgData name="Schell, Benjamin" userId="f9e67e3d-e662-49bf-b5ba-a1e4014e19f0" providerId="ADAL" clId="{5F8B78CF-E960-4410-8561-62FEE88E9F21}" dt="2021-12-08T12:29:01.480" v="451" actId="478"/>
          <ac:graphicFrameMkLst>
            <pc:docMk/>
            <pc:sldMk cId="4145803074" sldId="1057"/>
            <ac:graphicFrameMk id="21" creationId="{ED655B57-7D2A-4DE5-A083-28F6CD04B19E}"/>
          </ac:graphicFrameMkLst>
        </pc:graphicFrameChg>
        <pc:graphicFrameChg chg="add mod modGraphic">
          <ac:chgData name="Schell, Benjamin" userId="f9e67e3d-e662-49bf-b5ba-a1e4014e19f0" providerId="ADAL" clId="{5F8B78CF-E960-4410-8561-62FEE88E9F21}" dt="2021-12-08T12:39:52.231" v="889" actId="1076"/>
          <ac:graphicFrameMkLst>
            <pc:docMk/>
            <pc:sldMk cId="4145803074" sldId="1057"/>
            <ac:graphicFrameMk id="22" creationId="{33575C6F-9C08-41E7-A0E6-034480B1FCF0}"/>
          </ac:graphicFrameMkLst>
        </pc:graphicFrameChg>
        <pc:picChg chg="mod">
          <ac:chgData name="Schell, Benjamin" userId="f9e67e3d-e662-49bf-b5ba-a1e4014e19f0" providerId="ADAL" clId="{5F8B78CF-E960-4410-8561-62FEE88E9F21}" dt="2021-12-08T12:22:59.557" v="394" actId="1076"/>
          <ac:picMkLst>
            <pc:docMk/>
            <pc:sldMk cId="4145803074" sldId="1057"/>
            <ac:picMk id="5" creationId="{78A009C1-79F8-4599-B6E2-9F1976B88F81}"/>
          </ac:picMkLst>
        </pc:picChg>
        <pc:picChg chg="mod">
          <ac:chgData name="Schell, Benjamin" userId="f9e67e3d-e662-49bf-b5ba-a1e4014e19f0" providerId="ADAL" clId="{5F8B78CF-E960-4410-8561-62FEE88E9F21}" dt="2021-12-08T12:23:02.133" v="395" actId="1076"/>
          <ac:picMkLst>
            <pc:docMk/>
            <pc:sldMk cId="4145803074" sldId="1057"/>
            <ac:picMk id="6" creationId="{9DBFAB11-22CB-43E7-8A8A-AE9C892455E1}"/>
          </ac:picMkLst>
        </pc:picChg>
        <pc:picChg chg="add mod">
          <ac:chgData name="Schell, Benjamin" userId="f9e67e3d-e662-49bf-b5ba-a1e4014e19f0" providerId="ADAL" clId="{5F8B78CF-E960-4410-8561-62FEE88E9F21}" dt="2021-12-08T12:26:18.451" v="444" actId="1076"/>
          <ac:picMkLst>
            <pc:docMk/>
            <pc:sldMk cId="4145803074" sldId="1057"/>
            <ac:picMk id="8" creationId="{05FBD204-6017-40EB-98A3-1F7BEC0F1802}"/>
          </ac:picMkLst>
        </pc:picChg>
        <pc:picChg chg="add mod">
          <ac:chgData name="Schell, Benjamin" userId="f9e67e3d-e662-49bf-b5ba-a1e4014e19f0" providerId="ADAL" clId="{5F8B78CF-E960-4410-8561-62FEE88E9F21}" dt="2021-12-08T12:25:35.619" v="432" actId="1076"/>
          <ac:picMkLst>
            <pc:docMk/>
            <pc:sldMk cId="4145803074" sldId="1057"/>
            <ac:picMk id="10" creationId="{D1E44570-FDA6-4A09-A50E-321D0BBC3465}"/>
          </ac:picMkLst>
        </pc:picChg>
        <pc:picChg chg="add mod modCrop">
          <ac:chgData name="Schell, Benjamin" userId="f9e67e3d-e662-49bf-b5ba-a1e4014e19f0" providerId="ADAL" clId="{5F8B78CF-E960-4410-8561-62FEE88E9F21}" dt="2021-12-08T12:39:32.551" v="885" actId="1076"/>
          <ac:picMkLst>
            <pc:docMk/>
            <pc:sldMk cId="4145803074" sldId="1057"/>
            <ac:picMk id="12" creationId="{FDB5F672-C37F-41B2-BADA-B4361DDDA11F}"/>
          </ac:picMkLst>
        </pc:picChg>
        <pc:picChg chg="add mod modCrop">
          <ac:chgData name="Schell, Benjamin" userId="f9e67e3d-e662-49bf-b5ba-a1e4014e19f0" providerId="ADAL" clId="{5F8B78CF-E960-4410-8561-62FEE88E9F21}" dt="2021-12-08T12:39:34.990" v="886" actId="1076"/>
          <ac:picMkLst>
            <pc:docMk/>
            <pc:sldMk cId="4145803074" sldId="1057"/>
            <ac:picMk id="19" creationId="{7F30163D-999C-44F4-807E-54CC8EEEA210}"/>
          </ac:picMkLst>
        </pc:picChg>
        <pc:picChg chg="add mod">
          <ac:chgData name="Schell, Benjamin" userId="f9e67e3d-e662-49bf-b5ba-a1e4014e19f0" providerId="ADAL" clId="{5F8B78CF-E960-4410-8561-62FEE88E9F21}" dt="2021-12-08T12:39:50.114" v="888" actId="1076"/>
          <ac:picMkLst>
            <pc:docMk/>
            <pc:sldMk cId="4145803074" sldId="1057"/>
            <ac:picMk id="1026" creationId="{E1BFE44E-3B59-43E2-87CE-EB3B1BE8FBE4}"/>
          </ac:picMkLst>
        </pc:picChg>
      </pc:sldChg>
      <pc:sldChg chg="modSp mod">
        <pc:chgData name="Schell, Benjamin" userId="f9e67e3d-e662-49bf-b5ba-a1e4014e19f0" providerId="ADAL" clId="{5F8B78CF-E960-4410-8561-62FEE88E9F21}" dt="2021-12-08T12:43:14.435" v="1010" actId="20577"/>
        <pc:sldMkLst>
          <pc:docMk/>
          <pc:sldMk cId="1213775524" sldId="1058"/>
        </pc:sldMkLst>
        <pc:spChg chg="mod">
          <ac:chgData name="Schell, Benjamin" userId="f9e67e3d-e662-49bf-b5ba-a1e4014e19f0" providerId="ADAL" clId="{5F8B78CF-E960-4410-8561-62FEE88E9F21}" dt="2021-12-08T12:43:14.435" v="1010" actId="20577"/>
          <ac:spMkLst>
            <pc:docMk/>
            <pc:sldMk cId="1213775524" sldId="1058"/>
            <ac:spMk id="3" creationId="{62C8B454-3D58-430F-888E-D0B3711C78E8}"/>
          </ac:spMkLst>
        </pc:spChg>
      </pc:sldChg>
      <pc:sldChg chg="delSp mod modNotesTx">
        <pc:chgData name="Schell, Benjamin" userId="f9e67e3d-e662-49bf-b5ba-a1e4014e19f0" providerId="ADAL" clId="{5F8B78CF-E960-4410-8561-62FEE88E9F21}" dt="2021-12-08T12:43:00.119" v="1004" actId="113"/>
        <pc:sldMkLst>
          <pc:docMk/>
          <pc:sldMk cId="1740983091" sldId="1060"/>
        </pc:sldMkLst>
        <pc:picChg chg="del">
          <ac:chgData name="Schell, Benjamin" userId="f9e67e3d-e662-49bf-b5ba-a1e4014e19f0" providerId="ADAL" clId="{5F8B78CF-E960-4410-8561-62FEE88E9F21}" dt="2021-12-08T12:42:54.919" v="1003" actId="478"/>
          <ac:picMkLst>
            <pc:docMk/>
            <pc:sldMk cId="1740983091" sldId="1060"/>
            <ac:picMk id="8" creationId="{91C2B775-2D5C-40DB-A8DE-687AED8BEBDF}"/>
          </ac:picMkLst>
        </pc:picChg>
      </pc:sldChg>
      <pc:sldChg chg="addSp delSp modSp mod ord">
        <pc:chgData name="Schell, Benjamin" userId="f9e67e3d-e662-49bf-b5ba-a1e4014e19f0" providerId="ADAL" clId="{5F8B78CF-E960-4410-8561-62FEE88E9F21}" dt="2021-12-08T12:48:58.142" v="1059" actId="113"/>
        <pc:sldMkLst>
          <pc:docMk/>
          <pc:sldMk cId="3176085346" sldId="1065"/>
        </pc:sldMkLst>
        <pc:spChg chg="mod">
          <ac:chgData name="Schell, Benjamin" userId="f9e67e3d-e662-49bf-b5ba-a1e4014e19f0" providerId="ADAL" clId="{5F8B78CF-E960-4410-8561-62FEE88E9F21}" dt="2021-12-08T12:48:58.142" v="1059" actId="113"/>
          <ac:spMkLst>
            <pc:docMk/>
            <pc:sldMk cId="3176085346" sldId="1065"/>
            <ac:spMk id="3" creationId="{A735F834-7782-4EE6-B0D7-DFDD6964FF4B}"/>
          </ac:spMkLst>
        </pc:spChg>
        <pc:spChg chg="mod">
          <ac:chgData name="Schell, Benjamin" userId="f9e67e3d-e662-49bf-b5ba-a1e4014e19f0" providerId="ADAL" clId="{5F8B78CF-E960-4410-8561-62FEE88E9F21}" dt="2021-12-08T12:48:48.035" v="1052" actId="1076"/>
          <ac:spMkLst>
            <pc:docMk/>
            <pc:sldMk cId="3176085346" sldId="1065"/>
            <ac:spMk id="22" creationId="{6331E06D-C0AD-48F0-A4E3-D89738E6F9F0}"/>
          </ac:spMkLst>
        </pc:spChg>
        <pc:grpChg chg="del">
          <ac:chgData name="Schell, Benjamin" userId="f9e67e3d-e662-49bf-b5ba-a1e4014e19f0" providerId="ADAL" clId="{5F8B78CF-E960-4410-8561-62FEE88E9F21}" dt="2021-12-08T12:47:19.972" v="1020" actId="478"/>
          <ac:grpSpMkLst>
            <pc:docMk/>
            <pc:sldMk cId="3176085346" sldId="1065"/>
            <ac:grpSpMk id="31" creationId="{A2762CE7-88DB-40F5-96E2-EC0F3CC42DBA}"/>
          </ac:grpSpMkLst>
        </pc:grpChg>
        <pc:picChg chg="del">
          <ac:chgData name="Schell, Benjamin" userId="f9e67e3d-e662-49bf-b5ba-a1e4014e19f0" providerId="ADAL" clId="{5F8B78CF-E960-4410-8561-62FEE88E9F21}" dt="2021-12-08T12:47:17.585" v="1018" actId="478"/>
          <ac:picMkLst>
            <pc:docMk/>
            <pc:sldMk cId="3176085346" sldId="1065"/>
            <ac:picMk id="6" creationId="{99A1DD6A-EF7E-43F6-BFCD-B0B5841FD49C}"/>
          </ac:picMkLst>
        </pc:picChg>
        <pc:picChg chg="add mod">
          <ac:chgData name="Schell, Benjamin" userId="f9e67e3d-e662-49bf-b5ba-a1e4014e19f0" providerId="ADAL" clId="{5F8B78CF-E960-4410-8561-62FEE88E9F21}" dt="2021-12-08T12:48:18.490" v="1041" actId="1076"/>
          <ac:picMkLst>
            <pc:docMk/>
            <pc:sldMk cId="3176085346" sldId="1065"/>
            <ac:picMk id="9" creationId="{0F7D34EF-A671-47F4-9A37-C6C2888DF9FA}"/>
          </ac:picMkLst>
        </pc:picChg>
        <pc:picChg chg="del">
          <ac:chgData name="Schell, Benjamin" userId="f9e67e3d-e662-49bf-b5ba-a1e4014e19f0" providerId="ADAL" clId="{5F8B78CF-E960-4410-8561-62FEE88E9F21}" dt="2021-12-08T12:47:16.243" v="1017" actId="478"/>
          <ac:picMkLst>
            <pc:docMk/>
            <pc:sldMk cId="3176085346" sldId="1065"/>
            <ac:picMk id="11" creationId="{3747A87C-822D-49C8-BEF7-4B86181694A9}"/>
          </ac:picMkLst>
        </pc:picChg>
        <pc:picChg chg="del">
          <ac:chgData name="Schell, Benjamin" userId="f9e67e3d-e662-49bf-b5ba-a1e4014e19f0" providerId="ADAL" clId="{5F8B78CF-E960-4410-8561-62FEE88E9F21}" dt="2021-12-08T12:47:21.163" v="1021" actId="478"/>
          <ac:picMkLst>
            <pc:docMk/>
            <pc:sldMk cId="3176085346" sldId="1065"/>
            <ac:picMk id="13" creationId="{F2A65AD9-8479-4FCE-9E85-66BBAB4906FB}"/>
          </ac:picMkLst>
        </pc:picChg>
        <pc:picChg chg="del">
          <ac:chgData name="Schell, Benjamin" userId="f9e67e3d-e662-49bf-b5ba-a1e4014e19f0" providerId="ADAL" clId="{5F8B78CF-E960-4410-8561-62FEE88E9F21}" dt="2021-12-08T12:47:19.972" v="1020" actId="478"/>
          <ac:picMkLst>
            <pc:docMk/>
            <pc:sldMk cId="3176085346" sldId="1065"/>
            <ac:picMk id="15" creationId="{08214FE7-7705-4072-89E3-C4BABF4723AD}"/>
          </ac:picMkLst>
        </pc:picChg>
        <pc:picChg chg="del">
          <ac:chgData name="Schell, Benjamin" userId="f9e67e3d-e662-49bf-b5ba-a1e4014e19f0" providerId="ADAL" clId="{5F8B78CF-E960-4410-8561-62FEE88E9F21}" dt="2021-12-08T12:47:18.786" v="1019" actId="478"/>
          <ac:picMkLst>
            <pc:docMk/>
            <pc:sldMk cId="3176085346" sldId="1065"/>
            <ac:picMk id="17" creationId="{0AC05BC0-FD88-46B7-891F-8B380824805F}"/>
          </ac:picMkLst>
        </pc:picChg>
        <pc:picChg chg="add mod">
          <ac:chgData name="Schell, Benjamin" userId="f9e67e3d-e662-49bf-b5ba-a1e4014e19f0" providerId="ADAL" clId="{5F8B78CF-E960-4410-8561-62FEE88E9F21}" dt="2021-12-08T12:48:30.565" v="1045" actId="1076"/>
          <ac:picMkLst>
            <pc:docMk/>
            <pc:sldMk cId="3176085346" sldId="1065"/>
            <ac:picMk id="18" creationId="{4EB8F8D4-061D-4291-9BC8-7DB3B9E49864}"/>
          </ac:picMkLst>
        </pc:picChg>
        <pc:picChg chg="del">
          <ac:chgData name="Schell, Benjamin" userId="f9e67e3d-e662-49bf-b5ba-a1e4014e19f0" providerId="ADAL" clId="{5F8B78CF-E960-4410-8561-62FEE88E9F21}" dt="2021-12-08T12:47:22.322" v="1022" actId="478"/>
          <ac:picMkLst>
            <pc:docMk/>
            <pc:sldMk cId="3176085346" sldId="1065"/>
            <ac:picMk id="27" creationId="{C5025058-712D-467F-8630-596422F82166}"/>
          </ac:picMkLst>
        </pc:picChg>
        <pc:picChg chg="add mod">
          <ac:chgData name="Schell, Benjamin" userId="f9e67e3d-e662-49bf-b5ba-a1e4014e19f0" providerId="ADAL" clId="{5F8B78CF-E960-4410-8561-62FEE88E9F21}" dt="2021-12-08T12:47:44.060" v="1030" actId="1076"/>
          <ac:picMkLst>
            <pc:docMk/>
            <pc:sldMk cId="3176085346" sldId="1065"/>
            <ac:picMk id="36" creationId="{F5FE15F9-A922-4C3C-9014-5409C014E156}"/>
          </ac:picMkLst>
        </pc:picChg>
        <pc:picChg chg="add mod">
          <ac:chgData name="Schell, Benjamin" userId="f9e67e3d-e662-49bf-b5ba-a1e4014e19f0" providerId="ADAL" clId="{5F8B78CF-E960-4410-8561-62FEE88E9F21}" dt="2021-12-08T12:48:01.197" v="1037" actId="14100"/>
          <ac:picMkLst>
            <pc:docMk/>
            <pc:sldMk cId="3176085346" sldId="1065"/>
            <ac:picMk id="38" creationId="{7A2095DF-BCBF-4018-B1A3-A61CB4ED3C09}"/>
          </ac:picMkLst>
        </pc:picChg>
        <pc:picChg chg="add mod">
          <ac:chgData name="Schell, Benjamin" userId="f9e67e3d-e662-49bf-b5ba-a1e4014e19f0" providerId="ADAL" clId="{5F8B78CF-E960-4410-8561-62FEE88E9F21}" dt="2021-12-08T12:47:49.214" v="1032" actId="1076"/>
          <ac:picMkLst>
            <pc:docMk/>
            <pc:sldMk cId="3176085346" sldId="1065"/>
            <ac:picMk id="42" creationId="{D055EA59-C98E-4346-B302-9BD60DFF099D}"/>
          </ac:picMkLst>
        </pc:picChg>
        <pc:picChg chg="add mod">
          <ac:chgData name="Schell, Benjamin" userId="f9e67e3d-e662-49bf-b5ba-a1e4014e19f0" providerId="ADAL" clId="{5F8B78CF-E960-4410-8561-62FEE88E9F21}" dt="2021-12-08T12:48:49.841" v="1058" actId="1035"/>
          <ac:picMkLst>
            <pc:docMk/>
            <pc:sldMk cId="3176085346" sldId="1065"/>
            <ac:picMk id="46" creationId="{70FF0110-018D-4C96-A441-A17605DA9018}"/>
          </ac:picMkLst>
        </pc:picChg>
      </pc:sldChg>
      <pc:sldChg chg="modSp mod">
        <pc:chgData name="Schell, Benjamin" userId="f9e67e3d-e662-49bf-b5ba-a1e4014e19f0" providerId="ADAL" clId="{5F8B78CF-E960-4410-8561-62FEE88E9F21}" dt="2021-12-08T12:46:26.745" v="1016" actId="1076"/>
        <pc:sldMkLst>
          <pc:docMk/>
          <pc:sldMk cId="3150363012" sldId="1068"/>
        </pc:sldMkLst>
        <pc:spChg chg="mod">
          <ac:chgData name="Schell, Benjamin" userId="f9e67e3d-e662-49bf-b5ba-a1e4014e19f0" providerId="ADAL" clId="{5F8B78CF-E960-4410-8561-62FEE88E9F21}" dt="2021-12-08T12:46:26.745" v="1016" actId="1076"/>
          <ac:spMkLst>
            <pc:docMk/>
            <pc:sldMk cId="3150363012" sldId="1068"/>
            <ac:spMk id="17" creationId="{2A4F199A-B41B-4223-B988-F274DF8931E3}"/>
          </ac:spMkLst>
        </pc:spChg>
      </pc:sldChg>
      <pc:sldChg chg="modSp new mod">
        <pc:chgData name="Schell, Benjamin" userId="f9e67e3d-e662-49bf-b5ba-a1e4014e19f0" providerId="ADAL" clId="{5F8B78CF-E960-4410-8561-62FEE88E9F21}" dt="2021-12-08T12:40:48.089" v="902" actId="14100"/>
        <pc:sldMkLst>
          <pc:docMk/>
          <pc:sldMk cId="3980659723" sldId="1072"/>
        </pc:sldMkLst>
        <pc:spChg chg="mod">
          <ac:chgData name="Schell, Benjamin" userId="f9e67e3d-e662-49bf-b5ba-a1e4014e19f0" providerId="ADAL" clId="{5F8B78CF-E960-4410-8561-62FEE88E9F21}" dt="2021-12-08T12:40:48.089" v="902" actId="14100"/>
          <ac:spMkLst>
            <pc:docMk/>
            <pc:sldMk cId="3980659723" sldId="1072"/>
            <ac:spMk id="3" creationId="{41A71F1A-1824-4E96-BD2D-01291272252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F0E5-7573-904A-8AD2-3C4D4AB28462}" type="datetimeFigureOut">
              <a:rPr lang="de-DE" smtClean="0"/>
              <a:pPr/>
              <a:t>18.03.2022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9633C-3AFD-B14F-BF51-76C9B354F05A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993495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9C942-6DF7-4645-A323-1FB2403B0B5A}" type="datetimeFigureOut">
              <a:rPr lang="de-DE" smtClean="0"/>
              <a:pPr/>
              <a:t>18.03.2022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218C4-41A8-684B-AF4F-B9D499E35F6B}" type="slidenum">
              <a:rPr lang="de-DE" smtClean="0"/>
              <a:pPr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9567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41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12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83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5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24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95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66" algn="l" defTabSz="45717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E218C4-41A8-684B-AF4F-B9D499E35F6B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171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992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b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1957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69505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68503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28327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28835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218C4-41A8-684B-AF4F-B9D499E35F6B}" type="slidenum">
              <a:rPr lang="de-DE" smtClean="0"/>
              <a:pPr/>
              <a:t>17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89509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hteck 31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3" name="Bild 4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304" y="4311880"/>
            <a:ext cx="9144000" cy="749300"/>
          </a:xfrm>
          <a:prstGeom prst="rect">
            <a:avLst/>
          </a:prstGeom>
        </p:spPr>
      </p:pic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r>
              <a:rPr lang="de-DE" dirty="0"/>
              <a:t>Überschrift 28/32 </a:t>
            </a:r>
            <a:r>
              <a:rPr lang="de-DE" dirty="0" err="1"/>
              <a:t>pt</a:t>
            </a:r>
            <a:endParaRPr lang="de-DE" dirty="0"/>
          </a:p>
        </p:txBody>
      </p:sp>
      <p:sp>
        <p:nvSpPr>
          <p:cNvPr id="4" name="Inhaltsplatzhalter 3"/>
          <p:cNvSpPr>
            <a:spLocks noGrp="1"/>
          </p:cNvSpPr>
          <p:nvPr>
            <p:ph sz="quarter" idx="11"/>
          </p:nvPr>
        </p:nvSpPr>
        <p:spPr>
          <a:xfrm>
            <a:off x="4673600" y="1112838"/>
            <a:ext cx="4171950" cy="2853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43740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1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3111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eißer Hintergr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hteck 32"/>
          <p:cNvSpPr/>
          <p:nvPr userDrawn="1"/>
        </p:nvSpPr>
        <p:spPr>
          <a:xfrm>
            <a:off x="0" y="4505859"/>
            <a:ext cx="9143696" cy="637641"/>
          </a:xfrm>
          <a:prstGeom prst="rect">
            <a:avLst/>
          </a:prstGeom>
          <a:solidFill>
            <a:srgbClr val="003D6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Fußzeilenplatzhalter 4"/>
          <p:cNvSpPr txBox="1">
            <a:spLocks/>
          </p:cNvSpPr>
          <p:nvPr/>
        </p:nvSpPr>
        <p:spPr>
          <a:xfrm>
            <a:off x="678007" y="4686520"/>
            <a:ext cx="5039478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29" name="Titelplatzhalter 4"/>
          <p:cNvSpPr>
            <a:spLocks noGrp="1"/>
          </p:cNvSpPr>
          <p:nvPr>
            <p:ph type="title" hasCustomPrompt="1"/>
          </p:nvPr>
        </p:nvSpPr>
        <p:spPr>
          <a:xfrm>
            <a:off x="209550" y="160339"/>
            <a:ext cx="78867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r>
              <a:rPr lang="de-DE" dirty="0"/>
              <a:t>Überschrift 28/32 </a:t>
            </a:r>
            <a:r>
              <a:rPr lang="de-DE" dirty="0" err="1"/>
              <a:t>pt</a:t>
            </a:r>
            <a:endParaRPr lang="de-DE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  <p:sp>
        <p:nvSpPr>
          <p:cNvPr id="9" name="Fußzeilenplatzhalter 4"/>
          <p:cNvSpPr txBox="1">
            <a:spLocks/>
          </p:cNvSpPr>
          <p:nvPr userDrawn="1"/>
        </p:nvSpPr>
        <p:spPr>
          <a:xfrm>
            <a:off x="352425" y="4756380"/>
            <a:ext cx="550703" cy="252000"/>
          </a:xfrm>
          <a:prstGeom prst="rect">
            <a:avLst/>
          </a:prstGeom>
        </p:spPr>
        <p:txBody>
          <a:bodyPr vert="horz" lIns="115214" tIns="57607" rIns="115214" bIns="57607" rtlCol="0" anchor="ctr"/>
          <a:lstStyle/>
          <a:p>
            <a:pPr lvl="0">
              <a:defRPr/>
            </a:pPr>
            <a:fld id="{D42D1118-0BEA-4219-AAE0-0D1ADB44C724}" type="slidenum">
              <a:rPr lang="de-DE" sz="1100" smtClean="0">
                <a:solidFill>
                  <a:schemeClr val="bg1"/>
                </a:solidFill>
              </a:rPr>
              <a:t>‹Nr.›</a:t>
            </a:fld>
            <a:endParaRPr lang="de-DE" sz="1100" dirty="0">
              <a:solidFill>
                <a:schemeClr val="bg1"/>
              </a:solidFill>
            </a:endParaRPr>
          </a:p>
        </p:txBody>
      </p:sp>
      <p:sp>
        <p:nvSpPr>
          <p:cNvPr id="10" name="Fußzeilenplatzhalter 2"/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11" name="Bild 4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66938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tzte Se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C7BC19C-A1E6-4489-9BC3-C001F2DE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>
            <a:extLst>
              <a:ext uri="{FF2B5EF4-FFF2-40B4-BE49-F238E27FC236}">
                <a16:creationId xmlns:a16="http://schemas.microsoft.com/office/drawing/2014/main" id="{168D64DD-5E52-4094-B64C-864F594052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CAC922-7B04-487C-B885-EC290EAE34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0"/>
            <a:ext cx="9184821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73006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ags" Target="../tags/tag2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04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dirty="0"/>
              <a:t>Titelmasterformat</a:t>
            </a:r>
            <a:br>
              <a:rPr lang="de-DE" dirty="0"/>
            </a:br>
            <a:r>
              <a:rPr lang="de-DE" dirty="0"/>
              <a:t>durch Klicken bearbeiten</a:t>
            </a:r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3"/>
          </p:nvPr>
        </p:nvSpPr>
        <p:spPr>
          <a:xfrm>
            <a:off x="819150" y="4668839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>
                <a:solidFill>
                  <a:schemeClr val="bg1"/>
                </a:solidFill>
              </a:defRPr>
            </a:lvl1pPr>
          </a:lstStyle>
          <a:p>
            <a:r>
              <a:rPr lang="de-DE"/>
              <a:t>2022-03-18 | MTB</a:t>
            </a:r>
            <a:endParaRPr lang="de-DE" dirty="0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209550" y="1190627"/>
            <a:ext cx="4374000" cy="285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320278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9" r:id="rId2"/>
    <p:sldLayoutId id="2147483660" r:id="rId3"/>
  </p:sldLayoutIdLst>
  <p:hf sldNum="0" hdr="0" dt="0"/>
  <p:txStyles>
    <p:titleStyle>
      <a:lvl1pPr algn="l" defTabSz="457171" rtl="0" eaLnBrk="1" latinLnBrk="0" hangingPunct="1">
        <a:spcBef>
          <a:spcPct val="0"/>
        </a:spcBef>
        <a:buNone/>
        <a:defRPr sz="2800" b="1" kern="1200">
          <a:solidFill>
            <a:srgbClr val="00446B"/>
          </a:solidFill>
          <a:latin typeface="+mj-lt"/>
          <a:ea typeface="+mj-ea"/>
          <a:cs typeface="+mj-cs"/>
        </a:defRPr>
      </a:lvl1pPr>
    </p:titleStyle>
    <p:bodyStyle>
      <a:lvl1pPr marL="0" indent="0" algn="l" defTabSz="457171" rtl="0" eaLnBrk="1" latinLnBrk="0" hangingPunct="1">
        <a:spcBef>
          <a:spcPct val="20000"/>
        </a:spcBef>
        <a:buFont typeface="Arial"/>
        <a:buNone/>
        <a:defRPr sz="2000" kern="1200">
          <a:solidFill>
            <a:srgbClr val="00446B"/>
          </a:solidFill>
          <a:latin typeface="+mn-lt"/>
          <a:ea typeface="+mn-ea"/>
          <a:cs typeface="+mn-cs"/>
        </a:defRPr>
      </a:lvl1pPr>
      <a:lvl2pPr marL="457170" indent="0" algn="l" defTabSz="457171" rtl="0" eaLnBrk="1" latinLnBrk="0" hangingPunct="1">
        <a:spcBef>
          <a:spcPct val="20000"/>
        </a:spcBef>
        <a:buFont typeface="Arial"/>
        <a:buNone/>
        <a:defRPr sz="1800" kern="1200">
          <a:solidFill>
            <a:srgbClr val="00446B"/>
          </a:solidFill>
          <a:latin typeface="+mn-lt"/>
          <a:ea typeface="+mn-ea"/>
          <a:cs typeface="+mn-cs"/>
        </a:defRPr>
      </a:lvl2pPr>
      <a:lvl3pPr marL="1142927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rgbClr val="00446B"/>
          </a:solidFill>
          <a:latin typeface="+mn-lt"/>
          <a:ea typeface="+mn-ea"/>
          <a:cs typeface="+mn-cs"/>
        </a:defRPr>
      </a:lvl3pPr>
      <a:lvl4pPr marL="1600098" indent="-228585" algn="l" defTabSz="457171" rtl="0" eaLnBrk="1" latinLnBrk="0" hangingPunct="1">
        <a:spcBef>
          <a:spcPct val="20000"/>
        </a:spcBef>
        <a:buFont typeface="Arial"/>
        <a:buChar char="–"/>
        <a:defRPr sz="1800" kern="1200">
          <a:solidFill>
            <a:srgbClr val="00446B"/>
          </a:solidFill>
          <a:latin typeface="+mn-lt"/>
          <a:ea typeface="+mn-ea"/>
          <a:cs typeface="+mn-cs"/>
        </a:defRPr>
      </a:lvl4pPr>
      <a:lvl5pPr marL="2057268" indent="-228585" algn="l" defTabSz="457171" rtl="0" eaLnBrk="1" latinLnBrk="0" hangingPunct="1">
        <a:spcBef>
          <a:spcPct val="20000"/>
        </a:spcBef>
        <a:buFont typeface="Arial"/>
        <a:buChar char="»"/>
        <a:defRPr sz="1800" kern="1200">
          <a:solidFill>
            <a:srgbClr val="00446B"/>
          </a:solidFill>
          <a:latin typeface="+mn-lt"/>
          <a:ea typeface="+mn-ea"/>
          <a:cs typeface="+mn-cs"/>
        </a:defRPr>
      </a:lvl5pPr>
      <a:lvl6pPr marL="2514439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10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8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51" indent="-228585" algn="l" defTabSz="457171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1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12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83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5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24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95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66" algn="l" defTabSz="45717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18" Type="http://schemas.openxmlformats.org/officeDocument/2006/relationships/image" Target="../media/image4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17" Type="http://schemas.openxmlformats.org/officeDocument/2006/relationships/image" Target="../media/image44.png"/><Relationship Id="rId2" Type="http://schemas.openxmlformats.org/officeDocument/2006/relationships/image" Target="../media/image29.png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svg"/><Relationship Id="rId19" Type="http://schemas.openxmlformats.org/officeDocument/2006/relationships/image" Target="../media/image46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1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Relationship Id="rId9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1.jp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Ein Bild, das drinnen, Teleskop enthält.&#10;&#10;Automatisch generierte Beschreibung">
            <a:extLst>
              <a:ext uri="{FF2B5EF4-FFF2-40B4-BE49-F238E27FC236}">
                <a16:creationId xmlns:a16="http://schemas.microsoft.com/office/drawing/2014/main" id="{17985F4D-8DCC-4BAA-85DC-1BBF7B76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480" b="2458"/>
          <a:stretch/>
        </p:blipFill>
        <p:spPr>
          <a:xfrm>
            <a:off x="-829" y="0"/>
            <a:ext cx="9144000" cy="4514850"/>
          </a:xfrm>
          <a:prstGeom prst="rect">
            <a:avLst/>
          </a:prstGeom>
        </p:spPr>
      </p:pic>
      <p:sp>
        <p:nvSpPr>
          <p:cNvPr id="50" name="Rechteck 49"/>
          <p:cNvSpPr/>
          <p:nvPr/>
        </p:nvSpPr>
        <p:spPr>
          <a:xfrm>
            <a:off x="0" y="3346073"/>
            <a:ext cx="9144000" cy="1081147"/>
          </a:xfrm>
          <a:prstGeom prst="rect">
            <a:avLst/>
          </a:prstGeom>
          <a:solidFill>
            <a:srgbClr val="003D6A">
              <a:alpha val="6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1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" name="Titel 1"/>
          <p:cNvSpPr txBox="1">
            <a:spLocks/>
          </p:cNvSpPr>
          <p:nvPr/>
        </p:nvSpPr>
        <p:spPr>
          <a:xfrm>
            <a:off x="230149" y="3441577"/>
            <a:ext cx="8858637" cy="839334"/>
          </a:xfrm>
          <a:prstGeom prst="rect">
            <a:avLst/>
          </a:prstGeom>
          <a:noFill/>
          <a:ln>
            <a:noFill/>
          </a:ln>
          <a:effectLst>
            <a:outerShdw blurRad="431800" dist="38100" dir="2700000">
              <a:srgbClr val="000000">
                <a:alpha val="43000"/>
              </a:srgbClr>
            </a:outerShdw>
          </a:effectLst>
        </p:spPr>
        <p:txBody>
          <a:bodyPr wrap="square" anchor="ctr" anchorCtr="0">
            <a:noAutofit/>
          </a:bodyPr>
          <a:lstStyle/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MTB Applikations-Kits</a:t>
            </a:r>
          </a:p>
          <a:p>
            <a:pPr marL="84138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2022-18-03 | Benjamin Schell</a:t>
            </a:r>
          </a:p>
        </p:txBody>
      </p:sp>
      <p:pic>
        <p:nvPicPr>
          <p:cNvPr id="22" name="Grafi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807" y="4872302"/>
            <a:ext cx="1346200" cy="89566"/>
          </a:xfrm>
          <a:prstGeom prst="rect">
            <a:avLst/>
          </a:prstGeom>
        </p:spPr>
      </p:pic>
      <p:pic>
        <p:nvPicPr>
          <p:cNvPr id="23" name="Grafik 22"/>
          <p:cNvPicPr>
            <a:picLocks noChangeAspect="1"/>
          </p:cNvPicPr>
          <p:nvPr/>
        </p:nvPicPr>
        <p:blipFill rotWithShape="1">
          <a:blip r:embed="rId6"/>
          <a:srcRect l="38113" b="2500"/>
          <a:stretch/>
        </p:blipFill>
        <p:spPr>
          <a:xfrm>
            <a:off x="471268" y="4714856"/>
            <a:ext cx="207512" cy="222904"/>
          </a:xfrm>
          <a:prstGeom prst="rect">
            <a:avLst/>
          </a:prstGeom>
        </p:spPr>
      </p:pic>
      <p:pic>
        <p:nvPicPr>
          <p:cNvPr id="7" name="Bild 4">
            <a:extLst>
              <a:ext uri="{FF2B5EF4-FFF2-40B4-BE49-F238E27FC236}">
                <a16:creationId xmlns:a16="http://schemas.microsoft.com/office/drawing/2014/main" id="{FF2BE00B-75A5-427F-855A-AFBD37CAD0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311870"/>
            <a:ext cx="9144000" cy="749300"/>
          </a:xfrm>
          <a:prstGeom prst="rect">
            <a:avLst/>
          </a:prstGeom>
        </p:spPr>
      </p:pic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29F64FAD-8A9C-442F-ADD3-4BE7B681C3A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2152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923AF8E-46D2-4930-847D-38AE94964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Agenda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2172AFB8-DACC-4E44-B900-A3CCACBFCF6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de-DE" dirty="0"/>
              <a:t>Zielapplikation</a:t>
            </a:r>
          </a:p>
          <a:p>
            <a:pPr marL="457200" indent="-457200">
              <a:buAutoNum type="arabicPeriod"/>
            </a:pPr>
            <a:r>
              <a:rPr lang="de-DE" dirty="0"/>
              <a:t>Warum automatisieren?</a:t>
            </a:r>
          </a:p>
          <a:p>
            <a:pPr marL="457200" indent="-457200">
              <a:buAutoNum type="arabicPeriod"/>
            </a:pPr>
            <a:r>
              <a:rPr lang="de-DE" dirty="0"/>
              <a:t>Zielkunden und deren Herausforderungen</a:t>
            </a:r>
          </a:p>
          <a:p>
            <a:pPr marL="457200" indent="-457200">
              <a:buAutoNum type="arabicPeriod"/>
            </a:pPr>
            <a:r>
              <a:rPr lang="de-DE" dirty="0"/>
              <a:t>Produktvorstellung</a:t>
            </a:r>
          </a:p>
          <a:p>
            <a:pPr marL="457200" indent="-457200">
              <a:buAutoNum type="arabicPeriod"/>
            </a:pPr>
            <a:r>
              <a:rPr lang="de-DE" dirty="0"/>
              <a:t>Wettbewerbsvergleich</a:t>
            </a:r>
          </a:p>
          <a:p>
            <a:pPr marL="457200" indent="-457200">
              <a:buFont typeface="Arial"/>
              <a:buAutoNum type="arabicPeriod"/>
            </a:pPr>
            <a:r>
              <a:rPr lang="de-DE" dirty="0"/>
              <a:t>Zeitplan, Verfügbarkeit, Preise</a:t>
            </a:r>
          </a:p>
          <a:p>
            <a:pPr marL="457200" indent="-457200">
              <a:buFont typeface="Arial"/>
              <a:buAutoNum type="arabicPeriod"/>
            </a:pPr>
            <a:r>
              <a:rPr lang="de-DE" dirty="0"/>
              <a:t>Verkaufsdokumente zur Verkaufsfreigabe und Kommunikationsstart</a:t>
            </a:r>
          </a:p>
        </p:txBody>
      </p:sp>
      <p:sp>
        <p:nvSpPr>
          <p:cNvPr id="5" name="Fußzeilenplatzhalter 4">
            <a:extLst>
              <a:ext uri="{FF2B5EF4-FFF2-40B4-BE49-F238E27FC236}">
                <a16:creationId xmlns:a16="http://schemas.microsoft.com/office/drawing/2014/main" id="{E43F4B14-0C51-401B-83CF-7CA40F97D91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6542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B10CA53-AE71-4AB6-9C47-C69477B10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9277350" cy="864000"/>
          </a:xfrm>
        </p:spPr>
        <p:txBody>
          <a:bodyPr>
            <a:noAutofit/>
          </a:bodyPr>
          <a:lstStyle/>
          <a:p>
            <a:r>
              <a:rPr lang="de-DE" sz="1800" b="1" dirty="0"/>
              <a:t>Die Welt der Automatisierungslösungen rund um Zerspanungsanwendungen ist riesig. </a:t>
            </a:r>
            <a:br>
              <a:rPr lang="de-DE" sz="1800" b="1" dirty="0"/>
            </a:br>
            <a:r>
              <a:rPr lang="de-DE" sz="1800" b="1" dirty="0"/>
              <a:t>Wo setzen wir unseren Fokus?</a:t>
            </a:r>
            <a:br>
              <a:rPr lang="de-DE" sz="1800" b="1" dirty="0"/>
            </a:br>
            <a:endParaRPr lang="de-DE" sz="180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6535891-A01E-439D-A16A-A62C4692A9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7750" y="985946"/>
            <a:ext cx="7886700" cy="506412"/>
          </a:xfrm>
        </p:spPr>
        <p:txBody>
          <a:bodyPr>
            <a:normAutofit lnSpcReduction="10000"/>
          </a:bodyPr>
          <a:lstStyle/>
          <a:p>
            <a:r>
              <a:rPr lang="de-DE" sz="1400" b="1" dirty="0">
                <a:solidFill>
                  <a:srgbClr val="00446B"/>
                </a:solidFill>
              </a:rPr>
              <a:t>Teilautomatisierung von CNC Zerspanungsanwendungen an Drehmaschinen oder Fräsmaschinen durch Maschinen Be- und Entladung mit einem Roboter/Cobot</a:t>
            </a:r>
            <a:endParaRPr lang="de-DE" sz="1400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3F41653-22D7-4B89-9D16-4784C18C79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5" name="Grafik 4" descr="Ziel mit einfarbiger Füllung">
            <a:extLst>
              <a:ext uri="{FF2B5EF4-FFF2-40B4-BE49-F238E27FC236}">
                <a16:creationId xmlns:a16="http://schemas.microsoft.com/office/drawing/2014/main" id="{D8444D23-698C-4F02-A479-08ADE1E26B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1192" y="938445"/>
            <a:ext cx="601413" cy="601413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BDD97449-B3C0-4551-9C0F-C406DFB147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376" y="1663093"/>
            <a:ext cx="4435182" cy="249446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</p:pic>
      <p:sp>
        <p:nvSpPr>
          <p:cNvPr id="7" name="Textplatzhalter 2">
            <a:extLst>
              <a:ext uri="{FF2B5EF4-FFF2-40B4-BE49-F238E27FC236}">
                <a16:creationId xmlns:a16="http://schemas.microsoft.com/office/drawing/2014/main" id="{2E2D26D6-8445-44A1-B01D-E44296FC136A}"/>
              </a:ext>
            </a:extLst>
          </p:cNvPr>
          <p:cNvSpPr txBox="1">
            <a:spLocks/>
          </p:cNvSpPr>
          <p:nvPr/>
        </p:nvSpPr>
        <p:spPr>
          <a:xfrm>
            <a:off x="343092" y="1571831"/>
            <a:ext cx="3790950" cy="2854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High-Mix-Low-Volume (Höchste Flexibilität, unterschiedliche Werkstücke und Aufgaben, geringer Durchsatz)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Einfache Zerspanungsmaschinen </a:t>
            </a:r>
            <a:br>
              <a:rPr lang="de-DE" sz="1400" dirty="0"/>
            </a:br>
            <a:r>
              <a:rPr lang="de-DE" sz="1400" dirty="0"/>
              <a:t>(z.B. 3-Achs-Standard-Bearbeitung)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Automatisierungskosten im Bereich von ca.</a:t>
            </a:r>
            <a:br>
              <a:rPr lang="de-DE" sz="1400" dirty="0"/>
            </a:br>
            <a:r>
              <a:rPr lang="de-DE" sz="1400" dirty="0"/>
              <a:t>25 </a:t>
            </a:r>
            <a:r>
              <a:rPr lang="de-DE" sz="1400" dirty="0" err="1"/>
              <a:t>Tsd</a:t>
            </a:r>
            <a:r>
              <a:rPr lang="de-DE" sz="1400" dirty="0"/>
              <a:t>€ bis 100 </a:t>
            </a:r>
            <a:r>
              <a:rPr lang="de-DE" sz="1400" dirty="0" err="1"/>
              <a:t>Tsd</a:t>
            </a:r>
            <a:r>
              <a:rPr lang="de-DE" sz="1400" dirty="0"/>
              <a:t>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Nutzung von günstigen Easy-</a:t>
            </a:r>
            <a:r>
              <a:rPr lang="de-DE" sz="1400" dirty="0" err="1"/>
              <a:t>to</a:t>
            </a:r>
            <a:r>
              <a:rPr lang="de-DE" sz="1400" dirty="0"/>
              <a:t>-Use Robotern/Cobots (günstige Anschaffung, einfache Programmierung)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Entweder selbst umgesetzt (DIY) oder gemeinsam mit einem kleinen Integrator</a:t>
            </a:r>
          </a:p>
          <a:p>
            <a:endParaRPr lang="de-DE" sz="1400" b="1" dirty="0"/>
          </a:p>
          <a:p>
            <a:endParaRPr lang="de-DE" sz="1400" dirty="0"/>
          </a:p>
        </p:txBody>
      </p:sp>
    </p:spTree>
    <p:extLst>
      <p:ext uri="{BB962C8B-B14F-4D97-AF65-F5344CB8AC3E}">
        <p14:creationId xmlns:p14="http://schemas.microsoft.com/office/powerpoint/2010/main" val="1740983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fik 9">
            <a:extLst>
              <a:ext uri="{FF2B5EF4-FFF2-40B4-BE49-F238E27FC236}">
                <a16:creationId xmlns:a16="http://schemas.microsoft.com/office/drawing/2014/main" id="{5AA0197F-555C-4E06-8BFF-8FF0C8047B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4102" y="345216"/>
            <a:ext cx="3742898" cy="2599347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D022EAEE-2425-4CDB-BE63-2BA77B076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2000" dirty="0"/>
              <a:t>Ablauf einer automatisierten Maschinenbeladung</a:t>
            </a:r>
            <a:br>
              <a:rPr lang="de-DE" sz="2000" dirty="0"/>
            </a:br>
            <a:endParaRPr lang="de-DE" sz="200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503F8AF6-C90C-4683-86E8-B062C3C4647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0976" y="797467"/>
            <a:ext cx="3531348" cy="304143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de-DE" sz="1400" dirty="0"/>
              <a:t>Rohteil Greifen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Maschinentüre öffnen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Kraftspanner öffnen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Späne und Kühlschmierstoff entfernen (Werkstück)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Fertigteil aus Kraftspanner entnehmen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Späne und Kühlschmierstoff entfernen (Kraftspanner)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Rohteil in Kraftspanner einlegen und Kraftspanner schließen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Türe schließen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1400" dirty="0"/>
              <a:t>Bearbeitungszyklus starten</a:t>
            </a:r>
          </a:p>
          <a:p>
            <a:endParaRPr lang="de-DE" sz="1400" b="1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FD158F3D-00A6-4902-A1E0-9ADB78A7DEB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8" name="Grafik 7" descr="Kontinuierliche Verbesserung mit einfarbiger Füllung">
            <a:extLst>
              <a:ext uri="{FF2B5EF4-FFF2-40B4-BE49-F238E27FC236}">
                <a16:creationId xmlns:a16="http://schemas.microsoft.com/office/drawing/2014/main" id="{F522544D-AE61-4130-BC08-31F937DD86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26856" y="822028"/>
            <a:ext cx="658029" cy="658029"/>
          </a:xfrm>
          <a:prstGeom prst="rect">
            <a:avLst/>
          </a:prstGeom>
        </p:spPr>
      </p:pic>
      <p:sp>
        <p:nvSpPr>
          <p:cNvPr id="15" name="Textfeld 14">
            <a:extLst>
              <a:ext uri="{FF2B5EF4-FFF2-40B4-BE49-F238E27FC236}">
                <a16:creationId xmlns:a16="http://schemas.microsoft.com/office/drawing/2014/main" id="{78482A3F-88BC-4B61-A3FF-408D5AAB2A1F}"/>
              </a:ext>
            </a:extLst>
          </p:cNvPr>
          <p:cNvSpPr txBox="1"/>
          <p:nvPr/>
        </p:nvSpPr>
        <p:spPr>
          <a:xfrm>
            <a:off x="4953042" y="2903428"/>
            <a:ext cx="461962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000" dirty="0">
                <a:solidFill>
                  <a:srgbClr val="00446B"/>
                </a:solidFill>
              </a:rPr>
              <a:t>Quelle: </a:t>
            </a:r>
            <a:r>
              <a:rPr lang="de-DE" sz="1000" dirty="0" err="1">
                <a:solidFill>
                  <a:srgbClr val="00446B"/>
                </a:solidFill>
              </a:rPr>
              <a:t>Robotiq</a:t>
            </a:r>
            <a:endParaRPr lang="de-DE" sz="1000" dirty="0">
              <a:solidFill>
                <a:srgbClr val="00446B"/>
              </a:solidFill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CAB47D0D-55A7-4A15-8E9D-E971A4F4FD5D}"/>
              </a:ext>
            </a:extLst>
          </p:cNvPr>
          <p:cNvSpPr txBox="1"/>
          <p:nvPr/>
        </p:nvSpPr>
        <p:spPr>
          <a:xfrm>
            <a:off x="3950664" y="3251168"/>
            <a:ext cx="499431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de-DE" sz="1400" b="1" dirty="0">
                <a:solidFill>
                  <a:srgbClr val="00446B"/>
                </a:solidFill>
              </a:rPr>
              <a:t>Weitere wichtige Rahmenbedingungen: </a:t>
            </a:r>
          </a:p>
          <a:p>
            <a:pPr algn="r"/>
            <a:r>
              <a:rPr lang="de-DE" sz="1400" dirty="0">
                <a:solidFill>
                  <a:srgbClr val="00446B"/>
                </a:solidFill>
              </a:rPr>
              <a:t>Maschinensicherheit, Risikobeurteilung, Platzverhältnisse, Handshake zwischen Maschinen- und Robotersteuerung, Teilebereitstellung, Ablagesituation</a:t>
            </a:r>
          </a:p>
        </p:txBody>
      </p:sp>
    </p:spTree>
    <p:extLst>
      <p:ext uri="{BB962C8B-B14F-4D97-AF65-F5344CB8AC3E}">
        <p14:creationId xmlns:p14="http://schemas.microsoft.com/office/powerpoint/2010/main" val="440829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C108F4D-3E99-4BF9-85D5-024D1E30E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de-DE" sz="2000" b="1" dirty="0">
                <a:solidFill>
                  <a:srgbClr val="00446B"/>
                </a:solidFill>
              </a:rPr>
              <a:t>Warum automatisieren?</a:t>
            </a:r>
            <a:br>
              <a:rPr lang="de-DE" sz="2000" dirty="0"/>
            </a:br>
            <a:endParaRPr lang="de-DE" sz="2000" b="1" dirty="0">
              <a:solidFill>
                <a:srgbClr val="00446B"/>
              </a:solidFill>
            </a:endParaRP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247D9C3-2644-4BEB-9BA4-ACD9C8C89D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7750" y="828740"/>
            <a:ext cx="7686675" cy="3876455"/>
          </a:xfrm>
        </p:spPr>
        <p:txBody>
          <a:bodyPr>
            <a:noAutofit/>
          </a:bodyPr>
          <a:lstStyle/>
          <a:p>
            <a:r>
              <a:rPr lang="de-DE" sz="1400" b="1" dirty="0"/>
              <a:t>Produktivitätssteigerung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Kapazität der Mitarbeiter für anspruchsvolle Aufgaben erhöhen und dem Fachkräftemangel entgegen wirken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Maschinenoutput erhöhen indem z.B. der Roboter die dritte Schicht übernimmt</a:t>
            </a:r>
          </a:p>
          <a:p>
            <a:pPr marL="1428677" lvl="2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r>
              <a:rPr lang="de-DE" sz="1400" b="1" dirty="0"/>
              <a:t>Qualitätssteigerung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Fehler z.B. beim Spannen des Werkstücks werden minimiert</a:t>
            </a:r>
          </a:p>
          <a:p>
            <a:pPr marL="742920" lvl="1" indent="-285750">
              <a:buFont typeface="Arial" panose="020B0604020202020204" pitchFamily="34" charset="0"/>
              <a:buChar char="•"/>
            </a:pPr>
            <a:endParaRPr lang="de-DE" sz="1400" dirty="0"/>
          </a:p>
          <a:p>
            <a:r>
              <a:rPr lang="de-DE" sz="1400" b="1" dirty="0"/>
              <a:t>Mitarbeiterentlastung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Körperliche Anstrengung der Mitarbeiter reduzieren (Mensch muss sich weniger in die Maschine beugen)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Monotone Arbeiten der Mitarbeiter reduzieren (Be- und Entladung ist immer die gleiche Tätigkeit)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/>
              <a:t>Verletzungsrisiko der Mitarbeiter reduzieren (durch Späne, scharfe Kanten und Kühlschmierstoff)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2083C43-B3E3-4FFD-9CD4-7AEB94AA145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13" name="Grafik 12" descr="Aufwärtstrend mit einfarbiger Füllung">
            <a:extLst>
              <a:ext uri="{FF2B5EF4-FFF2-40B4-BE49-F238E27FC236}">
                <a16:creationId xmlns:a16="http://schemas.microsoft.com/office/drawing/2014/main" id="{2FF6C0F5-A208-47BF-8C35-D0ABBEE98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518" y="1124174"/>
            <a:ext cx="561975" cy="561975"/>
          </a:xfrm>
          <a:prstGeom prst="rect">
            <a:avLst/>
          </a:prstGeom>
        </p:spPr>
      </p:pic>
      <p:pic>
        <p:nvPicPr>
          <p:cNvPr id="15" name="Grafik 14" descr="Bewertung 3 Sterne mit einfarbiger Füllung">
            <a:extLst>
              <a:ext uri="{FF2B5EF4-FFF2-40B4-BE49-F238E27FC236}">
                <a16:creationId xmlns:a16="http://schemas.microsoft.com/office/drawing/2014/main" id="{D856236C-55F8-4B9F-AD06-B7CE38D0E6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0519" y="2081638"/>
            <a:ext cx="561975" cy="561975"/>
          </a:xfrm>
          <a:prstGeom prst="rect">
            <a:avLst/>
          </a:prstGeom>
        </p:spPr>
      </p:pic>
      <p:pic>
        <p:nvPicPr>
          <p:cNvPr id="17" name="Grafik 16" descr="Waage der Justitia mit einfarbiger Füllung">
            <a:extLst>
              <a:ext uri="{FF2B5EF4-FFF2-40B4-BE49-F238E27FC236}">
                <a16:creationId xmlns:a16="http://schemas.microsoft.com/office/drawing/2014/main" id="{55BE2AA6-8DAD-4E60-A7E2-A26AF429F4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6948" y="3219250"/>
            <a:ext cx="561975" cy="56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577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565692D-FB86-463E-BE37-04E01AFA5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9201150" cy="864000"/>
          </a:xfrm>
        </p:spPr>
        <p:txBody>
          <a:bodyPr>
            <a:normAutofit/>
          </a:bodyPr>
          <a:lstStyle/>
          <a:p>
            <a:r>
              <a:rPr lang="de-DE" sz="2000" dirty="0"/>
              <a:t>Wer ist unser Zielkunde und welche Herausforderungen hat dieser?</a:t>
            </a:r>
            <a:br>
              <a:rPr lang="de-DE" sz="2000" dirty="0"/>
            </a:br>
            <a:endParaRPr lang="de-DE" sz="2000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2C8B454-3D58-430F-888E-D0B3711C78E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66725" y="486179"/>
            <a:ext cx="4210050" cy="4016376"/>
          </a:xfrm>
        </p:spPr>
        <p:txBody>
          <a:bodyPr>
            <a:normAutofit/>
          </a:bodyPr>
          <a:lstStyle/>
          <a:p>
            <a:endParaRPr lang="de-DE" sz="1400" b="1" dirty="0"/>
          </a:p>
          <a:p>
            <a:r>
              <a:rPr lang="de-DE" sz="1400" b="1" dirty="0"/>
              <a:t>Wer ist unser Zielkunde?</a:t>
            </a:r>
          </a:p>
          <a:p>
            <a:r>
              <a:rPr lang="de-DE" sz="1400" dirty="0"/>
              <a:t>Betreiber der Zerspanungsmaschine (Endanwender)</a:t>
            </a:r>
          </a:p>
          <a:p>
            <a:endParaRPr lang="de-DE" sz="1400" b="1" dirty="0"/>
          </a:p>
          <a:p>
            <a:r>
              <a:rPr lang="de-DE" sz="1400" b="1" dirty="0"/>
              <a:t>Welche Herausforderungen hat unser Zielkunde?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Wunsch nach Produktivitätssteigerung, Qualitätssteigerung und Mitarbeiterentlastung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Wenig bis kein Automatisierungs-</a:t>
            </a:r>
            <a:r>
              <a:rPr lang="de-DE" sz="1400" dirty="0" err="1"/>
              <a:t>Know-How</a:t>
            </a:r>
            <a:endParaRPr lang="de-DE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Unendliches Angebot an individuellen Automationslösungen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Geringes Angebot an einfachen und flexiblen „Plug &amp; Work“ Lösungen (spez. im Bereich Greifer)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Unklar ob sich eine Automatisierungslösung lohnt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400" dirty="0"/>
              <a:t>Dadurch generell große Unentschlossenheit zum Thema Automatisierung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EA839287-A187-4E33-AB61-64217E8EC5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2CE154FE-8577-463F-834F-C5638F971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525" y="1628775"/>
            <a:ext cx="3714750" cy="2476500"/>
          </a:xfrm>
          <a:prstGeom prst="rect">
            <a:avLst/>
          </a:prstGeom>
          <a:ln>
            <a:solidFill>
              <a:srgbClr val="003D6A"/>
            </a:solidFill>
          </a:ln>
        </p:spPr>
      </p:pic>
    </p:spTree>
    <p:extLst>
      <p:ext uri="{BB962C8B-B14F-4D97-AF65-F5344CB8AC3E}">
        <p14:creationId xmlns:p14="http://schemas.microsoft.com/office/powerpoint/2010/main" val="1213775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B58118C-F36B-4BD8-A8CD-F45D3E5D2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893445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Welchen Beitrag kann SCHUNK leisten?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6ACC9545-2473-4132-A94B-679D59C993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11151" y="1775734"/>
            <a:ext cx="5805672" cy="2295725"/>
          </a:xfrm>
        </p:spPr>
        <p:txBody>
          <a:bodyPr>
            <a:normAutofit/>
          </a:bodyPr>
          <a:lstStyle/>
          <a:p>
            <a:r>
              <a:rPr lang="de-DE" sz="1400" b="1" dirty="0">
                <a:solidFill>
                  <a:srgbClr val="009EE0"/>
                </a:solidFill>
              </a:rPr>
              <a:t>1. Einfachgreifer</a:t>
            </a:r>
            <a:br>
              <a:rPr lang="de-DE" sz="1400" dirty="0"/>
            </a:br>
            <a:r>
              <a:rPr lang="de-DE" sz="1400" dirty="0"/>
              <a:t>Perfekt für den Einsatz bei engen Platzverhältnissen.</a:t>
            </a:r>
          </a:p>
          <a:p>
            <a:endParaRPr lang="de-DE" sz="1400" dirty="0"/>
          </a:p>
          <a:p>
            <a:r>
              <a:rPr lang="de-DE" sz="1400" b="1" dirty="0">
                <a:solidFill>
                  <a:srgbClr val="009EE0"/>
                </a:solidFill>
              </a:rPr>
              <a:t>2. Doppelgreifer</a:t>
            </a:r>
            <a:br>
              <a:rPr lang="de-DE" sz="1400" dirty="0"/>
            </a:br>
            <a:r>
              <a:rPr lang="de-DE" sz="1400" dirty="0"/>
              <a:t>Be- und Entladen in nur einem Zyklus. Steigerung </a:t>
            </a:r>
            <a:br>
              <a:rPr lang="de-DE" sz="1400" dirty="0"/>
            </a:br>
            <a:r>
              <a:rPr lang="de-DE" sz="1400" dirty="0"/>
              <a:t>der Maschinenproduktivität.</a:t>
            </a:r>
            <a:br>
              <a:rPr lang="de-DE" sz="1400" dirty="0"/>
            </a:br>
            <a:endParaRPr lang="de-DE" sz="1400" dirty="0"/>
          </a:p>
          <a:p>
            <a:r>
              <a:rPr lang="de-DE" sz="1400" b="1" dirty="0">
                <a:solidFill>
                  <a:srgbClr val="009EE0"/>
                </a:solidFill>
              </a:rPr>
              <a:t>3. Kraftspannblock</a:t>
            </a:r>
            <a:br>
              <a:rPr lang="de-DE" sz="1400" dirty="0"/>
            </a:br>
            <a:r>
              <a:rPr lang="de-DE" sz="1400" dirty="0"/>
              <a:t>Zuverlässiges Halten des Werkstücks während der Bearbeitung.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B5E565F0-5747-44BD-A9F2-4588B7C569B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A1E8F0DD-BC08-439B-89C6-C783FEE34C44}"/>
              </a:ext>
            </a:extLst>
          </p:cNvPr>
          <p:cNvSpPr txBox="1"/>
          <p:nvPr/>
        </p:nvSpPr>
        <p:spPr>
          <a:xfrm>
            <a:off x="311151" y="762461"/>
            <a:ext cx="852169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dirty="0">
                <a:solidFill>
                  <a:srgbClr val="00446B"/>
                </a:solidFill>
              </a:rPr>
              <a:t>Die Applikations-Kits MTB ermöglichen die schnelle und einfache Umsetzung einer automatisierten Maschinenbeladung. Sie übernehmen die wichtige Schlüsselrolle der Werkstückhandhabung und Werkstückspannung und fügen sich dabei nahtlos in die Maschinenumgebung ein.</a:t>
            </a:r>
          </a:p>
        </p:txBody>
      </p:sp>
      <p:pic>
        <p:nvPicPr>
          <p:cNvPr id="13" name="Grafik 12" descr="Ein Bild, das Mikroskop enthält.&#10;&#10;Automatisch generierte Beschreibung">
            <a:extLst>
              <a:ext uri="{FF2B5EF4-FFF2-40B4-BE49-F238E27FC236}">
                <a16:creationId xmlns:a16="http://schemas.microsoft.com/office/drawing/2014/main" id="{5C4085DE-7C5E-42E2-9278-CFF75C7AF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6195" y="1562219"/>
            <a:ext cx="3656654" cy="2646557"/>
          </a:xfrm>
          <a:prstGeom prst="rect">
            <a:avLst/>
          </a:prstGeom>
          <a:ln>
            <a:solidFill>
              <a:srgbClr val="003D6A"/>
            </a:solidFill>
          </a:ln>
        </p:spPr>
      </p:pic>
    </p:spTree>
    <p:extLst>
      <p:ext uri="{BB962C8B-B14F-4D97-AF65-F5344CB8AC3E}">
        <p14:creationId xmlns:p14="http://schemas.microsoft.com/office/powerpoint/2010/main" val="3693435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82ADD30-FDD8-480A-A684-6963F60B2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Einfachgreifer und Doppelgreifer im Detail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735F834-7782-4EE6-B0D7-DFDD6964FF4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52900" y="770510"/>
            <a:ext cx="4509294" cy="2048428"/>
          </a:xfrm>
        </p:spPr>
        <p:txBody>
          <a:bodyPr>
            <a:normAutofit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Einfachgreifer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Doppelgreifer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Abgedichtete Ventilbox (IP67) mit Status-LED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Mechanischer Adapter für Roboteranbindung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M12-Stecker für elektrischen Anschluss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Steckverschraubung für Druckluftanschluss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Vormontierte Abblasdüse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Universelle Zwischenbacke UZB (als Zubehör erhältlich)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Universelle Aufsatzbacke AUB JGP-P (als Zubehör erhältlich)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A153B16-B843-4F06-A766-0840895D5B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graphicFrame>
        <p:nvGraphicFramePr>
          <p:cNvPr id="8" name="Tabelle 8">
            <a:extLst>
              <a:ext uri="{FF2B5EF4-FFF2-40B4-BE49-F238E27FC236}">
                <a16:creationId xmlns:a16="http://schemas.microsoft.com/office/drawing/2014/main" id="{18ED25A4-7832-47E0-BC9A-4AF884E51A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407048"/>
              </p:ext>
            </p:extLst>
          </p:nvPr>
        </p:nvGraphicFramePr>
        <p:xfrm>
          <a:off x="819150" y="3079002"/>
          <a:ext cx="7205116" cy="121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9086">
                  <a:extLst>
                    <a:ext uri="{9D8B030D-6E8A-4147-A177-3AD203B41FA5}">
                      <a16:colId xmlns:a16="http://schemas.microsoft.com/office/drawing/2014/main" val="1185703855"/>
                    </a:ext>
                  </a:extLst>
                </a:gridCol>
                <a:gridCol w="494030">
                  <a:extLst>
                    <a:ext uri="{9D8B030D-6E8A-4147-A177-3AD203B41FA5}">
                      <a16:colId xmlns:a16="http://schemas.microsoft.com/office/drawing/2014/main" val="2444713393"/>
                    </a:ext>
                  </a:extLst>
                </a:gridCol>
                <a:gridCol w="1188000">
                  <a:extLst>
                    <a:ext uri="{9D8B030D-6E8A-4147-A177-3AD203B41FA5}">
                      <a16:colId xmlns:a16="http://schemas.microsoft.com/office/drawing/2014/main" val="2290285400"/>
                    </a:ext>
                  </a:extLst>
                </a:gridCol>
                <a:gridCol w="1188000">
                  <a:extLst>
                    <a:ext uri="{9D8B030D-6E8A-4147-A177-3AD203B41FA5}">
                      <a16:colId xmlns:a16="http://schemas.microsoft.com/office/drawing/2014/main" val="3895768891"/>
                    </a:ext>
                  </a:extLst>
                </a:gridCol>
                <a:gridCol w="1188000">
                  <a:extLst>
                    <a:ext uri="{9D8B030D-6E8A-4147-A177-3AD203B41FA5}">
                      <a16:colId xmlns:a16="http://schemas.microsoft.com/office/drawing/2014/main" val="3918241005"/>
                    </a:ext>
                  </a:extLst>
                </a:gridCol>
                <a:gridCol w="1188000">
                  <a:extLst>
                    <a:ext uri="{9D8B030D-6E8A-4147-A177-3AD203B41FA5}">
                      <a16:colId xmlns:a16="http://schemas.microsoft.com/office/drawing/2014/main" val="947317286"/>
                    </a:ext>
                  </a:extLst>
                </a:gridCol>
              </a:tblGrid>
              <a:tr h="180000"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>
                    <a:solidFill>
                      <a:srgbClr val="009EE0"/>
                    </a:solidFill>
                  </a:tcPr>
                </a:tc>
                <a:tc>
                  <a:txBody>
                    <a:bodyPr/>
                    <a:lstStyle/>
                    <a:p>
                      <a:endParaRPr lang="de-DE" sz="1000" dirty="0"/>
                    </a:p>
                  </a:txBody>
                  <a:tcPr>
                    <a:solidFill>
                      <a:srgbClr val="009EE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MTB-SG-JGP 80-1</a:t>
                      </a:r>
                    </a:p>
                  </a:txBody>
                  <a:tcPr>
                    <a:solidFill>
                      <a:srgbClr val="009E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MTB-SG-JGP 100-1</a:t>
                      </a:r>
                    </a:p>
                  </a:txBody>
                  <a:tcPr>
                    <a:solidFill>
                      <a:srgbClr val="009E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MTB-DG-JGP 64-1</a:t>
                      </a:r>
                    </a:p>
                  </a:txBody>
                  <a:tcPr>
                    <a:solidFill>
                      <a:srgbClr val="009E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MTB-DG-JGP 80-1</a:t>
                      </a:r>
                    </a:p>
                  </a:txBody>
                  <a:tcPr>
                    <a:solidFill>
                      <a:srgbClr val="009E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568746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r>
                        <a:rPr lang="de-DE" sz="1000" b="1" dirty="0"/>
                        <a:t>Hub pro Backe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[mm]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155671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r>
                        <a:rPr lang="de-DE" sz="1000" b="1" dirty="0"/>
                        <a:t>Schließ/Öffnungskraft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[N]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550/610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870/930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350/375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550/610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172162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r>
                        <a:rPr lang="de-DE" sz="1000" b="1" dirty="0"/>
                        <a:t>Empfohlenes Werkstückgewicht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[kg]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2,75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4,35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1,75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2,75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1949144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r>
                        <a:rPr lang="de-DE" sz="1000" b="1" dirty="0"/>
                        <a:t>Eigenmasse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[kg]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0,99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1,38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1,62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000" dirty="0"/>
                        <a:t>2,1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4387747"/>
                  </a:ext>
                </a:extLst>
              </a:tr>
            </a:tbl>
          </a:graphicData>
        </a:graphic>
      </p:graphicFrame>
      <p:pic>
        <p:nvPicPr>
          <p:cNvPr id="10" name="Grafik 9">
            <a:extLst>
              <a:ext uri="{FF2B5EF4-FFF2-40B4-BE49-F238E27FC236}">
                <a16:creationId xmlns:a16="http://schemas.microsoft.com/office/drawing/2014/main" id="{F91051BC-DCFC-4C4B-96F7-EB076865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06" y="720120"/>
            <a:ext cx="308610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762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el 2">
            <a:extLst>
              <a:ext uri="{FF2B5EF4-FFF2-40B4-BE49-F238E27FC236}">
                <a16:creationId xmlns:a16="http://schemas.microsoft.com/office/drawing/2014/main" id="{D6DBC654-F0AF-42AF-BC93-77A9F926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160339"/>
            <a:ext cx="7886700" cy="864000"/>
          </a:xfrm>
        </p:spPr>
        <p:txBody>
          <a:bodyPr>
            <a:normAutofit fontScale="90000"/>
          </a:bodyPr>
          <a:lstStyle/>
          <a:p>
            <a:r>
              <a:rPr lang="de-DE" dirty="0"/>
              <a:t>Einfachgreifer und Doppelgreifer im Detail</a:t>
            </a:r>
            <a:br>
              <a:rPr lang="de-DE" dirty="0"/>
            </a:br>
            <a:endParaRPr lang="de-DE" dirty="0"/>
          </a:p>
        </p:txBody>
      </p:sp>
      <p:sp>
        <p:nvSpPr>
          <p:cNvPr id="6" name="Fußzeilenplatzhalter 1">
            <a:extLst>
              <a:ext uri="{FF2B5EF4-FFF2-40B4-BE49-F238E27FC236}">
                <a16:creationId xmlns:a16="http://schemas.microsoft.com/office/drawing/2014/main" id="{F89C812B-5673-4ED0-BDA2-48A8B4D541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5231606" cy="274637"/>
          </a:xfrm>
        </p:spPr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graphicFrame>
        <p:nvGraphicFramePr>
          <p:cNvPr id="2" name="Tabelle 1">
            <a:extLst>
              <a:ext uri="{FF2B5EF4-FFF2-40B4-BE49-F238E27FC236}">
                <a16:creationId xmlns:a16="http://schemas.microsoft.com/office/drawing/2014/main" id="{E2ED1419-19F6-4E43-83F1-E2029FCB5D24}"/>
              </a:ext>
            </a:extLst>
          </p:cNvPr>
          <p:cNvGraphicFramePr>
            <a:graphicFrameLocks noGrp="1"/>
          </p:cNvGraphicFramePr>
          <p:nvPr/>
        </p:nvGraphicFramePr>
        <p:xfrm>
          <a:off x="6609027" y="754021"/>
          <a:ext cx="2480650" cy="822960"/>
        </p:xfrm>
        <a:graphic>
          <a:graphicData uri="http://schemas.openxmlformats.org/drawingml/2006/table">
            <a:tbl>
              <a:tblPr/>
              <a:tblGrid>
                <a:gridCol w="2480650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dirty="0">
                          <a:solidFill>
                            <a:srgbClr val="009EE0"/>
                          </a:solidFill>
                          <a:effectLst/>
                        </a:rPr>
                        <a:t>1. T-Nuten-Gleitführung</a:t>
                      </a:r>
                      <a:br>
                        <a:rPr lang="de-DE" sz="1200" dirty="0">
                          <a:solidFill>
                            <a:srgbClr val="003D6A"/>
                          </a:solidFill>
                          <a:effectLst/>
                        </a:rPr>
                      </a:br>
                      <a:r>
                        <a:rPr lang="de-DE" sz="1200" dirty="0">
                          <a:solidFill>
                            <a:srgbClr val="003D6A"/>
                          </a:solidFill>
                          <a:effectLst/>
                        </a:rPr>
                        <a:t>belastbare, widerstandsfähige Grundbackenführung für große Fingerlängen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9" name="Tabelle 8">
            <a:extLst>
              <a:ext uri="{FF2B5EF4-FFF2-40B4-BE49-F238E27FC236}">
                <a16:creationId xmlns:a16="http://schemas.microsoft.com/office/drawing/2014/main" id="{3336BF57-A43D-4469-93BD-3798F90CA0B2}"/>
              </a:ext>
            </a:extLst>
          </p:cNvPr>
          <p:cNvGraphicFramePr>
            <a:graphicFrameLocks noGrp="1"/>
          </p:cNvGraphicFramePr>
          <p:nvPr/>
        </p:nvGraphicFramePr>
        <p:xfrm>
          <a:off x="209550" y="1818545"/>
          <a:ext cx="2479329" cy="674505"/>
        </p:xfrm>
        <a:graphic>
          <a:graphicData uri="http://schemas.openxmlformats.org/drawingml/2006/table">
            <a:tbl>
              <a:tblPr/>
              <a:tblGrid>
                <a:gridCol w="2479329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Grundbacke</a:t>
                      </a:r>
                      <a:br>
                        <a:rPr lang="de-DE" sz="1200" dirty="0"/>
                      </a:b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zur Adaption der werkstückspezifischen </a:t>
                      </a:r>
                      <a:r>
                        <a:rPr lang="de-DE" sz="1200" kern="1200" dirty="0" err="1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Greiferfinger</a:t>
                      </a:r>
                      <a:endParaRPr lang="de-DE" sz="1200" kern="1200" dirty="0">
                        <a:solidFill>
                          <a:srgbClr val="003D6A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11" name="Tabelle 10">
            <a:extLst>
              <a:ext uri="{FF2B5EF4-FFF2-40B4-BE49-F238E27FC236}">
                <a16:creationId xmlns:a16="http://schemas.microsoft.com/office/drawing/2014/main" id="{0D3091D1-42B3-429F-88E7-849922A55A04}"/>
              </a:ext>
            </a:extLst>
          </p:cNvPr>
          <p:cNvGraphicFramePr>
            <a:graphicFrameLocks noGrp="1"/>
          </p:cNvGraphicFramePr>
          <p:nvPr/>
        </p:nvGraphicFramePr>
        <p:xfrm>
          <a:off x="209550" y="2618153"/>
          <a:ext cx="2596471" cy="674505"/>
        </p:xfrm>
        <a:graphic>
          <a:graphicData uri="http://schemas.openxmlformats.org/drawingml/2006/table">
            <a:tbl>
              <a:tblPr/>
              <a:tblGrid>
                <a:gridCol w="2596471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Gehäuse</a:t>
                      </a:r>
                      <a:br>
                        <a:rPr lang="de-DE" sz="1200" dirty="0"/>
                      </a:b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gewichtsoptimiert durch Verwendung einer hochfesten Aluminiumlegierung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12" name="Tabelle 11">
            <a:extLst>
              <a:ext uri="{FF2B5EF4-FFF2-40B4-BE49-F238E27FC236}">
                <a16:creationId xmlns:a16="http://schemas.microsoft.com/office/drawing/2014/main" id="{F8EAE0F8-C35B-4D21-B654-A88109660EED}"/>
              </a:ext>
            </a:extLst>
          </p:cNvPr>
          <p:cNvGraphicFramePr>
            <a:graphicFrameLocks noGrp="1"/>
          </p:cNvGraphicFramePr>
          <p:nvPr/>
        </p:nvGraphicFramePr>
        <p:xfrm>
          <a:off x="209550" y="3435337"/>
          <a:ext cx="2736844" cy="674505"/>
        </p:xfrm>
        <a:graphic>
          <a:graphicData uri="http://schemas.openxmlformats.org/drawingml/2006/table">
            <a:tbl>
              <a:tblPr/>
              <a:tblGrid>
                <a:gridCol w="2736844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Zentrier- und Befestigungsmöglichkeiten</a:t>
                      </a:r>
                      <a:br>
                        <a:rPr lang="de-DE" sz="1200" dirty="0"/>
                      </a:b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für die universelle Montage des Greifers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14" name="Tabelle 13">
            <a:extLst>
              <a:ext uri="{FF2B5EF4-FFF2-40B4-BE49-F238E27FC236}">
                <a16:creationId xmlns:a16="http://schemas.microsoft.com/office/drawing/2014/main" id="{7FD328C9-5AE0-40B9-90AA-245E673DF0F2}"/>
              </a:ext>
            </a:extLst>
          </p:cNvPr>
          <p:cNvGraphicFramePr>
            <a:graphicFrameLocks noGrp="1"/>
          </p:cNvGraphicFramePr>
          <p:nvPr/>
        </p:nvGraphicFramePr>
        <p:xfrm>
          <a:off x="6609027" y="1727809"/>
          <a:ext cx="2480650" cy="674505"/>
        </p:xfrm>
        <a:graphic>
          <a:graphicData uri="http://schemas.openxmlformats.org/drawingml/2006/table">
            <a:tbl>
              <a:tblPr/>
              <a:tblGrid>
                <a:gridCol w="2480650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 Keilhakenprinzip</a:t>
                      </a:r>
                      <a:br>
                        <a:rPr lang="de-DE" sz="1200" dirty="0"/>
                      </a:b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für hohe Kraftübertragung und zentrisches Greifen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10" name="Tabelle 9">
            <a:extLst>
              <a:ext uri="{FF2B5EF4-FFF2-40B4-BE49-F238E27FC236}">
                <a16:creationId xmlns:a16="http://schemas.microsoft.com/office/drawing/2014/main" id="{2B014087-7FBC-4333-BAF0-B7E5440A1797}"/>
              </a:ext>
            </a:extLst>
          </p:cNvPr>
          <p:cNvGraphicFramePr>
            <a:graphicFrameLocks noGrp="1"/>
          </p:cNvGraphicFramePr>
          <p:nvPr/>
        </p:nvGraphicFramePr>
        <p:xfrm>
          <a:off x="5167475" y="3714974"/>
          <a:ext cx="2283659" cy="674505"/>
        </p:xfrm>
        <a:graphic>
          <a:graphicData uri="http://schemas.openxmlformats.org/drawingml/2006/table">
            <a:tbl>
              <a:tblPr/>
              <a:tblGrid>
                <a:gridCol w="2283659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Sensorik</a:t>
                      </a:r>
                      <a:br>
                        <a:rPr lang="de-DE" sz="1200" dirty="0"/>
                      </a:br>
                      <a:r>
                        <a:rPr lang="de-DE" sz="1200" dirty="0">
                          <a:solidFill>
                            <a:srgbClr val="003D6A"/>
                          </a:solidFill>
                        </a:rPr>
                        <a:t>induktive </a:t>
                      </a: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Näherungsschalter ohne Anbausatz montierbar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graphicFrame>
        <p:nvGraphicFramePr>
          <p:cNvPr id="15" name="Tabelle 14">
            <a:extLst>
              <a:ext uri="{FF2B5EF4-FFF2-40B4-BE49-F238E27FC236}">
                <a16:creationId xmlns:a16="http://schemas.microsoft.com/office/drawing/2014/main" id="{E21FD9D3-7C61-4360-B10D-5C01F660FEE9}"/>
              </a:ext>
            </a:extLst>
          </p:cNvPr>
          <p:cNvGraphicFramePr>
            <a:graphicFrameLocks noGrp="1"/>
          </p:cNvGraphicFramePr>
          <p:nvPr/>
        </p:nvGraphicFramePr>
        <p:xfrm>
          <a:off x="6609027" y="2558177"/>
          <a:ext cx="2480650" cy="674505"/>
        </p:xfrm>
        <a:graphic>
          <a:graphicData uri="http://schemas.openxmlformats.org/drawingml/2006/table">
            <a:tbl>
              <a:tblPr/>
              <a:tblGrid>
                <a:gridCol w="2480650">
                  <a:extLst>
                    <a:ext uri="{9D8B030D-6E8A-4147-A177-3AD203B41FA5}">
                      <a16:colId xmlns:a16="http://schemas.microsoft.com/office/drawing/2014/main" val="1666296320"/>
                    </a:ext>
                  </a:extLst>
                </a:gridCol>
              </a:tblGrid>
              <a:tr h="674505">
                <a:tc>
                  <a:txBody>
                    <a:bodyPr/>
                    <a:lstStyle/>
                    <a:p>
                      <a:r>
                        <a:rPr lang="de-DE" sz="1200" b="1" kern="1200" dirty="0">
                          <a:solidFill>
                            <a:srgbClr val="009EE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 Kolben</a:t>
                      </a:r>
                      <a:br>
                        <a:rPr lang="de-DE" sz="1200" dirty="0"/>
                      </a:br>
                      <a:r>
                        <a:rPr lang="de-DE" sz="1200" kern="1200" dirty="0">
                          <a:solidFill>
                            <a:srgbClr val="003D6A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Maximale Kraft durch maximale Fläche des Antriebkolbens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659314"/>
                  </a:ext>
                </a:extLst>
              </a:tr>
            </a:tbl>
          </a:graphicData>
        </a:graphic>
      </p:graphicFrame>
      <p:sp>
        <p:nvSpPr>
          <p:cNvPr id="13" name="Textplatzhalter 3">
            <a:extLst>
              <a:ext uri="{FF2B5EF4-FFF2-40B4-BE49-F238E27FC236}">
                <a16:creationId xmlns:a16="http://schemas.microsoft.com/office/drawing/2014/main" id="{4F2FAF6B-9F77-43A2-B02D-62100DFD89A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7886700" cy="2854325"/>
          </a:xfrm>
        </p:spPr>
        <p:txBody>
          <a:bodyPr/>
          <a:lstStyle/>
          <a:p>
            <a:r>
              <a:rPr lang="de-DE" dirty="0"/>
              <a:t>Funktionsbeschreibung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7D3CBB7-CF8A-4D6E-B447-46211DE78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339" y="970159"/>
            <a:ext cx="3758025" cy="2744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91880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78CC119-C3B6-4C6B-9915-69CA69D73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Welches Zubehör ist für die Greifer verfügbar?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F0F9848-9DE6-4820-9B9F-E3A997A09AD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42798"/>
            <a:ext cx="3086100" cy="274637"/>
          </a:xfrm>
        </p:spPr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sp>
        <p:nvSpPr>
          <p:cNvPr id="14" name="Textfeld 13">
            <a:extLst>
              <a:ext uri="{FF2B5EF4-FFF2-40B4-BE49-F238E27FC236}">
                <a16:creationId xmlns:a16="http://schemas.microsoft.com/office/drawing/2014/main" id="{65F30EDB-8B63-48EB-A9EF-30ADF6EFBFE9}"/>
              </a:ext>
            </a:extLst>
          </p:cNvPr>
          <p:cNvSpPr txBox="1"/>
          <p:nvPr/>
        </p:nvSpPr>
        <p:spPr>
          <a:xfrm>
            <a:off x="2295525" y="848478"/>
            <a:ext cx="434965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rgbClr val="003D6A"/>
                </a:solidFill>
              </a:rPr>
              <a:t>Universelle Zwischenbacke UZB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3D6A"/>
                </a:solidFill>
              </a:rPr>
              <a:t>Schnelles, werkzeugloses und sicheres verschieben von Aufsatzbacken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3D6A"/>
                </a:solidFill>
              </a:rPr>
              <a:t>Umrüsten auf neue Werkstückgröße in kürzester Zeit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AE45E522-62C1-4775-A395-CD63D549DC8C}"/>
              </a:ext>
            </a:extLst>
          </p:cNvPr>
          <p:cNvSpPr txBox="1"/>
          <p:nvPr/>
        </p:nvSpPr>
        <p:spPr>
          <a:xfrm>
            <a:off x="2267413" y="2297253"/>
            <a:ext cx="570782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rgbClr val="003D6A"/>
                </a:solidFill>
              </a:rPr>
              <a:t>Werkzeugloses Backenschnellwechselsystem BSWS-M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3D6A"/>
                </a:solidFill>
              </a:rPr>
              <a:t>Schneller, manueller und werkzeugloser Aufsatzbackenwechsel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3D6A"/>
                </a:solidFill>
              </a:rPr>
              <a:t>Umrüsten auf eine neue Werkstückgeometrie per Knopfdruck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A4F199A-B41B-4223-B988-F274DF8931E3}"/>
              </a:ext>
            </a:extLst>
          </p:cNvPr>
          <p:cNvSpPr txBox="1"/>
          <p:nvPr/>
        </p:nvSpPr>
        <p:spPr>
          <a:xfrm>
            <a:off x="2247900" y="3407421"/>
            <a:ext cx="654843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rgbClr val="003D6A"/>
                </a:solidFill>
              </a:rPr>
              <a:t>Universelle Aufsatzbacken JGP-P</a:t>
            </a:r>
          </a:p>
          <a:p>
            <a:pPr marL="285750" indent="-285750">
              <a:buFontTx/>
              <a:buChar char="-"/>
            </a:pPr>
            <a:r>
              <a:rPr lang="de-DE" sz="1400" dirty="0">
                <a:solidFill>
                  <a:srgbClr val="003D6A"/>
                </a:solidFill>
              </a:rPr>
              <a:t>Verfügbar für unterschiedliche Spannbereiche</a:t>
            </a:r>
          </a:p>
          <a:p>
            <a:pPr marL="285750" indent="-285750">
              <a:buFontTx/>
              <a:buChar char="-"/>
            </a:pPr>
            <a:r>
              <a:rPr lang="de-DE" sz="1400" dirty="0">
                <a:solidFill>
                  <a:srgbClr val="003D6A"/>
                </a:solidFill>
              </a:rPr>
              <a:t>Greifen von zylindrischen oder quadratischen Werkstücken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4E604B35-FFF0-4E93-A9D3-4B9C5E3BA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19" y="729349"/>
            <a:ext cx="1826477" cy="1938920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F394CDDF-8E26-45AC-9EE7-79F850CCC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974" y="2884582"/>
            <a:ext cx="1453151" cy="1403454"/>
          </a:xfrm>
          <a:prstGeom prst="rect">
            <a:avLst/>
          </a:prstGeom>
        </p:spPr>
      </p:pic>
      <p:pic>
        <p:nvPicPr>
          <p:cNvPr id="23" name="Grafik 22">
            <a:extLst>
              <a:ext uri="{FF2B5EF4-FFF2-40B4-BE49-F238E27FC236}">
                <a16:creationId xmlns:a16="http://schemas.microsoft.com/office/drawing/2014/main" id="{264A3F02-9ECE-45A0-B7A2-1F2920D60E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3048" y="1199837"/>
            <a:ext cx="1502628" cy="238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384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82ADD30-FDD8-480A-A684-6963F60B2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Kraftspannblock im Detail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A735F834-7782-4EE6-B0D7-DFDD6964FF4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255169" y="1024339"/>
            <a:ext cx="4774293" cy="1724411"/>
          </a:xfrm>
        </p:spPr>
        <p:txBody>
          <a:bodyPr>
            <a:normAutofit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Kraftspannblock TANDEM PGS3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Integrierter Flansch zur Direktmontage auf dem Maschinentisch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Abgedichtete Ventilbox mit Status-LED vorbereitet zur Feldmontage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Steckverschraubung für Druckluftanschluss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M12-Stecker für elektrischen Anschluss</a:t>
            </a:r>
          </a:p>
          <a:p>
            <a:pPr marL="342900" indent="-342900" algn="l">
              <a:buFont typeface="+mj-lt"/>
              <a:buAutoNum type="arabicPeriod"/>
            </a:pPr>
            <a:r>
              <a:rPr lang="de-DE" sz="1200" dirty="0"/>
              <a:t>Aufsatzbackenrohlinge KTR-H zur individuellen Nacharbeit </a:t>
            </a:r>
            <a:br>
              <a:rPr lang="de-DE" sz="1200" dirty="0"/>
            </a:br>
            <a:r>
              <a:rPr lang="de-DE" sz="1200" dirty="0"/>
              <a:t>(als Zubehör erhältlich)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A153B16-B843-4F06-A766-0840895D5B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 dirty="0"/>
              <a:t>2022-03-18 | MTB</a:t>
            </a:r>
          </a:p>
        </p:txBody>
      </p:sp>
      <p:pic>
        <p:nvPicPr>
          <p:cNvPr id="11" name="Grafik 10" descr="Ein Bild, das Mikroskop enthält.&#10;&#10;Automatisch generierte Beschreibung">
            <a:extLst>
              <a:ext uri="{FF2B5EF4-FFF2-40B4-BE49-F238E27FC236}">
                <a16:creationId xmlns:a16="http://schemas.microsoft.com/office/drawing/2014/main" id="{AF409E27-6D79-4D85-B81E-89491762ED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13" y="817171"/>
            <a:ext cx="3452748" cy="1935553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D11251D0-5CD7-4D01-9C7C-9F762A9A6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519" y="2983313"/>
            <a:ext cx="6751309" cy="1313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859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90F495A-4562-4EA9-9361-8708BD9AA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Kraftspannblock im Detail</a:t>
            </a:r>
            <a:br>
              <a:rPr lang="de-DE" dirty="0"/>
            </a:br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8E4EC049-3DF5-4618-9BF9-25DBF5564A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2855" y="1609507"/>
            <a:ext cx="5335633" cy="3125439"/>
          </a:xfrm>
        </p:spPr>
        <p:txBody>
          <a:bodyPr>
            <a:normAutofit/>
          </a:bodyPr>
          <a:lstStyle/>
          <a:p>
            <a:pPr indent="268281"/>
            <a:r>
              <a:rPr lang="de-DE" sz="1400" dirty="0"/>
              <a:t>Keilhakenantrieb</a:t>
            </a:r>
          </a:p>
          <a:p>
            <a:pPr indent="268281"/>
            <a:r>
              <a:rPr lang="de-DE" sz="1400" dirty="0"/>
              <a:t>Integrierte Konsolplatte</a:t>
            </a:r>
          </a:p>
          <a:p>
            <a:pPr indent="268281"/>
            <a:r>
              <a:rPr lang="de-DE" sz="1400" dirty="0"/>
              <a:t>Lange Backenführung</a:t>
            </a:r>
          </a:p>
          <a:p>
            <a:pPr indent="268281"/>
            <a:r>
              <a:rPr lang="de-DE" sz="1400" dirty="0"/>
              <a:t>Kompakte Bauweise</a:t>
            </a:r>
          </a:p>
          <a:p>
            <a:pPr indent="268281"/>
            <a:r>
              <a:rPr lang="de-DE" sz="1400" dirty="0"/>
              <a:t>Schmutzunempfindliches Design</a:t>
            </a:r>
          </a:p>
          <a:p>
            <a:pPr indent="268281"/>
            <a:r>
              <a:rPr lang="de-DE" sz="1400" dirty="0"/>
              <a:t>Backenschnittstelle mit Kreuzversatz</a:t>
            </a:r>
          </a:p>
          <a:p>
            <a:pPr indent="268281"/>
            <a:r>
              <a:rPr lang="de-DE" sz="1400" dirty="0"/>
              <a:t>Einfache seitliche Ansteuerung des Kraftspannblocks</a:t>
            </a:r>
          </a:p>
          <a:p>
            <a:pPr indent="268281"/>
            <a:r>
              <a:rPr lang="de-DE" sz="1400" dirty="0"/>
              <a:t>Im Körper geführter Futterkolben</a:t>
            </a:r>
          </a:p>
        </p:txBody>
      </p:sp>
      <p:grpSp>
        <p:nvGrpSpPr>
          <p:cNvPr id="6" name="Gruppieren 5">
            <a:extLst>
              <a:ext uri="{FF2B5EF4-FFF2-40B4-BE49-F238E27FC236}">
                <a16:creationId xmlns:a16="http://schemas.microsoft.com/office/drawing/2014/main" id="{8C1D759F-66F9-4C61-AA77-97E4EEF77EB0}"/>
              </a:ext>
            </a:extLst>
          </p:cNvPr>
          <p:cNvGrpSpPr/>
          <p:nvPr/>
        </p:nvGrpSpPr>
        <p:grpSpPr>
          <a:xfrm>
            <a:off x="560516" y="1664130"/>
            <a:ext cx="198000" cy="198000"/>
            <a:chOff x="4645063" y="729193"/>
            <a:chExt cx="266095" cy="271350"/>
          </a:xfrm>
        </p:grpSpPr>
        <p:sp>
          <p:nvSpPr>
            <p:cNvPr id="7" name="Ellipse 6">
              <a:extLst>
                <a:ext uri="{FF2B5EF4-FFF2-40B4-BE49-F238E27FC236}">
                  <a16:creationId xmlns:a16="http://schemas.microsoft.com/office/drawing/2014/main" id="{CB9D62CB-385A-4AC1-A156-E91586891D3B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8" name="Textfeld 7">
              <a:extLst>
                <a:ext uri="{FF2B5EF4-FFF2-40B4-BE49-F238E27FC236}">
                  <a16:creationId xmlns:a16="http://schemas.microsoft.com/office/drawing/2014/main" id="{02168F2E-EE60-4F91-A60F-B6567C93631F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1</a:t>
              </a:r>
            </a:p>
          </p:txBody>
        </p:sp>
      </p:grpSp>
      <p:grpSp>
        <p:nvGrpSpPr>
          <p:cNvPr id="9" name="Gruppieren 8">
            <a:extLst>
              <a:ext uri="{FF2B5EF4-FFF2-40B4-BE49-F238E27FC236}">
                <a16:creationId xmlns:a16="http://schemas.microsoft.com/office/drawing/2014/main" id="{CF2704DB-9485-4B98-8F93-216EB985AA41}"/>
              </a:ext>
            </a:extLst>
          </p:cNvPr>
          <p:cNvGrpSpPr/>
          <p:nvPr/>
        </p:nvGrpSpPr>
        <p:grpSpPr>
          <a:xfrm>
            <a:off x="560516" y="1905858"/>
            <a:ext cx="198000" cy="198000"/>
            <a:chOff x="4645063" y="732456"/>
            <a:chExt cx="266095" cy="271350"/>
          </a:xfrm>
        </p:grpSpPr>
        <p:sp>
          <p:nvSpPr>
            <p:cNvPr id="10" name="Ellipse 9">
              <a:extLst>
                <a:ext uri="{FF2B5EF4-FFF2-40B4-BE49-F238E27FC236}">
                  <a16:creationId xmlns:a16="http://schemas.microsoft.com/office/drawing/2014/main" id="{424E0913-1FA2-46F7-9C76-B488A2B11AA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1" name="Textfeld 10">
              <a:extLst>
                <a:ext uri="{FF2B5EF4-FFF2-40B4-BE49-F238E27FC236}">
                  <a16:creationId xmlns:a16="http://schemas.microsoft.com/office/drawing/2014/main" id="{9337FA59-8175-4884-8DC4-F513AE6C8FD6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2</a:t>
              </a:r>
            </a:p>
          </p:txBody>
        </p:sp>
      </p:grpSp>
      <p:grpSp>
        <p:nvGrpSpPr>
          <p:cNvPr id="12" name="Gruppieren 11">
            <a:extLst>
              <a:ext uri="{FF2B5EF4-FFF2-40B4-BE49-F238E27FC236}">
                <a16:creationId xmlns:a16="http://schemas.microsoft.com/office/drawing/2014/main" id="{CBB5CEBD-090A-4F91-BF9F-4C5349AFAE8C}"/>
              </a:ext>
            </a:extLst>
          </p:cNvPr>
          <p:cNvGrpSpPr/>
          <p:nvPr/>
        </p:nvGrpSpPr>
        <p:grpSpPr>
          <a:xfrm>
            <a:off x="560516" y="2147586"/>
            <a:ext cx="198000" cy="198000"/>
            <a:chOff x="4637578" y="732456"/>
            <a:chExt cx="266095" cy="271350"/>
          </a:xfrm>
        </p:grpSpPr>
        <p:sp>
          <p:nvSpPr>
            <p:cNvPr id="13" name="Ellipse 12">
              <a:extLst>
                <a:ext uri="{FF2B5EF4-FFF2-40B4-BE49-F238E27FC236}">
                  <a16:creationId xmlns:a16="http://schemas.microsoft.com/office/drawing/2014/main" id="{6315BED3-9620-44DD-B92E-1B58E6033FA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4" name="Textfeld 13">
              <a:extLst>
                <a:ext uri="{FF2B5EF4-FFF2-40B4-BE49-F238E27FC236}">
                  <a16:creationId xmlns:a16="http://schemas.microsoft.com/office/drawing/2014/main" id="{784F6DB1-95FC-4AFC-857F-08BC3443EEF7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3</a:t>
              </a:r>
            </a:p>
          </p:txBody>
        </p:sp>
      </p:grpSp>
      <p:grpSp>
        <p:nvGrpSpPr>
          <p:cNvPr id="15" name="Gruppieren 14">
            <a:extLst>
              <a:ext uri="{FF2B5EF4-FFF2-40B4-BE49-F238E27FC236}">
                <a16:creationId xmlns:a16="http://schemas.microsoft.com/office/drawing/2014/main" id="{443BEC66-81AC-4E18-A588-399BD850CF68}"/>
              </a:ext>
            </a:extLst>
          </p:cNvPr>
          <p:cNvGrpSpPr/>
          <p:nvPr/>
        </p:nvGrpSpPr>
        <p:grpSpPr>
          <a:xfrm>
            <a:off x="560516" y="2650635"/>
            <a:ext cx="198000" cy="198000"/>
            <a:chOff x="4637578" y="738982"/>
            <a:chExt cx="266095" cy="271350"/>
          </a:xfrm>
        </p:grpSpPr>
        <p:sp>
          <p:nvSpPr>
            <p:cNvPr id="16" name="Ellipse 15">
              <a:extLst>
                <a:ext uri="{FF2B5EF4-FFF2-40B4-BE49-F238E27FC236}">
                  <a16:creationId xmlns:a16="http://schemas.microsoft.com/office/drawing/2014/main" id="{6DC23981-59B3-472E-B823-23C20C1505DB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7" name="Textfeld 16">
              <a:extLst>
                <a:ext uri="{FF2B5EF4-FFF2-40B4-BE49-F238E27FC236}">
                  <a16:creationId xmlns:a16="http://schemas.microsoft.com/office/drawing/2014/main" id="{7CC26D51-3C11-494B-9D0C-6D9F092FA4C9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5</a:t>
              </a:r>
            </a:p>
          </p:txBody>
        </p:sp>
      </p:grpSp>
      <p:grpSp>
        <p:nvGrpSpPr>
          <p:cNvPr id="18" name="Gruppieren 17">
            <a:extLst>
              <a:ext uri="{FF2B5EF4-FFF2-40B4-BE49-F238E27FC236}">
                <a16:creationId xmlns:a16="http://schemas.microsoft.com/office/drawing/2014/main" id="{BD03CAAF-0965-4680-A067-DBD3E11E30A2}"/>
              </a:ext>
            </a:extLst>
          </p:cNvPr>
          <p:cNvGrpSpPr/>
          <p:nvPr/>
        </p:nvGrpSpPr>
        <p:grpSpPr>
          <a:xfrm>
            <a:off x="560516" y="2918487"/>
            <a:ext cx="198000" cy="198000"/>
            <a:chOff x="4634378" y="738982"/>
            <a:chExt cx="266095" cy="271350"/>
          </a:xfrm>
        </p:grpSpPr>
        <p:sp>
          <p:nvSpPr>
            <p:cNvPr id="19" name="Ellipse 18">
              <a:extLst>
                <a:ext uri="{FF2B5EF4-FFF2-40B4-BE49-F238E27FC236}">
                  <a16:creationId xmlns:a16="http://schemas.microsoft.com/office/drawing/2014/main" id="{75692683-D9CD-47F5-98C8-CFF0222AC5C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0" name="Textfeld 19">
              <a:extLst>
                <a:ext uri="{FF2B5EF4-FFF2-40B4-BE49-F238E27FC236}">
                  <a16:creationId xmlns:a16="http://schemas.microsoft.com/office/drawing/2014/main" id="{BB96F9AA-08FC-4092-9418-D375680E8151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6</a:t>
              </a:r>
            </a:p>
          </p:txBody>
        </p:sp>
      </p:grpSp>
      <p:grpSp>
        <p:nvGrpSpPr>
          <p:cNvPr id="21" name="Gruppieren 20">
            <a:extLst>
              <a:ext uri="{FF2B5EF4-FFF2-40B4-BE49-F238E27FC236}">
                <a16:creationId xmlns:a16="http://schemas.microsoft.com/office/drawing/2014/main" id="{1154E6F2-238B-46E3-85E8-143754030618}"/>
              </a:ext>
            </a:extLst>
          </p:cNvPr>
          <p:cNvGrpSpPr/>
          <p:nvPr/>
        </p:nvGrpSpPr>
        <p:grpSpPr>
          <a:xfrm>
            <a:off x="560516" y="2402376"/>
            <a:ext cx="198000" cy="198000"/>
            <a:chOff x="4631178" y="738982"/>
            <a:chExt cx="266095" cy="271350"/>
          </a:xfrm>
        </p:grpSpPr>
        <p:sp>
          <p:nvSpPr>
            <p:cNvPr id="22" name="Ellipse 21">
              <a:extLst>
                <a:ext uri="{FF2B5EF4-FFF2-40B4-BE49-F238E27FC236}">
                  <a16:creationId xmlns:a16="http://schemas.microsoft.com/office/drawing/2014/main" id="{1D3608BA-C3D4-4E82-872C-DB8C7A5BD93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3" name="Textfeld 22">
              <a:extLst>
                <a:ext uri="{FF2B5EF4-FFF2-40B4-BE49-F238E27FC236}">
                  <a16:creationId xmlns:a16="http://schemas.microsoft.com/office/drawing/2014/main" id="{F7CFB165-4B79-4567-83BF-2BD65EC32C62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4</a:t>
              </a:r>
            </a:p>
          </p:txBody>
        </p:sp>
      </p:grpSp>
      <p:grpSp>
        <p:nvGrpSpPr>
          <p:cNvPr id="24" name="Gruppieren 23">
            <a:extLst>
              <a:ext uri="{FF2B5EF4-FFF2-40B4-BE49-F238E27FC236}">
                <a16:creationId xmlns:a16="http://schemas.microsoft.com/office/drawing/2014/main" id="{93437487-C71D-430B-A902-9E1E932E44B3}"/>
              </a:ext>
            </a:extLst>
          </p:cNvPr>
          <p:cNvGrpSpPr/>
          <p:nvPr/>
        </p:nvGrpSpPr>
        <p:grpSpPr>
          <a:xfrm>
            <a:off x="560516" y="3173277"/>
            <a:ext cx="198000" cy="198000"/>
            <a:chOff x="4640203" y="738588"/>
            <a:chExt cx="266095" cy="271350"/>
          </a:xfrm>
        </p:grpSpPr>
        <p:sp>
          <p:nvSpPr>
            <p:cNvPr id="25" name="Ellipse 24">
              <a:extLst>
                <a:ext uri="{FF2B5EF4-FFF2-40B4-BE49-F238E27FC236}">
                  <a16:creationId xmlns:a16="http://schemas.microsoft.com/office/drawing/2014/main" id="{29EDB21D-2709-4144-A792-F2D84D31D1E9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6" name="Textfeld 25">
              <a:extLst>
                <a:ext uri="{FF2B5EF4-FFF2-40B4-BE49-F238E27FC236}">
                  <a16:creationId xmlns:a16="http://schemas.microsoft.com/office/drawing/2014/main" id="{8D441BDA-3D6E-486D-B600-8E811F373A2D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7</a:t>
              </a:r>
            </a:p>
          </p:txBody>
        </p:sp>
      </p:grpSp>
      <p:grpSp>
        <p:nvGrpSpPr>
          <p:cNvPr id="27" name="Gruppieren 26">
            <a:extLst>
              <a:ext uri="{FF2B5EF4-FFF2-40B4-BE49-F238E27FC236}">
                <a16:creationId xmlns:a16="http://schemas.microsoft.com/office/drawing/2014/main" id="{0F203838-77A9-4F83-8979-1D18039B011B}"/>
              </a:ext>
            </a:extLst>
          </p:cNvPr>
          <p:cNvGrpSpPr/>
          <p:nvPr/>
        </p:nvGrpSpPr>
        <p:grpSpPr>
          <a:xfrm>
            <a:off x="560516" y="3434599"/>
            <a:ext cx="198000" cy="198000"/>
            <a:chOff x="4640203" y="732226"/>
            <a:chExt cx="266095" cy="271350"/>
          </a:xfrm>
        </p:grpSpPr>
        <p:sp>
          <p:nvSpPr>
            <p:cNvPr id="28" name="Ellipse 27">
              <a:extLst>
                <a:ext uri="{FF2B5EF4-FFF2-40B4-BE49-F238E27FC236}">
                  <a16:creationId xmlns:a16="http://schemas.microsoft.com/office/drawing/2014/main" id="{EFD1C616-9D58-4E80-B241-C06D50888D20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9" name="Textfeld 28">
              <a:extLst>
                <a:ext uri="{FF2B5EF4-FFF2-40B4-BE49-F238E27FC236}">
                  <a16:creationId xmlns:a16="http://schemas.microsoft.com/office/drawing/2014/main" id="{11B912B9-C95E-4C4B-BB6A-1F5F8A7B0A9D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8</a:t>
              </a:r>
            </a:p>
          </p:txBody>
        </p:sp>
      </p:grpSp>
      <p:pic>
        <p:nvPicPr>
          <p:cNvPr id="31" name="Grafik 30">
            <a:extLst>
              <a:ext uri="{FF2B5EF4-FFF2-40B4-BE49-F238E27FC236}">
                <a16:creationId xmlns:a16="http://schemas.microsoft.com/office/drawing/2014/main" id="{275A6E45-8A36-413F-BCF7-F25B8F1091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18"/>
          <a:stretch/>
        </p:blipFill>
        <p:spPr>
          <a:xfrm>
            <a:off x="4782278" y="573723"/>
            <a:ext cx="3818231" cy="3056124"/>
          </a:xfrm>
          <a:prstGeom prst="rect">
            <a:avLst/>
          </a:prstGeom>
        </p:spPr>
      </p:pic>
      <p:grpSp>
        <p:nvGrpSpPr>
          <p:cNvPr id="101" name="Gruppieren 100">
            <a:extLst>
              <a:ext uri="{FF2B5EF4-FFF2-40B4-BE49-F238E27FC236}">
                <a16:creationId xmlns:a16="http://schemas.microsoft.com/office/drawing/2014/main" id="{3D2F8D11-00BA-4A09-AE0D-6A4A107935F9}"/>
              </a:ext>
            </a:extLst>
          </p:cNvPr>
          <p:cNvGrpSpPr/>
          <p:nvPr/>
        </p:nvGrpSpPr>
        <p:grpSpPr>
          <a:xfrm>
            <a:off x="6845445" y="719786"/>
            <a:ext cx="198000" cy="198000"/>
            <a:chOff x="4634378" y="738982"/>
            <a:chExt cx="266095" cy="271350"/>
          </a:xfrm>
        </p:grpSpPr>
        <p:sp>
          <p:nvSpPr>
            <p:cNvPr id="102" name="Ellipse 101">
              <a:extLst>
                <a:ext uri="{FF2B5EF4-FFF2-40B4-BE49-F238E27FC236}">
                  <a16:creationId xmlns:a16="http://schemas.microsoft.com/office/drawing/2014/main" id="{E22E2816-D93B-41EA-9E7C-DBB2C343DCD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03" name="Textfeld 102">
              <a:extLst>
                <a:ext uri="{FF2B5EF4-FFF2-40B4-BE49-F238E27FC236}">
                  <a16:creationId xmlns:a16="http://schemas.microsoft.com/office/drawing/2014/main" id="{8F2AF161-B78C-4A81-9312-21C226C158F5}"/>
                </a:ext>
              </a:extLst>
            </p:cNvPr>
            <p:cNvSpPr txBox="1"/>
            <p:nvPr/>
          </p:nvSpPr>
          <p:spPr>
            <a:xfrm>
              <a:off x="46343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6</a:t>
              </a:r>
            </a:p>
          </p:txBody>
        </p:sp>
      </p:grpSp>
      <p:grpSp>
        <p:nvGrpSpPr>
          <p:cNvPr id="98" name="Gruppieren 97">
            <a:extLst>
              <a:ext uri="{FF2B5EF4-FFF2-40B4-BE49-F238E27FC236}">
                <a16:creationId xmlns:a16="http://schemas.microsoft.com/office/drawing/2014/main" id="{F3A9BCDC-A1EE-405E-BA22-FDAD53C38BA5}"/>
              </a:ext>
            </a:extLst>
          </p:cNvPr>
          <p:cNvGrpSpPr/>
          <p:nvPr/>
        </p:nvGrpSpPr>
        <p:grpSpPr>
          <a:xfrm>
            <a:off x="6456701" y="1081823"/>
            <a:ext cx="198000" cy="198000"/>
            <a:chOff x="4637578" y="738982"/>
            <a:chExt cx="266095" cy="271350"/>
          </a:xfrm>
        </p:grpSpPr>
        <p:sp>
          <p:nvSpPr>
            <p:cNvPr id="99" name="Ellipse 98">
              <a:extLst>
                <a:ext uri="{FF2B5EF4-FFF2-40B4-BE49-F238E27FC236}">
                  <a16:creationId xmlns:a16="http://schemas.microsoft.com/office/drawing/2014/main" id="{4C1F6AEB-8DBC-4FF1-AFB7-4A305C3773D6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00" name="Textfeld 99">
              <a:extLst>
                <a:ext uri="{FF2B5EF4-FFF2-40B4-BE49-F238E27FC236}">
                  <a16:creationId xmlns:a16="http://schemas.microsoft.com/office/drawing/2014/main" id="{994F60DA-76D4-4B3D-AB26-66992F3935A2}"/>
                </a:ext>
              </a:extLst>
            </p:cNvPr>
            <p:cNvSpPr txBox="1"/>
            <p:nvPr/>
          </p:nvSpPr>
          <p:spPr>
            <a:xfrm>
              <a:off x="46375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5</a:t>
              </a:r>
            </a:p>
          </p:txBody>
        </p:sp>
      </p:grpSp>
      <p:grpSp>
        <p:nvGrpSpPr>
          <p:cNvPr id="110" name="Gruppieren 109">
            <a:extLst>
              <a:ext uri="{FF2B5EF4-FFF2-40B4-BE49-F238E27FC236}">
                <a16:creationId xmlns:a16="http://schemas.microsoft.com/office/drawing/2014/main" id="{44102DCB-D616-42AB-8E99-90B4E903979C}"/>
              </a:ext>
            </a:extLst>
          </p:cNvPr>
          <p:cNvGrpSpPr/>
          <p:nvPr/>
        </p:nvGrpSpPr>
        <p:grpSpPr>
          <a:xfrm>
            <a:off x="6880949" y="1596424"/>
            <a:ext cx="198000" cy="198000"/>
            <a:chOff x="4640203" y="732226"/>
            <a:chExt cx="266095" cy="271350"/>
          </a:xfrm>
        </p:grpSpPr>
        <p:sp>
          <p:nvSpPr>
            <p:cNvPr id="111" name="Ellipse 110">
              <a:extLst>
                <a:ext uri="{FF2B5EF4-FFF2-40B4-BE49-F238E27FC236}">
                  <a16:creationId xmlns:a16="http://schemas.microsoft.com/office/drawing/2014/main" id="{61909C11-B037-468E-A946-020B512F2852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12" name="Textfeld 111">
              <a:extLst>
                <a:ext uri="{FF2B5EF4-FFF2-40B4-BE49-F238E27FC236}">
                  <a16:creationId xmlns:a16="http://schemas.microsoft.com/office/drawing/2014/main" id="{A640F363-7651-4DB6-BF5D-BA52C4952AB0}"/>
                </a:ext>
              </a:extLst>
            </p:cNvPr>
            <p:cNvSpPr txBox="1"/>
            <p:nvPr/>
          </p:nvSpPr>
          <p:spPr>
            <a:xfrm>
              <a:off x="4640203" y="73222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8</a:t>
              </a:r>
            </a:p>
          </p:txBody>
        </p:sp>
      </p:grpSp>
      <p:grpSp>
        <p:nvGrpSpPr>
          <p:cNvPr id="104" name="Gruppieren 103">
            <a:extLst>
              <a:ext uri="{FF2B5EF4-FFF2-40B4-BE49-F238E27FC236}">
                <a16:creationId xmlns:a16="http://schemas.microsoft.com/office/drawing/2014/main" id="{762A9F04-0768-4E92-9C1F-0A3C9CD8B672}"/>
              </a:ext>
            </a:extLst>
          </p:cNvPr>
          <p:cNvGrpSpPr/>
          <p:nvPr/>
        </p:nvGrpSpPr>
        <p:grpSpPr>
          <a:xfrm>
            <a:off x="5282458" y="1737655"/>
            <a:ext cx="198000" cy="198000"/>
            <a:chOff x="4631178" y="738982"/>
            <a:chExt cx="266095" cy="271350"/>
          </a:xfrm>
        </p:grpSpPr>
        <p:sp>
          <p:nvSpPr>
            <p:cNvPr id="105" name="Ellipse 104">
              <a:extLst>
                <a:ext uri="{FF2B5EF4-FFF2-40B4-BE49-F238E27FC236}">
                  <a16:creationId xmlns:a16="http://schemas.microsoft.com/office/drawing/2014/main" id="{5419CC6F-F351-4A00-8091-AAE8A76BF6B3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06" name="Textfeld 105">
              <a:extLst>
                <a:ext uri="{FF2B5EF4-FFF2-40B4-BE49-F238E27FC236}">
                  <a16:creationId xmlns:a16="http://schemas.microsoft.com/office/drawing/2014/main" id="{35D5F1D2-074B-4144-94D8-43843DADBA10}"/>
                </a:ext>
              </a:extLst>
            </p:cNvPr>
            <p:cNvSpPr txBox="1"/>
            <p:nvPr/>
          </p:nvSpPr>
          <p:spPr>
            <a:xfrm>
              <a:off x="4631178" y="738982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4</a:t>
              </a:r>
            </a:p>
          </p:txBody>
        </p:sp>
      </p:grpSp>
      <p:grpSp>
        <p:nvGrpSpPr>
          <p:cNvPr id="62" name="Gruppieren 61">
            <a:extLst>
              <a:ext uri="{FF2B5EF4-FFF2-40B4-BE49-F238E27FC236}">
                <a16:creationId xmlns:a16="http://schemas.microsoft.com/office/drawing/2014/main" id="{A52E2555-C34D-4064-AEB3-B1E6DD548743}"/>
              </a:ext>
            </a:extLst>
          </p:cNvPr>
          <p:cNvGrpSpPr/>
          <p:nvPr/>
        </p:nvGrpSpPr>
        <p:grpSpPr>
          <a:xfrm>
            <a:off x="6337077" y="1536133"/>
            <a:ext cx="198000" cy="198000"/>
            <a:chOff x="4645063" y="729193"/>
            <a:chExt cx="266095" cy="271350"/>
          </a:xfrm>
        </p:grpSpPr>
        <p:sp>
          <p:nvSpPr>
            <p:cNvPr id="63" name="Ellipse 62">
              <a:extLst>
                <a:ext uri="{FF2B5EF4-FFF2-40B4-BE49-F238E27FC236}">
                  <a16:creationId xmlns:a16="http://schemas.microsoft.com/office/drawing/2014/main" id="{3C7912A0-A971-4CDB-88D9-4FD9FBA24A79}"/>
                </a:ext>
              </a:extLst>
            </p:cNvPr>
            <p:cNvSpPr/>
            <p:nvPr/>
          </p:nvSpPr>
          <p:spPr>
            <a:xfrm>
              <a:off x="4650377" y="757646"/>
              <a:ext cx="235133" cy="226422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64" name="Textfeld 63">
              <a:extLst>
                <a:ext uri="{FF2B5EF4-FFF2-40B4-BE49-F238E27FC236}">
                  <a16:creationId xmlns:a16="http://schemas.microsoft.com/office/drawing/2014/main" id="{3210AB5D-A07A-4B30-9E1B-A840B600DB52}"/>
                </a:ext>
              </a:extLst>
            </p:cNvPr>
            <p:cNvSpPr txBox="1"/>
            <p:nvPr/>
          </p:nvSpPr>
          <p:spPr>
            <a:xfrm>
              <a:off x="4645063" y="729193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1</a:t>
              </a:r>
            </a:p>
          </p:txBody>
        </p:sp>
      </p:grpSp>
      <p:grpSp>
        <p:nvGrpSpPr>
          <p:cNvPr id="55" name="Gruppieren 54">
            <a:extLst>
              <a:ext uri="{FF2B5EF4-FFF2-40B4-BE49-F238E27FC236}">
                <a16:creationId xmlns:a16="http://schemas.microsoft.com/office/drawing/2014/main" id="{1A6B4324-2ADE-405C-BBFA-BF50519DA4C0}"/>
              </a:ext>
            </a:extLst>
          </p:cNvPr>
          <p:cNvGrpSpPr/>
          <p:nvPr/>
        </p:nvGrpSpPr>
        <p:grpSpPr>
          <a:xfrm>
            <a:off x="5407549" y="2494639"/>
            <a:ext cx="198000" cy="198000"/>
            <a:chOff x="4640203" y="738588"/>
            <a:chExt cx="266095" cy="271350"/>
          </a:xfrm>
        </p:grpSpPr>
        <p:sp>
          <p:nvSpPr>
            <p:cNvPr id="56" name="Ellipse 55">
              <a:extLst>
                <a:ext uri="{FF2B5EF4-FFF2-40B4-BE49-F238E27FC236}">
                  <a16:creationId xmlns:a16="http://schemas.microsoft.com/office/drawing/2014/main" id="{11D39450-949C-412D-96FD-7F839BFEADFD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57" name="Textfeld 56">
              <a:extLst>
                <a:ext uri="{FF2B5EF4-FFF2-40B4-BE49-F238E27FC236}">
                  <a16:creationId xmlns:a16="http://schemas.microsoft.com/office/drawing/2014/main" id="{FAF55304-C403-4A67-B6A2-E4AB4D9295CA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7</a:t>
              </a:r>
            </a:p>
          </p:txBody>
        </p:sp>
      </p:grpSp>
      <p:grpSp>
        <p:nvGrpSpPr>
          <p:cNvPr id="95" name="Gruppieren 94">
            <a:extLst>
              <a:ext uri="{FF2B5EF4-FFF2-40B4-BE49-F238E27FC236}">
                <a16:creationId xmlns:a16="http://schemas.microsoft.com/office/drawing/2014/main" id="{D2F2E4D5-9EB7-45BD-A0AF-8F56DEA2D8F4}"/>
              </a:ext>
            </a:extLst>
          </p:cNvPr>
          <p:cNvGrpSpPr/>
          <p:nvPr/>
        </p:nvGrpSpPr>
        <p:grpSpPr>
          <a:xfrm>
            <a:off x="7290473" y="1316482"/>
            <a:ext cx="198000" cy="198000"/>
            <a:chOff x="4637578" y="732456"/>
            <a:chExt cx="266095" cy="271350"/>
          </a:xfrm>
        </p:grpSpPr>
        <p:sp>
          <p:nvSpPr>
            <p:cNvPr id="96" name="Ellipse 95">
              <a:extLst>
                <a:ext uri="{FF2B5EF4-FFF2-40B4-BE49-F238E27FC236}">
                  <a16:creationId xmlns:a16="http://schemas.microsoft.com/office/drawing/2014/main" id="{AF348BB5-4CBB-45B8-B6F2-A460DE1D433F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97" name="Textfeld 96">
              <a:extLst>
                <a:ext uri="{FF2B5EF4-FFF2-40B4-BE49-F238E27FC236}">
                  <a16:creationId xmlns:a16="http://schemas.microsoft.com/office/drawing/2014/main" id="{D2615E5C-C4E1-41B7-8061-B197535BB9CA}"/>
                </a:ext>
              </a:extLst>
            </p:cNvPr>
            <p:cNvSpPr txBox="1"/>
            <p:nvPr/>
          </p:nvSpPr>
          <p:spPr>
            <a:xfrm>
              <a:off x="4637578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3</a:t>
              </a:r>
            </a:p>
          </p:txBody>
        </p:sp>
      </p:grpSp>
      <p:grpSp>
        <p:nvGrpSpPr>
          <p:cNvPr id="92" name="Gruppieren 91">
            <a:extLst>
              <a:ext uri="{FF2B5EF4-FFF2-40B4-BE49-F238E27FC236}">
                <a16:creationId xmlns:a16="http://schemas.microsoft.com/office/drawing/2014/main" id="{BB76141F-3C1C-4D93-BA44-96A622846417}"/>
              </a:ext>
            </a:extLst>
          </p:cNvPr>
          <p:cNvGrpSpPr/>
          <p:nvPr/>
        </p:nvGrpSpPr>
        <p:grpSpPr>
          <a:xfrm>
            <a:off x="5743225" y="3041036"/>
            <a:ext cx="198000" cy="198000"/>
            <a:chOff x="4645063" y="732456"/>
            <a:chExt cx="266095" cy="271350"/>
          </a:xfrm>
        </p:grpSpPr>
        <p:sp>
          <p:nvSpPr>
            <p:cNvPr id="93" name="Ellipse 92">
              <a:extLst>
                <a:ext uri="{FF2B5EF4-FFF2-40B4-BE49-F238E27FC236}">
                  <a16:creationId xmlns:a16="http://schemas.microsoft.com/office/drawing/2014/main" id="{8B9070AF-CCB0-4955-9D29-0F2CFCD5BFCE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94" name="Textfeld 93">
              <a:extLst>
                <a:ext uri="{FF2B5EF4-FFF2-40B4-BE49-F238E27FC236}">
                  <a16:creationId xmlns:a16="http://schemas.microsoft.com/office/drawing/2014/main" id="{571DEDEC-79A9-4ED5-A03C-1F58DEDEEFCF}"/>
                </a:ext>
              </a:extLst>
            </p:cNvPr>
            <p:cNvSpPr txBox="1"/>
            <p:nvPr/>
          </p:nvSpPr>
          <p:spPr>
            <a:xfrm>
              <a:off x="4645063" y="732456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2</a:t>
              </a:r>
            </a:p>
          </p:txBody>
        </p:sp>
      </p:grpSp>
      <p:grpSp>
        <p:nvGrpSpPr>
          <p:cNvPr id="86" name="Gruppieren 85">
            <a:extLst>
              <a:ext uri="{FF2B5EF4-FFF2-40B4-BE49-F238E27FC236}">
                <a16:creationId xmlns:a16="http://schemas.microsoft.com/office/drawing/2014/main" id="{1BA47E5F-6FBF-47C6-AD96-91304E10170D}"/>
              </a:ext>
            </a:extLst>
          </p:cNvPr>
          <p:cNvGrpSpPr/>
          <p:nvPr/>
        </p:nvGrpSpPr>
        <p:grpSpPr>
          <a:xfrm>
            <a:off x="6143031" y="2783364"/>
            <a:ext cx="198000" cy="198000"/>
            <a:chOff x="4640203" y="738588"/>
            <a:chExt cx="266095" cy="271350"/>
          </a:xfrm>
        </p:grpSpPr>
        <p:sp>
          <p:nvSpPr>
            <p:cNvPr id="87" name="Ellipse 86">
              <a:extLst>
                <a:ext uri="{FF2B5EF4-FFF2-40B4-BE49-F238E27FC236}">
                  <a16:creationId xmlns:a16="http://schemas.microsoft.com/office/drawing/2014/main" id="{7E8F3DDF-724C-43A2-9B17-31855CE8EAE8}"/>
                </a:ext>
              </a:extLst>
            </p:cNvPr>
            <p:cNvSpPr/>
            <p:nvPr/>
          </p:nvSpPr>
          <p:spPr>
            <a:xfrm>
              <a:off x="4650377" y="757646"/>
              <a:ext cx="235132" cy="226423"/>
            </a:xfrm>
            <a:prstGeom prst="ellipse">
              <a:avLst/>
            </a:prstGeom>
            <a:solidFill>
              <a:srgbClr val="003D6A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60"/>
              <a:endParaRPr lang="de-DE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88" name="Textfeld 87">
              <a:extLst>
                <a:ext uri="{FF2B5EF4-FFF2-40B4-BE49-F238E27FC236}">
                  <a16:creationId xmlns:a16="http://schemas.microsoft.com/office/drawing/2014/main" id="{A7F9F45C-2268-499A-B504-020BE950DD2B}"/>
                </a:ext>
              </a:extLst>
            </p:cNvPr>
            <p:cNvSpPr txBox="1"/>
            <p:nvPr/>
          </p:nvSpPr>
          <p:spPr>
            <a:xfrm>
              <a:off x="4640203" y="738588"/>
              <a:ext cx="266095" cy="271350"/>
            </a:xfrm>
            <a:prstGeom prst="rect">
              <a:avLst/>
            </a:prstGeom>
            <a:noFill/>
          </p:spPr>
          <p:txBody>
            <a:bodyPr wrap="square" rtlCol="0" anchor="ctr" anchorCtr="0">
              <a:noAutofit/>
            </a:bodyPr>
            <a:lstStyle/>
            <a:p>
              <a:pPr algn="ctr" defTabSz="457160"/>
              <a:r>
                <a:rPr lang="de-DE" sz="900" dirty="0">
                  <a:solidFill>
                    <a:prstClr val="white"/>
                  </a:solidFill>
                  <a:latin typeface="Calibri"/>
                </a:rPr>
                <a:t>7</a:t>
              </a:r>
            </a:p>
          </p:txBody>
        </p:sp>
      </p:grpSp>
      <p:sp>
        <p:nvSpPr>
          <p:cNvPr id="58" name="Textfeld 57">
            <a:extLst>
              <a:ext uri="{FF2B5EF4-FFF2-40B4-BE49-F238E27FC236}">
                <a16:creationId xmlns:a16="http://schemas.microsoft.com/office/drawing/2014/main" id="{2A63AA0F-E917-435E-8D92-88077DD80C5C}"/>
              </a:ext>
            </a:extLst>
          </p:cNvPr>
          <p:cNvSpPr txBox="1"/>
          <p:nvPr/>
        </p:nvSpPr>
        <p:spPr>
          <a:xfrm>
            <a:off x="516992" y="1220155"/>
            <a:ext cx="49119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160"/>
            <a:r>
              <a:rPr lang="de-DE" sz="1600" b="1" dirty="0">
                <a:solidFill>
                  <a:srgbClr val="00446B"/>
                </a:solidFill>
                <a:latin typeface="Calibri"/>
              </a:rPr>
              <a:t>Funktionsschnittbild TANDEM PGS3</a:t>
            </a:r>
          </a:p>
        </p:txBody>
      </p:sp>
      <p:sp>
        <p:nvSpPr>
          <p:cNvPr id="60" name="Fußzeilenplatzhalter 3">
            <a:extLst>
              <a:ext uri="{FF2B5EF4-FFF2-40B4-BE49-F238E27FC236}">
                <a16:creationId xmlns:a16="http://schemas.microsoft.com/office/drawing/2014/main" id="{8C836580-CDCE-465C-A280-E5C4937C256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38689"/>
            <a:ext cx="3086100" cy="274637"/>
          </a:xfrm>
        </p:spPr>
        <p:txBody>
          <a:bodyPr/>
          <a:lstStyle/>
          <a:p>
            <a:r>
              <a:rPr lang="de-DE" dirty="0"/>
              <a:t>2022-03-18 | MTB</a:t>
            </a:r>
          </a:p>
        </p:txBody>
      </p:sp>
    </p:spTree>
    <p:extLst>
      <p:ext uri="{BB962C8B-B14F-4D97-AF65-F5344CB8AC3E}">
        <p14:creationId xmlns:p14="http://schemas.microsoft.com/office/powerpoint/2010/main" val="2875031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78CC119-C3B6-4C6B-9915-69CA69D73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Welches Zubehör ist für den Kraftspanner verfügbar?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CF0F9848-9DE6-4820-9B9F-E3A997A09AD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19150" y="4742798"/>
            <a:ext cx="3086100" cy="274637"/>
          </a:xfrm>
        </p:spPr>
        <p:txBody>
          <a:bodyPr/>
          <a:lstStyle/>
          <a:p>
            <a:r>
              <a:rPr lang="de-DE" dirty="0"/>
              <a:t>2022-03-18 | MTB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2A4F199A-B41B-4223-B988-F274DF8931E3}"/>
              </a:ext>
            </a:extLst>
          </p:cNvPr>
          <p:cNvSpPr txBox="1"/>
          <p:nvPr/>
        </p:nvSpPr>
        <p:spPr>
          <a:xfrm>
            <a:off x="2887071" y="1430704"/>
            <a:ext cx="552926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400" b="1" dirty="0">
                <a:solidFill>
                  <a:srgbClr val="003D6A"/>
                </a:solidFill>
              </a:rPr>
              <a:t>Aufsatzbackenrohlinge KTR-H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400" dirty="0">
                <a:solidFill>
                  <a:srgbClr val="003D6A"/>
                </a:solidFill>
              </a:rPr>
              <a:t>mit Kreuzversatz und vorgefertigten Befestigungsbohrungen zur kundenseitigen Nacharbeit</a:t>
            </a:r>
          </a:p>
        </p:txBody>
      </p:sp>
      <p:pic>
        <p:nvPicPr>
          <p:cNvPr id="5" name="Grafik 4" descr="Ein Bild, das Kuchen, drinnen, Mikroskop enthält.&#10;&#10;Automatisch generierte Beschreibung">
            <a:extLst>
              <a:ext uri="{FF2B5EF4-FFF2-40B4-BE49-F238E27FC236}">
                <a16:creationId xmlns:a16="http://schemas.microsoft.com/office/drawing/2014/main" id="{847C7E9F-364A-40B8-A347-F744D2F45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3590"/>
          <a:stretch/>
        </p:blipFill>
        <p:spPr>
          <a:xfrm>
            <a:off x="727666" y="850567"/>
            <a:ext cx="1748798" cy="1737911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13B9D0B3-00A4-4A35-863B-4B3A38B540E6}"/>
              </a:ext>
            </a:extLst>
          </p:cNvPr>
          <p:cNvSpPr txBox="1"/>
          <p:nvPr/>
        </p:nvSpPr>
        <p:spPr>
          <a:xfrm>
            <a:off x="209550" y="4053061"/>
            <a:ext cx="61579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rgbClr val="003D6A"/>
                </a:solidFill>
              </a:rPr>
              <a:t>Weiteres Zubehör wie Spannbolzen (z.B. für Nullpunktspannsysteme) siehe Katalogseite PGS3.</a:t>
            </a:r>
          </a:p>
        </p:txBody>
      </p:sp>
    </p:spTree>
    <p:extLst>
      <p:ext uri="{BB962C8B-B14F-4D97-AF65-F5344CB8AC3E}">
        <p14:creationId xmlns:p14="http://schemas.microsoft.com/office/powerpoint/2010/main" val="3150363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582ADD30-FDD8-480A-A684-6963F60B2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Welche Roboter werden unterstützt?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0A153B16-B843-4F06-A766-0840895D5B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grpSp>
        <p:nvGrpSpPr>
          <p:cNvPr id="35" name="Gruppieren 34">
            <a:extLst>
              <a:ext uri="{FF2B5EF4-FFF2-40B4-BE49-F238E27FC236}">
                <a16:creationId xmlns:a16="http://schemas.microsoft.com/office/drawing/2014/main" id="{03C71313-251D-410F-A142-09B629CB9126}"/>
              </a:ext>
            </a:extLst>
          </p:cNvPr>
          <p:cNvGrpSpPr/>
          <p:nvPr/>
        </p:nvGrpSpPr>
        <p:grpSpPr>
          <a:xfrm>
            <a:off x="439635" y="715247"/>
            <a:ext cx="3313937" cy="3250141"/>
            <a:chOff x="255565" y="982792"/>
            <a:chExt cx="3313937" cy="3250141"/>
          </a:xfrm>
        </p:grpSpPr>
        <p:grpSp>
          <p:nvGrpSpPr>
            <p:cNvPr id="29" name="Gruppieren 28">
              <a:extLst>
                <a:ext uri="{FF2B5EF4-FFF2-40B4-BE49-F238E27FC236}">
                  <a16:creationId xmlns:a16="http://schemas.microsoft.com/office/drawing/2014/main" id="{01F23547-4FBF-4A95-822C-D266B5ACF996}"/>
                </a:ext>
              </a:extLst>
            </p:cNvPr>
            <p:cNvGrpSpPr/>
            <p:nvPr/>
          </p:nvGrpSpPr>
          <p:grpSpPr>
            <a:xfrm>
              <a:off x="255565" y="982792"/>
              <a:ext cx="1707124" cy="973290"/>
              <a:chOff x="255565" y="982792"/>
              <a:chExt cx="1707124" cy="973290"/>
            </a:xfrm>
          </p:grpSpPr>
          <p:pic>
            <p:nvPicPr>
              <p:cNvPr id="5" name="Grafik 4">
                <a:extLst>
                  <a:ext uri="{FF2B5EF4-FFF2-40B4-BE49-F238E27FC236}">
                    <a16:creationId xmlns:a16="http://schemas.microsoft.com/office/drawing/2014/main" id="{31D0399E-BF2B-4A14-BAEA-3339D40C04B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55565" y="982792"/>
                <a:ext cx="1157843" cy="213477"/>
              </a:xfrm>
              <a:prstGeom prst="rect">
                <a:avLst/>
              </a:prstGeom>
            </p:spPr>
          </p:pic>
          <p:sp>
            <p:nvSpPr>
              <p:cNvPr id="19" name="Textfeld 18">
                <a:extLst>
                  <a:ext uri="{FF2B5EF4-FFF2-40B4-BE49-F238E27FC236}">
                    <a16:creationId xmlns:a16="http://schemas.microsoft.com/office/drawing/2014/main" id="{09ED58AA-77DC-41BA-8C0B-E7BC90C4C1FD}"/>
                  </a:ext>
                </a:extLst>
              </p:cNvPr>
              <p:cNvSpPr txBox="1"/>
              <p:nvPr/>
            </p:nvSpPr>
            <p:spPr>
              <a:xfrm>
                <a:off x="975261" y="1248196"/>
                <a:ext cx="987428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b="1" dirty="0">
                    <a:solidFill>
                      <a:srgbClr val="00446B"/>
                    </a:solidFill>
                  </a:rPr>
                  <a:t>e-Series</a:t>
                </a:r>
                <a:br>
                  <a:rPr lang="de-DE" sz="1000" dirty="0">
                    <a:solidFill>
                      <a:srgbClr val="00446B"/>
                    </a:solidFill>
                  </a:rPr>
                </a:br>
                <a:r>
                  <a:rPr lang="de-DE" sz="1000" dirty="0">
                    <a:solidFill>
                      <a:srgbClr val="00446B"/>
                    </a:solidFill>
                  </a:rPr>
                  <a:t>UR5e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UR10e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UR16e</a:t>
                </a:r>
                <a:endParaRPr lang="de-DE" dirty="0"/>
              </a:p>
            </p:txBody>
          </p:sp>
        </p:grpSp>
        <p:grpSp>
          <p:nvGrpSpPr>
            <p:cNvPr id="28" name="Gruppieren 27">
              <a:extLst>
                <a:ext uri="{FF2B5EF4-FFF2-40B4-BE49-F238E27FC236}">
                  <a16:creationId xmlns:a16="http://schemas.microsoft.com/office/drawing/2014/main" id="{63181EA7-A575-4E4F-91E0-A0FD8E4171F1}"/>
                </a:ext>
              </a:extLst>
            </p:cNvPr>
            <p:cNvGrpSpPr/>
            <p:nvPr/>
          </p:nvGrpSpPr>
          <p:grpSpPr>
            <a:xfrm>
              <a:off x="2401272" y="1052497"/>
              <a:ext cx="1070377" cy="663166"/>
              <a:chOff x="2314349" y="1137216"/>
              <a:chExt cx="1070377" cy="663166"/>
            </a:xfrm>
          </p:grpSpPr>
          <p:pic>
            <p:nvPicPr>
              <p:cNvPr id="8" name="Grafik 7">
                <a:extLst>
                  <a:ext uri="{FF2B5EF4-FFF2-40B4-BE49-F238E27FC236}">
                    <a16:creationId xmlns:a16="http://schemas.microsoft.com/office/drawing/2014/main" id="{BCA7497D-072C-4790-AE84-B701A7D943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314349" y="1137216"/>
                <a:ext cx="502860" cy="200579"/>
              </a:xfrm>
              <a:prstGeom prst="rect">
                <a:avLst/>
              </a:prstGeom>
            </p:spPr>
          </p:pic>
          <p:sp>
            <p:nvSpPr>
              <p:cNvPr id="20" name="Textfeld 19">
                <a:extLst>
                  <a:ext uri="{FF2B5EF4-FFF2-40B4-BE49-F238E27FC236}">
                    <a16:creationId xmlns:a16="http://schemas.microsoft.com/office/drawing/2014/main" id="{3497AE09-EC57-4F7D-B0F8-A7BFF1533168}"/>
                  </a:ext>
                </a:extLst>
              </p:cNvPr>
              <p:cNvSpPr txBox="1"/>
              <p:nvPr/>
            </p:nvSpPr>
            <p:spPr>
              <a:xfrm>
                <a:off x="2397298" y="1400272"/>
                <a:ext cx="987428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dirty="0" err="1">
                    <a:solidFill>
                      <a:srgbClr val="00446B"/>
                    </a:solidFill>
                  </a:rPr>
                  <a:t>GoFa</a:t>
                </a:r>
                <a:br>
                  <a:rPr lang="de-DE" sz="1000" dirty="0">
                    <a:solidFill>
                      <a:srgbClr val="00446B"/>
                    </a:solidFill>
                  </a:rPr>
                </a:br>
                <a:r>
                  <a:rPr lang="de-DE" sz="1000" dirty="0">
                    <a:solidFill>
                      <a:srgbClr val="00446B"/>
                    </a:solidFill>
                  </a:rPr>
                  <a:t>(CRB15000)</a:t>
                </a:r>
                <a:endParaRPr lang="de-DE" dirty="0"/>
              </a:p>
            </p:txBody>
          </p:sp>
        </p:grpSp>
        <p:grpSp>
          <p:nvGrpSpPr>
            <p:cNvPr id="34" name="Gruppieren 33">
              <a:extLst>
                <a:ext uri="{FF2B5EF4-FFF2-40B4-BE49-F238E27FC236}">
                  <a16:creationId xmlns:a16="http://schemas.microsoft.com/office/drawing/2014/main" id="{146BB139-0610-4640-8733-5AC1DE1C6019}"/>
                </a:ext>
              </a:extLst>
            </p:cNvPr>
            <p:cNvGrpSpPr/>
            <p:nvPr/>
          </p:nvGrpSpPr>
          <p:grpSpPr>
            <a:xfrm>
              <a:off x="558894" y="2176238"/>
              <a:ext cx="1514784" cy="784578"/>
              <a:chOff x="5498311" y="3433347"/>
              <a:chExt cx="1514784" cy="784578"/>
            </a:xfrm>
          </p:grpSpPr>
          <p:pic>
            <p:nvPicPr>
              <p:cNvPr id="16" name="Grafik 15">
                <a:extLst>
                  <a:ext uri="{FF2B5EF4-FFF2-40B4-BE49-F238E27FC236}">
                    <a16:creationId xmlns:a16="http://schemas.microsoft.com/office/drawing/2014/main" id="{B3D93A40-F5F8-41F0-B363-B1EA101C816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98311" y="3433347"/>
                <a:ext cx="1021070" cy="172459"/>
              </a:xfrm>
              <a:prstGeom prst="rect">
                <a:avLst/>
              </a:prstGeom>
            </p:spPr>
          </p:pic>
          <p:sp>
            <p:nvSpPr>
              <p:cNvPr id="21" name="Textfeld 20">
                <a:extLst>
                  <a:ext uri="{FF2B5EF4-FFF2-40B4-BE49-F238E27FC236}">
                    <a16:creationId xmlns:a16="http://schemas.microsoft.com/office/drawing/2014/main" id="{CB4EF64A-260D-4734-B52A-EA02DAC2739F}"/>
                  </a:ext>
                </a:extLst>
              </p:cNvPr>
              <p:cNvSpPr txBox="1"/>
              <p:nvPr/>
            </p:nvSpPr>
            <p:spPr>
              <a:xfrm>
                <a:off x="6025667" y="3663927"/>
                <a:ext cx="987428" cy="5539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b="1" dirty="0">
                    <a:solidFill>
                      <a:srgbClr val="00446B"/>
                    </a:solidFill>
                  </a:rPr>
                  <a:t>CRX-Series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CRX-10iA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CRX-10iA/L</a:t>
                </a:r>
                <a:endParaRPr lang="de-DE" dirty="0"/>
              </a:p>
            </p:txBody>
          </p:sp>
        </p:grpSp>
        <p:grpSp>
          <p:nvGrpSpPr>
            <p:cNvPr id="30" name="Gruppieren 29">
              <a:extLst>
                <a:ext uri="{FF2B5EF4-FFF2-40B4-BE49-F238E27FC236}">
                  <a16:creationId xmlns:a16="http://schemas.microsoft.com/office/drawing/2014/main" id="{5D52D0BD-E11D-4410-9787-0DD0D04A3F0B}"/>
                </a:ext>
              </a:extLst>
            </p:cNvPr>
            <p:cNvGrpSpPr/>
            <p:nvPr/>
          </p:nvGrpSpPr>
          <p:grpSpPr>
            <a:xfrm>
              <a:off x="2156366" y="3197782"/>
              <a:ext cx="1413136" cy="876458"/>
              <a:chOff x="1939727" y="2063058"/>
              <a:chExt cx="1413136" cy="876458"/>
            </a:xfrm>
          </p:grpSpPr>
          <p:pic>
            <p:nvPicPr>
              <p:cNvPr id="12" name="Grafik 11">
                <a:extLst>
                  <a:ext uri="{FF2B5EF4-FFF2-40B4-BE49-F238E27FC236}">
                    <a16:creationId xmlns:a16="http://schemas.microsoft.com/office/drawing/2014/main" id="{BCEFB5E4-FCB0-485A-9FBC-BFE29F52F1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39727" y="2063058"/>
                <a:ext cx="566738" cy="357188"/>
              </a:xfrm>
              <a:prstGeom prst="rect">
                <a:avLst/>
              </a:prstGeom>
            </p:spPr>
          </p:pic>
          <p:sp>
            <p:nvSpPr>
              <p:cNvPr id="22" name="Textfeld 21">
                <a:extLst>
                  <a:ext uri="{FF2B5EF4-FFF2-40B4-BE49-F238E27FC236}">
                    <a16:creationId xmlns:a16="http://schemas.microsoft.com/office/drawing/2014/main" id="{6331E06D-C0AD-48F0-A4E3-D89738E6F9F0}"/>
                  </a:ext>
                </a:extLst>
              </p:cNvPr>
              <p:cNvSpPr txBox="1"/>
              <p:nvPr/>
            </p:nvSpPr>
            <p:spPr>
              <a:xfrm>
                <a:off x="2365435" y="2385518"/>
                <a:ext cx="987428" cy="5539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dirty="0">
                    <a:solidFill>
                      <a:srgbClr val="00446B"/>
                    </a:solidFill>
                  </a:rPr>
                  <a:t>TM5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TM12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TM14</a:t>
                </a:r>
                <a:endParaRPr lang="de-DE" dirty="0"/>
              </a:p>
            </p:txBody>
          </p:sp>
        </p:grpSp>
        <p:grpSp>
          <p:nvGrpSpPr>
            <p:cNvPr id="33" name="Gruppieren 32">
              <a:extLst>
                <a:ext uri="{FF2B5EF4-FFF2-40B4-BE49-F238E27FC236}">
                  <a16:creationId xmlns:a16="http://schemas.microsoft.com/office/drawing/2014/main" id="{59398D35-711E-4580-B4EF-EA8538EE34BF}"/>
                </a:ext>
              </a:extLst>
            </p:cNvPr>
            <p:cNvGrpSpPr/>
            <p:nvPr/>
          </p:nvGrpSpPr>
          <p:grpSpPr>
            <a:xfrm>
              <a:off x="2154508" y="2121269"/>
              <a:ext cx="1388780" cy="866135"/>
              <a:chOff x="455195" y="2506028"/>
              <a:chExt cx="1388780" cy="866135"/>
            </a:xfrm>
          </p:grpSpPr>
          <p:pic>
            <p:nvPicPr>
              <p:cNvPr id="14" name="Grafik 13">
                <a:extLst>
                  <a:ext uri="{FF2B5EF4-FFF2-40B4-BE49-F238E27FC236}">
                    <a16:creationId xmlns:a16="http://schemas.microsoft.com/office/drawing/2014/main" id="{02CA4A86-CAEC-42D3-9595-DE0C178599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55195" y="2506028"/>
                <a:ext cx="820769" cy="159014"/>
              </a:xfrm>
              <a:prstGeom prst="rect">
                <a:avLst/>
              </a:prstGeom>
            </p:spPr>
          </p:pic>
          <p:sp>
            <p:nvSpPr>
              <p:cNvPr id="24" name="Textfeld 23">
                <a:extLst>
                  <a:ext uri="{FF2B5EF4-FFF2-40B4-BE49-F238E27FC236}">
                    <a16:creationId xmlns:a16="http://schemas.microsoft.com/office/drawing/2014/main" id="{E04A6E78-79C8-46B7-88AC-B250C2DE37EA}"/>
                  </a:ext>
                </a:extLst>
              </p:cNvPr>
              <p:cNvSpPr txBox="1"/>
              <p:nvPr/>
            </p:nvSpPr>
            <p:spPr>
              <a:xfrm>
                <a:off x="856547" y="2818165"/>
                <a:ext cx="987428" cy="5539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dirty="0">
                    <a:solidFill>
                      <a:srgbClr val="00446B"/>
                    </a:solidFill>
                  </a:rPr>
                  <a:t>TM5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TM12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TM14</a:t>
                </a:r>
                <a:endParaRPr lang="de-DE" dirty="0"/>
              </a:p>
            </p:txBody>
          </p:sp>
        </p:grpSp>
        <p:grpSp>
          <p:nvGrpSpPr>
            <p:cNvPr id="32" name="Gruppieren 31">
              <a:extLst>
                <a:ext uri="{FF2B5EF4-FFF2-40B4-BE49-F238E27FC236}">
                  <a16:creationId xmlns:a16="http://schemas.microsoft.com/office/drawing/2014/main" id="{5C568B54-876F-4D8E-8DE9-CD5BD717E4DD}"/>
                </a:ext>
              </a:extLst>
            </p:cNvPr>
            <p:cNvGrpSpPr/>
            <p:nvPr/>
          </p:nvGrpSpPr>
          <p:grpSpPr>
            <a:xfrm>
              <a:off x="704144" y="3340096"/>
              <a:ext cx="1550113" cy="892837"/>
              <a:chOff x="4071887" y="3303544"/>
              <a:chExt cx="1550113" cy="892837"/>
            </a:xfrm>
          </p:grpSpPr>
          <p:pic>
            <p:nvPicPr>
              <p:cNvPr id="25" name="Grafik 24">
                <a:extLst>
                  <a:ext uri="{FF2B5EF4-FFF2-40B4-BE49-F238E27FC236}">
                    <a16:creationId xmlns:a16="http://schemas.microsoft.com/office/drawing/2014/main" id="{4A602962-E35A-497F-A673-AC4858F262C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1" t="29853" r="2241" b="19177"/>
              <a:stretch/>
            </p:blipFill>
            <p:spPr>
              <a:xfrm>
                <a:off x="4071887" y="3303544"/>
                <a:ext cx="952833" cy="496791"/>
              </a:xfrm>
              <a:prstGeom prst="rect">
                <a:avLst/>
              </a:prstGeom>
            </p:spPr>
          </p:pic>
          <p:sp>
            <p:nvSpPr>
              <p:cNvPr id="26" name="Textfeld 25">
                <a:extLst>
                  <a:ext uri="{FF2B5EF4-FFF2-40B4-BE49-F238E27FC236}">
                    <a16:creationId xmlns:a16="http://schemas.microsoft.com/office/drawing/2014/main" id="{2BB909D1-A7D2-4B75-BD88-7E0B286A6E77}"/>
                  </a:ext>
                </a:extLst>
              </p:cNvPr>
              <p:cNvSpPr txBox="1"/>
              <p:nvPr/>
            </p:nvSpPr>
            <p:spPr>
              <a:xfrm>
                <a:off x="4634572" y="3642383"/>
                <a:ext cx="987428" cy="5539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de-DE" sz="1000" dirty="0">
                    <a:solidFill>
                      <a:srgbClr val="00446B"/>
                    </a:solidFill>
                  </a:rPr>
                  <a:t>A-Serie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M-Serie</a:t>
                </a:r>
              </a:p>
              <a:p>
                <a:r>
                  <a:rPr lang="de-DE" sz="1000" dirty="0">
                    <a:solidFill>
                      <a:srgbClr val="00446B"/>
                    </a:solidFill>
                  </a:rPr>
                  <a:t>H-Serie</a:t>
                </a:r>
                <a:endParaRPr lang="de-DE" dirty="0"/>
              </a:p>
            </p:txBody>
          </p:sp>
        </p:grpSp>
      </p:grpSp>
      <p:pic>
        <p:nvPicPr>
          <p:cNvPr id="39" name="Grafik 38" descr="Ein Bild, das Spielzeug enthält.&#10;&#10;Automatisch generierte Beschreibung">
            <a:extLst>
              <a:ext uri="{FF2B5EF4-FFF2-40B4-BE49-F238E27FC236}">
                <a16:creationId xmlns:a16="http://schemas.microsoft.com/office/drawing/2014/main" id="{956FEC0B-650A-4CF8-B5CB-8CE7BE25D4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3167" y="877465"/>
            <a:ext cx="1373139" cy="823161"/>
          </a:xfrm>
          <a:prstGeom prst="rect">
            <a:avLst/>
          </a:prstGeom>
        </p:spPr>
      </p:pic>
      <p:pic>
        <p:nvPicPr>
          <p:cNvPr id="41" name="Grafik 40" descr="Marke folgen mit einfarbiger Füllung">
            <a:extLst>
              <a:ext uri="{FF2B5EF4-FFF2-40B4-BE49-F238E27FC236}">
                <a16:creationId xmlns:a16="http://schemas.microsoft.com/office/drawing/2014/main" id="{938B721B-448E-40BB-8E75-0E2497BE65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735391" y="997799"/>
            <a:ext cx="553998" cy="553998"/>
          </a:xfrm>
          <a:prstGeom prst="rect">
            <a:avLst/>
          </a:prstGeom>
        </p:spPr>
      </p:pic>
      <p:sp>
        <p:nvSpPr>
          <p:cNvPr id="43" name="Textfeld 42">
            <a:extLst>
              <a:ext uri="{FF2B5EF4-FFF2-40B4-BE49-F238E27FC236}">
                <a16:creationId xmlns:a16="http://schemas.microsoft.com/office/drawing/2014/main" id="{B2F52829-BBF0-40FD-BD61-5A224D1E48EA}"/>
              </a:ext>
            </a:extLst>
          </p:cNvPr>
          <p:cNvSpPr txBox="1"/>
          <p:nvPr/>
        </p:nvSpPr>
        <p:spPr>
          <a:xfrm>
            <a:off x="4205918" y="1780394"/>
            <a:ext cx="143827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400" b="1" dirty="0">
                <a:solidFill>
                  <a:srgbClr val="00446B"/>
                </a:solidFill>
              </a:rPr>
              <a:t>Komponente</a:t>
            </a:r>
          </a:p>
        </p:txBody>
      </p:sp>
      <p:sp>
        <p:nvSpPr>
          <p:cNvPr id="44" name="Textfeld 43">
            <a:extLst>
              <a:ext uri="{FF2B5EF4-FFF2-40B4-BE49-F238E27FC236}">
                <a16:creationId xmlns:a16="http://schemas.microsoft.com/office/drawing/2014/main" id="{CC423687-0268-4B23-B687-DAB6A357DB4B}"/>
              </a:ext>
            </a:extLst>
          </p:cNvPr>
          <p:cNvSpPr txBox="1"/>
          <p:nvPr/>
        </p:nvSpPr>
        <p:spPr>
          <a:xfrm>
            <a:off x="6128786" y="1780394"/>
            <a:ext cx="22631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400" b="1" dirty="0">
                <a:solidFill>
                  <a:srgbClr val="00446B"/>
                </a:solidFill>
              </a:rPr>
              <a:t>Roboter Verbindungspaket</a:t>
            </a:r>
          </a:p>
        </p:txBody>
      </p:sp>
      <p:grpSp>
        <p:nvGrpSpPr>
          <p:cNvPr id="57" name="Gruppieren 56">
            <a:extLst>
              <a:ext uri="{FF2B5EF4-FFF2-40B4-BE49-F238E27FC236}">
                <a16:creationId xmlns:a16="http://schemas.microsoft.com/office/drawing/2014/main" id="{94F8FCE6-D9E2-46ED-A81F-49F1EFEB7459}"/>
              </a:ext>
            </a:extLst>
          </p:cNvPr>
          <p:cNvGrpSpPr/>
          <p:nvPr/>
        </p:nvGrpSpPr>
        <p:grpSpPr>
          <a:xfrm>
            <a:off x="6391382" y="2612490"/>
            <a:ext cx="6057103" cy="1312200"/>
            <a:chOff x="6732136" y="2828822"/>
            <a:chExt cx="6057103" cy="1312200"/>
          </a:xfrm>
        </p:grpSpPr>
        <p:pic>
          <p:nvPicPr>
            <p:cNvPr id="48" name="Grafik 47" descr="Abzeichen Tick1 mit einfarbiger Füllung">
              <a:extLst>
                <a:ext uri="{FF2B5EF4-FFF2-40B4-BE49-F238E27FC236}">
                  <a16:creationId xmlns:a16="http://schemas.microsoft.com/office/drawing/2014/main" id="{23963795-1B90-491A-B113-86EF336C92D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6732136" y="2828822"/>
              <a:ext cx="394994" cy="394994"/>
            </a:xfrm>
            <a:prstGeom prst="rect">
              <a:avLst/>
            </a:prstGeom>
          </p:spPr>
        </p:pic>
        <p:sp>
          <p:nvSpPr>
            <p:cNvPr id="50" name="Textfeld 49">
              <a:extLst>
                <a:ext uri="{FF2B5EF4-FFF2-40B4-BE49-F238E27FC236}">
                  <a16:creationId xmlns:a16="http://schemas.microsoft.com/office/drawing/2014/main" id="{36A72C2E-B94D-4D87-9274-7BC978A4767F}"/>
                </a:ext>
              </a:extLst>
            </p:cNvPr>
            <p:cNvSpPr txBox="1"/>
            <p:nvPr/>
          </p:nvSpPr>
          <p:spPr>
            <a:xfrm>
              <a:off x="7050428" y="2872430"/>
              <a:ext cx="226317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de-DE" sz="1400" b="1" dirty="0">
                  <a:solidFill>
                    <a:srgbClr val="00446B"/>
                  </a:solidFill>
                </a:rPr>
                <a:t>Mechanische Adaption</a:t>
              </a:r>
            </a:p>
          </p:txBody>
        </p:sp>
        <p:pic>
          <p:nvPicPr>
            <p:cNvPr id="51" name="Grafik 50" descr="Abzeichen Tick1 mit einfarbiger Füllung">
              <a:extLst>
                <a:ext uri="{FF2B5EF4-FFF2-40B4-BE49-F238E27FC236}">
                  <a16:creationId xmlns:a16="http://schemas.microsoft.com/office/drawing/2014/main" id="{11632BE1-205B-4E37-908D-B0070C2FF82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6732136" y="3287425"/>
              <a:ext cx="394994" cy="394994"/>
            </a:xfrm>
            <a:prstGeom prst="rect">
              <a:avLst/>
            </a:prstGeom>
          </p:spPr>
        </p:pic>
        <p:pic>
          <p:nvPicPr>
            <p:cNvPr id="52" name="Grafik 51" descr="Abzeichen Tick1 mit einfarbiger Füllung">
              <a:extLst>
                <a:ext uri="{FF2B5EF4-FFF2-40B4-BE49-F238E27FC236}">
                  <a16:creationId xmlns:a16="http://schemas.microsoft.com/office/drawing/2014/main" id="{31B8687B-E685-45BF-ABE6-6B517ECC64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6732136" y="3746028"/>
              <a:ext cx="394994" cy="394994"/>
            </a:xfrm>
            <a:prstGeom prst="rect">
              <a:avLst/>
            </a:prstGeom>
          </p:spPr>
        </p:pic>
        <p:sp>
          <p:nvSpPr>
            <p:cNvPr id="54" name="Textfeld 53">
              <a:extLst>
                <a:ext uri="{FF2B5EF4-FFF2-40B4-BE49-F238E27FC236}">
                  <a16:creationId xmlns:a16="http://schemas.microsoft.com/office/drawing/2014/main" id="{FB624FDD-D630-4D16-8396-4260E09461E3}"/>
                </a:ext>
              </a:extLst>
            </p:cNvPr>
            <p:cNvSpPr txBox="1"/>
            <p:nvPr/>
          </p:nvSpPr>
          <p:spPr>
            <a:xfrm>
              <a:off x="7059953" y="3789191"/>
              <a:ext cx="4681536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de-DE" sz="1400" b="1" dirty="0">
                  <a:solidFill>
                    <a:srgbClr val="00446B"/>
                  </a:solidFill>
                </a:rPr>
                <a:t>Softwareintegration</a:t>
              </a:r>
            </a:p>
          </p:txBody>
        </p:sp>
        <p:sp>
          <p:nvSpPr>
            <p:cNvPr id="56" name="Textfeld 55">
              <a:extLst>
                <a:ext uri="{FF2B5EF4-FFF2-40B4-BE49-F238E27FC236}">
                  <a16:creationId xmlns:a16="http://schemas.microsoft.com/office/drawing/2014/main" id="{FABEBF76-4C59-4599-9287-34FD89C8A24F}"/>
                </a:ext>
              </a:extLst>
            </p:cNvPr>
            <p:cNvSpPr txBox="1"/>
            <p:nvPr/>
          </p:nvSpPr>
          <p:spPr>
            <a:xfrm>
              <a:off x="7059953" y="3335364"/>
              <a:ext cx="5729286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de-DE" sz="1400" b="1" dirty="0">
                  <a:solidFill>
                    <a:srgbClr val="00446B"/>
                  </a:solidFill>
                </a:rPr>
                <a:t>Elektrische Adaption</a:t>
              </a:r>
            </a:p>
          </p:txBody>
        </p:sp>
      </p:grpSp>
      <p:pic>
        <p:nvPicPr>
          <p:cNvPr id="59" name="Grafik 58" descr="Ein Bild, das Text, Kabel, Verbinder enthält.&#10;&#10;Automatisch generierte Beschreibung">
            <a:extLst>
              <a:ext uri="{FF2B5EF4-FFF2-40B4-BE49-F238E27FC236}">
                <a16:creationId xmlns:a16="http://schemas.microsoft.com/office/drawing/2014/main" id="{A01150AA-5B5A-432A-B36C-A60D84661A5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75946" y="794651"/>
            <a:ext cx="1568852" cy="995943"/>
          </a:xfrm>
          <a:prstGeom prst="rect">
            <a:avLst/>
          </a:prstGeom>
        </p:spPr>
      </p:pic>
      <p:pic>
        <p:nvPicPr>
          <p:cNvPr id="61" name="Grafik 60" descr="Ein Bild, das Mikroskop enthält.&#10;&#10;Automatisch generierte Beschreibung">
            <a:extLst>
              <a:ext uri="{FF2B5EF4-FFF2-40B4-BE49-F238E27FC236}">
                <a16:creationId xmlns:a16="http://schemas.microsoft.com/office/drawing/2014/main" id="{84A16F64-4199-4C5F-8079-442E002DD95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8215" y="2340751"/>
            <a:ext cx="2317111" cy="1822308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0F7D34EF-A671-47F4-9A37-C6C2888DF9F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045888" y="2081152"/>
            <a:ext cx="783888" cy="648008"/>
          </a:xfrm>
          <a:prstGeom prst="rect">
            <a:avLst/>
          </a:prstGeom>
        </p:spPr>
      </p:pic>
      <p:pic>
        <p:nvPicPr>
          <p:cNvPr id="18" name="Grafik 17">
            <a:extLst>
              <a:ext uri="{FF2B5EF4-FFF2-40B4-BE49-F238E27FC236}">
                <a16:creationId xmlns:a16="http://schemas.microsoft.com/office/drawing/2014/main" id="{4EB8F8D4-061D-4291-9BC8-7DB3B9E4986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34062" y="1022650"/>
            <a:ext cx="876057" cy="688981"/>
          </a:xfrm>
          <a:prstGeom prst="rect">
            <a:avLst/>
          </a:prstGeom>
        </p:spPr>
      </p:pic>
      <p:pic>
        <p:nvPicPr>
          <p:cNvPr id="36" name="Grafik 35">
            <a:extLst>
              <a:ext uri="{FF2B5EF4-FFF2-40B4-BE49-F238E27FC236}">
                <a16:creationId xmlns:a16="http://schemas.microsoft.com/office/drawing/2014/main" id="{F5FE15F9-A922-4C3C-9014-5409C014E15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931314" y="1050861"/>
            <a:ext cx="861772" cy="676480"/>
          </a:xfrm>
          <a:prstGeom prst="rect">
            <a:avLst/>
          </a:prstGeom>
        </p:spPr>
      </p:pic>
      <p:pic>
        <p:nvPicPr>
          <p:cNvPr id="38" name="Grafik 37">
            <a:extLst>
              <a:ext uri="{FF2B5EF4-FFF2-40B4-BE49-F238E27FC236}">
                <a16:creationId xmlns:a16="http://schemas.microsoft.com/office/drawing/2014/main" id="{7A2095DF-BCBF-4018-B1A3-A61CB4ED3C0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37742" y="3422006"/>
            <a:ext cx="860205" cy="715319"/>
          </a:xfrm>
          <a:prstGeom prst="rect">
            <a:avLst/>
          </a:prstGeom>
        </p:spPr>
      </p:pic>
      <p:pic>
        <p:nvPicPr>
          <p:cNvPr id="42" name="Grafik 41">
            <a:extLst>
              <a:ext uri="{FF2B5EF4-FFF2-40B4-BE49-F238E27FC236}">
                <a16:creationId xmlns:a16="http://schemas.microsoft.com/office/drawing/2014/main" id="{D055EA59-C98E-4346-B302-9BD60DFF099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69548" y="2195535"/>
            <a:ext cx="785581" cy="715319"/>
          </a:xfrm>
          <a:prstGeom prst="rect">
            <a:avLst/>
          </a:prstGeom>
        </p:spPr>
      </p:pic>
      <p:pic>
        <p:nvPicPr>
          <p:cNvPr id="46" name="Grafik 45">
            <a:extLst>
              <a:ext uri="{FF2B5EF4-FFF2-40B4-BE49-F238E27FC236}">
                <a16:creationId xmlns:a16="http://schemas.microsoft.com/office/drawing/2014/main" id="{70FF0110-018D-4C96-A441-A17605DA901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055413" y="3332397"/>
            <a:ext cx="861385" cy="71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085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C8A9502-A391-463F-B014-D2B04FD8E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Roboter Verbindungspakete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CBE82076-4289-4D8D-A8BE-1CB5F56B769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024339"/>
            <a:ext cx="5248929" cy="3275436"/>
          </a:xfrm>
        </p:spPr>
        <p:txBody>
          <a:bodyPr>
            <a:normAutofit fontScale="92500" lnSpcReduction="20000"/>
          </a:bodyPr>
          <a:lstStyle/>
          <a:p>
            <a:r>
              <a:rPr lang="de-DE" sz="1400" dirty="0"/>
              <a:t>Erst die Kombination aus passendem Verbindungspaket und verwendetem</a:t>
            </a:r>
          </a:p>
          <a:p>
            <a:r>
              <a:rPr lang="de-DE" sz="1400" dirty="0"/>
              <a:t>Roboter ermöglicht das nahtlose Zusammenspiel zwischen Komponente und Roboter.</a:t>
            </a:r>
          </a:p>
          <a:p>
            <a:endParaRPr lang="de-DE" sz="1400" dirty="0"/>
          </a:p>
          <a:p>
            <a:r>
              <a:rPr lang="de-DE" sz="1400" b="1" dirty="0"/>
              <a:t>Lieferumfang Verbindungspaket Greifer:</a:t>
            </a:r>
          </a:p>
          <a:p>
            <a:r>
              <a:rPr lang="de-DE" sz="1400" dirty="0"/>
              <a:t>Adapterplatte Roboter, Klettbänder zur Befestigung von Kabeln und Schläuchen, Anschlusskabel (5m)*, Pneumatik-Schlauch (10m), USB-Stick (leer), Faltzettel mit Link zum MTB Downloadbereich</a:t>
            </a:r>
          </a:p>
          <a:p>
            <a:endParaRPr lang="de-DE" sz="1400" dirty="0"/>
          </a:p>
          <a:p>
            <a:r>
              <a:rPr lang="de-DE" sz="1400" b="1" dirty="0"/>
              <a:t>Lieferumfang Verbindungspaket Kraftspanner:</a:t>
            </a:r>
          </a:p>
          <a:p>
            <a:r>
              <a:rPr lang="de-DE" sz="1400" dirty="0"/>
              <a:t>Anschlusskabel (5m)*, Pneumatik-Schlauch (20m), Zugfederstrang zum Schlauchschutz, USB-Stick (leer), Faltzettel mit Link zum MTB Downloadbereich</a:t>
            </a:r>
          </a:p>
          <a:p>
            <a:endParaRPr lang="de-DE" sz="1400" dirty="0"/>
          </a:p>
          <a:p>
            <a:r>
              <a:rPr lang="de-DE" sz="1400" dirty="0"/>
              <a:t>*Die ersten 20 Einheiten werden mit einem selbst-konfektionierten M12 Steckverbinder ausgeliefert.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AEFBB2F0-CCE3-4667-B48B-9465B8DBDE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7" name="Grafik 6" descr="Ein Bild, das Text, Kabel, Verbinder enthält.&#10;&#10;Automatisch generierte Beschreibung">
            <a:extLst>
              <a:ext uri="{FF2B5EF4-FFF2-40B4-BE49-F238E27FC236}">
                <a16:creationId xmlns:a16="http://schemas.microsoft.com/office/drawing/2014/main" id="{17DCA66D-5515-40A5-89EA-A4379116E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8853" y="219587"/>
            <a:ext cx="2092945" cy="1328649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4F0B9F5D-E09A-429A-8137-9D55463E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2475" y="1765746"/>
            <a:ext cx="3108936" cy="1154653"/>
          </a:xfrm>
          <a:prstGeom prst="rect">
            <a:avLst/>
          </a:prstGeom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22DD74A9-3780-4674-955A-96D8616C04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2475" y="2920399"/>
            <a:ext cx="3108936" cy="1154653"/>
          </a:xfrm>
          <a:prstGeom prst="rect">
            <a:avLst/>
          </a:prstGeom>
        </p:spPr>
      </p:pic>
      <p:sp>
        <p:nvSpPr>
          <p:cNvPr id="12" name="Rechteck 11">
            <a:extLst>
              <a:ext uri="{FF2B5EF4-FFF2-40B4-BE49-F238E27FC236}">
                <a16:creationId xmlns:a16="http://schemas.microsoft.com/office/drawing/2014/main" id="{972E2214-51BC-4E44-A482-265A7FB6FFA5}"/>
              </a:ext>
            </a:extLst>
          </p:cNvPr>
          <p:cNvSpPr/>
          <p:nvPr/>
        </p:nvSpPr>
        <p:spPr>
          <a:xfrm>
            <a:off x="5702474" y="1765900"/>
            <a:ext cx="3108935" cy="2309151"/>
          </a:xfrm>
          <a:prstGeom prst="rect">
            <a:avLst/>
          </a:prstGeom>
          <a:noFill/>
          <a:ln>
            <a:solidFill>
              <a:srgbClr val="003D6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4" name="Gerader Verbinder 13">
            <a:extLst>
              <a:ext uri="{FF2B5EF4-FFF2-40B4-BE49-F238E27FC236}">
                <a16:creationId xmlns:a16="http://schemas.microsoft.com/office/drawing/2014/main" id="{2183D96F-7D19-4636-AF2D-7CC3BDC26A42}"/>
              </a:ext>
            </a:extLst>
          </p:cNvPr>
          <p:cNvCxnSpPr>
            <a:cxnSpLocks/>
          </p:cNvCxnSpPr>
          <p:nvPr/>
        </p:nvCxnSpPr>
        <p:spPr>
          <a:xfrm>
            <a:off x="5556202" y="2920399"/>
            <a:ext cx="3378248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Gerader Verbinder 15">
            <a:extLst>
              <a:ext uri="{FF2B5EF4-FFF2-40B4-BE49-F238E27FC236}">
                <a16:creationId xmlns:a16="http://schemas.microsoft.com/office/drawing/2014/main" id="{81A8F2DE-93CA-454A-A6AF-A2DB2118E875}"/>
              </a:ext>
            </a:extLst>
          </p:cNvPr>
          <p:cNvCxnSpPr>
            <a:cxnSpLocks/>
          </p:cNvCxnSpPr>
          <p:nvPr/>
        </p:nvCxnSpPr>
        <p:spPr>
          <a:xfrm flipV="1">
            <a:off x="7256942" y="1661276"/>
            <a:ext cx="0" cy="2526816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905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809D44F-2816-4F2B-B752-F601FC730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Funktionen der Roboterplugins (Bsp. Universal Robots)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005A78E-BEA2-4319-BCE0-C390961C858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C724966B-E211-4CB0-B261-DFF6FDE47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6" y="1760014"/>
            <a:ext cx="4108630" cy="2583385"/>
          </a:xfrm>
          <a:prstGeom prst="rect">
            <a:avLst/>
          </a:prstGeom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A5B6F00F-B389-4981-8A17-FD8A86692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895" y="1760014"/>
            <a:ext cx="4107579" cy="2583383"/>
          </a:xfrm>
          <a:prstGeom prst="rect">
            <a:avLst/>
          </a:prstGeom>
        </p:spPr>
      </p:pic>
      <p:sp>
        <p:nvSpPr>
          <p:cNvPr id="11" name="Textplatzhalter 2">
            <a:extLst>
              <a:ext uri="{FF2B5EF4-FFF2-40B4-BE49-F238E27FC236}">
                <a16:creationId xmlns:a16="http://schemas.microsoft.com/office/drawing/2014/main" id="{95C5B863-17F6-4546-AC5C-6111C253429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90526" y="722313"/>
            <a:ext cx="4108630" cy="93503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/>
              <a:t>Konfiguration der Ein- und Ausgangskonfiguration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/>
              <a:t>Schaltpositionen MMS-PI2 </a:t>
            </a:r>
            <a:r>
              <a:rPr lang="de-DE" sz="1200" dirty="0" err="1"/>
              <a:t>teachen</a:t>
            </a:r>
            <a:endParaRPr lang="de-DE" sz="1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 err="1"/>
              <a:t>Abblasdüse</a:t>
            </a:r>
            <a:r>
              <a:rPr lang="de-DE" sz="1200" dirty="0"/>
              <a:t> aktivierten (Zeit einstellbar)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/>
              <a:t>Schließen/Öffnen von Kraftspanner und Greifern</a:t>
            </a:r>
          </a:p>
        </p:txBody>
      </p:sp>
      <p:sp>
        <p:nvSpPr>
          <p:cNvPr id="12" name="Textplatzhalter 2">
            <a:extLst>
              <a:ext uri="{FF2B5EF4-FFF2-40B4-BE49-F238E27FC236}">
                <a16:creationId xmlns:a16="http://schemas.microsoft.com/office/drawing/2014/main" id="{3B318752-CBC8-4D88-810B-8F4AB4DE9AC1}"/>
              </a:ext>
            </a:extLst>
          </p:cNvPr>
          <p:cNvSpPr txBox="1">
            <a:spLocks/>
          </p:cNvSpPr>
          <p:nvPr/>
        </p:nvSpPr>
        <p:spPr>
          <a:xfrm>
            <a:off x="4289026" y="724304"/>
            <a:ext cx="4108630" cy="9350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1pPr>
            <a:lvl2pPr marL="457170" indent="0" algn="l" defTabSz="457171" rtl="0" eaLnBrk="1" latinLnBrk="0" hangingPunct="1">
              <a:spcBef>
                <a:spcPct val="20000"/>
              </a:spcBef>
              <a:buFont typeface="Arial"/>
              <a:buNone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2pPr>
            <a:lvl3pPr marL="1142927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3pPr>
            <a:lvl4pPr marL="1600098" indent="-228585" algn="l" defTabSz="457171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4pPr>
            <a:lvl5pPr marL="2057268" indent="-228585" algn="l" defTabSz="457171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rgbClr val="00446B"/>
                </a:solidFill>
                <a:latin typeface="+mn-lt"/>
                <a:ea typeface="+mn-ea"/>
                <a:cs typeface="+mn-cs"/>
              </a:defRPr>
            </a:lvl5pPr>
            <a:lvl6pPr marL="2514439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10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78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951" indent="-228585" algn="l" defTabSz="457171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/>
              <a:t>Konfiguration aktivieren (</a:t>
            </a:r>
            <a:r>
              <a:rPr lang="de-DE" sz="1200" dirty="0" err="1"/>
              <a:t>Enable</a:t>
            </a:r>
            <a:r>
              <a:rPr lang="de-DE" sz="1200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200" dirty="0"/>
              <a:t>Kleines Beispielprogramm je Roboterhersteller verfügbar (wird in der BA beschrieben)</a:t>
            </a:r>
          </a:p>
        </p:txBody>
      </p:sp>
    </p:spTree>
    <p:extLst>
      <p:ext uri="{BB962C8B-B14F-4D97-AF65-F5344CB8AC3E}">
        <p14:creationId xmlns:p14="http://schemas.microsoft.com/office/powerpoint/2010/main" val="2690221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3149A46-A152-4BBF-82E0-FF630E4ED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Wettbewerbsvergleich</a:t>
            </a:r>
            <a:br>
              <a:rPr lang="de-DE" dirty="0"/>
            </a:br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11261CD-CA64-4F6D-B8E8-986F0973A4B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30172" y="787809"/>
            <a:ext cx="6111819" cy="2399891"/>
          </a:xfrm>
        </p:spPr>
        <p:txBody>
          <a:bodyPr>
            <a:normAutofit/>
          </a:bodyPr>
          <a:lstStyle/>
          <a:p>
            <a:r>
              <a:rPr lang="de-DE" sz="1400" dirty="0"/>
              <a:t>Größter Druck kommt von </a:t>
            </a:r>
            <a:r>
              <a:rPr lang="de-DE" sz="1400" dirty="0" err="1"/>
              <a:t>Robotiq</a:t>
            </a:r>
            <a:r>
              <a:rPr lang="de-DE" sz="1400" dirty="0"/>
              <a:t> und </a:t>
            </a:r>
            <a:r>
              <a:rPr lang="de-DE" sz="1400" dirty="0" err="1"/>
              <a:t>OnRobot</a:t>
            </a:r>
            <a:r>
              <a:rPr lang="de-DE" sz="1400" dirty="0"/>
              <a:t> mit elektrischen Greifern!</a:t>
            </a:r>
          </a:p>
          <a:p>
            <a:endParaRPr lang="de-DE" sz="1400" dirty="0"/>
          </a:p>
          <a:p>
            <a:r>
              <a:rPr lang="de-DE" sz="1400" b="1" dirty="0"/>
              <a:t>Gibt es weitere Wettbewerber?</a:t>
            </a:r>
          </a:p>
          <a:p>
            <a:endParaRPr lang="de-DE" sz="1400" dirty="0"/>
          </a:p>
          <a:p>
            <a:r>
              <a:rPr lang="de-DE" sz="1400" dirty="0"/>
              <a:t>Zimmer GPP5000, </a:t>
            </a:r>
            <a:r>
              <a:rPr lang="de-DE" sz="1400" dirty="0" err="1"/>
              <a:t>Weiss</a:t>
            </a:r>
            <a:r>
              <a:rPr lang="de-DE" sz="1400" dirty="0"/>
              <a:t> </a:t>
            </a:r>
            <a:r>
              <a:rPr lang="de-DE" sz="1400" dirty="0" err="1"/>
              <a:t>Gripkit</a:t>
            </a:r>
            <a:r>
              <a:rPr lang="de-DE" sz="1400" dirty="0"/>
              <a:t> Pro, PHD </a:t>
            </a:r>
            <a:r>
              <a:rPr lang="de-DE" sz="1400" dirty="0" err="1"/>
              <a:t>PneuConnect</a:t>
            </a:r>
            <a:r>
              <a:rPr lang="de-DE" sz="1400" dirty="0"/>
              <a:t>, Air </a:t>
            </a:r>
            <a:r>
              <a:rPr lang="de-DE" sz="1400" dirty="0" err="1"/>
              <a:t>Vise</a:t>
            </a:r>
            <a:r>
              <a:rPr lang="de-DE" sz="1400" dirty="0"/>
              <a:t>, EMI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4C1EF10-4F3C-42FD-8D6E-303FE86BF4D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78A009C1-79F8-4599-B6E2-9F1976B88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3355" y="29439"/>
            <a:ext cx="1498368" cy="1024339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9DBFAB11-22CB-43E7-8A8A-AE9C892455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111" t="18000" r="28667" b="30444"/>
          <a:stretch/>
        </p:blipFill>
        <p:spPr>
          <a:xfrm>
            <a:off x="7423667" y="82543"/>
            <a:ext cx="1333500" cy="1104900"/>
          </a:xfrm>
          <a:prstGeom prst="rect">
            <a:avLst/>
          </a:prstGeom>
        </p:spPr>
      </p:pic>
      <p:pic>
        <p:nvPicPr>
          <p:cNvPr id="8" name="Grafik 7" descr="Ein Bild, das Spielzeug enthält.&#10;&#10;Automatisch generierte Beschreibung">
            <a:extLst>
              <a:ext uri="{FF2B5EF4-FFF2-40B4-BE49-F238E27FC236}">
                <a16:creationId xmlns:a16="http://schemas.microsoft.com/office/drawing/2014/main" id="{05FBD204-6017-40EB-98A3-1F7BEC0F18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769" y="1541778"/>
            <a:ext cx="1666773" cy="999187"/>
          </a:xfrm>
          <a:prstGeom prst="rect">
            <a:avLst/>
          </a:prstGeom>
        </p:spPr>
      </p:pic>
      <p:pic>
        <p:nvPicPr>
          <p:cNvPr id="10" name="Grafik 9" descr="Ein Bild, das Kuchen, drinnen, Mikroskop enthält.&#10;&#10;Automatisch generierte Beschreibung">
            <a:extLst>
              <a:ext uri="{FF2B5EF4-FFF2-40B4-BE49-F238E27FC236}">
                <a16:creationId xmlns:a16="http://schemas.microsoft.com/office/drawing/2014/main" id="{D1E44570-FDA6-4A09-A50E-321D0BBC34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6785" y="1718436"/>
            <a:ext cx="1498367" cy="839960"/>
          </a:xfrm>
          <a:prstGeom prst="rect">
            <a:avLst/>
          </a:prstGeom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FDB5F672-C37F-41B2-BADA-B4361DDDA11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4219" b="5228"/>
          <a:stretch/>
        </p:blipFill>
        <p:spPr>
          <a:xfrm>
            <a:off x="3965282" y="2837273"/>
            <a:ext cx="1375774" cy="1361283"/>
          </a:xfrm>
          <a:prstGeom prst="rect">
            <a:avLst/>
          </a:prstGeom>
        </p:spPr>
      </p:pic>
      <p:sp>
        <p:nvSpPr>
          <p:cNvPr id="14" name="Textfeld 13">
            <a:extLst>
              <a:ext uri="{FF2B5EF4-FFF2-40B4-BE49-F238E27FC236}">
                <a16:creationId xmlns:a16="http://schemas.microsoft.com/office/drawing/2014/main" id="{22C8D9AE-76B2-4DD7-A33B-5F23A7BE2498}"/>
              </a:ext>
            </a:extLst>
          </p:cNvPr>
          <p:cNvSpPr txBox="1"/>
          <p:nvPr/>
        </p:nvSpPr>
        <p:spPr>
          <a:xfrm>
            <a:off x="5443927" y="2485462"/>
            <a:ext cx="1837372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</a:rPr>
              <a:t>MTB Double </a:t>
            </a:r>
            <a:r>
              <a:rPr lang="de-DE" sz="1000" b="1" dirty="0" err="1">
                <a:solidFill>
                  <a:srgbClr val="003D6A"/>
                </a:solidFill>
              </a:rPr>
              <a:t>Gripper</a:t>
            </a:r>
            <a:r>
              <a:rPr lang="de-DE" sz="1000" b="1" dirty="0">
                <a:solidFill>
                  <a:srgbClr val="003D6A"/>
                </a:solidFill>
              </a:rPr>
              <a:t> JGP-P 64</a:t>
            </a:r>
            <a:br>
              <a:rPr lang="de-DE" sz="1000" b="1" dirty="0">
                <a:solidFill>
                  <a:srgbClr val="003D6A"/>
                </a:solidFill>
              </a:rPr>
            </a:br>
            <a:r>
              <a:rPr lang="de-DE" sz="1000" b="1" dirty="0" err="1">
                <a:solidFill>
                  <a:srgbClr val="003D6A"/>
                </a:solidFill>
              </a:rPr>
              <a:t>with</a:t>
            </a:r>
            <a:r>
              <a:rPr lang="de-DE" sz="1000" b="1" dirty="0">
                <a:solidFill>
                  <a:srgbClr val="003D6A"/>
                </a:solidFill>
              </a:rPr>
              <a:t> UZB and Fingers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3876 €</a:t>
            </a: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DD41D680-5F62-4201-8305-79F526B2AEAC}"/>
              </a:ext>
            </a:extLst>
          </p:cNvPr>
          <p:cNvSpPr txBox="1"/>
          <p:nvPr/>
        </p:nvSpPr>
        <p:spPr>
          <a:xfrm>
            <a:off x="6014241" y="879152"/>
            <a:ext cx="143637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 err="1">
                <a:solidFill>
                  <a:srgbClr val="003D6A"/>
                </a:solidFill>
              </a:rPr>
              <a:t>Robotiq</a:t>
            </a:r>
            <a:r>
              <a:rPr lang="de-DE" sz="1000" b="1" dirty="0">
                <a:solidFill>
                  <a:srgbClr val="003D6A"/>
                </a:solidFill>
              </a:rPr>
              <a:t> Machine Tending Kit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ca. 8000 €</a:t>
            </a:r>
          </a:p>
        </p:txBody>
      </p:sp>
      <p:sp>
        <p:nvSpPr>
          <p:cNvPr id="16" name="Textfeld 15">
            <a:extLst>
              <a:ext uri="{FF2B5EF4-FFF2-40B4-BE49-F238E27FC236}">
                <a16:creationId xmlns:a16="http://schemas.microsoft.com/office/drawing/2014/main" id="{B2D7452E-BDF8-489D-AED1-A9314A4B3C1C}"/>
              </a:ext>
            </a:extLst>
          </p:cNvPr>
          <p:cNvSpPr txBox="1"/>
          <p:nvPr/>
        </p:nvSpPr>
        <p:spPr>
          <a:xfrm>
            <a:off x="4779408" y="2961410"/>
            <a:ext cx="13207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</a:rPr>
              <a:t>Air </a:t>
            </a:r>
            <a:r>
              <a:rPr lang="de-DE" sz="1000" b="1" dirty="0" err="1">
                <a:solidFill>
                  <a:srgbClr val="003D6A"/>
                </a:solidFill>
              </a:rPr>
              <a:t>Vise</a:t>
            </a:r>
            <a:r>
              <a:rPr lang="de-DE" sz="1000" b="1" dirty="0">
                <a:solidFill>
                  <a:srgbClr val="003D6A"/>
                </a:solidFill>
              </a:rPr>
              <a:t> UR+ Package (ohne Backen und Ventile)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ca. 1335 €</a:t>
            </a: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7108A36D-B0CE-4CE0-A675-A07AAE5FBA3C}"/>
              </a:ext>
            </a:extLst>
          </p:cNvPr>
          <p:cNvSpPr txBox="1"/>
          <p:nvPr/>
        </p:nvSpPr>
        <p:spPr>
          <a:xfrm>
            <a:off x="7311723" y="992316"/>
            <a:ext cx="134516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 err="1">
                <a:solidFill>
                  <a:srgbClr val="003D6A"/>
                </a:solidFill>
              </a:rPr>
              <a:t>OnRobot</a:t>
            </a:r>
            <a:r>
              <a:rPr lang="de-DE" sz="1000" b="1" dirty="0">
                <a:solidFill>
                  <a:srgbClr val="003D6A"/>
                </a:solidFill>
              </a:rPr>
              <a:t> 2FG7 Double </a:t>
            </a:r>
            <a:r>
              <a:rPr lang="de-DE" sz="1000" b="1" dirty="0" err="1">
                <a:solidFill>
                  <a:srgbClr val="003D6A"/>
                </a:solidFill>
              </a:rPr>
              <a:t>Gripper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ca. 8840 €</a:t>
            </a:r>
          </a:p>
        </p:txBody>
      </p:sp>
      <p:sp>
        <p:nvSpPr>
          <p:cNvPr id="18" name="Textfeld 17">
            <a:extLst>
              <a:ext uri="{FF2B5EF4-FFF2-40B4-BE49-F238E27FC236}">
                <a16:creationId xmlns:a16="http://schemas.microsoft.com/office/drawing/2014/main" id="{31EBA0DC-98E6-4317-8898-737B26CDAC22}"/>
              </a:ext>
            </a:extLst>
          </p:cNvPr>
          <p:cNvSpPr txBox="1"/>
          <p:nvPr/>
        </p:nvSpPr>
        <p:spPr>
          <a:xfrm>
            <a:off x="7586647" y="2516416"/>
            <a:ext cx="133349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</a:rPr>
              <a:t>MTB </a:t>
            </a:r>
            <a:r>
              <a:rPr lang="de-DE" sz="1000" b="1" dirty="0" err="1">
                <a:solidFill>
                  <a:srgbClr val="003D6A"/>
                </a:solidFill>
              </a:rPr>
              <a:t>Vise</a:t>
            </a:r>
            <a:r>
              <a:rPr lang="de-DE" sz="1000" b="1" dirty="0">
                <a:solidFill>
                  <a:srgbClr val="003D6A"/>
                </a:solidFill>
              </a:rPr>
              <a:t> PGS3 (mit Backen und Ventile)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ca. 2615 €</a:t>
            </a:r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7F30163D-999C-44F4-807E-54CC8EEEA21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1636" b="20296"/>
          <a:stretch/>
        </p:blipFill>
        <p:spPr>
          <a:xfrm>
            <a:off x="6087023" y="3302520"/>
            <a:ext cx="1539561" cy="893991"/>
          </a:xfrm>
          <a:prstGeom prst="rect">
            <a:avLst/>
          </a:prstGeom>
        </p:spPr>
      </p:pic>
      <p:sp>
        <p:nvSpPr>
          <p:cNvPr id="20" name="Textfeld 19">
            <a:extLst>
              <a:ext uri="{FF2B5EF4-FFF2-40B4-BE49-F238E27FC236}">
                <a16:creationId xmlns:a16="http://schemas.microsoft.com/office/drawing/2014/main" id="{C9AE806E-99D2-49E4-B66E-DFB54A9409DE}"/>
              </a:ext>
            </a:extLst>
          </p:cNvPr>
          <p:cNvSpPr txBox="1"/>
          <p:nvPr/>
        </p:nvSpPr>
        <p:spPr>
          <a:xfrm>
            <a:off x="7311723" y="3321757"/>
            <a:ext cx="153340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000" b="1" dirty="0">
                <a:solidFill>
                  <a:srgbClr val="003D6A"/>
                </a:solidFill>
              </a:rPr>
              <a:t>EMI Dual </a:t>
            </a:r>
            <a:r>
              <a:rPr lang="de-DE" sz="1000" b="1" dirty="0" err="1">
                <a:solidFill>
                  <a:srgbClr val="003D6A"/>
                </a:solidFill>
              </a:rPr>
              <a:t>Gripper</a:t>
            </a:r>
            <a:r>
              <a:rPr lang="de-DE" sz="1000" b="1" dirty="0">
                <a:solidFill>
                  <a:srgbClr val="003D6A"/>
                </a:solidFill>
              </a:rPr>
              <a:t> </a:t>
            </a:r>
            <a:r>
              <a:rPr lang="de-DE" sz="1000" b="1" dirty="0" err="1">
                <a:solidFill>
                  <a:srgbClr val="003D6A"/>
                </a:solidFill>
              </a:rPr>
              <a:t>Configuration</a:t>
            </a:r>
            <a:r>
              <a:rPr lang="de-DE" sz="1000" b="1" dirty="0">
                <a:solidFill>
                  <a:srgbClr val="003D6A"/>
                </a:solidFill>
              </a:rPr>
              <a:t> (</a:t>
            </a:r>
            <a:r>
              <a:rPr lang="de-DE" sz="1000" b="1" dirty="0" err="1">
                <a:solidFill>
                  <a:srgbClr val="003D6A"/>
                </a:solidFill>
              </a:rPr>
              <a:t>with</a:t>
            </a:r>
            <a:r>
              <a:rPr lang="de-DE" sz="1000" b="1" dirty="0">
                <a:solidFill>
                  <a:srgbClr val="003D6A"/>
                </a:solidFill>
              </a:rPr>
              <a:t> Fingers, </a:t>
            </a:r>
            <a:r>
              <a:rPr lang="de-DE" sz="1000" b="1" dirty="0" err="1">
                <a:solidFill>
                  <a:srgbClr val="003D6A"/>
                </a:solidFill>
              </a:rPr>
              <a:t>without</a:t>
            </a:r>
            <a:r>
              <a:rPr lang="de-DE" sz="1000" b="1" dirty="0">
                <a:solidFill>
                  <a:srgbClr val="003D6A"/>
                </a:solidFill>
              </a:rPr>
              <a:t> </a:t>
            </a:r>
            <a:r>
              <a:rPr lang="de-DE" sz="1000" b="1" dirty="0" err="1">
                <a:solidFill>
                  <a:srgbClr val="003D6A"/>
                </a:solidFill>
              </a:rPr>
              <a:t>Valves</a:t>
            </a:r>
            <a:r>
              <a:rPr lang="de-DE" sz="1000" b="1" dirty="0">
                <a:solidFill>
                  <a:srgbClr val="003D6A"/>
                </a:solidFill>
              </a:rPr>
              <a:t>)</a:t>
            </a:r>
            <a:br>
              <a:rPr lang="de-DE" sz="1000" dirty="0">
                <a:solidFill>
                  <a:srgbClr val="003D6A"/>
                </a:solidFill>
              </a:rPr>
            </a:br>
            <a:r>
              <a:rPr lang="de-DE" sz="1000" dirty="0">
                <a:solidFill>
                  <a:srgbClr val="003D6A"/>
                </a:solidFill>
              </a:rPr>
              <a:t>ca. 3740 €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1BFE44E-3B59-43E2-87CE-EB3B1BE8F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4955" y="-580028"/>
            <a:ext cx="9144000" cy="513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feld 24">
            <a:extLst>
              <a:ext uri="{FF2B5EF4-FFF2-40B4-BE49-F238E27FC236}">
                <a16:creationId xmlns:a16="http://schemas.microsoft.com/office/drawing/2014/main" id="{7D9716D7-BDC7-4CB8-915A-8951E739E768}"/>
              </a:ext>
            </a:extLst>
          </p:cNvPr>
          <p:cNvSpPr txBox="1"/>
          <p:nvPr/>
        </p:nvSpPr>
        <p:spPr>
          <a:xfrm>
            <a:off x="223855" y="2386090"/>
            <a:ext cx="3345862" cy="1561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de-DE" sz="1400" b="1" dirty="0">
                <a:solidFill>
                  <a:srgbClr val="00446B"/>
                </a:solidFill>
              </a:rPr>
              <a:t>Wie können wir dagegen argumentieren?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de-DE" sz="1400" b="1" dirty="0">
              <a:solidFill>
                <a:srgbClr val="00446B"/>
              </a:solidFill>
            </a:endParaRPr>
          </a:p>
          <a:p>
            <a:pPr marL="285750" indent="-28575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de-DE" sz="1400" dirty="0">
                <a:solidFill>
                  <a:srgbClr val="00446B"/>
                </a:solidFill>
              </a:rPr>
              <a:t>Preis</a:t>
            </a:r>
          </a:p>
          <a:p>
            <a:pPr marL="285750" indent="-28575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de-DE" sz="1400" dirty="0">
                <a:solidFill>
                  <a:srgbClr val="00446B"/>
                </a:solidFill>
              </a:rPr>
              <a:t>Zuverlässigkeit/Robustheit</a:t>
            </a:r>
          </a:p>
          <a:p>
            <a:pPr marL="285750" indent="-28575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de-DE" sz="1400" dirty="0">
                <a:solidFill>
                  <a:srgbClr val="00446B"/>
                </a:solidFill>
              </a:rPr>
              <a:t>Applikationsspezialisierung</a:t>
            </a:r>
            <a:br>
              <a:rPr lang="de-DE" sz="1400" dirty="0">
                <a:solidFill>
                  <a:srgbClr val="00446B"/>
                </a:solidFill>
              </a:rPr>
            </a:br>
            <a:r>
              <a:rPr lang="de-DE" sz="1400" dirty="0">
                <a:solidFill>
                  <a:srgbClr val="00446B"/>
                </a:solidFill>
              </a:rPr>
              <a:t>(</a:t>
            </a:r>
            <a:r>
              <a:rPr lang="de-DE" sz="1400" dirty="0" err="1">
                <a:solidFill>
                  <a:srgbClr val="00446B"/>
                </a:solidFill>
              </a:rPr>
              <a:t>Abblasdüse</a:t>
            </a:r>
            <a:r>
              <a:rPr lang="de-DE" sz="1400" dirty="0">
                <a:solidFill>
                  <a:srgbClr val="00446B"/>
                </a:solidFill>
              </a:rPr>
              <a:t>, Kraftspanner-Synergie)</a:t>
            </a:r>
          </a:p>
          <a:p>
            <a:pPr marL="285750" indent="-28575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de-DE" sz="1400" dirty="0">
                <a:solidFill>
                  <a:srgbClr val="00446B"/>
                </a:solidFill>
              </a:rPr>
              <a:t>Roboter Integration </a:t>
            </a:r>
          </a:p>
        </p:txBody>
      </p:sp>
    </p:spTree>
    <p:extLst>
      <p:ext uri="{BB962C8B-B14F-4D97-AF65-F5344CB8AC3E}">
        <p14:creationId xmlns:p14="http://schemas.microsoft.com/office/powerpoint/2010/main" val="41458030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D0732D7-1AD6-4B4C-BB6A-0974837F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Wettbewerbsvergleich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8F0FF665-D2EE-4C4B-8765-99A68F053C3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9646C834-EFC6-4B1E-BD57-BC9B5E403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1" y="1148455"/>
            <a:ext cx="1836066" cy="2461262"/>
          </a:xfrm>
          <a:prstGeom prst="rect">
            <a:avLst/>
          </a:prstGeom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E2F38E1D-B290-4799-AC9F-0033E0E56A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30" b="96886" l="2142" r="98682">
                        <a14:foregroundMark x1="7249" y1="74394" x2="5601" y2="76644"/>
                        <a14:foregroundMark x1="9555" y1="83910" x2="9555" y2="83910"/>
                        <a14:foregroundMark x1="2306" y1="77336" x2="2306" y2="77336"/>
                        <a14:foregroundMark x1="40362" y1="62803" x2="40857" y2="61073"/>
                        <a14:foregroundMark x1="20593" y1="66436" x2="20758" y2="64187"/>
                        <a14:foregroundMark x1="24712" y1="91522" x2="21746" y2="96886"/>
                        <a14:foregroundMark x1="82867" y1="41003" x2="83690" y2="31315"/>
                        <a14:foregroundMark x1="92422" y1="15744" x2="94563" y2="5536"/>
                        <a14:foregroundMark x1="49259" y1="9170" x2="45470" y2="9343"/>
                        <a14:foregroundMark x1="38715" y1="13149" x2="41680" y2="6401"/>
                        <a14:foregroundMark x1="41680" y1="6401" x2="49094" y2="4325"/>
                        <a14:foregroundMark x1="49094" y1="4325" x2="56837" y2="9170"/>
                        <a14:foregroundMark x1="98682" y1="8304" x2="98682" y2="8304"/>
                        <a14:foregroundMark x1="98682" y1="1730" x2="98682" y2="173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2783" y="2091702"/>
            <a:ext cx="2109182" cy="2008414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FB4BC350-DC81-49F6-BE8A-D6658B09FF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6721265" y="1516109"/>
            <a:ext cx="2008414" cy="2008414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25C014FC-CD5A-465C-AA59-38EED6F8B8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498" y="115931"/>
            <a:ext cx="2671948" cy="2008414"/>
          </a:xfrm>
          <a:prstGeom prst="rect">
            <a:avLst/>
          </a:prstGeom>
        </p:spPr>
      </p:pic>
      <p:pic>
        <p:nvPicPr>
          <p:cNvPr id="11" name="Grafik 10" descr="Ein Bild, das drinnen, Ausrüstung enthält.&#10;&#10;Automatisch generierte Beschreibung">
            <a:extLst>
              <a:ext uri="{FF2B5EF4-FFF2-40B4-BE49-F238E27FC236}">
                <a16:creationId xmlns:a16="http://schemas.microsoft.com/office/drawing/2014/main" id="{9C59DCE6-2080-4683-B469-523EAC445D5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1751646" y="1456113"/>
            <a:ext cx="2461262" cy="184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7652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E94A062-09FE-4884-8578-EF083388A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Preise</a:t>
            </a:r>
            <a:br>
              <a:rPr lang="de-DE" dirty="0"/>
            </a:br>
            <a:endParaRPr lang="de-DE" dirty="0"/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2C6C513-3A1A-4BB0-B680-6D93321D12D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  <p:graphicFrame>
        <p:nvGraphicFramePr>
          <p:cNvPr id="6" name="Tabelle 5">
            <a:extLst>
              <a:ext uri="{FF2B5EF4-FFF2-40B4-BE49-F238E27FC236}">
                <a16:creationId xmlns:a16="http://schemas.microsoft.com/office/drawing/2014/main" id="{E793D76B-6A68-4F66-83AD-AA786F5EDC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119311"/>
              </p:ext>
            </p:extLst>
          </p:nvPr>
        </p:nvGraphicFramePr>
        <p:xfrm>
          <a:off x="371474" y="638175"/>
          <a:ext cx="5842035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157">
                  <a:extLst>
                    <a:ext uri="{9D8B030D-6E8A-4147-A177-3AD203B41FA5}">
                      <a16:colId xmlns:a16="http://schemas.microsoft.com/office/drawing/2014/main" val="3078535978"/>
                    </a:ext>
                  </a:extLst>
                </a:gridCol>
                <a:gridCol w="1696002">
                  <a:extLst>
                    <a:ext uri="{9D8B030D-6E8A-4147-A177-3AD203B41FA5}">
                      <a16:colId xmlns:a16="http://schemas.microsoft.com/office/drawing/2014/main" val="1221215065"/>
                    </a:ext>
                  </a:extLst>
                </a:gridCol>
                <a:gridCol w="2532565">
                  <a:extLst>
                    <a:ext uri="{9D8B030D-6E8A-4147-A177-3AD203B41FA5}">
                      <a16:colId xmlns:a16="http://schemas.microsoft.com/office/drawing/2014/main" val="1176395455"/>
                    </a:ext>
                  </a:extLst>
                </a:gridCol>
                <a:gridCol w="821311">
                  <a:extLst>
                    <a:ext uri="{9D8B030D-6E8A-4147-A177-3AD203B41FA5}">
                      <a16:colId xmlns:a16="http://schemas.microsoft.com/office/drawing/2014/main" val="5226283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List Price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4661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SG-JGP-P 80-1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Single Gripper Bundle JGP 80-1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1.600 €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9377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1490827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SG-JGP-P 100-1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Single Gripper Bundle JGP 100-1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1.670 €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9821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DG-JGP-P 64-1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Double Gripper Bundle JGP 64-1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2.460 €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592614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1490832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DG-JGP-P 80-1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Double Gripper Bundle JGP 80-1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2.550 €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71525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1490833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KS-PGS3 100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Vise Bundle PGS3-LH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2.350 €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75067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1490834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CNK-SG/DG-RF1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Gripper Connection Kit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230 €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8905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1490839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CNK-KS-RF1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Vise Connection Kit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dirty="0"/>
                        <a:t>110 €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77363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1490841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AUB-JGP-P 64/15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Standard Finger Set JGP-P 64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235 €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5929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AUB-JGP-P 80/25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Standard Finger Set JGP-P 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250 €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51792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1490854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AUB-JGP-P 100/32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Standard Finger Set JGP-P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290 €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16750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0402221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MTB KTR-H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Tandem KTR-H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155 €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19593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0300042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UZB 64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Intermediate jaw UZB 64 (one piece)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179 €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411065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0300043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UZB 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Intermediate jaw UZB 80 (one piece)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197 €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343719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0300044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UZB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1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000" b="1" dirty="0"/>
                        <a:t>Intermediate jaw UZB 100 (one piece)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000" dirty="0"/>
                        <a:t>218 €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61852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3368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E263064-8629-493F-8388-409BCD467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Ansprechpartner</a:t>
            </a:r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02F129E7-BDEA-4C15-8B68-9AE028DBEF5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de-DE" dirty="0"/>
              <a:t>Produktvertrieb Mechatronik</a:t>
            </a:r>
          </a:p>
          <a:p>
            <a:r>
              <a:rPr lang="de-DE" dirty="0"/>
              <a:t>Marcel Conz</a:t>
            </a:r>
          </a:p>
          <a:p>
            <a:r>
              <a:rPr lang="de-DE" dirty="0"/>
              <a:t>Benjamin Schell</a:t>
            </a:r>
          </a:p>
          <a:p>
            <a:r>
              <a:rPr lang="de-DE" dirty="0"/>
              <a:t>Oliver </a:t>
            </a:r>
            <a:r>
              <a:rPr lang="de-DE" dirty="0" err="1"/>
              <a:t>Bircheneder</a:t>
            </a:r>
            <a:r>
              <a:rPr lang="de-DE" dirty="0"/>
              <a:t>, Daniel Burghardt (Rückfragen zum PGS3)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7302682B-D25B-4C62-A3E9-E73767BFAF5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97230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3F0BDF2-6E8C-470E-B4BC-C83DBDBB4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3" name="Textplatzhalter 2">
            <a:extLst>
              <a:ext uri="{FF2B5EF4-FFF2-40B4-BE49-F238E27FC236}">
                <a16:creationId xmlns:a16="http://schemas.microsoft.com/office/drawing/2014/main" id="{41A71F1A-1824-4E96-BD2D-01291272252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9550" y="1112838"/>
            <a:ext cx="8705850" cy="2854325"/>
          </a:xfrm>
        </p:spPr>
        <p:txBody>
          <a:bodyPr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Fragen?</a:t>
            </a:r>
          </a:p>
        </p:txBody>
      </p:sp>
      <p:sp>
        <p:nvSpPr>
          <p:cNvPr id="4" name="Fußzeilenplatzhalter 3">
            <a:extLst>
              <a:ext uri="{FF2B5EF4-FFF2-40B4-BE49-F238E27FC236}">
                <a16:creationId xmlns:a16="http://schemas.microsoft.com/office/drawing/2014/main" id="{962EEECA-3BD3-4DCD-A9FB-A8B53AD0859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806597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2"/>
          <p:cNvSpPr txBox="1">
            <a:spLocks/>
          </p:cNvSpPr>
          <p:nvPr/>
        </p:nvSpPr>
        <p:spPr>
          <a:xfrm>
            <a:off x="4841877" y="3569400"/>
            <a:ext cx="2034381" cy="1457921"/>
          </a:xfrm>
          <a:prstGeom prst="rect">
            <a:avLst/>
          </a:prstGeom>
          <a:ln>
            <a:noFill/>
          </a:ln>
        </p:spPr>
        <p:txBody>
          <a:bodyPr vert="horz" lIns="91434" tIns="45717" rIns="91434" bIns="45717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tabLst>
                <a:tab pos="4214543" algn="l"/>
              </a:tabLst>
            </a:pPr>
            <a:endParaRPr lang="de-DE" dirty="0"/>
          </a:p>
        </p:txBody>
      </p:sp>
      <p:sp>
        <p:nvSpPr>
          <p:cNvPr id="2" name="Fußzeilenplatzhalter 1">
            <a:extLst>
              <a:ext uri="{FF2B5EF4-FFF2-40B4-BE49-F238E27FC236}">
                <a16:creationId xmlns:a16="http://schemas.microsoft.com/office/drawing/2014/main" id="{E0F18F49-4E2D-4A74-906D-009F2221133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de-DE"/>
              <a:t>2022-03-18 | MTB</a:t>
            </a:r>
            <a:endParaRPr lang="de-DE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7047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SCH_PPT_VORLAGE_16-9_230112" val="Yc1SrUJ7"/>
  <p:tag name="ARTICULATE_PROJECT_OPEN" val="0"/>
  <p:tag name="ARTICULATE_SLIDE_COUNT" val="1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SCH_PPT_Vorlage_16-9_2301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51ea74bd-71d5-4fc7-86f8-59e69b2f3848">
      <UserInfo>
        <DisplayName>Kunz, Martin</DisplayName>
        <AccountId>109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F1EA88692196343BAF95DBA50F6A209" ma:contentTypeVersion="9" ma:contentTypeDescription="Ein neues Dokument erstellen." ma:contentTypeScope="" ma:versionID="4e3b8089d43bcceca23f0cd14d0c1bde">
  <xsd:schema xmlns:xsd="http://www.w3.org/2001/XMLSchema" xmlns:xs="http://www.w3.org/2001/XMLSchema" xmlns:p="http://schemas.microsoft.com/office/2006/metadata/properties" xmlns:ns2="1f337b43-997f-43bf-959a-bbb71dddae46" xmlns:ns3="51ea74bd-71d5-4fc7-86f8-59e69b2f3848" targetNamespace="http://schemas.microsoft.com/office/2006/metadata/properties" ma:root="true" ma:fieldsID="cc3d850c655a53df4c99fc539ba000ba" ns2:_="" ns3:_="">
    <xsd:import namespace="1f337b43-997f-43bf-959a-bbb71dddae46"/>
    <xsd:import namespace="51ea74bd-71d5-4fc7-86f8-59e69b2f38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337b43-997f-43bf-959a-bbb71dddae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ea74bd-71d5-4fc7-86f8-59e69b2f3848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E1EAD2-3B0B-46F1-BDF4-F2D3143A00CC}">
  <ds:schemaRefs>
    <ds:schemaRef ds:uri="http://purl.org/dc/dcmitype/"/>
    <ds:schemaRef ds:uri="ad399005-42bc-4835-9a5b-c9f17fde71f6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51ea74bd-71d5-4fc7-86f8-59e69b2f3848"/>
  </ds:schemaRefs>
</ds:datastoreItem>
</file>

<file path=customXml/itemProps2.xml><?xml version="1.0" encoding="utf-8"?>
<ds:datastoreItem xmlns:ds="http://schemas.openxmlformats.org/officeDocument/2006/customXml" ds:itemID="{F4D808E5-7120-4C93-96C3-D9BFFD428A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CA0722-7342-4CAC-8588-96D96B716B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f337b43-997f-43bf-959a-bbb71dddae46"/>
    <ds:schemaRef ds:uri="51ea74bd-71d5-4fc7-86f8-59e69b2f38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SCH_PPT_Vorlage_16-9_230112</Template>
  <TotalTime>0</TotalTime>
  <Words>1336</Words>
  <Application>Microsoft Office PowerPoint</Application>
  <PresentationFormat>Bildschirmpräsentation (16:9)</PresentationFormat>
  <Paragraphs>313</Paragraphs>
  <Slides>22</Slides>
  <Notes>7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22</vt:i4>
      </vt:variant>
    </vt:vector>
  </HeadingPairs>
  <TitlesOfParts>
    <vt:vector size="26" baseType="lpstr">
      <vt:lpstr>Arial</vt:lpstr>
      <vt:lpstr>Calibri</vt:lpstr>
      <vt:lpstr>Wingdings</vt:lpstr>
      <vt:lpstr>SCH_PPT_Vorlage_16-9_230112</vt:lpstr>
      <vt:lpstr>PowerPoint-Präsentation</vt:lpstr>
      <vt:lpstr>Agenda</vt:lpstr>
      <vt:lpstr>Die Welt der Automatisierungslösungen rund um Zerspanungsanwendungen ist riesig.  Wo setzen wir unseren Fokus? </vt:lpstr>
      <vt:lpstr>Ablauf einer automatisierten Maschinenbeladung </vt:lpstr>
      <vt:lpstr>Warum automatisieren? </vt:lpstr>
      <vt:lpstr>Wer ist unser Zielkunde und welche Herausforderungen hat dieser? </vt:lpstr>
      <vt:lpstr>Welchen Beitrag kann SCHUNK leisten? </vt:lpstr>
      <vt:lpstr>Einfachgreifer und Doppelgreifer im Detail </vt:lpstr>
      <vt:lpstr>Einfachgreifer und Doppelgreifer im Detail </vt:lpstr>
      <vt:lpstr>Welches Zubehör ist für die Greifer verfügbar? </vt:lpstr>
      <vt:lpstr>Kraftspannblock im Detail </vt:lpstr>
      <vt:lpstr>Kraftspannblock im Detail </vt:lpstr>
      <vt:lpstr>Welches Zubehör ist für den Kraftspanner verfügbar? </vt:lpstr>
      <vt:lpstr>Welche Roboter werden unterstützt? </vt:lpstr>
      <vt:lpstr>Roboter Verbindungspakete </vt:lpstr>
      <vt:lpstr>Funktionen der Roboterplugins (Bsp. Universal Robots) </vt:lpstr>
      <vt:lpstr>Wettbewerbsvergleich </vt:lpstr>
      <vt:lpstr>Wettbewerbsvergleich </vt:lpstr>
      <vt:lpstr>Preise </vt:lpstr>
      <vt:lpstr>Ansprechpartner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Ludewig, Stephan</dc:creator>
  <cp:lastModifiedBy>Schell, Benjamin</cp:lastModifiedBy>
  <cp:revision>224</cp:revision>
  <cp:lastPrinted>2014-06-25T16:59:27Z</cp:lastPrinted>
  <dcterms:created xsi:type="dcterms:W3CDTF">2012-06-26T15:13:48Z</dcterms:created>
  <dcterms:modified xsi:type="dcterms:W3CDTF">2022-03-18T09:24:11Z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BB168B60-77D4-4875-BE5F-2ECECB6BC60E</vt:lpwstr>
  </property>
  <property fmtid="{D5CDD505-2E9C-101B-9397-08002B2CF9AE}" pid="3" name="ArticulatePath">
    <vt:lpwstr>SCHUNK_PPT-Vorlage_16_9_0321_DE_inArbeit</vt:lpwstr>
  </property>
  <property fmtid="{D5CDD505-2E9C-101B-9397-08002B2CF9AE}" pid="4" name="ContentTypeId">
    <vt:lpwstr>0x010100BF1EA88692196343BAF95DBA50F6A209</vt:lpwstr>
  </property>
</Properties>
</file>