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6727" r:id="rId6"/>
    <p:sldId id="6728" r:id="rId7"/>
    <p:sldId id="949" r:id="rId8"/>
    <p:sldId id="6114" r:id="rId9"/>
  </p:sldIdLst>
  <p:sldSz cx="12192000" cy="6858000"/>
  <p:notesSz cx="6858000" cy="9144000"/>
  <p:embeddedFontLst>
    <p:embeddedFont>
      <p:font typeface="Fago Pro" panose="020B060402020202020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A58D5-0EC3-4E34-9A4A-BC30A7B01613}" v="9" dt="2025-11-18T09:54:16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00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33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4" r:id="rId6"/>
    <p:sldLayoutId id="214748365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unkgmbh.sharepoint.com/:f:/r/sites/iTENDOGesamt-O365/Freigegebene%20Dokumente/065-%20Sales%20DE%20-%20EN/GERMAN/Pr%C3%A4sentationen?csf=1&amp;web=1&amp;e=5hOY9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innen, Küche, Wand, Ausguss enthält.&#10;&#10;Automatisch generierte Beschreibung">
            <a:extLst>
              <a:ext uri="{FF2B5EF4-FFF2-40B4-BE49-F238E27FC236}">
                <a16:creationId xmlns:a16="http://schemas.microsoft.com/office/drawing/2014/main" id="{901A4CA6-DDD1-93CA-714A-62FBB2F78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" r="26755" b="29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rafik 8">
            <a:extLst>
              <a:ext uri="{FF2B5EF4-FFF2-40B4-BE49-F238E27FC236}">
                <a16:creationId xmlns:a16="http://schemas.microsoft.com/office/drawing/2014/main" id="{8654ED70-BDEF-1962-1938-30D0E87ED55E}"/>
              </a:ext>
            </a:extLst>
          </p:cNvPr>
          <p:cNvSpPr/>
          <p:nvPr/>
        </p:nvSpPr>
        <p:spPr>
          <a:xfrm>
            <a:off x="658813" y="1603929"/>
            <a:ext cx="4881267" cy="4669871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1738D005-5B61-0F99-2B15-4CE2F0CA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6" y="2010600"/>
            <a:ext cx="4744458" cy="2200275"/>
          </a:xfrm>
        </p:spPr>
        <p:txBody>
          <a:bodyPr lIns="504000"/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iTENDO²</a:t>
            </a:r>
            <a:b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intelligente Weg zum optimalen Prozess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8ED06A6-9470-9F52-CA2F-CF62CC7A4B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4449000"/>
            <a:ext cx="4408485" cy="1307829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b="1">
                <a:latin typeface="Calibri" panose="020F0502020204030204" pitchFamily="34" charset="0"/>
                <a:cs typeface="Calibri" panose="020F0502020204030204" pitchFamily="34" charset="0"/>
              </a:rPr>
              <a:t>Thomas Wittkowski</a:t>
            </a:r>
          </a:p>
        </p:txBody>
      </p:sp>
      <p:grpSp>
        <p:nvGrpSpPr>
          <p:cNvPr id="56" name="Grafik 6">
            <a:extLst>
              <a:ext uri="{FF2B5EF4-FFF2-40B4-BE49-F238E27FC236}">
                <a16:creationId xmlns:a16="http://schemas.microsoft.com/office/drawing/2014/main" id="{6C319E44-B961-116E-4F88-2D5F0A5240A1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21BE4BC9-5164-163E-24C6-399E57057DE7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48563F6D-C5C9-7039-7077-9D07D5EE0D1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7C53C49-58E0-FE00-1EE6-BF77C2A440ED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585B0180-7C00-DC76-301D-9B2F6A56970B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71A97521-8F52-33E0-B222-6EEB14E4572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C99FDD14-9304-716F-316E-C52A87B51171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41D2537D-311A-9E8E-5E9F-CBC06BD9C9D9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B51CE9A0-58D5-64ED-A942-ACA13AB07B37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1441EDB3-4C40-8910-F93C-49010DD07667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548B70EC-0286-6C89-B19A-14365BF4687F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8D8BA80-4F3C-01E3-B5B0-9C4B27D8DA02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5278E807-1E7F-6480-50B3-319270DDC4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5CD388E5-0532-4479-DD48-B3A6E9F79879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80C34041-7FFD-8714-DE18-35701C00E518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9993599-8175-523D-1A5B-A1D2A147F303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3CE7C2BD-1342-94B3-E0FE-81AC2C04E50D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4D79846-D9E2-2F18-5BEE-62557C8403F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F04E0A63-870C-78FB-E6C5-2CA6F15BDEA5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374803B-DF87-AF47-1755-861E3F7CA7AB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B270EE0-E7A4-2C33-558B-D85540326A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778716B0-882F-B009-2C1C-BDDD8BD73EE6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60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Ein Bild, das drinnen, Person enthält.&#10;&#10;Automatisch generierte Beschreibung">
            <a:extLst>
              <a:ext uri="{FF2B5EF4-FFF2-40B4-BE49-F238E27FC236}">
                <a16:creationId xmlns:a16="http://schemas.microsoft.com/office/drawing/2014/main" id="{9F80E117-3C4E-4CB2-7EA4-287DE7A9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3936"/>
          </a:xfrm>
          <a:prstGeom prst="rect">
            <a:avLst/>
          </a:prstGeom>
        </p:spPr>
      </p:pic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24F08EC7-12AC-286D-2AF1-8615F7D4F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0336" y="1768322"/>
            <a:ext cx="5928419" cy="2004689"/>
          </a:xfrm>
        </p:spPr>
        <p:txBody>
          <a:bodyPr/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Beschleunigungssensor 100g integriert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a-DK" sz="240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Schwingungen direkt am Prozess aufnehmen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Drahtlose Signalübertragung auf Tablet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a-DK" sz="240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30.000 1/min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a-DK" sz="240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Gleiche Störkontur wie Standard WZH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81317C-2418-4BC3-8C40-E48CFEBD4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795089" cy="118120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09A9CE8-E50E-4363-B295-F29A2A48E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4204" y="864330"/>
            <a:ext cx="1637980" cy="462794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C8A4DB-BA25-98B4-5CDB-EB71BFFAC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9876" y="5809147"/>
            <a:ext cx="4022308" cy="9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3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7472-11A3-9333-1A6C-6A2632E9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CEBE84-5FCD-739F-E183-249C83F6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746"/>
            <a:ext cx="12192000" cy="81229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74401B7-6557-FEFA-A487-DCCF901807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715DD0CA-7F1A-35D5-4E41-F13E3B0F65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114" y="4831556"/>
            <a:ext cx="6250525" cy="2163729"/>
          </a:xfrm>
          <a:solidFill>
            <a:schemeClr val="bg1">
              <a:lumMod val="95000"/>
              <a:alpha val="80000"/>
            </a:schemeClr>
          </a:solidFill>
        </p:spPr>
        <p:txBody>
          <a:bodyPr/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e-DE" sz="240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iTENDO² </a:t>
            </a:r>
            <a:r>
              <a:rPr lang="de-DE" sz="2400" err="1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seismo</a:t>
            </a:r>
            <a:r>
              <a:rPr lang="de-DE" sz="240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statische Ausführung mit Magnetsockel 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a-DK" sz="240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Sehr einfach im Maschinenraum positionierbar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da-DK" sz="240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Ohne Vorbereitung sofort Einsatzbereit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Drahtlose Signalübertragung auf Tablet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CBE2BB-5B8E-4B07-0897-8BB395813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5746"/>
            <a:ext cx="3795089" cy="11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9A9E8-A1A3-B21C-63AF-BB1E5CE3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Aktuelle Präsentation iTENDO²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2EB220-CBDB-6954-4D4B-A4D2514DD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21C5A2-942A-BD14-C807-676125F70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iTENDO²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230E6B4-61FC-F24B-4A14-61BE58BE3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9506119" cy="4159250"/>
          </a:xfrm>
        </p:spPr>
        <p:txBody>
          <a:bodyPr vert="horz" lIns="0" tIns="0" rIns="0" bIns="0" rtlCol="0" anchor="t">
            <a:noAutofit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Präsentation immer aktuell im iTENDO TEAMs Ordner: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de-DE" sz="2000">
                <a:hlinkClick r:id="rId4"/>
              </a:rPr>
              <a:t>https</a:t>
            </a:r>
            <a:r>
              <a:rPr lang="de-DE" sz="2000" dirty="0">
                <a:hlinkClick r:id="rId4"/>
              </a:rPr>
              <a:t>://schunkgmbh.sharepoint.com/:f:/r/sites/iTENDOGesamt-O365/Freigegebene%20Dokumente/065-%20Sales%20DE%20-%20EN/GERMAN/Pr%C3%A4sentationen?csf=1&amp;web=1&amp;e=5hOY9N</a:t>
            </a:r>
            <a:endParaRPr lang="de-DE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None/>
              <a:tabLst/>
              <a:defRPr/>
            </a:pPr>
            <a:endParaRPr lang="de-DE" sz="2400" dirty="0">
              <a:solidFill>
                <a:srgbClr val="003D6A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de-DE" sz="2400" dirty="0">
                <a:solidFill>
                  <a:srgbClr val="003D6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Freigaben für TEAMs Ordner werden von Thomas Wittkowski verwaltet.</a:t>
            </a:r>
          </a:p>
        </p:txBody>
      </p:sp>
    </p:spTree>
    <p:extLst>
      <p:ext uri="{BB962C8B-B14F-4D97-AF65-F5344CB8AC3E}">
        <p14:creationId xmlns:p14="http://schemas.microsoft.com/office/powerpoint/2010/main" val="38346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>
            <a:extLst>
              <a:ext uri="{FF2B5EF4-FFF2-40B4-BE49-F238E27FC236}">
                <a16:creationId xmlns:a16="http://schemas.microsoft.com/office/drawing/2014/main" id="{9DEEADB3-2983-452F-A118-37DEBA5223D1}"/>
              </a:ext>
            </a:extLst>
          </p:cNvPr>
          <p:cNvSpPr txBox="1">
            <a:spLocks/>
          </p:cNvSpPr>
          <p:nvPr/>
        </p:nvSpPr>
        <p:spPr>
          <a:xfrm>
            <a:off x="563855" y="347371"/>
            <a:ext cx="3750693" cy="1609580"/>
          </a:xfrm>
          <a:prstGeom prst="rect">
            <a:avLst/>
          </a:prstGeom>
        </p:spPr>
        <p:txBody>
          <a:bodyPr/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Ansprechpartner bei SCHUNK: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Wittkowski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 Spezialist iTENDO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thomas.wittkowski@de.schunk.com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Mobil: +49 151 72122408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B44670-A163-F2FF-6256-401BC0C4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" y="1956951"/>
            <a:ext cx="2211324" cy="14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47650" marR="0" indent="-24765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buFont typeface="Arial" panose="020B0604020202020204" pitchFamily="34" charset="0"/>
          <a:buChar char="•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03D6A"/>
            </a:solidFill>
            <a:effectLst/>
            <a:uLnTx/>
            <a:uFillTx/>
            <a:latin typeface="SCHUNK FagoPro-Regular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2dc31b-4603-4bcf-9b43-786d51794a5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F56DFC8AD63041B87C1EA088DFF653" ma:contentTypeVersion="12" ma:contentTypeDescription="Ein neues Dokument erstellen." ma:contentTypeScope="" ma:versionID="5be8354b14aa9a28e96b775858734bf0">
  <xsd:schema xmlns:xsd="http://www.w3.org/2001/XMLSchema" xmlns:xs="http://www.w3.org/2001/XMLSchema" xmlns:p="http://schemas.microsoft.com/office/2006/metadata/properties" xmlns:ns2="e22dc31b-4603-4bcf-9b43-786d51794a57" targetNamespace="http://schemas.microsoft.com/office/2006/metadata/properties" ma:root="true" ma:fieldsID="13b86c7b1f283b5dfd93389e6e809361" ns2:_="">
    <xsd:import namespace="e22dc31b-4603-4bcf-9b43-786d51794a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dc31b-4603-4bcf-9b43-786d51794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55B018-3B8F-47EB-8786-C7E981D94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56530-885F-40EA-889A-922B31D07FC4}">
  <ds:schemaRefs>
    <ds:schemaRef ds:uri="http://purl.org/dc/terms/"/>
    <ds:schemaRef ds:uri="http://schemas.microsoft.com/office/2006/documentManagement/types"/>
    <ds:schemaRef ds:uri="b28e9e37-3b6d-488c-b5db-f75c187e4f74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5a27d9e-055d-4cbf-a0ca-68df652b630a"/>
    <ds:schemaRef ds:uri="http://schemas.microsoft.com/office/2006/metadata/properties"/>
    <ds:schemaRef ds:uri="http://www.w3.org/XML/1998/namespace"/>
    <ds:schemaRef ds:uri="http://purl.org/dc/dcmitype/"/>
    <ds:schemaRef ds:uri="e22dc31b-4603-4bcf-9b43-786d51794a57"/>
  </ds:schemaRefs>
</ds:datastoreItem>
</file>

<file path=customXml/itemProps3.xml><?xml version="1.0" encoding="utf-8"?>
<ds:datastoreItem xmlns:ds="http://schemas.openxmlformats.org/officeDocument/2006/customXml" ds:itemID="{2EF2F2EE-2450-4B6C-9D5C-43D960A86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dc31b-4603-4bcf-9b43-786d51794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Words>149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</vt:lpstr>
      <vt:lpstr>iTENDO² der intelligente Weg zum optimalen Prozess</vt:lpstr>
      <vt:lpstr>PowerPoint Presentation</vt:lpstr>
      <vt:lpstr>PowerPoint Presentation</vt:lpstr>
      <vt:lpstr>Aktuelle Präsentation iTENDO²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lastModifiedBy>Wittkowski, Thomas</cp:lastModifiedBy>
  <cp:revision>10</cp:revision>
  <dcterms:created xsi:type="dcterms:W3CDTF">2022-07-14T15:38:34Z</dcterms:created>
  <dcterms:modified xsi:type="dcterms:W3CDTF">2025-11-19T10:31:05Z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0x01010090F56DFC8AD63041B87C1EA088DFF653</vt:lpwstr>
  </property>
  <property fmtid="{D5CDD505-2E9C-101B-9397-08002B2CF9AE}" pid="3" name="MediaServiceImageTags">
    <vt:lpwstr/>
  </property>
</Properties>
</file>