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Stroke module I HLM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HLM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808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80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HLM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Stroke module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Stroke module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Stroke module with optimized length, with pneumatic drive and pre-loaded crossed roller bearings, free from play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Compact. Loadable.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pattern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Cross roller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 adjustment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Module fastening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linear sliding movement is facilitated by a drive piston that is actuated with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Crossed roller guide design and solid design </a:t>
            </a:r>
            <a:r>
              <a:rPr lang="de-DE" sz="1200">
                <a:solidFill>
                  <a:srgbClr val="003D6A"/>
                </a:solidFill>
              </a:rPr>
              <a:t>ensured high load bearing capacities and end position accuracy in all installation positions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Pretensioned junction rollers </a:t>
            </a:r>
            <a:r>
              <a:rPr lang="de-DE" sz="1200">
                <a:solidFill>
                  <a:srgbClr val="003D6A"/>
                </a:solidFill>
              </a:rPr>
              <a:t>That means absolutely scope-free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basic load ratings </a:t>
            </a:r>
            <a:r>
              <a:rPr lang="de-DE" sz="1200">
                <a:solidFill>
                  <a:srgbClr val="003D6A"/>
                </a:solidFill>
              </a:rPr>
              <a:t>in all load directions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fixing bores and connection dimensions identical for LM series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Shock absorbers and proximity switches integrated in the projecting surfaces </a:t>
            </a:r>
            <a:r>
              <a:rPr lang="de-DE" sz="1200">
                <a:solidFill>
                  <a:srgbClr val="003D6A"/>
                </a:solidFill>
              </a:rPr>
              <a:t>for vibration-free movements and end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Rod lock by means of clamping cartridge </a:t>
            </a:r>
            <a:r>
              <a:rPr lang="de-DE" sz="1200">
                <a:solidFill>
                  <a:srgbClr val="003D6A"/>
                </a:solidFill>
              </a:rPr>
              <a:t>for safety in case of emergency stops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extend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retracted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0.5 .. 0.66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0.85 .. 1.39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1.62 .. 3.24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3.42 .. 5.64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