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Linearmodul I Hubmodul I HLM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808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80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HLM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Hubmodul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Hubmodul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Hubmodul mit optimierter Baulänge, mit Pneumatikantrieb und spielfrei vorgespannten Kreuzrollen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Kompakt. Belastbar.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Baukastenlochbild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Kreuzrollenführung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Dämpfungseinstellung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Modulbefestigung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lineare Schlittenbewegung erfolgt über einen mit Druckluft beaufschlagten Antriebskolben.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Führungsprinzip Kreuzrollen und solide Konstruktion </a:t>
            </a:r>
            <a:r>
              <a:rPr lang="de-DE" sz="1200">
                <a:solidFill>
                  <a:srgbClr val="003D6A"/>
                </a:solidFill>
              </a:rPr>
              <a:t>garantieren hohe Lastaufnahmen und Endlagengenauigkeiten in allen Einbaulagen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Vorgespannte Kreuzrollenführungen </a:t>
            </a:r>
            <a:r>
              <a:rPr lang="de-DE" sz="1200">
                <a:solidFill>
                  <a:srgbClr val="003D6A"/>
                </a:solidFill>
              </a:rPr>
              <a:t>dadurch absolut spielfrei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Tragzahlen </a:t>
            </a:r>
            <a:r>
              <a:rPr lang="de-DE" sz="1200">
                <a:solidFill>
                  <a:srgbClr val="003D6A"/>
                </a:solidFill>
              </a:rPr>
              <a:t>in allen Lastrichtungen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und Anschlussmaße identisch zur LM-Baureihe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Stoßdämpfer und Näherungsschalter integriert in die Projektionsflächen </a:t>
            </a:r>
            <a:r>
              <a:rPr lang="de-DE" sz="1200">
                <a:solidFill>
                  <a:srgbClr val="003D6A"/>
                </a:solidFill>
              </a:rPr>
              <a:t>für vibrationsfreie Bewegungen und Endlagenabfrage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Absenksperre durch Klemmpatrone realisiert </a:t>
            </a:r>
            <a:r>
              <a:rPr lang="de-DE" sz="1200">
                <a:solidFill>
                  <a:srgbClr val="003D6A"/>
                </a:solidFill>
              </a:rPr>
              <a:t>für Sicherheit bei Notstopps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ausfahren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Kraft einfahren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0.85 .. 1.39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1.62 .. 3.24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3.42 .. 5.64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