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gantry modules I Gantry axis I PMP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PMP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29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29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2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PMP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Gantry axis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Gantry axis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Linear axis with integrated pneumatic drive cylinder and pretensioned recirculating ball-bearing guides, free from play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Loadable. Modular. Precise.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pattern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Profiled rail guide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 adjustment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position adjustability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axis carriage is driven by a rodless pneumatic cylinder and precisely guided profiled rail guides.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moment load capacity </a:t>
            </a:r>
            <a:r>
              <a:rPr lang="de-DE" sz="1200">
                <a:solidFill>
                  <a:srgbClr val="003D6A"/>
                </a:solidFill>
              </a:rPr>
              <a:t>due to the use of high-performance profiled rail guides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degree of rigidity </a:t>
            </a:r>
            <a:r>
              <a:rPr lang="de-DE" sz="1200">
                <a:solidFill>
                  <a:srgbClr val="003D6A"/>
                </a:solidFill>
              </a:rPr>
              <a:t>due to special extruded profile geometry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 ground serration ensures high precision and surface quality of the base jaws as well as an increased service life </a:t>
            </a:r>
            <a:r>
              <a:rPr lang="de-DE" sz="1200">
                <a:solidFill>
                  <a:srgbClr val="003D6A"/>
                </a:solidFill>
              </a:rPr>
              <a:t>through machined locating surfaces for the guide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Efficient complete solutions </a:t>
            </a:r>
            <a:r>
              <a:rPr lang="de-DE" sz="1200">
                <a:solidFill>
                  <a:srgbClr val="003D6A"/>
                </a:solidFill>
              </a:rPr>
              <a:t>due to numerous axis combination possibilities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Manifold options </a:t>
            </a:r>
            <a:r>
              <a:rPr lang="de-DE" sz="1200">
                <a:solidFill>
                  <a:srgbClr val="003D6A"/>
                </a:solidFill>
              </a:rPr>
              <a:t>(cable drag chain, bellow, intermediate position, etc.) for special optimization to fit your particular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mounting bores </a:t>
            </a:r>
            <a:r>
              <a:rPr lang="de-DE" sz="1200">
                <a:solidFill>
                  <a:srgbClr val="003D6A"/>
                </a:solidFill>
              </a:rPr>
              <a:t>for numerous combinations with other components from the modular system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4176588"/>
                <a:gridCol xmlns:rel="http://schemas.openxmlformats.org/package/2006/relationships" xmlns:f="http://www.f.com" w="4176588"/>
              </a:tblGrid>
              <a:tr xmlns:rel="http://schemas.openxmlformats.org/package/2006/relationships" xmlns:f="http://www.f.com" h="2530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6.8 .. 8.8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