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Portalmodule I Portalachse I PMP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PMP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29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29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2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PMP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Portalachse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Portalachse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Linearachse mit integriertem pneumatischen Antriebszylinder und spielfrei vorgespannten Kugelumlaufführungen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Belastbar. Modular. Präzise.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Baukastenlochbild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Profilschienenführung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Dämpfungseinstellung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Endlageneinstellbarkeit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Achslaufwagen wird über einen kolbenstangenlosen Pneumatikzylinder angetrieben und mittels Profilschienenführungen präzise geführt.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Profil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Momentenbelastbarkeit </a:t>
            </a:r>
            <a:r>
              <a:rPr lang="de-DE" sz="1200">
                <a:solidFill>
                  <a:srgbClr val="003D6A"/>
                </a:solidFill>
              </a:rPr>
              <a:t>durch Einsatz leistungsfähiger Profilschienen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Achssteifigkeit </a:t>
            </a:r>
            <a:r>
              <a:rPr lang="de-DE" sz="1200">
                <a:solidFill>
                  <a:srgbClr val="003D6A"/>
                </a:solidFill>
              </a:rPr>
              <a:t>durch spezielle Ziehprofilgeometrie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Eine geschliffene Verzahnung sichert hohe Präzision und Oberflächengüte der Grundbacken sowie eine erhöhte Nutzungsdauer </a:t>
            </a:r>
            <a:r>
              <a:rPr lang="de-DE" sz="1200">
                <a:solidFill>
                  <a:srgbClr val="003D6A"/>
                </a:solidFill>
              </a:rPr>
              <a:t>durch bearbeitete Auflageflächen für die Führung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Wirtschaftliche Komplettlösungen </a:t>
            </a:r>
            <a:r>
              <a:rPr lang="de-DE" sz="1200">
                <a:solidFill>
                  <a:srgbClr val="003D6A"/>
                </a:solidFill>
              </a:rPr>
              <a:t>durch vielfältige Achskombinationsmöglichkeiten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Vielfältige Optionen </a:t>
            </a:r>
            <a:r>
              <a:rPr lang="de-DE" sz="1200">
                <a:solidFill>
                  <a:srgbClr val="003D6A"/>
                </a:solidFill>
              </a:rPr>
              <a:t>(Kabelschlepp, Faltenbalg, Zwischenposition usw.) zur speziellen Optimierung auf genau Ihren Anwendungsfall hin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Standardisierte Befestigungsbohrungen </a:t>
            </a:r>
            <a:r>
              <a:rPr lang="de-DE" sz="1200">
                <a:solidFill>
                  <a:srgbClr val="003D6A"/>
                </a:solidFill>
              </a:rPr>
              <a:t>für vielfältige Kombinationen mit anderen Bausteinen aus dem Montagebaukasten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4176588"/>
                <a:gridCol xmlns:rel="http://schemas.openxmlformats.org/package/2006/relationships" xmlns:f="http://www.f.com" w="4176588"/>
              </a:tblGrid>
              <a:tr xmlns:rel="http://schemas.openxmlformats.org/package/2006/relationships" xmlns:f="http://www.f.com" h="2530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6.8 .. 8.8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