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 module I Stroke module I KLM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KLM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8744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87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2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KLM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Stroke module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Stroke module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linear module with round guides and the most possible combinations from the modular assembly automation system.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More than 10,000 combination possibilities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Linear module with pneumatic drive and ball bushing guide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Robust. Reliable.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Mounting pattern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Ball bushing guide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Damping adjustment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 position adjustability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linear module is driven via a double-acting pneumatic cylinder which is integrated in the base body, and guided by two opposing guide rods.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 system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Double bearing of the guide shafts in the ball bushing </a:t>
            </a:r>
            <a:r>
              <a:rPr lang="de-DE" sz="1200">
                <a:solidFill>
                  <a:srgbClr val="003D6A"/>
                </a:solidFill>
              </a:rPr>
              <a:t>for high load bearing capacity and repeat accuracy &lt; 0.015 mm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Shock absorbers and proximity switches integrated in the projecting surfaces </a:t>
            </a:r>
            <a:r>
              <a:rPr lang="de-DE" sz="1200">
                <a:solidFill>
                  <a:srgbClr val="003D6A"/>
                </a:solidFill>
              </a:rPr>
              <a:t>for vibration-free movements and end position monitoring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Strongly dimensioned guide shafts </a:t>
            </a:r>
            <a:r>
              <a:rPr lang="de-DE" sz="1200">
                <a:solidFill>
                  <a:srgbClr val="003D6A"/>
                </a:solidFill>
              </a:rPr>
              <a:t>for high rigidity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basic load ratings </a:t>
            </a:r>
            <a:r>
              <a:rPr lang="de-DE" sz="1200">
                <a:solidFill>
                  <a:srgbClr val="003D6A"/>
                </a:solidFill>
              </a:rPr>
              <a:t>in all load directions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Standardized mounting bores </a:t>
            </a:r>
            <a:r>
              <a:rPr lang="de-DE" sz="1200">
                <a:solidFill>
                  <a:srgbClr val="003D6A"/>
                </a:solidFill>
              </a:rPr>
              <a:t>for numerous combinations with other components from the modular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Several intermediate positions possible </a:t>
            </a:r>
            <a:r>
              <a:rPr lang="de-DE" sz="1200">
                <a:solidFill>
                  <a:srgbClr val="003D6A"/>
                </a:solidFill>
              </a:rPr>
              <a:t>for maximum flexibility in applications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Rod lock by means of clamping cartridge </a:t>
            </a:r>
            <a:r>
              <a:rPr lang="de-DE" sz="1200">
                <a:solidFill>
                  <a:srgbClr val="003D6A"/>
                </a:solidFill>
              </a:rPr>
              <a:t>for safety in case of emergency stops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extend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retracted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25 .. 59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0.5 .. 0.66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13 .. 125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1.3 .. 2.14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25 .. 225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2.3 .. 5.18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6.8 .. 13.2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