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93" d="100"/>
          <a:sy n="93" d="100"/>
        </p:scale>
        <p:origin x="1128" y="7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JGP-P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JGP-P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JGP-P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high-performance gripper with diverse monitoring options – including inductive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Ten suitable sensor systems for the gripper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with T-slot guidance and the optimum price-performance ratio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Loadable. Alternative.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Bracket for sensors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T-slot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Piston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 firm focus on the essentials </a:t>
            </a:r>
            <a:r>
              <a:rPr lang="de-DE" sz="1200">
                <a:solidFill>
                  <a:srgbClr val="003D6A"/>
                </a:solidFill>
              </a:rPr>
              <a:t>for maximum profitability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Sturdy T-slot guidance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Maximum piston surface area </a:t>
            </a:r>
            <a:r>
              <a:rPr lang="de-DE" sz="1200">
                <a:solidFill>
                  <a:srgbClr val="003D6A"/>
                </a:solidFill>
              </a:rPr>
              <a:t>for maximum gripping forces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7104"/>
              </p:ext>
            </p:extLst>
          </p:nvPr>
        </p:nvGraphicFramePr>
        <p:xfrm>
          <a:off x="395413" y="1131590"/>
          <a:ext cx="8353174" cy="32553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220 .. 490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235 .. 520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0.17 .. 0.2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66 .. 75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0583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350 .. 920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375 .. 1050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1.75 .. 3.6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0.27 .. 0.35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6719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550 .. 1500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610 .. 1600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2.75 .. 5.5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6698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870 .. 2200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930 .. 2400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4.35 .. 8.75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0.9 .. 1.1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0153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1400 .. 4200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1520 .. 4450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7 .. 15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1.4 .. 1.9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160 .. 180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0176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2500 .. 6300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2800 .. 6900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12.5 .. 24.5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07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3800 .. 5050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4050 .. 5500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1762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5300 .. 7800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5600 .. 8300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8.7 .. 11.8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985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6600 .. 8200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6800 .. 8400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13.7 .. 17.2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300 .. 350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26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Bildschirmpräsentation (16:9)</PresentationFormat>
  <Paragraphs>122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2021-10-29T12:21:47Z</dcterms:modified>
</cp:coreProperties>
</file>