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Monitoring I Collision and overload sensor OPR I OPS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OPS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4363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436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43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OPS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Collision and overload sensor OPR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Collision and overload sensor OPR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Collision and overload protection with automatic reset for protecting robots and handling units against damage resulting from collisions or overload conditions.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300" b="1">
                <a:solidFill>
                  <a:schemeClr val="bg1"/>
                </a:solidFill>
              </a:rPr>
              <a:t>Compliant. Highly responsive. Easy monitoring.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Pneumatic pistons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Sensor system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Centering and mounting possibilities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Mounting flange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In case of a collision, the mounting flange will be deflected. This simultaneously actuates a sensor whose signal triggers the system’s emergency stop mechanism.</a:t>
            </a:r>
          </a:p>
          <a:p>
            <a:r>
              <a:rPr lang="de-DE" sz="1100">
                <a:solidFill>
                  <a:srgbClr val="003D6A"/>
                </a:solidFill>
              </a:rPr>
              <a:t>After deflection a manual reset of the OPS can be done and the unit can be returned into its original position.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Triggering force and torque can be adjusted via the operating pressure </a:t>
            </a:r>
            <a:r>
              <a:rPr lang="de-DE" sz="1200">
                <a:solidFill>
                  <a:srgbClr val="003D6A"/>
                </a:solidFill>
              </a:rPr>
              <a:t>for optimal protection of your robots and components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Integrated monitoring </a:t>
            </a:r>
            <a:r>
              <a:rPr lang="de-DE" sz="1200">
                <a:solidFill>
                  <a:srgbClr val="003D6A"/>
                </a:solidFill>
              </a:rPr>
              <a:t>for signal transmission without delay in case of collisions so that the robot can be stopped immediately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ISO adapter plates as an option </a:t>
            </a:r>
            <a:r>
              <a:rPr lang="de-DE" sz="1200">
                <a:solidFill>
                  <a:srgbClr val="003D6A"/>
                </a:solidFill>
              </a:rPr>
              <a:t>for easy assembly to most of robot types without any manufacturing costs/work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Axial deflection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Angular deflection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Deflection rotatory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Responsiveness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45 .. 360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