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93" d="100"/>
          <a:sy n="93" d="100"/>
        </p:scale>
        <p:origin x="1128" y="7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JGP-P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JGP-P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JGP-P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performancestarke Greifer mit diversen Abfragemöglichkeiten – auch induktiv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Zehn passende Sensorsysteme für den Greifer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2-Finger-Parallelgreifer mit T-Nuten-Gleitführung und bestem Preis-Leistungsverhältnis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Zuverlässig. Belastbar. Alternativ.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Halterung für Sensorik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T-Nuten-Gleitführung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Kolben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Konzentration auf das Wesentliche </a:t>
            </a:r>
            <a:r>
              <a:rPr lang="de-DE" sz="1200">
                <a:solidFill>
                  <a:srgbClr val="003D6A"/>
                </a:solidFill>
              </a:rPr>
              <a:t>für ein Maximum an Wirtschaftlichkeit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Widerstandsfähige T-Nuten-Gleitführung </a:t>
            </a:r>
            <a:r>
              <a:rPr lang="de-DE" sz="1200">
                <a:solidFill>
                  <a:srgbClr val="003D6A"/>
                </a:solidFill>
              </a:rPr>
              <a:t>für präzise Handhabung unterschiedlicher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Sensorzubehör </a:t>
            </a:r>
            <a:r>
              <a:rPr lang="de-DE" sz="1200">
                <a:solidFill>
                  <a:srgbClr val="003D6A"/>
                </a:solidFill>
              </a:rPr>
              <a:t>für vielfältige Abfragemöglichkeiten und Überwachung der Hubposition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Maximale Antriebskolbenfläche </a:t>
            </a:r>
            <a:r>
              <a:rPr lang="de-DE" sz="1200">
                <a:solidFill>
                  <a:srgbClr val="003D6A"/>
                </a:solidFill>
              </a:rPr>
              <a:t>für maximale Greifkräfte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Keilhakenprinzip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160646"/>
              </p:ext>
            </p:extLst>
          </p:nvPr>
        </p:nvGraphicFramePr>
        <p:xfrm>
          <a:off x="395413" y="1131590"/>
          <a:ext cx="8353174" cy="32553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04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220 .. 490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235 .. 520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1.1 .. 1.9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0.17 .. 0.2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66 .. 75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7513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350 .. 920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375 .. 1050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1.75 .. 3.6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0.27 .. 0.35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6269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550 .. 1500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610 .. 1600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2.75 .. 5.5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0.51 .. 0.63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0696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870 .. 2200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930 .. 2400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4.35 .. 8.75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0.9 .. 1.1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125 .. 145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1892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1400 .. 4200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1520 .. 4450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7 .. 15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1.4 .. 1.9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191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2500 .. 6300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2800 .. 6900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12.5 .. 24.5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2828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3800 .. 5050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4050 .. 5500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8939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5300 .. 7800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5600 .. 8300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8.7 .. 11.8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280 .. 320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113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6600 .. 8200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6800 .. 8400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13.7 .. 17.2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300 .. 350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85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Bildschirmpräsentation (16:9)</PresentationFormat>
  <Paragraphs>122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2021-10-29T12:21:34Z</dcterms:modified>
</cp:coreProperties>
</file>