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Rotary actuators I Universal swivel unit I SRU-mini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SRU-mini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47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47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1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SRU-mini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swivel unit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swivel unit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Highest performance from the smallest space, with a swivel time starting from 0.11 seconds.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Light and fast miniature swivel unit with multiple options such as fluid feed-through, hydraulic damping, elastomer damping, and a pneumatic center position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Fast. Compact. High Performance.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Bearing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When subjected to pressure, the two pneumatic pistons move their end faces in a straight line in their respective bores thus turning the pinion by means of the serrations on their sides.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Finely graded series with a steady increase in torque </a:t>
            </a:r>
            <a:r>
              <a:rPr lang="de-DE" sz="1200">
                <a:solidFill>
                  <a:srgbClr val="003D6A"/>
                </a:solidFill>
              </a:rPr>
              <a:t>for multiple cases of application, the correct size as a standard product is available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Always with large end position adjustability </a:t>
            </a:r>
            <a:r>
              <a:rPr lang="de-DE" sz="1200">
                <a:solidFill>
                  <a:srgbClr val="003D6A"/>
                </a:solidFill>
              </a:rPr>
              <a:t>for flexible adjustability of the swivel angle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Fluid feed-through can be used for gases, fluids, and vacuum </a:t>
            </a:r>
            <a:r>
              <a:rPr lang="de-DE" sz="1200">
                <a:solidFill>
                  <a:srgbClr val="003D6A"/>
                </a:solidFill>
              </a:rPr>
              <a:t>therefore no interfering hoses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scope-free end positions </a:t>
            </a:r>
            <a:r>
              <a:rPr lang="de-DE" sz="1200">
                <a:solidFill>
                  <a:srgbClr val="003D6A"/>
                </a:solidFill>
              </a:rPr>
              <a:t>for high accurancy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Middle position </a:t>
            </a:r>
            <a:r>
              <a:rPr lang="de-DE" sz="1200">
                <a:solidFill>
                  <a:srgbClr val="003D6A"/>
                </a:solidFill>
              </a:rPr>
              <a:t>for flexible manufacturing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Series extends </a:t>
            </a:r>
            <a:r>
              <a:rPr lang="de-DE" sz="1200">
                <a:solidFill>
                  <a:srgbClr val="003D6A"/>
                </a:solidFill>
              </a:rPr>
              <a:t>upwards with the SRU-plus, for a wide range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0.16 .. 0.2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0.24 .. 0.28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0.18 .. 0.26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0.6 .. 0.75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0.39 .. 0.54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0.47 .. 0.65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