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Rotary modules I Universal rotary unit I PR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12843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1284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127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Universal rotary unit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Universal rotary unit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Servo-electric rotary unit with angle of rotation &gt; 360°, precision gear and integrated electronics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Loadable. Flexible. Robust.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Brushless DC servomotor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Encoder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Control electronics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Harmonic Drive® gears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Brake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rotary unit has a Harmonic Drive®precision gear, which is directly driven by a brushless DC-servo drive.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Brushless DC servomotor </a:t>
            </a:r>
            <a:r>
              <a:rPr lang="de-DE" sz="1200">
                <a:solidFill>
                  <a:srgbClr val="003D6A"/>
                </a:solidFill>
              </a:rPr>
              <a:t>for flexible use by controlled position, velocity, and torque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High torque, velocity, and precision </a:t>
            </a:r>
            <a:r>
              <a:rPr lang="de-DE" sz="1200">
                <a:solidFill>
                  <a:srgbClr val="003D6A"/>
                </a:solidFill>
              </a:rPr>
              <a:t>for fast acceleration and short cycle times at a high precision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Fully integrated control and power electronics </a:t>
            </a:r>
            <a:r>
              <a:rPr lang="de-DE" sz="1200">
                <a:solidFill>
                  <a:srgbClr val="003D6A"/>
                </a:solidFill>
              </a:rPr>
              <a:t>for creating a decentralized control system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Versatile actuation options </a:t>
            </a:r>
            <a:r>
              <a:rPr lang="de-DE" sz="1200">
                <a:solidFill>
                  <a:srgbClr val="003D6A"/>
                </a:solidFill>
              </a:rPr>
              <a:t>for simple integration into existing control concepts via PROFIBUS-DP, or CAN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Standard connecting elements and integrated control concept </a:t>
            </a:r>
            <a:r>
              <a:rPr lang="de-DE" sz="1200">
                <a:solidFill>
                  <a:srgbClr val="003D6A"/>
                </a:solidFill>
              </a:rPr>
              <a:t>for extensive combination possibilities with other mechatronic modules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</a:tblGrid>
              <a:tr xmlns:rel="http://schemas.openxmlformats.org/package/2006/relationships" xmlns:f="http://www.f.com" h="25308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Nominal torque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torque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RPM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[1/min]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3.6 .. 10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16 .. 51.2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25 .. 78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12.8 .. 44.8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20.8 .. 58.4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25 .. 78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22.4 .. 88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61.6 .. 184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13 .. 42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