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Drehmodule I Universaldreheinheit I PR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284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28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7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Universaldreheinheit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Universaldreheinheit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Servoelektrische Dreheinheit mit einem Drehwinkel &gt; 360°, Präzisionsgetriebe und integrierter Elektronik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Flexibel.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Bürstenloser DC-Servomotor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Encoder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Steuerelektronik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Harmonic Drive®-Getriebe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Bremse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Dreheinheit verfügt über ein Harmonic Drive®-Präzisionsgetriebe, welches direkt über einen bürstenlosen DC-Servomotor angetrieben wird.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Bürstenloser DC-Servomotor </a:t>
            </a:r>
            <a:r>
              <a:rPr lang="de-DE" sz="1200">
                <a:solidFill>
                  <a:srgbClr val="003D6A"/>
                </a:solidFill>
              </a:rPr>
              <a:t>für den flexiblen Einsatz durch die Regelbarkeit von Position, Geschwindigkeit und Drehmoment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Hohes Drehmoment, Geschwindigkeit und Genauigkeit </a:t>
            </a:r>
            <a:r>
              <a:rPr lang="de-DE" sz="1200">
                <a:solidFill>
                  <a:srgbClr val="003D6A"/>
                </a:solidFill>
              </a:rPr>
              <a:t>für schnelles Beschleunigen und kurze Taktzeiten bei hoher Präzision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Komplette Integration der Regel- und Leistungselektronik </a:t>
            </a:r>
            <a:r>
              <a:rPr lang="de-DE" sz="1200">
                <a:solidFill>
                  <a:srgbClr val="003D6A"/>
                </a:solidFill>
              </a:rPr>
              <a:t>zum Aufbau eines dezentralen Steuerungssystems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Ansteuerungsmöglichkeiten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über PROFIBUS-DP oder CAN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Standardverbindungselemente und durchgängiges Steuerungskonzept </a:t>
            </a:r>
            <a:r>
              <a:rPr lang="de-DE" sz="1200">
                <a:solidFill>
                  <a:srgbClr val="003D6A"/>
                </a:solidFill>
              </a:rPr>
              <a:t>für umfangreiche Kombinatorik mit anderen Mechatronik-Modulen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16 .. 51.2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12.8 .. 44.8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20.8 .. 58.4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25 .. 78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22.4 .. 88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61.6 .. 184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