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modules I Vane swivel unit I RM-W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RM-W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30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30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RM-W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Vane swivel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Vane swivel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Vane swivel unit with high torque for fast rotation tasks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Compact.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Stop lever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pattern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Robust bearing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damping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drive is pneumatic and based on the rotor principle. The rotary table is very robust due to axial and radial bearings.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Swivel angle adjustment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Stop system with integrated fine adjustment of rotation angle </a:t>
            </a:r>
            <a:r>
              <a:rPr lang="de-DE" sz="1200">
                <a:solidFill>
                  <a:srgbClr val="003D6A"/>
                </a:solidFill>
              </a:rPr>
              <a:t>for sensitive adjustment of end positions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Direct drive of the rotary table with integrated rotor cylinder </a:t>
            </a:r>
            <a:r>
              <a:rPr lang="de-DE" sz="1200">
                <a:solidFill>
                  <a:srgbClr val="003D6A"/>
                </a:solidFill>
              </a:rPr>
              <a:t>ensured highest repeat accuracies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Very compact design </a:t>
            </a:r>
            <a:r>
              <a:rPr lang="de-DE" sz="1200">
                <a:solidFill>
                  <a:srgbClr val="003D6A"/>
                </a:solidFill>
              </a:rPr>
              <a:t>for minimal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Solid axial and radial bearings for the rotary table </a:t>
            </a:r>
            <a:r>
              <a:rPr lang="de-DE" sz="1200">
                <a:solidFill>
                  <a:srgbClr val="003D6A"/>
                </a:solidFill>
              </a:rPr>
              <a:t>for high load bearing capacities in all directions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End-position monitoring </a:t>
            </a:r>
            <a:r>
              <a:rPr lang="de-DE" sz="1200">
                <a:solidFill>
                  <a:srgbClr val="003D6A"/>
                </a:solidFill>
              </a:rPr>
              <a:t>with optional standardized monitoring sets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shock absorbers with adjustable absorption characteristics </a:t>
            </a:r>
            <a:r>
              <a:rPr lang="de-DE" sz="1200">
                <a:solidFill>
                  <a:srgbClr val="003D6A"/>
                </a:solidFill>
              </a:rPr>
              <a:t>for optimal damping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mounting bores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