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Drehmodule I Schwenkflügel I RM-W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RM-W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30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3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RM-W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Schwenkflügel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Schwenkflügel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Schwenkflügel mit hohem Drehmoment für schnelle Schwenkaufgaben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Kompakt.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Anschlaghebel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Baukastenlochbild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Robuste Lagerung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Endlagendämpfung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Antrieb erfolgt pneumatisch über das Schwenkflügelprinzip. Der Drehteller ist durch Axial- und Radiallager sehr robust gelagert.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Schwenkwinkeleinstellung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Anschlagsystem mit integrierter Drehwinkelfeineinstellung </a:t>
            </a:r>
            <a:r>
              <a:rPr lang="de-DE" sz="1200">
                <a:solidFill>
                  <a:srgbClr val="003D6A"/>
                </a:solidFill>
              </a:rPr>
              <a:t>zur sensiblen Einstellung der Endlagen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Direkter Antrieb des Drehtellers mit integriertem Schwenkflügelzylinder </a:t>
            </a:r>
            <a:r>
              <a:rPr lang="de-DE" sz="1200">
                <a:solidFill>
                  <a:srgbClr val="003D6A"/>
                </a:solidFill>
              </a:rPr>
              <a:t>garantiert höchste Wiederholgenauigkeiten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Äußerst kompakte Bauweise </a:t>
            </a:r>
            <a:r>
              <a:rPr lang="de-DE" sz="1200">
                <a:solidFill>
                  <a:srgbClr val="003D6A"/>
                </a:solidFill>
              </a:rPr>
              <a:t>für minimale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Solide Axial- und Radiallagerung des Drehtellers </a:t>
            </a:r>
            <a:r>
              <a:rPr lang="de-DE" sz="1200">
                <a:solidFill>
                  <a:srgbClr val="003D6A"/>
                </a:solidFill>
              </a:rPr>
              <a:t>für hohe Lastaufnahmen in allen Richtungen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Endlagenabfrage </a:t>
            </a:r>
            <a:r>
              <a:rPr lang="de-DE" sz="1200">
                <a:solidFill>
                  <a:srgbClr val="003D6A"/>
                </a:solidFill>
              </a:rPr>
              <a:t>über optionale, standardisierte Abfragesets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Stoßdämpfer mit verstellbarer Dämpferkennlinie </a:t>
            </a:r>
            <a:r>
              <a:rPr lang="de-DE" sz="1200">
                <a:solidFill>
                  <a:srgbClr val="003D6A"/>
                </a:solidFill>
              </a:rPr>
              <a:t>für optimale Dämpfung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