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modules I Universal rotary unit I PRH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PRH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50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50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56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PRH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rotary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rotary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accurate miniature rotary module with integrated control electronics.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0.004° repeat accuracy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Servo-electric miniature rotary unit with angle of rotation &gt; 360°, center bore, and precision gear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Precise. Compact. Bus capable.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with gear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Control electronics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Electrical connection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rotary unit has a Harmonic Drive®precision gear, which is directly driven by a brushless DC-servo drive.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Brushless DC servomotor </a:t>
            </a:r>
            <a:r>
              <a:rPr lang="de-DE" sz="1200">
                <a:solidFill>
                  <a:srgbClr val="003D6A"/>
                </a:solidFill>
              </a:rPr>
              <a:t>for flexible use by controlled position, velocity, and torque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torque, velocity, and precision </a:t>
            </a:r>
            <a:r>
              <a:rPr lang="de-DE" sz="1200">
                <a:solidFill>
                  <a:srgbClr val="003D6A"/>
                </a:solidFill>
              </a:rPr>
              <a:t>for fast acceleration and short cycle times at a high precision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Fully integrated control and power electronics </a:t>
            </a:r>
            <a:r>
              <a:rPr lang="de-DE" sz="1200">
                <a:solidFill>
                  <a:srgbClr val="003D6A"/>
                </a:solidFill>
              </a:rPr>
              <a:t>for creating a decentralized control system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Versatile actuation options </a:t>
            </a:r>
            <a:r>
              <a:rPr lang="de-DE" sz="1200">
                <a:solidFill>
                  <a:srgbClr val="003D6A"/>
                </a:solidFill>
              </a:rPr>
              <a:t>for simple integration into existing control concepts via PROFIBUS-DP, or CAN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protection class </a:t>
            </a:r>
            <a:r>
              <a:rPr lang="de-DE" sz="1200">
                <a:solidFill>
                  <a:srgbClr val="003D6A"/>
                </a:solidFill>
              </a:rPr>
              <a:t>up to IP65 for use in very dirty environments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design </a:t>
            </a:r>
            <a:r>
              <a:rPr lang="de-DE" sz="1200">
                <a:solidFill>
                  <a:srgbClr val="003D6A"/>
                </a:solidFill>
              </a:rPr>
              <a:t>for minimal interfering contours and for use in confined spaces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</a:tblGrid>
              <a:tr xmlns:rel="http://schemas.openxmlformats.org/package/2006/relationships" xmlns:f="http://www.f.com" h="25308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Peak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speed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RPM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mass moment of inertia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1.8 .. 4.8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35 .. 117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0.005 .. 0.057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1.8 .. 4.2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4.5 .. 11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35 .. 117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0.012 .. 0.125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3.5 .. 6.8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0.04 .. 0.3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