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Drehmodule I Universaldreheinheit I PRH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PRH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5508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550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56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PRH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Universaldreheinheit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Universaldreheinheit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Das präziseste Miniatur-Drehmodul mit integrierter Steuerungselektronik.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0,004° Wiederholgenauigkeit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Servoelektrische Miniaturdreheinheit mit einem Drehwinkel &gt; 360°, Mittenbohrung und Präzisionsgetriebe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Präzise. Kompakt. Busfähig.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 mit Getriebe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Steuerelektronik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Elektrischer Anschluss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Dreheinheit verfügt über ein Harmonic Drive®-Präzisionsgetriebe, welches direkt über einen bürstenlosen DC-Servomotor angetrieben wird.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Bürstenloser DC-Servomotor </a:t>
            </a:r>
            <a:r>
              <a:rPr lang="de-DE" sz="1200">
                <a:solidFill>
                  <a:srgbClr val="003D6A"/>
                </a:solidFill>
              </a:rPr>
              <a:t>für den flexiblen Einsatz durch die Regelbarkeit von Position, Geschwindigkeit und Drehmoment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Hohes Drehmoment, Geschwindigkeit und Genauigkeit </a:t>
            </a:r>
            <a:r>
              <a:rPr lang="de-DE" sz="1200">
                <a:solidFill>
                  <a:srgbClr val="003D6A"/>
                </a:solidFill>
              </a:rPr>
              <a:t>für schnelles Beschleunigen und kurze Taktzeiten bei hoher Präzision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Komplette Integration der Regel- und Leistungselektronik </a:t>
            </a:r>
            <a:r>
              <a:rPr lang="de-DE" sz="1200">
                <a:solidFill>
                  <a:srgbClr val="003D6A"/>
                </a:solidFill>
              </a:rPr>
              <a:t>zum Aufbau eines dezentralen Steuerungssystems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Vielfältige Ansteuerungsmöglichkeiten </a:t>
            </a:r>
            <a:r>
              <a:rPr lang="de-DE" sz="1200">
                <a:solidFill>
                  <a:srgbClr val="003D6A"/>
                </a:solidFill>
              </a:rPr>
              <a:t>zur einfachen Einbindung in bestehende Steuerungskonzepte über PROFIBUS-DP oder CAN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Schutzart </a:t>
            </a:r>
            <a:r>
              <a:rPr lang="de-DE" sz="1200">
                <a:solidFill>
                  <a:srgbClr val="003D6A"/>
                </a:solidFill>
              </a:rPr>
              <a:t>bis IP65 zum Einsatz in stark verschmutzten Umgebungen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Bauweise </a:t>
            </a:r>
            <a:r>
              <a:rPr lang="de-DE" sz="1200">
                <a:solidFill>
                  <a:srgbClr val="003D6A"/>
                </a:solidFill>
              </a:rPr>
              <a:t>für eine minimale Störkontur und den Einsatz auf engstem Raum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</a:tblGrid>
              <a:tr xmlns:rel="http://schemas.openxmlformats.org/package/2006/relationships" xmlns:f="http://www.f.com" h="253080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Spitzendrehmoment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zul. Massenträgheitsmoment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[kgm²]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0.75 .. 2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1.8 .. 4.8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35 .. 117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60 .. 200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0.005 .. 0.057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1.8 .. 4.2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4.5 .. 11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35 .. 117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60 .. 200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0.012 .. 0.125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3.5 .. 6.8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9 .. 28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60 .. 200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0.04 .. 0.3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