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 heads I Swivel heads I SKE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SKE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45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4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43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SKE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Swivel heads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Swivel heads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Swivel head with 90° swivel angle and single-piston drive for simple swiveling tasks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Fast. Productive.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adjustability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Flow control valves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Screw connection diagram for adapter plates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 double-acting piston integrated in the housing turns the die 90° swivel axis. The piston speed is restricted by flow control couplings, ensuring that it travels cleanly to the end position.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90° swivel head </a:t>
            </a:r>
            <a:r>
              <a:rPr lang="de-DE" sz="1200">
                <a:solidFill>
                  <a:srgbClr val="003D6A"/>
                </a:solidFill>
              </a:rPr>
              <a:t>with integrated end position stops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weight and compact design </a:t>
            </a:r>
            <a:r>
              <a:rPr lang="de-DE" sz="1200">
                <a:solidFill>
                  <a:srgbClr val="003D6A"/>
                </a:solidFill>
              </a:rPr>
              <a:t>for short cycle times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interfaces to many grippers in the RH series </a:t>
            </a:r>
            <a:r>
              <a:rPr lang="de-DE" sz="1200">
                <a:solidFill>
                  <a:srgbClr val="003D6A"/>
                </a:solidFill>
              </a:rPr>
              <a:t>for fast gripper assembly without using intermediate plates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