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Schwenkeinheiten I Universalschwenkeinheit I SRU-plus-D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SRU-plus-D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51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5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45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SRU-plus-D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Universalschwenkeinheit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Universalschwenkeinheit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 einsetzbare Einheit für pneumatische Schwenk- und Wendebewegungen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Schnell. Leistungsfähig.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Induktive Abfrage mit fester Schaltnocke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Schwenkwinkeleinstellung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Drehdurchführung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Anschlüsse für Fluiddurchführung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Anschlüsse für Elektrische Drehdurchführung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Sauber abgestufte Baureihe mit gleichmäßigem Drehmomentwachstum </a:t>
            </a:r>
            <a:r>
              <a:rPr lang="de-DE" sz="1200">
                <a:solidFill>
                  <a:srgbClr val="003D6A"/>
                </a:solidFill>
              </a:rPr>
              <a:t>für viele Anwendungsfälle ist die richtige Größe als Standardprodukt lieferbar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Schwenkwinkel 90° oder 180° wählbar </a:t>
            </a:r>
            <a:r>
              <a:rPr lang="de-DE" sz="1200">
                <a:solidFill>
                  <a:srgbClr val="003D6A"/>
                </a:solidFill>
              </a:rPr>
              <a:t>absolute Flexibilität bei der Auswahl des Schwenkwinkels, anwendungsspezifische Winkel sind auf Anfrage erhältlich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Antriebsseitig M12-Steckverbinder für elektrische Drehdurchführung </a:t>
            </a:r>
            <a:r>
              <a:rPr lang="de-DE" sz="1200">
                <a:solidFill>
                  <a:srgbClr val="003D6A"/>
                </a:solidFill>
              </a:rPr>
              <a:t>für einfache Inbetriebnahme und Wartung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Mittelstellung pneumatisch oder verriegelt wählbar </a:t>
            </a:r>
            <a:r>
              <a:rPr lang="de-DE" sz="1200">
                <a:solidFill>
                  <a:srgbClr val="003D6A"/>
                </a:solidFill>
              </a:rPr>
              <a:t>die verriegelte Mittelstellung lässt sich unter Last entriegeln. Aus beiden Arten der Mittelstellung kann immer in jede Richtung weitergeschwenkt werden.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Fluiddurchführung für Gase, Flüssigkeiten und Vakuum nutzbar </a:t>
            </a:r>
            <a:r>
              <a:rPr lang="de-DE" sz="1200">
                <a:solidFill>
                  <a:srgbClr val="003D6A"/>
                </a:solidFill>
              </a:rPr>
              <a:t>dadurch entfallen störende Verschlauchungen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Elektrische Drehdurchführung </a:t>
            </a:r>
            <a:r>
              <a:rPr lang="de-DE" sz="1200">
                <a:solidFill>
                  <a:srgbClr val="003D6A"/>
                </a:solidFill>
              </a:rPr>
              <a:t>für die dauerhaft betriebssichere Durchführung von Sensor und Aktorsignalen, Busdurchführung auf Anfrage erhältlich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Wahlweise elektronische Magnetschalter oder induktive Näherungsschalter </a:t>
            </a:r>
            <a:r>
              <a:rPr lang="de-DE" sz="1200">
                <a:solidFill>
                  <a:srgbClr val="003D6A"/>
                </a:solidFill>
              </a:rPr>
              <a:t>für absolute Variabilität in der Positionsabfrage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Austauschbare, eingeschraubte Führungshülsen (Laufbuchsen) </a:t>
            </a:r>
            <a:r>
              <a:rPr lang="de-DE" sz="1200">
                <a:solidFill>
                  <a:srgbClr val="003D6A"/>
                </a:solidFill>
              </a:rPr>
              <a:t>ermöglichen die einfache Wartung und schnellen Austausch nach vielen Millionen Zyklen.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1.2 .. 2.61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1.6 .. 3.45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2.4 .. 4.4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13.4 .. 14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2.65 .. 5.2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4.2 .. 8.75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50.3 .. 52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9.4 .. 14.95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70 .. 72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12.8 .. 19.95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