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Backenschnellwechselsystem I BSWS-PGZN-plus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BSWS-PGZN-plus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052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05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4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BSWS-PGZN-plus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Backenschnellwechselsystem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Backenschnellwechselsystem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90 % Rüstzeitreduzierung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b="1">
                <a:solidFill>
                  <a:srgbClr val="003D6A"/>
                </a:solidFill>
              </a:rPr>
              <a:t>Das Backenschnellwechselsystem BSWS ermöglicht einen schnellen und manuellen Aufsatzbackenwechsel am Greifer. Pro Greiferbacke wird ein Adapterbolzen (BSWS-A) benötigt sowie eine Basis (BSWS-B). Für eine umgekehrte Montage ohne Höhenaufbau benötigen Sie pro Greifbacke einen Adapterbolzen (BSWS-AR) sowie einen Bausatz (BSWS-UR). Als weiterer Effekt liegen bei BSWS-UR keine störenden Befestigungsbohrungen in Ihrer Fingerkontur mehr vor.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Produktiv. Flexibel. Kosteneffizient.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Verriegelungsbolzen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Sicherungselement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Innensechskant-Schlüssel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Adapterbolzen BSWS-A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Verschraubung zur Befestigung am Greifer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800">
                <a:solidFill>
                  <a:srgbClr val="003D6A"/>
                </a:solidFill>
              </a:rPr>
              <a:t>Pro Greiferbacke wird ein Adapterbolzen (BSWS-A) benötigt sowie eine Basis (BSWS-B). Für eine umgekehrte Montage ohne Höhenaufbau werden pro Greifbacke ein Adapterbolzen (BSWS-AR) sowie ein Bausatz (BSWS-UR) benötigt. Das BSWS besteht aus einer Basis, die fest mit dem Greifer verschraubt wird, und zwei Adapterbolzen, die an den zu wechselnden Aufsatzbacken befestigt werden.</a:t>
            </a:r>
          </a:p>
          <a:p>
            <a:r>
              <a:rPr lang="de-DE" sz="800">
                <a:solidFill>
                  <a:srgbClr val="003D6A"/>
                </a:solidFill>
              </a:rPr>
              <a:t>Die formschlüssige Verriegelungsmechanik gewährleistet den schnellen Austausch der Greiferfinger.</a:t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Universelle Einsatzmöglichkeiten </a:t>
            </a:r>
            <a:r>
              <a:rPr lang="de-DE" sz="1200">
                <a:solidFill>
                  <a:srgbClr val="003D6A"/>
                </a:solidFill>
              </a:rPr>
              <a:t>ein einziger Greifer kann durch das BSWS universell in verschiedenen Applikationen eingesetzt werden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Manueller Backenwechsel über die Verriegelungsmechanik </a:t>
            </a:r>
            <a:r>
              <a:rPr lang="de-DE" sz="1200">
                <a:solidFill>
                  <a:srgbClr val="003D6A"/>
                </a:solidFill>
              </a:rPr>
              <a:t>einfach und schnell für hohe Flexibilität der Greifer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Zeitersparnis beim Umrüsten von Applikationen </a:t>
            </a:r>
            <a:r>
              <a:rPr lang="de-DE" sz="1200">
                <a:solidFill>
                  <a:srgbClr val="003D6A"/>
                </a:solidFill>
              </a:rPr>
              <a:t>durch das Wechseln der Greiferfinger können verschiedene Werkstücke gehandhabt werden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Alternative Anbaumöglichkeit des Verriegelungsbolzens in die Grundbacken </a:t>
            </a:r>
            <a:r>
              <a:rPr lang="de-DE" sz="1200">
                <a:solidFill>
                  <a:srgbClr val="003D6A"/>
                </a:solidFill>
              </a:rPr>
              <a:t>für nicht aufbauende Wechselmöglichkeit und freie Backengestaltungsmöglichkeiten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Anzahl Bolzen je Ident.-Nr.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0.002 .. 0.2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0.005 .. 0.34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0.011 .. 0.66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0.024 .. 1.19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0.044 .. 2.1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0.077 .. 3.5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0.16 .. 0.9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0.3 .. 1.5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