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Special Gripper I Magnetic gripper I GSW-M</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GSW-M</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10205.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1020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79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GSW-M</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Magnetic gripper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Magnetic gripper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The simplest solution for the integration of magnetic grippers in the machine tools.</a:t>
            </a:r>
            <a:endParaRPr lang="de-DE" sz="1013" b="1">
              <a:solidFill>
                <a:srgbClr val="003D6A"/>
              </a:solidFill>
            </a:endParaRPr>
          </a:p>
          <a:p>
            <a:endParaRPr lang="de-DE" sz="1013" b="1">
              <a:solidFill>
                <a:srgbClr val="00446B"/>
              </a:solidFill>
            </a:endParaRPr>
          </a:p>
          <a:p>
            <a:r>
              <a:rPr lang="de-DE" sz="1013" b="1">
                <a:solidFill>
                  <a:srgbClr val="00446B"/>
                </a:solidFill>
              </a:rPr>
              <a:t>0 W electricity requirement, actuation via cooling lubricant</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Magnetic gripper for spindle interfaces for handling flat components</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800" b="1">
                <a:solidFill>
                  <a:schemeClr val="bg1"/>
                </a:solidFill>
              </a:rPr>
              <a:t>Cost-effective. Productive. Compliant.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Overpressure valve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Media supply</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Permanent magnet</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Drain valve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Rubber friction ring</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800">
                <a:solidFill>
                  <a:srgbClr val="003D6A"/>
                </a:solidFill>
              </a:rPr>
              <a:t>The gripper can be used in any machine which provides compressed air or lubricating coolants supply via the toolholder mounting.</a:t>
            </a:r>
          </a:p>
          <a:p>
            <a:r>
              <a:rPr lang="de-DE" sz="800">
                <a:solidFill>
                  <a:srgbClr val="003D6A"/>
                </a:solidFill>
              </a:rPr>
              <a:t>The magnetic gripper GSW-M is placed on the workpiece and pressed 20 mm deep. The spring force (Fc) of the ejector must be overcome. (In addition, there is a reserve or compensation stroke of 9 mm.)</a:t>
            </a:r>
          </a:p>
          <a:p>
            <a:r>
              <a:rPr lang="de-DE" sz="800">
                <a:solidFill>
                  <a:srgbClr val="003D6A"/>
                </a:solidFill>
              </a:rPr>
              <a:t>The stroke causes the permanent magnet to approach the workpiece and the workpiece is firmly held by the magnet. To place the workpiece, the gripper is actuated with compressed air or coolant. During the placement, the gripper continuously supplies coolant or compressed air via the outlet port.</a:t>
            </a:r>
          </a:p>
          <a:p>
            <a:r>
              <a:rPr lang="de-DE" sz="8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Thread</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Low-cost module </a:t>
            </a:r>
            <a:r>
              <a:rPr lang="de-DE" sz="1200">
                <a:solidFill>
                  <a:srgbClr val="003D6A"/>
                </a:solidFill>
              </a:rPr>
              <a:t>for flexible automation in your machine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Fast, automated gripper changeover </a:t>
            </a:r>
            <a:r>
              <a:rPr lang="de-DE" sz="1200">
                <a:solidFill>
                  <a:srgbClr val="003D6A"/>
                </a:solidFill>
              </a:rPr>
              <a:t>from the gripper to the storage rack</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Fully automated workpiece changeover </a:t>
            </a:r>
            <a:r>
              <a:rPr lang="de-DE" sz="1200">
                <a:solidFill>
                  <a:srgbClr val="003D6A"/>
                </a:solidFill>
              </a:rPr>
              <a:t>without robot or gantry system</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Universally </a:t>
            </a:r>
            <a:r>
              <a:rPr lang="de-DE" sz="1200">
                <a:solidFill>
                  <a:srgbClr val="003D6A"/>
                </a:solidFill>
              </a:rPr>
              <a:t>suitable for many different workpieces</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tblGrid>
              <a:tr xmlns:rel="http://schemas.openxmlformats.org/package/2006/relationships" xmlns:f="http://www.f.com" h="253080">
                <a:tc gridSpan="7">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Holding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Recommended workpiece 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permissible speed</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Nominal operating pressure compressed air</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Nominal operating pressure coolant</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[1/min]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[bar]</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[bar]</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