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Spezialgreifer I Magnetgreifer I GSW-M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GSW-M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0205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020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79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GSW-M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Magnetgreifer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Magnetgreifer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Die einfachste Lösung für die Einbindung von Magnetgreifern in Werkzeugmaschinen.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0 W Strombedarf, Betätigung über Kühlschmiermittel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Magnetgreifer für Spindelschnittstellen für die Handhabung von flächigen Bauteilen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800" b="1">
                <a:solidFill>
                  <a:schemeClr val="bg1"/>
                </a:solidFill>
              </a:rPr>
              <a:t>Kosteneffizient. Produktiv. Nachgiebig.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Überdruckventil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Medienzuführung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Permanentmagnet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Ablassventil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Gummi-Reibring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700">
                <a:solidFill>
                  <a:srgbClr val="003D6A"/>
                </a:solidFill>
              </a:rPr>
              <a:t>Der Greifer kann in jeder Maschine eingesetzt werden, die eine Druckluft- oder Kühlschmiermittelversorgung über die Werkzeugaufnahme zur Verfügung stellt.</a:t>
            </a:r>
          </a:p>
          <a:p>
            <a:r>
              <a:rPr lang="de-DE" sz="700">
                <a:solidFill>
                  <a:srgbClr val="003D6A"/>
                </a:solidFill>
              </a:rPr>
              <a:t>Der Magnetgreifer GSW-M wird auf das Werkstück aufgesetzt und 20 mm tief angedrückt. Dabei muss die Federkraft des Stempels Fc überwunden werden. (Zusätzlich gibt es einen Reserve- bzw. Ausgleichshub von 9 mm.)</a:t>
            </a:r>
          </a:p>
          <a:p>
            <a:r>
              <a:rPr lang="de-DE" sz="700">
                <a:solidFill>
                  <a:srgbClr val="003D6A"/>
                </a:solidFill>
              </a:rPr>
              <a:t>Durch den Hub wird der Permanentmagnet dem Werkstück angenähert und das Werkstück magnetisch festgehalten. Zum Ablegen des Werkstücks wird der Greifer mit Druckluft- oder Kühlschmiermittel beaufschlagt. Während des Ablegens gibt der Greifer über die Austrittsöffnung kontinuierlich Kühlschmiermittel bzw. Druckluft ab.</a:t>
            </a:r>
          </a:p>
          <a:p>
            <a:r>
              <a:rPr lang="de-DE" sz="7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Gewinde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Preiswerte Einheit </a:t>
            </a:r>
            <a:r>
              <a:rPr lang="de-DE" sz="1200">
                <a:solidFill>
                  <a:srgbClr val="003D6A"/>
                </a:solidFill>
              </a:rPr>
              <a:t>für eine flexible Automatisierung in Ihrer Maschine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Schnelles, automatisiertes Einwechseln </a:t>
            </a:r>
            <a:r>
              <a:rPr lang="de-DE" sz="1200">
                <a:solidFill>
                  <a:srgbClr val="003D6A"/>
                </a:solidFill>
              </a:rPr>
              <a:t>des Greifers aus dem Werkzeugmagazin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Vollautomatischer Werkstückwechsel </a:t>
            </a:r>
            <a:r>
              <a:rPr lang="de-DE" sz="1200">
                <a:solidFill>
                  <a:srgbClr val="003D6A"/>
                </a:solidFill>
              </a:rPr>
              <a:t>ohne Roboter- oder Portaleinsatz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Universell </a:t>
            </a:r>
            <a:r>
              <a:rPr lang="de-DE" sz="1200">
                <a:solidFill>
                  <a:srgbClr val="003D6A"/>
                </a:solidFill>
              </a:rPr>
              <a:t>für viele verschiedene Werkstücke geeignet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Haltekraft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zul. Drehzahl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Nennbetriebsdruck Druckluft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Nennbetriebsdruck Kühlmittel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[bar]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[bar]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