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Special Gripper I Gripper with shaft interface I GSW-B-AGE</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GSW-B-AGE</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8025.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80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80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GSW-B-AGE</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Gripper with shaft interface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Gripper with shaft interface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simplest solution for the integration of SCHUNK grippers with compensation unit in the machine tools.</a:t>
            </a:r>
            <a:endParaRPr lang="de-DE" sz="1013" b="1">
              <a:solidFill>
                <a:srgbClr val="003D6A"/>
              </a:solidFill>
            </a:endParaRPr>
          </a:p>
          <a:p>
            <a:endParaRPr lang="de-DE" sz="1013" b="1">
              <a:solidFill>
                <a:srgbClr val="00446B"/>
              </a:solidFill>
            </a:endParaRPr>
          </a:p>
          <a:p>
            <a:r>
              <a:rPr lang="de-DE" sz="1013" b="1">
                <a:solidFill>
                  <a:srgbClr val="00446B"/>
                </a:solidFill>
              </a:rPr>
              <a:t>Up to 2.7 mm compensation path</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Universal gripper PGN-plus/PZN-plus with GSW-B shank interface and compensation unit AGE</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600" b="1">
                <a:solidFill>
                  <a:schemeClr val="bg1"/>
                </a:solidFill>
              </a:rPr>
              <a:t>High flow rate. Cost-effective. Compliant.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Axial compensation</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Adapter plate with integrated pressure distributor</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Taper shank</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Planar compensation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Angular compensation</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000">
                <a:solidFill>
                  <a:srgbClr val="003D6A"/>
                </a:solidFill>
              </a:rPr>
              <a:t>The pressure generated by the central machine coolant supply is reduced by the pressure distributor, which is integrated in the adapter plates. The gripper can then be actuated and can actuate the base jaws correspondingly via the piston and wedge hook.</a:t>
            </a:r>
          </a:p>
          <a:p>
            <a:r>
              <a:rPr lang="de-DE" sz="1000">
                <a:solidFill>
                  <a:srgbClr val="003D6A"/>
                </a:solidFill>
              </a:rPr>
              <a:t>During the gripping operation the gripper continuously supplies coolant or compressed air via the lateral pressure control valve.</a:t>
            </a:r>
          </a:p>
          <a:p>
            <a:r>
              <a:rPr lang="de-DE" sz="1000">
                <a:solidFill>
                  <a:srgbClr val="003D6A"/>
                </a:solidFill>
              </a:rPr>
              <a:t/>
            </a:r>
          </a:p>
          <a:p>
            <a:r>
              <a:rPr lang="de-DE" sz="10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Gripper kinematics</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Low-cost module </a:t>
            </a:r>
            <a:r>
              <a:rPr lang="de-DE" sz="1200">
                <a:solidFill>
                  <a:srgbClr val="003D6A"/>
                </a:solidFill>
              </a:rPr>
              <a:t>from a universal gripper PGN-plus/PZN-plus and a shank interface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Fast, automated gripper changeover </a:t>
            </a:r>
            <a:r>
              <a:rPr lang="de-DE" sz="1200">
                <a:solidFill>
                  <a:srgbClr val="003D6A"/>
                </a:solidFill>
              </a:rPr>
              <a:t>from the gripper to the storage rack</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Fully automated workpiece changeover </a:t>
            </a:r>
            <a:r>
              <a:rPr lang="de-DE" sz="1200">
                <a:solidFill>
                  <a:srgbClr val="003D6A"/>
                </a:solidFill>
              </a:rPr>
              <a:t>without robot or gantry system</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Three compensation directions in one unit </a:t>
            </a:r>
            <a:r>
              <a:rPr lang="de-DE" sz="1200">
                <a:solidFill>
                  <a:srgbClr val="003D6A"/>
                </a:solidFill>
              </a:rPr>
              <a:t>compact design for minimum installation height</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Robust sliding guide </a:t>
            </a:r>
            <a:r>
              <a:rPr lang="de-DE" sz="1200">
                <a:solidFill>
                  <a:srgbClr val="003D6A"/>
                </a:solidFill>
              </a:rPr>
              <a:t>for high moment load at minimum space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Compensation of workpiece-related tolerances and position inaccuracies </a:t>
            </a:r>
            <a:r>
              <a:rPr lang="de-DE" sz="1200">
                <a:solidFill>
                  <a:srgbClr val="003D6A"/>
                </a:solidFill>
              </a:rPr>
              <a:t>reduced risk of jamming, necessary assembly forces are reduced and wear of the workpiece and handling device is minimized</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gridCol xmlns:rel="http://schemas.openxmlformats.org/package/2006/relationships" xmlns:f="http://www.f.com" w="1044147"/>
              </a:tblGrid>
              <a:tr xmlns:rel="http://schemas.openxmlformats.org/package/2006/relationships" xmlns:f="http://www.f.com" h="253080">
                <a:tc gridSpan="8">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Angular deflection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Deflection rotatory</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Rotary compensation torque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permissible speed</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Nominal operating pressure compressed air</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Nominal operating pressure coolant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[bar]</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