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Spezialgreifer I Greifer mit Schaftschnittstelle I GSW-B-AGE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GSW-B-AGE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802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80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80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GSW-B-AGE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Greifer mit Schaftschnittstelle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Greifer mit Schaftschnittstelle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Die einfachste Lösung für die die Einbindung von SCHUNK Greifern mit Ausgleichseinheit in Werkzeugmaschinen.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2,7 mm Ausgleichsweg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Universalgreifer PGN-plus/PZN-plus mit Schaftschnittstelle GSW-B und Ausgleicheinheit AGE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300" b="1">
                <a:solidFill>
                  <a:schemeClr val="bg1"/>
                </a:solidFill>
              </a:rPr>
              <a:t>Hoher Durchfluss. Kosteneffizient. Nachgiebig.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Axialer Ausgleich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Adapterplatte mit integriertem Druckteiler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Spannschaft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Planarer Ausgleich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Winkelausgleich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Der durch die zentrale Maschinen-Kühlflüssigkeitszufuhr vorhandene Druck wird über den in die Adapterplatten integrierten Druckteiler reduziert. Der Greifer kann damit beaufschlagt werden und über Kolben und Keilhaken die Grundbacken entsprechend betätigen.</a:t>
            </a:r>
          </a:p>
          <a:p>
            <a:r>
              <a:rPr lang="de-DE" sz="900">
                <a:solidFill>
                  <a:srgbClr val="003D6A"/>
                </a:solidFill>
              </a:rPr>
              <a:t>Während des Zugreifens gibt der Greifer über das seitliche Druckbegrenzungsventil kontinuierlich Kühlschmiermittel bzw. Druckluft ab.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Greifer Kinematik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Preiswerte Einheit </a:t>
            </a:r>
            <a:r>
              <a:rPr lang="de-DE" sz="1200">
                <a:solidFill>
                  <a:srgbClr val="003D6A"/>
                </a:solidFill>
              </a:rPr>
              <a:t>aus einem Universalgreifer PGN-plus/PZN-plus und einer Schaftschnittstelle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Schnelles, automatisiertes Einwechseln </a:t>
            </a:r>
            <a:r>
              <a:rPr lang="de-DE" sz="1200">
                <a:solidFill>
                  <a:srgbClr val="003D6A"/>
                </a:solidFill>
              </a:rPr>
              <a:t>des Greifers aus dem Werkzeugmagazin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Vollautomatischer Werkstückwechsel </a:t>
            </a:r>
            <a:r>
              <a:rPr lang="de-DE" sz="1200">
                <a:solidFill>
                  <a:srgbClr val="003D6A"/>
                </a:solidFill>
              </a:rPr>
              <a:t>ohne Roboter- oder Portaleinsatz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Drei Ausgleichsrichtungen in einer Einheit </a:t>
            </a:r>
            <a:r>
              <a:rPr lang="de-DE" sz="1200">
                <a:solidFill>
                  <a:srgbClr val="003D6A"/>
                </a:solidFill>
              </a:rPr>
              <a:t>kompakte Bauweise für minimale Aufbauhöhe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Gleitführung </a:t>
            </a:r>
            <a:r>
              <a:rPr lang="de-DE" sz="1200">
                <a:solidFill>
                  <a:srgbClr val="003D6A"/>
                </a:solidFill>
              </a:rPr>
              <a:t>für hohe Momentenbelastung bei minimalem Bauraum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Kompensation von werkstückbedingten Toleranzen und Positionsungenauigkeiten </a:t>
            </a:r>
            <a:r>
              <a:rPr lang="de-DE" sz="1200">
                <a:solidFill>
                  <a:srgbClr val="003D6A"/>
                </a:solidFill>
              </a:rPr>
              <a:t>verringert Gefahr des Verklemmens, erforderliche Montagekräfte werden reduziert und Verschleiß an Werkstück und Handhabungsgerät minimiert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</a:tblGrid>
              <a:tr xmlns:rel="http://schemas.openxmlformats.org/package/2006/relationships" xmlns:f="http://www.f.com" h="253080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Auslenkung winkelig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Auslenkung rotatorisch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Ausgleichsmoment rotatorisch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zul. Drehzahl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Nennbetriebsdruck Druckluft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Nennbetriebsdruck Kühlmittel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