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 parallel gripper I Universal gripper I LGP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LGP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1582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158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158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LGP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 gripper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 gripper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Universal 2-finger parallel gripper with T-slot guidance and excellent cost-performance ratio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Easy. Economical. Reliable.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Centering and mounting possibilities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Wedge-hook design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Base Jaw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round piston is pushed upwards or downwards with compressed air.</a:t>
            </a:r>
          </a:p>
          <a:p>
            <a:r>
              <a:rPr lang="de-DE" sz="1100">
                <a:solidFill>
                  <a:srgbClr val="003D6A"/>
                </a:solidFill>
              </a:rPr>
              <a:t>The angled active surfaces of the wedge-hook produce a synchronized, parallel jaw motion.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Function optimized gripper type </a:t>
            </a:r>
            <a:r>
              <a:rPr lang="de-DE" sz="1200">
                <a:solidFill>
                  <a:srgbClr val="003D6A"/>
                </a:solidFill>
              </a:rPr>
              <a:t>for maximum cost effectiveness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Stable, ground T-groove slideway </a:t>
            </a:r>
            <a:r>
              <a:rPr lang="de-DE" sz="1200">
                <a:solidFill>
                  <a:srgbClr val="003D6A"/>
                </a:solidFill>
              </a:rPr>
              <a:t>for highest precision in handling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Matching SCHUNK C-slot switch </a:t>
            </a:r>
            <a:r>
              <a:rPr lang="de-DE" sz="1200">
                <a:solidFill>
                  <a:srgbClr val="003D6A"/>
                </a:solidFill>
              </a:rPr>
              <a:t>for process reliable position monitoring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Hard-anodized or hardened functional components </a:t>
            </a:r>
            <a:r>
              <a:rPr lang="de-DE" sz="1200">
                <a:solidFill>
                  <a:srgbClr val="003D6A"/>
                </a:solidFill>
              </a:rPr>
              <a:t>For long service life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Wedge-hook design </a:t>
            </a:r>
            <a:r>
              <a:rPr lang="de-DE" sz="1200">
                <a:solidFill>
                  <a:srgbClr val="003D6A"/>
                </a:solidFill>
              </a:rPr>
              <a:t>for high power transmission and synchronized gripping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Compact dimensions </a:t>
            </a:r>
            <a:r>
              <a:rPr lang="de-DE" sz="1200">
                <a:solidFill>
                  <a:srgbClr val="003D6A"/>
                </a:solidFill>
              </a:rPr>
              <a:t>for minimized interfering contours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Closing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Opening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26 .. 32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36 .. 42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0.03 .. 0.04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58 .. 74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70 .. 86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0.07 .. 0.08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120 .. 140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138 .. 158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0.15 .. 0.16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240 .. 280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280 .. 320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0.24 .. 0.25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380 .. 460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438 .. 518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0.46 .. 0.48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840 .. 1090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928 .. 1178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1.5 .. 1.6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