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Swivel heads I Swivel heads I SRH-plus-D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SRH-plus-D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9350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93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93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SRH-plus-D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Swivel heads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Swivel heads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only swivel head with integrated electric rotary feed-through for automated machine loading.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8 electrical signals can be fed through without cables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Swivel head for simultaneous loading and unloading of workpieces with integrated fluid and electrical feed-through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Fast. Robust. High Performance.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Electrical feed-through EDF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Media feed-through MDF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Output side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Connectors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Distributor board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When subjected to pressure, the two pneumatic pistons move their end faces in a straight line in their respective bores thus turning the pinion by means of the serrations on their sides.</a:t>
            </a:r>
          </a:p>
          <a:p>
            <a:r>
              <a:rPr lang="de-DE" sz="1100">
                <a:solidFill>
                  <a:srgbClr val="003D6A"/>
                </a:solidFill>
              </a:rPr>
              <a:t>The pinion is firmly connected to the drive head, and feeds through compressed air and electrical signals.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 principle of pinions and racks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Complete module with integrated fluid and electric feed-through </a:t>
            </a:r>
            <a:r>
              <a:rPr lang="de-DE" sz="1200">
                <a:solidFill>
                  <a:srgbClr val="003D6A"/>
                </a:solidFill>
              </a:rPr>
              <a:t>eliminating unnecessary interfering contours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damper performance due to the use of hydraulic shock absorbers </a:t>
            </a:r>
            <a:r>
              <a:rPr lang="de-DE" sz="1200">
                <a:solidFill>
                  <a:srgbClr val="003D6A"/>
                </a:solidFill>
              </a:rPr>
              <a:t>this results in a significant reduction of wear and shorter loading times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Pre-assembled mounting kit </a:t>
            </a:r>
            <a:r>
              <a:rPr lang="de-DE" sz="1200">
                <a:solidFill>
                  <a:srgbClr val="003D6A"/>
                </a:solidFill>
              </a:rPr>
              <a:t>for direct mounting of the inductive proximity switches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Media feed-through and drive connection via screw connection or hoseless direct connection possible </a:t>
            </a:r>
            <a:r>
              <a:rPr lang="de-DE" sz="1200">
                <a:solidFill>
                  <a:srgbClr val="003D6A"/>
                </a:solidFill>
              </a:rPr>
              <a:t>for flexibility in all automation solutions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of rotation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accuracy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69.9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