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 parallel gripper I Long-stroke gripper I PHL-W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PHL-W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6221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62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62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PHL-W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Long-stroke gripper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Long-stroke gripper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Alternatively with multi-tooth guidance or profiled rail guide and flexible fastening conceptü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160 mm stroke per jaw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2-finger parallel gripper with long jaw stroke for large parts and/or a broad range of parts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Flexible. Precise. Powerful.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Roller guide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Base Jaw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Kinematics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Dust cover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By pressure actuation of the opposing piston, the base jaws are guided by a carrier on the piston, and are set in motion. The synchronization of the jaw stroke is done with a rack and pinion principle.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Sensor system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maximum moments possible </a:t>
            </a:r>
            <a:r>
              <a:rPr lang="de-DE" sz="1200">
                <a:solidFill>
                  <a:srgbClr val="003D6A"/>
                </a:solidFill>
              </a:rPr>
              <a:t>suitable for using long gripper fingers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Double piston rack and pinion principle </a:t>
            </a:r>
            <a:r>
              <a:rPr lang="de-DE" sz="1200">
                <a:solidFill>
                  <a:srgbClr val="003D6A"/>
                </a:solidFill>
              </a:rPr>
              <a:t>for centric clamping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Fastening at one gripper side in two screw directions </a:t>
            </a:r>
            <a:r>
              <a:rPr lang="de-DE" sz="1200">
                <a:solidFill>
                  <a:srgbClr val="003D6A"/>
                </a:solidFill>
              </a:rPr>
              <a:t>for universal and flexible gripper assembly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Air supply via hose-free direct connection or screw connections </a:t>
            </a:r>
            <a:r>
              <a:rPr lang="de-DE" sz="1200">
                <a:solidFill>
                  <a:srgbClr val="003D6A"/>
                </a:solidFill>
              </a:rPr>
              <a:t>for flexible pressure supply in all automated systems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Comprehensive sensor accessory program </a:t>
            </a:r>
            <a:r>
              <a:rPr lang="de-DE" sz="1200">
                <a:solidFill>
                  <a:srgbClr val="003D6A"/>
                </a:solidFill>
              </a:rPr>
              <a:t>for versatile querying possibilities and stroke position monitoring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Stroke versions </a:t>
            </a:r>
            <a:r>
              <a:rPr lang="de-DE" sz="1200">
                <a:solidFill>
                  <a:srgbClr val="003D6A"/>
                </a:solidFill>
              </a:rPr>
              <a:t>for highest flexibility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870122"/>
                <a:gridCol xmlns:rel="http://schemas.openxmlformats.org/package/2006/relationships" xmlns:f="http://www.f.com" w="1218171"/>
                <a:gridCol xmlns:rel="http://schemas.openxmlformats.org/package/2006/relationships" xmlns:f="http://www.f.com" w="1218171"/>
                <a:gridCol xmlns:rel="http://schemas.openxmlformats.org/package/2006/relationships" xmlns:f="http://www.f.com" w="1566220"/>
                <a:gridCol xmlns:rel="http://schemas.openxmlformats.org/package/2006/relationships" xmlns:f="http://www.f.com" w="1044147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Closing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Opening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permissible finger 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500 .. 700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1.49 .. 2.21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180 .. 200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40 .. 80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840 .. 1170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3.43 .. 4.87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360 .. 400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50 .. 100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1300 .. 1880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5.71 .. 8.39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450 .. 500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60 .. 120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2050 .. 3030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10.25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9.24 .. 13.86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540 .. 600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80 .. 160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3100 .. 4630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15.21 .. 23.55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720 .. 800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