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Großhubgreifer I PHL-W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PHL-W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622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62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62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PHL-W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Großhubgreifer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Großhubgreifer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Alternativ mit Vielzahnführung oder Profilschienenführung und flexiblem Befestigungskonzept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160 mm Hub pro Backe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2-Finger-Parallelgreifer mit großem Backenhub für große Teile und/oder großes Teilespektrum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Präzise. Kraftvoll.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Wälzführung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Schmutzabdeckung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Durch Druckbeaufschlagung der gegenüberliegenden Kolben werden die jeweils durch einen Mitnehmer am Kolben geführten Grundbacken bewegt. Die Synchronisation des Backenhubes erfolgt durch ein Ritzel-Zahnstangen-Prinzip.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Doppelkolben-Zahnstangen-Ritzel-Prinzip </a:t>
            </a:r>
            <a:r>
              <a:rPr lang="de-DE" sz="1200">
                <a:solidFill>
                  <a:srgbClr val="003D6A"/>
                </a:solidFill>
              </a:rPr>
              <a:t>für zentrisches Spannen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einer Greiferseite in zwei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Sensorzubehör </a:t>
            </a:r>
            <a:r>
              <a:rPr lang="de-DE" sz="1200">
                <a:solidFill>
                  <a:srgbClr val="003D6A"/>
                </a:solidFill>
              </a:rPr>
              <a:t>für vielfältige Abfragemöglichkeiten und Überwachung der Hubposition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Hubvarianten </a:t>
            </a:r>
            <a:r>
              <a:rPr lang="de-DE" sz="1200">
                <a:solidFill>
                  <a:srgbClr val="003D6A"/>
                </a:solidFill>
              </a:rPr>
              <a:t>für höchste Flexibilität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1.49 .. 2.21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840 .. 1170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3.43 .. 4.87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1300 .. 1880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5.71 .. 8.39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450 .. 500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2050 .. 3030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9.24 .. 13.86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540 .. 600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3100 .. 4630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15.21 .. 23.55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720 .. 800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