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62" d="100"/>
          <a:sy n="162" d="100"/>
        </p:scale>
        <p:origin x="156" y="126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Modular System I Plug &amp; Work portfolio FANUC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Plug &amp; Work portfolio FANUC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FANUC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Modular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Modular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portfolio with the fastest integration into any Cobot application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operation in 10 minutes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Plug &amp; Work portfolio consists of electrically actuated grippers that are specifically adapted to the robot arms from FANUC.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Flexible. Easy.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Plug-in and adapted interface for the cobots from FANUC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For collaborative operation or conventional automation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SCHUNK grippers for a variety of applications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gripper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Gripper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All Plug &amp; Work components are prepared for direct mechanical and electrical connection to the CR and CRX robot series from FANUC. Depending on the requirements, various grippers and end-of-arm components can be selected.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portfolio consisting of various components and grippers for different applications </a:t>
            </a:r>
            <a:r>
              <a:rPr lang="de-DE" sz="1200">
                <a:solidFill>
                  <a:srgbClr val="003D6A"/>
                </a:solidFill>
              </a:rPr>
              <a:t>for fast and easy entry into 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gripping unit with robot interface </a:t>
            </a:r>
            <a:r>
              <a:rPr lang="de-DE" sz="1200">
                <a:solidFill>
                  <a:srgbClr val="003D6A"/>
                </a:solidFill>
              </a:rPr>
              <a:t>Therefore no mounting kits are required.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with interfaces suitable for certain robots from FANUC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 modules for robot control are included in the scope of delivery </a:t>
            </a:r>
            <a:r>
              <a:rPr lang="de-DE" sz="1200">
                <a:solidFill>
                  <a:srgbClr val="003D6A"/>
                </a:solidFill>
              </a:rPr>
              <a:t>for fast and easy commissioning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SCHUNK Co-act grippers </a:t>
            </a:r>
            <a:r>
              <a:rPr lang="de-DE" sz="1200">
                <a:solidFill>
                  <a:srgbClr val="003D6A"/>
                </a:solidFill>
              </a:rPr>
              <a:t>For quick and easy entry into th world of collaborative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 grippers with a long adjustable stroke and force range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6" name="Inhaltsplatzhalter 13">
            <a:extLst>
              <a:ext uri="{FF2B5EF4-FFF2-40B4-BE49-F238E27FC236}">
                <a16:creationId xmlns:a16="http://schemas.microsoft.com/office/drawing/2014/main" id="{7BBE456D-1B68-4EA4-A1B9-DF614D57B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710164"/>
              </p:ext>
            </p:extLst>
          </p:nvPr>
        </p:nvGraphicFramePr>
        <p:xfrm>
          <a:off x="395412" y="1347614"/>
          <a:ext cx="8028000" cy="29277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overview</a:t>
                      </a: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jaw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workpiece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25-N-N-FCR7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143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40-N-N-FCRXID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397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40-N-N-FCRXEK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56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15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50-N-N-FCR7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7711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64-N-N-FCRXID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520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64-N-N-FCRXEK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4539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EGH 80-IOL-N-FCRXEK Starter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23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(16:9)</PresentationFormat>
  <Paragraphs>85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2021-07-23T13:09:40Z</dcterms:modified>
</cp:coreProperties>
</file>